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 id="2147483650" r:id="rId6"/>
    <p:sldMasterId id="2147483651" r:id="rId7"/>
    <p:sldMasterId id="2147483675" r:id="rId8"/>
    <p:sldMasterId id="2147483687" r:id="rId9"/>
    <p:sldMasterId id="2147483698" r:id="rId10"/>
    <p:sldMasterId id="2147483709" r:id="rId11"/>
    <p:sldMasterId id="2147483720" r:id="rId12"/>
  </p:sldMasterIdLst>
  <p:notesMasterIdLst>
    <p:notesMasterId r:id="rId27"/>
  </p:notesMasterIdLst>
  <p:handoutMasterIdLst>
    <p:handoutMasterId r:id="rId28"/>
  </p:handoutMasterIdLst>
  <p:sldIdLst>
    <p:sldId id="359" r:id="rId13"/>
    <p:sldId id="361" r:id="rId14"/>
    <p:sldId id="362" r:id="rId15"/>
    <p:sldId id="363" r:id="rId16"/>
    <p:sldId id="364" r:id="rId17"/>
    <p:sldId id="368" r:id="rId18"/>
    <p:sldId id="369" r:id="rId19"/>
    <p:sldId id="367" r:id="rId20"/>
    <p:sldId id="365" r:id="rId21"/>
    <p:sldId id="366" r:id="rId22"/>
    <p:sldId id="370" r:id="rId23"/>
    <p:sldId id="372" r:id="rId24"/>
    <p:sldId id="371" r:id="rId25"/>
    <p:sldId id="358" r:id="rId26"/>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F169891E-9483-46AF-B05A-9C45E7F2A46E}">
          <p14:sldIdLst>
            <p14:sldId id="359"/>
            <p14:sldId id="361"/>
            <p14:sldId id="362"/>
            <p14:sldId id="363"/>
            <p14:sldId id="364"/>
            <p14:sldId id="368"/>
            <p14:sldId id="369"/>
            <p14:sldId id="367"/>
            <p14:sldId id="365"/>
            <p14:sldId id="366"/>
            <p14:sldId id="370"/>
            <p14:sldId id="372"/>
            <p14:sldId id="371"/>
            <p14:sldId id="3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3754" autoAdjust="0"/>
  </p:normalViewPr>
  <p:slideViewPr>
    <p:cSldViewPr>
      <p:cViewPr>
        <p:scale>
          <a:sx n="50" d="100"/>
          <a:sy n="50" d="100"/>
        </p:scale>
        <p:origin x="-1358" y="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9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3236"/>
          </a:xfrm>
          <a:prstGeom prst="rect">
            <a:avLst/>
          </a:prstGeom>
        </p:spPr>
        <p:txBody>
          <a:bodyPr vert="horz" lIns="92886" tIns="46443" rIns="92886" bIns="46443" rtlCol="0"/>
          <a:lstStyle>
            <a:lvl1pPr algn="l">
              <a:defRPr sz="1200">
                <a:latin typeface="Arial" charset="0"/>
              </a:defRPr>
            </a:lvl1pPr>
          </a:lstStyle>
          <a:p>
            <a:pPr>
              <a:defRPr/>
            </a:pPr>
            <a:r>
              <a:rPr lang="en-US" dirty="0"/>
              <a:t>VRE CHANGES IN CASE STATUS</a:t>
            </a:r>
          </a:p>
        </p:txBody>
      </p:sp>
      <p:sp>
        <p:nvSpPr>
          <p:cNvPr id="3" name="Date Placeholder 2"/>
          <p:cNvSpPr>
            <a:spLocks noGrp="1"/>
          </p:cNvSpPr>
          <p:nvPr>
            <p:ph type="dt" sz="quarter" idx="1"/>
          </p:nvPr>
        </p:nvSpPr>
        <p:spPr>
          <a:xfrm>
            <a:off x="3955953" y="1"/>
            <a:ext cx="3027466" cy="463236"/>
          </a:xfrm>
          <a:prstGeom prst="rect">
            <a:avLst/>
          </a:prstGeom>
        </p:spPr>
        <p:txBody>
          <a:bodyPr vert="horz" lIns="92886" tIns="46443" rIns="92886" bIns="46443" rtlCol="0"/>
          <a:lstStyle>
            <a:lvl1pPr algn="r">
              <a:defRPr sz="1200">
                <a:latin typeface="Arial" charset="0"/>
              </a:defRPr>
            </a:lvl1pPr>
          </a:lstStyle>
          <a:p>
            <a:pPr>
              <a:defRPr/>
            </a:pPr>
            <a:fld id="{BE222F30-5D18-4174-8951-5DE036B7524A}" type="datetimeFigureOut">
              <a:rPr lang="en-US"/>
              <a:pPr>
                <a:defRPr/>
              </a:pPr>
              <a:t>08/19/2014</a:t>
            </a:fld>
            <a:endParaRPr lang="en-US" dirty="0"/>
          </a:p>
        </p:txBody>
      </p:sp>
      <p:sp>
        <p:nvSpPr>
          <p:cNvPr id="4" name="Footer Placeholder 3"/>
          <p:cNvSpPr>
            <a:spLocks noGrp="1"/>
          </p:cNvSpPr>
          <p:nvPr>
            <p:ph type="ftr" sz="quarter" idx="2"/>
          </p:nvPr>
        </p:nvSpPr>
        <p:spPr>
          <a:xfrm>
            <a:off x="1" y="8806194"/>
            <a:ext cx="3027466" cy="463236"/>
          </a:xfrm>
          <a:prstGeom prst="rect">
            <a:avLst/>
          </a:prstGeom>
        </p:spPr>
        <p:txBody>
          <a:bodyPr vert="horz" lIns="92886" tIns="46443" rIns="92886" bIns="46443"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55953" y="8806194"/>
            <a:ext cx="3027466" cy="463236"/>
          </a:xfrm>
          <a:prstGeom prst="rect">
            <a:avLst/>
          </a:prstGeom>
        </p:spPr>
        <p:txBody>
          <a:bodyPr vert="horz" lIns="92886" tIns="46443" rIns="92886" bIns="46443" rtlCol="0" anchor="b"/>
          <a:lstStyle>
            <a:lvl1pPr algn="r">
              <a:defRPr sz="1200">
                <a:latin typeface="Arial" charset="0"/>
              </a:defRPr>
            </a:lvl1pPr>
          </a:lstStyle>
          <a:p>
            <a:pPr>
              <a:defRPr/>
            </a:pPr>
            <a:fld id="{60D5A1DF-900A-4BC1-BAAD-7E95A846EA7E}" type="slidenum">
              <a:rPr lang="en-US"/>
              <a:pPr>
                <a:defRPr/>
              </a:pPr>
              <a:t>‹#›</a:t>
            </a:fld>
            <a:endParaRPr lang="en-US" dirty="0"/>
          </a:p>
        </p:txBody>
      </p:sp>
    </p:spTree>
    <p:extLst>
      <p:ext uri="{BB962C8B-B14F-4D97-AF65-F5344CB8AC3E}">
        <p14:creationId xmlns:p14="http://schemas.microsoft.com/office/powerpoint/2010/main" val="40290030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3236"/>
          </a:xfrm>
          <a:prstGeom prst="rect">
            <a:avLst/>
          </a:prstGeom>
        </p:spPr>
        <p:txBody>
          <a:bodyPr vert="horz" lIns="92886" tIns="46443" rIns="92886" bIns="46443" rtlCol="0"/>
          <a:lstStyle>
            <a:lvl1pPr algn="l">
              <a:defRPr sz="1200">
                <a:latin typeface="Arial" charset="0"/>
              </a:defRPr>
            </a:lvl1pPr>
          </a:lstStyle>
          <a:p>
            <a:pPr>
              <a:defRPr/>
            </a:pPr>
            <a:r>
              <a:rPr lang="en-US" dirty="0"/>
              <a:t>VRE CHANGES IN CASE STATUS</a:t>
            </a:r>
          </a:p>
        </p:txBody>
      </p:sp>
      <p:sp>
        <p:nvSpPr>
          <p:cNvPr id="3" name="Date Placeholder 2"/>
          <p:cNvSpPr>
            <a:spLocks noGrp="1"/>
          </p:cNvSpPr>
          <p:nvPr>
            <p:ph type="dt" idx="1"/>
          </p:nvPr>
        </p:nvSpPr>
        <p:spPr>
          <a:xfrm>
            <a:off x="3955953" y="1"/>
            <a:ext cx="3027466" cy="463236"/>
          </a:xfrm>
          <a:prstGeom prst="rect">
            <a:avLst/>
          </a:prstGeom>
        </p:spPr>
        <p:txBody>
          <a:bodyPr vert="horz" lIns="92886" tIns="46443" rIns="92886" bIns="46443" rtlCol="0"/>
          <a:lstStyle>
            <a:lvl1pPr algn="r">
              <a:defRPr sz="1200">
                <a:latin typeface="Arial" charset="0"/>
              </a:defRPr>
            </a:lvl1pPr>
          </a:lstStyle>
          <a:p>
            <a:pPr>
              <a:defRPr/>
            </a:pPr>
            <a:fld id="{4F598433-E6FE-4884-9C49-AB57D8BDBB89}" type="datetimeFigureOut">
              <a:rPr lang="en-US"/>
              <a:pPr>
                <a:defRPr/>
              </a:pPr>
              <a:t>08/19/2014</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6" tIns="46443" rIns="92886" bIns="46443" rtlCol="0" anchor="ctr"/>
          <a:lstStyle/>
          <a:p>
            <a:pPr lvl="0"/>
            <a:endParaRPr lang="en-US" noProof="0" dirty="0" smtClean="0"/>
          </a:p>
        </p:txBody>
      </p:sp>
      <p:sp>
        <p:nvSpPr>
          <p:cNvPr id="5" name="Notes Placeholder 4"/>
          <p:cNvSpPr>
            <a:spLocks noGrp="1"/>
          </p:cNvSpPr>
          <p:nvPr>
            <p:ph type="body" sz="quarter" idx="3"/>
          </p:nvPr>
        </p:nvSpPr>
        <p:spPr>
          <a:xfrm>
            <a:off x="699133" y="4403097"/>
            <a:ext cx="5586735" cy="4172265"/>
          </a:xfrm>
          <a:prstGeom prst="rect">
            <a:avLst/>
          </a:prstGeom>
        </p:spPr>
        <p:txBody>
          <a:bodyPr vert="horz" lIns="92886" tIns="46443" rIns="92886" bIns="4644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06194"/>
            <a:ext cx="3027466" cy="463236"/>
          </a:xfrm>
          <a:prstGeom prst="rect">
            <a:avLst/>
          </a:prstGeom>
        </p:spPr>
        <p:txBody>
          <a:bodyPr vert="horz" lIns="92886" tIns="46443" rIns="92886" bIns="46443"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55953" y="8806194"/>
            <a:ext cx="3027466" cy="463236"/>
          </a:xfrm>
          <a:prstGeom prst="rect">
            <a:avLst/>
          </a:prstGeom>
        </p:spPr>
        <p:txBody>
          <a:bodyPr vert="horz" lIns="92886" tIns="46443" rIns="92886" bIns="46443" rtlCol="0" anchor="b"/>
          <a:lstStyle>
            <a:lvl1pPr algn="r">
              <a:defRPr sz="1200">
                <a:latin typeface="Arial" charset="0"/>
              </a:defRPr>
            </a:lvl1pPr>
          </a:lstStyle>
          <a:p>
            <a:pPr>
              <a:defRPr/>
            </a:pPr>
            <a:fld id="{AD453690-BB81-4786-BD6F-E2A5339A2EFB}" type="slidenum">
              <a:rPr lang="en-US"/>
              <a:pPr>
                <a:defRPr/>
              </a:pPr>
              <a:t>‹#›</a:t>
            </a:fld>
            <a:endParaRPr lang="en-US" dirty="0"/>
          </a:p>
        </p:txBody>
      </p:sp>
    </p:spTree>
    <p:extLst>
      <p:ext uri="{BB962C8B-B14F-4D97-AF65-F5344CB8AC3E}">
        <p14:creationId xmlns:p14="http://schemas.microsoft.com/office/powerpoint/2010/main" val="254396149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aforvets.va.gov/hr/RVECS/pages/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VWfhI-eSoW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OEOECSUPPORT.VBAVACO@VA.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OEOECSUPPORT.VBAVACO@VA.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OEOECSUPPORT.VBAVACO@V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3E34103-A9E0-41B9-B4CB-B5C710411607}"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a:t>
            </a:fld>
            <a:endParaRPr lang="en-US" dirty="0"/>
          </a:p>
        </p:txBody>
      </p:sp>
    </p:spTree>
    <p:extLst>
      <p:ext uri="{BB962C8B-B14F-4D97-AF65-F5344CB8AC3E}">
        <p14:creationId xmlns:p14="http://schemas.microsoft.com/office/powerpoint/2010/main" val="420054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7268">
              <a:buFont typeface="Arial" panose="020B0604020202020204" pitchFamily="34" charset="0"/>
              <a:buNone/>
              <a:defRPr/>
            </a:pPr>
            <a:r>
              <a:rPr lang="en-US" dirty="0">
                <a:latin typeface="Arial" panose="020B0604020202020204" pitchFamily="34" charset="0"/>
                <a:cs typeface="Arial" panose="020B0604020202020204" pitchFamily="34" charset="0"/>
              </a:rPr>
              <a:t>Posting jobs on the VEC is </a:t>
            </a:r>
            <a:r>
              <a:rPr lang="en-US" dirty="0" smtClean="0">
                <a:latin typeface="Arial" panose="020B0604020202020204" pitchFamily="34" charset="0"/>
                <a:cs typeface="Arial" panose="020B0604020202020204" pitchFamily="34" charset="0"/>
              </a:rPr>
              <a:t>easy.  Click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Post Jobs</a:t>
            </a:r>
            <a:r>
              <a:rPr lang="en-US" dirty="0">
                <a:latin typeface="Arial" panose="020B0604020202020204" pitchFamily="34" charset="0"/>
                <a:cs typeface="Arial" panose="020B0604020202020204" pitchFamily="34" charset="0"/>
              </a:rPr>
              <a:t>” for more information about VEC’s job posting capabilities.  </a:t>
            </a:r>
            <a:r>
              <a:rPr lang="en-US" dirty="0" smtClean="0">
                <a:latin typeface="Arial" panose="020B0604020202020204" pitchFamily="34" charset="0"/>
                <a:cs typeface="Arial" panose="020B0604020202020204" pitchFamily="34" charset="0"/>
              </a:rPr>
              <a:t>Also employers can login to their employer profile and post positions</a:t>
            </a:r>
            <a:r>
              <a:rPr lang="en-US" baseline="0" dirty="0" smtClean="0">
                <a:latin typeface="Arial" panose="020B0604020202020204" pitchFamily="34" charset="0"/>
                <a:cs typeface="Arial" panose="020B0604020202020204" pitchFamily="34" charset="0"/>
              </a:rPr>
              <a:t> directly to the VEC by copying and pasting the URL of the employers job page. </a:t>
            </a:r>
            <a:endParaRPr lang="en-US" dirty="0" smtClean="0">
              <a:latin typeface="Arial" panose="020B0604020202020204" pitchFamily="34" charset="0"/>
              <a:cs typeface="Arial" panose="020B0604020202020204" pitchFamily="34" charset="0"/>
            </a:endParaRPr>
          </a:p>
          <a:p>
            <a:pPr marL="0" indent="0" defTabSz="907268">
              <a:buFont typeface="Arial" panose="020B0604020202020204" pitchFamily="34" charset="0"/>
              <a:buNone/>
              <a:defRPr/>
            </a:pPr>
            <a:endParaRPr lang="en-US" dirty="0" smtClean="0">
              <a:latin typeface="Arial" panose="020B0604020202020204" pitchFamily="34" charset="0"/>
              <a:cs typeface="Arial" panose="020B0604020202020204" pitchFamily="34" charset="0"/>
            </a:endParaRPr>
          </a:p>
          <a:p>
            <a:pPr marL="171450" indent="-171450" defTabSz="90726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VEC uses the National Labor Exchange (NLX) indexing services to index a company’s jobs. </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NLX </a:t>
            </a:r>
            <a:r>
              <a:rPr lang="en-US" dirty="0">
                <a:latin typeface="Arial" panose="020B0604020202020204" pitchFamily="34" charset="0"/>
                <a:cs typeface="Arial" panose="020B0604020202020204" pitchFamily="34" charset="0"/>
              </a:rPr>
              <a:t>is a free public service in alliance with the National Association of Workforce Agencies (NASWA) and participating state agencies</a:t>
            </a:r>
            <a:r>
              <a:rPr lang="en-US" dirty="0" smtClean="0">
                <a:latin typeface="Arial" panose="020B0604020202020204" pitchFamily="34" charset="0"/>
                <a:cs typeface="Arial" panose="020B0604020202020204" pitchFamily="34" charset="0"/>
              </a:rPr>
              <a:t>.  </a:t>
            </a:r>
          </a:p>
          <a:p>
            <a:pPr marL="1143000" lvl="2" indent="-228600" defTabSz="907268">
              <a:buFont typeface="+mj-lt"/>
              <a:buAutoNum type="arabicPeriod"/>
              <a:defRPr/>
            </a:pPr>
            <a:r>
              <a:rPr lang="en-US" dirty="0" smtClean="0">
                <a:latin typeface="Arial" panose="020B0604020202020204" pitchFamily="34" charset="0"/>
                <a:cs typeface="Arial" panose="020B0604020202020204" pitchFamily="34" charset="0"/>
              </a:rPr>
              <a:t>Employers</a:t>
            </a:r>
            <a:r>
              <a:rPr lang="en-US" baseline="0" dirty="0" smtClean="0">
                <a:latin typeface="Arial" panose="020B0604020202020204" pitchFamily="34" charset="0"/>
                <a:cs typeface="Arial" panose="020B0604020202020204" pitchFamily="34" charset="0"/>
              </a:rPr>
              <a:t> already posting jobs to a state job board of a participation state should have all their submitted jobs included in the NLX job feed. </a:t>
            </a:r>
            <a:endParaRPr lang="en-US" dirty="0">
              <a:latin typeface="Arial" panose="020B0604020202020204" pitchFamily="34" charset="0"/>
              <a:cs typeface="Arial" panose="020B0604020202020204" pitchFamily="34" charset="0"/>
            </a:endParaRPr>
          </a:p>
          <a:p>
            <a:pPr marL="685800" lvl="1" indent="-228600" defTabSz="907268">
              <a:buFont typeface="+mj-lt"/>
              <a:buAutoNum type="arabicPeriod"/>
              <a:defRPr/>
            </a:pPr>
            <a:r>
              <a:rPr lang="en-US" dirty="0">
                <a:latin typeface="Arial" panose="020B0604020202020204" pitchFamily="34" charset="0"/>
                <a:cs typeface="Arial" panose="020B0604020202020204" pitchFamily="34" charset="0"/>
              </a:rPr>
              <a:t>Job seekers perform job searches via the Veterans Job Bank, which quarries the NLX job feed. </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links returned direct a job seekers to the company’s job board. The feed is updated every 24hrs. </a:t>
            </a:r>
          </a:p>
          <a:p>
            <a:pPr defTabSz="907268">
              <a:defRPr/>
            </a:pPr>
            <a:endParaRPr lang="en-US" dirty="0">
              <a:latin typeface="Arial" panose="020B0604020202020204" pitchFamily="34" charset="0"/>
              <a:cs typeface="Arial" panose="020B0604020202020204" pitchFamily="34" charset="0"/>
            </a:endParaRPr>
          </a:p>
          <a:p>
            <a:pPr marL="171450" indent="-171450" defTabSz="907268">
              <a:buFont typeface="Arial" panose="020B0604020202020204" pitchFamily="34" charset="0"/>
              <a:buChar char="•"/>
              <a:defRPr/>
            </a:pPr>
            <a:r>
              <a:rPr lang="en-US" b="0" dirty="0">
                <a:latin typeface="Arial" panose="020B0604020202020204" pitchFamily="34" charset="0"/>
                <a:cs typeface="Arial" panose="020B0604020202020204" pitchFamily="34" charset="0"/>
              </a:rPr>
              <a:t>To have your site </a:t>
            </a:r>
            <a:r>
              <a:rPr lang="en-US" b="0" dirty="0" smtClean="0">
                <a:latin typeface="Arial" panose="020B0604020202020204" pitchFamily="34" charset="0"/>
                <a:cs typeface="Arial" panose="020B0604020202020204" pitchFamily="34" charset="0"/>
              </a:rPr>
              <a:t>indexed by NLX (see VEC for</a:t>
            </a:r>
            <a:r>
              <a:rPr lang="en-US" b="0" baseline="0" dirty="0" smtClean="0">
                <a:latin typeface="Arial" panose="020B0604020202020204" pitchFamily="34" charset="0"/>
                <a:cs typeface="Arial" panose="020B0604020202020204" pitchFamily="34" charset="0"/>
              </a:rPr>
              <a:t> direct links). </a:t>
            </a:r>
            <a:endParaRPr lang="en-US" b="0" dirty="0">
              <a:latin typeface="Arial" panose="020B0604020202020204" pitchFamily="34" charset="0"/>
              <a:cs typeface="Arial" panose="020B0604020202020204" pitchFamily="34" charset="0"/>
            </a:endParaRP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Step </a:t>
            </a:r>
            <a:r>
              <a:rPr lang="en-US" dirty="0">
                <a:latin typeface="Arial" panose="020B0604020202020204" pitchFamily="34" charset="0"/>
                <a:cs typeface="Arial" panose="020B0604020202020204" pitchFamily="34" charset="0"/>
              </a:rPr>
              <a:t>1- Check if your jobs already exist on the National </a:t>
            </a:r>
            <a:r>
              <a:rPr lang="en-US" baseline="0" dirty="0">
                <a:solidFill>
                  <a:schemeClr val="tx1"/>
                </a:solidFill>
                <a:latin typeface="Arial" panose="020B0604020202020204" pitchFamily="34" charset="0"/>
                <a:cs typeface="Arial" panose="020B0604020202020204" pitchFamily="34" charset="0"/>
              </a:rPr>
              <a:t>http://us.jobs/indexingrequest.asp </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Step </a:t>
            </a:r>
            <a:r>
              <a:rPr lang="en-US" dirty="0">
                <a:latin typeface="Arial" panose="020B0604020202020204" pitchFamily="34" charset="0"/>
                <a:cs typeface="Arial" panose="020B0604020202020204" pitchFamily="34" charset="0"/>
              </a:rPr>
              <a:t>2- If your company is not listed complete the indexing request form http://us.jobs/indexingrequest.asp?phase=3 </a:t>
            </a:r>
            <a:endParaRPr lang="en-US" dirty="0" smtClean="0">
              <a:latin typeface="Arial" panose="020B0604020202020204" pitchFamily="34" charset="0"/>
              <a:cs typeface="Arial" panose="020B0604020202020204" pitchFamily="34" charset="0"/>
            </a:endParaRPr>
          </a:p>
          <a:p>
            <a:pPr marL="457200" lvl="1" indent="0" defTabSz="907268">
              <a:buFont typeface="+mj-lt"/>
              <a:buNone/>
              <a:defRPr/>
            </a:pPr>
            <a:endParaRPr lang="en-US" dirty="0">
              <a:latin typeface="Arial" panose="020B0604020202020204" pitchFamily="34" charset="0"/>
              <a:cs typeface="Arial" panose="020B0604020202020204" pitchFamily="34" charset="0"/>
            </a:endParaRPr>
          </a:p>
          <a:p>
            <a:pPr marL="171450" indent="-171450" defTabSz="907268">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A</a:t>
            </a:r>
            <a:r>
              <a:rPr lang="en-US" b="0" baseline="0"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Job</a:t>
            </a:r>
            <a:r>
              <a:rPr lang="en-US" b="0" baseline="0" dirty="0" smtClean="0">
                <a:latin typeface="Arial" panose="020B0604020202020204" pitchFamily="34" charset="0"/>
                <a:cs typeface="Arial" panose="020B0604020202020204" pitchFamily="34" charset="0"/>
              </a:rPr>
              <a:t> Posting Schema is available. </a:t>
            </a:r>
            <a:endParaRPr lang="en-US" b="0" dirty="0" smtClean="0">
              <a:latin typeface="Arial" panose="020B0604020202020204" pitchFamily="34" charset="0"/>
              <a:cs typeface="Arial" panose="020B0604020202020204" pitchFamily="34" charset="0"/>
            </a:endParaRPr>
          </a:p>
          <a:p>
            <a:pPr marL="628650" lvl="1" indent="-171450" defTabSz="90726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VEC </a:t>
            </a:r>
            <a:r>
              <a:rPr lang="en-US" dirty="0" smtClean="0">
                <a:latin typeface="Arial" panose="020B0604020202020204" pitchFamily="34" charset="0"/>
                <a:cs typeface="Arial" panose="020B0604020202020204" pitchFamily="34" charset="0"/>
              </a:rPr>
              <a:t>has job </a:t>
            </a:r>
            <a:r>
              <a:rPr lang="en-US" dirty="0">
                <a:latin typeface="Arial" panose="020B0604020202020204" pitchFamily="34" charset="0"/>
                <a:cs typeface="Arial" panose="020B0604020202020204" pitchFamily="34" charset="0"/>
              </a:rPr>
              <a:t>posting schema that </a:t>
            </a:r>
            <a:r>
              <a:rPr lang="en-US" dirty="0" smtClean="0">
                <a:latin typeface="Arial" panose="020B0604020202020204" pitchFamily="34" charset="0"/>
                <a:cs typeface="Arial" panose="020B0604020202020204" pitchFamily="34" charset="0"/>
              </a:rPr>
              <a:t>allows employers </a:t>
            </a:r>
            <a:r>
              <a:rPr lang="en-US" dirty="0"/>
              <a:t>to post jobs using </a:t>
            </a:r>
            <a:r>
              <a:rPr lang="en-US" dirty="0" smtClean="0"/>
              <a:t>a specific  format</a:t>
            </a:r>
            <a:r>
              <a:rPr lang="en-US" baseline="0" dirty="0" smtClean="0"/>
              <a:t> that allows employers to independently code their jobs for aggregation. (please read more on the VEC)</a:t>
            </a:r>
          </a:p>
          <a:p>
            <a:pPr marL="171450" lvl="0" indent="-171450" defTabSz="907268">
              <a:buFont typeface="Arial" panose="020B0604020202020204" pitchFamily="34" charset="0"/>
              <a:buChar char="•"/>
              <a:defRPr/>
            </a:pPr>
            <a:endParaRPr lang="en-US" baseline="0" dirty="0"/>
          </a:p>
          <a:p>
            <a:pPr marL="171450" lvl="0" indent="-171450" defTabSz="907268">
              <a:buFont typeface="Arial" panose="020B0604020202020204" pitchFamily="34" charset="0"/>
              <a:buChar char="•"/>
              <a:defRPr/>
            </a:pPr>
            <a:r>
              <a:rPr lang="en-US" baseline="0" dirty="0" smtClean="0"/>
              <a:t>Within the employer profile page employers have the option to input the URL of the site that contains their open positions. The VEC will automatically update to include the open position or positions within the VEC. </a:t>
            </a:r>
          </a:p>
        </p:txBody>
      </p:sp>
      <p:sp>
        <p:nvSpPr>
          <p:cNvPr id="4" name="Date Placeholder 3"/>
          <p:cNvSpPr>
            <a:spLocks noGrp="1"/>
          </p:cNvSpPr>
          <p:nvPr>
            <p:ph type="dt" idx="10"/>
          </p:nvPr>
        </p:nvSpPr>
        <p:spPr/>
        <p:txBody>
          <a:bodyPr/>
          <a:lstStyle/>
          <a:p>
            <a:pPr>
              <a:defRPr/>
            </a:pPr>
            <a:fld id="{9B4C4D0C-EAFC-46B1-BC69-EB934DC92DA4}"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10</a:t>
            </a:fld>
            <a:endParaRPr lang="en-US" dirty="0"/>
          </a:p>
        </p:txBody>
      </p:sp>
    </p:spTree>
    <p:extLst>
      <p:ext uri="{BB962C8B-B14F-4D97-AF65-F5344CB8AC3E}">
        <p14:creationId xmlns:p14="http://schemas.microsoft.com/office/powerpoint/2010/main" val="97504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There are additional resources are</a:t>
            </a:r>
            <a:r>
              <a:rPr lang="en-US" baseline="0" dirty="0" smtClean="0">
                <a:latin typeface="Arial" panose="020B0604020202020204" pitchFamily="34" charset="0"/>
                <a:cs typeface="Arial" panose="020B0604020202020204" pitchFamily="34" charset="0"/>
              </a:rPr>
              <a:t> available to assist employers on the VEC.</a:t>
            </a:r>
          </a:p>
          <a:p>
            <a:r>
              <a:rPr lang="en-US" baseline="0" dirty="0" smtClean="0">
                <a:latin typeface="Arial" panose="020B0604020202020204" pitchFamily="34" charset="0"/>
                <a:cs typeface="Arial" panose="020B0604020202020204" pitchFamily="34" charset="0"/>
              </a:rPr>
              <a:t> </a:t>
            </a:r>
          </a:p>
          <a:p>
            <a:r>
              <a:rPr lang="en-US" b="1" baseline="0" dirty="0" smtClean="0">
                <a:latin typeface="Arial" panose="020B0604020202020204" pitchFamily="34" charset="0"/>
                <a:cs typeface="Arial" panose="020B0604020202020204" pitchFamily="34" charset="0"/>
              </a:rPr>
              <a:t>Veterans Employment Toolkit</a:t>
            </a:r>
          </a:p>
          <a:p>
            <a:pPr marL="685800" lvl="1" indent="-228600">
              <a:buFont typeface="+mj-lt"/>
              <a:buAutoNum type="arabicPeriod"/>
            </a:pPr>
            <a:r>
              <a:rPr lang="en-US" b="0" baseline="0" dirty="0" smtClean="0">
                <a:latin typeface="Arial" panose="020B0604020202020204" pitchFamily="34" charset="0"/>
                <a:cs typeface="Arial" panose="020B0604020202020204" pitchFamily="34" charset="0"/>
              </a:rPr>
              <a:t>Provides employers external links to learn more</a:t>
            </a:r>
            <a:r>
              <a:rPr lang="en-US" dirty="0">
                <a:latin typeface="Arial" panose="020B0604020202020204" pitchFamily="34" charset="0"/>
                <a:cs typeface="Arial" panose="020B0604020202020204" pitchFamily="34" charset="0"/>
              </a:rPr>
              <a:t> about Veterans and the </a:t>
            </a:r>
            <a:r>
              <a:rPr lang="en-US" dirty="0" smtClean="0">
                <a:latin typeface="Arial" panose="020B0604020202020204" pitchFamily="34" charset="0"/>
                <a:cs typeface="Arial" panose="020B0604020202020204" pitchFamily="34" charset="0"/>
              </a:rPr>
              <a:t>military.</a:t>
            </a:r>
          </a:p>
          <a:p>
            <a:pPr marL="685800" lvl="1" indent="-228600">
              <a:buFont typeface="+mj-lt"/>
              <a:buAutoNum type="arabicPeriod"/>
            </a:pPr>
            <a:r>
              <a:rPr lang="en-US" baseline="0" dirty="0" smtClean="0">
                <a:latin typeface="Arial" panose="020B0604020202020204" pitchFamily="34" charset="0"/>
                <a:cs typeface="Arial" panose="020B0604020202020204" pitchFamily="34" charset="0"/>
              </a:rPr>
              <a:t>Benefits for hiring Veterans.</a:t>
            </a:r>
          </a:p>
          <a:p>
            <a:pPr marL="685800" lvl="1" indent="-228600">
              <a:buFont typeface="+mj-lt"/>
              <a:buAutoNum type="arabicPeriod"/>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to support </a:t>
            </a:r>
            <a:r>
              <a:rPr lang="en-US" dirty="0" smtClean="0">
                <a:latin typeface="Arial" panose="020B0604020202020204" pitchFamily="34" charset="0"/>
                <a:cs typeface="Arial" panose="020B0604020202020204" pitchFamily="34" charset="0"/>
              </a:rPr>
              <a:t>Veterans </a:t>
            </a:r>
            <a:r>
              <a:rPr lang="en-US" dirty="0">
                <a:latin typeface="Arial" panose="020B0604020202020204" pitchFamily="34" charset="0"/>
                <a:cs typeface="Arial" panose="020B0604020202020204" pitchFamily="34" charset="0"/>
              </a:rPr>
              <a:t>or members of the Reserve or National Guard in the </a:t>
            </a:r>
            <a:r>
              <a:rPr lang="en-US" dirty="0" smtClean="0">
                <a:latin typeface="Arial" panose="020B0604020202020204" pitchFamily="34" charset="0"/>
                <a:cs typeface="Arial" panose="020B0604020202020204" pitchFamily="34" charset="0"/>
              </a:rPr>
              <a:t>workplace.</a:t>
            </a:r>
          </a:p>
          <a:p>
            <a:pPr marL="685800" lvl="1" indent="-228600">
              <a:buFont typeface="+mj-lt"/>
              <a:buAutoNum type="arabicPeriod"/>
            </a:pPr>
            <a:r>
              <a:rPr lang="en-US" dirty="0" smtClean="0">
                <a:latin typeface="Arial" panose="020B0604020202020204" pitchFamily="34" charset="0"/>
                <a:cs typeface="Arial" panose="020B0604020202020204" pitchFamily="34" charset="0"/>
              </a:rPr>
              <a:t>Common </a:t>
            </a:r>
            <a:r>
              <a:rPr lang="en-US" dirty="0">
                <a:latin typeface="Arial" panose="020B0604020202020204" pitchFamily="34" charset="0"/>
                <a:cs typeface="Arial" panose="020B0604020202020204" pitchFamily="34" charset="0"/>
              </a:rPr>
              <a:t>challenges and communication </a:t>
            </a:r>
            <a:r>
              <a:rPr lang="en-US" dirty="0" smtClean="0">
                <a:latin typeface="Arial" panose="020B0604020202020204" pitchFamily="34" charset="0"/>
                <a:cs typeface="Arial" panose="020B0604020202020204" pitchFamily="34" charset="0"/>
              </a:rPr>
              <a:t>tips.</a:t>
            </a:r>
          </a:p>
          <a:p>
            <a:pPr marL="685800" lvl="1" indent="-228600">
              <a:buFont typeface="+mj-lt"/>
              <a:buAutoNum type="arabicPeriod"/>
            </a:pPr>
            <a:r>
              <a:rPr lang="en-US" dirty="0" smtClean="0">
                <a:latin typeface="Arial" panose="020B0604020202020204" pitchFamily="34" charset="0"/>
                <a:cs typeface="Arial" panose="020B0604020202020204" pitchFamily="34" charset="0"/>
              </a:rPr>
              <a:t>Employee </a:t>
            </a:r>
            <a:r>
              <a:rPr lang="en-US" dirty="0">
                <a:latin typeface="Arial" panose="020B0604020202020204" pitchFamily="34" charset="0"/>
                <a:cs typeface="Arial" panose="020B0604020202020204" pitchFamily="34" charset="0"/>
              </a:rPr>
              <a:t>Assistant Program (EAP</a:t>
            </a:r>
            <a:r>
              <a:rPr lang="en-US" dirty="0" smtClean="0">
                <a:latin typeface="Arial" panose="020B0604020202020204" pitchFamily="34" charset="0"/>
                <a:cs typeface="Arial" panose="020B0604020202020204" pitchFamily="34" charset="0"/>
              </a:rPr>
              <a:t>) information for Veterans or members of the Reserve or National Guard employees.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Americans Heroes at Work</a:t>
            </a:r>
          </a:p>
          <a:p>
            <a:pPr marL="628650" lvl="1"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an </a:t>
            </a:r>
            <a:r>
              <a:rPr lang="en-US" dirty="0" smtClean="0">
                <a:latin typeface="Arial" panose="020B0604020202020204" pitchFamily="34" charset="0"/>
                <a:cs typeface="Arial" panose="020B0604020202020204" pitchFamily="34" charset="0"/>
              </a:rPr>
              <a:t>Department</a:t>
            </a:r>
            <a:r>
              <a:rPr lang="en-US" baseline="0" dirty="0" smtClean="0">
                <a:latin typeface="Arial" panose="020B0604020202020204" pitchFamily="34" charset="0"/>
                <a:cs typeface="Arial" panose="020B0604020202020204" pitchFamily="34" charset="0"/>
              </a:rPr>
              <a:t> of Labor </a:t>
            </a:r>
            <a:r>
              <a:rPr lang="en-US" dirty="0" smtClean="0">
                <a:latin typeface="Arial" panose="020B0604020202020204" pitchFamily="34" charset="0"/>
                <a:cs typeface="Arial" panose="020B0604020202020204" pitchFamily="34" charset="0"/>
              </a:rPr>
              <a:t>link </a:t>
            </a:r>
            <a:r>
              <a:rPr lang="en-US" dirty="0">
                <a:latin typeface="Arial" panose="020B0604020202020204" pitchFamily="34" charset="0"/>
                <a:cs typeface="Arial" panose="020B0604020202020204" pitchFamily="34" charset="0"/>
              </a:rPr>
              <a:t>designed for </a:t>
            </a:r>
            <a:r>
              <a:rPr lang="en-US" dirty="0" smtClean="0">
                <a:latin typeface="Arial" panose="020B0604020202020204" pitchFamily="34" charset="0"/>
                <a:cs typeface="Arial" panose="020B0604020202020204" pitchFamily="34" charset="0"/>
              </a:rPr>
              <a:t>employers.  This </a:t>
            </a:r>
            <a:r>
              <a:rPr lang="en-US" dirty="0">
                <a:latin typeface="Arial" panose="020B0604020202020204" pitchFamily="34" charset="0"/>
                <a:cs typeface="Arial" panose="020B0604020202020204" pitchFamily="34" charset="0"/>
              </a:rPr>
              <a:t>website is </a:t>
            </a:r>
            <a:r>
              <a:rPr lang="en-US" dirty="0" smtClean="0">
                <a:latin typeface="Arial" panose="020B0604020202020204" pitchFamily="34" charset="0"/>
                <a:cs typeface="Arial" panose="020B0604020202020204" pitchFamily="34" charset="0"/>
              </a:rPr>
              <a:t>employers </a:t>
            </a:r>
            <a:r>
              <a:rPr lang="en-US" dirty="0">
                <a:latin typeface="Arial" panose="020B0604020202020204" pitchFamily="34" charset="0"/>
                <a:cs typeface="Arial" panose="020B0604020202020204" pitchFamily="34" charset="0"/>
              </a:rPr>
              <a:t>link to information and tools to help returning Service Members and Veterans </a:t>
            </a:r>
            <a:r>
              <a:rPr lang="en-US" dirty="0" smtClean="0">
                <a:latin typeface="Arial" panose="020B0604020202020204" pitchFamily="34" charset="0"/>
                <a:cs typeface="Arial" panose="020B0604020202020204" pitchFamily="34" charset="0"/>
              </a:rPr>
              <a:t>success </a:t>
            </a:r>
            <a:r>
              <a:rPr lang="en-US" dirty="0">
                <a:latin typeface="Arial" panose="020B0604020202020204" pitchFamily="34" charset="0"/>
                <a:cs typeface="Arial" panose="020B0604020202020204" pitchFamily="34" charset="0"/>
              </a:rPr>
              <a:t>in </a:t>
            </a:r>
            <a:r>
              <a:rPr lang="en-US" dirty="0" smtClean="0">
                <a:latin typeface="Arial" panose="020B0604020202020204" pitchFamily="34" charset="0"/>
                <a:cs typeface="Arial" panose="020B0604020202020204" pitchFamily="34" charset="0"/>
              </a:rPr>
              <a:t>workplace</a:t>
            </a:r>
            <a:r>
              <a:rPr lang="en-US" dirty="0">
                <a:latin typeface="Arial" panose="020B0604020202020204" pitchFamily="34" charset="0"/>
                <a:cs typeface="Arial" panose="020B0604020202020204" pitchFamily="34" charset="0"/>
              </a:rPr>
              <a:t>. </a:t>
            </a:r>
          </a:p>
          <a:p>
            <a:pPr marL="170113" indent="-170113">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Job Accommodation Network (JAN)</a:t>
            </a:r>
          </a:p>
          <a:p>
            <a:pPr marL="628650" lvl="1"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Is a link for employers to explore resources for work place accommodations.</a:t>
            </a:r>
          </a:p>
          <a:p>
            <a:pPr marL="170113" indent="-170113">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On-the Job Training</a:t>
            </a:r>
          </a:p>
          <a:p>
            <a:pPr marL="627313" lvl="1" indent="-170113">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Is a link to VA education programs. </a:t>
            </a:r>
            <a:endParaRPr lang="en-US" b="0"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62AFA5C7-8696-4DA3-B956-E2D8E75C7718}"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11</a:t>
            </a:fld>
            <a:endParaRPr lang="en-US" dirty="0"/>
          </a:p>
        </p:txBody>
      </p:sp>
    </p:spTree>
    <p:extLst>
      <p:ext uri="{BB962C8B-B14F-4D97-AF65-F5344CB8AC3E}">
        <p14:creationId xmlns:p14="http://schemas.microsoft.com/office/powerpoint/2010/main" val="79173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latin typeface="Arial" panose="020B0604020202020204" pitchFamily="34" charset="0"/>
                <a:cs typeface="Arial" panose="020B0604020202020204" pitchFamily="34" charset="0"/>
              </a:rPr>
              <a:t>Other resources</a:t>
            </a:r>
            <a:r>
              <a:rPr lang="en-US" b="1" baseline="0" dirty="0" smtClean="0">
                <a:latin typeface="Arial" panose="020B0604020202020204" pitchFamily="34" charset="0"/>
                <a:cs typeface="Arial" panose="020B0604020202020204" pitchFamily="34" charset="0"/>
              </a:rPr>
              <a:t> are available</a:t>
            </a:r>
          </a:p>
          <a:p>
            <a:pPr marL="685800" lvl="1" indent="-228600">
              <a:buFont typeface="+mj-lt"/>
              <a:buAutoNum type="arabicPeriod"/>
            </a:pPr>
            <a:r>
              <a:rPr lang="en-US" b="0" baseline="0" dirty="0" smtClean="0">
                <a:latin typeface="Arial" panose="020B0604020202020204" pitchFamily="34" charset="0"/>
                <a:cs typeface="Arial" panose="020B0604020202020204" pitchFamily="34" charset="0"/>
              </a:rPr>
              <a:t>Learn how employers can benefit and help Veterans to leverage  on-the-job training (OJT) and apprenticeship programs and Post-9/11 GI Bill® programs.</a:t>
            </a:r>
          </a:p>
          <a:p>
            <a:pPr marL="685800" lvl="1" indent="-228600">
              <a:buFont typeface="+mj-lt"/>
              <a:buAutoNum type="arabicPeriod"/>
            </a:pPr>
            <a:r>
              <a:rPr lang="en-US" b="0" baseline="0" dirty="0" smtClean="0">
                <a:latin typeface="Arial" panose="020B0604020202020204" pitchFamily="34" charset="0"/>
                <a:cs typeface="Arial" panose="020B0604020202020204" pitchFamily="34" charset="0"/>
              </a:rPr>
              <a:t>Learn how to find the nearest Department of Labor, American Job Center (AJC): Disabled Veteran Outreach Personnel (DVOP) and Local Veteran Employment Representatives (LVER) who are eager to have employers contact them. </a:t>
            </a:r>
          </a:p>
          <a:p>
            <a:pPr marL="685800" lvl="1" indent="-228600">
              <a:buFont typeface="+mj-lt"/>
              <a:buAutoNum type="arabicPeriod"/>
            </a:pPr>
            <a:r>
              <a:rPr lang="en-US" b="0" baseline="0" dirty="0" smtClean="0">
                <a:latin typeface="Arial" panose="020B0604020202020204" pitchFamily="34" charset="0"/>
                <a:cs typeface="Arial" panose="020B0604020202020204" pitchFamily="34" charset="0"/>
              </a:rPr>
              <a:t>Connect with US Department of Veterans Affairs Vocational Rehabilitation and Employment Coordinators and VAforVets Veterans Employment Services Office (VESO) Regional Veterans Employment Coordinators (RVEC) in every state.</a:t>
            </a:r>
          </a:p>
          <a:p>
            <a:pPr marL="685800" lvl="1" indent="-228600">
              <a:buFont typeface="+mj-lt"/>
              <a:buAutoNum type="arabicPeriod"/>
            </a:pPr>
            <a:r>
              <a:rPr lang="en-US" dirty="0" smtClean="0">
                <a:latin typeface="Arial" panose="020B0604020202020204" pitchFamily="34" charset="0"/>
                <a:cs typeface="Arial" panose="020B0604020202020204" pitchFamily="34" charset="0"/>
              </a:rPr>
              <a:t>The VEC provides you with upcoming</a:t>
            </a:r>
            <a:r>
              <a:rPr lang="en-US" baseline="0" dirty="0" smtClean="0">
                <a:latin typeface="Arial" panose="020B0604020202020204" pitchFamily="34" charset="0"/>
                <a:cs typeface="Arial" panose="020B0604020202020204" pitchFamily="34" charset="0"/>
              </a:rPr>
              <a:t> Career Fairs and Economic Competitiveness Summits. (Next page)</a:t>
            </a: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hlinkClick r:id="rId3" tooltip="https://vaforvets.va.gov/hr/RVECS/pages/default.aspx"/>
              </a:rPr>
              <a:t>https://vaforvets.va.gov/hr/RVECS/pages/default.aspx</a:t>
            </a:r>
            <a:endParaRPr lang="en-US" dirty="0" smtClean="0">
              <a:latin typeface="Arial" panose="020B0604020202020204" pitchFamily="34" charset="0"/>
              <a:cs typeface="Arial" panose="020B0604020202020204" pitchFamily="34" charset="0"/>
            </a:endParaRP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baseline="0" dirty="0" smtClean="0">
              <a:latin typeface="Arial" panose="020B0604020202020204" pitchFamily="34" charset="0"/>
              <a:cs typeface="Arial" panose="020B0604020202020204" pitchFamily="34" charset="0"/>
            </a:endParaRPr>
          </a:p>
          <a:p>
            <a:pPr marL="685800" lvl="1" indent="-228600">
              <a:buFont typeface="+mj-lt"/>
              <a:buAutoNum type="arabicPeriod"/>
            </a:pPr>
            <a:endParaRPr lang="en-US" b="1" baseline="0" dirty="0" smtClean="0">
              <a:latin typeface="Arial" panose="020B0604020202020204" pitchFamily="34" charset="0"/>
              <a:cs typeface="Arial" panose="020B0604020202020204" pitchFamily="34" charset="0"/>
            </a:endParaRPr>
          </a:p>
          <a:p>
            <a:pPr marL="228600" indent="-228600">
              <a:buFont typeface="+mj-lt"/>
              <a:buAutoNum type="arabicPeriod"/>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4CFED88C-E7AC-40E8-B48C-F77CA86BEF09}"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12</a:t>
            </a:fld>
            <a:endParaRPr lang="en-US" dirty="0"/>
          </a:p>
        </p:txBody>
      </p:sp>
    </p:spTree>
    <p:extLst>
      <p:ext uri="{BB962C8B-B14F-4D97-AF65-F5344CB8AC3E}">
        <p14:creationId xmlns:p14="http://schemas.microsoft.com/office/powerpoint/2010/main" val="133207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13" indent="-170113">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A5016346-32DF-46ED-8D47-4744FD7E29EF}"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13</a:t>
            </a:fld>
            <a:endParaRPr lang="en-US" dirty="0"/>
          </a:p>
        </p:txBody>
      </p:sp>
    </p:spTree>
    <p:extLst>
      <p:ext uri="{BB962C8B-B14F-4D97-AF65-F5344CB8AC3E}">
        <p14:creationId xmlns:p14="http://schemas.microsoft.com/office/powerpoint/2010/main" val="168218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solidFill>
                  <a:schemeClr val="tx2"/>
                </a:solidFill>
              </a:rPr>
              <a:t>Thank</a:t>
            </a:r>
            <a:r>
              <a:rPr lang="en-US" baseline="0" dirty="0" smtClean="0">
                <a:solidFill>
                  <a:schemeClr val="tx2"/>
                </a:solidFill>
              </a:rPr>
              <a:t> you for taking the time to learn more about the benefits and features of the VEC. Your attention and dedication greatly supports our nation’s Veterans and military communities. </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baseline="0" dirty="0" smtClean="0">
              <a:solidFill>
                <a:schemeClr val="tx2"/>
              </a:solidFill>
              <a:effectLst/>
              <a:latin typeface="+mn-lt"/>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kern="1200" dirty="0" smtClean="0">
                <a:solidFill>
                  <a:schemeClr val="tx1"/>
                </a:solidFill>
                <a:effectLst/>
                <a:latin typeface="+mn-lt"/>
                <a:ea typeface="+mn-ea"/>
                <a:cs typeface="+mn-cs"/>
              </a:rPr>
              <a:t>Watch a short tutorial on how to best use the new Employment Center on YouTube,</a:t>
            </a:r>
            <a:r>
              <a:rPr lang="en-US" sz="1200" kern="1200" baseline="0" dirty="0" smtClean="0">
                <a:solidFill>
                  <a:schemeClr val="tx1"/>
                </a:solidFill>
                <a:effectLst/>
                <a:latin typeface="+mn-lt"/>
                <a:ea typeface="+mn-ea"/>
                <a:cs typeface="+mn-cs"/>
              </a:rPr>
              <a:t> visit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https://www.youtube.com/watch?v=VWfhI-eSoWk</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have additional questions or experience technical issues with the Employment Center, please contact the VA at </a:t>
            </a:r>
            <a:r>
              <a:rPr lang="en-US" sz="1200" u="sng" kern="1200" dirty="0" smtClean="0">
                <a:solidFill>
                  <a:schemeClr val="tx1"/>
                </a:solidFill>
                <a:effectLst/>
                <a:latin typeface="+mn-lt"/>
                <a:ea typeface="+mn-ea"/>
                <a:cs typeface="+mn-cs"/>
                <a:hlinkClick r:id="rId4"/>
              </a:rPr>
              <a:t>OEOECSUPPORT.VBAVACO@VA.GOV</a:t>
            </a:r>
            <a:r>
              <a:rPr lang="en-US" sz="1200" kern="1200" dirty="0" smtClean="0">
                <a:solidFill>
                  <a:schemeClr val="tx1"/>
                </a:solidFill>
                <a:effectLst/>
                <a:latin typeface="+mn-lt"/>
                <a:ea typeface="+mn-ea"/>
                <a:cs typeface="+mn-cs"/>
              </a:rPr>
              <a:t>. We encourage all employers to make a public hiring commitment and to keep coming back to search our ever expanding bank of Veteran profiles. Once registered you may contact the technical mailbox and provide the email used during registration to receive expedited processing for viewing contact information in  bank of verified</a:t>
            </a:r>
            <a:r>
              <a:rPr lang="en-US" sz="1200" kern="1200" baseline="0" dirty="0" smtClean="0">
                <a:solidFill>
                  <a:schemeClr val="tx1"/>
                </a:solidFill>
                <a:effectLst/>
                <a:latin typeface="+mn-lt"/>
                <a:ea typeface="+mn-ea"/>
                <a:cs typeface="+mn-cs"/>
              </a:rPr>
              <a:t> Veteran profiles</a:t>
            </a:r>
            <a:r>
              <a:rPr lang="en-US" sz="1200" kern="1200" dirty="0" smtClean="0">
                <a:solidFill>
                  <a:schemeClr val="tx1"/>
                </a:solidFill>
                <a:effectLst/>
                <a:latin typeface="+mn-lt"/>
                <a:ea typeface="+mn-ea"/>
                <a:cs typeface="+mn-cs"/>
              </a:rPr>
              <a:t>.  </a:t>
            </a:r>
          </a:p>
          <a:p>
            <a:pPr>
              <a:spcBef>
                <a:spcPts val="0"/>
              </a:spcBef>
            </a:pPr>
            <a:endParaRPr lang="en-US" dirty="0">
              <a:solidFill>
                <a:schemeClr val="tx2"/>
              </a:solidFill>
            </a:endParaRPr>
          </a:p>
        </p:txBody>
      </p:sp>
      <p:sp>
        <p:nvSpPr>
          <p:cNvPr id="5" name="Date Placeholder 4"/>
          <p:cNvSpPr>
            <a:spLocks noGrp="1"/>
          </p:cNvSpPr>
          <p:nvPr>
            <p:ph type="dt" idx="11"/>
          </p:nvPr>
        </p:nvSpPr>
        <p:spPr/>
        <p:txBody>
          <a:bodyPr/>
          <a:lstStyle/>
          <a:p>
            <a:pPr>
              <a:defRPr/>
            </a:pPr>
            <a:fld id="{5690DB0F-7075-4FDB-9668-41FA8E7168F4}" type="datetime1">
              <a:rPr lang="en-US" smtClean="0"/>
              <a:t>08/19/2014</a:t>
            </a:fld>
            <a:endParaRPr lang="en-US" dirty="0"/>
          </a:p>
        </p:txBody>
      </p:sp>
      <p:sp>
        <p:nvSpPr>
          <p:cNvPr id="6" name="Slide Number Placeholder 5"/>
          <p:cNvSpPr>
            <a:spLocks noGrp="1"/>
          </p:cNvSpPr>
          <p:nvPr>
            <p:ph type="sldNum" sz="quarter" idx="12"/>
          </p:nvPr>
        </p:nvSpPr>
        <p:spPr/>
        <p:txBody>
          <a:bodyPr/>
          <a:lstStyle/>
          <a:p>
            <a:pPr>
              <a:defRPr/>
            </a:pPr>
            <a:fld id="{AD453690-BB81-4786-BD6F-E2A5339A2EFB}" type="slidenum">
              <a:rPr lang="en-US" smtClean="0"/>
              <a:pPr>
                <a:defRPr/>
              </a:pPr>
              <a:t>14</a:t>
            </a:fld>
            <a:endParaRPr lang="en-US" dirty="0"/>
          </a:p>
        </p:txBody>
      </p:sp>
    </p:spTree>
    <p:extLst>
      <p:ext uri="{BB962C8B-B14F-4D97-AF65-F5344CB8AC3E}">
        <p14:creationId xmlns:p14="http://schemas.microsoft.com/office/powerpoint/2010/main" val="294429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smtClean="0">
                <a:solidFill>
                  <a:schemeClr val="tx2"/>
                </a:solidFill>
                <a:latin typeface="Arial" panose="020B0604020202020204" pitchFamily="34" charset="0"/>
                <a:cs typeface="Arial" panose="020B0604020202020204" pitchFamily="34" charset="0"/>
              </a:rPr>
              <a:t>This</a:t>
            </a:r>
            <a:r>
              <a:rPr lang="en-US" altLang="en-US" baseline="0" dirty="0" smtClean="0">
                <a:solidFill>
                  <a:schemeClr val="tx2"/>
                </a:solidFill>
                <a:latin typeface="Arial" panose="020B0604020202020204" pitchFamily="34" charset="0"/>
                <a:cs typeface="Arial" panose="020B0604020202020204" pitchFamily="34" charset="0"/>
              </a:rPr>
              <a:t> briefing is intended for employers. Recipients of this training will receive information about the new Veterans Employment Center (VEC). We will discuss the features and benefits of the VEC. We will discuss and review the (read outline)…`</a:t>
            </a:r>
            <a:endParaRPr lang="en-US" altLang="en-US" dirty="0">
              <a:solidFill>
                <a:schemeClr val="tx2"/>
              </a:solidFill>
              <a:latin typeface="Arial" panose="020B0604020202020204" pitchFamily="34" charset="0"/>
              <a:cs typeface="Arial" panose="020B0604020202020204" pitchFamily="34" charset="0"/>
            </a:endParaRPr>
          </a:p>
        </p:txBody>
      </p:sp>
      <p:sp>
        <p:nvSpPr>
          <p:cNvPr id="409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482" indent="-289822" eaLnBrk="0" hangingPunct="0">
              <a:spcBef>
                <a:spcPct val="30000"/>
              </a:spcBef>
              <a:defRPr sz="1200">
                <a:solidFill>
                  <a:schemeClr val="tx1"/>
                </a:solidFill>
                <a:latin typeface="Calibri" pitchFamily="34" charset="0"/>
              </a:defRPr>
            </a:lvl2pPr>
            <a:lvl3pPr marL="1160862" indent="-231543" eaLnBrk="0" hangingPunct="0">
              <a:spcBef>
                <a:spcPct val="30000"/>
              </a:spcBef>
              <a:defRPr sz="1200">
                <a:solidFill>
                  <a:schemeClr val="tx1"/>
                </a:solidFill>
                <a:latin typeface="Calibri" pitchFamily="34" charset="0"/>
              </a:defRPr>
            </a:lvl3pPr>
            <a:lvl4pPr marL="1623947" indent="-231543" eaLnBrk="0" hangingPunct="0">
              <a:spcBef>
                <a:spcPct val="30000"/>
              </a:spcBef>
              <a:defRPr sz="1200">
                <a:solidFill>
                  <a:schemeClr val="tx1"/>
                </a:solidFill>
                <a:latin typeface="Calibri" pitchFamily="34" charset="0"/>
              </a:defRPr>
            </a:lvl4pPr>
            <a:lvl5pPr marL="2088606" indent="-231543" eaLnBrk="0" hangingPunct="0">
              <a:spcBef>
                <a:spcPct val="30000"/>
              </a:spcBef>
              <a:defRPr sz="1200">
                <a:solidFill>
                  <a:schemeClr val="tx1"/>
                </a:solidFill>
                <a:latin typeface="Calibri" pitchFamily="34" charset="0"/>
              </a:defRPr>
            </a:lvl5pPr>
            <a:lvl6pPr marL="2542240" indent="-231543" eaLnBrk="0" fontAlgn="base" hangingPunct="0">
              <a:spcBef>
                <a:spcPct val="30000"/>
              </a:spcBef>
              <a:spcAft>
                <a:spcPct val="0"/>
              </a:spcAft>
              <a:defRPr sz="1200">
                <a:solidFill>
                  <a:schemeClr val="tx1"/>
                </a:solidFill>
                <a:latin typeface="Calibri" pitchFamily="34" charset="0"/>
              </a:defRPr>
            </a:lvl6pPr>
            <a:lvl7pPr marL="2995873" indent="-231543" eaLnBrk="0" fontAlgn="base" hangingPunct="0">
              <a:spcBef>
                <a:spcPct val="30000"/>
              </a:spcBef>
              <a:spcAft>
                <a:spcPct val="0"/>
              </a:spcAft>
              <a:defRPr sz="1200">
                <a:solidFill>
                  <a:schemeClr val="tx1"/>
                </a:solidFill>
                <a:latin typeface="Calibri" pitchFamily="34" charset="0"/>
              </a:defRPr>
            </a:lvl7pPr>
            <a:lvl8pPr marL="3449507" indent="-231543" eaLnBrk="0" fontAlgn="base" hangingPunct="0">
              <a:spcBef>
                <a:spcPct val="30000"/>
              </a:spcBef>
              <a:spcAft>
                <a:spcPct val="0"/>
              </a:spcAft>
              <a:defRPr sz="1200">
                <a:solidFill>
                  <a:schemeClr val="tx1"/>
                </a:solidFill>
                <a:latin typeface="Calibri" pitchFamily="34" charset="0"/>
              </a:defRPr>
            </a:lvl8pPr>
            <a:lvl9pPr marL="3903141" indent="-2315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1E3EA0-E5E5-4455-A696-2CD4F2C077E0}" type="datetime1">
              <a:rPr lang="en-US" altLang="en-US" smtClean="0">
                <a:latin typeface="Arial" charset="0"/>
              </a:rPr>
              <a:pPr eaLnBrk="1" hangingPunct="1">
                <a:spcBef>
                  <a:spcPct val="0"/>
                </a:spcBef>
              </a:pPr>
              <a:t>08/19/2014</a:t>
            </a:fld>
            <a:endParaRPr lang="en-US" altLang="en-US" dirty="0" smtClean="0">
              <a:latin typeface="Arial" charset="0"/>
            </a:endParaRPr>
          </a:p>
        </p:txBody>
      </p:sp>
      <p:sp>
        <p:nvSpPr>
          <p:cNvPr id="409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482" indent="-289822" eaLnBrk="0" hangingPunct="0">
              <a:spcBef>
                <a:spcPct val="30000"/>
              </a:spcBef>
              <a:defRPr sz="1200">
                <a:solidFill>
                  <a:schemeClr val="tx1"/>
                </a:solidFill>
                <a:latin typeface="Calibri" pitchFamily="34" charset="0"/>
              </a:defRPr>
            </a:lvl2pPr>
            <a:lvl3pPr marL="1160862" indent="-231543" eaLnBrk="0" hangingPunct="0">
              <a:spcBef>
                <a:spcPct val="30000"/>
              </a:spcBef>
              <a:defRPr sz="1200">
                <a:solidFill>
                  <a:schemeClr val="tx1"/>
                </a:solidFill>
                <a:latin typeface="Calibri" pitchFamily="34" charset="0"/>
              </a:defRPr>
            </a:lvl3pPr>
            <a:lvl4pPr marL="1623947" indent="-231543" eaLnBrk="0" hangingPunct="0">
              <a:spcBef>
                <a:spcPct val="30000"/>
              </a:spcBef>
              <a:defRPr sz="1200">
                <a:solidFill>
                  <a:schemeClr val="tx1"/>
                </a:solidFill>
                <a:latin typeface="Calibri" pitchFamily="34" charset="0"/>
              </a:defRPr>
            </a:lvl4pPr>
            <a:lvl5pPr marL="2088606" indent="-231543" eaLnBrk="0" hangingPunct="0">
              <a:spcBef>
                <a:spcPct val="30000"/>
              </a:spcBef>
              <a:defRPr sz="1200">
                <a:solidFill>
                  <a:schemeClr val="tx1"/>
                </a:solidFill>
                <a:latin typeface="Calibri" pitchFamily="34" charset="0"/>
              </a:defRPr>
            </a:lvl5pPr>
            <a:lvl6pPr marL="2542240" indent="-231543" eaLnBrk="0" fontAlgn="base" hangingPunct="0">
              <a:spcBef>
                <a:spcPct val="30000"/>
              </a:spcBef>
              <a:spcAft>
                <a:spcPct val="0"/>
              </a:spcAft>
              <a:defRPr sz="1200">
                <a:solidFill>
                  <a:schemeClr val="tx1"/>
                </a:solidFill>
                <a:latin typeface="Calibri" pitchFamily="34" charset="0"/>
              </a:defRPr>
            </a:lvl6pPr>
            <a:lvl7pPr marL="2995873" indent="-231543" eaLnBrk="0" fontAlgn="base" hangingPunct="0">
              <a:spcBef>
                <a:spcPct val="30000"/>
              </a:spcBef>
              <a:spcAft>
                <a:spcPct val="0"/>
              </a:spcAft>
              <a:defRPr sz="1200">
                <a:solidFill>
                  <a:schemeClr val="tx1"/>
                </a:solidFill>
                <a:latin typeface="Calibri" pitchFamily="34" charset="0"/>
              </a:defRPr>
            </a:lvl7pPr>
            <a:lvl8pPr marL="3449507" indent="-231543" eaLnBrk="0" fontAlgn="base" hangingPunct="0">
              <a:spcBef>
                <a:spcPct val="30000"/>
              </a:spcBef>
              <a:spcAft>
                <a:spcPct val="0"/>
              </a:spcAft>
              <a:defRPr sz="1200">
                <a:solidFill>
                  <a:schemeClr val="tx1"/>
                </a:solidFill>
                <a:latin typeface="Calibri" pitchFamily="34" charset="0"/>
              </a:defRPr>
            </a:lvl8pPr>
            <a:lvl9pPr marL="3903141" indent="-2315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B6795B-7CEC-41DD-BA31-94268394A2B4}" type="slidenum">
              <a:rPr lang="en-US" altLang="en-US" smtClean="0">
                <a:latin typeface="Arial" charset="0"/>
              </a:rPr>
              <a:pPr eaLnBrk="1" hangingPunct="1">
                <a:spcBef>
                  <a:spcPct val="0"/>
                </a:spcBef>
              </a:pPr>
              <a:t>2</a:t>
            </a:fld>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buFont typeface="Arial" panose="020B0604020202020204" pitchFamily="34" charset="0"/>
              <a:buNone/>
            </a:pPr>
            <a:r>
              <a:rPr lang="en-US" altLang="en-US" dirty="0">
                <a:solidFill>
                  <a:schemeClr val="tx2"/>
                </a:solidFill>
                <a:latin typeface="Arial" panose="020B0604020202020204" pitchFamily="34" charset="0"/>
                <a:cs typeface="Arial" panose="020B0604020202020204" pitchFamily="34" charset="0"/>
              </a:rPr>
              <a:t>Today we will learn about the new </a:t>
            </a:r>
            <a:r>
              <a:rPr lang="en-US" altLang="en-US" dirty="0" smtClean="0">
                <a:solidFill>
                  <a:schemeClr val="tx2"/>
                </a:solidFill>
                <a:latin typeface="Arial" panose="020B0604020202020204" pitchFamily="34" charset="0"/>
                <a:cs typeface="Arial" panose="020B0604020202020204" pitchFamily="34" charset="0"/>
              </a:rPr>
              <a:t>Veterans </a:t>
            </a:r>
            <a:r>
              <a:rPr lang="en-US" altLang="en-US" dirty="0">
                <a:solidFill>
                  <a:schemeClr val="tx2"/>
                </a:solidFill>
                <a:latin typeface="Arial" panose="020B0604020202020204" pitchFamily="34" charset="0"/>
                <a:cs typeface="Arial" panose="020B0604020202020204" pitchFamily="34" charset="0"/>
              </a:rPr>
              <a:t>Employment Center (VEC) on </a:t>
            </a:r>
            <a:r>
              <a:rPr lang="en-US" altLang="en-US" dirty="0" smtClean="0">
                <a:solidFill>
                  <a:schemeClr val="tx2"/>
                </a:solidFill>
                <a:latin typeface="Arial" panose="020B0604020202020204" pitchFamily="34" charset="0"/>
                <a:cs typeface="Arial" panose="020B0604020202020204" pitchFamily="34" charset="0"/>
              </a:rPr>
              <a:t>eBenefits, which has replaced the VetSuccess.va.gov</a:t>
            </a:r>
            <a:r>
              <a:rPr lang="en-US" altLang="en-US" baseline="0" dirty="0" smtClean="0">
                <a:solidFill>
                  <a:schemeClr val="tx2"/>
                </a:solidFill>
                <a:latin typeface="Arial" panose="020B0604020202020204" pitchFamily="34" charset="0"/>
                <a:cs typeface="Arial" panose="020B0604020202020204" pitchFamily="34" charset="0"/>
              </a:rPr>
              <a:t> website</a:t>
            </a:r>
            <a:r>
              <a:rPr lang="en-US" altLang="en-US" dirty="0" smtClean="0">
                <a:solidFill>
                  <a:schemeClr val="tx2"/>
                </a:solidFill>
                <a:latin typeface="Arial" panose="020B0604020202020204" pitchFamily="34" charset="0"/>
                <a:cs typeface="Arial" panose="020B0604020202020204" pitchFamily="34" charset="0"/>
              </a:rPr>
              <a:t>.</a:t>
            </a:r>
          </a:p>
          <a:p>
            <a:pPr marL="0" indent="0">
              <a:spcBef>
                <a:spcPts val="0"/>
              </a:spcBef>
              <a:buFont typeface="Arial" panose="020B0604020202020204" pitchFamily="34" charset="0"/>
              <a:buNone/>
            </a:pPr>
            <a:endParaRPr lang="en-US" altLang="en-US" dirty="0" smtClean="0">
              <a:solidFill>
                <a:schemeClr val="tx2"/>
              </a:solidFill>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US" altLang="en-US" dirty="0" smtClean="0">
                <a:solidFill>
                  <a:schemeClr val="tx2"/>
                </a:solidFill>
                <a:latin typeface="Arial" panose="020B0604020202020204" pitchFamily="34" charset="0"/>
                <a:cs typeface="Arial" panose="020B0604020202020204" pitchFamily="34" charset="0"/>
              </a:rPr>
              <a:t>The </a:t>
            </a:r>
            <a:r>
              <a:rPr lang="en-US" altLang="en-US" dirty="0">
                <a:solidFill>
                  <a:schemeClr val="tx2"/>
                </a:solidFill>
                <a:latin typeface="Arial" panose="020B0604020202020204" pitchFamily="34" charset="0"/>
                <a:cs typeface="Arial" panose="020B0604020202020204" pitchFamily="34" charset="0"/>
              </a:rPr>
              <a:t>VEC </a:t>
            </a:r>
            <a:r>
              <a:rPr lang="en-US" altLang="en-US" dirty="0" smtClean="0">
                <a:solidFill>
                  <a:schemeClr val="tx2"/>
                </a:solidFill>
                <a:latin typeface="Arial" panose="020B0604020202020204" pitchFamily="34" charset="0"/>
                <a:cs typeface="Arial" panose="020B0604020202020204" pitchFamily="34" charset="0"/>
              </a:rPr>
              <a:t>is located on the </a:t>
            </a:r>
            <a:r>
              <a:rPr lang="en-US" altLang="en-US" dirty="0">
                <a:solidFill>
                  <a:schemeClr val="tx2"/>
                </a:solidFill>
                <a:latin typeface="Arial" panose="020B0604020202020204" pitchFamily="34" charset="0"/>
                <a:cs typeface="Arial" panose="020B0604020202020204" pitchFamily="34" charset="0"/>
              </a:rPr>
              <a:t>eBenefits </a:t>
            </a:r>
            <a:r>
              <a:rPr lang="en-US" altLang="en-US" dirty="0" smtClean="0">
                <a:solidFill>
                  <a:schemeClr val="tx2"/>
                </a:solidFill>
                <a:latin typeface="Arial" panose="020B0604020202020204" pitchFamily="34" charset="0"/>
                <a:cs typeface="Arial" panose="020B0604020202020204" pitchFamily="34" charset="0"/>
              </a:rPr>
              <a:t>website at </a:t>
            </a:r>
            <a:r>
              <a:rPr lang="en-US" altLang="en-US" dirty="0">
                <a:solidFill>
                  <a:schemeClr val="tx2"/>
                </a:solidFill>
                <a:latin typeface="Arial" panose="020B0604020202020204" pitchFamily="34" charset="0"/>
                <a:cs typeface="Arial" panose="020B0604020202020204" pitchFamily="34" charset="0"/>
              </a:rPr>
              <a:t>www.eBenefits.va.gov, and clicking on the last tab of the main ribbon bar </a:t>
            </a:r>
            <a:r>
              <a:rPr lang="en-US" altLang="en-US" b="1" dirty="0">
                <a:solidFill>
                  <a:schemeClr val="tx2"/>
                </a:solidFill>
                <a:latin typeface="Arial" panose="020B0604020202020204" pitchFamily="34" charset="0"/>
                <a:cs typeface="Arial" panose="020B0604020202020204" pitchFamily="34" charset="0"/>
              </a:rPr>
              <a:t>https://www.ebenefits.va.gov/ebenefits/jobs</a:t>
            </a:r>
            <a:r>
              <a:rPr lang="en-US" altLang="en-US" dirty="0">
                <a:solidFill>
                  <a:schemeClr val="tx2"/>
                </a:solidFill>
                <a:latin typeface="Arial" panose="020B0604020202020204" pitchFamily="34" charset="0"/>
                <a:cs typeface="Arial" panose="020B0604020202020204" pitchFamily="34" charset="0"/>
              </a:rPr>
              <a:t>.</a:t>
            </a:r>
          </a:p>
          <a:p>
            <a:pPr marL="170113" indent="-170113">
              <a:spcBef>
                <a:spcPts val="0"/>
              </a:spcBef>
              <a:buFont typeface="Arial" panose="020B0604020202020204" pitchFamily="34" charset="0"/>
              <a:buChar char="•"/>
            </a:pPr>
            <a:endParaRPr lang="en-US" altLang="en-US"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t>The VEC is the single authoritative employment resource for connecting transitioning Servicemembers, Veterans, and their family members with Veteran ready public and private-sector </a:t>
            </a:r>
            <a:r>
              <a:rPr lang="en-US" dirty="0" smtClean="0"/>
              <a:t>employers</a:t>
            </a:r>
            <a:r>
              <a:rPr lang="en-US" baseline="0" dirty="0" smtClean="0"/>
              <a:t> by providing:</a:t>
            </a:r>
            <a:endParaRPr lang="en-US" dirty="0"/>
          </a:p>
          <a:p>
            <a:pPr marL="170113" indent="-170113">
              <a:buFont typeface="Arial" panose="020B0604020202020204" pitchFamily="34" charset="0"/>
              <a:buChar char="•"/>
            </a:pPr>
            <a:endParaRPr lang="en-US" dirty="0" smtClean="0"/>
          </a:p>
          <a:p>
            <a:pPr marL="0" indent="0">
              <a:buFont typeface="Arial" panose="020B0604020202020204" pitchFamily="34" charset="0"/>
              <a:buNone/>
            </a:pPr>
            <a:r>
              <a:rPr lang="en-US" b="1" dirty="0" smtClean="0"/>
              <a:t>Veterans, Servicemembers and Family</a:t>
            </a:r>
            <a:r>
              <a:rPr lang="en-US" b="1" baseline="0" dirty="0" smtClean="0"/>
              <a:t> members</a:t>
            </a:r>
            <a:endParaRPr lang="en-US" b="1" dirty="0"/>
          </a:p>
          <a:p>
            <a:pPr marL="685800" lvl="1" indent="-228600" defTabSz="907268">
              <a:buFont typeface="+mj-lt"/>
              <a:buAutoNum type="arabicPeriod"/>
              <a:defRPr/>
            </a:pPr>
            <a:r>
              <a:rPr lang="en-US" baseline="0" dirty="0" smtClean="0"/>
              <a:t>Ac</a:t>
            </a:r>
            <a:r>
              <a:rPr lang="en-US" dirty="0" smtClean="0"/>
              <a:t>cess </a:t>
            </a:r>
            <a:r>
              <a:rPr lang="en-US" dirty="0"/>
              <a:t>to over </a:t>
            </a:r>
            <a:r>
              <a:rPr lang="en-US" dirty="0" smtClean="0"/>
              <a:t>1.5 </a:t>
            </a:r>
            <a:r>
              <a:rPr lang="en-US" dirty="0"/>
              <a:t>million open positions searchable with advanced search </a:t>
            </a:r>
            <a:r>
              <a:rPr lang="en-US" dirty="0" smtClean="0"/>
              <a:t>capabilities</a:t>
            </a:r>
          </a:p>
          <a:p>
            <a:pPr marL="685800" lvl="1" indent="-228600" defTabSz="907268">
              <a:buFont typeface="+mj-lt"/>
              <a:buAutoNum type="arabicPeriod"/>
              <a:defRPr/>
            </a:pPr>
            <a:r>
              <a:rPr lang="en-US" dirty="0" smtClean="0"/>
              <a:t>A military </a:t>
            </a:r>
            <a:r>
              <a:rPr lang="en-US" dirty="0"/>
              <a:t>skills </a:t>
            </a:r>
            <a:r>
              <a:rPr lang="en-US" dirty="0" smtClean="0"/>
              <a:t>translator</a:t>
            </a:r>
          </a:p>
          <a:p>
            <a:pPr marL="685800" lvl="1" indent="-228600" defTabSz="907268">
              <a:buFont typeface="+mj-lt"/>
              <a:buAutoNum type="arabicPeriod"/>
              <a:defRPr/>
            </a:pPr>
            <a:r>
              <a:rPr lang="en-US" dirty="0" smtClean="0"/>
              <a:t>A</a:t>
            </a:r>
            <a:r>
              <a:rPr lang="en-US" baseline="0" dirty="0" smtClean="0"/>
              <a:t> career interest profiler</a:t>
            </a:r>
            <a:endParaRPr lang="en-US" dirty="0" smtClean="0"/>
          </a:p>
          <a:p>
            <a:pPr marL="685800" lvl="1" indent="-228600" defTabSz="907268">
              <a:buFont typeface="+mj-lt"/>
              <a:buAutoNum type="arabicPeriod"/>
              <a:defRPr/>
            </a:pPr>
            <a:r>
              <a:rPr lang="en-US" dirty="0" smtClean="0"/>
              <a:t>A </a:t>
            </a:r>
            <a:r>
              <a:rPr lang="en-US" dirty="0"/>
              <a:t>profile (</a:t>
            </a:r>
            <a:r>
              <a:rPr lang="en-US" dirty="0" smtClean="0"/>
              <a:t>résumé builder) </a:t>
            </a:r>
            <a:r>
              <a:rPr lang="en-US" dirty="0"/>
              <a:t>to assist job seekers with their employment </a:t>
            </a:r>
            <a:r>
              <a:rPr lang="en-US" dirty="0" smtClean="0"/>
              <a:t>search</a:t>
            </a:r>
            <a:endParaRPr lang="en-US" dirty="0"/>
          </a:p>
          <a:p>
            <a:pPr marL="457200" lvl="1" indent="0" defTabSz="907268">
              <a:buFont typeface="+mj-lt"/>
              <a:buNone/>
              <a:defRPr/>
            </a:pPr>
            <a:endParaRPr lang="en-US" dirty="0" smtClean="0"/>
          </a:p>
          <a:p>
            <a:pPr marL="0" lvl="0" indent="0" defTabSz="907268">
              <a:buFont typeface="+mj-lt"/>
              <a:buNone/>
              <a:defRPr/>
            </a:pPr>
            <a:r>
              <a:rPr lang="en-US" b="1" dirty="0" smtClean="0"/>
              <a:t>Employers</a:t>
            </a:r>
            <a:endParaRPr lang="en-US" dirty="0"/>
          </a:p>
          <a:p>
            <a:pPr marL="685800" lvl="1" indent="-228600" defTabSz="907268">
              <a:buFont typeface="+mj-lt"/>
              <a:buAutoNum type="arabicPeriod"/>
              <a:defRPr/>
            </a:pPr>
            <a:r>
              <a:rPr lang="en-US" dirty="0" smtClean="0"/>
              <a:t>Provides</a:t>
            </a:r>
            <a:r>
              <a:rPr lang="en-US" baseline="0" dirty="0" smtClean="0"/>
              <a:t> </a:t>
            </a:r>
            <a:r>
              <a:rPr lang="en-US" dirty="0" smtClean="0"/>
              <a:t>employers </a:t>
            </a:r>
            <a:r>
              <a:rPr lang="en-US" dirty="0"/>
              <a:t>with a bank of verified and searchable Veteran </a:t>
            </a:r>
            <a:r>
              <a:rPr lang="en-US" dirty="0" smtClean="0"/>
              <a:t>profiles</a:t>
            </a:r>
          </a:p>
          <a:p>
            <a:pPr marL="685800" lvl="1" indent="-228600" defTabSz="907268">
              <a:buFont typeface="+mj-lt"/>
              <a:buAutoNum type="arabicPeriod"/>
              <a:defRPr/>
            </a:pPr>
            <a:r>
              <a:rPr lang="en-US" dirty="0" smtClean="0"/>
              <a:t>The </a:t>
            </a:r>
            <a:r>
              <a:rPr lang="en-US" dirty="0"/>
              <a:t>ability to post their open positions through the National Labor Exchange (NLX</a:t>
            </a:r>
            <a:r>
              <a:rPr lang="en-US" dirty="0" smtClean="0"/>
              <a:t>)</a:t>
            </a:r>
          </a:p>
          <a:p>
            <a:pPr marL="685800" lvl="1" indent="-228600" defTabSz="907268">
              <a:buFont typeface="+mj-lt"/>
              <a:buAutoNum type="arabicPeriod"/>
              <a:defRPr/>
            </a:pPr>
            <a:r>
              <a:rPr lang="en-US" dirty="0" smtClean="0"/>
              <a:t>Make </a:t>
            </a:r>
            <a:r>
              <a:rPr lang="en-US" dirty="0"/>
              <a:t>public their commitments to hire </a:t>
            </a:r>
            <a:r>
              <a:rPr lang="en-US" dirty="0" smtClean="0"/>
              <a:t>Veterans</a:t>
            </a:r>
          </a:p>
          <a:p>
            <a:pPr>
              <a:spcBef>
                <a:spcPts val="0"/>
              </a:spcBef>
            </a:pPr>
            <a:endParaRPr lang="en-US" altLang="en-US" dirty="0" smtClean="0">
              <a:solidFill>
                <a:schemeClr val="tx2"/>
              </a:solidFill>
              <a:latin typeface="Arial" panose="020B0604020202020204" pitchFamily="34" charset="0"/>
              <a:cs typeface="Arial" panose="020B0604020202020204" pitchFamily="34" charset="0"/>
            </a:endParaRPr>
          </a:p>
          <a:p>
            <a:pPr>
              <a:spcBef>
                <a:spcPts val="0"/>
              </a:spcBef>
            </a:pPr>
            <a:r>
              <a:rPr lang="en-US" altLang="en-US" dirty="0" smtClean="0">
                <a:solidFill>
                  <a:schemeClr val="tx2"/>
                </a:solidFill>
                <a:latin typeface="Arial" panose="020B0604020202020204" pitchFamily="34" charset="0"/>
                <a:cs typeface="Arial" panose="020B0604020202020204" pitchFamily="34" charset="0"/>
              </a:rPr>
              <a:t>On</a:t>
            </a:r>
            <a:r>
              <a:rPr lang="en-US" altLang="en-US" baseline="0" dirty="0" smtClean="0">
                <a:solidFill>
                  <a:schemeClr val="tx2"/>
                </a:solidFill>
                <a:latin typeface="Arial" panose="020B0604020202020204" pitchFamily="34" charset="0"/>
                <a:cs typeface="Arial" panose="020B0604020202020204" pitchFamily="34" charset="0"/>
              </a:rPr>
              <a:t> the next slide we will see the main page of the Veteran Employment Center (VEC) (Next Slide)</a:t>
            </a:r>
            <a:endParaRPr lang="en-US" altLang="en-US" dirty="0">
              <a:solidFill>
                <a:schemeClr val="tx2"/>
              </a:solidFill>
              <a:latin typeface="Arial" panose="020B0604020202020204" pitchFamily="34" charset="0"/>
              <a:cs typeface="Arial" panose="020B0604020202020204" pitchFamily="34" charset="0"/>
            </a:endParaRPr>
          </a:p>
        </p:txBody>
      </p:sp>
      <p:sp>
        <p:nvSpPr>
          <p:cNvPr id="409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482" indent="-289822" eaLnBrk="0" hangingPunct="0">
              <a:spcBef>
                <a:spcPct val="30000"/>
              </a:spcBef>
              <a:defRPr sz="1200">
                <a:solidFill>
                  <a:schemeClr val="tx1"/>
                </a:solidFill>
                <a:latin typeface="Calibri" pitchFamily="34" charset="0"/>
              </a:defRPr>
            </a:lvl2pPr>
            <a:lvl3pPr marL="1160862" indent="-231543" eaLnBrk="0" hangingPunct="0">
              <a:spcBef>
                <a:spcPct val="30000"/>
              </a:spcBef>
              <a:defRPr sz="1200">
                <a:solidFill>
                  <a:schemeClr val="tx1"/>
                </a:solidFill>
                <a:latin typeface="Calibri" pitchFamily="34" charset="0"/>
              </a:defRPr>
            </a:lvl3pPr>
            <a:lvl4pPr marL="1623947" indent="-231543" eaLnBrk="0" hangingPunct="0">
              <a:spcBef>
                <a:spcPct val="30000"/>
              </a:spcBef>
              <a:defRPr sz="1200">
                <a:solidFill>
                  <a:schemeClr val="tx1"/>
                </a:solidFill>
                <a:latin typeface="Calibri" pitchFamily="34" charset="0"/>
              </a:defRPr>
            </a:lvl4pPr>
            <a:lvl5pPr marL="2088606" indent="-231543" eaLnBrk="0" hangingPunct="0">
              <a:spcBef>
                <a:spcPct val="30000"/>
              </a:spcBef>
              <a:defRPr sz="1200">
                <a:solidFill>
                  <a:schemeClr val="tx1"/>
                </a:solidFill>
                <a:latin typeface="Calibri" pitchFamily="34" charset="0"/>
              </a:defRPr>
            </a:lvl5pPr>
            <a:lvl6pPr marL="2542240" indent="-231543" eaLnBrk="0" fontAlgn="base" hangingPunct="0">
              <a:spcBef>
                <a:spcPct val="30000"/>
              </a:spcBef>
              <a:spcAft>
                <a:spcPct val="0"/>
              </a:spcAft>
              <a:defRPr sz="1200">
                <a:solidFill>
                  <a:schemeClr val="tx1"/>
                </a:solidFill>
                <a:latin typeface="Calibri" pitchFamily="34" charset="0"/>
              </a:defRPr>
            </a:lvl6pPr>
            <a:lvl7pPr marL="2995873" indent="-231543" eaLnBrk="0" fontAlgn="base" hangingPunct="0">
              <a:spcBef>
                <a:spcPct val="30000"/>
              </a:spcBef>
              <a:spcAft>
                <a:spcPct val="0"/>
              </a:spcAft>
              <a:defRPr sz="1200">
                <a:solidFill>
                  <a:schemeClr val="tx1"/>
                </a:solidFill>
                <a:latin typeface="Calibri" pitchFamily="34" charset="0"/>
              </a:defRPr>
            </a:lvl7pPr>
            <a:lvl8pPr marL="3449507" indent="-231543" eaLnBrk="0" fontAlgn="base" hangingPunct="0">
              <a:spcBef>
                <a:spcPct val="30000"/>
              </a:spcBef>
              <a:spcAft>
                <a:spcPct val="0"/>
              </a:spcAft>
              <a:defRPr sz="1200">
                <a:solidFill>
                  <a:schemeClr val="tx1"/>
                </a:solidFill>
                <a:latin typeface="Calibri" pitchFamily="34" charset="0"/>
              </a:defRPr>
            </a:lvl8pPr>
            <a:lvl9pPr marL="3903141" indent="-2315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1E3EA0-E5E5-4455-A696-2CD4F2C077E0}" type="datetime1">
              <a:rPr lang="en-US" altLang="en-US" smtClean="0">
                <a:latin typeface="Arial" charset="0"/>
              </a:rPr>
              <a:pPr eaLnBrk="1" hangingPunct="1">
                <a:spcBef>
                  <a:spcPct val="0"/>
                </a:spcBef>
              </a:pPr>
              <a:t>08/19/2014</a:t>
            </a:fld>
            <a:endParaRPr lang="en-US" altLang="en-US" dirty="0" smtClean="0">
              <a:latin typeface="Arial" charset="0"/>
            </a:endParaRPr>
          </a:p>
        </p:txBody>
      </p:sp>
      <p:sp>
        <p:nvSpPr>
          <p:cNvPr id="409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482" indent="-289822" eaLnBrk="0" hangingPunct="0">
              <a:spcBef>
                <a:spcPct val="30000"/>
              </a:spcBef>
              <a:defRPr sz="1200">
                <a:solidFill>
                  <a:schemeClr val="tx1"/>
                </a:solidFill>
                <a:latin typeface="Calibri" pitchFamily="34" charset="0"/>
              </a:defRPr>
            </a:lvl2pPr>
            <a:lvl3pPr marL="1160862" indent="-231543" eaLnBrk="0" hangingPunct="0">
              <a:spcBef>
                <a:spcPct val="30000"/>
              </a:spcBef>
              <a:defRPr sz="1200">
                <a:solidFill>
                  <a:schemeClr val="tx1"/>
                </a:solidFill>
                <a:latin typeface="Calibri" pitchFamily="34" charset="0"/>
              </a:defRPr>
            </a:lvl3pPr>
            <a:lvl4pPr marL="1623947" indent="-231543" eaLnBrk="0" hangingPunct="0">
              <a:spcBef>
                <a:spcPct val="30000"/>
              </a:spcBef>
              <a:defRPr sz="1200">
                <a:solidFill>
                  <a:schemeClr val="tx1"/>
                </a:solidFill>
                <a:latin typeface="Calibri" pitchFamily="34" charset="0"/>
              </a:defRPr>
            </a:lvl4pPr>
            <a:lvl5pPr marL="2088606" indent="-231543" eaLnBrk="0" hangingPunct="0">
              <a:spcBef>
                <a:spcPct val="30000"/>
              </a:spcBef>
              <a:defRPr sz="1200">
                <a:solidFill>
                  <a:schemeClr val="tx1"/>
                </a:solidFill>
                <a:latin typeface="Calibri" pitchFamily="34" charset="0"/>
              </a:defRPr>
            </a:lvl5pPr>
            <a:lvl6pPr marL="2542240" indent="-231543" eaLnBrk="0" fontAlgn="base" hangingPunct="0">
              <a:spcBef>
                <a:spcPct val="30000"/>
              </a:spcBef>
              <a:spcAft>
                <a:spcPct val="0"/>
              </a:spcAft>
              <a:defRPr sz="1200">
                <a:solidFill>
                  <a:schemeClr val="tx1"/>
                </a:solidFill>
                <a:latin typeface="Calibri" pitchFamily="34" charset="0"/>
              </a:defRPr>
            </a:lvl6pPr>
            <a:lvl7pPr marL="2995873" indent="-231543" eaLnBrk="0" fontAlgn="base" hangingPunct="0">
              <a:spcBef>
                <a:spcPct val="30000"/>
              </a:spcBef>
              <a:spcAft>
                <a:spcPct val="0"/>
              </a:spcAft>
              <a:defRPr sz="1200">
                <a:solidFill>
                  <a:schemeClr val="tx1"/>
                </a:solidFill>
                <a:latin typeface="Calibri" pitchFamily="34" charset="0"/>
              </a:defRPr>
            </a:lvl7pPr>
            <a:lvl8pPr marL="3449507" indent="-231543" eaLnBrk="0" fontAlgn="base" hangingPunct="0">
              <a:spcBef>
                <a:spcPct val="30000"/>
              </a:spcBef>
              <a:spcAft>
                <a:spcPct val="0"/>
              </a:spcAft>
              <a:defRPr sz="1200">
                <a:solidFill>
                  <a:schemeClr val="tx1"/>
                </a:solidFill>
                <a:latin typeface="Calibri" pitchFamily="34" charset="0"/>
              </a:defRPr>
            </a:lvl8pPr>
            <a:lvl9pPr marL="3903141" indent="-2315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B6795B-7CEC-41DD-BA31-94268394A2B4}" type="slidenum">
              <a:rPr lang="en-US" altLang="en-US" smtClean="0">
                <a:latin typeface="Arial" charset="0"/>
              </a:rPr>
              <a:pPr eaLnBrk="1" hangingPunct="1">
                <a:spcBef>
                  <a:spcPct val="0"/>
                </a:spcBef>
              </a:pPr>
              <a:t>3</a:t>
            </a:fld>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13" indent="-170113">
              <a:buFont typeface="Arial" panose="020B0604020202020204" pitchFamily="34" charset="0"/>
              <a:buChar char="•"/>
            </a:pPr>
            <a:r>
              <a:rPr lang="en-US" dirty="0" smtClean="0">
                <a:latin typeface="Arial" panose="020B0604020202020204" pitchFamily="34" charset="0"/>
                <a:cs typeface="Arial" panose="020B0604020202020204" pitchFamily="34" charset="0"/>
              </a:rPr>
              <a:t>After clicking </a:t>
            </a:r>
            <a:r>
              <a:rPr lang="en-US" baseline="0" dirty="0" smtClean="0">
                <a:latin typeface="Arial" panose="020B0604020202020204" pitchFamily="34" charset="0"/>
                <a:cs typeface="Arial" panose="020B0604020202020204" pitchFamily="34" charset="0"/>
              </a:rPr>
              <a:t>on the “</a:t>
            </a:r>
            <a:r>
              <a:rPr lang="en-US" b="1" baseline="0" dirty="0" smtClean="0">
                <a:latin typeface="Arial" panose="020B0604020202020204" pitchFamily="34" charset="0"/>
                <a:cs typeface="Arial" panose="020B0604020202020204" pitchFamily="34" charset="0"/>
              </a:rPr>
              <a:t>Employment Center</a:t>
            </a:r>
            <a:r>
              <a:rPr lang="en-US" baseline="0" dirty="0" smtClean="0">
                <a:latin typeface="Arial" panose="020B0604020202020204" pitchFamily="34" charset="0"/>
                <a:cs typeface="Arial" panose="020B0604020202020204" pitchFamily="34" charset="0"/>
              </a:rPr>
              <a:t>” tab employers are directed to the VEC’s homepage. The VEC defaults to the job seeker page so employers be aware there are two links on the Job Seeker homepage that directs to employer specific resources. </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Notice there are two places where you can begin exploring employer features and resources. First, there is the hyperlink that asks, “</a:t>
            </a:r>
            <a:r>
              <a:rPr lang="en-US" b="1" i="1" baseline="0" dirty="0" smtClean="0">
                <a:latin typeface="Arial" panose="020B0604020202020204" pitchFamily="34" charset="0"/>
                <a:cs typeface="Arial" panose="020B0604020202020204" pitchFamily="34" charset="0"/>
              </a:rPr>
              <a:t>Are you an employer</a:t>
            </a:r>
            <a:r>
              <a:rPr lang="en-US" i="1" baseline="0" dirty="0" smtClean="0">
                <a:latin typeface="Arial" panose="020B0604020202020204" pitchFamily="34" charset="0"/>
                <a:cs typeface="Arial" panose="020B0604020202020204" pitchFamily="34" charset="0"/>
              </a:rPr>
              <a:t>?</a:t>
            </a:r>
            <a:r>
              <a:rPr lang="en-US" baseline="0" dirty="0" smtClean="0">
                <a:latin typeface="Arial" panose="020B0604020202020204" pitchFamily="34" charset="0"/>
                <a:cs typeface="Arial" panose="020B0604020202020204" pitchFamily="34" charset="0"/>
              </a:rPr>
              <a:t>”.  Click either “</a:t>
            </a:r>
            <a:r>
              <a:rPr lang="en-US" b="1" baseline="0" dirty="0" smtClean="0">
                <a:latin typeface="Arial" panose="020B0604020202020204" pitchFamily="34" charset="0"/>
                <a:cs typeface="Arial" panose="020B0604020202020204" pitchFamily="34" charset="0"/>
              </a:rPr>
              <a:t>Visit the Employer Section</a:t>
            </a:r>
            <a:r>
              <a:rPr lang="en-US" baseline="0" dirty="0" smtClean="0">
                <a:latin typeface="Arial" panose="020B0604020202020204" pitchFamily="34" charset="0"/>
                <a:cs typeface="Arial" panose="020B0604020202020204" pitchFamily="34" charset="0"/>
              </a:rPr>
              <a:t>,” or “</a:t>
            </a:r>
            <a:r>
              <a:rPr lang="en-US" b="1" baseline="0" dirty="0" smtClean="0">
                <a:latin typeface="Arial" panose="020B0604020202020204" pitchFamily="34" charset="0"/>
                <a:cs typeface="Arial" panose="020B0604020202020204" pitchFamily="34" charset="0"/>
              </a:rPr>
              <a:t>For Employers</a:t>
            </a:r>
            <a:r>
              <a:rPr lang="en-US" baseline="0" dirty="0" smtClean="0">
                <a:latin typeface="Arial" panose="020B0604020202020204" pitchFamily="34" charset="0"/>
                <a:cs typeface="Arial" panose="020B0604020202020204" pitchFamily="34" charset="0"/>
              </a:rPr>
              <a:t>” (Left-side Tool Bar) links, you will be directed to the main employer page. </a:t>
            </a:r>
            <a:endParaRPr lang="en-US"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pPr marL="170113" indent="-170113" defTabSz="907268">
              <a:buFont typeface="Arial" panose="020B0604020202020204" pitchFamily="34" charset="0"/>
              <a:buChar char="•"/>
              <a:defRPr/>
            </a:pPr>
            <a:r>
              <a:rPr lang="en-US" b="0" baseline="0" dirty="0" smtClean="0">
                <a:latin typeface="Arial" panose="020B0604020202020204" pitchFamily="34" charset="0"/>
                <a:cs typeface="Arial" panose="020B0604020202020204" pitchFamily="34" charset="0"/>
              </a:rPr>
              <a:t>Notice </a:t>
            </a:r>
            <a:r>
              <a:rPr lang="en-US" baseline="0" dirty="0" smtClean="0">
                <a:latin typeface="Arial" panose="020B0604020202020204" pitchFamily="34" charset="0"/>
                <a:cs typeface="Arial" panose="020B0604020202020204" pitchFamily="34" charset="0"/>
              </a:rPr>
              <a:t>on the left-side of your screen are key VEC web links. The left-hand tool bar will remain available to you for the duration of the session. </a:t>
            </a:r>
          </a:p>
          <a:p>
            <a:pPr defTabSz="907268">
              <a:defRPr/>
            </a:pPr>
            <a:endParaRPr lang="en-US" baseline="0" dirty="0" smtClean="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575F9B8A-337C-4076-B99B-7BEF5DF3A184}"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4</a:t>
            </a:fld>
            <a:endParaRPr lang="en-US" dirty="0"/>
          </a:p>
        </p:txBody>
      </p:sp>
    </p:spTree>
    <p:extLst>
      <p:ext uri="{BB962C8B-B14F-4D97-AF65-F5344CB8AC3E}">
        <p14:creationId xmlns:p14="http://schemas.microsoft.com/office/powerpoint/2010/main" val="151224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After</a:t>
            </a:r>
            <a:r>
              <a:rPr lang="en-US" baseline="0" dirty="0" smtClean="0">
                <a:latin typeface="Arial" panose="020B0604020202020204" pitchFamily="34" charset="0"/>
                <a:cs typeface="Arial" panose="020B0604020202020204" pitchFamily="34" charset="0"/>
              </a:rPr>
              <a:t> clicking the employer hyperlink the main employer page appears.</a:t>
            </a:r>
          </a:p>
          <a:p>
            <a:pPr marL="170113" indent="-170113">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0113" indent="-170113" defTabSz="907268">
              <a:buFont typeface="Arial" panose="020B0604020202020204" pitchFamily="34" charset="0"/>
              <a:buChar char="•"/>
              <a:defRPr/>
            </a:pPr>
            <a:r>
              <a:rPr lang="en-US" b="1" dirty="0">
                <a:latin typeface="Arial" panose="020B0604020202020204" pitchFamily="34" charset="0"/>
                <a:cs typeface="Arial" panose="020B0604020202020204" pitchFamily="34" charset="0"/>
              </a:rPr>
              <a:t>The VEC Benefits Employers by providing them with three key tools</a:t>
            </a:r>
            <a:r>
              <a:rPr lang="en-US" b="1" dirty="0" smtClean="0">
                <a:latin typeface="Arial" panose="020B0604020202020204" pitchFamily="34" charset="0"/>
                <a:cs typeface="Arial" panose="020B0604020202020204" pitchFamily="34" charset="0"/>
              </a:rPr>
              <a:t>:</a:t>
            </a:r>
          </a:p>
          <a:p>
            <a:pPr marL="685800" lvl="1" indent="-228600" defTabSz="907268">
              <a:buFont typeface="+mj-lt"/>
              <a:buAutoNum type="arabicPeriod"/>
              <a:defRPr/>
            </a:pPr>
            <a:r>
              <a:rPr lang="en-US" b="0" dirty="0" smtClean="0">
                <a:latin typeface="Arial" panose="020B0604020202020204" pitchFamily="34" charset="0"/>
                <a:cs typeface="Arial" panose="020B0604020202020204" pitchFamily="34" charset="0"/>
              </a:rPr>
              <a:t>A </a:t>
            </a:r>
            <a:r>
              <a:rPr lang="en-US" b="0" dirty="0">
                <a:latin typeface="Arial" panose="020B0604020202020204" pitchFamily="34" charset="0"/>
                <a:cs typeface="Arial" panose="020B0604020202020204" pitchFamily="34" charset="0"/>
              </a:rPr>
              <a:t>bank of </a:t>
            </a:r>
            <a:r>
              <a:rPr lang="en-US" b="0" dirty="0" smtClean="0">
                <a:latin typeface="Arial" panose="020B0604020202020204" pitchFamily="34" charset="0"/>
                <a:cs typeface="Arial" panose="020B0604020202020204" pitchFamily="34" charset="0"/>
              </a:rPr>
              <a:t>résumé profiles</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ability </a:t>
            </a:r>
            <a:r>
              <a:rPr lang="en-US" dirty="0">
                <a:latin typeface="Arial" panose="020B0604020202020204" pitchFamily="34" charset="0"/>
                <a:cs typeface="Arial" panose="020B0604020202020204" pitchFamily="34" charset="0"/>
              </a:rPr>
              <a:t>to post their open positions through the National Labor </a:t>
            </a:r>
            <a:r>
              <a:rPr lang="en-US" dirty="0" smtClean="0">
                <a:latin typeface="Arial" panose="020B0604020202020204" pitchFamily="34" charset="0"/>
                <a:cs typeface="Arial" panose="020B0604020202020204" pitchFamily="34" charset="0"/>
              </a:rPr>
              <a:t>Exchange</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To make their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public </a:t>
            </a:r>
            <a:r>
              <a:rPr lang="en-US" dirty="0">
                <a:latin typeface="Arial" panose="020B0604020202020204" pitchFamily="34" charset="0"/>
                <a:cs typeface="Arial" panose="020B0604020202020204" pitchFamily="34" charset="0"/>
              </a:rPr>
              <a:t>commitments to hire </a:t>
            </a:r>
            <a:r>
              <a:rPr lang="en-US" dirty="0" smtClean="0">
                <a:latin typeface="Arial" panose="020B0604020202020204" pitchFamily="34" charset="0"/>
                <a:cs typeface="Arial" panose="020B0604020202020204" pitchFamily="34" charset="0"/>
              </a:rPr>
              <a:t>Veterans</a:t>
            </a:r>
            <a:endParaRPr lang="en-US" dirty="0">
              <a:latin typeface="Arial" panose="020B0604020202020204" pitchFamily="34" charset="0"/>
              <a:cs typeface="Arial" panose="020B0604020202020204" pitchFamily="34" charset="0"/>
            </a:endParaRPr>
          </a:p>
          <a:p>
            <a:pPr defTabSz="907268">
              <a:defRPr/>
            </a:pPr>
            <a:endParaRPr lang="en-US" dirty="0">
              <a:latin typeface="Arial" panose="020B0604020202020204" pitchFamily="34" charset="0"/>
              <a:cs typeface="Arial" panose="020B0604020202020204" pitchFamily="34" charset="0"/>
            </a:endParaRPr>
          </a:p>
          <a:p>
            <a:pPr marL="170113" indent="-170113" defTabSz="907268">
              <a:buFont typeface="Arial" panose="020B0604020202020204" pitchFamily="34" charset="0"/>
              <a:buChar char="•"/>
              <a:defRPr/>
            </a:pPr>
            <a:r>
              <a:rPr lang="en-US" b="1" dirty="0">
                <a:latin typeface="Arial" panose="020B0604020202020204" pitchFamily="34" charset="0"/>
                <a:cs typeface="Arial" panose="020B0604020202020204" pitchFamily="34" charset="0"/>
              </a:rPr>
              <a:t>The VEC also provides employers with many other </a:t>
            </a:r>
            <a:r>
              <a:rPr lang="en-US" b="1" dirty="0" smtClean="0">
                <a:latin typeface="Arial" panose="020B0604020202020204" pitchFamily="34" charset="0"/>
                <a:cs typeface="Arial" panose="020B0604020202020204" pitchFamily="34" charset="0"/>
              </a:rPr>
              <a:t>resources that includes:</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Workplace supports</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Upcoming </a:t>
            </a:r>
            <a:r>
              <a:rPr lang="en-US" dirty="0">
                <a:latin typeface="Arial" panose="020B0604020202020204" pitchFamily="34" charset="0"/>
                <a:cs typeface="Arial" panose="020B0604020202020204" pitchFamily="34" charset="0"/>
              </a:rPr>
              <a:t>Veteran career </a:t>
            </a:r>
            <a:r>
              <a:rPr lang="en-US" dirty="0" smtClean="0">
                <a:latin typeface="Arial" panose="020B0604020202020204" pitchFamily="34" charset="0"/>
                <a:cs typeface="Arial" panose="020B0604020202020204" pitchFamily="34" charset="0"/>
              </a:rPr>
              <a:t>fairs</a:t>
            </a:r>
          </a:p>
          <a:p>
            <a:pPr marL="685800" lvl="1" indent="-228600" defTabSz="907268">
              <a:buFont typeface="+mj-lt"/>
              <a:buAutoNum type="arabicPeriod"/>
              <a:defRPr/>
            </a:pPr>
            <a:r>
              <a:rPr lang="en-US" dirty="0" smtClean="0">
                <a:latin typeface="Arial" panose="020B0604020202020204" pitchFamily="34" charset="0"/>
                <a:cs typeface="Arial" panose="020B0604020202020204" pitchFamily="34" charset="0"/>
              </a:rPr>
              <a:t>Resources </a:t>
            </a:r>
            <a:r>
              <a:rPr lang="en-US" dirty="0">
                <a:latin typeface="Arial" panose="020B0604020202020204" pitchFamily="34" charset="0"/>
                <a:cs typeface="Arial" panose="020B0604020202020204" pitchFamily="34" charset="0"/>
              </a:rPr>
              <a:t>to understand the military </a:t>
            </a:r>
            <a:r>
              <a:rPr lang="en-US" dirty="0" smtClean="0">
                <a:latin typeface="Arial" panose="020B0604020202020204" pitchFamily="34" charset="0"/>
                <a:cs typeface="Arial" panose="020B0604020202020204" pitchFamily="34" charset="0"/>
              </a:rPr>
              <a:t>experience</a:t>
            </a:r>
          </a:p>
          <a:p>
            <a:pPr marL="0" lvl="0" indent="0" defTabSz="907268">
              <a:buFont typeface="+mj-lt"/>
              <a:buNone/>
              <a:defRPr/>
            </a:pPr>
            <a:endParaRPr lang="en-US" dirty="0" smtClean="0">
              <a:latin typeface="Arial" panose="020B0604020202020204" pitchFamily="34" charset="0"/>
              <a:cs typeface="Arial" panose="020B0604020202020204" pitchFamily="34" charset="0"/>
            </a:endParaRPr>
          </a:p>
          <a:p>
            <a:pPr marL="0" lvl="0" indent="0" defTabSz="907268">
              <a:buFont typeface="+mj-lt"/>
              <a:buNone/>
              <a:defRPr/>
            </a:pPr>
            <a:r>
              <a:rPr lang="en-US" dirty="0" smtClean="0">
                <a:latin typeface="Arial" panose="020B0604020202020204" pitchFamily="34" charset="0"/>
                <a:cs typeface="Arial" panose="020B0604020202020204" pitchFamily="34" charset="0"/>
              </a:rPr>
              <a:t>Moreover</a:t>
            </a:r>
            <a:r>
              <a:rPr lang="en-US" dirty="0">
                <a:latin typeface="Arial" panose="020B0604020202020204" pitchFamily="34" charset="0"/>
                <a:cs typeface="Arial" panose="020B0604020202020204" pitchFamily="34" charset="0"/>
              </a:rPr>
              <a:t>, there are resources to help employers become Veteran friendly, a list of </a:t>
            </a:r>
            <a:r>
              <a:rPr lang="en-US" dirty="0" smtClean="0">
                <a:latin typeface="Arial" panose="020B0604020202020204" pitchFamily="34" charset="0"/>
                <a:cs typeface="Arial" panose="020B0604020202020204" pitchFamily="34" charset="0"/>
              </a:rPr>
              <a:t>local VA </a:t>
            </a:r>
            <a:r>
              <a:rPr lang="en-US" dirty="0">
                <a:latin typeface="Arial" panose="020B0604020202020204" pitchFamily="34" charset="0"/>
                <a:cs typeface="Arial" panose="020B0604020202020204" pitchFamily="34" charset="0"/>
              </a:rPr>
              <a:t>Employment Coordinators </a:t>
            </a:r>
            <a:r>
              <a:rPr lang="en-US" dirty="0" smtClean="0">
                <a:latin typeface="Arial" panose="020B0604020202020204" pitchFamily="34" charset="0"/>
                <a:cs typeface="Arial" panose="020B0604020202020204" pitchFamily="34" charset="0"/>
              </a:rPr>
              <a:t>who </a:t>
            </a:r>
            <a:r>
              <a:rPr lang="en-US" dirty="0">
                <a:latin typeface="Arial" panose="020B0604020202020204" pitchFamily="34" charset="0"/>
                <a:cs typeface="Arial" panose="020B0604020202020204" pitchFamily="34" charset="0"/>
              </a:rPr>
              <a:t>can assist your </a:t>
            </a:r>
            <a:r>
              <a:rPr lang="en-US" dirty="0" smtClean="0">
                <a:latin typeface="Arial" panose="020B0604020202020204" pitchFamily="34" charset="0"/>
                <a:cs typeface="Arial" panose="020B0604020202020204" pitchFamily="34" charset="0"/>
              </a:rPr>
              <a:t>with agency hiring </a:t>
            </a:r>
            <a:r>
              <a:rPr lang="en-US" dirty="0">
                <a:latin typeface="Arial" panose="020B0604020202020204" pitchFamily="34" charset="0"/>
                <a:cs typeface="Arial" panose="020B0604020202020204" pitchFamily="34" charset="0"/>
              </a:rPr>
              <a:t>service disabled Veterans, and other fact sheets, policy guidance, and workplace resources.</a:t>
            </a:r>
          </a:p>
          <a:p>
            <a:pPr defTabSz="907268">
              <a:defRPr/>
            </a:pPr>
            <a:endParaRPr lang="en-US" dirty="0">
              <a:latin typeface="Arial" panose="020B0604020202020204" pitchFamily="34" charset="0"/>
              <a:cs typeface="Arial" panose="020B0604020202020204" pitchFamily="34" charset="0"/>
            </a:endParaRPr>
          </a:p>
          <a:p>
            <a:pPr marL="170113" indent="-170113" defTabSz="907268">
              <a:buFont typeface="Arial" panose="020B0604020202020204" pitchFamily="34" charset="0"/>
              <a:buChar char="•"/>
              <a:defRPr/>
            </a:pPr>
            <a:r>
              <a:rPr lang="en-US" dirty="0">
                <a:latin typeface="Arial" panose="020B0604020202020204" pitchFamily="34" charset="0"/>
                <a:cs typeface="Arial" panose="020B0604020202020204" pitchFamily="34" charset="0"/>
              </a:rPr>
              <a:t>We will begin exploring VEC tools by clicking “</a:t>
            </a:r>
            <a:r>
              <a:rPr lang="en-US" b="1" dirty="0">
                <a:latin typeface="Arial" panose="020B0604020202020204" pitchFamily="34" charset="0"/>
                <a:cs typeface="Arial" panose="020B0604020202020204" pitchFamily="34" charset="0"/>
              </a:rPr>
              <a:t>Search Veteran Profiles</a:t>
            </a:r>
            <a:r>
              <a:rPr lang="en-US" dirty="0">
                <a:latin typeface="Arial" panose="020B0604020202020204" pitchFamily="34" charset="0"/>
                <a:cs typeface="Arial" panose="020B0604020202020204" pitchFamily="34" charset="0"/>
              </a:rPr>
              <a:t>,” alternatively employers may choose to sign in before clicking “</a:t>
            </a:r>
            <a:r>
              <a:rPr lang="en-US" b="1" dirty="0">
                <a:latin typeface="Arial" panose="020B0604020202020204" pitchFamily="34" charset="0"/>
                <a:cs typeface="Arial" panose="020B0604020202020204" pitchFamily="34" charset="0"/>
              </a:rPr>
              <a:t>Manage Profile</a:t>
            </a:r>
            <a:r>
              <a:rPr lang="en-US" dirty="0">
                <a:latin typeface="Arial" panose="020B0604020202020204" pitchFamily="34" charset="0"/>
                <a:cs typeface="Arial" panose="020B0604020202020204" pitchFamily="34" charset="0"/>
              </a:rPr>
              <a:t>” both links will take you to the sign on screen for the VEC.  </a:t>
            </a:r>
          </a:p>
          <a:p>
            <a:pPr marL="170113" indent="-170113" defTabSz="9072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0113" indent="-170113" defTabSz="9072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0113" indent="-170113">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51C5BACB-C84A-47AB-ABCD-A61B4CA6D8CF}"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5</a:t>
            </a:fld>
            <a:endParaRPr lang="en-US" dirty="0"/>
          </a:p>
        </p:txBody>
      </p:sp>
    </p:spTree>
    <p:extLst>
      <p:ext uri="{BB962C8B-B14F-4D97-AF65-F5344CB8AC3E}">
        <p14:creationId xmlns:p14="http://schemas.microsoft.com/office/powerpoint/2010/main" val="186164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No matter if the “</a:t>
            </a:r>
            <a:r>
              <a:rPr lang="en-US" b="1" dirty="0" smtClean="0">
                <a:latin typeface="Arial" panose="020B0604020202020204" pitchFamily="34" charset="0"/>
                <a:cs typeface="Arial" panose="020B0604020202020204" pitchFamily="34" charset="0"/>
              </a:rPr>
              <a:t>Manage</a:t>
            </a:r>
            <a:r>
              <a:rPr lang="en-US" b="1" baseline="0" dirty="0" smtClean="0">
                <a:latin typeface="Arial" panose="020B0604020202020204" pitchFamily="34" charset="0"/>
                <a:cs typeface="Arial" panose="020B0604020202020204" pitchFamily="34" charset="0"/>
              </a:rPr>
              <a:t> Profile</a:t>
            </a:r>
            <a:r>
              <a:rPr lang="en-US" baseline="0" dirty="0" smtClean="0">
                <a:latin typeface="Arial" panose="020B0604020202020204" pitchFamily="34" charset="0"/>
                <a:cs typeface="Arial" panose="020B0604020202020204" pitchFamily="34" charset="0"/>
              </a:rPr>
              <a:t>” link under “Tools” is clicked or the “</a:t>
            </a:r>
            <a:r>
              <a:rPr lang="en-US" b="1" baseline="0" dirty="0" smtClean="0">
                <a:latin typeface="Arial" panose="020B0604020202020204" pitchFamily="34" charset="0"/>
                <a:cs typeface="Arial" panose="020B0604020202020204" pitchFamily="34" charset="0"/>
              </a:rPr>
              <a:t>Search Veteran Profiles</a:t>
            </a:r>
            <a:r>
              <a:rPr lang="en-US" baseline="0" dirty="0" smtClean="0">
                <a:latin typeface="Arial" panose="020B0604020202020204" pitchFamily="34" charset="0"/>
                <a:cs typeface="Arial" panose="020B0604020202020204" pitchFamily="34" charset="0"/>
              </a:rPr>
              <a:t>” employers will be directed to the Employer Sign in page. </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It is important  to note</a:t>
            </a:r>
          </a:p>
          <a:p>
            <a:pPr marL="627313" lvl="1"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All of the VEC resources with the exception of viewing job seeker contact information is available to employers without a verified employer account.</a:t>
            </a:r>
          </a:p>
          <a:p>
            <a:pPr marL="457200" lvl="1"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627313" lvl="1"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Employers can search the content of a Veterans resumes without seeing the Veteran’s name or contact information, make public their commitment to hire Veterans, and post jobs without being a verified employer. </a:t>
            </a:r>
          </a:p>
          <a:p>
            <a:pPr marL="627313" lvl="1" indent="-170113">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627313" lvl="1"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All resources and job posting features are available, even without a basic login account. This information is open to the public. </a:t>
            </a:r>
          </a:p>
          <a:p>
            <a:endParaRPr lang="en-US" baseline="0"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 verified employer is an employer who provides their company’s Employer Identification Number (EIN) and correct contact information. VA verifies the EIN and approves employers to view Veteran contact information. </a:t>
            </a:r>
          </a:p>
          <a:p>
            <a:pPr marL="1085850" lvl="2"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If an employer cannot view Veteran contact information they should email </a:t>
            </a:r>
            <a:r>
              <a:rPr lang="en-US" u="sng" dirty="0" smtClean="0">
                <a:latin typeface="Arial" panose="020B0604020202020204" pitchFamily="34" charset="0"/>
                <a:cs typeface="Arial" panose="020B0604020202020204" pitchFamily="34" charset="0"/>
                <a:hlinkClick r:id="rId3"/>
              </a:rPr>
              <a:t>OEOECSUPPORT.VBAVACO@VA.GOV</a:t>
            </a:r>
            <a:endParaRPr lang="en-US" u="sng"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627313" lvl="1"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Employers sign in using either a Google or LinkedIn account. For LinkedIn accounts an email will appear in </a:t>
            </a:r>
            <a:r>
              <a:rPr lang="en-US" b="0" baseline="0" dirty="0" smtClean="0">
                <a:latin typeface="Arial" panose="020B0604020202020204" pitchFamily="34" charset="0"/>
                <a:cs typeface="Arial" panose="020B0604020202020204" pitchFamily="34" charset="0"/>
              </a:rPr>
              <a:t>our VA </a:t>
            </a:r>
            <a:r>
              <a:rPr lang="en-US" baseline="0" dirty="0" smtClean="0">
                <a:latin typeface="Arial" panose="020B0604020202020204" pitchFamily="34" charset="0"/>
                <a:cs typeface="Arial" panose="020B0604020202020204" pitchFamily="34" charset="0"/>
              </a:rPr>
              <a:t>system as the email associated with you LinkedIn account. </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5E3742E9-8630-4B70-A8B0-FB1FAF878C77}"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6</a:t>
            </a:fld>
            <a:endParaRPr lang="en-US" dirty="0"/>
          </a:p>
        </p:txBody>
      </p:sp>
    </p:spTree>
    <p:extLst>
      <p:ext uri="{BB962C8B-B14F-4D97-AF65-F5344CB8AC3E}">
        <p14:creationId xmlns:p14="http://schemas.microsoft.com/office/powerpoint/2010/main" val="222646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13" indent="-170113">
              <a:buFont typeface="Arial" panose="020B0604020202020204" pitchFamily="34" charset="0"/>
              <a:buChar char="•"/>
            </a:pPr>
            <a:r>
              <a:rPr lang="en-US" dirty="0" smtClean="0">
                <a:latin typeface="Arial" panose="020B0604020202020204" pitchFamily="34" charset="0"/>
                <a:cs typeface="Arial" panose="020B0604020202020204" pitchFamily="34" charset="0"/>
              </a:rPr>
              <a:t>After an</a:t>
            </a:r>
            <a:r>
              <a:rPr lang="en-US" baseline="0" dirty="0" smtClean="0">
                <a:latin typeface="Arial" panose="020B0604020202020204" pitchFamily="34" charset="0"/>
                <a:cs typeface="Arial" panose="020B0604020202020204" pitchFamily="34" charset="0"/>
              </a:rPr>
              <a:t> employer signs in with either their Google or LinkedIn account they will be prompted to enter company details. This information is used to verify the employer via their EIN. </a:t>
            </a:r>
          </a:p>
          <a:p>
            <a:pPr marL="170113" indent="-170113">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0113"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Notice at the top of the page that a “Welcome!” and “Signed In” colored dialog box appears. </a:t>
            </a:r>
          </a:p>
          <a:p>
            <a:pPr marL="170113" indent="-170113">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0113"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Additionally, from the logged-in view you are provide with additional links to: “Favorited Veterans,” “Sign Out,” and “Signed in: Manage your Profile and Hiring Commitments”.</a:t>
            </a:r>
          </a:p>
          <a:p>
            <a:pPr marL="170113" indent="-170113">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0113" indent="-170113">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Note that the “Make a Hiring Commitment” webpage resides within the employer profile, those fields are below. (Next Slide)</a:t>
            </a:r>
          </a:p>
          <a:p>
            <a:pPr marL="170113" indent="-170113">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5E3742E9-8630-4B70-A8B0-FB1FAF878C77}"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7</a:t>
            </a:fld>
            <a:endParaRPr lang="en-US" dirty="0"/>
          </a:p>
        </p:txBody>
      </p:sp>
    </p:spTree>
    <p:extLst>
      <p:ext uri="{BB962C8B-B14F-4D97-AF65-F5344CB8AC3E}">
        <p14:creationId xmlns:p14="http://schemas.microsoft.com/office/powerpoint/2010/main" val="222646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7268">
              <a:buFont typeface="Arial" panose="020B0604020202020204" pitchFamily="34" charset="0"/>
              <a:buNone/>
              <a:defRPr/>
            </a:pPr>
            <a:r>
              <a:rPr lang="en-US" b="1" dirty="0">
                <a:latin typeface="Arial" panose="020B0604020202020204" pitchFamily="34" charset="0"/>
                <a:cs typeface="Arial" panose="020B0604020202020204" pitchFamily="34" charset="0"/>
              </a:rPr>
              <a:t>The VEC’s Make a Hiring </a:t>
            </a:r>
            <a:r>
              <a:rPr lang="en-US" b="1" dirty="0" smtClean="0">
                <a:latin typeface="Arial" panose="020B0604020202020204" pitchFamily="34" charset="0"/>
                <a:cs typeface="Arial" panose="020B0604020202020204" pitchFamily="34" charset="0"/>
              </a:rPr>
              <a:t>Commitment</a:t>
            </a:r>
          </a:p>
          <a:p>
            <a:pPr marL="171450" indent="-171450" defTabSz="90726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Employers </a:t>
            </a:r>
            <a:r>
              <a:rPr lang="en-US" dirty="0">
                <a:latin typeface="Arial" panose="020B0604020202020204" pitchFamily="34" charset="0"/>
                <a:cs typeface="Arial" panose="020B0604020202020204" pitchFamily="34" charset="0"/>
              </a:rPr>
              <a:t>can make an optional public commitment to hire Veterans through the VEC.  VA encourages all employers seeking highly qualified Veteran talent to make a public commitment to hire them. </a:t>
            </a:r>
          </a:p>
          <a:p>
            <a:pPr marL="0" indent="0" defTabSz="907268">
              <a:buFont typeface="Arial" panose="020B0604020202020204" pitchFamily="34" charset="0"/>
              <a:buNone/>
              <a:defRPr/>
            </a:pPr>
            <a:endParaRPr lang="en-US" dirty="0"/>
          </a:p>
          <a:p>
            <a:pPr marL="170113" indent="-170113" defTabSz="907268">
              <a:buFont typeface="Arial" panose="020B0604020202020204" pitchFamily="34" charset="0"/>
              <a:buChar char="•"/>
              <a:defRPr/>
            </a:pPr>
            <a:endParaRPr lang="en-US" dirty="0"/>
          </a:p>
          <a:p>
            <a:endParaRPr lang="en-US" dirty="0"/>
          </a:p>
        </p:txBody>
      </p:sp>
      <p:sp>
        <p:nvSpPr>
          <p:cNvPr id="4" name="Date Placeholder 3"/>
          <p:cNvSpPr>
            <a:spLocks noGrp="1"/>
          </p:cNvSpPr>
          <p:nvPr>
            <p:ph type="dt" idx="10"/>
          </p:nvPr>
        </p:nvSpPr>
        <p:spPr/>
        <p:txBody>
          <a:bodyPr/>
          <a:lstStyle/>
          <a:p>
            <a:pPr>
              <a:defRPr/>
            </a:pPr>
            <a:fld id="{B817A811-50AC-4864-82C8-14956B968A8F}"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8</a:t>
            </a:fld>
            <a:endParaRPr lang="en-US" dirty="0"/>
          </a:p>
        </p:txBody>
      </p:sp>
    </p:spTree>
    <p:extLst>
      <p:ext uri="{BB962C8B-B14F-4D97-AF65-F5344CB8AC3E}">
        <p14:creationId xmlns:p14="http://schemas.microsoft.com/office/powerpoint/2010/main" val="267105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07268">
              <a:buFont typeface="Arial" panose="020B0604020202020204" pitchFamily="34" charset="0"/>
              <a:buChar char="•"/>
              <a:defRPr/>
            </a:pPr>
            <a:r>
              <a:rPr lang="en-US" dirty="0">
                <a:latin typeface="Arial" panose="020B0604020202020204" pitchFamily="34" charset="0"/>
                <a:cs typeface="Arial" panose="020B0604020202020204" pitchFamily="34" charset="0"/>
              </a:rPr>
              <a:t>After clicking the Search Veterans Profiles hyperlink you will be directed to the résumé search </a:t>
            </a:r>
            <a:r>
              <a:rPr lang="en-US" dirty="0" smtClean="0">
                <a:latin typeface="Arial" panose="020B0604020202020204" pitchFamily="34" charset="0"/>
                <a:cs typeface="Arial" panose="020B0604020202020204" pitchFamily="34" charset="0"/>
              </a:rPr>
              <a:t>feature.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Employers can use </a:t>
            </a:r>
            <a:r>
              <a:rPr lang="en-US" dirty="0">
                <a:latin typeface="Arial" panose="020B0604020202020204" pitchFamily="34" charset="0"/>
                <a:cs typeface="Arial" panose="020B0604020202020204" pitchFamily="34" charset="0"/>
              </a:rPr>
              <a:t>geographic location information and key words to drill down within the bank of Veteran </a:t>
            </a:r>
            <a:r>
              <a:rPr lang="en-US" dirty="0" smtClean="0">
                <a:latin typeface="Arial" panose="020B0604020202020204" pitchFamily="34" charset="0"/>
                <a:cs typeface="Arial" panose="020B0604020202020204" pitchFamily="34" charset="0"/>
              </a:rPr>
              <a:t>Profiles. </a:t>
            </a:r>
          </a:p>
          <a:p>
            <a:pPr marL="0" lvl="0" indent="0" defTabSz="907268">
              <a:buFont typeface="+mj-lt"/>
              <a:buNone/>
              <a:defRPr/>
            </a:pPr>
            <a:endParaRPr lang="en-US" dirty="0" smtClean="0">
              <a:latin typeface="Arial" panose="020B0604020202020204" pitchFamily="34" charset="0"/>
              <a:cs typeface="Arial" panose="020B0604020202020204" pitchFamily="34" charset="0"/>
            </a:endParaRPr>
          </a:p>
          <a:p>
            <a:pPr marL="171450" lvl="0" indent="-171450" defTabSz="90726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Notice </a:t>
            </a:r>
            <a:r>
              <a:rPr lang="en-US" dirty="0">
                <a:latin typeface="Arial" panose="020B0604020202020204" pitchFamily="34" charset="0"/>
                <a:cs typeface="Arial" panose="020B0604020202020204" pitchFamily="34" charset="0"/>
              </a:rPr>
              <a:t>the location field has been </a:t>
            </a:r>
            <a:r>
              <a:rPr lang="en-US" dirty="0" smtClean="0">
                <a:latin typeface="Arial" panose="020B0604020202020204" pitchFamily="34" charset="0"/>
                <a:cs typeface="Arial" panose="020B0604020202020204" pitchFamily="34" charset="0"/>
              </a:rPr>
              <a:t>filled with</a:t>
            </a:r>
            <a:r>
              <a:rPr lang="en-US" baseline="0" dirty="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the key words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Chicago, IL and the objective is completed with the phrase </a:t>
            </a:r>
            <a:r>
              <a:rPr lang="en-US" dirty="0" smtClean="0">
                <a:latin typeface="Arial" panose="020B0604020202020204" pitchFamily="34" charset="0"/>
                <a:cs typeface="Arial" panose="020B0604020202020204" pitchFamily="34" charset="0"/>
              </a:rPr>
              <a:t>“Human Resources,”.</a:t>
            </a:r>
            <a:endParaRPr lang="en-US" dirty="0">
              <a:latin typeface="Arial" panose="020B0604020202020204" pitchFamily="34" charset="0"/>
              <a:cs typeface="Arial" panose="020B0604020202020204" pitchFamily="34" charset="0"/>
            </a:endParaRPr>
          </a:p>
          <a:p>
            <a:pPr defTabSz="907268">
              <a:defRPr/>
            </a:pPr>
            <a:endParaRPr lang="en-US" dirty="0">
              <a:latin typeface="Arial" panose="020B0604020202020204" pitchFamily="34" charset="0"/>
              <a:cs typeface="Arial" panose="020B0604020202020204" pitchFamily="34" charset="0"/>
            </a:endParaRPr>
          </a:p>
          <a:p>
            <a:pPr marL="0" indent="0" defTabSz="907268">
              <a:buFont typeface="Arial" panose="020B0604020202020204" pitchFamily="34" charset="0"/>
              <a:buNone/>
              <a:defRPr/>
            </a:pPr>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Employers who submit their Employer Identification Number will have full access to Veteran résumés. </a:t>
            </a: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employer thought must be verified by VA. </a:t>
            </a:r>
            <a:r>
              <a:rPr lang="en-US" dirty="0">
                <a:latin typeface="Arial" panose="020B0604020202020204" pitchFamily="34" charset="0"/>
                <a:cs typeface="Arial" panose="020B0604020202020204" pitchFamily="34" charset="0"/>
              </a:rPr>
              <a:t>Veteran contact information is hidden from their </a:t>
            </a:r>
            <a:r>
              <a:rPr lang="en-US" dirty="0" smtClean="0">
                <a:latin typeface="Arial" panose="020B0604020202020204" pitchFamily="34" charset="0"/>
                <a:cs typeface="Arial" panose="020B0604020202020204" pitchFamily="34" charset="0"/>
              </a:rPr>
              <a:t>view until a Central Office staff approves the employer account. Employers </a:t>
            </a:r>
            <a:r>
              <a:rPr lang="en-US" dirty="0">
                <a:latin typeface="Arial" panose="020B0604020202020204" pitchFamily="34" charset="0"/>
                <a:cs typeface="Arial" panose="020B0604020202020204" pitchFamily="34" charset="0"/>
              </a:rPr>
              <a:t>will be able to view </a:t>
            </a:r>
            <a:r>
              <a:rPr lang="en-US" dirty="0" smtClean="0">
                <a:latin typeface="Arial" panose="020B0604020202020204" pitchFamily="34" charset="0"/>
                <a:cs typeface="Arial" panose="020B0604020202020204" pitchFamily="34" charset="0"/>
              </a:rPr>
              <a:t>all other job seekers profile information with the exception of contact information. </a:t>
            </a:r>
            <a:r>
              <a:rPr lang="en-US" dirty="0">
                <a:latin typeface="Arial" panose="020B0604020202020204" pitchFamily="34" charset="0"/>
                <a:cs typeface="Arial" panose="020B0604020202020204" pitchFamily="34" charset="0"/>
              </a:rPr>
              <a:t>Employers should contact </a:t>
            </a:r>
            <a:r>
              <a:rPr lang="en-US" u="sng" dirty="0" smtClean="0">
                <a:latin typeface="Arial" panose="020B0604020202020204" pitchFamily="34" charset="0"/>
                <a:cs typeface="Arial" panose="020B0604020202020204" pitchFamily="34" charset="0"/>
                <a:hlinkClick r:id="rId3"/>
              </a:rPr>
              <a:t>OEOECSUPPORT.VBAVACO@VA.GOV</a:t>
            </a:r>
            <a:r>
              <a:rPr lang="en-US" u="none" baseline="0" dirty="0" smtClean="0">
                <a:latin typeface="Arial" panose="020B0604020202020204" pitchFamily="34" charset="0"/>
                <a:cs typeface="Arial" panose="020B0604020202020204" pitchFamily="34" charset="0"/>
              </a:rPr>
              <a:t> should they not be able to see a job seekers name and contact information.</a:t>
            </a:r>
            <a:endParaRPr lang="en-US" dirty="0">
              <a:latin typeface="Arial" panose="020B0604020202020204" pitchFamily="34" charset="0"/>
              <a:cs typeface="Arial" panose="020B0604020202020204" pitchFamily="34" charset="0"/>
            </a:endParaRPr>
          </a:p>
          <a:p>
            <a:pPr marL="170113" indent="-170113" defTabSz="9072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pPr>
              <a:defRPr/>
            </a:pPr>
            <a:fld id="{D7E8AB7D-5B0B-4A42-B9F5-0C5DDA12E3B0}" type="datetime1">
              <a:rPr lang="en-US" smtClean="0"/>
              <a:t>08/19/2014</a:t>
            </a:fld>
            <a:endParaRPr lang="en-US" dirty="0"/>
          </a:p>
        </p:txBody>
      </p:sp>
      <p:sp>
        <p:nvSpPr>
          <p:cNvPr id="5" name="Slide Number Placeholder 4"/>
          <p:cNvSpPr>
            <a:spLocks noGrp="1"/>
          </p:cNvSpPr>
          <p:nvPr>
            <p:ph type="sldNum" sz="quarter" idx="11"/>
          </p:nvPr>
        </p:nvSpPr>
        <p:spPr/>
        <p:txBody>
          <a:bodyPr/>
          <a:lstStyle/>
          <a:p>
            <a:pPr>
              <a:defRPr/>
            </a:pPr>
            <a:fld id="{AD453690-BB81-4786-BD6F-E2A5339A2EFB}" type="slidenum">
              <a:rPr lang="en-US" smtClean="0"/>
              <a:pPr>
                <a:defRPr/>
              </a:pPr>
              <a:t>9</a:t>
            </a:fld>
            <a:endParaRPr lang="en-US" dirty="0"/>
          </a:p>
        </p:txBody>
      </p:sp>
    </p:spTree>
    <p:extLst>
      <p:ext uri="{BB962C8B-B14F-4D97-AF65-F5344CB8AC3E}">
        <p14:creationId xmlns:p14="http://schemas.microsoft.com/office/powerpoint/2010/main" val="412164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8409A5-F143-4D33-9FA3-07BB340A205B}"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27D9A2-BCD7-40C0-9068-C098282F6BC2}" type="slidenum">
              <a:rPr lang="en-US"/>
              <a:pPr>
                <a:defRPr/>
              </a:pPr>
              <a:t>‹#›</a:t>
            </a:fld>
            <a:endParaRPr lang="en-US" dirty="0"/>
          </a:p>
        </p:txBody>
      </p:sp>
    </p:spTree>
    <p:extLst>
      <p:ext uri="{BB962C8B-B14F-4D97-AF65-F5344CB8AC3E}">
        <p14:creationId xmlns:p14="http://schemas.microsoft.com/office/powerpoint/2010/main" val="365463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CC83E82A-1B95-4BCB-B5B6-FC35D5B1E13C}"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F5291AB7-DC36-4D2B-99F1-1C1302324E34}"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1"/>
          </p:nvPr>
        </p:nvSpPr>
        <p:spPr>
          <a:ln/>
        </p:spPr>
        <p:txBody>
          <a:bodyPr/>
          <a:lstStyle>
            <a:lvl1pPr>
              <a:defRPr/>
            </a:lvl1pPr>
          </a:lstStyle>
          <a:p>
            <a:pPr>
              <a:defRPr/>
            </a:pPr>
            <a:fld id="{2FE555F3-5612-40CC-9BA1-37D96632D025}"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5"/>
          </p:nvPr>
        </p:nvSpPr>
        <p:spPr>
          <a:ln/>
        </p:spPr>
        <p:txBody>
          <a:bodyPr/>
          <a:lstStyle>
            <a:lvl1pPr>
              <a:defRPr/>
            </a:lvl1pPr>
          </a:lstStyle>
          <a:p>
            <a:pPr>
              <a:defRPr/>
            </a:pPr>
            <a:fld id="{F037CAF0-6C4A-4F84-B83A-8E9A881F40F3}"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9"/>
          </p:nvPr>
        </p:nvSpPr>
        <p:spPr>
          <a:ln/>
        </p:spPr>
        <p:txBody>
          <a:bodyPr/>
          <a:lstStyle>
            <a:lvl1pPr>
              <a:defRPr/>
            </a:lvl1pPr>
          </a:lstStyle>
          <a:p>
            <a:pPr>
              <a:defRPr/>
            </a:pPr>
            <a:fld id="{67EFBE0F-DF64-4C70-983A-C9DE7B33DCA9}"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3"/>
          </p:nvPr>
        </p:nvSpPr>
        <p:spPr>
          <a:ln/>
        </p:spPr>
        <p:txBody>
          <a:bodyPr/>
          <a:lstStyle>
            <a:lvl1pPr>
              <a:defRPr/>
            </a:lvl1pPr>
          </a:lstStyle>
          <a:p>
            <a:pPr>
              <a:defRPr/>
            </a:pPr>
            <a:fld id="{1272D96A-40EC-4858-8398-31DF04E9F85F}"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7"/>
          </p:nvPr>
        </p:nvSpPr>
        <p:spPr>
          <a:ln/>
        </p:spPr>
        <p:txBody>
          <a:bodyPr/>
          <a:lstStyle>
            <a:lvl1pPr>
              <a:defRPr/>
            </a:lvl1pPr>
          </a:lstStyle>
          <a:p>
            <a:pPr>
              <a:defRPr/>
            </a:pPr>
            <a:fld id="{F315247E-31B5-4AD6-A43E-DF5B38805C97}"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1"/>
          </p:nvPr>
        </p:nvSpPr>
        <p:spPr>
          <a:ln/>
        </p:spPr>
        <p:txBody>
          <a:bodyPr/>
          <a:lstStyle>
            <a:lvl1pPr>
              <a:defRPr/>
            </a:lvl1pPr>
          </a:lstStyle>
          <a:p>
            <a:pPr>
              <a:defRPr/>
            </a:pPr>
            <a:fld id="{82AB1C7A-C730-4409-B77F-0ED6A5A115D4}"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5"/>
          </p:nvPr>
        </p:nvSpPr>
        <p:spPr>
          <a:ln/>
        </p:spPr>
        <p:txBody>
          <a:bodyPr/>
          <a:lstStyle>
            <a:lvl1pPr>
              <a:defRPr/>
            </a:lvl1pPr>
          </a:lstStyle>
          <a:p>
            <a:pPr>
              <a:defRPr/>
            </a:pPr>
            <a:fld id="{E2080A16-E41E-440C-8FDD-B1D840C38700}"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9"/>
          </p:nvPr>
        </p:nvSpPr>
        <p:spPr>
          <a:ln/>
        </p:spPr>
        <p:txBody>
          <a:bodyPr/>
          <a:lstStyle>
            <a:lvl1pPr>
              <a:defRPr/>
            </a:lvl1pPr>
          </a:lstStyle>
          <a:p>
            <a:pPr>
              <a:defRPr/>
            </a:pPr>
            <a:fld id="{B9EAAC96-2427-469E-83D1-92077E575622}"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3"/>
          </p:nvPr>
        </p:nvSpPr>
        <p:spPr>
          <a:ln/>
        </p:spPr>
        <p:txBody>
          <a:bodyPr/>
          <a:lstStyle>
            <a:lvl1pPr>
              <a:defRPr/>
            </a:lvl1pPr>
          </a:lstStyle>
          <a:p>
            <a:pPr>
              <a:defRPr/>
            </a:pPr>
            <a:fld id="{77FB3BDE-78C3-471F-B5FA-38BA2E08518E}"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7"/>
          </p:nvPr>
        </p:nvSpPr>
        <p:spPr>
          <a:ln/>
        </p:spPr>
        <p:txBody>
          <a:bodyPr/>
          <a:lstStyle>
            <a:lvl1pPr>
              <a:defRPr/>
            </a:lvl1pPr>
          </a:lstStyle>
          <a:p>
            <a:pPr>
              <a:defRPr/>
            </a:pPr>
            <a:fld id="{07721C80-C219-4813-BC0E-102C461CEBFA}"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1"/>
          </p:nvPr>
        </p:nvSpPr>
        <p:spPr>
          <a:ln/>
        </p:spPr>
        <p:txBody>
          <a:bodyPr/>
          <a:lstStyle>
            <a:lvl1pPr>
              <a:defRPr/>
            </a:lvl1pPr>
          </a:lstStyle>
          <a:p>
            <a:pPr>
              <a:defRPr/>
            </a:pPr>
            <a:fld id="{983C05E9-55A3-4E21-B8FB-47544797A182}"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5"/>
          </p:nvPr>
        </p:nvSpPr>
        <p:spPr>
          <a:ln/>
        </p:spPr>
        <p:txBody>
          <a:bodyPr/>
          <a:lstStyle>
            <a:lvl1pPr>
              <a:defRPr/>
            </a:lvl1pPr>
          </a:lstStyle>
          <a:p>
            <a:pPr>
              <a:defRPr/>
            </a:pPr>
            <a:fld id="{E0B9927A-9741-415D-85F8-C518F9D9C800}"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9"/>
          </p:nvPr>
        </p:nvSpPr>
        <p:spPr>
          <a:ln/>
        </p:spPr>
        <p:txBody>
          <a:bodyPr/>
          <a:lstStyle>
            <a:lvl1pPr>
              <a:defRPr/>
            </a:lvl1pPr>
          </a:lstStyle>
          <a:p>
            <a:pPr>
              <a:defRPr/>
            </a:pPr>
            <a:fld id="{BDF3EC36-6EC5-400C-A830-87ACFF974CFA}"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3"/>
          </p:nvPr>
        </p:nvSpPr>
        <p:spPr>
          <a:ln/>
        </p:spPr>
        <p:txBody>
          <a:bodyPr/>
          <a:lstStyle>
            <a:lvl1pPr>
              <a:defRPr/>
            </a:lvl1pPr>
          </a:lstStyle>
          <a:p>
            <a:pPr>
              <a:defRPr/>
            </a:pPr>
            <a:fld id="{C4F7AD76-259B-4031-A255-58328C0F2E5B}"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7"/>
          </p:nvPr>
        </p:nvSpPr>
        <p:spPr>
          <a:ln/>
        </p:spPr>
        <p:txBody>
          <a:bodyPr/>
          <a:lstStyle>
            <a:lvl1pPr>
              <a:defRPr/>
            </a:lvl1pPr>
          </a:lstStyle>
          <a:p>
            <a:pPr>
              <a:defRPr/>
            </a:pPr>
            <a:fld id="{2470DE0E-2126-469C-8583-9DA206A0A3E3}"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1"/>
          </p:nvPr>
        </p:nvSpPr>
        <p:spPr>
          <a:ln/>
        </p:spPr>
        <p:txBody>
          <a:bodyPr/>
          <a:lstStyle>
            <a:lvl1pPr>
              <a:defRPr/>
            </a:lvl1pPr>
          </a:lstStyle>
          <a:p>
            <a:pPr>
              <a:defRPr/>
            </a:pPr>
            <a:fld id="{85FBFD93-3C98-47F0-992A-3E256E765398}"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5"/>
          </p:nvPr>
        </p:nvSpPr>
        <p:spPr>
          <a:ln/>
        </p:spPr>
        <p:txBody>
          <a:bodyPr/>
          <a:lstStyle>
            <a:lvl1pPr>
              <a:defRPr/>
            </a:lvl1pPr>
          </a:lstStyle>
          <a:p>
            <a:pPr>
              <a:defRPr/>
            </a:pPr>
            <a:fld id="{FB3C1A79-5B80-4459-9742-B5F010640522}"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9"/>
          </p:nvPr>
        </p:nvSpPr>
        <p:spPr>
          <a:ln/>
        </p:spPr>
        <p:txBody>
          <a:bodyPr/>
          <a:lstStyle>
            <a:lvl1pPr>
              <a:defRPr/>
            </a:lvl1pPr>
          </a:lstStyle>
          <a:p>
            <a:pPr>
              <a:defRPr/>
            </a:pPr>
            <a:fld id="{5A896BFB-58BC-4DFC-AB74-19DCC39C29D6}"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3"/>
          </p:nvPr>
        </p:nvSpPr>
        <p:spPr>
          <a:ln/>
        </p:spPr>
        <p:txBody>
          <a:bodyPr/>
          <a:lstStyle>
            <a:lvl1pPr>
              <a:defRPr/>
            </a:lvl1pPr>
          </a:lstStyle>
          <a:p>
            <a:pPr>
              <a:defRPr/>
            </a:pPr>
            <a:fld id="{E7722CFA-644B-498F-A023-70AA3F5581A7}" type="slidenum">
              <a:rPr lang="en-US"/>
              <a:pPr>
                <a:defRPr/>
              </a:pPr>
              <a:t>‹#›</a:t>
            </a:fld>
            <a:endParaRPr lang="en-US" dirty="0"/>
          </a:p>
        </p:txBody>
      </p:sp>
      <p:sp>
        <p:nvSpPr>
          <p:cNvPr id="57" name="Footer Placeholder 2"/>
          <p:cNvSpPr>
            <a:spLocks noGrp="1"/>
          </p:cNvSpPr>
          <p:nvPr>
            <p:ph type="ftr" sz="quarter" idx="95"/>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97"/>
          </p:nvPr>
        </p:nvSpPr>
        <p:spPr>
          <a:ln/>
        </p:spPr>
        <p:txBody>
          <a:bodyPr/>
          <a:lstStyle>
            <a:lvl1pPr>
              <a:defRPr/>
            </a:lvl1pPr>
          </a:lstStyle>
          <a:p>
            <a:pPr>
              <a:defRPr/>
            </a:pPr>
            <a:fld id="{46710D0F-996A-4B37-9B09-1B3E2A420E87}" type="slidenum">
              <a:rPr lang="en-US"/>
              <a:pPr>
                <a:defRPr/>
              </a:pPr>
              <a:t>‹#›</a:t>
            </a:fld>
            <a:endParaRPr lang="en-US" dirty="0"/>
          </a:p>
        </p:txBody>
      </p:sp>
      <p:sp>
        <p:nvSpPr>
          <p:cNvPr id="58" name="Footer Placeholder 2"/>
          <p:cNvSpPr>
            <a:spLocks noGrp="1"/>
          </p:cNvSpPr>
          <p:nvPr>
            <p:ph type="ftr" sz="quarter" idx="99"/>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1"/>
          </p:nvPr>
        </p:nvSpPr>
        <p:spPr>
          <a:ln/>
        </p:spPr>
        <p:txBody>
          <a:bodyPr/>
          <a:lstStyle>
            <a:lvl1pPr>
              <a:defRPr/>
            </a:lvl1pPr>
          </a:lstStyle>
          <a:p>
            <a:pPr>
              <a:defRPr/>
            </a:pPr>
            <a:fld id="{C07EF44B-D01B-496F-AEC5-0C9A7335A5BE}" type="slidenum">
              <a:rPr lang="en-US"/>
              <a:pPr>
                <a:defRPr/>
              </a:pPr>
              <a:t>‹#›</a:t>
            </a:fld>
            <a:endParaRPr lang="en-US" dirty="0"/>
          </a:p>
        </p:txBody>
      </p:sp>
      <p:sp>
        <p:nvSpPr>
          <p:cNvPr id="60" name="Footer Placeholder 2"/>
          <p:cNvSpPr>
            <a:spLocks noGrp="1"/>
          </p:cNvSpPr>
          <p:nvPr>
            <p:ph type="ftr" sz="quarter" idx="103"/>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5"/>
          </p:nvPr>
        </p:nvSpPr>
        <p:spPr>
          <a:ln/>
        </p:spPr>
        <p:txBody>
          <a:bodyPr/>
          <a:lstStyle>
            <a:lvl1pPr>
              <a:defRPr/>
            </a:lvl1pPr>
          </a:lstStyle>
          <a:p>
            <a:pPr>
              <a:defRPr/>
            </a:pPr>
            <a:fld id="{D0738EA7-2BA2-4B48-9171-FB7CBE947EA4}" type="slidenum">
              <a:rPr lang="en-US"/>
              <a:pPr>
                <a:defRPr/>
              </a:pPr>
              <a:t>‹#›</a:t>
            </a:fld>
            <a:endParaRPr lang="en-US" dirty="0"/>
          </a:p>
        </p:txBody>
      </p:sp>
      <p:sp>
        <p:nvSpPr>
          <p:cNvPr id="62" name="Footer Placeholder 2"/>
          <p:cNvSpPr>
            <a:spLocks noGrp="1"/>
          </p:cNvSpPr>
          <p:nvPr>
            <p:ph type="ftr" sz="quarter" idx="107"/>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9"/>
          </p:nvPr>
        </p:nvSpPr>
        <p:spPr>
          <a:ln/>
        </p:spPr>
        <p:txBody>
          <a:bodyPr/>
          <a:lstStyle>
            <a:lvl1pPr>
              <a:defRPr/>
            </a:lvl1pPr>
          </a:lstStyle>
          <a:p>
            <a:pPr>
              <a:defRPr/>
            </a:pPr>
            <a:fld id="{FCC5B860-2704-46B5-B8DA-EF653361513C}" type="slidenum">
              <a:rPr lang="en-US"/>
              <a:pPr>
                <a:defRPr/>
              </a:pPr>
              <a:t>‹#›</a:t>
            </a:fld>
            <a:endParaRPr lang="en-US" dirty="0"/>
          </a:p>
        </p:txBody>
      </p:sp>
      <p:sp>
        <p:nvSpPr>
          <p:cNvPr id="64" name="Footer Placeholder 2"/>
          <p:cNvSpPr>
            <a:spLocks noGrp="1"/>
          </p:cNvSpPr>
          <p:nvPr>
            <p:ph type="ftr" sz="quarter" idx="111"/>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3"/>
          </p:nvPr>
        </p:nvSpPr>
        <p:spPr>
          <a:ln/>
        </p:spPr>
        <p:txBody>
          <a:bodyPr/>
          <a:lstStyle>
            <a:lvl1pPr>
              <a:defRPr/>
            </a:lvl1pPr>
          </a:lstStyle>
          <a:p>
            <a:pPr>
              <a:defRPr/>
            </a:pPr>
            <a:fld id="{F5F01315-7686-4796-9705-96674F7E94A1}" type="slidenum">
              <a:rPr lang="en-US"/>
              <a:pPr>
                <a:defRPr/>
              </a:pPr>
              <a:t>‹#›</a:t>
            </a:fld>
            <a:endParaRPr lang="en-US" dirty="0"/>
          </a:p>
        </p:txBody>
      </p:sp>
      <p:sp>
        <p:nvSpPr>
          <p:cNvPr id="68" name="Footer Placeholder 2"/>
          <p:cNvSpPr>
            <a:spLocks noGrp="1"/>
          </p:cNvSpPr>
          <p:nvPr>
            <p:ph type="ftr" sz="quarter" idx="115"/>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17"/>
          </p:nvPr>
        </p:nvSpPr>
        <p:spPr>
          <a:ln/>
        </p:spPr>
        <p:txBody>
          <a:bodyPr/>
          <a:lstStyle>
            <a:lvl1pPr>
              <a:defRPr/>
            </a:lvl1pPr>
          </a:lstStyle>
          <a:p>
            <a:pPr>
              <a:defRPr/>
            </a:pPr>
            <a:fld id="{957F12E2-E139-4B01-AEC0-07090723F7E2}" type="slidenum">
              <a:rPr lang="en-US"/>
              <a:pPr>
                <a:defRPr/>
              </a:pPr>
              <a:t>‹#›</a:t>
            </a:fld>
            <a:endParaRPr lang="en-US" dirty="0"/>
          </a:p>
        </p:txBody>
      </p:sp>
      <p:sp>
        <p:nvSpPr>
          <p:cNvPr id="69" name="Footer Placeholder 2"/>
          <p:cNvSpPr>
            <a:spLocks noGrp="1"/>
          </p:cNvSpPr>
          <p:nvPr>
            <p:ph type="ftr" sz="quarter" idx="119"/>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1"/>
          </p:nvPr>
        </p:nvSpPr>
        <p:spPr>
          <a:ln/>
        </p:spPr>
        <p:txBody>
          <a:bodyPr/>
          <a:lstStyle>
            <a:lvl1pPr>
              <a:defRPr/>
            </a:lvl1pPr>
          </a:lstStyle>
          <a:p>
            <a:pPr>
              <a:defRPr/>
            </a:pPr>
            <a:fld id="{CC28B327-3AD2-4C46-A13A-56E24824B909}" type="slidenum">
              <a:rPr lang="en-US"/>
              <a:pPr>
                <a:defRPr/>
              </a:pPr>
              <a:t>‹#›</a:t>
            </a:fld>
            <a:endParaRPr lang="en-US" dirty="0"/>
          </a:p>
        </p:txBody>
      </p:sp>
      <p:sp>
        <p:nvSpPr>
          <p:cNvPr id="71" name="Footer Placeholder 2"/>
          <p:cNvSpPr>
            <a:spLocks noGrp="1"/>
          </p:cNvSpPr>
          <p:nvPr>
            <p:ph type="ftr" sz="quarter" idx="123"/>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5"/>
          </p:nvPr>
        </p:nvSpPr>
        <p:spPr>
          <a:ln/>
        </p:spPr>
        <p:txBody>
          <a:bodyPr/>
          <a:lstStyle>
            <a:lvl1pPr>
              <a:defRPr/>
            </a:lvl1pPr>
          </a:lstStyle>
          <a:p>
            <a:pPr>
              <a:defRPr/>
            </a:pPr>
            <a:fld id="{FFA8DDAD-D015-4E03-8DC5-9683E44814A1}" type="slidenum">
              <a:rPr lang="en-US"/>
              <a:pPr>
                <a:defRPr/>
              </a:pPr>
              <a:t>‹#›</a:t>
            </a:fld>
            <a:endParaRPr lang="en-US" dirty="0"/>
          </a:p>
        </p:txBody>
      </p:sp>
      <p:sp>
        <p:nvSpPr>
          <p:cNvPr id="73" name="Footer Placeholder 2"/>
          <p:cNvSpPr>
            <a:spLocks noGrp="1"/>
          </p:cNvSpPr>
          <p:nvPr>
            <p:ph type="ftr" sz="quarter" idx="127"/>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9"/>
          </p:nvPr>
        </p:nvSpPr>
        <p:spPr>
          <a:ln/>
        </p:spPr>
        <p:txBody>
          <a:bodyPr/>
          <a:lstStyle>
            <a:lvl1pPr>
              <a:defRPr/>
            </a:lvl1pPr>
          </a:lstStyle>
          <a:p>
            <a:pPr>
              <a:defRPr/>
            </a:pPr>
            <a:fld id="{F577DB40-0D84-4CA2-8595-6AE3BA64A451}" type="slidenum">
              <a:rPr lang="en-US"/>
              <a:pPr>
                <a:defRPr/>
              </a:pPr>
              <a:t>‹#›</a:t>
            </a:fld>
            <a:endParaRPr lang="en-US" dirty="0"/>
          </a:p>
        </p:txBody>
      </p:sp>
      <p:sp>
        <p:nvSpPr>
          <p:cNvPr id="75" name="Footer Placeholder 2"/>
          <p:cNvSpPr>
            <a:spLocks noGrp="1"/>
          </p:cNvSpPr>
          <p:nvPr>
            <p:ph type="ftr" sz="quarter" idx="131"/>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3"/>
          </p:nvPr>
        </p:nvSpPr>
        <p:spPr>
          <a:ln/>
        </p:spPr>
        <p:txBody>
          <a:bodyPr/>
          <a:lstStyle>
            <a:lvl1pPr>
              <a:defRPr/>
            </a:lvl1pPr>
          </a:lstStyle>
          <a:p>
            <a:pPr>
              <a:defRPr/>
            </a:pPr>
            <a:fld id="{5FED8A48-E48A-4F6C-BACE-DC9AAFA2DB6E}" type="slidenum">
              <a:rPr lang="en-US"/>
              <a:pPr>
                <a:defRPr/>
              </a:pPr>
              <a:t>‹#›</a:t>
            </a:fld>
            <a:endParaRPr lang="en-US" dirty="0"/>
          </a:p>
        </p:txBody>
      </p:sp>
      <p:sp>
        <p:nvSpPr>
          <p:cNvPr id="79" name="Footer Placeholder 2"/>
          <p:cNvSpPr>
            <a:spLocks noGrp="1"/>
          </p:cNvSpPr>
          <p:nvPr>
            <p:ph type="ftr" sz="quarter" idx="135"/>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37"/>
          </p:nvPr>
        </p:nvSpPr>
        <p:spPr>
          <a:ln/>
        </p:spPr>
        <p:txBody>
          <a:bodyPr/>
          <a:lstStyle>
            <a:lvl1pPr>
              <a:defRPr/>
            </a:lvl1pPr>
          </a:lstStyle>
          <a:p>
            <a:pPr>
              <a:defRPr/>
            </a:pPr>
            <a:fld id="{236C38E9-F7C2-4001-8034-55AB895AC61D}" type="slidenum">
              <a:rPr lang="en-US"/>
              <a:pPr>
                <a:defRPr/>
              </a:pPr>
              <a:t>‹#›</a:t>
            </a:fld>
            <a:endParaRPr lang="en-US" dirty="0"/>
          </a:p>
        </p:txBody>
      </p:sp>
      <p:sp>
        <p:nvSpPr>
          <p:cNvPr id="80" name="Footer Placeholder 2"/>
          <p:cNvSpPr>
            <a:spLocks noGrp="1"/>
          </p:cNvSpPr>
          <p:nvPr>
            <p:ph type="ftr" sz="quarter" idx="139"/>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1"/>
          </p:nvPr>
        </p:nvSpPr>
        <p:spPr>
          <a:ln/>
        </p:spPr>
        <p:txBody>
          <a:bodyPr/>
          <a:lstStyle>
            <a:lvl1pPr>
              <a:defRPr/>
            </a:lvl1pPr>
          </a:lstStyle>
          <a:p>
            <a:pPr>
              <a:defRPr/>
            </a:pPr>
            <a:fld id="{CCEE7780-A1F7-41B5-9EA6-617C99FD614C}" type="slidenum">
              <a:rPr lang="en-US"/>
              <a:pPr>
                <a:defRPr/>
              </a:pPr>
              <a:t>‹#›</a:t>
            </a:fld>
            <a:endParaRPr lang="en-US" dirty="0"/>
          </a:p>
        </p:txBody>
      </p:sp>
      <p:sp>
        <p:nvSpPr>
          <p:cNvPr id="82" name="Footer Placeholder 2"/>
          <p:cNvSpPr>
            <a:spLocks noGrp="1"/>
          </p:cNvSpPr>
          <p:nvPr>
            <p:ph type="ftr" sz="quarter" idx="143"/>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5"/>
          </p:nvPr>
        </p:nvSpPr>
        <p:spPr>
          <a:ln/>
        </p:spPr>
        <p:txBody>
          <a:bodyPr/>
          <a:lstStyle>
            <a:lvl1pPr>
              <a:defRPr/>
            </a:lvl1pPr>
          </a:lstStyle>
          <a:p>
            <a:pPr>
              <a:defRPr/>
            </a:pPr>
            <a:fld id="{00B85764-E256-4E26-8130-01347131ABE6}" type="slidenum">
              <a:rPr lang="en-US"/>
              <a:pPr>
                <a:defRPr/>
              </a:pPr>
              <a:t>‹#›</a:t>
            </a:fld>
            <a:endParaRPr lang="en-US" dirty="0"/>
          </a:p>
        </p:txBody>
      </p:sp>
      <p:sp>
        <p:nvSpPr>
          <p:cNvPr id="84" name="Footer Placeholder 2"/>
          <p:cNvSpPr>
            <a:spLocks noGrp="1"/>
          </p:cNvSpPr>
          <p:nvPr>
            <p:ph type="ftr" sz="quarter" idx="147"/>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9"/>
          </p:nvPr>
        </p:nvSpPr>
        <p:spPr>
          <a:ln/>
        </p:spPr>
        <p:txBody>
          <a:bodyPr/>
          <a:lstStyle>
            <a:lvl1pPr>
              <a:defRPr/>
            </a:lvl1pPr>
          </a:lstStyle>
          <a:p>
            <a:pPr>
              <a:defRPr/>
            </a:pPr>
            <a:fld id="{1E5E566E-A2BD-4060-A9C4-1136AF450F78}" type="slidenum">
              <a:rPr lang="en-US"/>
              <a:pPr>
                <a:defRPr/>
              </a:pPr>
              <a:t>‹#›</a:t>
            </a:fld>
            <a:endParaRPr lang="en-US" dirty="0"/>
          </a:p>
        </p:txBody>
      </p:sp>
      <p:sp>
        <p:nvSpPr>
          <p:cNvPr id="86" name="Footer Placeholder 2"/>
          <p:cNvSpPr>
            <a:spLocks noGrp="1"/>
          </p:cNvSpPr>
          <p:nvPr>
            <p:ph type="ftr" sz="quarter" idx="151"/>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3"/>
          </p:nvPr>
        </p:nvSpPr>
        <p:spPr>
          <a:ln/>
        </p:spPr>
        <p:txBody>
          <a:bodyPr/>
          <a:lstStyle>
            <a:lvl1pPr>
              <a:defRPr/>
            </a:lvl1pPr>
          </a:lstStyle>
          <a:p>
            <a:pPr>
              <a:defRPr/>
            </a:pPr>
            <a:fld id="{909DB908-E1F3-4B8D-ABE0-4C5D5A444F9C}" type="slidenum">
              <a:rPr lang="en-US"/>
              <a:pPr>
                <a:defRPr/>
              </a:pPr>
              <a:t>‹#›</a:t>
            </a:fld>
            <a:endParaRPr lang="en-US" dirty="0"/>
          </a:p>
        </p:txBody>
      </p:sp>
      <p:sp>
        <p:nvSpPr>
          <p:cNvPr id="88" name="Footer Placeholder 2"/>
          <p:cNvSpPr>
            <a:spLocks noGrp="1"/>
          </p:cNvSpPr>
          <p:nvPr>
            <p:ph type="ftr" sz="quarter" idx="155"/>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7"/>
          </p:nvPr>
        </p:nvSpPr>
        <p:spPr>
          <a:ln/>
        </p:spPr>
        <p:txBody>
          <a:bodyPr/>
          <a:lstStyle>
            <a:lvl1pPr>
              <a:defRPr/>
            </a:lvl1pPr>
          </a:lstStyle>
          <a:p>
            <a:pPr>
              <a:defRPr/>
            </a:pPr>
            <a:fld id="{9CA8E45D-1B78-4147-B0B2-6B98452907E0}" type="slidenum">
              <a:rPr lang="en-US"/>
              <a:pPr>
                <a:defRPr/>
              </a:pPr>
              <a:t>‹#›</a:t>
            </a:fld>
            <a:endParaRPr lang="en-US" dirty="0"/>
          </a:p>
        </p:txBody>
      </p:sp>
      <p:sp>
        <p:nvSpPr>
          <p:cNvPr id="92" name="Footer Placeholder 2"/>
          <p:cNvSpPr>
            <a:spLocks noGrp="1"/>
          </p:cNvSpPr>
          <p:nvPr>
            <p:ph type="ftr" sz="quarter" idx="159"/>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1"/>
          </p:nvPr>
        </p:nvSpPr>
        <p:spPr>
          <a:ln/>
        </p:spPr>
        <p:txBody>
          <a:bodyPr/>
          <a:lstStyle>
            <a:lvl1pPr>
              <a:defRPr/>
            </a:lvl1pPr>
          </a:lstStyle>
          <a:p>
            <a:pPr>
              <a:defRPr/>
            </a:pPr>
            <a:fld id="{813C35E1-A1EB-4C7D-876A-DBF973822482}" type="slidenum">
              <a:rPr lang="en-US"/>
              <a:pPr>
                <a:defRPr/>
              </a:pPr>
              <a:t>‹#›</a:t>
            </a:fld>
            <a:endParaRPr lang="en-US" dirty="0"/>
          </a:p>
        </p:txBody>
      </p:sp>
      <p:sp>
        <p:nvSpPr>
          <p:cNvPr id="93" name="Footer Placeholder 2"/>
          <p:cNvSpPr>
            <a:spLocks noGrp="1"/>
          </p:cNvSpPr>
          <p:nvPr>
            <p:ph type="ftr" sz="quarter" idx="163"/>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5"/>
          </p:nvPr>
        </p:nvSpPr>
        <p:spPr>
          <a:ln/>
        </p:spPr>
        <p:txBody>
          <a:bodyPr/>
          <a:lstStyle>
            <a:lvl1pPr>
              <a:defRPr/>
            </a:lvl1pPr>
          </a:lstStyle>
          <a:p>
            <a:pPr>
              <a:defRPr/>
            </a:pPr>
            <a:fld id="{41E40E0A-5301-43B9-B09E-2FDB5082A60A}" type="slidenum">
              <a:rPr lang="en-US"/>
              <a:pPr>
                <a:defRPr/>
              </a:pPr>
              <a:t>‹#›</a:t>
            </a:fld>
            <a:endParaRPr lang="en-US" dirty="0"/>
          </a:p>
        </p:txBody>
      </p:sp>
      <p:sp>
        <p:nvSpPr>
          <p:cNvPr id="95" name="Footer Placeholder 2"/>
          <p:cNvSpPr>
            <a:spLocks noGrp="1"/>
          </p:cNvSpPr>
          <p:nvPr>
            <p:ph type="ftr" sz="quarter" idx="167"/>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9"/>
          </p:nvPr>
        </p:nvSpPr>
        <p:spPr>
          <a:ln/>
        </p:spPr>
        <p:txBody>
          <a:bodyPr/>
          <a:lstStyle>
            <a:lvl1pPr>
              <a:defRPr/>
            </a:lvl1pPr>
          </a:lstStyle>
          <a:p>
            <a:pPr>
              <a:defRPr/>
            </a:pPr>
            <a:fld id="{3F6FD1FE-425C-4393-8D00-BBBEA2E6890B}" type="slidenum">
              <a:rPr lang="en-US"/>
              <a:pPr>
                <a:defRPr/>
              </a:pPr>
              <a:t>‹#›</a:t>
            </a:fld>
            <a:endParaRPr lang="en-US" dirty="0"/>
          </a:p>
        </p:txBody>
      </p:sp>
      <p:sp>
        <p:nvSpPr>
          <p:cNvPr id="90" name="Date Placeholder 1"/>
          <p:cNvSpPr>
            <a:spLocks noGrp="1"/>
          </p:cNvSpPr>
          <p:nvPr>
            <p:ph type="dt" sz="half" idx="170"/>
          </p:nvPr>
        </p:nvSpPr>
        <p:spPr>
          <a:ln/>
        </p:spPr>
        <p:txBody>
          <a:bodyPr/>
          <a:lstStyle>
            <a:lvl1pPr>
              <a:defRPr/>
            </a:lvl1pPr>
          </a:lstStyle>
          <a:p>
            <a:pPr>
              <a:defRPr/>
            </a:pPr>
            <a:fld id="{7AEC9A25-ABED-485F-8CE7-DF938916773D}" type="datetime1">
              <a:rPr lang="en-US" smtClean="0"/>
              <a:t>08/19/2014</a:t>
            </a:fld>
            <a:endParaRPr lang="en-US" dirty="0"/>
          </a:p>
        </p:txBody>
      </p:sp>
      <p:sp>
        <p:nvSpPr>
          <p:cNvPr id="97" name="Footer Placeholder 2"/>
          <p:cNvSpPr>
            <a:spLocks noGrp="1"/>
          </p:cNvSpPr>
          <p:nvPr>
            <p:ph type="ftr" sz="quarter" idx="171"/>
          </p:nvPr>
        </p:nvSpPr>
        <p:spPr>
          <a:ln/>
        </p:spPr>
        <p:txBody>
          <a:bodyPr/>
          <a:lstStyle>
            <a:lvl1pPr>
              <a:defRPr/>
            </a:lvl1pPr>
          </a:lstStyle>
          <a:p>
            <a:pPr>
              <a:defRPr/>
            </a:pPr>
            <a:endParaRPr lang="en-US" dirty="0"/>
          </a:p>
        </p:txBody>
      </p:sp>
      <p:sp>
        <p:nvSpPr>
          <p:cNvPr id="99" name="Footer Placeholder 3"/>
          <p:cNvSpPr>
            <a:spLocks noGrp="1"/>
          </p:cNvSpPr>
          <p:nvPr>
            <p:ph type="ftr" sz="quarter" idx="172"/>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73"/>
          </p:nvPr>
        </p:nvSpPr>
        <p:spPr>
          <a:ln/>
        </p:spPr>
        <p:txBody>
          <a:bodyPr/>
          <a:lstStyle>
            <a:lvl1pPr>
              <a:defRPr/>
            </a:lvl1pPr>
          </a:lstStyle>
          <a:p>
            <a:pPr>
              <a:defRPr/>
            </a:pPr>
            <a:fld id="{057B9977-37BA-4E57-84A0-3727B51EB66E}" type="slidenum">
              <a:rPr lang="en-US"/>
              <a:pPr>
                <a:defRPr/>
              </a:pPr>
              <a:t>‹#›</a:t>
            </a:fld>
            <a:endParaRPr lang="en-US" dirty="0"/>
          </a:p>
        </p:txBody>
      </p:sp>
      <p:sp>
        <p:nvSpPr>
          <p:cNvPr id="101" name="Slide Number Placeholder 5"/>
          <p:cNvSpPr>
            <a:spLocks noGrp="1"/>
          </p:cNvSpPr>
          <p:nvPr>
            <p:ph type="sldNum" sz="quarter" idx="174"/>
          </p:nvPr>
        </p:nvSpPr>
        <p:spPr>
          <a:ln/>
        </p:spPr>
        <p:txBody>
          <a:bodyPr/>
          <a:lstStyle>
            <a:lvl1pPr>
              <a:defRPr/>
            </a:lvl1pPr>
          </a:lstStyle>
          <a:p>
            <a:pPr>
              <a:defRPr/>
            </a:pPr>
            <a:fld id="{0E0FE025-D59B-4E4F-9287-4D15032A998E}" type="slidenum">
              <a:rPr lang="en-US"/>
              <a:pPr>
                <a:defRPr/>
              </a:pPr>
              <a:t>‹#›</a:t>
            </a:fld>
            <a:endParaRPr lang="en-US" dirty="0"/>
          </a:p>
        </p:txBody>
      </p:sp>
    </p:spTree>
    <p:extLst>
      <p:ext uri="{BB962C8B-B14F-4D97-AF65-F5344CB8AC3E}">
        <p14:creationId xmlns:p14="http://schemas.microsoft.com/office/powerpoint/2010/main" val="91706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E0A9B430-8726-4B3E-923F-CD35B91A2D26}"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7A9AC184-49FE-49CF-A2A9-B3C9EEAD9994}"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22DF577F-DB90-43DA-9618-DE264B0C500C}"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DBF60E72-9BA4-435E-8D5A-965AA30AB7A0}"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C78B6F2E-C6B8-4943-A7AD-C9A2D6951F36}"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B0566E44-6D1F-4E6A-B665-3F881586F033}"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377C1060-A5A1-4CA6-A75C-D2BF3590C996}"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3F156AB3-85F3-485A-AE6A-5F07B21BC6C0}"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9BCA1727-74E0-4582-AB93-132E118E2246}"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94AC6A8C-9FF2-4621-85B9-18652525014C}"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FC561A7D-9F1B-42EE-AC6D-781134FB78F0}"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A8036C4A-3807-414E-A8A7-50BBC129E3C1}"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32AA7504-BA29-4558-AA4A-638D8840F2A6}"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93CCC1F1-B13F-4FFD-BC72-ACE2E86E6CEC}"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7D901006-716B-4434-B8A8-285BBA1D8563}"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2B3CE585-16CB-4F1B-AAA0-930FCD43E67B}"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006D8181-ECDC-418F-8620-8949CCF5712C}"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C41F25C1-36BF-4089-BFF0-83AA52538487}"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504C5533-B3A7-40CB-8B42-8BF5D8B8E420}"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16F27FE3-6CF2-43A3-8838-2A3B7C33A536}"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BF3E104F-8F04-4428-9821-74EE6A02C5DF}"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29C5FF05-5EC3-43B3-967A-CD5C8AE45104}"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5B1D3F01-44BF-4B2B-97D7-4481BA864CEB}"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25DFC283-973E-4475-9B9A-7C5527E5F42A}"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5A080724-86DB-4AD7-B718-D27D6DEB066E}"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04486C92-0810-44A9-9F2E-7793D52DA344}"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0BE1A438-631A-45CD-A374-DF312F5479EF}"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C85E9398-17BF-4F28-846A-882A1C5FAD7D}"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AE6E5B20-DE15-4745-B85A-D9DE9DF4911B}"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7884A490-02FA-4EFD-806B-6B0E22798A43}"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41459344-236A-40C9-8D99-CA79D3446E98}"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E4000F72-A7AB-4686-9C5B-3D08DAA9037F}"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CF0E2D22-EAAA-4B56-BF01-62E27F8BBB69}"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96828053-940F-435A-AD72-CEC287FC98F8}"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8112D41D-E67D-4909-91A2-976F475A5BC2}"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733AE115-28E1-4EFD-869C-1732EEA2035D}"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939951B2-07A7-4105-B438-C88B4104ABDF}"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C77E7F01-8BD3-432D-A654-18AEB940E200}"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BE16E8A3-E800-4FAF-ABDF-48774989119D}"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F36B069F-BE5E-424D-BD99-A3C435D6C2C9}"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F4DC25AA-2DFE-46EB-8765-07937D7689C8}"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D9E13AD6-4800-4672-B40C-0A26DBA07A05}"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EB0254FC-07D6-4690-9CFD-B0272AF3BB86}" type="slidenum">
              <a:rPr lang="en-US"/>
              <a:pPr>
                <a:defRPr/>
              </a:pPr>
              <a:t>‹#›</a:t>
            </a:fld>
            <a:endParaRPr lang="en-US" dirty="0"/>
          </a:p>
        </p:txBody>
      </p:sp>
    </p:spTree>
    <p:extLst>
      <p:ext uri="{BB962C8B-B14F-4D97-AF65-F5344CB8AC3E}">
        <p14:creationId xmlns:p14="http://schemas.microsoft.com/office/powerpoint/2010/main" val="112697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A41A5CBF-E81B-4C50-8633-4B156FE15892}"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4B9B943E-0648-4D51-8DDB-F83B88F7A95C}"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8DB73BB1-5C88-4BE1-BF10-45D631C5C085}"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C51C621C-1F8C-4677-88C8-DDBD065D696D}"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C8DE146D-9A4D-43EF-A308-4C3ADDE2AF44}"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88EE74E2-6048-4BC2-9787-D89F56FAA800}"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144FBBB3-B4F0-477F-8F78-4674B6568AD9}"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C9F045A7-B777-458B-82B4-BC274CE7082E}"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A3CEC985-D4DF-4C81-968D-680018EA2113}"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392E887B-5B27-4A50-871C-830490B61DE7}"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48DE9327-CCC8-4F3E-8BF3-FB56D983DBB9}"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4B0BB698-95EF-4A2A-9220-23C67F7133E1}"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75F8C621-88B9-4F42-9F72-83099213FF04}"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82A3D63A-B8EB-40E2-BB58-8FE9346C2AA0}"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DAD2F404-45B3-4134-B9F6-D84673A190AD}"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E7A60F70-4CF2-4513-9DC3-FEC034FBB9EE}"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9129429A-88C2-402A-ADC6-A20B64568F25}"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780DFC66-B98F-423C-8670-57750B0D459F}"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B8D7CAD1-EFBA-4A32-9E4B-F2D325F94222}"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27B78B3A-6040-4B8B-82AA-CED2AEFEC65F}"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F83A9A2B-8B07-43DB-91E9-8754BD036019}"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7E6D561C-5FFC-4D46-9E7C-6A65BD64EB14}"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7D733F4A-EC41-4CFD-A08A-B7E5C74DC394}"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A3B2A377-FF67-4712-A1B7-54F2CFA88EC7}"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AD2E8D3A-DB1F-4B2A-9085-FCE91AC659A4}"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2F98060D-486D-4152-BD3A-5A91B2A7E7BE}"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446C7012-EB28-4CA7-A7EA-EDC9D7729462}"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1A32004C-BF29-4CEB-A5EB-885CB390BB84}"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25A6EE4F-B4F9-4477-97D2-D8FE2713D4A0}"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3FBF51DD-190A-41C4-815B-65AB2B5C6578}"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50746F13-27DB-4960-9CB2-5AADC7289113}"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345D1883-7EC8-4815-AA9D-B78FD410985A}"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9A272CB5-0983-4EE9-934E-5C97DEA63128}"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E1730308-FB72-4111-9EE4-EE0603238A70}"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22B57118-3C6D-4AA1-AD93-2BDA8CC22DAD}"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6495E8B3-BA0C-4F3F-AC8A-F69945F50652}"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92520B1F-8A84-4EE3-8B07-9253F3939025}"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1D1B66D4-679B-48B3-936E-B3E155D8C7EC}"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596C08EA-778A-4F18-B194-D92E5744DBC4}"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7AC87122-C5A3-4753-8627-5039AFFABE64}"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2E1B8E22-1AF6-4A58-A382-27D1A492ED10}"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0715DCB7-2C90-4DD1-9889-98CA1926210F}"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EEFA33D8-20F4-45BA-B069-8B76EAB7A4D2}" type="slidenum">
              <a:rPr lang="en-US"/>
              <a:pPr>
                <a:defRPr/>
              </a:pPr>
              <a:t>‹#›</a:t>
            </a:fld>
            <a:endParaRPr lang="en-US" dirty="0"/>
          </a:p>
        </p:txBody>
      </p:sp>
    </p:spTree>
    <p:extLst>
      <p:ext uri="{BB962C8B-B14F-4D97-AF65-F5344CB8AC3E}">
        <p14:creationId xmlns:p14="http://schemas.microsoft.com/office/powerpoint/2010/main" val="63157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E484FD7-4A74-49B4-A1BE-AFC237460FCF}"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018BB1-01DA-42E8-940E-7F33128A4A11}" type="slidenum">
              <a:rPr lang="en-US"/>
              <a:pPr>
                <a:defRPr/>
              </a:pPr>
              <a:t>‹#›</a:t>
            </a:fld>
            <a:endParaRPr lang="en-US" dirty="0"/>
          </a:p>
        </p:txBody>
      </p:sp>
    </p:spTree>
    <p:extLst>
      <p:ext uri="{BB962C8B-B14F-4D97-AF65-F5344CB8AC3E}">
        <p14:creationId xmlns:p14="http://schemas.microsoft.com/office/powerpoint/2010/main" val="424282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D3C2C3-2541-47B3-A524-9BC37650CE27}"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0C7493-D15A-407D-A74F-95250494ABDF}" type="slidenum">
              <a:rPr lang="en-US"/>
              <a:pPr>
                <a:defRPr/>
              </a:pPr>
              <a:t>‹#›</a:t>
            </a:fld>
            <a:endParaRPr lang="en-US" dirty="0"/>
          </a:p>
        </p:txBody>
      </p:sp>
    </p:spTree>
    <p:extLst>
      <p:ext uri="{BB962C8B-B14F-4D97-AF65-F5344CB8AC3E}">
        <p14:creationId xmlns:p14="http://schemas.microsoft.com/office/powerpoint/2010/main" val="588715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D6118B-8C2E-48BE-ACD3-A860981837C9}"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7A2F98-9E08-49CA-AE0E-958EBA605CEC}" type="slidenum">
              <a:rPr lang="en-US"/>
              <a:pPr>
                <a:defRPr/>
              </a:pPr>
              <a:t>‹#›</a:t>
            </a:fld>
            <a:endParaRPr lang="en-US" dirty="0"/>
          </a:p>
        </p:txBody>
      </p:sp>
    </p:spTree>
    <p:extLst>
      <p:ext uri="{BB962C8B-B14F-4D97-AF65-F5344CB8AC3E}">
        <p14:creationId xmlns:p14="http://schemas.microsoft.com/office/powerpoint/2010/main" val="347284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960233A-6E43-4644-8794-0BDD0AF39F89}" type="datetime1">
              <a:rPr lang="en-US" smtClean="0"/>
              <a:t>08/19/2014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D3938F2-E8D9-4CD9-AB75-B987DA61BE72}" type="slidenum">
              <a:rPr lang="en-US"/>
              <a:pPr>
                <a:defRPr/>
              </a:pPr>
              <a:t>‹#›</a:t>
            </a:fld>
            <a:endParaRPr lang="en-US" dirty="0"/>
          </a:p>
        </p:txBody>
      </p:sp>
    </p:spTree>
    <p:extLst>
      <p:ext uri="{BB962C8B-B14F-4D97-AF65-F5344CB8AC3E}">
        <p14:creationId xmlns:p14="http://schemas.microsoft.com/office/powerpoint/2010/main" val="294351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CE54C67-8397-421E-89E0-890FB9C00E9B}" type="datetime1">
              <a:rPr lang="en-US" smtClean="0"/>
              <a:t>08/19/2014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29110A8-0399-48CF-957C-E1157F4D9DAE}" type="slidenum">
              <a:rPr lang="en-US"/>
              <a:pPr>
                <a:defRPr/>
              </a:pPr>
              <a:t>‹#›</a:t>
            </a:fld>
            <a:endParaRPr lang="en-US" dirty="0"/>
          </a:p>
        </p:txBody>
      </p:sp>
    </p:spTree>
    <p:extLst>
      <p:ext uri="{BB962C8B-B14F-4D97-AF65-F5344CB8AC3E}">
        <p14:creationId xmlns:p14="http://schemas.microsoft.com/office/powerpoint/2010/main" val="189153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0B5DDA5-1DE1-4D39-BF6C-9E59E3112316}" type="datetime1">
              <a:rPr lang="en-US" smtClean="0"/>
              <a:t>08/19/2014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985ADC-57F3-443F-A114-CFFD0AF855F1}" type="slidenum">
              <a:rPr lang="en-US"/>
              <a:pPr>
                <a:defRPr/>
              </a:pPr>
              <a:t>‹#›</a:t>
            </a:fld>
            <a:endParaRPr lang="en-US" dirty="0"/>
          </a:p>
        </p:txBody>
      </p:sp>
    </p:spTree>
    <p:extLst>
      <p:ext uri="{BB962C8B-B14F-4D97-AF65-F5344CB8AC3E}">
        <p14:creationId xmlns:p14="http://schemas.microsoft.com/office/powerpoint/2010/main" val="4239315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53545CC-87E9-4EBA-9201-A02CDBFD3EC1}" type="datetime1">
              <a:rPr lang="en-US" smtClean="0"/>
              <a:t>08/19/2014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C19F039-11B9-4792-A6CB-0051ED532D69}" type="slidenum">
              <a:rPr lang="en-US"/>
              <a:pPr>
                <a:defRPr/>
              </a:pPr>
              <a:t>‹#›</a:t>
            </a:fld>
            <a:endParaRPr lang="en-US" dirty="0"/>
          </a:p>
        </p:txBody>
      </p:sp>
    </p:spTree>
    <p:extLst>
      <p:ext uri="{BB962C8B-B14F-4D97-AF65-F5344CB8AC3E}">
        <p14:creationId xmlns:p14="http://schemas.microsoft.com/office/powerpoint/2010/main" val="177210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1A2CE664-B127-4677-A1E8-5FEC00C96D69}"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34630539-B959-4EBE-986C-833D32A5E4FF}"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BDFA51CD-69E0-43C7-B849-67E401D7C28E}"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7F4D6ED7-84D3-43B8-B8B6-2EC31FB3F19F}"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AC7AF461-8A5D-44D2-AB74-EC798E0CC0F0}"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C2ECB1D7-05AF-4E2E-9C44-0DCD691E1ED3}"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944554BA-0E1F-4FA4-B8DF-6FA38916D602}"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207B52F9-4E2D-499A-9D1B-38552E8E73C1}"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B4B43E93-7C06-43DE-9D1B-49C99DFE6A34}"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B0157EEF-6475-46A3-B73C-B4A7B32BF237}"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74EF8720-2DC6-43AC-A7AB-D945AB5DA082}"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154685C1-ABA3-459E-9E2E-68FA4502D2E6}"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BE8B6DD3-CEA2-4B08-9C13-1A643A54E08A}"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7521C34A-A538-463B-A0D6-4E3B212DFA02}"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8F9ECBA7-585F-449E-8A46-1D7ABA45F14F}"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EEBA172A-94FF-4464-A53F-E45E6FAA69ED}"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C379011D-BA61-46D5-AE0C-10F0DFD89080}"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80792ABD-8E8B-46A8-9364-EB7BB23FD5AA}"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3236CA60-E872-4060-BA68-80AB255E6067}"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BCC99C06-8151-4F8D-AE53-CA73F4F17C80}"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7634C893-7E6D-4862-9193-D9B37D3529CE}"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A1BDDE87-8EC5-4EBB-9E30-1B9F8F614A13}"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8D70B25A-F24F-48CB-A49D-AF5C355AE2F5}"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BA6CB2C6-AE90-4928-A374-F07276BA015A}"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BFBA2F04-045C-4D05-89A6-92FC17221DCC}"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D31F917F-56FF-4AF6-B46F-5E8F1D767D68}"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EA69F72A-0AD5-4BCA-A79D-F13AF3EC1A38}"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1A54A5A9-DB1F-4A4D-BD6D-6160C3618449}"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39DD56CD-1612-45AB-8037-6076D13B9B2B}"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900F3A58-3AF6-42D8-ABD1-741F086D078E}"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ACBDC746-D48B-4B94-8205-82312FC2568C}"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C8778A06-00E4-4439-8844-90D0ED8A4349}"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445A39C0-03F0-4670-A251-508B54131DE0}"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22D23D27-D0F6-4A65-8E81-CDCF1804DD02}"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E704010B-A9A5-4517-8F41-BF78428FF626}"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8A8A5726-C152-4780-AB01-1B5A86D4D0E7}"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D2016C07-101F-49B8-911F-71FDEFDE3C16}"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3F869108-A786-48F0-A9D9-1E3D964C9DF4}"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1D08768C-73B7-4392-B7D1-3717B45EE0C6}"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B1FF8CB2-554C-4579-81E1-0DEC2C37810E}"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1B56D624-50BD-47CB-BD20-AC89C01DC7F5}"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1A452FE8-402F-472E-A345-F1A99AEC2490}"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A6951273-3C1C-4087-A938-007EED9D5181}" type="slidenum">
              <a:rPr lang="en-US"/>
              <a:pPr>
                <a:defRPr/>
              </a:pPr>
              <a:t>‹#›</a:t>
            </a:fld>
            <a:endParaRPr lang="en-US" dirty="0"/>
          </a:p>
        </p:txBody>
      </p:sp>
    </p:spTree>
    <p:extLst>
      <p:ext uri="{BB962C8B-B14F-4D97-AF65-F5344CB8AC3E}">
        <p14:creationId xmlns:p14="http://schemas.microsoft.com/office/powerpoint/2010/main" val="318516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62457B5-3DDD-438E-9993-0E23B5F76252}" type="datetime1">
              <a:rPr lang="en-US" smtClean="0"/>
              <a:t>08/19/2014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A9BCA1-A3CD-4FAB-B070-BCE0D570213C}" type="slidenum">
              <a:rPr lang="en-US"/>
              <a:pPr>
                <a:defRPr/>
              </a:pPr>
              <a:t>‹#›</a:t>
            </a:fld>
            <a:endParaRPr lang="en-US" dirty="0"/>
          </a:p>
        </p:txBody>
      </p:sp>
    </p:spTree>
    <p:extLst>
      <p:ext uri="{BB962C8B-B14F-4D97-AF65-F5344CB8AC3E}">
        <p14:creationId xmlns:p14="http://schemas.microsoft.com/office/powerpoint/2010/main" val="867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C2F7D3-E6EF-4399-94BC-7A25EC306663}" type="datetime1">
              <a:rPr lang="en-US" smtClean="0"/>
              <a:t>08/19/2014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A0A389-AB6F-487F-B672-16FBE6ACDF76}" type="slidenum">
              <a:rPr lang="en-US"/>
              <a:pPr>
                <a:defRPr/>
              </a:pPr>
              <a:t>‹#›</a:t>
            </a:fld>
            <a:endParaRPr lang="en-US" dirty="0"/>
          </a:p>
        </p:txBody>
      </p:sp>
    </p:spTree>
    <p:extLst>
      <p:ext uri="{BB962C8B-B14F-4D97-AF65-F5344CB8AC3E}">
        <p14:creationId xmlns:p14="http://schemas.microsoft.com/office/powerpoint/2010/main" val="350773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1C7CF1-498D-40CF-84EB-F32389B320AF}"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1DE7E2-158F-4E02-8787-A202852DD93E}" type="slidenum">
              <a:rPr lang="en-US"/>
              <a:pPr>
                <a:defRPr/>
              </a:pPr>
              <a:t>‹#›</a:t>
            </a:fld>
            <a:endParaRPr lang="en-US" dirty="0"/>
          </a:p>
        </p:txBody>
      </p:sp>
    </p:spTree>
    <p:extLst>
      <p:ext uri="{BB962C8B-B14F-4D97-AF65-F5344CB8AC3E}">
        <p14:creationId xmlns:p14="http://schemas.microsoft.com/office/powerpoint/2010/main" val="34663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1363"/>
            <a:ext cx="2057400" cy="538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1363"/>
            <a:ext cx="6019800" cy="538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3FBCC8-65EB-44AE-8B90-1085FC693527}" type="datetime1">
              <a:rPr lang="en-US" smtClean="0"/>
              <a:t>08/19/2014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B91469-1E0E-4F51-A018-2A1B91B10277}" type="slidenum">
              <a:rPr lang="en-US"/>
              <a:pPr>
                <a:defRPr/>
              </a:pPr>
              <a:t>‹#›</a:t>
            </a:fld>
            <a:endParaRPr lang="en-US" dirty="0"/>
          </a:p>
        </p:txBody>
      </p:sp>
    </p:spTree>
    <p:extLst>
      <p:ext uri="{BB962C8B-B14F-4D97-AF65-F5344CB8AC3E}">
        <p14:creationId xmlns:p14="http://schemas.microsoft.com/office/powerpoint/2010/main" val="3148127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pic>
        <p:nvPicPr>
          <p:cNvPr id="9" name="Picture 12" descr="VA_ParentSignature_Lock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91554837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7D6F8152-F9DA-4CEE-B767-18321673C67A}"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DFA3EF1-6D29-4A23-B33A-6DC4893B5CA0}" type="slidenum">
              <a:rPr lang="en-US" smtClean="0"/>
              <a:pPr>
                <a:defRPr/>
              </a:pPr>
              <a:t>‹#›</a:t>
            </a:fld>
            <a:endParaRPr lang="en-US" dirty="0"/>
          </a:p>
        </p:txBody>
      </p:sp>
    </p:spTree>
    <p:extLst>
      <p:ext uri="{BB962C8B-B14F-4D97-AF65-F5344CB8AC3E}">
        <p14:creationId xmlns:p14="http://schemas.microsoft.com/office/powerpoint/2010/main" val="209234036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77350B17-B5C6-42B9-8CAC-AFC393CC0514}"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0704B6-2840-4218-8914-EEEF255EC0C1}" type="slidenum">
              <a:rPr lang="en-US" smtClean="0"/>
              <a:pPr>
                <a:defRPr/>
              </a:pPr>
              <a:t>‹#›</a:t>
            </a:fld>
            <a:endParaRPr lang="en-US" dirty="0"/>
          </a:p>
        </p:txBody>
      </p:sp>
    </p:spTree>
    <p:extLst>
      <p:ext uri="{BB962C8B-B14F-4D97-AF65-F5344CB8AC3E}">
        <p14:creationId xmlns:p14="http://schemas.microsoft.com/office/powerpoint/2010/main" val="169096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54B0626B-4D49-4DD8-B855-A6AC617A3F19}"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A4AD22F-923F-4879-A097-862A0BEFE2C8}" type="slidenum">
              <a:rPr lang="en-US" smtClean="0"/>
              <a:pPr>
                <a:defRPr/>
              </a:pPr>
              <a:t>‹#›</a:t>
            </a:fld>
            <a:endParaRPr lang="en-US" dirty="0"/>
          </a:p>
        </p:txBody>
      </p:sp>
    </p:spTree>
    <p:extLst>
      <p:ext uri="{BB962C8B-B14F-4D97-AF65-F5344CB8AC3E}">
        <p14:creationId xmlns:p14="http://schemas.microsoft.com/office/powerpoint/2010/main" val="2353799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CC94D24-724D-4069-9B1C-32B17F875057}" type="slidenum">
              <a:rPr lang="en-US" smtClean="0"/>
              <a:pPr>
                <a:defRPr/>
              </a:pPr>
              <a:t>‹#›</a:t>
            </a:fld>
            <a:endParaRPr lang="en-US" dirty="0"/>
          </a:p>
        </p:txBody>
      </p:sp>
    </p:spTree>
    <p:extLst>
      <p:ext uri="{BB962C8B-B14F-4D97-AF65-F5344CB8AC3E}">
        <p14:creationId xmlns:p14="http://schemas.microsoft.com/office/powerpoint/2010/main" val="421613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3D8679C8-4FB0-4189-BBD9-A51F7B8BE3F1}" type="slidenum">
              <a:rPr lang="en-US" smtClean="0"/>
              <a:pPr>
                <a:defRPr/>
              </a:pPr>
              <a:t>‹#›</a:t>
            </a:fld>
            <a:endParaRPr lang="en-US" dirty="0"/>
          </a:p>
        </p:txBody>
      </p:sp>
    </p:spTree>
    <p:extLst>
      <p:ext uri="{BB962C8B-B14F-4D97-AF65-F5344CB8AC3E}">
        <p14:creationId xmlns:p14="http://schemas.microsoft.com/office/powerpoint/2010/main" val="156898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63D0748A-17D4-464F-892C-F4FDE5B79465}"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7C558B1E-DC80-4E29-8A25-CBE41C1B8EA8}"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3F583A6B-CECE-4DC1-8B16-CEE520FC5468}"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3A120E1C-8FE7-4BE6-83A7-74032FA0D3CD}"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AE680FBF-34E8-4DE9-9BC6-45F86E44332D}"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0CB5180C-0B81-4CC9-A227-5B3B2DA1799F}"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D8890FE0-2DFD-4CD1-90F9-133E4A5CA962}"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5C46E205-ADE2-4314-AD8C-509602A4DFD9}"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CD14566C-32DB-422C-A9BA-9B9E894857E3}"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29857383-3E45-4AE0-ADC2-89E9BDFDD1CB}"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88D96AAE-D729-4F2C-931F-727260311CB9}"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F069560F-EF0B-4413-9C12-EDA1E6D08920}"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9E2276E7-2877-4DE2-8732-C73CB02D421C}"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28079016-C5BD-48A4-B80B-50B66127687A}"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35450996-D5E4-4DE3-8FEB-A0928A7C3626}"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D4466309-5C99-4E41-A811-FD1D98DC90CC}"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3F841689-73A8-4468-8C83-9009D29E8E92}"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58A9D07C-85F9-4AF8-94F4-CD01A121F3A6}"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5F186E92-AEE0-4EA7-8A88-EEC1FD354CFF}"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4B97EDD0-2BBF-42FC-AD93-D284167141A3}"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242E30DA-5776-44CD-A6F4-6CDA051A87A9}"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B218E065-4445-498E-B3D2-608577F3C598}"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CA8DF6EF-A9ED-42EC-89F3-9B6DDF0B8D1B}"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77815DAD-8538-4D27-9EDB-05E5F19FBEAE}"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7CF8FA18-92A0-4F52-AA52-6B83C65BF873}"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BF1CC261-A699-4522-99A6-4BDB76562A3D}"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8DB24ED1-4B12-4D94-B9D7-5CB9B3F04AAF}"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EC367EA8-9C72-4A12-8245-4A1B568A6643}"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78E782C4-F5F3-4650-80CB-E703AC5B8C98}"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468196AA-36A5-4167-A732-5DFE83E3EDC4}"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D3ABC0DB-CFF4-45C4-AEF5-A0EBB27B5D9F}"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79917B7E-E322-420E-A04F-27E75D467186}"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D84C8747-C42D-4416-92C0-842081F142DA}"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0816623B-741F-4A37-BE48-A7CC5B2B2149}"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BD69E6CB-B09C-406A-A5A4-7871DDE72D8C}"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2BA0D701-38C8-4C29-8DF6-AFD42262C52D}"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D1BEE134-588C-41F8-8D12-120A8DD35A0C}"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C00A5779-6300-4EB1-8CE4-D34934B0D1BD}"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89209A7D-43E7-4BA4-A3BF-CEDE926F30EA}"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E53030AB-2E5B-45C7-80E9-ABC56DDFF6C2}"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77350B17-B5C6-42B9-8CAC-AFC393CC0514}"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9A1ACC3E-B3E3-422E-A173-44678E660FEE}"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230704B6-2840-4218-8914-EEEF255EC0C1}" type="slidenum">
              <a:rPr lang="en-US"/>
              <a:pPr>
                <a:defRPr/>
              </a:pPr>
              <a:t>‹#›</a:t>
            </a:fld>
            <a:endParaRPr lang="en-US" dirty="0"/>
          </a:p>
        </p:txBody>
      </p:sp>
    </p:spTree>
    <p:extLst>
      <p:ext uri="{BB962C8B-B14F-4D97-AF65-F5344CB8AC3E}">
        <p14:creationId xmlns:p14="http://schemas.microsoft.com/office/powerpoint/2010/main" val="705434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0C425AF-8EA3-4203-B70B-387A79166C62}" type="slidenum">
              <a:rPr lang="en-US" smtClean="0"/>
              <a:pPr>
                <a:defRPr/>
              </a:pPr>
              <a:t>‹#›</a:t>
            </a:fld>
            <a:endParaRPr lang="en-US" dirty="0"/>
          </a:p>
        </p:txBody>
      </p:sp>
    </p:spTree>
    <p:extLst>
      <p:ext uri="{BB962C8B-B14F-4D97-AF65-F5344CB8AC3E}">
        <p14:creationId xmlns:p14="http://schemas.microsoft.com/office/powerpoint/2010/main" val="1319866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E0FE025-D59B-4E4F-9287-4D15032A998E}" type="slidenum">
              <a:rPr lang="en-US" smtClean="0"/>
              <a:pPr>
                <a:defRPr/>
              </a:pPr>
              <a:t>‹#›</a:t>
            </a:fld>
            <a:endParaRPr lang="en-US" dirty="0"/>
          </a:p>
        </p:txBody>
      </p:sp>
    </p:spTree>
    <p:extLst>
      <p:ext uri="{BB962C8B-B14F-4D97-AF65-F5344CB8AC3E}">
        <p14:creationId xmlns:p14="http://schemas.microsoft.com/office/powerpoint/2010/main" val="787539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B0254FC-07D6-4690-9CFD-B0272AF3BB86}" type="slidenum">
              <a:rPr lang="en-US" smtClean="0"/>
              <a:pPr>
                <a:defRPr/>
              </a:pPr>
              <a:t>‹#›</a:t>
            </a:fld>
            <a:endParaRPr lang="en-US" dirty="0"/>
          </a:p>
        </p:txBody>
      </p:sp>
    </p:spTree>
    <p:extLst>
      <p:ext uri="{BB962C8B-B14F-4D97-AF65-F5344CB8AC3E}">
        <p14:creationId xmlns:p14="http://schemas.microsoft.com/office/powerpoint/2010/main" val="3723180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DFA3EF1-6D29-4A23-B33A-6DC4893B5CA0}" type="slidenum">
              <a:rPr lang="en-US" smtClean="0"/>
              <a:pPr>
                <a:defRPr/>
              </a:pPr>
              <a:t>‹#›</a:t>
            </a:fld>
            <a:endParaRPr lang="en-US" dirty="0"/>
          </a:p>
        </p:txBody>
      </p:sp>
    </p:spTree>
    <p:extLst>
      <p:ext uri="{BB962C8B-B14F-4D97-AF65-F5344CB8AC3E}">
        <p14:creationId xmlns:p14="http://schemas.microsoft.com/office/powerpoint/2010/main" val="179570923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ea typeface="MS PGothic" pitchFamily="34" charset="-128"/>
                <a:cs typeface="+mn-cs"/>
              </a:defRPr>
            </a:lvl1pPr>
          </a:lstStyle>
          <a:p>
            <a:pPr>
              <a:defRPr/>
            </a:pPr>
            <a:fld id="{7D6F8152-F9DA-4CEE-B767-18321673C67A}"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FA3EF1-6D29-4A23-B33A-6DC4893B5CA0}" type="slidenum">
              <a:rPr lang="en-US" smtClean="0"/>
              <a:pPr>
                <a:defRPr/>
              </a:pPr>
              <a:t>‹#›</a:t>
            </a:fld>
            <a:endParaRPr lang="en-US" dirty="0"/>
          </a:p>
        </p:txBody>
      </p:sp>
    </p:spTree>
    <p:extLst>
      <p:ext uri="{BB962C8B-B14F-4D97-AF65-F5344CB8AC3E}">
        <p14:creationId xmlns:p14="http://schemas.microsoft.com/office/powerpoint/2010/main" val="197440251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sp>
        <p:nvSpPr>
          <p:cNvPr id="7" name="TextBox 6"/>
          <p:cNvSpPr txBox="1">
            <a:spLocks noChangeArrowheads="1"/>
          </p:cNvSpPr>
          <p:nvPr/>
        </p:nvSpPr>
        <p:spPr bwMode="auto">
          <a:xfrm>
            <a:off x="585788" y="6969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FFFFFF"/>
                </a:solidFill>
                <a:cs typeface="+mn-cs"/>
              </a:rPr>
              <a:t>VA Benefits Briefing</a:t>
            </a:r>
          </a:p>
        </p:txBody>
      </p:sp>
      <p:sp>
        <p:nvSpPr>
          <p:cNvPr id="8" name="TextBox 7"/>
          <p:cNvSpPr txBox="1">
            <a:spLocks noChangeArrowheads="1"/>
          </p:cNvSpPr>
          <p:nvPr/>
        </p:nvSpPr>
        <p:spPr bwMode="auto">
          <a:xfrm>
            <a:off x="684213" y="1063625"/>
            <a:ext cx="33353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1200" i="1" dirty="0" smtClean="0">
                <a:solidFill>
                  <a:schemeClr val="bg1"/>
                </a:solidFill>
                <a:cs typeface="+mn-cs"/>
              </a:rPr>
              <a:t>Transition Tools for a Brighter Future</a:t>
            </a:r>
          </a:p>
        </p:txBody>
      </p:sp>
      <p:pic>
        <p:nvPicPr>
          <p:cNvPr id="9" name="Picture 11" descr="VA_Benefits_Briefing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6124575"/>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A_ParentSignature_Lock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150608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C82F9FEF-0699-4319-85A6-8DA6C7C798C1}"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FA4AC6E-95C3-456E-8B62-20CFBF2EE668}" type="slidenum">
              <a:rPr lang="en-US"/>
              <a:pPr>
                <a:defRPr/>
              </a:pPr>
              <a:t>‹#›</a:t>
            </a:fld>
            <a:endParaRPr lang="en-US" dirty="0"/>
          </a:p>
        </p:txBody>
      </p:sp>
    </p:spTree>
    <p:extLst>
      <p:ext uri="{BB962C8B-B14F-4D97-AF65-F5344CB8AC3E}">
        <p14:creationId xmlns:p14="http://schemas.microsoft.com/office/powerpoint/2010/main" val="646733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1724CF60-41BD-4771-9037-FE742B97EC3D}"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6131B9-7F25-4352-A81D-00A79D72CCCA}" type="slidenum">
              <a:rPr lang="en-US"/>
              <a:pPr>
                <a:defRPr/>
              </a:pPr>
              <a:t>‹#›</a:t>
            </a:fld>
            <a:endParaRPr lang="en-US" dirty="0"/>
          </a:p>
        </p:txBody>
      </p:sp>
    </p:spTree>
    <p:extLst>
      <p:ext uri="{BB962C8B-B14F-4D97-AF65-F5344CB8AC3E}">
        <p14:creationId xmlns:p14="http://schemas.microsoft.com/office/powerpoint/2010/main" val="3480732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349B15F0-905D-4DC0-947F-A289E2AEDC50}"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24A406-BDEE-49DF-A15C-9C9F3D7BD24B}" type="slidenum">
              <a:rPr lang="en-US"/>
              <a:pPr>
                <a:defRPr/>
              </a:pPr>
              <a:t>‹#›</a:t>
            </a:fld>
            <a:endParaRPr lang="en-US" dirty="0"/>
          </a:p>
        </p:txBody>
      </p:sp>
    </p:spTree>
    <p:extLst>
      <p:ext uri="{BB962C8B-B14F-4D97-AF65-F5344CB8AC3E}">
        <p14:creationId xmlns:p14="http://schemas.microsoft.com/office/powerpoint/2010/main" val="3778411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BEDE508-A74F-414A-8A1D-432E2FEC913E}" type="slidenum">
              <a:rPr lang="en-US"/>
              <a:pPr>
                <a:defRPr/>
              </a:pPr>
              <a:t>‹#›</a:t>
            </a:fld>
            <a:endParaRPr lang="en-US" dirty="0"/>
          </a:p>
        </p:txBody>
      </p:sp>
    </p:spTree>
    <p:extLst>
      <p:ext uri="{BB962C8B-B14F-4D97-AF65-F5344CB8AC3E}">
        <p14:creationId xmlns:p14="http://schemas.microsoft.com/office/powerpoint/2010/main" val="69097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44862926-8D19-4E98-9137-42E393B102A0}" type="slidenum">
              <a:rPr lang="en-US"/>
              <a:pPr>
                <a:defRPr/>
              </a:pPr>
              <a:t>‹#›</a:t>
            </a:fld>
            <a:endParaRPr lang="en-US" dirty="0"/>
          </a:p>
        </p:txBody>
      </p:sp>
      <p:sp>
        <p:nvSpPr>
          <p:cNvPr id="8" name="Footer Placeholder 2"/>
          <p:cNvSpPr>
            <a:spLocks noGrp="1"/>
          </p:cNvSpPr>
          <p:nvPr>
            <p:ph type="ftr" sz="quarter" idx="15"/>
          </p:nvPr>
        </p:nvSpPr>
        <p:spPr>
          <a:ln/>
        </p:spPr>
        <p:txBody>
          <a:bodyPr/>
          <a:lstStyle>
            <a:lvl1pPr>
              <a:defRPr/>
            </a:lvl1pPr>
          </a:lstStyle>
          <a:p>
            <a:pPr>
              <a:defRPr/>
            </a:pPr>
            <a:endParaRPr lang="en-US" dirty="0"/>
          </a:p>
        </p:txBody>
      </p:sp>
      <p:sp>
        <p:nvSpPr>
          <p:cNvPr id="10" name="Slide Number Placeholder 4"/>
          <p:cNvSpPr>
            <a:spLocks noGrp="1"/>
          </p:cNvSpPr>
          <p:nvPr>
            <p:ph type="sldNum" sz="quarter" idx="17"/>
          </p:nvPr>
        </p:nvSpPr>
        <p:spPr>
          <a:ln/>
        </p:spPr>
        <p:txBody>
          <a:bodyPr/>
          <a:lstStyle>
            <a:lvl1pPr>
              <a:defRPr/>
            </a:lvl1pPr>
          </a:lstStyle>
          <a:p>
            <a:pPr>
              <a:defRPr/>
            </a:pPr>
            <a:fld id="{CAE183DE-32C8-4BB0-9211-45E310A9AFBF}" type="slidenum">
              <a:rPr lang="en-US"/>
              <a:pPr>
                <a:defRPr/>
              </a:pPr>
              <a:t>‹#›</a:t>
            </a:fld>
            <a:endParaRPr lang="en-US" dirty="0"/>
          </a:p>
        </p:txBody>
      </p:sp>
      <p:sp>
        <p:nvSpPr>
          <p:cNvPr id="11" name="Footer Placeholder 2"/>
          <p:cNvSpPr>
            <a:spLocks noGrp="1"/>
          </p:cNvSpPr>
          <p:nvPr>
            <p:ph type="ftr" sz="quarter" idx="19"/>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21"/>
          </p:nvPr>
        </p:nvSpPr>
        <p:spPr>
          <a:ln/>
        </p:spPr>
        <p:txBody>
          <a:bodyPr/>
          <a:lstStyle>
            <a:lvl1pPr>
              <a:defRPr/>
            </a:lvl1pPr>
          </a:lstStyle>
          <a:p>
            <a:pPr>
              <a:defRPr/>
            </a:pPr>
            <a:fld id="{F4A28E1B-8598-4275-9B65-A9BA213E129A}" type="slidenum">
              <a:rPr lang="en-US"/>
              <a:pPr>
                <a:defRPr/>
              </a:pPr>
              <a:t>‹#›</a:t>
            </a:fld>
            <a:endParaRPr lang="en-US" dirty="0"/>
          </a:p>
        </p:txBody>
      </p:sp>
      <p:sp>
        <p:nvSpPr>
          <p:cNvPr id="14" name="Footer Placeholder 2"/>
          <p:cNvSpPr>
            <a:spLocks noGrp="1"/>
          </p:cNvSpPr>
          <p:nvPr>
            <p:ph type="ftr" sz="quarter" idx="23"/>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5"/>
          </p:nvPr>
        </p:nvSpPr>
        <p:spPr>
          <a:ln/>
        </p:spPr>
        <p:txBody>
          <a:bodyPr/>
          <a:lstStyle>
            <a:lvl1pPr>
              <a:defRPr/>
            </a:lvl1pPr>
          </a:lstStyle>
          <a:p>
            <a:pPr>
              <a:defRPr/>
            </a:pPr>
            <a:fld id="{610F3967-6648-408B-9E65-8DD847E27017}" type="slidenum">
              <a:rPr lang="en-US"/>
              <a:pPr>
                <a:defRPr/>
              </a:pPr>
              <a:t>‹#›</a:t>
            </a:fld>
            <a:endParaRPr lang="en-US" dirty="0"/>
          </a:p>
        </p:txBody>
      </p:sp>
      <p:sp>
        <p:nvSpPr>
          <p:cNvPr id="15" name="Footer Placeholder 2"/>
          <p:cNvSpPr>
            <a:spLocks noGrp="1"/>
          </p:cNvSpPr>
          <p:nvPr>
            <p:ph type="ftr" sz="quarter" idx="27"/>
          </p:nvPr>
        </p:nvSpPr>
        <p:spPr>
          <a:ln/>
        </p:spPr>
        <p:txBody>
          <a:bodyPr/>
          <a:lstStyle>
            <a:lvl1pPr>
              <a:defRPr/>
            </a:lvl1pPr>
          </a:lstStyle>
          <a:p>
            <a:pPr>
              <a:defRPr/>
            </a:pPr>
            <a:endParaRPr lang="en-US" dirty="0"/>
          </a:p>
        </p:txBody>
      </p:sp>
      <p:sp>
        <p:nvSpPr>
          <p:cNvPr id="18" name="Slide Number Placeholder 4"/>
          <p:cNvSpPr>
            <a:spLocks noGrp="1"/>
          </p:cNvSpPr>
          <p:nvPr>
            <p:ph type="sldNum" sz="quarter" idx="29"/>
          </p:nvPr>
        </p:nvSpPr>
        <p:spPr>
          <a:ln/>
        </p:spPr>
        <p:txBody>
          <a:bodyPr/>
          <a:lstStyle>
            <a:lvl1pPr>
              <a:defRPr/>
            </a:lvl1pPr>
          </a:lstStyle>
          <a:p>
            <a:pPr>
              <a:defRPr/>
            </a:pPr>
            <a:fld id="{E6E0D497-CC92-48A8-9094-D6D261264BBD}" type="slidenum">
              <a:rPr lang="en-US"/>
              <a:pPr>
                <a:defRPr/>
              </a:pPr>
              <a:t>‹#›</a:t>
            </a:fld>
            <a:endParaRPr lang="en-US" dirty="0"/>
          </a:p>
        </p:txBody>
      </p:sp>
      <p:sp>
        <p:nvSpPr>
          <p:cNvPr id="19" name="Footer Placeholder 2"/>
          <p:cNvSpPr>
            <a:spLocks noGrp="1"/>
          </p:cNvSpPr>
          <p:nvPr>
            <p:ph type="ftr" sz="quarter" idx="31"/>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3"/>
          </p:nvPr>
        </p:nvSpPr>
        <p:spPr>
          <a:ln/>
        </p:spPr>
        <p:txBody>
          <a:bodyPr/>
          <a:lstStyle>
            <a:lvl1pPr>
              <a:defRPr/>
            </a:lvl1pPr>
          </a:lstStyle>
          <a:p>
            <a:pPr>
              <a:defRPr/>
            </a:pPr>
            <a:fld id="{ABBE56F1-3954-4874-A278-C097E09EA718}" type="slidenum">
              <a:rPr lang="en-US"/>
              <a:pPr>
                <a:defRPr/>
              </a:pPr>
              <a:t>‹#›</a:t>
            </a:fld>
            <a:endParaRPr lang="en-US" dirty="0"/>
          </a:p>
        </p:txBody>
      </p:sp>
      <p:sp>
        <p:nvSpPr>
          <p:cNvPr id="20" name="Footer Placeholder 2"/>
          <p:cNvSpPr>
            <a:spLocks noGrp="1"/>
          </p:cNvSpPr>
          <p:nvPr>
            <p:ph type="ftr" sz="quarter" idx="35"/>
          </p:nvPr>
        </p:nvSpPr>
        <p:spPr>
          <a:ln/>
        </p:spPr>
        <p:txBody>
          <a:bodyPr/>
          <a:lstStyle>
            <a:lvl1pPr>
              <a:defRPr/>
            </a:lvl1pPr>
          </a:lstStyle>
          <a:p>
            <a:pPr>
              <a:defRPr/>
            </a:pPr>
            <a:endParaRPr lang="en-US" dirty="0"/>
          </a:p>
        </p:txBody>
      </p:sp>
      <p:sp>
        <p:nvSpPr>
          <p:cNvPr id="23" name="Slide Number Placeholder 4"/>
          <p:cNvSpPr>
            <a:spLocks noGrp="1"/>
          </p:cNvSpPr>
          <p:nvPr>
            <p:ph type="sldNum" sz="quarter" idx="37"/>
          </p:nvPr>
        </p:nvSpPr>
        <p:spPr>
          <a:ln/>
        </p:spPr>
        <p:txBody>
          <a:bodyPr/>
          <a:lstStyle>
            <a:lvl1pPr>
              <a:defRPr/>
            </a:lvl1pPr>
          </a:lstStyle>
          <a:p>
            <a:pPr>
              <a:defRPr/>
            </a:pPr>
            <a:fld id="{5E861B7E-66A7-4CDF-B738-8B4E3DD5348D}" type="slidenum">
              <a:rPr lang="en-US"/>
              <a:pPr>
                <a:defRPr/>
              </a:pPr>
              <a:t>‹#›</a:t>
            </a:fld>
            <a:endParaRPr lang="en-US" dirty="0"/>
          </a:p>
        </p:txBody>
      </p:sp>
      <p:sp>
        <p:nvSpPr>
          <p:cNvPr id="24" name="Footer Placeholder 2"/>
          <p:cNvSpPr>
            <a:spLocks noGrp="1"/>
          </p:cNvSpPr>
          <p:nvPr>
            <p:ph type="ftr" sz="quarter" idx="39"/>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1"/>
          </p:nvPr>
        </p:nvSpPr>
        <p:spPr>
          <a:ln/>
        </p:spPr>
        <p:txBody>
          <a:bodyPr/>
          <a:lstStyle>
            <a:lvl1pPr>
              <a:defRPr/>
            </a:lvl1pPr>
          </a:lstStyle>
          <a:p>
            <a:pPr>
              <a:defRPr/>
            </a:pPr>
            <a:fld id="{D386ADEC-E944-4AAD-9A66-1D45A6259D48}" type="slidenum">
              <a:rPr lang="en-US"/>
              <a:pPr>
                <a:defRPr/>
              </a:pPr>
              <a:t>‹#›</a:t>
            </a:fld>
            <a:endParaRPr lang="en-US" dirty="0"/>
          </a:p>
        </p:txBody>
      </p:sp>
      <p:sp>
        <p:nvSpPr>
          <p:cNvPr id="25" name="Footer Placeholder 2"/>
          <p:cNvSpPr>
            <a:spLocks noGrp="1"/>
          </p:cNvSpPr>
          <p:nvPr>
            <p:ph type="ftr" sz="quarter" idx="43"/>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5"/>
          </p:nvPr>
        </p:nvSpPr>
        <p:spPr>
          <a:ln/>
        </p:spPr>
        <p:txBody>
          <a:bodyPr/>
          <a:lstStyle>
            <a:lvl1pPr>
              <a:defRPr/>
            </a:lvl1pPr>
          </a:lstStyle>
          <a:p>
            <a:pPr>
              <a:defRPr/>
            </a:pPr>
            <a:fld id="{59C3CDED-E7F7-4DDE-8E5B-419ACEC53A5D}" type="slidenum">
              <a:rPr lang="en-US"/>
              <a:pPr>
                <a:defRPr/>
              </a:pPr>
              <a:t>‹#›</a:t>
            </a:fld>
            <a:endParaRPr lang="en-US" dirty="0"/>
          </a:p>
        </p:txBody>
      </p:sp>
      <p:sp>
        <p:nvSpPr>
          <p:cNvPr id="27" name="Footer Placeholder 2"/>
          <p:cNvSpPr>
            <a:spLocks noGrp="1"/>
          </p:cNvSpPr>
          <p:nvPr>
            <p:ph type="ftr" sz="quarter" idx="47"/>
          </p:nvPr>
        </p:nvSpPr>
        <p:spPr>
          <a:ln/>
        </p:spPr>
        <p:txBody>
          <a:bodyPr/>
          <a:lstStyle>
            <a:lvl1pPr>
              <a:defRPr/>
            </a:lvl1pPr>
          </a:lstStyle>
          <a:p>
            <a:pPr>
              <a:defRPr/>
            </a:pPr>
            <a:endParaRPr lang="en-US" dirty="0"/>
          </a:p>
        </p:txBody>
      </p:sp>
      <p:sp>
        <p:nvSpPr>
          <p:cNvPr id="30" name="Slide Number Placeholder 4"/>
          <p:cNvSpPr>
            <a:spLocks noGrp="1"/>
          </p:cNvSpPr>
          <p:nvPr>
            <p:ph type="sldNum" sz="quarter" idx="49"/>
          </p:nvPr>
        </p:nvSpPr>
        <p:spPr>
          <a:ln/>
        </p:spPr>
        <p:txBody>
          <a:bodyPr/>
          <a:lstStyle>
            <a:lvl1pPr>
              <a:defRPr/>
            </a:lvl1pPr>
          </a:lstStyle>
          <a:p>
            <a:pPr>
              <a:defRPr/>
            </a:pPr>
            <a:fld id="{CA06733A-E3F1-4FAC-97B7-FA48D3D07D52}" type="slidenum">
              <a:rPr lang="en-US"/>
              <a:pPr>
                <a:defRPr/>
              </a:pPr>
              <a:t>‹#›</a:t>
            </a:fld>
            <a:endParaRPr lang="en-US" dirty="0"/>
          </a:p>
        </p:txBody>
      </p:sp>
      <p:sp>
        <p:nvSpPr>
          <p:cNvPr id="31" name="Footer Placeholder 2"/>
          <p:cNvSpPr>
            <a:spLocks noGrp="1"/>
          </p:cNvSpPr>
          <p:nvPr>
            <p:ph type="ftr" sz="quarter" idx="51"/>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3"/>
          </p:nvPr>
        </p:nvSpPr>
        <p:spPr>
          <a:ln/>
        </p:spPr>
        <p:txBody>
          <a:bodyPr/>
          <a:lstStyle>
            <a:lvl1pPr>
              <a:defRPr/>
            </a:lvl1pPr>
          </a:lstStyle>
          <a:p>
            <a:pPr>
              <a:defRPr/>
            </a:pPr>
            <a:fld id="{D84B7BDA-9A4C-435B-98FA-3F2B8FA1AA91}" type="slidenum">
              <a:rPr lang="en-US"/>
              <a:pPr>
                <a:defRPr/>
              </a:pPr>
              <a:t>‹#›</a:t>
            </a:fld>
            <a:endParaRPr lang="en-US" dirty="0"/>
          </a:p>
        </p:txBody>
      </p:sp>
      <p:sp>
        <p:nvSpPr>
          <p:cNvPr id="32" name="Footer Placeholder 2"/>
          <p:cNvSpPr>
            <a:spLocks noGrp="1"/>
          </p:cNvSpPr>
          <p:nvPr>
            <p:ph type="ftr" sz="quarter" idx="55"/>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57"/>
          </p:nvPr>
        </p:nvSpPr>
        <p:spPr>
          <a:ln/>
        </p:spPr>
        <p:txBody>
          <a:bodyPr/>
          <a:lstStyle>
            <a:lvl1pPr>
              <a:defRPr/>
            </a:lvl1pPr>
          </a:lstStyle>
          <a:p>
            <a:pPr>
              <a:defRPr/>
            </a:pPr>
            <a:fld id="{3237CDE9-7C76-4BCB-86CF-2523514229EF}" type="slidenum">
              <a:rPr lang="en-US"/>
              <a:pPr>
                <a:defRPr/>
              </a:pPr>
              <a:t>‹#›</a:t>
            </a:fld>
            <a:endParaRPr lang="en-US" dirty="0"/>
          </a:p>
        </p:txBody>
      </p:sp>
      <p:sp>
        <p:nvSpPr>
          <p:cNvPr id="34" name="Footer Placeholder 2"/>
          <p:cNvSpPr>
            <a:spLocks noGrp="1"/>
          </p:cNvSpPr>
          <p:nvPr>
            <p:ph type="ftr" sz="quarter" idx="59"/>
          </p:nvPr>
        </p:nvSpPr>
        <p:spPr>
          <a:ln/>
        </p:spPr>
        <p:txBody>
          <a:bodyPr/>
          <a:lstStyle>
            <a:lvl1pPr>
              <a:defRPr/>
            </a:lvl1pPr>
          </a:lstStyle>
          <a:p>
            <a:pPr>
              <a:defRPr/>
            </a:pPr>
            <a:endParaRPr lang="en-US" dirty="0"/>
          </a:p>
        </p:txBody>
      </p:sp>
      <p:sp>
        <p:nvSpPr>
          <p:cNvPr id="37" name="Slide Number Placeholder 4"/>
          <p:cNvSpPr>
            <a:spLocks noGrp="1"/>
          </p:cNvSpPr>
          <p:nvPr>
            <p:ph type="sldNum" sz="quarter" idx="61"/>
          </p:nvPr>
        </p:nvSpPr>
        <p:spPr>
          <a:ln/>
        </p:spPr>
        <p:txBody>
          <a:bodyPr/>
          <a:lstStyle>
            <a:lvl1pPr>
              <a:defRPr/>
            </a:lvl1pPr>
          </a:lstStyle>
          <a:p>
            <a:pPr>
              <a:defRPr/>
            </a:pPr>
            <a:fld id="{067A4C3D-728A-44E2-A687-B16EC089335B}" type="slidenum">
              <a:rPr lang="en-US"/>
              <a:pPr>
                <a:defRPr/>
              </a:pPr>
              <a:t>‹#›</a:t>
            </a:fld>
            <a:endParaRPr lang="en-US" dirty="0"/>
          </a:p>
        </p:txBody>
      </p:sp>
      <p:sp>
        <p:nvSpPr>
          <p:cNvPr id="38" name="Footer Placeholder 2"/>
          <p:cNvSpPr>
            <a:spLocks noGrp="1"/>
          </p:cNvSpPr>
          <p:nvPr>
            <p:ph type="ftr" sz="quarter" idx="63"/>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5"/>
          </p:nvPr>
        </p:nvSpPr>
        <p:spPr>
          <a:ln/>
        </p:spPr>
        <p:txBody>
          <a:bodyPr/>
          <a:lstStyle>
            <a:lvl1pPr>
              <a:defRPr/>
            </a:lvl1pPr>
          </a:lstStyle>
          <a:p>
            <a:pPr>
              <a:defRPr/>
            </a:pPr>
            <a:fld id="{46BD7E93-F178-40D8-A786-54AF9DED9631}" type="slidenum">
              <a:rPr lang="en-US"/>
              <a:pPr>
                <a:defRPr/>
              </a:pPr>
              <a:t>‹#›</a:t>
            </a:fld>
            <a:endParaRPr lang="en-US" dirty="0"/>
          </a:p>
        </p:txBody>
      </p:sp>
      <p:sp>
        <p:nvSpPr>
          <p:cNvPr id="39" name="Footer Placeholder 2"/>
          <p:cNvSpPr>
            <a:spLocks noGrp="1"/>
          </p:cNvSpPr>
          <p:nvPr>
            <p:ph type="ftr" sz="quarter" idx="67"/>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69"/>
          </p:nvPr>
        </p:nvSpPr>
        <p:spPr>
          <a:ln/>
        </p:spPr>
        <p:txBody>
          <a:bodyPr/>
          <a:lstStyle>
            <a:lvl1pPr>
              <a:defRPr/>
            </a:lvl1pPr>
          </a:lstStyle>
          <a:p>
            <a:pPr>
              <a:defRPr/>
            </a:pPr>
            <a:fld id="{2342CED6-3AD6-47C9-9F56-9914D58F96DE}" type="slidenum">
              <a:rPr lang="en-US"/>
              <a:pPr>
                <a:defRPr/>
              </a:pPr>
              <a:t>‹#›</a:t>
            </a:fld>
            <a:endParaRPr lang="en-US" dirty="0"/>
          </a:p>
        </p:txBody>
      </p:sp>
      <p:sp>
        <p:nvSpPr>
          <p:cNvPr id="41" name="Footer Placeholder 2"/>
          <p:cNvSpPr>
            <a:spLocks noGrp="1"/>
          </p:cNvSpPr>
          <p:nvPr>
            <p:ph type="ftr" sz="quarter" idx="71"/>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3"/>
          </p:nvPr>
        </p:nvSpPr>
        <p:spPr>
          <a:ln/>
        </p:spPr>
        <p:txBody>
          <a:bodyPr/>
          <a:lstStyle>
            <a:lvl1pPr>
              <a:defRPr/>
            </a:lvl1pPr>
          </a:lstStyle>
          <a:p>
            <a:pPr>
              <a:defRPr/>
            </a:pPr>
            <a:fld id="{55970695-72D8-4883-8BDB-55011049FE59}" type="slidenum">
              <a:rPr lang="en-US"/>
              <a:pPr>
                <a:defRPr/>
              </a:pPr>
              <a:t>‹#›</a:t>
            </a:fld>
            <a:endParaRPr lang="en-US" dirty="0"/>
          </a:p>
        </p:txBody>
      </p:sp>
      <p:sp>
        <p:nvSpPr>
          <p:cNvPr id="43" name="Footer Placeholder 2"/>
          <p:cNvSpPr>
            <a:spLocks noGrp="1"/>
          </p:cNvSpPr>
          <p:nvPr>
            <p:ph type="ftr" sz="quarter" idx="75"/>
          </p:nvPr>
        </p:nvSpPr>
        <p:spPr>
          <a:ln/>
        </p:spPr>
        <p:txBody>
          <a:bodyPr/>
          <a:lstStyle>
            <a:lvl1pPr>
              <a:defRPr/>
            </a:lvl1pPr>
          </a:lstStyle>
          <a:p>
            <a:pPr>
              <a:defRPr/>
            </a:pPr>
            <a:endParaRPr lang="en-US" dirty="0"/>
          </a:p>
        </p:txBody>
      </p:sp>
      <p:sp>
        <p:nvSpPr>
          <p:cNvPr id="46" name="Slide Number Placeholder 4"/>
          <p:cNvSpPr>
            <a:spLocks noGrp="1"/>
          </p:cNvSpPr>
          <p:nvPr>
            <p:ph type="sldNum" sz="quarter" idx="77"/>
          </p:nvPr>
        </p:nvSpPr>
        <p:spPr>
          <a:ln/>
        </p:spPr>
        <p:txBody>
          <a:bodyPr/>
          <a:lstStyle>
            <a:lvl1pPr>
              <a:defRPr/>
            </a:lvl1pPr>
          </a:lstStyle>
          <a:p>
            <a:pPr>
              <a:defRPr/>
            </a:pPr>
            <a:fld id="{F36733F3-83C0-4999-83AD-E3FFAAC87204}" type="slidenum">
              <a:rPr lang="en-US"/>
              <a:pPr>
                <a:defRPr/>
              </a:pPr>
              <a:t>‹#›</a:t>
            </a:fld>
            <a:endParaRPr lang="en-US" dirty="0"/>
          </a:p>
        </p:txBody>
      </p:sp>
      <p:sp>
        <p:nvSpPr>
          <p:cNvPr id="47" name="Footer Placeholder 2"/>
          <p:cNvSpPr>
            <a:spLocks noGrp="1"/>
          </p:cNvSpPr>
          <p:nvPr>
            <p:ph type="ftr" sz="quarter" idx="79"/>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1"/>
          </p:nvPr>
        </p:nvSpPr>
        <p:spPr>
          <a:ln/>
        </p:spPr>
        <p:txBody>
          <a:bodyPr/>
          <a:lstStyle>
            <a:lvl1pPr>
              <a:defRPr/>
            </a:lvl1pPr>
          </a:lstStyle>
          <a:p>
            <a:pPr>
              <a:defRPr/>
            </a:pPr>
            <a:fld id="{3F3ACF29-E773-403D-A5DF-DB52C8D6E9B7}" type="slidenum">
              <a:rPr lang="en-US"/>
              <a:pPr>
                <a:defRPr/>
              </a:pPr>
              <a:t>‹#›</a:t>
            </a:fld>
            <a:endParaRPr lang="en-US" dirty="0"/>
          </a:p>
        </p:txBody>
      </p:sp>
      <p:sp>
        <p:nvSpPr>
          <p:cNvPr id="48" name="Footer Placeholder 2"/>
          <p:cNvSpPr>
            <a:spLocks noGrp="1"/>
          </p:cNvSpPr>
          <p:nvPr>
            <p:ph type="ftr" sz="quarter" idx="83"/>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5"/>
          </p:nvPr>
        </p:nvSpPr>
        <p:spPr>
          <a:ln/>
        </p:spPr>
        <p:txBody>
          <a:bodyPr/>
          <a:lstStyle>
            <a:lvl1pPr>
              <a:defRPr/>
            </a:lvl1pPr>
          </a:lstStyle>
          <a:p>
            <a:pPr>
              <a:defRPr/>
            </a:pPr>
            <a:fld id="{A3053086-3953-4C84-BC9B-307A9D30BCEA}" type="slidenum">
              <a:rPr lang="en-US"/>
              <a:pPr>
                <a:defRPr/>
              </a:pPr>
              <a:t>‹#›</a:t>
            </a:fld>
            <a:endParaRPr lang="en-US" dirty="0"/>
          </a:p>
        </p:txBody>
      </p:sp>
      <p:sp>
        <p:nvSpPr>
          <p:cNvPr id="50" name="Footer Placeholder 2"/>
          <p:cNvSpPr>
            <a:spLocks noGrp="1"/>
          </p:cNvSpPr>
          <p:nvPr>
            <p:ph type="ftr" sz="quarter" idx="87"/>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89"/>
          </p:nvPr>
        </p:nvSpPr>
        <p:spPr>
          <a:ln/>
        </p:spPr>
        <p:txBody>
          <a:bodyPr/>
          <a:lstStyle>
            <a:lvl1pPr>
              <a:defRPr/>
            </a:lvl1pPr>
          </a:lstStyle>
          <a:p>
            <a:pPr>
              <a:defRPr/>
            </a:pPr>
            <a:fld id="{B12C36B2-BF28-41B9-A580-ABED485D6879}" type="slidenum">
              <a:rPr lang="en-US"/>
              <a:pPr>
                <a:defRPr/>
              </a:pPr>
              <a:t>‹#›</a:t>
            </a:fld>
            <a:endParaRPr lang="en-US" dirty="0"/>
          </a:p>
        </p:txBody>
      </p:sp>
      <p:sp>
        <p:nvSpPr>
          <p:cNvPr id="52" name="Footer Placeholder 2"/>
          <p:cNvSpPr>
            <a:spLocks noGrp="1"/>
          </p:cNvSpPr>
          <p:nvPr>
            <p:ph type="ftr" sz="quarter" idx="91"/>
          </p:nvPr>
        </p:nvSpPr>
        <p:spPr>
          <a:ln/>
        </p:spPr>
        <p:txBody>
          <a:bodyPr/>
          <a:lstStyle>
            <a:lvl1pPr>
              <a:defRPr/>
            </a:lvl1pPr>
          </a:lstStyle>
          <a:p>
            <a:pPr>
              <a:defRPr/>
            </a:pPr>
            <a:endParaRPr lang="en-US" dirty="0"/>
          </a:p>
        </p:txBody>
      </p:sp>
      <p:sp>
        <p:nvSpPr>
          <p:cNvPr id="55" name="Slide Number Placeholder 4"/>
          <p:cNvSpPr>
            <a:spLocks noGrp="1"/>
          </p:cNvSpPr>
          <p:nvPr>
            <p:ph type="sldNum" sz="quarter" idx="93"/>
          </p:nvPr>
        </p:nvSpPr>
        <p:spPr>
          <a:ln/>
        </p:spPr>
        <p:txBody>
          <a:bodyPr/>
          <a:lstStyle>
            <a:lvl1pPr>
              <a:defRPr/>
            </a:lvl1pPr>
          </a:lstStyle>
          <a:p>
            <a:pPr>
              <a:defRPr/>
            </a:pPr>
            <a:fld id="{AF5DCD51-AA0B-4E2C-942A-66045EB9FB32}" type="slidenum">
              <a:rPr lang="en-US"/>
              <a:pPr>
                <a:defRPr/>
              </a:pPr>
              <a:t>‹#›</a:t>
            </a:fld>
            <a:endParaRPr lang="en-US" dirty="0"/>
          </a:p>
        </p:txBody>
      </p:sp>
      <p:sp>
        <p:nvSpPr>
          <p:cNvPr id="56" name="Footer Placeholder 2"/>
          <p:cNvSpPr>
            <a:spLocks noGrp="1"/>
          </p:cNvSpPr>
          <p:nvPr>
            <p:ph type="ftr" sz="quarter" idx="95"/>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7"/>
          </p:nvPr>
        </p:nvSpPr>
        <p:spPr>
          <a:ln/>
        </p:spPr>
        <p:txBody>
          <a:bodyPr/>
          <a:lstStyle>
            <a:lvl1pPr>
              <a:defRPr/>
            </a:lvl1pPr>
          </a:lstStyle>
          <a:p>
            <a:pPr>
              <a:defRPr/>
            </a:pPr>
            <a:fld id="{E5B25EC1-E151-4189-82F5-4358B61D2B12}" type="slidenum">
              <a:rPr lang="en-US"/>
              <a:pPr>
                <a:defRPr/>
              </a:pPr>
              <a:t>‹#›</a:t>
            </a:fld>
            <a:endParaRPr lang="en-US" dirty="0"/>
          </a:p>
        </p:txBody>
      </p:sp>
      <p:sp>
        <p:nvSpPr>
          <p:cNvPr id="57" name="Footer Placeholder 2"/>
          <p:cNvSpPr>
            <a:spLocks noGrp="1"/>
          </p:cNvSpPr>
          <p:nvPr>
            <p:ph type="ftr" sz="quarter" idx="99"/>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1"/>
          </p:nvPr>
        </p:nvSpPr>
        <p:spPr>
          <a:ln/>
        </p:spPr>
        <p:txBody>
          <a:bodyPr/>
          <a:lstStyle>
            <a:lvl1pPr>
              <a:defRPr/>
            </a:lvl1pPr>
          </a:lstStyle>
          <a:p>
            <a:pPr>
              <a:defRPr/>
            </a:pPr>
            <a:fld id="{0851F052-0F14-4818-99E5-4123501F43C1}" type="slidenum">
              <a:rPr lang="en-US"/>
              <a:pPr>
                <a:defRPr/>
              </a:pPr>
              <a:t>‹#›</a:t>
            </a:fld>
            <a:endParaRPr lang="en-US" dirty="0"/>
          </a:p>
        </p:txBody>
      </p:sp>
      <p:sp>
        <p:nvSpPr>
          <p:cNvPr id="59" name="Footer Placeholder 2"/>
          <p:cNvSpPr>
            <a:spLocks noGrp="1"/>
          </p:cNvSpPr>
          <p:nvPr>
            <p:ph type="ftr" sz="quarter" idx="103"/>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5"/>
          </p:nvPr>
        </p:nvSpPr>
        <p:spPr>
          <a:ln/>
        </p:spPr>
        <p:txBody>
          <a:bodyPr/>
          <a:lstStyle>
            <a:lvl1pPr>
              <a:defRPr/>
            </a:lvl1pPr>
          </a:lstStyle>
          <a:p>
            <a:pPr>
              <a:defRPr/>
            </a:pPr>
            <a:fld id="{7BC95C08-B1A3-4628-9609-2559FF1DC0F5}" type="slidenum">
              <a:rPr lang="en-US"/>
              <a:pPr>
                <a:defRPr/>
              </a:pPr>
              <a:t>‹#›</a:t>
            </a:fld>
            <a:endParaRPr lang="en-US" dirty="0"/>
          </a:p>
        </p:txBody>
      </p:sp>
      <p:sp>
        <p:nvSpPr>
          <p:cNvPr id="61" name="Footer Placeholder 2"/>
          <p:cNvSpPr>
            <a:spLocks noGrp="1"/>
          </p:cNvSpPr>
          <p:nvPr>
            <p:ph type="ftr" sz="quarter" idx="107"/>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09"/>
          </p:nvPr>
        </p:nvSpPr>
        <p:spPr>
          <a:ln/>
        </p:spPr>
        <p:txBody>
          <a:bodyPr/>
          <a:lstStyle>
            <a:lvl1pPr>
              <a:defRPr/>
            </a:lvl1pPr>
          </a:lstStyle>
          <a:p>
            <a:pPr>
              <a:defRPr/>
            </a:pPr>
            <a:fld id="{F4F620BA-6CEF-4E8E-806D-48544CA24A11}" type="slidenum">
              <a:rPr lang="en-US"/>
              <a:pPr>
                <a:defRPr/>
              </a:pPr>
              <a:t>‹#›</a:t>
            </a:fld>
            <a:endParaRPr lang="en-US" dirty="0"/>
          </a:p>
        </p:txBody>
      </p:sp>
      <p:sp>
        <p:nvSpPr>
          <p:cNvPr id="63" name="Footer Placeholder 2"/>
          <p:cNvSpPr>
            <a:spLocks noGrp="1"/>
          </p:cNvSpPr>
          <p:nvPr>
            <p:ph type="ftr" sz="quarter" idx="111"/>
          </p:nvPr>
        </p:nvSpPr>
        <p:spPr>
          <a:ln/>
        </p:spPr>
        <p:txBody>
          <a:bodyPr/>
          <a:lstStyle>
            <a:lvl1pPr>
              <a:defRPr/>
            </a:lvl1pPr>
          </a:lstStyle>
          <a:p>
            <a:pPr>
              <a:defRPr/>
            </a:pPr>
            <a:endParaRPr lang="en-US" dirty="0"/>
          </a:p>
        </p:txBody>
      </p:sp>
      <p:sp>
        <p:nvSpPr>
          <p:cNvPr id="66" name="Slide Number Placeholder 4"/>
          <p:cNvSpPr>
            <a:spLocks noGrp="1"/>
          </p:cNvSpPr>
          <p:nvPr>
            <p:ph type="sldNum" sz="quarter" idx="113"/>
          </p:nvPr>
        </p:nvSpPr>
        <p:spPr>
          <a:ln/>
        </p:spPr>
        <p:txBody>
          <a:bodyPr/>
          <a:lstStyle>
            <a:lvl1pPr>
              <a:defRPr/>
            </a:lvl1pPr>
          </a:lstStyle>
          <a:p>
            <a:pPr>
              <a:defRPr/>
            </a:pPr>
            <a:fld id="{2972F877-B348-4071-B09C-8DEE9F14392A}" type="slidenum">
              <a:rPr lang="en-US"/>
              <a:pPr>
                <a:defRPr/>
              </a:pPr>
              <a:t>‹#›</a:t>
            </a:fld>
            <a:endParaRPr lang="en-US" dirty="0"/>
          </a:p>
        </p:txBody>
      </p:sp>
      <p:sp>
        <p:nvSpPr>
          <p:cNvPr id="67" name="Footer Placeholder 2"/>
          <p:cNvSpPr>
            <a:spLocks noGrp="1"/>
          </p:cNvSpPr>
          <p:nvPr>
            <p:ph type="ftr" sz="quarter" idx="115"/>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7"/>
          </p:nvPr>
        </p:nvSpPr>
        <p:spPr>
          <a:ln/>
        </p:spPr>
        <p:txBody>
          <a:bodyPr/>
          <a:lstStyle>
            <a:lvl1pPr>
              <a:defRPr/>
            </a:lvl1pPr>
          </a:lstStyle>
          <a:p>
            <a:pPr>
              <a:defRPr/>
            </a:pPr>
            <a:fld id="{CB5A14F2-AB6C-4D67-891E-6ABDFA95D4F9}" type="slidenum">
              <a:rPr lang="en-US"/>
              <a:pPr>
                <a:defRPr/>
              </a:pPr>
              <a:t>‹#›</a:t>
            </a:fld>
            <a:endParaRPr lang="en-US" dirty="0"/>
          </a:p>
        </p:txBody>
      </p:sp>
      <p:sp>
        <p:nvSpPr>
          <p:cNvPr id="68" name="Footer Placeholder 2"/>
          <p:cNvSpPr>
            <a:spLocks noGrp="1"/>
          </p:cNvSpPr>
          <p:nvPr>
            <p:ph type="ftr" sz="quarter" idx="119"/>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1"/>
          </p:nvPr>
        </p:nvSpPr>
        <p:spPr>
          <a:ln/>
        </p:spPr>
        <p:txBody>
          <a:bodyPr/>
          <a:lstStyle>
            <a:lvl1pPr>
              <a:defRPr/>
            </a:lvl1pPr>
          </a:lstStyle>
          <a:p>
            <a:pPr>
              <a:defRPr/>
            </a:pPr>
            <a:fld id="{D90772FD-251F-4A52-8CF3-09A8778CA250}" type="slidenum">
              <a:rPr lang="en-US"/>
              <a:pPr>
                <a:defRPr/>
              </a:pPr>
              <a:t>‹#›</a:t>
            </a:fld>
            <a:endParaRPr lang="en-US" dirty="0"/>
          </a:p>
        </p:txBody>
      </p:sp>
      <p:sp>
        <p:nvSpPr>
          <p:cNvPr id="70" name="Footer Placeholder 2"/>
          <p:cNvSpPr>
            <a:spLocks noGrp="1"/>
          </p:cNvSpPr>
          <p:nvPr>
            <p:ph type="ftr" sz="quarter" idx="123"/>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5"/>
          </p:nvPr>
        </p:nvSpPr>
        <p:spPr>
          <a:ln/>
        </p:spPr>
        <p:txBody>
          <a:bodyPr/>
          <a:lstStyle>
            <a:lvl1pPr>
              <a:defRPr/>
            </a:lvl1pPr>
          </a:lstStyle>
          <a:p>
            <a:pPr>
              <a:defRPr/>
            </a:pPr>
            <a:fld id="{94D5C637-A887-48F1-AE89-FE1F917667F6}" type="slidenum">
              <a:rPr lang="en-US"/>
              <a:pPr>
                <a:defRPr/>
              </a:pPr>
              <a:t>‹#›</a:t>
            </a:fld>
            <a:endParaRPr lang="en-US" dirty="0"/>
          </a:p>
        </p:txBody>
      </p:sp>
      <p:sp>
        <p:nvSpPr>
          <p:cNvPr id="72" name="Footer Placeholder 2"/>
          <p:cNvSpPr>
            <a:spLocks noGrp="1"/>
          </p:cNvSpPr>
          <p:nvPr>
            <p:ph type="ftr" sz="quarter" idx="127"/>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29"/>
          </p:nvPr>
        </p:nvSpPr>
        <p:spPr>
          <a:ln/>
        </p:spPr>
        <p:txBody>
          <a:bodyPr/>
          <a:lstStyle>
            <a:lvl1pPr>
              <a:defRPr/>
            </a:lvl1pPr>
          </a:lstStyle>
          <a:p>
            <a:pPr>
              <a:defRPr/>
            </a:pPr>
            <a:fld id="{AA16630F-38E3-4398-98ED-672FD40C0944}" type="slidenum">
              <a:rPr lang="en-US"/>
              <a:pPr>
                <a:defRPr/>
              </a:pPr>
              <a:t>‹#›</a:t>
            </a:fld>
            <a:endParaRPr lang="en-US" dirty="0"/>
          </a:p>
        </p:txBody>
      </p:sp>
      <p:sp>
        <p:nvSpPr>
          <p:cNvPr id="74" name="Footer Placeholder 2"/>
          <p:cNvSpPr>
            <a:spLocks noGrp="1"/>
          </p:cNvSpPr>
          <p:nvPr>
            <p:ph type="ftr" sz="quarter" idx="131"/>
          </p:nvPr>
        </p:nvSpPr>
        <p:spPr>
          <a:ln/>
        </p:spPr>
        <p:txBody>
          <a:bodyPr/>
          <a:lstStyle>
            <a:lvl1pPr>
              <a:defRPr/>
            </a:lvl1pPr>
          </a:lstStyle>
          <a:p>
            <a:pPr>
              <a:defRPr/>
            </a:pPr>
            <a:endParaRPr lang="en-US" dirty="0"/>
          </a:p>
        </p:txBody>
      </p:sp>
      <p:sp>
        <p:nvSpPr>
          <p:cNvPr id="77" name="Slide Number Placeholder 4"/>
          <p:cNvSpPr>
            <a:spLocks noGrp="1"/>
          </p:cNvSpPr>
          <p:nvPr>
            <p:ph type="sldNum" sz="quarter" idx="133"/>
          </p:nvPr>
        </p:nvSpPr>
        <p:spPr>
          <a:ln/>
        </p:spPr>
        <p:txBody>
          <a:bodyPr/>
          <a:lstStyle>
            <a:lvl1pPr>
              <a:defRPr/>
            </a:lvl1pPr>
          </a:lstStyle>
          <a:p>
            <a:pPr>
              <a:defRPr/>
            </a:pPr>
            <a:fld id="{B2656082-6400-4586-8934-E551E94F4718}" type="slidenum">
              <a:rPr lang="en-US"/>
              <a:pPr>
                <a:defRPr/>
              </a:pPr>
              <a:t>‹#›</a:t>
            </a:fld>
            <a:endParaRPr lang="en-US" dirty="0"/>
          </a:p>
        </p:txBody>
      </p:sp>
      <p:sp>
        <p:nvSpPr>
          <p:cNvPr id="78" name="Footer Placeholder 2"/>
          <p:cNvSpPr>
            <a:spLocks noGrp="1"/>
          </p:cNvSpPr>
          <p:nvPr>
            <p:ph type="ftr" sz="quarter" idx="135"/>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7"/>
          </p:nvPr>
        </p:nvSpPr>
        <p:spPr>
          <a:ln/>
        </p:spPr>
        <p:txBody>
          <a:bodyPr/>
          <a:lstStyle>
            <a:lvl1pPr>
              <a:defRPr/>
            </a:lvl1pPr>
          </a:lstStyle>
          <a:p>
            <a:pPr>
              <a:defRPr/>
            </a:pPr>
            <a:fld id="{970F5D63-DF68-47D3-BE33-B86506CF73F2}" type="slidenum">
              <a:rPr lang="en-US"/>
              <a:pPr>
                <a:defRPr/>
              </a:pPr>
              <a:t>‹#›</a:t>
            </a:fld>
            <a:endParaRPr lang="en-US" dirty="0"/>
          </a:p>
        </p:txBody>
      </p:sp>
      <p:sp>
        <p:nvSpPr>
          <p:cNvPr id="79" name="Footer Placeholder 2"/>
          <p:cNvSpPr>
            <a:spLocks noGrp="1"/>
          </p:cNvSpPr>
          <p:nvPr>
            <p:ph type="ftr" sz="quarter" idx="139"/>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1"/>
          </p:nvPr>
        </p:nvSpPr>
        <p:spPr>
          <a:ln/>
        </p:spPr>
        <p:txBody>
          <a:bodyPr/>
          <a:lstStyle>
            <a:lvl1pPr>
              <a:defRPr/>
            </a:lvl1pPr>
          </a:lstStyle>
          <a:p>
            <a:pPr>
              <a:defRPr/>
            </a:pPr>
            <a:fld id="{4CD5468C-33B4-4C00-A991-5F27A9E5AB69}" type="slidenum">
              <a:rPr lang="en-US"/>
              <a:pPr>
                <a:defRPr/>
              </a:pPr>
              <a:t>‹#›</a:t>
            </a:fld>
            <a:endParaRPr lang="en-US" dirty="0"/>
          </a:p>
        </p:txBody>
      </p:sp>
      <p:sp>
        <p:nvSpPr>
          <p:cNvPr id="81" name="Footer Placeholder 2"/>
          <p:cNvSpPr>
            <a:spLocks noGrp="1"/>
          </p:cNvSpPr>
          <p:nvPr>
            <p:ph type="ftr" sz="quarter" idx="143"/>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5"/>
          </p:nvPr>
        </p:nvSpPr>
        <p:spPr>
          <a:ln/>
        </p:spPr>
        <p:txBody>
          <a:bodyPr/>
          <a:lstStyle>
            <a:lvl1pPr>
              <a:defRPr/>
            </a:lvl1pPr>
          </a:lstStyle>
          <a:p>
            <a:pPr>
              <a:defRPr/>
            </a:pPr>
            <a:fld id="{19812E82-95E4-453C-9F07-81A1CFC74485}" type="slidenum">
              <a:rPr lang="en-US"/>
              <a:pPr>
                <a:defRPr/>
              </a:pPr>
              <a:t>‹#›</a:t>
            </a:fld>
            <a:endParaRPr lang="en-US" dirty="0"/>
          </a:p>
        </p:txBody>
      </p:sp>
      <p:sp>
        <p:nvSpPr>
          <p:cNvPr id="83" name="Footer Placeholder 2"/>
          <p:cNvSpPr>
            <a:spLocks noGrp="1"/>
          </p:cNvSpPr>
          <p:nvPr>
            <p:ph type="ftr" sz="quarter" idx="147"/>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49"/>
          </p:nvPr>
        </p:nvSpPr>
        <p:spPr>
          <a:ln/>
        </p:spPr>
        <p:txBody>
          <a:bodyPr/>
          <a:lstStyle>
            <a:lvl1pPr>
              <a:defRPr/>
            </a:lvl1pPr>
          </a:lstStyle>
          <a:p>
            <a:pPr>
              <a:defRPr/>
            </a:pPr>
            <a:fld id="{6C8D5B78-6DDE-4CE4-A2A2-BB2CF591E0AA}" type="slidenum">
              <a:rPr lang="en-US"/>
              <a:pPr>
                <a:defRPr/>
              </a:pPr>
              <a:t>‹#›</a:t>
            </a:fld>
            <a:endParaRPr lang="en-US" dirty="0"/>
          </a:p>
        </p:txBody>
      </p:sp>
      <p:sp>
        <p:nvSpPr>
          <p:cNvPr id="85" name="Footer Placeholder 2"/>
          <p:cNvSpPr>
            <a:spLocks noGrp="1"/>
          </p:cNvSpPr>
          <p:nvPr>
            <p:ph type="ftr" sz="quarter" idx="151"/>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3"/>
          </p:nvPr>
        </p:nvSpPr>
        <p:spPr>
          <a:ln/>
        </p:spPr>
        <p:txBody>
          <a:bodyPr/>
          <a:lstStyle>
            <a:lvl1pPr>
              <a:defRPr/>
            </a:lvl1pPr>
          </a:lstStyle>
          <a:p>
            <a:pPr>
              <a:defRPr/>
            </a:pPr>
            <a:fld id="{C1BC87A2-FE1E-482B-B542-04B9293C4308}" type="slidenum">
              <a:rPr lang="en-US"/>
              <a:pPr>
                <a:defRPr/>
              </a:pPr>
              <a:t>‹#›</a:t>
            </a:fld>
            <a:endParaRPr lang="en-US" dirty="0"/>
          </a:p>
        </p:txBody>
      </p:sp>
      <p:sp>
        <p:nvSpPr>
          <p:cNvPr id="87" name="Footer Placeholder 2"/>
          <p:cNvSpPr>
            <a:spLocks noGrp="1"/>
          </p:cNvSpPr>
          <p:nvPr>
            <p:ph type="ftr" sz="quarter" idx="155"/>
          </p:nvPr>
        </p:nvSpPr>
        <p:spPr>
          <a:ln/>
        </p:spPr>
        <p:txBody>
          <a:bodyPr/>
          <a:lstStyle>
            <a:lvl1pPr>
              <a:defRPr/>
            </a:lvl1pPr>
          </a:lstStyle>
          <a:p>
            <a:pPr>
              <a:defRPr/>
            </a:pPr>
            <a:endParaRPr lang="en-US" dirty="0"/>
          </a:p>
        </p:txBody>
      </p:sp>
      <p:sp>
        <p:nvSpPr>
          <p:cNvPr id="90" name="Slide Number Placeholder 4"/>
          <p:cNvSpPr>
            <a:spLocks noGrp="1"/>
          </p:cNvSpPr>
          <p:nvPr>
            <p:ph type="sldNum" sz="quarter" idx="157"/>
          </p:nvPr>
        </p:nvSpPr>
        <p:spPr>
          <a:ln/>
        </p:spPr>
        <p:txBody>
          <a:bodyPr/>
          <a:lstStyle>
            <a:lvl1pPr>
              <a:defRPr/>
            </a:lvl1pPr>
          </a:lstStyle>
          <a:p>
            <a:pPr>
              <a:defRPr/>
            </a:pPr>
            <a:fld id="{0E50910E-DADC-4095-9465-7C53EA858DED}" type="slidenum">
              <a:rPr lang="en-US"/>
              <a:pPr>
                <a:defRPr/>
              </a:pPr>
              <a:t>‹#›</a:t>
            </a:fld>
            <a:endParaRPr lang="en-US" dirty="0"/>
          </a:p>
        </p:txBody>
      </p:sp>
      <p:sp>
        <p:nvSpPr>
          <p:cNvPr id="91" name="Footer Placeholder 2"/>
          <p:cNvSpPr>
            <a:spLocks noGrp="1"/>
          </p:cNvSpPr>
          <p:nvPr>
            <p:ph type="ftr" sz="quarter" idx="159"/>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1"/>
          </p:nvPr>
        </p:nvSpPr>
        <p:spPr>
          <a:ln/>
        </p:spPr>
        <p:txBody>
          <a:bodyPr/>
          <a:lstStyle>
            <a:lvl1pPr>
              <a:defRPr/>
            </a:lvl1pPr>
          </a:lstStyle>
          <a:p>
            <a:pPr>
              <a:defRPr/>
            </a:pPr>
            <a:fld id="{9E1A9307-E082-45E9-B844-2E6F7EF7D62E}" type="slidenum">
              <a:rPr lang="en-US"/>
              <a:pPr>
                <a:defRPr/>
              </a:pPr>
              <a:t>‹#›</a:t>
            </a:fld>
            <a:endParaRPr lang="en-US" dirty="0"/>
          </a:p>
        </p:txBody>
      </p:sp>
      <p:sp>
        <p:nvSpPr>
          <p:cNvPr id="92" name="Footer Placeholder 2"/>
          <p:cNvSpPr>
            <a:spLocks noGrp="1"/>
          </p:cNvSpPr>
          <p:nvPr>
            <p:ph type="ftr" sz="quarter" idx="163"/>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5"/>
          </p:nvPr>
        </p:nvSpPr>
        <p:spPr>
          <a:ln/>
        </p:spPr>
        <p:txBody>
          <a:bodyPr/>
          <a:lstStyle>
            <a:lvl1pPr>
              <a:defRPr/>
            </a:lvl1pPr>
          </a:lstStyle>
          <a:p>
            <a:pPr>
              <a:defRPr/>
            </a:pPr>
            <a:fld id="{54E88734-FA51-4C38-AA8F-65F6EB1828EB}" type="slidenum">
              <a:rPr lang="en-US"/>
              <a:pPr>
                <a:defRPr/>
              </a:pPr>
              <a:t>‹#›</a:t>
            </a:fld>
            <a:endParaRPr lang="en-US" dirty="0"/>
          </a:p>
        </p:txBody>
      </p:sp>
      <p:sp>
        <p:nvSpPr>
          <p:cNvPr id="94" name="Footer Placeholder 2"/>
          <p:cNvSpPr>
            <a:spLocks noGrp="1"/>
          </p:cNvSpPr>
          <p:nvPr>
            <p:ph type="ftr" sz="quarter" idx="167"/>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69"/>
          </p:nvPr>
        </p:nvSpPr>
        <p:spPr>
          <a:ln/>
        </p:spPr>
        <p:txBody>
          <a:bodyPr/>
          <a:lstStyle>
            <a:lvl1pPr>
              <a:defRPr/>
            </a:lvl1pPr>
          </a:lstStyle>
          <a:p>
            <a:pPr>
              <a:defRPr/>
            </a:pPr>
            <a:fld id="{AAE9036E-76D5-488B-8C28-7DD882093770}" type="slidenum">
              <a:rPr lang="en-US"/>
              <a:pPr>
                <a:defRPr/>
              </a:pPr>
              <a:t>‹#›</a:t>
            </a:fld>
            <a:endParaRPr lang="en-US" dirty="0"/>
          </a:p>
        </p:txBody>
      </p:sp>
      <p:sp>
        <p:nvSpPr>
          <p:cNvPr id="89" name="Date Placeholder 1"/>
          <p:cNvSpPr>
            <a:spLocks noGrp="1"/>
          </p:cNvSpPr>
          <p:nvPr>
            <p:ph type="dt" sz="half" idx="170"/>
          </p:nvPr>
        </p:nvSpPr>
        <p:spPr>
          <a:ln/>
        </p:spPr>
        <p:txBody>
          <a:bodyPr/>
          <a:lstStyle>
            <a:lvl1pPr>
              <a:defRPr/>
            </a:lvl1pPr>
          </a:lstStyle>
          <a:p>
            <a:pPr>
              <a:defRPr/>
            </a:pPr>
            <a:fld id="{A67E29DB-14FD-44C6-8FF7-B0A060C63A29}" type="datetime1">
              <a:rPr lang="en-US" smtClean="0"/>
              <a:t>08/19/2014</a:t>
            </a:fld>
            <a:endParaRPr lang="en-US" dirty="0"/>
          </a:p>
        </p:txBody>
      </p:sp>
      <p:sp>
        <p:nvSpPr>
          <p:cNvPr id="96" name="Footer Placeholder 2"/>
          <p:cNvSpPr>
            <a:spLocks noGrp="1"/>
          </p:cNvSpPr>
          <p:nvPr>
            <p:ph type="ftr" sz="quarter" idx="171"/>
          </p:nvPr>
        </p:nvSpPr>
        <p:spPr>
          <a:ln/>
        </p:spPr>
        <p:txBody>
          <a:bodyPr/>
          <a:lstStyle>
            <a:lvl1pPr>
              <a:defRPr/>
            </a:lvl1pPr>
          </a:lstStyle>
          <a:p>
            <a:pPr>
              <a:defRPr/>
            </a:pPr>
            <a:endParaRPr lang="en-US" dirty="0"/>
          </a:p>
        </p:txBody>
      </p:sp>
      <p:sp>
        <p:nvSpPr>
          <p:cNvPr id="98" name="Footer Placeholder 3"/>
          <p:cNvSpPr>
            <a:spLocks noGrp="1"/>
          </p:cNvSpPr>
          <p:nvPr>
            <p:ph type="ftr" sz="quarter" idx="172"/>
          </p:nvPr>
        </p:nvSpPr>
        <p:spPr>
          <a:ln/>
        </p:spPr>
        <p:txBody>
          <a:bodyPr/>
          <a:lstStyle>
            <a:lvl1pPr>
              <a:defRPr/>
            </a:lvl1pPr>
          </a:lstStyle>
          <a:p>
            <a:pPr>
              <a:defRPr/>
            </a:pPr>
            <a:endParaRPr lang="en-US" dirty="0"/>
          </a:p>
        </p:txBody>
      </p:sp>
      <p:sp>
        <p:nvSpPr>
          <p:cNvPr id="99" name="Slide Number Placeholder 4"/>
          <p:cNvSpPr>
            <a:spLocks noGrp="1"/>
          </p:cNvSpPr>
          <p:nvPr>
            <p:ph type="sldNum" sz="quarter" idx="173"/>
          </p:nvPr>
        </p:nvSpPr>
        <p:spPr>
          <a:ln/>
        </p:spPr>
        <p:txBody>
          <a:bodyPr/>
          <a:lstStyle>
            <a:lvl1pPr>
              <a:defRPr/>
            </a:lvl1pPr>
          </a:lstStyle>
          <a:p>
            <a:pPr>
              <a:defRPr/>
            </a:pPr>
            <a:fld id="{6ADCD36E-65A7-4E9A-ACC5-0F12F3C31062}" type="slidenum">
              <a:rPr lang="en-US"/>
              <a:pPr>
                <a:defRPr/>
              </a:pPr>
              <a:t>‹#›</a:t>
            </a:fld>
            <a:endParaRPr lang="en-US" dirty="0"/>
          </a:p>
        </p:txBody>
      </p:sp>
      <p:sp>
        <p:nvSpPr>
          <p:cNvPr id="100" name="Slide Number Placeholder 5"/>
          <p:cNvSpPr>
            <a:spLocks noGrp="1"/>
          </p:cNvSpPr>
          <p:nvPr>
            <p:ph type="sldNum" sz="quarter" idx="174"/>
          </p:nvPr>
        </p:nvSpPr>
        <p:spPr>
          <a:ln/>
        </p:spPr>
        <p:txBody>
          <a:bodyPr/>
          <a:lstStyle>
            <a:lvl1pPr>
              <a:defRPr/>
            </a:lvl1pPr>
          </a:lstStyle>
          <a:p>
            <a:pPr>
              <a:defRPr/>
            </a:pPr>
            <a:fld id="{5836EE7D-579F-401B-8CAE-4DF6919A1B46}" type="slidenum">
              <a:rPr lang="en-US"/>
              <a:pPr>
                <a:defRPr/>
              </a:pPr>
              <a:t>‹#›</a:t>
            </a:fld>
            <a:endParaRPr lang="en-US" dirty="0"/>
          </a:p>
        </p:txBody>
      </p:sp>
    </p:spTree>
    <p:extLst>
      <p:ext uri="{BB962C8B-B14F-4D97-AF65-F5344CB8AC3E}">
        <p14:creationId xmlns:p14="http://schemas.microsoft.com/office/powerpoint/2010/main" val="2078610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7AC71020-DF95-4295-8800-07470965255C}" type="slidenum">
              <a:rPr lang="en-US"/>
              <a:pPr>
                <a:defRPr/>
              </a:pPr>
              <a:t>‹#›</a:t>
            </a:fld>
            <a:endParaRPr lang="en-US" dirty="0"/>
          </a:p>
        </p:txBody>
      </p:sp>
    </p:spTree>
    <p:extLst>
      <p:ext uri="{BB962C8B-B14F-4D97-AF65-F5344CB8AC3E}">
        <p14:creationId xmlns:p14="http://schemas.microsoft.com/office/powerpoint/2010/main" val="3695093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2F830B2-B6EC-4D91-A4BF-1DDCD0A0CB36}" type="slidenum">
              <a:rPr lang="en-US"/>
              <a:pPr>
                <a:defRPr/>
              </a:pPr>
              <a:t>‹#›</a:t>
            </a:fld>
            <a:endParaRPr lang="en-US" dirty="0"/>
          </a:p>
        </p:txBody>
      </p:sp>
    </p:spTree>
    <p:extLst>
      <p:ext uri="{BB962C8B-B14F-4D97-AF65-F5344CB8AC3E}">
        <p14:creationId xmlns:p14="http://schemas.microsoft.com/office/powerpoint/2010/main" val="1245191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FCD91C9-E9FB-424D-AA2A-80AA7B48CD90}" type="slidenum">
              <a:rPr lang="en-US"/>
              <a:pPr>
                <a:defRPr/>
              </a:pPr>
              <a:t>‹#›</a:t>
            </a:fld>
            <a:endParaRPr lang="en-US" dirty="0"/>
          </a:p>
        </p:txBody>
      </p:sp>
    </p:spTree>
    <p:extLst>
      <p:ext uri="{BB962C8B-B14F-4D97-AF65-F5344CB8AC3E}">
        <p14:creationId xmlns:p14="http://schemas.microsoft.com/office/powerpoint/2010/main" val="3956385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3EA8DB5-5B32-4F7E-ABD5-FCDF9ED2AB9D}" type="slidenum">
              <a:rPr lang="en-US"/>
              <a:pPr>
                <a:defRPr/>
              </a:pPr>
              <a:t>‹#›</a:t>
            </a:fld>
            <a:endParaRPr lang="en-US" dirty="0"/>
          </a:p>
        </p:txBody>
      </p:sp>
    </p:spTree>
    <p:extLst>
      <p:ext uri="{BB962C8B-B14F-4D97-AF65-F5344CB8AC3E}">
        <p14:creationId xmlns:p14="http://schemas.microsoft.com/office/powerpoint/2010/main" val="2840078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6E4C428-A785-4AA5-9A4A-E5B0A0BBFF93}" type="slidenum">
              <a:rPr lang="en-US"/>
              <a:pPr>
                <a:defRPr/>
              </a:pPr>
              <a:t>‹#›</a:t>
            </a:fld>
            <a:endParaRPr lang="en-US" dirty="0"/>
          </a:p>
        </p:txBody>
      </p:sp>
    </p:spTree>
    <p:extLst>
      <p:ext uri="{BB962C8B-B14F-4D97-AF65-F5344CB8AC3E}">
        <p14:creationId xmlns:p14="http://schemas.microsoft.com/office/powerpoint/2010/main" val="129950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3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E67E238-B373-45BC-97A1-A1B520F477FE}" type="slidenum">
              <a:rPr lang="en-US"/>
              <a:pPr>
                <a:defRPr/>
              </a:pPr>
              <a:t>‹#›</a:t>
            </a:fld>
            <a:endParaRPr lang="en-US" dirty="0"/>
          </a:p>
        </p:txBody>
      </p:sp>
    </p:spTree>
    <p:extLst>
      <p:ext uri="{BB962C8B-B14F-4D97-AF65-F5344CB8AC3E}">
        <p14:creationId xmlns:p14="http://schemas.microsoft.com/office/powerpoint/2010/main" val="3261735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1777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4FD9C73-E721-4572-AE62-693F87A79753}" type="slidenum">
              <a:rPr lang="en-US"/>
              <a:pPr>
                <a:defRPr/>
              </a:pPr>
              <a:t>‹#›</a:t>
            </a:fld>
            <a:endParaRPr lang="en-US" dirty="0"/>
          </a:p>
        </p:txBody>
      </p:sp>
    </p:spTree>
    <p:extLst>
      <p:ext uri="{BB962C8B-B14F-4D97-AF65-F5344CB8AC3E}">
        <p14:creationId xmlns:p14="http://schemas.microsoft.com/office/powerpoint/2010/main" val="358776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CC409B74-931F-443A-8ACA-A1F73418B150}" type="slidenum">
              <a:rPr lang="en-US"/>
              <a:pPr>
                <a:defRPr/>
              </a:pPr>
              <a:t>‹#›</a:t>
            </a:fld>
            <a:endParaRPr lang="en-US" dirty="0"/>
          </a:p>
        </p:txBody>
      </p:sp>
    </p:spTree>
    <p:extLst>
      <p:ext uri="{BB962C8B-B14F-4D97-AF65-F5344CB8AC3E}">
        <p14:creationId xmlns:p14="http://schemas.microsoft.com/office/powerpoint/2010/main" val="10103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E1351B21-08D2-4CEE-A4E6-4F15C021F226}"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9A4BA9E8-A94E-4F20-A95C-78D7610326D1}"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1"/>
          </p:nvPr>
        </p:nvSpPr>
        <p:spPr>
          <a:ln/>
        </p:spPr>
        <p:txBody>
          <a:bodyPr/>
          <a:lstStyle>
            <a:lvl1pPr>
              <a:defRPr/>
            </a:lvl1pPr>
          </a:lstStyle>
          <a:p>
            <a:pPr>
              <a:defRPr/>
            </a:pPr>
            <a:fld id="{44E7C3AC-577F-4620-96D3-95E8BDC6D3AE}"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5"/>
          </p:nvPr>
        </p:nvSpPr>
        <p:spPr>
          <a:ln/>
        </p:spPr>
        <p:txBody>
          <a:bodyPr/>
          <a:lstStyle>
            <a:lvl1pPr>
              <a:defRPr/>
            </a:lvl1pPr>
          </a:lstStyle>
          <a:p>
            <a:pPr>
              <a:defRPr/>
            </a:pPr>
            <a:fld id="{7F19E4EA-8980-4A69-9C31-48119CEFD401}"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9"/>
          </p:nvPr>
        </p:nvSpPr>
        <p:spPr>
          <a:ln/>
        </p:spPr>
        <p:txBody>
          <a:bodyPr/>
          <a:lstStyle>
            <a:lvl1pPr>
              <a:defRPr/>
            </a:lvl1pPr>
          </a:lstStyle>
          <a:p>
            <a:pPr>
              <a:defRPr/>
            </a:pPr>
            <a:fld id="{8F130AF9-FA0D-42A2-B953-15898E25F4BD}"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3"/>
          </p:nvPr>
        </p:nvSpPr>
        <p:spPr>
          <a:ln/>
        </p:spPr>
        <p:txBody>
          <a:bodyPr/>
          <a:lstStyle>
            <a:lvl1pPr>
              <a:defRPr/>
            </a:lvl1pPr>
          </a:lstStyle>
          <a:p>
            <a:pPr>
              <a:defRPr/>
            </a:pPr>
            <a:fld id="{81CAB232-C356-45DE-B74A-21F3FCAED617}"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7"/>
          </p:nvPr>
        </p:nvSpPr>
        <p:spPr>
          <a:ln/>
        </p:spPr>
        <p:txBody>
          <a:bodyPr/>
          <a:lstStyle>
            <a:lvl1pPr>
              <a:defRPr/>
            </a:lvl1pPr>
          </a:lstStyle>
          <a:p>
            <a:pPr>
              <a:defRPr/>
            </a:pPr>
            <a:fld id="{FE7C5A70-369B-43A4-9431-4BB1258F3C5E}"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1"/>
          </p:nvPr>
        </p:nvSpPr>
        <p:spPr>
          <a:ln/>
        </p:spPr>
        <p:txBody>
          <a:bodyPr/>
          <a:lstStyle>
            <a:lvl1pPr>
              <a:defRPr/>
            </a:lvl1pPr>
          </a:lstStyle>
          <a:p>
            <a:pPr>
              <a:defRPr/>
            </a:pPr>
            <a:fld id="{D919A356-0035-4B44-BA04-41487F523ECD}"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5"/>
          </p:nvPr>
        </p:nvSpPr>
        <p:spPr>
          <a:ln/>
        </p:spPr>
        <p:txBody>
          <a:bodyPr/>
          <a:lstStyle>
            <a:lvl1pPr>
              <a:defRPr/>
            </a:lvl1pPr>
          </a:lstStyle>
          <a:p>
            <a:pPr>
              <a:defRPr/>
            </a:pPr>
            <a:fld id="{DA0776D8-9294-405D-93A1-93664C55B313}"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9"/>
          </p:nvPr>
        </p:nvSpPr>
        <p:spPr>
          <a:ln/>
        </p:spPr>
        <p:txBody>
          <a:bodyPr/>
          <a:lstStyle>
            <a:lvl1pPr>
              <a:defRPr/>
            </a:lvl1pPr>
          </a:lstStyle>
          <a:p>
            <a:pPr>
              <a:defRPr/>
            </a:pPr>
            <a:fld id="{90AC0B49-26FE-420A-B441-980279F15FA3}"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3"/>
          </p:nvPr>
        </p:nvSpPr>
        <p:spPr>
          <a:ln/>
        </p:spPr>
        <p:txBody>
          <a:bodyPr/>
          <a:lstStyle>
            <a:lvl1pPr>
              <a:defRPr/>
            </a:lvl1pPr>
          </a:lstStyle>
          <a:p>
            <a:pPr>
              <a:defRPr/>
            </a:pPr>
            <a:fld id="{87E19824-1B5A-432C-B371-0E228C002CBA}"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7"/>
          </p:nvPr>
        </p:nvSpPr>
        <p:spPr>
          <a:ln/>
        </p:spPr>
        <p:txBody>
          <a:bodyPr/>
          <a:lstStyle>
            <a:lvl1pPr>
              <a:defRPr/>
            </a:lvl1pPr>
          </a:lstStyle>
          <a:p>
            <a:pPr>
              <a:defRPr/>
            </a:pPr>
            <a:fld id="{87670BE0-AA29-431A-9577-4FA17BF5DF79}"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1"/>
          </p:nvPr>
        </p:nvSpPr>
        <p:spPr>
          <a:ln/>
        </p:spPr>
        <p:txBody>
          <a:bodyPr/>
          <a:lstStyle>
            <a:lvl1pPr>
              <a:defRPr/>
            </a:lvl1pPr>
          </a:lstStyle>
          <a:p>
            <a:pPr>
              <a:defRPr/>
            </a:pPr>
            <a:fld id="{E057784B-075D-4E44-8780-62A15426A400}"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5"/>
          </p:nvPr>
        </p:nvSpPr>
        <p:spPr>
          <a:ln/>
        </p:spPr>
        <p:txBody>
          <a:bodyPr/>
          <a:lstStyle>
            <a:lvl1pPr>
              <a:defRPr/>
            </a:lvl1pPr>
          </a:lstStyle>
          <a:p>
            <a:pPr>
              <a:defRPr/>
            </a:pPr>
            <a:fld id="{6B8878C3-FD6C-499E-83FC-8EB393311866}"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9"/>
          </p:nvPr>
        </p:nvSpPr>
        <p:spPr>
          <a:ln/>
        </p:spPr>
        <p:txBody>
          <a:bodyPr/>
          <a:lstStyle>
            <a:lvl1pPr>
              <a:defRPr/>
            </a:lvl1pPr>
          </a:lstStyle>
          <a:p>
            <a:pPr>
              <a:defRPr/>
            </a:pPr>
            <a:fld id="{FC8C6255-8921-4741-A030-762BBD2D7A3F}"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3"/>
          </p:nvPr>
        </p:nvSpPr>
        <p:spPr>
          <a:ln/>
        </p:spPr>
        <p:txBody>
          <a:bodyPr/>
          <a:lstStyle>
            <a:lvl1pPr>
              <a:defRPr/>
            </a:lvl1pPr>
          </a:lstStyle>
          <a:p>
            <a:pPr>
              <a:defRPr/>
            </a:pPr>
            <a:fld id="{7390613F-70BC-4BEA-A83D-1942A44A8EB5}"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7"/>
          </p:nvPr>
        </p:nvSpPr>
        <p:spPr>
          <a:ln/>
        </p:spPr>
        <p:txBody>
          <a:bodyPr/>
          <a:lstStyle>
            <a:lvl1pPr>
              <a:defRPr/>
            </a:lvl1pPr>
          </a:lstStyle>
          <a:p>
            <a:pPr>
              <a:defRPr/>
            </a:pPr>
            <a:fld id="{D303C663-9C99-4393-8D3D-8120E569DEE9}"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1"/>
          </p:nvPr>
        </p:nvSpPr>
        <p:spPr>
          <a:ln/>
        </p:spPr>
        <p:txBody>
          <a:bodyPr/>
          <a:lstStyle>
            <a:lvl1pPr>
              <a:defRPr/>
            </a:lvl1pPr>
          </a:lstStyle>
          <a:p>
            <a:pPr>
              <a:defRPr/>
            </a:pPr>
            <a:fld id="{10468F2C-CC60-432D-97BB-F940F3F946ED}"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5"/>
          </p:nvPr>
        </p:nvSpPr>
        <p:spPr>
          <a:ln/>
        </p:spPr>
        <p:txBody>
          <a:bodyPr/>
          <a:lstStyle>
            <a:lvl1pPr>
              <a:defRPr/>
            </a:lvl1pPr>
          </a:lstStyle>
          <a:p>
            <a:pPr>
              <a:defRPr/>
            </a:pPr>
            <a:fld id="{F092741E-B9AD-4872-BAC7-91DB1ED7F3E3}"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9"/>
          </p:nvPr>
        </p:nvSpPr>
        <p:spPr>
          <a:ln/>
        </p:spPr>
        <p:txBody>
          <a:bodyPr/>
          <a:lstStyle>
            <a:lvl1pPr>
              <a:defRPr/>
            </a:lvl1pPr>
          </a:lstStyle>
          <a:p>
            <a:pPr>
              <a:defRPr/>
            </a:pPr>
            <a:fld id="{4422D01D-4E71-448F-8876-F3560D139E8E}"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3"/>
          </p:nvPr>
        </p:nvSpPr>
        <p:spPr>
          <a:ln/>
        </p:spPr>
        <p:txBody>
          <a:bodyPr/>
          <a:lstStyle>
            <a:lvl1pPr>
              <a:defRPr/>
            </a:lvl1pPr>
          </a:lstStyle>
          <a:p>
            <a:pPr>
              <a:defRPr/>
            </a:pPr>
            <a:fld id="{A49BF496-129E-43A2-B922-CFC9B1248056}" type="slidenum">
              <a:rPr lang="en-US"/>
              <a:pPr>
                <a:defRPr/>
              </a:pPr>
              <a:t>‹#›</a:t>
            </a:fld>
            <a:endParaRPr lang="en-US" dirty="0"/>
          </a:p>
        </p:txBody>
      </p:sp>
      <p:sp>
        <p:nvSpPr>
          <p:cNvPr id="57" name="Footer Placeholder 2"/>
          <p:cNvSpPr>
            <a:spLocks noGrp="1"/>
          </p:cNvSpPr>
          <p:nvPr>
            <p:ph type="ftr" sz="quarter" idx="95"/>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97"/>
          </p:nvPr>
        </p:nvSpPr>
        <p:spPr>
          <a:ln/>
        </p:spPr>
        <p:txBody>
          <a:bodyPr/>
          <a:lstStyle>
            <a:lvl1pPr>
              <a:defRPr/>
            </a:lvl1pPr>
          </a:lstStyle>
          <a:p>
            <a:pPr>
              <a:defRPr/>
            </a:pPr>
            <a:fld id="{03D78439-8E1E-4E25-9582-30DA9DE93A61}" type="slidenum">
              <a:rPr lang="en-US"/>
              <a:pPr>
                <a:defRPr/>
              </a:pPr>
              <a:t>‹#›</a:t>
            </a:fld>
            <a:endParaRPr lang="en-US" dirty="0"/>
          </a:p>
        </p:txBody>
      </p:sp>
      <p:sp>
        <p:nvSpPr>
          <p:cNvPr id="58" name="Footer Placeholder 2"/>
          <p:cNvSpPr>
            <a:spLocks noGrp="1"/>
          </p:cNvSpPr>
          <p:nvPr>
            <p:ph type="ftr" sz="quarter" idx="99"/>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1"/>
          </p:nvPr>
        </p:nvSpPr>
        <p:spPr>
          <a:ln/>
        </p:spPr>
        <p:txBody>
          <a:bodyPr/>
          <a:lstStyle>
            <a:lvl1pPr>
              <a:defRPr/>
            </a:lvl1pPr>
          </a:lstStyle>
          <a:p>
            <a:pPr>
              <a:defRPr/>
            </a:pPr>
            <a:fld id="{CE8F99D2-3CD6-471A-865A-19AF80A61B9B}" type="slidenum">
              <a:rPr lang="en-US"/>
              <a:pPr>
                <a:defRPr/>
              </a:pPr>
              <a:t>‹#›</a:t>
            </a:fld>
            <a:endParaRPr lang="en-US" dirty="0"/>
          </a:p>
        </p:txBody>
      </p:sp>
      <p:sp>
        <p:nvSpPr>
          <p:cNvPr id="60" name="Footer Placeholder 2"/>
          <p:cNvSpPr>
            <a:spLocks noGrp="1"/>
          </p:cNvSpPr>
          <p:nvPr>
            <p:ph type="ftr" sz="quarter" idx="103"/>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5"/>
          </p:nvPr>
        </p:nvSpPr>
        <p:spPr>
          <a:ln/>
        </p:spPr>
        <p:txBody>
          <a:bodyPr/>
          <a:lstStyle>
            <a:lvl1pPr>
              <a:defRPr/>
            </a:lvl1pPr>
          </a:lstStyle>
          <a:p>
            <a:pPr>
              <a:defRPr/>
            </a:pPr>
            <a:fld id="{68EE268B-F61E-4E71-B407-FD044BD68148}" type="slidenum">
              <a:rPr lang="en-US"/>
              <a:pPr>
                <a:defRPr/>
              </a:pPr>
              <a:t>‹#›</a:t>
            </a:fld>
            <a:endParaRPr lang="en-US" dirty="0"/>
          </a:p>
        </p:txBody>
      </p:sp>
      <p:sp>
        <p:nvSpPr>
          <p:cNvPr id="62" name="Footer Placeholder 2"/>
          <p:cNvSpPr>
            <a:spLocks noGrp="1"/>
          </p:cNvSpPr>
          <p:nvPr>
            <p:ph type="ftr" sz="quarter" idx="107"/>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9"/>
          </p:nvPr>
        </p:nvSpPr>
        <p:spPr>
          <a:ln/>
        </p:spPr>
        <p:txBody>
          <a:bodyPr/>
          <a:lstStyle>
            <a:lvl1pPr>
              <a:defRPr/>
            </a:lvl1pPr>
          </a:lstStyle>
          <a:p>
            <a:pPr>
              <a:defRPr/>
            </a:pPr>
            <a:fld id="{A4D0DE11-E81D-4880-9054-A5DFB221500A}" type="slidenum">
              <a:rPr lang="en-US"/>
              <a:pPr>
                <a:defRPr/>
              </a:pPr>
              <a:t>‹#›</a:t>
            </a:fld>
            <a:endParaRPr lang="en-US" dirty="0"/>
          </a:p>
        </p:txBody>
      </p:sp>
      <p:sp>
        <p:nvSpPr>
          <p:cNvPr id="64" name="Footer Placeholder 2"/>
          <p:cNvSpPr>
            <a:spLocks noGrp="1"/>
          </p:cNvSpPr>
          <p:nvPr>
            <p:ph type="ftr" sz="quarter" idx="111"/>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3"/>
          </p:nvPr>
        </p:nvSpPr>
        <p:spPr>
          <a:ln/>
        </p:spPr>
        <p:txBody>
          <a:bodyPr/>
          <a:lstStyle>
            <a:lvl1pPr>
              <a:defRPr/>
            </a:lvl1pPr>
          </a:lstStyle>
          <a:p>
            <a:pPr>
              <a:defRPr/>
            </a:pPr>
            <a:fld id="{C1BA93DA-6E2C-4C63-860A-7B63E952D135}" type="slidenum">
              <a:rPr lang="en-US"/>
              <a:pPr>
                <a:defRPr/>
              </a:pPr>
              <a:t>‹#›</a:t>
            </a:fld>
            <a:endParaRPr lang="en-US" dirty="0"/>
          </a:p>
        </p:txBody>
      </p:sp>
      <p:sp>
        <p:nvSpPr>
          <p:cNvPr id="68" name="Footer Placeholder 2"/>
          <p:cNvSpPr>
            <a:spLocks noGrp="1"/>
          </p:cNvSpPr>
          <p:nvPr>
            <p:ph type="ftr" sz="quarter" idx="115"/>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17"/>
          </p:nvPr>
        </p:nvSpPr>
        <p:spPr>
          <a:ln/>
        </p:spPr>
        <p:txBody>
          <a:bodyPr/>
          <a:lstStyle>
            <a:lvl1pPr>
              <a:defRPr/>
            </a:lvl1pPr>
          </a:lstStyle>
          <a:p>
            <a:pPr>
              <a:defRPr/>
            </a:pPr>
            <a:fld id="{D3D81124-1F47-4FBA-8D6F-4FDB0DA9E236}" type="slidenum">
              <a:rPr lang="en-US"/>
              <a:pPr>
                <a:defRPr/>
              </a:pPr>
              <a:t>‹#›</a:t>
            </a:fld>
            <a:endParaRPr lang="en-US" dirty="0"/>
          </a:p>
        </p:txBody>
      </p:sp>
      <p:sp>
        <p:nvSpPr>
          <p:cNvPr id="69" name="Footer Placeholder 2"/>
          <p:cNvSpPr>
            <a:spLocks noGrp="1"/>
          </p:cNvSpPr>
          <p:nvPr>
            <p:ph type="ftr" sz="quarter" idx="119"/>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1"/>
          </p:nvPr>
        </p:nvSpPr>
        <p:spPr>
          <a:ln/>
        </p:spPr>
        <p:txBody>
          <a:bodyPr/>
          <a:lstStyle>
            <a:lvl1pPr>
              <a:defRPr/>
            </a:lvl1pPr>
          </a:lstStyle>
          <a:p>
            <a:pPr>
              <a:defRPr/>
            </a:pPr>
            <a:fld id="{340983CD-C0C7-4003-9329-F912B3C60511}" type="slidenum">
              <a:rPr lang="en-US"/>
              <a:pPr>
                <a:defRPr/>
              </a:pPr>
              <a:t>‹#›</a:t>
            </a:fld>
            <a:endParaRPr lang="en-US" dirty="0"/>
          </a:p>
        </p:txBody>
      </p:sp>
      <p:sp>
        <p:nvSpPr>
          <p:cNvPr id="71" name="Footer Placeholder 2"/>
          <p:cNvSpPr>
            <a:spLocks noGrp="1"/>
          </p:cNvSpPr>
          <p:nvPr>
            <p:ph type="ftr" sz="quarter" idx="123"/>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5"/>
          </p:nvPr>
        </p:nvSpPr>
        <p:spPr>
          <a:ln/>
        </p:spPr>
        <p:txBody>
          <a:bodyPr/>
          <a:lstStyle>
            <a:lvl1pPr>
              <a:defRPr/>
            </a:lvl1pPr>
          </a:lstStyle>
          <a:p>
            <a:pPr>
              <a:defRPr/>
            </a:pPr>
            <a:fld id="{64D7AB3B-D802-4CE4-A8E8-776B59B1B966}" type="slidenum">
              <a:rPr lang="en-US"/>
              <a:pPr>
                <a:defRPr/>
              </a:pPr>
              <a:t>‹#›</a:t>
            </a:fld>
            <a:endParaRPr lang="en-US" dirty="0"/>
          </a:p>
        </p:txBody>
      </p:sp>
      <p:sp>
        <p:nvSpPr>
          <p:cNvPr id="73" name="Footer Placeholder 2"/>
          <p:cNvSpPr>
            <a:spLocks noGrp="1"/>
          </p:cNvSpPr>
          <p:nvPr>
            <p:ph type="ftr" sz="quarter" idx="127"/>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9"/>
          </p:nvPr>
        </p:nvSpPr>
        <p:spPr>
          <a:ln/>
        </p:spPr>
        <p:txBody>
          <a:bodyPr/>
          <a:lstStyle>
            <a:lvl1pPr>
              <a:defRPr/>
            </a:lvl1pPr>
          </a:lstStyle>
          <a:p>
            <a:pPr>
              <a:defRPr/>
            </a:pPr>
            <a:fld id="{EAA929BB-BF1A-4ADF-8F59-6BC6A5CC8334}" type="slidenum">
              <a:rPr lang="en-US"/>
              <a:pPr>
                <a:defRPr/>
              </a:pPr>
              <a:t>‹#›</a:t>
            </a:fld>
            <a:endParaRPr lang="en-US" dirty="0"/>
          </a:p>
        </p:txBody>
      </p:sp>
      <p:sp>
        <p:nvSpPr>
          <p:cNvPr id="75" name="Footer Placeholder 2"/>
          <p:cNvSpPr>
            <a:spLocks noGrp="1"/>
          </p:cNvSpPr>
          <p:nvPr>
            <p:ph type="ftr" sz="quarter" idx="131"/>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3"/>
          </p:nvPr>
        </p:nvSpPr>
        <p:spPr>
          <a:ln/>
        </p:spPr>
        <p:txBody>
          <a:bodyPr/>
          <a:lstStyle>
            <a:lvl1pPr>
              <a:defRPr/>
            </a:lvl1pPr>
          </a:lstStyle>
          <a:p>
            <a:pPr>
              <a:defRPr/>
            </a:pPr>
            <a:fld id="{FAFC19E4-A654-44C6-9B18-18FC2E6E21B1}" type="slidenum">
              <a:rPr lang="en-US"/>
              <a:pPr>
                <a:defRPr/>
              </a:pPr>
              <a:t>‹#›</a:t>
            </a:fld>
            <a:endParaRPr lang="en-US" dirty="0"/>
          </a:p>
        </p:txBody>
      </p:sp>
      <p:sp>
        <p:nvSpPr>
          <p:cNvPr id="79" name="Footer Placeholder 2"/>
          <p:cNvSpPr>
            <a:spLocks noGrp="1"/>
          </p:cNvSpPr>
          <p:nvPr>
            <p:ph type="ftr" sz="quarter" idx="135"/>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37"/>
          </p:nvPr>
        </p:nvSpPr>
        <p:spPr>
          <a:ln/>
        </p:spPr>
        <p:txBody>
          <a:bodyPr/>
          <a:lstStyle>
            <a:lvl1pPr>
              <a:defRPr/>
            </a:lvl1pPr>
          </a:lstStyle>
          <a:p>
            <a:pPr>
              <a:defRPr/>
            </a:pPr>
            <a:fld id="{910D8084-A01D-42E0-AE02-85C9E2412D9F}" type="slidenum">
              <a:rPr lang="en-US"/>
              <a:pPr>
                <a:defRPr/>
              </a:pPr>
              <a:t>‹#›</a:t>
            </a:fld>
            <a:endParaRPr lang="en-US" dirty="0"/>
          </a:p>
        </p:txBody>
      </p:sp>
      <p:sp>
        <p:nvSpPr>
          <p:cNvPr id="80" name="Footer Placeholder 2"/>
          <p:cNvSpPr>
            <a:spLocks noGrp="1"/>
          </p:cNvSpPr>
          <p:nvPr>
            <p:ph type="ftr" sz="quarter" idx="139"/>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1"/>
          </p:nvPr>
        </p:nvSpPr>
        <p:spPr>
          <a:ln/>
        </p:spPr>
        <p:txBody>
          <a:bodyPr/>
          <a:lstStyle>
            <a:lvl1pPr>
              <a:defRPr/>
            </a:lvl1pPr>
          </a:lstStyle>
          <a:p>
            <a:pPr>
              <a:defRPr/>
            </a:pPr>
            <a:fld id="{821F0606-49B9-43A2-9BD5-A4D190963225}" type="slidenum">
              <a:rPr lang="en-US"/>
              <a:pPr>
                <a:defRPr/>
              </a:pPr>
              <a:t>‹#›</a:t>
            </a:fld>
            <a:endParaRPr lang="en-US" dirty="0"/>
          </a:p>
        </p:txBody>
      </p:sp>
      <p:sp>
        <p:nvSpPr>
          <p:cNvPr id="82" name="Footer Placeholder 2"/>
          <p:cNvSpPr>
            <a:spLocks noGrp="1"/>
          </p:cNvSpPr>
          <p:nvPr>
            <p:ph type="ftr" sz="quarter" idx="143"/>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5"/>
          </p:nvPr>
        </p:nvSpPr>
        <p:spPr>
          <a:ln/>
        </p:spPr>
        <p:txBody>
          <a:bodyPr/>
          <a:lstStyle>
            <a:lvl1pPr>
              <a:defRPr/>
            </a:lvl1pPr>
          </a:lstStyle>
          <a:p>
            <a:pPr>
              <a:defRPr/>
            </a:pPr>
            <a:fld id="{308B110C-062A-4A2A-A254-7231E628D33C}" type="slidenum">
              <a:rPr lang="en-US"/>
              <a:pPr>
                <a:defRPr/>
              </a:pPr>
              <a:t>‹#›</a:t>
            </a:fld>
            <a:endParaRPr lang="en-US" dirty="0"/>
          </a:p>
        </p:txBody>
      </p:sp>
      <p:sp>
        <p:nvSpPr>
          <p:cNvPr id="84" name="Footer Placeholder 2"/>
          <p:cNvSpPr>
            <a:spLocks noGrp="1"/>
          </p:cNvSpPr>
          <p:nvPr>
            <p:ph type="ftr" sz="quarter" idx="147"/>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9"/>
          </p:nvPr>
        </p:nvSpPr>
        <p:spPr>
          <a:ln/>
        </p:spPr>
        <p:txBody>
          <a:bodyPr/>
          <a:lstStyle>
            <a:lvl1pPr>
              <a:defRPr/>
            </a:lvl1pPr>
          </a:lstStyle>
          <a:p>
            <a:pPr>
              <a:defRPr/>
            </a:pPr>
            <a:fld id="{5BBD2302-8232-445B-92F9-5D04208882BC}" type="slidenum">
              <a:rPr lang="en-US"/>
              <a:pPr>
                <a:defRPr/>
              </a:pPr>
              <a:t>‹#›</a:t>
            </a:fld>
            <a:endParaRPr lang="en-US" dirty="0"/>
          </a:p>
        </p:txBody>
      </p:sp>
      <p:sp>
        <p:nvSpPr>
          <p:cNvPr id="86" name="Footer Placeholder 2"/>
          <p:cNvSpPr>
            <a:spLocks noGrp="1"/>
          </p:cNvSpPr>
          <p:nvPr>
            <p:ph type="ftr" sz="quarter" idx="151"/>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3"/>
          </p:nvPr>
        </p:nvSpPr>
        <p:spPr>
          <a:ln/>
        </p:spPr>
        <p:txBody>
          <a:bodyPr/>
          <a:lstStyle>
            <a:lvl1pPr>
              <a:defRPr/>
            </a:lvl1pPr>
          </a:lstStyle>
          <a:p>
            <a:pPr>
              <a:defRPr/>
            </a:pPr>
            <a:fld id="{5EDB55C4-68E0-4304-B733-09FF6E27DB57}" type="slidenum">
              <a:rPr lang="en-US"/>
              <a:pPr>
                <a:defRPr/>
              </a:pPr>
              <a:t>‹#›</a:t>
            </a:fld>
            <a:endParaRPr lang="en-US" dirty="0"/>
          </a:p>
        </p:txBody>
      </p:sp>
      <p:sp>
        <p:nvSpPr>
          <p:cNvPr id="88" name="Footer Placeholder 2"/>
          <p:cNvSpPr>
            <a:spLocks noGrp="1"/>
          </p:cNvSpPr>
          <p:nvPr>
            <p:ph type="ftr" sz="quarter" idx="155"/>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7"/>
          </p:nvPr>
        </p:nvSpPr>
        <p:spPr>
          <a:ln/>
        </p:spPr>
        <p:txBody>
          <a:bodyPr/>
          <a:lstStyle>
            <a:lvl1pPr>
              <a:defRPr/>
            </a:lvl1pPr>
          </a:lstStyle>
          <a:p>
            <a:pPr>
              <a:defRPr/>
            </a:pPr>
            <a:fld id="{E83046C6-962E-4573-A254-66FC6B24BA29}" type="slidenum">
              <a:rPr lang="en-US"/>
              <a:pPr>
                <a:defRPr/>
              </a:pPr>
              <a:t>‹#›</a:t>
            </a:fld>
            <a:endParaRPr lang="en-US" dirty="0"/>
          </a:p>
        </p:txBody>
      </p:sp>
      <p:sp>
        <p:nvSpPr>
          <p:cNvPr id="92" name="Footer Placeholder 2"/>
          <p:cNvSpPr>
            <a:spLocks noGrp="1"/>
          </p:cNvSpPr>
          <p:nvPr>
            <p:ph type="ftr" sz="quarter" idx="159"/>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1"/>
          </p:nvPr>
        </p:nvSpPr>
        <p:spPr>
          <a:ln/>
        </p:spPr>
        <p:txBody>
          <a:bodyPr/>
          <a:lstStyle>
            <a:lvl1pPr>
              <a:defRPr/>
            </a:lvl1pPr>
          </a:lstStyle>
          <a:p>
            <a:pPr>
              <a:defRPr/>
            </a:pPr>
            <a:fld id="{BBBC2658-096F-4B18-8146-568B5A2DCAA1}" type="slidenum">
              <a:rPr lang="en-US"/>
              <a:pPr>
                <a:defRPr/>
              </a:pPr>
              <a:t>‹#›</a:t>
            </a:fld>
            <a:endParaRPr lang="en-US" dirty="0"/>
          </a:p>
        </p:txBody>
      </p:sp>
      <p:sp>
        <p:nvSpPr>
          <p:cNvPr id="93" name="Footer Placeholder 2"/>
          <p:cNvSpPr>
            <a:spLocks noGrp="1"/>
          </p:cNvSpPr>
          <p:nvPr>
            <p:ph type="ftr" sz="quarter" idx="163"/>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5"/>
          </p:nvPr>
        </p:nvSpPr>
        <p:spPr>
          <a:ln/>
        </p:spPr>
        <p:txBody>
          <a:bodyPr/>
          <a:lstStyle>
            <a:lvl1pPr>
              <a:defRPr/>
            </a:lvl1pPr>
          </a:lstStyle>
          <a:p>
            <a:pPr>
              <a:defRPr/>
            </a:pPr>
            <a:fld id="{F301BB63-2984-4780-8F6A-BF7FE838C186}" type="slidenum">
              <a:rPr lang="en-US"/>
              <a:pPr>
                <a:defRPr/>
              </a:pPr>
              <a:t>‹#›</a:t>
            </a:fld>
            <a:endParaRPr lang="en-US" dirty="0"/>
          </a:p>
        </p:txBody>
      </p:sp>
      <p:sp>
        <p:nvSpPr>
          <p:cNvPr id="95" name="Footer Placeholder 2"/>
          <p:cNvSpPr>
            <a:spLocks noGrp="1"/>
          </p:cNvSpPr>
          <p:nvPr>
            <p:ph type="ftr" sz="quarter" idx="167"/>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9"/>
          </p:nvPr>
        </p:nvSpPr>
        <p:spPr>
          <a:ln/>
        </p:spPr>
        <p:txBody>
          <a:bodyPr/>
          <a:lstStyle>
            <a:lvl1pPr>
              <a:defRPr/>
            </a:lvl1pPr>
          </a:lstStyle>
          <a:p>
            <a:pPr>
              <a:defRPr/>
            </a:pPr>
            <a:fld id="{2EEF84CC-A065-4B1C-94D6-719FB136DDFD}" type="slidenum">
              <a:rPr lang="en-US"/>
              <a:pPr>
                <a:defRPr/>
              </a:pPr>
              <a:t>‹#›</a:t>
            </a:fld>
            <a:endParaRPr lang="en-US" dirty="0"/>
          </a:p>
        </p:txBody>
      </p:sp>
      <p:sp>
        <p:nvSpPr>
          <p:cNvPr id="90" name="Date Placeholder 1"/>
          <p:cNvSpPr>
            <a:spLocks noGrp="1"/>
          </p:cNvSpPr>
          <p:nvPr>
            <p:ph type="dt" sz="half" idx="170"/>
          </p:nvPr>
        </p:nvSpPr>
        <p:spPr>
          <a:ln/>
        </p:spPr>
        <p:txBody>
          <a:bodyPr/>
          <a:lstStyle>
            <a:lvl1pPr>
              <a:defRPr/>
            </a:lvl1pPr>
          </a:lstStyle>
          <a:p>
            <a:pPr>
              <a:defRPr/>
            </a:pPr>
            <a:fld id="{2A7A855D-6E1A-4A91-9D71-6611835D2EA2}" type="datetime1">
              <a:rPr lang="en-US" smtClean="0"/>
              <a:t>08/19/2014</a:t>
            </a:fld>
            <a:endParaRPr lang="en-US" dirty="0"/>
          </a:p>
        </p:txBody>
      </p:sp>
      <p:sp>
        <p:nvSpPr>
          <p:cNvPr id="97" name="Footer Placeholder 2"/>
          <p:cNvSpPr>
            <a:spLocks noGrp="1"/>
          </p:cNvSpPr>
          <p:nvPr>
            <p:ph type="ftr" sz="quarter" idx="171"/>
          </p:nvPr>
        </p:nvSpPr>
        <p:spPr>
          <a:ln/>
        </p:spPr>
        <p:txBody>
          <a:bodyPr/>
          <a:lstStyle>
            <a:lvl1pPr>
              <a:defRPr/>
            </a:lvl1pPr>
          </a:lstStyle>
          <a:p>
            <a:pPr>
              <a:defRPr/>
            </a:pPr>
            <a:endParaRPr lang="en-US" dirty="0"/>
          </a:p>
        </p:txBody>
      </p:sp>
      <p:sp>
        <p:nvSpPr>
          <p:cNvPr id="99" name="Footer Placeholder 3"/>
          <p:cNvSpPr>
            <a:spLocks noGrp="1"/>
          </p:cNvSpPr>
          <p:nvPr>
            <p:ph type="ftr" sz="quarter" idx="172"/>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73"/>
          </p:nvPr>
        </p:nvSpPr>
        <p:spPr>
          <a:ln/>
        </p:spPr>
        <p:txBody>
          <a:bodyPr/>
          <a:lstStyle>
            <a:lvl1pPr>
              <a:defRPr/>
            </a:lvl1pPr>
          </a:lstStyle>
          <a:p>
            <a:pPr>
              <a:defRPr/>
            </a:pPr>
            <a:fld id="{E835A158-3F39-4AE1-88E5-7693CC6DD55B}" type="slidenum">
              <a:rPr lang="en-US"/>
              <a:pPr>
                <a:defRPr/>
              </a:pPr>
              <a:t>‹#›</a:t>
            </a:fld>
            <a:endParaRPr lang="en-US" dirty="0"/>
          </a:p>
        </p:txBody>
      </p:sp>
      <p:sp>
        <p:nvSpPr>
          <p:cNvPr id="101" name="Slide Number Placeholder 5"/>
          <p:cNvSpPr>
            <a:spLocks noGrp="1"/>
          </p:cNvSpPr>
          <p:nvPr>
            <p:ph type="sldNum" sz="quarter" idx="174"/>
          </p:nvPr>
        </p:nvSpPr>
        <p:spPr>
          <a:ln/>
        </p:spPr>
        <p:txBody>
          <a:bodyPr/>
          <a:lstStyle>
            <a:lvl1pPr>
              <a:defRPr/>
            </a:lvl1pPr>
          </a:lstStyle>
          <a:p>
            <a:pPr>
              <a:defRPr/>
            </a:pPr>
            <a:fld id="{4CC94D24-724D-4069-9B1C-32B17F875057}" type="slidenum">
              <a:rPr lang="en-US"/>
              <a:pPr>
                <a:defRPr/>
              </a:pPr>
              <a:t>‹#›</a:t>
            </a:fld>
            <a:endParaRPr lang="en-US" dirty="0"/>
          </a:p>
        </p:txBody>
      </p:sp>
    </p:spTree>
    <p:extLst>
      <p:ext uri="{BB962C8B-B14F-4D97-AF65-F5344CB8AC3E}">
        <p14:creationId xmlns:p14="http://schemas.microsoft.com/office/powerpoint/2010/main" val="907945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0389B9D-3B04-46DF-A5AA-29D6E98CAD7B}" type="slidenum">
              <a:rPr lang="en-US"/>
              <a:pPr>
                <a:defRPr/>
              </a:pPr>
              <a:t>‹#›</a:t>
            </a:fld>
            <a:endParaRPr lang="en-US" dirty="0"/>
          </a:p>
        </p:txBody>
      </p:sp>
    </p:spTree>
    <p:extLst>
      <p:ext uri="{BB962C8B-B14F-4D97-AF65-F5344CB8AC3E}">
        <p14:creationId xmlns:p14="http://schemas.microsoft.com/office/powerpoint/2010/main" val="3002629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6091023-6416-4EF1-814F-0ADDD08745E7}" type="slidenum">
              <a:rPr lang="en-US"/>
              <a:pPr>
                <a:defRPr/>
              </a:pPr>
              <a:t>‹#›</a:t>
            </a:fld>
            <a:endParaRPr lang="en-US" dirty="0"/>
          </a:p>
        </p:txBody>
      </p:sp>
    </p:spTree>
    <p:extLst>
      <p:ext uri="{BB962C8B-B14F-4D97-AF65-F5344CB8AC3E}">
        <p14:creationId xmlns:p14="http://schemas.microsoft.com/office/powerpoint/2010/main" val="1369245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1783607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3980003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726DD7A0-1217-4BC2-BBF1-43169D8B4D82}" type="slidenum">
              <a:rPr lang="en-US"/>
              <a:pPr>
                <a:defRPr/>
              </a:pPr>
              <a:t>‹#›</a:t>
            </a:fld>
            <a:endParaRPr lang="en-US" dirty="0"/>
          </a:p>
        </p:txBody>
      </p:sp>
    </p:spTree>
    <p:extLst>
      <p:ext uri="{BB962C8B-B14F-4D97-AF65-F5344CB8AC3E}">
        <p14:creationId xmlns:p14="http://schemas.microsoft.com/office/powerpoint/2010/main" val="4156777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pic>
        <p:nvPicPr>
          <p:cNvPr id="9" name="Picture 12" descr="VA_ParentSignature_Lock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06583973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7" descr="DTAP_PPT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06650" y="6259513"/>
            <a:ext cx="3752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900" dirty="0" smtClean="0">
                <a:solidFill>
                  <a:srgbClr val="7F7F7F"/>
                </a:solidFill>
                <a:cs typeface="+mn-cs"/>
              </a:rPr>
              <a:t>This document contains U.S. Department of Veterans Affairs proprietary business information and may not be reproduced without permission.</a:t>
            </a:r>
          </a:p>
        </p:txBody>
      </p:sp>
      <p:sp>
        <p:nvSpPr>
          <p:cNvPr id="7" name="TextBox 6"/>
          <p:cNvSpPr txBox="1">
            <a:spLocks noChangeArrowheads="1"/>
          </p:cNvSpPr>
          <p:nvPr/>
        </p:nvSpPr>
        <p:spPr bwMode="auto">
          <a:xfrm>
            <a:off x="585788" y="6969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FFFFFF"/>
                </a:solidFill>
                <a:cs typeface="+mn-cs"/>
              </a:rPr>
              <a:t>VA Benefits Briefing</a:t>
            </a:r>
          </a:p>
        </p:txBody>
      </p:sp>
      <p:sp>
        <p:nvSpPr>
          <p:cNvPr id="8" name="TextBox 7"/>
          <p:cNvSpPr txBox="1">
            <a:spLocks noChangeArrowheads="1"/>
          </p:cNvSpPr>
          <p:nvPr/>
        </p:nvSpPr>
        <p:spPr bwMode="auto">
          <a:xfrm>
            <a:off x="684213" y="1063625"/>
            <a:ext cx="33353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nSpc>
                <a:spcPts val="1200"/>
              </a:lnSpc>
              <a:defRPr/>
            </a:pPr>
            <a:r>
              <a:rPr lang="en-US" sz="1200" i="1" dirty="0" smtClean="0">
                <a:solidFill>
                  <a:schemeClr val="bg1"/>
                </a:solidFill>
                <a:cs typeface="+mn-cs"/>
              </a:rPr>
              <a:t>Transition Tools for a Brighter Future</a:t>
            </a:r>
          </a:p>
        </p:txBody>
      </p:sp>
      <p:pic>
        <p:nvPicPr>
          <p:cNvPr id="9" name="Picture 11" descr="VA_Benefits_Briefing_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6124575"/>
            <a:ext cx="152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VA_ParentSignature_Lock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2938" y="6157913"/>
            <a:ext cx="17907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06915" y="4165652"/>
            <a:ext cx="5811211" cy="360422"/>
          </a:xfrm>
          <a:ln w="0">
            <a:noFill/>
          </a:ln>
        </p:spPr>
        <p:txBody>
          <a:bodyPr>
            <a:noAutofit/>
          </a:bodyPr>
          <a:lstStyle>
            <a:lvl1pPr algn="l">
              <a:defRPr sz="2000" cap="none" spc="100">
                <a:solidFill>
                  <a:srgbClr val="FFFFFF"/>
                </a:solidFill>
              </a:defRPr>
            </a:lvl1pPr>
          </a:lstStyle>
          <a:p>
            <a:r>
              <a:rPr lang="en-US" smtClean="0"/>
              <a:t>Click to edit Master title style</a:t>
            </a:r>
            <a:endParaRPr lang="en-US" dirty="0" smtClean="0"/>
          </a:p>
        </p:txBody>
      </p:sp>
      <p:sp>
        <p:nvSpPr>
          <p:cNvPr id="3" name="Subtitle 2"/>
          <p:cNvSpPr>
            <a:spLocks noGrp="1"/>
          </p:cNvSpPr>
          <p:nvPr>
            <p:ph type="subTitle" idx="1"/>
          </p:nvPr>
        </p:nvSpPr>
        <p:spPr>
          <a:xfrm>
            <a:off x="3884933" y="4572679"/>
            <a:ext cx="4333194" cy="353474"/>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1"/>
          </p:nvPr>
        </p:nvSpPr>
        <p:spPr>
          <a:xfrm>
            <a:off x="2406915" y="4590091"/>
            <a:ext cx="1381961" cy="360363"/>
          </a:xfrm>
        </p:spPr>
        <p:txBody>
          <a:bodyPr/>
          <a:lstStyle>
            <a:lvl1pPr marL="0" indent="0">
              <a:buNone/>
              <a:defRPr lang="en-US" sz="1600" dirty="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1506083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C82F9FEF-0699-4319-85A6-8DA6C7C798C1}"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FA4AC6E-95C3-456E-8B62-20CFBF2EE668}" type="slidenum">
              <a:rPr lang="en-US"/>
              <a:pPr>
                <a:defRPr/>
              </a:pPr>
              <a:t>‹#›</a:t>
            </a:fld>
            <a:endParaRPr lang="en-US" dirty="0"/>
          </a:p>
        </p:txBody>
      </p:sp>
    </p:spTree>
    <p:extLst>
      <p:ext uri="{BB962C8B-B14F-4D97-AF65-F5344CB8AC3E}">
        <p14:creationId xmlns:p14="http://schemas.microsoft.com/office/powerpoint/2010/main" val="646733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1724CF60-41BD-4771-9037-FE742B97EC3D}" type="datetime1">
              <a:rPr lang="en-US" smtClean="0"/>
              <a:t>08/19/2014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6131B9-7F25-4352-A81D-00A79D72CCCA}" type="slidenum">
              <a:rPr lang="en-US"/>
              <a:pPr>
                <a:defRPr/>
              </a:pPr>
              <a:t>‹#›</a:t>
            </a:fld>
            <a:endParaRPr lang="en-US" dirty="0"/>
          </a:p>
        </p:txBody>
      </p:sp>
    </p:spTree>
    <p:extLst>
      <p:ext uri="{BB962C8B-B14F-4D97-AF65-F5344CB8AC3E}">
        <p14:creationId xmlns:p14="http://schemas.microsoft.com/office/powerpoint/2010/main" val="3480732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ea typeface="MS PGothic" pitchFamily="34" charset="-128"/>
                <a:cs typeface="+mn-cs"/>
              </a:defRPr>
            </a:lvl1pPr>
          </a:lstStyle>
          <a:p>
            <a:pPr>
              <a:defRPr/>
            </a:pPr>
            <a:fld id="{349B15F0-905D-4DC0-947F-A289E2AEDC50}" type="datetime1">
              <a:rPr lang="en-US" smtClean="0"/>
              <a:t>08/19/2014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24A406-BDEE-49DF-A15C-9C9F3D7BD24B}" type="slidenum">
              <a:rPr lang="en-US"/>
              <a:pPr>
                <a:defRPr/>
              </a:pPr>
              <a:t>‹#›</a:t>
            </a:fld>
            <a:endParaRPr lang="en-US" dirty="0"/>
          </a:p>
        </p:txBody>
      </p:sp>
    </p:spTree>
    <p:extLst>
      <p:ext uri="{BB962C8B-B14F-4D97-AF65-F5344CB8AC3E}">
        <p14:creationId xmlns:p14="http://schemas.microsoft.com/office/powerpoint/2010/main" val="377841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9"/>
          <p:cNvSpPr>
            <a:spLocks noGrp="1"/>
          </p:cNvSpPr>
          <p:nvPr>
            <p:ph type="sldNum" sz="quarter" idx="13"/>
          </p:nvPr>
        </p:nvSpPr>
        <p:spPr/>
        <p:txBody>
          <a:bodyPr/>
          <a:lstStyle>
            <a:lvl1pPr>
              <a:defRPr/>
            </a:lvl1pPr>
          </a:lstStyle>
          <a:p>
            <a:pPr>
              <a:defRPr/>
            </a:pPr>
            <a:fld id="{CEDE76B0-86EE-44FD-8AA7-464039DF17A5}" type="slidenum">
              <a:rPr lang="en-US"/>
              <a:pPr>
                <a:defRPr/>
              </a:pPr>
              <a:t>‹#›</a:t>
            </a:fld>
            <a:endParaRPr lang="en-US" dirty="0"/>
          </a:p>
        </p:txBody>
      </p:sp>
      <p:sp>
        <p:nvSpPr>
          <p:cNvPr id="11" name="Footer Placeholder 2"/>
          <p:cNvSpPr>
            <a:spLocks noGrp="1"/>
          </p:cNvSpPr>
          <p:nvPr>
            <p:ph type="ftr" sz="quarter" idx="15"/>
          </p:nvPr>
        </p:nvSpPr>
        <p:spPr>
          <a:ln/>
        </p:spPr>
        <p:txBody>
          <a:bodyPr/>
          <a:lstStyle>
            <a:lvl1pPr>
              <a:defRPr/>
            </a:lvl1pPr>
          </a:lstStyle>
          <a:p>
            <a:pPr>
              <a:defRPr/>
            </a:pPr>
            <a:endParaRPr lang="en-US" dirty="0"/>
          </a:p>
        </p:txBody>
      </p:sp>
      <p:sp>
        <p:nvSpPr>
          <p:cNvPr id="13" name="Slide Number Placeholder 4"/>
          <p:cNvSpPr>
            <a:spLocks noGrp="1"/>
          </p:cNvSpPr>
          <p:nvPr>
            <p:ph type="sldNum" sz="quarter" idx="17"/>
          </p:nvPr>
        </p:nvSpPr>
        <p:spPr>
          <a:ln/>
        </p:spPr>
        <p:txBody>
          <a:bodyPr/>
          <a:lstStyle>
            <a:lvl1pPr>
              <a:defRPr/>
            </a:lvl1pPr>
          </a:lstStyle>
          <a:p>
            <a:pPr>
              <a:defRPr/>
            </a:pPr>
            <a:fld id="{8531DAD8-7D5F-48D8-AD92-AF70517FA67C}" type="slidenum">
              <a:rPr lang="en-US"/>
              <a:pPr>
                <a:defRPr/>
              </a:pPr>
              <a:t>‹#›</a:t>
            </a:fld>
            <a:endParaRPr lang="en-US" dirty="0"/>
          </a:p>
        </p:txBody>
      </p:sp>
      <p:sp>
        <p:nvSpPr>
          <p:cNvPr id="14" name="Footer Placeholder 2"/>
          <p:cNvSpPr>
            <a:spLocks noGrp="1"/>
          </p:cNvSpPr>
          <p:nvPr>
            <p:ph type="ftr" sz="quarter" idx="19"/>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1"/>
          </p:nvPr>
        </p:nvSpPr>
        <p:spPr>
          <a:ln/>
        </p:spPr>
        <p:txBody>
          <a:bodyPr/>
          <a:lstStyle>
            <a:lvl1pPr>
              <a:defRPr/>
            </a:lvl1pPr>
          </a:lstStyle>
          <a:p>
            <a:pPr>
              <a:defRPr/>
            </a:pPr>
            <a:fld id="{7B14FCE0-30C5-43B5-88B8-F158C02C74C8}" type="slidenum">
              <a:rPr lang="en-US"/>
              <a:pPr>
                <a:defRPr/>
              </a:pPr>
              <a:t>‹#›</a:t>
            </a:fld>
            <a:endParaRPr lang="en-US" dirty="0"/>
          </a:p>
        </p:txBody>
      </p:sp>
      <p:sp>
        <p:nvSpPr>
          <p:cNvPr id="17" name="Footer Placeholder 2"/>
          <p:cNvSpPr>
            <a:spLocks noGrp="1"/>
          </p:cNvSpPr>
          <p:nvPr>
            <p:ph type="ftr" sz="quarter" idx="23"/>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5"/>
          </p:nvPr>
        </p:nvSpPr>
        <p:spPr>
          <a:ln/>
        </p:spPr>
        <p:txBody>
          <a:bodyPr/>
          <a:lstStyle>
            <a:lvl1pPr>
              <a:defRPr/>
            </a:lvl1pPr>
          </a:lstStyle>
          <a:p>
            <a:pPr>
              <a:defRPr/>
            </a:pPr>
            <a:fld id="{9ECFAFCF-48D3-4DED-B30E-9D49B8B630B3}" type="slidenum">
              <a:rPr lang="en-US"/>
              <a:pPr>
                <a:defRPr/>
              </a:pPr>
              <a:t>‹#›</a:t>
            </a:fld>
            <a:endParaRPr lang="en-US" dirty="0"/>
          </a:p>
        </p:txBody>
      </p:sp>
      <p:sp>
        <p:nvSpPr>
          <p:cNvPr id="18" name="Footer Placeholder 2"/>
          <p:cNvSpPr>
            <a:spLocks noGrp="1"/>
          </p:cNvSpPr>
          <p:nvPr>
            <p:ph type="ftr" sz="quarter" idx="27"/>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29"/>
          </p:nvPr>
        </p:nvSpPr>
        <p:spPr>
          <a:ln/>
        </p:spPr>
        <p:txBody>
          <a:bodyPr/>
          <a:lstStyle>
            <a:lvl1pPr>
              <a:defRPr/>
            </a:lvl1pPr>
          </a:lstStyle>
          <a:p>
            <a:pPr>
              <a:defRPr/>
            </a:pPr>
            <a:fld id="{CA9010E0-F242-4845-BA04-54280C739C91}" type="slidenum">
              <a:rPr lang="en-US"/>
              <a:pPr>
                <a:defRPr/>
              </a:pPr>
              <a:t>‹#›</a:t>
            </a:fld>
            <a:endParaRPr lang="en-US" dirty="0"/>
          </a:p>
        </p:txBody>
      </p:sp>
      <p:sp>
        <p:nvSpPr>
          <p:cNvPr id="22" name="Footer Placeholder 2"/>
          <p:cNvSpPr>
            <a:spLocks noGrp="1"/>
          </p:cNvSpPr>
          <p:nvPr>
            <p:ph type="ftr" sz="quarter" idx="31"/>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3"/>
          </p:nvPr>
        </p:nvSpPr>
        <p:spPr>
          <a:ln/>
        </p:spPr>
        <p:txBody>
          <a:bodyPr/>
          <a:lstStyle>
            <a:lvl1pPr>
              <a:defRPr/>
            </a:lvl1pPr>
          </a:lstStyle>
          <a:p>
            <a:pPr>
              <a:defRPr/>
            </a:pPr>
            <a:fld id="{45F7011B-0D1F-4600-B5C4-A0CF476E028C}" type="slidenum">
              <a:rPr lang="en-US"/>
              <a:pPr>
                <a:defRPr/>
              </a:pPr>
              <a:t>‹#›</a:t>
            </a:fld>
            <a:endParaRPr lang="en-US" dirty="0"/>
          </a:p>
        </p:txBody>
      </p:sp>
      <p:sp>
        <p:nvSpPr>
          <p:cNvPr id="23" name="Footer Placeholder 2"/>
          <p:cNvSpPr>
            <a:spLocks noGrp="1"/>
          </p:cNvSpPr>
          <p:nvPr>
            <p:ph type="ftr" sz="quarter" idx="35"/>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37"/>
          </p:nvPr>
        </p:nvSpPr>
        <p:spPr>
          <a:ln/>
        </p:spPr>
        <p:txBody>
          <a:bodyPr/>
          <a:lstStyle>
            <a:lvl1pPr>
              <a:defRPr/>
            </a:lvl1pPr>
          </a:lstStyle>
          <a:p>
            <a:pPr>
              <a:defRPr/>
            </a:pPr>
            <a:fld id="{26D6382A-57A5-40E9-8971-5BA725814FF9}" type="slidenum">
              <a:rPr lang="en-US"/>
              <a:pPr>
                <a:defRPr/>
              </a:pPr>
              <a:t>‹#›</a:t>
            </a:fld>
            <a:endParaRPr lang="en-US" dirty="0"/>
          </a:p>
        </p:txBody>
      </p:sp>
      <p:sp>
        <p:nvSpPr>
          <p:cNvPr id="27" name="Footer Placeholder 2"/>
          <p:cNvSpPr>
            <a:spLocks noGrp="1"/>
          </p:cNvSpPr>
          <p:nvPr>
            <p:ph type="ftr" sz="quarter" idx="39"/>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1"/>
          </p:nvPr>
        </p:nvSpPr>
        <p:spPr>
          <a:ln/>
        </p:spPr>
        <p:txBody>
          <a:bodyPr/>
          <a:lstStyle>
            <a:lvl1pPr>
              <a:defRPr/>
            </a:lvl1pPr>
          </a:lstStyle>
          <a:p>
            <a:pPr>
              <a:defRPr/>
            </a:pPr>
            <a:fld id="{4D35693B-F092-4BFD-B555-5DF02EA16717}" type="slidenum">
              <a:rPr lang="en-US"/>
              <a:pPr>
                <a:defRPr/>
              </a:pPr>
              <a:t>‹#›</a:t>
            </a:fld>
            <a:endParaRPr lang="en-US" dirty="0"/>
          </a:p>
        </p:txBody>
      </p:sp>
      <p:sp>
        <p:nvSpPr>
          <p:cNvPr id="28" name="Footer Placeholder 2"/>
          <p:cNvSpPr>
            <a:spLocks noGrp="1"/>
          </p:cNvSpPr>
          <p:nvPr>
            <p:ph type="ftr" sz="quarter" idx="43"/>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5"/>
          </p:nvPr>
        </p:nvSpPr>
        <p:spPr>
          <a:ln/>
        </p:spPr>
        <p:txBody>
          <a:bodyPr/>
          <a:lstStyle>
            <a:lvl1pPr>
              <a:defRPr/>
            </a:lvl1pPr>
          </a:lstStyle>
          <a:p>
            <a:pPr>
              <a:defRPr/>
            </a:pPr>
            <a:fld id="{94A94246-5B28-44BD-BD1E-47C990D0C66C}" type="slidenum">
              <a:rPr lang="en-US"/>
              <a:pPr>
                <a:defRPr/>
              </a:pPr>
              <a:t>‹#›</a:t>
            </a:fld>
            <a:endParaRPr lang="en-US" dirty="0"/>
          </a:p>
        </p:txBody>
      </p:sp>
      <p:sp>
        <p:nvSpPr>
          <p:cNvPr id="30" name="Footer Placeholder 2"/>
          <p:cNvSpPr>
            <a:spLocks noGrp="1"/>
          </p:cNvSpPr>
          <p:nvPr>
            <p:ph type="ftr" sz="quarter" idx="47"/>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49"/>
          </p:nvPr>
        </p:nvSpPr>
        <p:spPr>
          <a:ln/>
        </p:spPr>
        <p:txBody>
          <a:bodyPr/>
          <a:lstStyle>
            <a:lvl1pPr>
              <a:defRPr/>
            </a:lvl1pPr>
          </a:lstStyle>
          <a:p>
            <a:pPr>
              <a:defRPr/>
            </a:pPr>
            <a:fld id="{0AD9A0C5-98FC-44EF-8B19-0F9B65CA6A0E}" type="slidenum">
              <a:rPr lang="en-US"/>
              <a:pPr>
                <a:defRPr/>
              </a:pPr>
              <a:t>‹#›</a:t>
            </a:fld>
            <a:endParaRPr lang="en-US" dirty="0"/>
          </a:p>
        </p:txBody>
      </p:sp>
      <p:sp>
        <p:nvSpPr>
          <p:cNvPr id="34" name="Footer Placeholder 2"/>
          <p:cNvSpPr>
            <a:spLocks noGrp="1"/>
          </p:cNvSpPr>
          <p:nvPr>
            <p:ph type="ftr" sz="quarter" idx="51"/>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3"/>
          </p:nvPr>
        </p:nvSpPr>
        <p:spPr>
          <a:ln/>
        </p:spPr>
        <p:txBody>
          <a:bodyPr/>
          <a:lstStyle>
            <a:lvl1pPr>
              <a:defRPr/>
            </a:lvl1pPr>
          </a:lstStyle>
          <a:p>
            <a:pPr>
              <a:defRPr/>
            </a:pPr>
            <a:fld id="{AF8CA042-52F5-432E-AEAB-C607D2860E15}" type="slidenum">
              <a:rPr lang="en-US"/>
              <a:pPr>
                <a:defRPr/>
              </a:pPr>
              <a:t>‹#›</a:t>
            </a:fld>
            <a:endParaRPr lang="en-US" dirty="0"/>
          </a:p>
        </p:txBody>
      </p:sp>
      <p:sp>
        <p:nvSpPr>
          <p:cNvPr id="35" name="Footer Placeholder 2"/>
          <p:cNvSpPr>
            <a:spLocks noGrp="1"/>
          </p:cNvSpPr>
          <p:nvPr>
            <p:ph type="ftr" sz="quarter" idx="55"/>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57"/>
          </p:nvPr>
        </p:nvSpPr>
        <p:spPr>
          <a:ln/>
        </p:spPr>
        <p:txBody>
          <a:bodyPr/>
          <a:lstStyle>
            <a:lvl1pPr>
              <a:defRPr/>
            </a:lvl1pPr>
          </a:lstStyle>
          <a:p>
            <a:pPr>
              <a:defRPr/>
            </a:pPr>
            <a:fld id="{3E5A4959-126B-41BB-B298-DD12AE414FCB}" type="slidenum">
              <a:rPr lang="en-US"/>
              <a:pPr>
                <a:defRPr/>
              </a:pPr>
              <a:t>‹#›</a:t>
            </a:fld>
            <a:endParaRPr lang="en-US" dirty="0"/>
          </a:p>
        </p:txBody>
      </p:sp>
      <p:sp>
        <p:nvSpPr>
          <p:cNvPr id="37" name="Footer Placeholder 2"/>
          <p:cNvSpPr>
            <a:spLocks noGrp="1"/>
          </p:cNvSpPr>
          <p:nvPr>
            <p:ph type="ftr" sz="quarter" idx="59"/>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1"/>
          </p:nvPr>
        </p:nvSpPr>
        <p:spPr>
          <a:ln/>
        </p:spPr>
        <p:txBody>
          <a:bodyPr/>
          <a:lstStyle>
            <a:lvl1pPr>
              <a:defRPr/>
            </a:lvl1pPr>
          </a:lstStyle>
          <a:p>
            <a:pPr>
              <a:defRPr/>
            </a:pPr>
            <a:fld id="{BDD8DC84-5005-4E72-8471-5F33199E5B80}" type="slidenum">
              <a:rPr lang="en-US"/>
              <a:pPr>
                <a:defRPr/>
              </a:pPr>
              <a:t>‹#›</a:t>
            </a:fld>
            <a:endParaRPr lang="en-US" dirty="0"/>
          </a:p>
        </p:txBody>
      </p:sp>
      <p:sp>
        <p:nvSpPr>
          <p:cNvPr id="41" name="Footer Placeholder 2"/>
          <p:cNvSpPr>
            <a:spLocks noGrp="1"/>
          </p:cNvSpPr>
          <p:nvPr>
            <p:ph type="ftr" sz="quarter" idx="63"/>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5"/>
          </p:nvPr>
        </p:nvSpPr>
        <p:spPr>
          <a:ln/>
        </p:spPr>
        <p:txBody>
          <a:bodyPr/>
          <a:lstStyle>
            <a:lvl1pPr>
              <a:defRPr/>
            </a:lvl1pPr>
          </a:lstStyle>
          <a:p>
            <a:pPr>
              <a:defRPr/>
            </a:pPr>
            <a:fld id="{638AEC44-F6FC-4204-91D9-966321D9F2B6}" type="slidenum">
              <a:rPr lang="en-US"/>
              <a:pPr>
                <a:defRPr/>
              </a:pPr>
              <a:t>‹#›</a:t>
            </a:fld>
            <a:endParaRPr lang="en-US" dirty="0"/>
          </a:p>
        </p:txBody>
      </p:sp>
      <p:sp>
        <p:nvSpPr>
          <p:cNvPr id="42" name="Footer Placeholder 2"/>
          <p:cNvSpPr>
            <a:spLocks noGrp="1"/>
          </p:cNvSpPr>
          <p:nvPr>
            <p:ph type="ftr" sz="quarter" idx="67"/>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69"/>
          </p:nvPr>
        </p:nvSpPr>
        <p:spPr>
          <a:ln/>
        </p:spPr>
        <p:txBody>
          <a:bodyPr/>
          <a:lstStyle>
            <a:lvl1pPr>
              <a:defRPr/>
            </a:lvl1pPr>
          </a:lstStyle>
          <a:p>
            <a:pPr>
              <a:defRPr/>
            </a:pPr>
            <a:fld id="{4B5B525B-D2C2-4037-A0A7-DC1D8FAC4DAA}" type="slidenum">
              <a:rPr lang="en-US"/>
              <a:pPr>
                <a:defRPr/>
              </a:pPr>
              <a:t>‹#›</a:t>
            </a:fld>
            <a:endParaRPr lang="en-US" dirty="0"/>
          </a:p>
        </p:txBody>
      </p:sp>
      <p:sp>
        <p:nvSpPr>
          <p:cNvPr id="44" name="Footer Placeholder 2"/>
          <p:cNvSpPr>
            <a:spLocks noGrp="1"/>
          </p:cNvSpPr>
          <p:nvPr>
            <p:ph type="ftr" sz="quarter" idx="71"/>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3"/>
          </p:nvPr>
        </p:nvSpPr>
        <p:spPr>
          <a:ln/>
        </p:spPr>
        <p:txBody>
          <a:bodyPr/>
          <a:lstStyle>
            <a:lvl1pPr>
              <a:defRPr/>
            </a:lvl1pPr>
          </a:lstStyle>
          <a:p>
            <a:pPr>
              <a:defRPr/>
            </a:pPr>
            <a:fld id="{7FA28DA7-33AA-49AF-B8F9-48976A76BBF7}" type="slidenum">
              <a:rPr lang="en-US"/>
              <a:pPr>
                <a:defRPr/>
              </a:pPr>
              <a:t>‹#›</a:t>
            </a:fld>
            <a:endParaRPr lang="en-US" dirty="0"/>
          </a:p>
        </p:txBody>
      </p:sp>
      <p:sp>
        <p:nvSpPr>
          <p:cNvPr id="46" name="Footer Placeholder 2"/>
          <p:cNvSpPr>
            <a:spLocks noGrp="1"/>
          </p:cNvSpPr>
          <p:nvPr>
            <p:ph type="ftr" sz="quarter" idx="75"/>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77"/>
          </p:nvPr>
        </p:nvSpPr>
        <p:spPr>
          <a:ln/>
        </p:spPr>
        <p:txBody>
          <a:bodyPr/>
          <a:lstStyle>
            <a:lvl1pPr>
              <a:defRPr/>
            </a:lvl1pPr>
          </a:lstStyle>
          <a:p>
            <a:pPr>
              <a:defRPr/>
            </a:pPr>
            <a:fld id="{0F409792-5C3D-4415-BF15-B07E2EA5CB2F}" type="slidenum">
              <a:rPr lang="en-US"/>
              <a:pPr>
                <a:defRPr/>
              </a:pPr>
              <a:t>‹#›</a:t>
            </a:fld>
            <a:endParaRPr lang="en-US" dirty="0"/>
          </a:p>
        </p:txBody>
      </p:sp>
      <p:sp>
        <p:nvSpPr>
          <p:cNvPr id="50" name="Footer Placeholder 2"/>
          <p:cNvSpPr>
            <a:spLocks noGrp="1"/>
          </p:cNvSpPr>
          <p:nvPr>
            <p:ph type="ftr" sz="quarter" idx="79"/>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1"/>
          </p:nvPr>
        </p:nvSpPr>
        <p:spPr>
          <a:ln/>
        </p:spPr>
        <p:txBody>
          <a:bodyPr/>
          <a:lstStyle>
            <a:lvl1pPr>
              <a:defRPr/>
            </a:lvl1pPr>
          </a:lstStyle>
          <a:p>
            <a:pPr>
              <a:defRPr/>
            </a:pPr>
            <a:fld id="{12885669-EAB4-4D21-BA09-58F24BD41A6A}" type="slidenum">
              <a:rPr lang="en-US"/>
              <a:pPr>
                <a:defRPr/>
              </a:pPr>
              <a:t>‹#›</a:t>
            </a:fld>
            <a:endParaRPr lang="en-US" dirty="0"/>
          </a:p>
        </p:txBody>
      </p:sp>
      <p:sp>
        <p:nvSpPr>
          <p:cNvPr id="51" name="Footer Placeholder 2"/>
          <p:cNvSpPr>
            <a:spLocks noGrp="1"/>
          </p:cNvSpPr>
          <p:nvPr>
            <p:ph type="ftr" sz="quarter" idx="83"/>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5"/>
          </p:nvPr>
        </p:nvSpPr>
        <p:spPr>
          <a:ln/>
        </p:spPr>
        <p:txBody>
          <a:bodyPr/>
          <a:lstStyle>
            <a:lvl1pPr>
              <a:defRPr/>
            </a:lvl1pPr>
          </a:lstStyle>
          <a:p>
            <a:pPr>
              <a:defRPr/>
            </a:pPr>
            <a:fld id="{62FF41B0-01E3-4F7C-B56F-5006AD873186}" type="slidenum">
              <a:rPr lang="en-US"/>
              <a:pPr>
                <a:defRPr/>
              </a:pPr>
              <a:t>‹#›</a:t>
            </a:fld>
            <a:endParaRPr lang="en-US" dirty="0"/>
          </a:p>
        </p:txBody>
      </p:sp>
      <p:sp>
        <p:nvSpPr>
          <p:cNvPr id="53" name="Footer Placeholder 2"/>
          <p:cNvSpPr>
            <a:spLocks noGrp="1"/>
          </p:cNvSpPr>
          <p:nvPr>
            <p:ph type="ftr" sz="quarter" idx="87"/>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89"/>
          </p:nvPr>
        </p:nvSpPr>
        <p:spPr>
          <a:ln/>
        </p:spPr>
        <p:txBody>
          <a:bodyPr/>
          <a:lstStyle>
            <a:lvl1pPr>
              <a:defRPr/>
            </a:lvl1pPr>
          </a:lstStyle>
          <a:p>
            <a:pPr>
              <a:defRPr/>
            </a:pPr>
            <a:fld id="{FEB800DE-5FCE-4E78-8305-D38EC74DD999}" type="slidenum">
              <a:rPr lang="en-US"/>
              <a:pPr>
                <a:defRPr/>
              </a:pPr>
              <a:t>‹#›</a:t>
            </a:fld>
            <a:endParaRPr lang="en-US" dirty="0"/>
          </a:p>
        </p:txBody>
      </p:sp>
      <p:sp>
        <p:nvSpPr>
          <p:cNvPr id="55" name="Footer Placeholder 2"/>
          <p:cNvSpPr>
            <a:spLocks noGrp="1"/>
          </p:cNvSpPr>
          <p:nvPr>
            <p:ph type="ftr" sz="quarter" idx="91"/>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93"/>
          </p:nvPr>
        </p:nvSpPr>
        <p:spPr>
          <a:ln/>
        </p:spPr>
        <p:txBody>
          <a:bodyPr/>
          <a:lstStyle>
            <a:lvl1pPr>
              <a:defRPr/>
            </a:lvl1pPr>
          </a:lstStyle>
          <a:p>
            <a:pPr>
              <a:defRPr/>
            </a:pPr>
            <a:fld id="{22D41BF6-B54F-4149-872C-260E694D8DAA}" type="slidenum">
              <a:rPr lang="en-US"/>
              <a:pPr>
                <a:defRPr/>
              </a:pPr>
              <a:t>‹#›</a:t>
            </a:fld>
            <a:endParaRPr lang="en-US" dirty="0"/>
          </a:p>
        </p:txBody>
      </p:sp>
      <p:sp>
        <p:nvSpPr>
          <p:cNvPr id="59" name="Footer Placeholder 2"/>
          <p:cNvSpPr>
            <a:spLocks noGrp="1"/>
          </p:cNvSpPr>
          <p:nvPr>
            <p:ph type="ftr" sz="quarter" idx="95"/>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97"/>
          </p:nvPr>
        </p:nvSpPr>
        <p:spPr>
          <a:ln/>
        </p:spPr>
        <p:txBody>
          <a:bodyPr/>
          <a:lstStyle>
            <a:lvl1pPr>
              <a:defRPr/>
            </a:lvl1pPr>
          </a:lstStyle>
          <a:p>
            <a:pPr>
              <a:defRPr/>
            </a:pPr>
            <a:fld id="{C032AF4A-87FF-4557-8C13-C8AE40EAFEB9}" type="slidenum">
              <a:rPr lang="en-US"/>
              <a:pPr>
                <a:defRPr/>
              </a:pPr>
              <a:t>‹#›</a:t>
            </a:fld>
            <a:endParaRPr lang="en-US" dirty="0"/>
          </a:p>
        </p:txBody>
      </p:sp>
      <p:sp>
        <p:nvSpPr>
          <p:cNvPr id="60" name="Footer Placeholder 2"/>
          <p:cNvSpPr>
            <a:spLocks noGrp="1"/>
          </p:cNvSpPr>
          <p:nvPr>
            <p:ph type="ftr" sz="quarter" idx="99"/>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1"/>
          </p:nvPr>
        </p:nvSpPr>
        <p:spPr>
          <a:ln/>
        </p:spPr>
        <p:txBody>
          <a:bodyPr/>
          <a:lstStyle>
            <a:lvl1pPr>
              <a:defRPr/>
            </a:lvl1pPr>
          </a:lstStyle>
          <a:p>
            <a:pPr>
              <a:defRPr/>
            </a:pPr>
            <a:fld id="{34A7522F-DF25-4268-8A86-DC633CC50E8D}" type="slidenum">
              <a:rPr lang="en-US"/>
              <a:pPr>
                <a:defRPr/>
              </a:pPr>
              <a:t>‹#›</a:t>
            </a:fld>
            <a:endParaRPr lang="en-US" dirty="0"/>
          </a:p>
        </p:txBody>
      </p:sp>
      <p:sp>
        <p:nvSpPr>
          <p:cNvPr id="62" name="Footer Placeholder 2"/>
          <p:cNvSpPr>
            <a:spLocks noGrp="1"/>
          </p:cNvSpPr>
          <p:nvPr>
            <p:ph type="ftr" sz="quarter" idx="103"/>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5"/>
          </p:nvPr>
        </p:nvSpPr>
        <p:spPr>
          <a:ln/>
        </p:spPr>
        <p:txBody>
          <a:bodyPr/>
          <a:lstStyle>
            <a:lvl1pPr>
              <a:defRPr/>
            </a:lvl1pPr>
          </a:lstStyle>
          <a:p>
            <a:pPr>
              <a:defRPr/>
            </a:pPr>
            <a:fld id="{768C3DC6-BA15-4706-B57F-2D0D0C71D1AD}" type="slidenum">
              <a:rPr lang="en-US"/>
              <a:pPr>
                <a:defRPr/>
              </a:pPr>
              <a:t>‹#›</a:t>
            </a:fld>
            <a:endParaRPr lang="en-US" dirty="0"/>
          </a:p>
        </p:txBody>
      </p:sp>
      <p:sp>
        <p:nvSpPr>
          <p:cNvPr id="64" name="Footer Placeholder 2"/>
          <p:cNvSpPr>
            <a:spLocks noGrp="1"/>
          </p:cNvSpPr>
          <p:nvPr>
            <p:ph type="ftr" sz="quarter" idx="107"/>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09"/>
          </p:nvPr>
        </p:nvSpPr>
        <p:spPr>
          <a:ln/>
        </p:spPr>
        <p:txBody>
          <a:bodyPr/>
          <a:lstStyle>
            <a:lvl1pPr>
              <a:defRPr/>
            </a:lvl1pPr>
          </a:lstStyle>
          <a:p>
            <a:pPr>
              <a:defRPr/>
            </a:pPr>
            <a:fld id="{BE8F75C4-D4B5-4A5E-8E31-6FADE900D2EB}" type="slidenum">
              <a:rPr lang="en-US"/>
              <a:pPr>
                <a:defRPr/>
              </a:pPr>
              <a:t>‹#›</a:t>
            </a:fld>
            <a:endParaRPr lang="en-US" dirty="0"/>
          </a:p>
        </p:txBody>
      </p:sp>
      <p:sp>
        <p:nvSpPr>
          <p:cNvPr id="66" name="Footer Placeholder 2"/>
          <p:cNvSpPr>
            <a:spLocks noGrp="1"/>
          </p:cNvSpPr>
          <p:nvPr>
            <p:ph type="ftr" sz="quarter" idx="111"/>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13"/>
          </p:nvPr>
        </p:nvSpPr>
        <p:spPr>
          <a:ln/>
        </p:spPr>
        <p:txBody>
          <a:bodyPr/>
          <a:lstStyle>
            <a:lvl1pPr>
              <a:defRPr/>
            </a:lvl1pPr>
          </a:lstStyle>
          <a:p>
            <a:pPr>
              <a:defRPr/>
            </a:pPr>
            <a:fld id="{CF3390AA-1AD7-4C48-9DDA-4EB9DE70F284}" type="slidenum">
              <a:rPr lang="en-US"/>
              <a:pPr>
                <a:defRPr/>
              </a:pPr>
              <a:t>‹#›</a:t>
            </a:fld>
            <a:endParaRPr lang="en-US" dirty="0"/>
          </a:p>
        </p:txBody>
      </p:sp>
      <p:sp>
        <p:nvSpPr>
          <p:cNvPr id="70" name="Footer Placeholder 2"/>
          <p:cNvSpPr>
            <a:spLocks noGrp="1"/>
          </p:cNvSpPr>
          <p:nvPr>
            <p:ph type="ftr" sz="quarter" idx="115"/>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17"/>
          </p:nvPr>
        </p:nvSpPr>
        <p:spPr>
          <a:ln/>
        </p:spPr>
        <p:txBody>
          <a:bodyPr/>
          <a:lstStyle>
            <a:lvl1pPr>
              <a:defRPr/>
            </a:lvl1pPr>
          </a:lstStyle>
          <a:p>
            <a:pPr>
              <a:defRPr/>
            </a:pPr>
            <a:fld id="{090862E2-398D-432D-9E2C-509CDE19A7A7}" type="slidenum">
              <a:rPr lang="en-US"/>
              <a:pPr>
                <a:defRPr/>
              </a:pPr>
              <a:t>‹#›</a:t>
            </a:fld>
            <a:endParaRPr lang="en-US" dirty="0"/>
          </a:p>
        </p:txBody>
      </p:sp>
      <p:sp>
        <p:nvSpPr>
          <p:cNvPr id="71" name="Footer Placeholder 2"/>
          <p:cNvSpPr>
            <a:spLocks noGrp="1"/>
          </p:cNvSpPr>
          <p:nvPr>
            <p:ph type="ftr" sz="quarter" idx="119"/>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1"/>
          </p:nvPr>
        </p:nvSpPr>
        <p:spPr>
          <a:ln/>
        </p:spPr>
        <p:txBody>
          <a:bodyPr/>
          <a:lstStyle>
            <a:lvl1pPr>
              <a:defRPr/>
            </a:lvl1pPr>
          </a:lstStyle>
          <a:p>
            <a:pPr>
              <a:defRPr/>
            </a:pPr>
            <a:fld id="{4E864559-21CC-486F-BC3F-C0171585BBF9}" type="slidenum">
              <a:rPr lang="en-US"/>
              <a:pPr>
                <a:defRPr/>
              </a:pPr>
              <a:t>‹#›</a:t>
            </a:fld>
            <a:endParaRPr lang="en-US" dirty="0"/>
          </a:p>
        </p:txBody>
      </p:sp>
      <p:sp>
        <p:nvSpPr>
          <p:cNvPr id="73" name="Footer Placeholder 2"/>
          <p:cNvSpPr>
            <a:spLocks noGrp="1"/>
          </p:cNvSpPr>
          <p:nvPr>
            <p:ph type="ftr" sz="quarter" idx="123"/>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5"/>
          </p:nvPr>
        </p:nvSpPr>
        <p:spPr>
          <a:ln/>
        </p:spPr>
        <p:txBody>
          <a:bodyPr/>
          <a:lstStyle>
            <a:lvl1pPr>
              <a:defRPr/>
            </a:lvl1pPr>
          </a:lstStyle>
          <a:p>
            <a:pPr>
              <a:defRPr/>
            </a:pPr>
            <a:fld id="{D4DA4500-A584-47E3-907F-EF48A79B9C8E}" type="slidenum">
              <a:rPr lang="en-US"/>
              <a:pPr>
                <a:defRPr/>
              </a:pPr>
              <a:t>‹#›</a:t>
            </a:fld>
            <a:endParaRPr lang="en-US" dirty="0"/>
          </a:p>
        </p:txBody>
      </p:sp>
      <p:sp>
        <p:nvSpPr>
          <p:cNvPr id="75" name="Footer Placeholder 2"/>
          <p:cNvSpPr>
            <a:spLocks noGrp="1"/>
          </p:cNvSpPr>
          <p:nvPr>
            <p:ph type="ftr" sz="quarter" idx="127"/>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29"/>
          </p:nvPr>
        </p:nvSpPr>
        <p:spPr>
          <a:ln/>
        </p:spPr>
        <p:txBody>
          <a:bodyPr/>
          <a:lstStyle>
            <a:lvl1pPr>
              <a:defRPr/>
            </a:lvl1pPr>
          </a:lstStyle>
          <a:p>
            <a:pPr>
              <a:defRPr/>
            </a:pPr>
            <a:fld id="{F3FA65CE-5BF5-43C7-B771-4FC5E334CF5E}" type="slidenum">
              <a:rPr lang="en-US"/>
              <a:pPr>
                <a:defRPr/>
              </a:pPr>
              <a:t>‹#›</a:t>
            </a:fld>
            <a:endParaRPr lang="en-US" dirty="0"/>
          </a:p>
        </p:txBody>
      </p:sp>
      <p:sp>
        <p:nvSpPr>
          <p:cNvPr id="77" name="Footer Placeholder 2"/>
          <p:cNvSpPr>
            <a:spLocks noGrp="1"/>
          </p:cNvSpPr>
          <p:nvPr>
            <p:ph type="ftr" sz="quarter" idx="131"/>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33"/>
          </p:nvPr>
        </p:nvSpPr>
        <p:spPr>
          <a:ln/>
        </p:spPr>
        <p:txBody>
          <a:bodyPr/>
          <a:lstStyle>
            <a:lvl1pPr>
              <a:defRPr/>
            </a:lvl1pPr>
          </a:lstStyle>
          <a:p>
            <a:pPr>
              <a:defRPr/>
            </a:pPr>
            <a:fld id="{E664FBD0-F077-4DF6-AD75-063F9DC39B62}" type="slidenum">
              <a:rPr lang="en-US"/>
              <a:pPr>
                <a:defRPr/>
              </a:pPr>
              <a:t>‹#›</a:t>
            </a:fld>
            <a:endParaRPr lang="en-US" dirty="0"/>
          </a:p>
        </p:txBody>
      </p:sp>
      <p:sp>
        <p:nvSpPr>
          <p:cNvPr id="81" name="Footer Placeholder 2"/>
          <p:cNvSpPr>
            <a:spLocks noGrp="1"/>
          </p:cNvSpPr>
          <p:nvPr>
            <p:ph type="ftr" sz="quarter" idx="135"/>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37"/>
          </p:nvPr>
        </p:nvSpPr>
        <p:spPr>
          <a:ln/>
        </p:spPr>
        <p:txBody>
          <a:bodyPr/>
          <a:lstStyle>
            <a:lvl1pPr>
              <a:defRPr/>
            </a:lvl1pPr>
          </a:lstStyle>
          <a:p>
            <a:pPr>
              <a:defRPr/>
            </a:pPr>
            <a:fld id="{B790A864-F706-4E3E-8F79-19D1E887ADCB}" type="slidenum">
              <a:rPr lang="en-US"/>
              <a:pPr>
                <a:defRPr/>
              </a:pPr>
              <a:t>‹#›</a:t>
            </a:fld>
            <a:endParaRPr lang="en-US" dirty="0"/>
          </a:p>
        </p:txBody>
      </p:sp>
      <p:sp>
        <p:nvSpPr>
          <p:cNvPr id="82" name="Footer Placeholder 2"/>
          <p:cNvSpPr>
            <a:spLocks noGrp="1"/>
          </p:cNvSpPr>
          <p:nvPr>
            <p:ph type="ftr" sz="quarter" idx="139"/>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1"/>
          </p:nvPr>
        </p:nvSpPr>
        <p:spPr>
          <a:ln/>
        </p:spPr>
        <p:txBody>
          <a:bodyPr/>
          <a:lstStyle>
            <a:lvl1pPr>
              <a:defRPr/>
            </a:lvl1pPr>
          </a:lstStyle>
          <a:p>
            <a:pPr>
              <a:defRPr/>
            </a:pPr>
            <a:fld id="{7780BF24-4983-4D68-A536-FEA2ABC82954}" type="slidenum">
              <a:rPr lang="en-US"/>
              <a:pPr>
                <a:defRPr/>
              </a:pPr>
              <a:t>‹#›</a:t>
            </a:fld>
            <a:endParaRPr lang="en-US" dirty="0"/>
          </a:p>
        </p:txBody>
      </p:sp>
      <p:sp>
        <p:nvSpPr>
          <p:cNvPr id="84" name="Footer Placeholder 2"/>
          <p:cNvSpPr>
            <a:spLocks noGrp="1"/>
          </p:cNvSpPr>
          <p:nvPr>
            <p:ph type="ftr" sz="quarter" idx="143"/>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5"/>
          </p:nvPr>
        </p:nvSpPr>
        <p:spPr>
          <a:ln/>
        </p:spPr>
        <p:txBody>
          <a:bodyPr/>
          <a:lstStyle>
            <a:lvl1pPr>
              <a:defRPr/>
            </a:lvl1pPr>
          </a:lstStyle>
          <a:p>
            <a:pPr>
              <a:defRPr/>
            </a:pPr>
            <a:fld id="{8F361C28-28F7-4398-91BD-933F7DDF765E}" type="slidenum">
              <a:rPr lang="en-US"/>
              <a:pPr>
                <a:defRPr/>
              </a:pPr>
              <a:t>‹#›</a:t>
            </a:fld>
            <a:endParaRPr lang="en-US" dirty="0"/>
          </a:p>
        </p:txBody>
      </p:sp>
      <p:sp>
        <p:nvSpPr>
          <p:cNvPr id="86" name="Footer Placeholder 2"/>
          <p:cNvSpPr>
            <a:spLocks noGrp="1"/>
          </p:cNvSpPr>
          <p:nvPr>
            <p:ph type="ftr" sz="quarter" idx="147"/>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49"/>
          </p:nvPr>
        </p:nvSpPr>
        <p:spPr>
          <a:ln/>
        </p:spPr>
        <p:txBody>
          <a:bodyPr/>
          <a:lstStyle>
            <a:lvl1pPr>
              <a:defRPr/>
            </a:lvl1pPr>
          </a:lstStyle>
          <a:p>
            <a:pPr>
              <a:defRPr/>
            </a:pPr>
            <a:fld id="{31ABDD2D-B0AC-4533-A316-A1D8120736F9}" type="slidenum">
              <a:rPr lang="en-US"/>
              <a:pPr>
                <a:defRPr/>
              </a:pPr>
              <a:t>‹#›</a:t>
            </a:fld>
            <a:endParaRPr lang="en-US" dirty="0"/>
          </a:p>
        </p:txBody>
      </p:sp>
      <p:sp>
        <p:nvSpPr>
          <p:cNvPr id="88" name="Footer Placeholder 2"/>
          <p:cNvSpPr>
            <a:spLocks noGrp="1"/>
          </p:cNvSpPr>
          <p:nvPr>
            <p:ph type="ftr" sz="quarter" idx="151"/>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3"/>
          </p:nvPr>
        </p:nvSpPr>
        <p:spPr>
          <a:ln/>
        </p:spPr>
        <p:txBody>
          <a:bodyPr/>
          <a:lstStyle>
            <a:lvl1pPr>
              <a:defRPr/>
            </a:lvl1pPr>
          </a:lstStyle>
          <a:p>
            <a:pPr>
              <a:defRPr/>
            </a:pPr>
            <a:fld id="{9D534FB1-05FC-40B4-B0A0-A07E8F6306F6}" type="slidenum">
              <a:rPr lang="en-US"/>
              <a:pPr>
                <a:defRPr/>
              </a:pPr>
              <a:t>‹#›</a:t>
            </a:fld>
            <a:endParaRPr lang="en-US" dirty="0"/>
          </a:p>
        </p:txBody>
      </p:sp>
      <p:sp>
        <p:nvSpPr>
          <p:cNvPr id="90" name="Footer Placeholder 2"/>
          <p:cNvSpPr>
            <a:spLocks noGrp="1"/>
          </p:cNvSpPr>
          <p:nvPr>
            <p:ph type="ftr" sz="quarter" idx="155"/>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57"/>
          </p:nvPr>
        </p:nvSpPr>
        <p:spPr>
          <a:ln/>
        </p:spPr>
        <p:txBody>
          <a:bodyPr/>
          <a:lstStyle>
            <a:lvl1pPr>
              <a:defRPr/>
            </a:lvl1pPr>
          </a:lstStyle>
          <a:p>
            <a:pPr>
              <a:defRPr/>
            </a:pPr>
            <a:fld id="{18F209CD-2002-4F93-BB2A-1ED8173C502D}" type="slidenum">
              <a:rPr lang="en-US"/>
              <a:pPr>
                <a:defRPr/>
              </a:pPr>
              <a:t>‹#›</a:t>
            </a:fld>
            <a:endParaRPr lang="en-US" dirty="0"/>
          </a:p>
        </p:txBody>
      </p:sp>
      <p:sp>
        <p:nvSpPr>
          <p:cNvPr id="94" name="Footer Placeholder 2"/>
          <p:cNvSpPr>
            <a:spLocks noGrp="1"/>
          </p:cNvSpPr>
          <p:nvPr>
            <p:ph type="ftr" sz="quarter" idx="159"/>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1"/>
          </p:nvPr>
        </p:nvSpPr>
        <p:spPr>
          <a:ln/>
        </p:spPr>
        <p:txBody>
          <a:bodyPr/>
          <a:lstStyle>
            <a:lvl1pPr>
              <a:defRPr/>
            </a:lvl1pPr>
          </a:lstStyle>
          <a:p>
            <a:pPr>
              <a:defRPr/>
            </a:pPr>
            <a:fld id="{EC49A78C-1574-4583-BE21-C8C21D36A8E5}" type="slidenum">
              <a:rPr lang="en-US"/>
              <a:pPr>
                <a:defRPr/>
              </a:pPr>
              <a:t>‹#›</a:t>
            </a:fld>
            <a:endParaRPr lang="en-US" dirty="0"/>
          </a:p>
        </p:txBody>
      </p:sp>
      <p:sp>
        <p:nvSpPr>
          <p:cNvPr id="95" name="Footer Placeholder 2"/>
          <p:cNvSpPr>
            <a:spLocks noGrp="1"/>
          </p:cNvSpPr>
          <p:nvPr>
            <p:ph type="ftr" sz="quarter" idx="163"/>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5"/>
          </p:nvPr>
        </p:nvSpPr>
        <p:spPr>
          <a:ln/>
        </p:spPr>
        <p:txBody>
          <a:bodyPr/>
          <a:lstStyle>
            <a:lvl1pPr>
              <a:defRPr/>
            </a:lvl1pPr>
          </a:lstStyle>
          <a:p>
            <a:pPr>
              <a:defRPr/>
            </a:pPr>
            <a:fld id="{EA11EC7D-4C3B-4555-90EF-32A72F1469B3}" type="slidenum">
              <a:rPr lang="en-US"/>
              <a:pPr>
                <a:defRPr/>
              </a:pPr>
              <a:t>‹#›</a:t>
            </a:fld>
            <a:endParaRPr lang="en-US" dirty="0"/>
          </a:p>
        </p:txBody>
      </p:sp>
      <p:sp>
        <p:nvSpPr>
          <p:cNvPr id="97" name="Footer Placeholder 2"/>
          <p:cNvSpPr>
            <a:spLocks noGrp="1"/>
          </p:cNvSpPr>
          <p:nvPr>
            <p:ph type="ftr" sz="quarter" idx="167"/>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69"/>
          </p:nvPr>
        </p:nvSpPr>
        <p:spPr>
          <a:ln/>
        </p:spPr>
        <p:txBody>
          <a:bodyPr/>
          <a:lstStyle>
            <a:lvl1pPr>
              <a:defRPr/>
            </a:lvl1pPr>
          </a:lstStyle>
          <a:p>
            <a:pPr>
              <a:defRPr/>
            </a:pPr>
            <a:fld id="{8B4F9699-DCD6-490A-8BF0-5577676D8A90}" type="slidenum">
              <a:rPr lang="en-US"/>
              <a:pPr>
                <a:defRPr/>
              </a:pPr>
              <a:t>‹#›</a:t>
            </a:fld>
            <a:endParaRPr lang="en-US" dirty="0"/>
          </a:p>
        </p:txBody>
      </p:sp>
      <p:sp>
        <p:nvSpPr>
          <p:cNvPr id="92" name="Date Placeholder 1"/>
          <p:cNvSpPr>
            <a:spLocks noGrp="1"/>
          </p:cNvSpPr>
          <p:nvPr>
            <p:ph type="dt" sz="half" idx="170"/>
          </p:nvPr>
        </p:nvSpPr>
        <p:spPr>
          <a:ln/>
        </p:spPr>
        <p:txBody>
          <a:bodyPr/>
          <a:lstStyle>
            <a:lvl1pPr>
              <a:defRPr/>
            </a:lvl1pPr>
          </a:lstStyle>
          <a:p>
            <a:pPr>
              <a:defRPr/>
            </a:pPr>
            <a:fld id="{E232CD87-4DD3-4236-9134-838E7E4D44D3}" type="datetime1">
              <a:rPr lang="en-US" smtClean="0"/>
              <a:t>08/19/2014</a:t>
            </a:fld>
            <a:endParaRPr lang="en-US" dirty="0"/>
          </a:p>
        </p:txBody>
      </p:sp>
      <p:sp>
        <p:nvSpPr>
          <p:cNvPr id="99" name="Footer Placeholder 2"/>
          <p:cNvSpPr>
            <a:spLocks noGrp="1"/>
          </p:cNvSpPr>
          <p:nvPr>
            <p:ph type="ftr" sz="quarter" idx="171"/>
          </p:nvPr>
        </p:nvSpPr>
        <p:spPr>
          <a:ln/>
        </p:spPr>
        <p:txBody>
          <a:bodyPr/>
          <a:lstStyle>
            <a:lvl1pPr>
              <a:defRPr/>
            </a:lvl1pPr>
          </a:lstStyle>
          <a:p>
            <a:pPr>
              <a:defRPr/>
            </a:pPr>
            <a:endParaRPr lang="en-US" dirty="0"/>
          </a:p>
        </p:txBody>
      </p:sp>
      <p:sp>
        <p:nvSpPr>
          <p:cNvPr id="101" name="Footer Placeholder 3"/>
          <p:cNvSpPr>
            <a:spLocks noGrp="1"/>
          </p:cNvSpPr>
          <p:nvPr>
            <p:ph type="ftr" sz="quarter" idx="172"/>
          </p:nvPr>
        </p:nvSpPr>
        <p:spPr>
          <a:ln/>
        </p:spPr>
        <p:txBody>
          <a:bodyPr/>
          <a:lstStyle>
            <a:lvl1pPr>
              <a:defRPr/>
            </a:lvl1pPr>
          </a:lstStyle>
          <a:p>
            <a:pPr>
              <a:defRPr/>
            </a:pPr>
            <a:endParaRPr lang="en-US" dirty="0"/>
          </a:p>
        </p:txBody>
      </p:sp>
      <p:sp>
        <p:nvSpPr>
          <p:cNvPr id="102" name="Slide Number Placeholder 4"/>
          <p:cNvSpPr>
            <a:spLocks noGrp="1"/>
          </p:cNvSpPr>
          <p:nvPr>
            <p:ph type="sldNum" sz="quarter" idx="173"/>
          </p:nvPr>
        </p:nvSpPr>
        <p:spPr>
          <a:ln/>
        </p:spPr>
        <p:txBody>
          <a:bodyPr/>
          <a:lstStyle>
            <a:lvl1pPr>
              <a:defRPr/>
            </a:lvl1pPr>
          </a:lstStyle>
          <a:p>
            <a:pPr>
              <a:defRPr/>
            </a:pPr>
            <a:fld id="{77FBC391-206B-4753-A3E4-75C3CE24E037}" type="slidenum">
              <a:rPr lang="en-US"/>
              <a:pPr>
                <a:defRPr/>
              </a:pPr>
              <a:t>‹#›</a:t>
            </a:fld>
            <a:endParaRPr lang="en-US" dirty="0"/>
          </a:p>
        </p:txBody>
      </p:sp>
      <p:sp>
        <p:nvSpPr>
          <p:cNvPr id="103" name="Slide Number Placeholder 5"/>
          <p:cNvSpPr>
            <a:spLocks noGrp="1"/>
          </p:cNvSpPr>
          <p:nvPr>
            <p:ph type="sldNum" sz="quarter" idx="174"/>
          </p:nvPr>
        </p:nvSpPr>
        <p:spPr>
          <a:ln/>
        </p:spPr>
        <p:txBody>
          <a:bodyPr/>
          <a:lstStyle>
            <a:lvl1pPr>
              <a:defRPr/>
            </a:lvl1pPr>
          </a:lstStyle>
          <a:p>
            <a:pPr>
              <a:defRPr/>
            </a:pPr>
            <a:fld id="{3D8679C8-4FB0-4189-BBD9-A51F7B8BE3F1}" type="slidenum">
              <a:rPr lang="en-US"/>
              <a:pPr>
                <a:defRPr/>
              </a:pPr>
              <a:t>‹#›</a:t>
            </a:fld>
            <a:endParaRPr lang="en-US" dirty="0"/>
          </a:p>
        </p:txBody>
      </p:sp>
    </p:spTree>
    <p:extLst>
      <p:ext uri="{BB962C8B-B14F-4D97-AF65-F5344CB8AC3E}">
        <p14:creationId xmlns:p14="http://schemas.microsoft.com/office/powerpoint/2010/main" val="3574630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BEDE508-A74F-414A-8A1D-432E2FEC913E}" type="slidenum">
              <a:rPr lang="en-US"/>
              <a:pPr>
                <a:defRPr/>
              </a:pPr>
              <a:t>‹#›</a:t>
            </a:fld>
            <a:endParaRPr lang="en-US" dirty="0"/>
          </a:p>
        </p:txBody>
      </p:sp>
    </p:spTree>
    <p:extLst>
      <p:ext uri="{BB962C8B-B14F-4D97-AF65-F5344CB8AC3E}">
        <p14:creationId xmlns:p14="http://schemas.microsoft.com/office/powerpoint/2010/main" val="69097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cap="all" spc="5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cap="all" spc="5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7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7AC71020-DF95-4295-8800-07470965255C}" type="slidenum">
              <a:rPr lang="en-US"/>
              <a:pPr>
                <a:defRPr/>
              </a:pPr>
              <a:t>‹#›</a:t>
            </a:fld>
            <a:endParaRPr lang="en-US" dirty="0"/>
          </a:p>
        </p:txBody>
      </p:sp>
    </p:spTree>
    <p:extLst>
      <p:ext uri="{BB962C8B-B14F-4D97-AF65-F5344CB8AC3E}">
        <p14:creationId xmlns:p14="http://schemas.microsoft.com/office/powerpoint/2010/main" val="3695093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17846" cy="601679"/>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2400">
                <a:solidFill>
                  <a:schemeClr val="tx1">
                    <a:lumMod val="65000"/>
                    <a:lumOff val="35000"/>
                  </a:schemeClr>
                </a:solidFill>
              </a:defRPr>
            </a:lvl1pPr>
            <a:lvl2pPr>
              <a:defRPr sz="22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2F830B2-B6EC-4D91-A4BF-1DDCD0A0CB36}" type="slidenum">
              <a:rPr lang="en-US"/>
              <a:pPr>
                <a:defRPr/>
              </a:pPr>
              <a:t>‹#›</a:t>
            </a:fld>
            <a:endParaRPr lang="en-US" dirty="0"/>
          </a:p>
        </p:txBody>
      </p:sp>
    </p:spTree>
    <p:extLst>
      <p:ext uri="{BB962C8B-B14F-4D97-AF65-F5344CB8AC3E}">
        <p14:creationId xmlns:p14="http://schemas.microsoft.com/office/powerpoint/2010/main" val="1245191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87791"/>
            <a:ext cx="5486400" cy="33397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FCD91C9-E9FB-424D-AA2A-80AA7B48CD90}" type="slidenum">
              <a:rPr lang="en-US"/>
              <a:pPr>
                <a:defRPr/>
              </a:pPr>
              <a:t>‹#›</a:t>
            </a:fld>
            <a:endParaRPr lang="en-US" dirty="0"/>
          </a:p>
        </p:txBody>
      </p:sp>
    </p:spTree>
    <p:extLst>
      <p:ext uri="{BB962C8B-B14F-4D97-AF65-F5344CB8AC3E}">
        <p14:creationId xmlns:p14="http://schemas.microsoft.com/office/powerpoint/2010/main" val="3956385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3EA8DB5-5B32-4F7E-ABD5-FCDF9ED2AB9D}" type="slidenum">
              <a:rPr lang="en-US"/>
              <a:pPr>
                <a:defRPr/>
              </a:pPr>
              <a:t>‹#›</a:t>
            </a:fld>
            <a:endParaRPr lang="en-US" dirty="0"/>
          </a:p>
        </p:txBody>
      </p:sp>
    </p:spTree>
    <p:extLst>
      <p:ext uri="{BB962C8B-B14F-4D97-AF65-F5344CB8AC3E}">
        <p14:creationId xmlns:p14="http://schemas.microsoft.com/office/powerpoint/2010/main" val="2840078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79057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6E4C428-A785-4AA5-9A4A-E5B0A0BBFF93}" type="slidenum">
              <a:rPr lang="en-US"/>
              <a:pPr>
                <a:defRPr/>
              </a:pPr>
              <a:t>‹#›</a:t>
            </a:fld>
            <a:endParaRPr lang="en-US" dirty="0"/>
          </a:p>
        </p:txBody>
      </p:sp>
    </p:spTree>
    <p:extLst>
      <p:ext uri="{BB962C8B-B14F-4D97-AF65-F5344CB8AC3E}">
        <p14:creationId xmlns:p14="http://schemas.microsoft.com/office/powerpoint/2010/main" val="1299500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188" y="1795463"/>
            <a:ext cx="8682037"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228600" y="5867400"/>
            <a:ext cx="8683624" cy="80486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base">
              <a:spcBef>
                <a:spcPct val="0"/>
              </a:spcBef>
              <a:spcAft>
                <a:spcPct val="0"/>
              </a:spcAft>
              <a:defRPr/>
            </a:pPr>
            <a:endParaRPr lang="en-US" dirty="0">
              <a:solidFill>
                <a:prstClr val="black"/>
              </a:solidFill>
            </a:endParaRPr>
          </a:p>
        </p:txBody>
      </p:sp>
      <p:sp>
        <p:nvSpPr>
          <p:cNvPr id="6" name="TextBox 5"/>
          <p:cNvSpPr txBox="1"/>
          <p:nvPr userDrawn="1"/>
        </p:nvSpPr>
        <p:spPr>
          <a:xfrm>
            <a:off x="368300" y="6131718"/>
            <a:ext cx="4310063" cy="277813"/>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7" name="Picture 11" descr="VA_PrimaryLogo_transparent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30988" y="5977731"/>
            <a:ext cx="203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eader_04.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220663"/>
            <a:ext cx="868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1425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E67E238-B373-45BC-97A1-A1B520F477FE}" type="slidenum">
              <a:rPr lang="en-US"/>
              <a:pPr>
                <a:defRPr/>
              </a:pPr>
              <a:t>‹#›</a:t>
            </a:fld>
            <a:endParaRPr lang="en-US" dirty="0"/>
          </a:p>
        </p:txBody>
      </p:sp>
    </p:spTree>
    <p:extLst>
      <p:ext uri="{BB962C8B-B14F-4D97-AF65-F5344CB8AC3E}">
        <p14:creationId xmlns:p14="http://schemas.microsoft.com/office/powerpoint/2010/main" val="3261735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17774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4FD9C73-E721-4572-AE62-693F87A79753}" type="slidenum">
              <a:rPr lang="en-US"/>
              <a:pPr>
                <a:defRPr/>
              </a:pPr>
              <a:t>‹#›</a:t>
            </a:fld>
            <a:endParaRPr lang="en-US" dirty="0"/>
          </a:p>
        </p:txBody>
      </p:sp>
    </p:spTree>
    <p:extLst>
      <p:ext uri="{BB962C8B-B14F-4D97-AF65-F5344CB8AC3E}">
        <p14:creationId xmlns:p14="http://schemas.microsoft.com/office/powerpoint/2010/main" val="35877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59A06A42-82F2-4528-8724-B3E67AA931F2}" type="slidenum">
              <a:rPr lang="en-US"/>
              <a:pPr>
                <a:defRPr/>
              </a:pPr>
              <a:t>‹#›</a:t>
            </a:fld>
            <a:endParaRPr lang="en-US" dirty="0"/>
          </a:p>
        </p:txBody>
      </p:sp>
      <p:sp>
        <p:nvSpPr>
          <p:cNvPr id="7" name="Footer Placeholder 2"/>
          <p:cNvSpPr>
            <a:spLocks noGrp="1"/>
          </p:cNvSpPr>
          <p:nvPr>
            <p:ph type="ftr" sz="quarter" idx="15"/>
          </p:nvPr>
        </p:nvSpPr>
        <p:spPr>
          <a:ln/>
        </p:spPr>
        <p:txBody>
          <a:bodyPr/>
          <a:lstStyle>
            <a:lvl1pPr>
              <a:defRPr/>
            </a:lvl1pPr>
          </a:lstStyle>
          <a:p>
            <a:pPr>
              <a:defRPr/>
            </a:pPr>
            <a:endParaRPr lang="en-US" dirty="0"/>
          </a:p>
        </p:txBody>
      </p:sp>
      <p:sp>
        <p:nvSpPr>
          <p:cNvPr id="9" name="Slide Number Placeholder 4"/>
          <p:cNvSpPr>
            <a:spLocks noGrp="1"/>
          </p:cNvSpPr>
          <p:nvPr>
            <p:ph type="sldNum" sz="quarter" idx="17"/>
          </p:nvPr>
        </p:nvSpPr>
        <p:spPr>
          <a:ln/>
        </p:spPr>
        <p:txBody>
          <a:bodyPr/>
          <a:lstStyle>
            <a:lvl1pPr>
              <a:defRPr/>
            </a:lvl1pPr>
          </a:lstStyle>
          <a:p>
            <a:pPr>
              <a:defRPr/>
            </a:pPr>
            <a:fld id="{A364D26D-38B3-4E59-AB33-04FB3AE5044B}" type="slidenum">
              <a:rPr lang="en-US"/>
              <a:pPr>
                <a:defRPr/>
              </a:pPr>
              <a:t>‹#›</a:t>
            </a:fld>
            <a:endParaRPr lang="en-US" dirty="0"/>
          </a:p>
        </p:txBody>
      </p:sp>
      <p:sp>
        <p:nvSpPr>
          <p:cNvPr id="10" name="Footer Placeholder 2"/>
          <p:cNvSpPr>
            <a:spLocks noGrp="1"/>
          </p:cNvSpPr>
          <p:nvPr>
            <p:ph type="ftr" sz="quarter" idx="19"/>
          </p:nvPr>
        </p:nvSpPr>
        <p:spPr>
          <a:ln/>
        </p:spPr>
        <p:txBody>
          <a:bodyPr/>
          <a:lstStyle>
            <a:lvl1pPr>
              <a:defRPr/>
            </a:lvl1pPr>
          </a:lstStyle>
          <a:p>
            <a:pPr>
              <a:defRPr/>
            </a:pPr>
            <a:endParaRPr lang="en-US" dirty="0"/>
          </a:p>
        </p:txBody>
      </p:sp>
      <p:sp>
        <p:nvSpPr>
          <p:cNvPr id="12" name="Slide Number Placeholder 4"/>
          <p:cNvSpPr>
            <a:spLocks noGrp="1"/>
          </p:cNvSpPr>
          <p:nvPr>
            <p:ph type="sldNum" sz="quarter" idx="21"/>
          </p:nvPr>
        </p:nvSpPr>
        <p:spPr>
          <a:ln/>
        </p:spPr>
        <p:txBody>
          <a:bodyPr/>
          <a:lstStyle>
            <a:lvl1pPr>
              <a:defRPr/>
            </a:lvl1pPr>
          </a:lstStyle>
          <a:p>
            <a:pPr>
              <a:defRPr/>
            </a:pPr>
            <a:fld id="{4583FAC6-00CA-480B-BC7F-70C0FC9A83B8}" type="slidenum">
              <a:rPr lang="en-US"/>
              <a:pPr>
                <a:defRPr/>
              </a:pPr>
              <a:t>‹#›</a:t>
            </a:fld>
            <a:endParaRPr lang="en-US" dirty="0"/>
          </a:p>
        </p:txBody>
      </p:sp>
      <p:sp>
        <p:nvSpPr>
          <p:cNvPr id="13" name="Footer Placeholder 2"/>
          <p:cNvSpPr>
            <a:spLocks noGrp="1"/>
          </p:cNvSpPr>
          <p:nvPr>
            <p:ph type="ftr" sz="quarter" idx="23"/>
          </p:nvPr>
        </p:nvSpPr>
        <p:spPr>
          <a:ln/>
        </p:spPr>
        <p:txBody>
          <a:bodyPr/>
          <a:lstStyle>
            <a:lvl1pPr>
              <a:defRPr/>
            </a:lvl1pPr>
          </a:lstStyle>
          <a:p>
            <a:pPr>
              <a:defRPr/>
            </a:pPr>
            <a:endParaRPr lang="en-US" dirty="0"/>
          </a:p>
        </p:txBody>
      </p:sp>
      <p:sp>
        <p:nvSpPr>
          <p:cNvPr id="15" name="Slide Number Placeholder 4"/>
          <p:cNvSpPr>
            <a:spLocks noGrp="1"/>
          </p:cNvSpPr>
          <p:nvPr>
            <p:ph type="sldNum" sz="quarter" idx="25"/>
          </p:nvPr>
        </p:nvSpPr>
        <p:spPr>
          <a:ln/>
        </p:spPr>
        <p:txBody>
          <a:bodyPr/>
          <a:lstStyle>
            <a:lvl1pPr>
              <a:defRPr/>
            </a:lvl1pPr>
          </a:lstStyle>
          <a:p>
            <a:pPr>
              <a:defRPr/>
            </a:pPr>
            <a:fld id="{78392B5C-1782-41B0-A915-E8B664643147}" type="slidenum">
              <a:rPr lang="en-US"/>
              <a:pPr>
                <a:defRPr/>
              </a:pPr>
              <a:t>‹#›</a:t>
            </a:fld>
            <a:endParaRPr lang="en-US" dirty="0"/>
          </a:p>
        </p:txBody>
      </p:sp>
      <p:sp>
        <p:nvSpPr>
          <p:cNvPr id="14" name="Footer Placeholder 2"/>
          <p:cNvSpPr>
            <a:spLocks noGrp="1"/>
          </p:cNvSpPr>
          <p:nvPr>
            <p:ph type="ftr" sz="quarter" idx="27"/>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9"/>
          </p:nvPr>
        </p:nvSpPr>
        <p:spPr>
          <a:ln/>
        </p:spPr>
        <p:txBody>
          <a:bodyPr/>
          <a:lstStyle>
            <a:lvl1pPr>
              <a:defRPr/>
            </a:lvl1pPr>
          </a:lstStyle>
          <a:p>
            <a:pPr>
              <a:defRPr/>
            </a:pPr>
            <a:fld id="{6A15C787-FF65-448D-A958-42FA917B3AF3}" type="slidenum">
              <a:rPr lang="en-US"/>
              <a:pPr>
                <a:defRPr/>
              </a:pPr>
              <a:t>‹#›</a:t>
            </a:fld>
            <a:endParaRPr lang="en-US" dirty="0"/>
          </a:p>
        </p:txBody>
      </p:sp>
      <p:sp>
        <p:nvSpPr>
          <p:cNvPr id="18" name="Footer Placeholder 2"/>
          <p:cNvSpPr>
            <a:spLocks noGrp="1"/>
          </p:cNvSpPr>
          <p:nvPr>
            <p:ph type="ftr" sz="quarter" idx="31"/>
          </p:nvPr>
        </p:nvSpPr>
        <p:spPr>
          <a:ln/>
        </p:spPr>
        <p:txBody>
          <a:bodyPr/>
          <a:lstStyle>
            <a:lvl1pPr>
              <a:defRPr/>
            </a:lvl1pPr>
          </a:lstStyle>
          <a:p>
            <a:pPr>
              <a:defRPr/>
            </a:pPr>
            <a:endParaRPr lang="en-US" dirty="0"/>
          </a:p>
        </p:txBody>
      </p:sp>
      <p:sp>
        <p:nvSpPr>
          <p:cNvPr id="20" name="Slide Number Placeholder 4"/>
          <p:cNvSpPr>
            <a:spLocks noGrp="1"/>
          </p:cNvSpPr>
          <p:nvPr>
            <p:ph type="sldNum" sz="quarter" idx="33"/>
          </p:nvPr>
        </p:nvSpPr>
        <p:spPr>
          <a:ln/>
        </p:spPr>
        <p:txBody>
          <a:bodyPr/>
          <a:lstStyle>
            <a:lvl1pPr>
              <a:defRPr/>
            </a:lvl1pPr>
          </a:lstStyle>
          <a:p>
            <a:pPr>
              <a:defRPr/>
            </a:pPr>
            <a:fld id="{27A83B84-0690-44EB-A00C-FE7388782633}" type="slidenum">
              <a:rPr lang="en-US"/>
              <a:pPr>
                <a:defRPr/>
              </a:pPr>
              <a:t>‹#›</a:t>
            </a:fld>
            <a:endParaRPr lang="en-US" dirty="0"/>
          </a:p>
        </p:txBody>
      </p:sp>
      <p:sp>
        <p:nvSpPr>
          <p:cNvPr id="19" name="Footer Placeholder 2"/>
          <p:cNvSpPr>
            <a:spLocks noGrp="1"/>
          </p:cNvSpPr>
          <p:nvPr>
            <p:ph type="ftr" sz="quarter" idx="35"/>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7"/>
          </p:nvPr>
        </p:nvSpPr>
        <p:spPr>
          <a:ln/>
        </p:spPr>
        <p:txBody>
          <a:bodyPr/>
          <a:lstStyle>
            <a:lvl1pPr>
              <a:defRPr/>
            </a:lvl1pPr>
          </a:lstStyle>
          <a:p>
            <a:pPr>
              <a:defRPr/>
            </a:pPr>
            <a:fld id="{84B52F43-9B07-4C20-9651-1C00DBE38133}" type="slidenum">
              <a:rPr lang="en-US"/>
              <a:pPr>
                <a:defRPr/>
              </a:pPr>
              <a:t>‹#›</a:t>
            </a:fld>
            <a:endParaRPr lang="en-US" dirty="0"/>
          </a:p>
        </p:txBody>
      </p:sp>
      <p:sp>
        <p:nvSpPr>
          <p:cNvPr id="23" name="Footer Placeholder 2"/>
          <p:cNvSpPr>
            <a:spLocks noGrp="1"/>
          </p:cNvSpPr>
          <p:nvPr>
            <p:ph type="ftr" sz="quarter" idx="39"/>
          </p:nvPr>
        </p:nvSpPr>
        <p:spPr>
          <a:ln/>
        </p:spPr>
        <p:txBody>
          <a:bodyPr/>
          <a:lstStyle>
            <a:lvl1pPr>
              <a:defRPr/>
            </a:lvl1pPr>
          </a:lstStyle>
          <a:p>
            <a:pPr>
              <a:defRPr/>
            </a:pPr>
            <a:endParaRPr lang="en-US" dirty="0"/>
          </a:p>
        </p:txBody>
      </p:sp>
      <p:sp>
        <p:nvSpPr>
          <p:cNvPr id="25" name="Slide Number Placeholder 4"/>
          <p:cNvSpPr>
            <a:spLocks noGrp="1"/>
          </p:cNvSpPr>
          <p:nvPr>
            <p:ph type="sldNum" sz="quarter" idx="41"/>
          </p:nvPr>
        </p:nvSpPr>
        <p:spPr>
          <a:ln/>
        </p:spPr>
        <p:txBody>
          <a:bodyPr/>
          <a:lstStyle>
            <a:lvl1pPr>
              <a:defRPr/>
            </a:lvl1pPr>
          </a:lstStyle>
          <a:p>
            <a:pPr>
              <a:defRPr/>
            </a:pPr>
            <a:fld id="{6DDB966D-D818-4595-84BD-06771DE89284}" type="slidenum">
              <a:rPr lang="en-US"/>
              <a:pPr>
                <a:defRPr/>
              </a:pPr>
              <a:t>‹#›</a:t>
            </a:fld>
            <a:endParaRPr lang="en-US" dirty="0"/>
          </a:p>
        </p:txBody>
      </p:sp>
      <p:sp>
        <p:nvSpPr>
          <p:cNvPr id="24" name="Footer Placeholder 2"/>
          <p:cNvSpPr>
            <a:spLocks noGrp="1"/>
          </p:cNvSpPr>
          <p:nvPr>
            <p:ph type="ftr" sz="quarter" idx="43"/>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5"/>
          </p:nvPr>
        </p:nvSpPr>
        <p:spPr>
          <a:ln/>
        </p:spPr>
        <p:txBody>
          <a:bodyPr/>
          <a:lstStyle>
            <a:lvl1pPr>
              <a:defRPr/>
            </a:lvl1pPr>
          </a:lstStyle>
          <a:p>
            <a:pPr>
              <a:defRPr/>
            </a:pPr>
            <a:fld id="{F896780D-9E3F-4F73-B3FD-106B4F2BA68C}" type="slidenum">
              <a:rPr lang="en-US"/>
              <a:pPr>
                <a:defRPr/>
              </a:pPr>
              <a:t>‹#›</a:t>
            </a:fld>
            <a:endParaRPr lang="en-US" dirty="0"/>
          </a:p>
        </p:txBody>
      </p:sp>
      <p:sp>
        <p:nvSpPr>
          <p:cNvPr id="26" name="Footer Placeholder 2"/>
          <p:cNvSpPr>
            <a:spLocks noGrp="1"/>
          </p:cNvSpPr>
          <p:nvPr>
            <p:ph type="ftr" sz="quarter" idx="47"/>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9"/>
          </p:nvPr>
        </p:nvSpPr>
        <p:spPr>
          <a:ln/>
        </p:spPr>
        <p:txBody>
          <a:bodyPr/>
          <a:lstStyle>
            <a:lvl1pPr>
              <a:defRPr/>
            </a:lvl1pPr>
          </a:lstStyle>
          <a:p>
            <a:pPr>
              <a:defRPr/>
            </a:pPr>
            <a:fld id="{DD63D286-8FA0-4443-8C14-2369EE3F7FE3}" type="slidenum">
              <a:rPr lang="en-US"/>
              <a:pPr>
                <a:defRPr/>
              </a:pPr>
              <a:t>‹#›</a:t>
            </a:fld>
            <a:endParaRPr lang="en-US" dirty="0"/>
          </a:p>
        </p:txBody>
      </p:sp>
      <p:sp>
        <p:nvSpPr>
          <p:cNvPr id="30" name="Footer Placeholder 2"/>
          <p:cNvSpPr>
            <a:spLocks noGrp="1"/>
          </p:cNvSpPr>
          <p:nvPr>
            <p:ph type="ftr" sz="quarter" idx="51"/>
          </p:nvPr>
        </p:nvSpPr>
        <p:spPr>
          <a:ln/>
        </p:spPr>
        <p:txBody>
          <a:bodyPr/>
          <a:lstStyle>
            <a:lvl1pPr>
              <a:defRPr/>
            </a:lvl1pPr>
          </a:lstStyle>
          <a:p>
            <a:pPr>
              <a:defRPr/>
            </a:pPr>
            <a:endParaRPr lang="en-US" dirty="0"/>
          </a:p>
        </p:txBody>
      </p:sp>
      <p:sp>
        <p:nvSpPr>
          <p:cNvPr id="32" name="Slide Number Placeholder 4"/>
          <p:cNvSpPr>
            <a:spLocks noGrp="1"/>
          </p:cNvSpPr>
          <p:nvPr>
            <p:ph type="sldNum" sz="quarter" idx="53"/>
          </p:nvPr>
        </p:nvSpPr>
        <p:spPr>
          <a:ln/>
        </p:spPr>
        <p:txBody>
          <a:bodyPr/>
          <a:lstStyle>
            <a:lvl1pPr>
              <a:defRPr/>
            </a:lvl1pPr>
          </a:lstStyle>
          <a:p>
            <a:pPr>
              <a:defRPr/>
            </a:pPr>
            <a:fld id="{9981372E-2ED1-4298-8C87-F7530355B254}" type="slidenum">
              <a:rPr lang="en-US"/>
              <a:pPr>
                <a:defRPr/>
              </a:pPr>
              <a:t>‹#›</a:t>
            </a:fld>
            <a:endParaRPr lang="en-US" dirty="0"/>
          </a:p>
        </p:txBody>
      </p:sp>
      <p:sp>
        <p:nvSpPr>
          <p:cNvPr id="31" name="Footer Placeholder 2"/>
          <p:cNvSpPr>
            <a:spLocks noGrp="1"/>
          </p:cNvSpPr>
          <p:nvPr>
            <p:ph type="ftr" sz="quarter" idx="55"/>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7"/>
          </p:nvPr>
        </p:nvSpPr>
        <p:spPr>
          <a:ln/>
        </p:spPr>
        <p:txBody>
          <a:bodyPr/>
          <a:lstStyle>
            <a:lvl1pPr>
              <a:defRPr/>
            </a:lvl1pPr>
          </a:lstStyle>
          <a:p>
            <a:pPr>
              <a:defRPr/>
            </a:pPr>
            <a:fld id="{B8867A98-B720-4348-A3BF-09149EC56BE1}" type="slidenum">
              <a:rPr lang="en-US"/>
              <a:pPr>
                <a:defRPr/>
              </a:pPr>
              <a:t>‹#›</a:t>
            </a:fld>
            <a:endParaRPr lang="en-US" dirty="0"/>
          </a:p>
        </p:txBody>
      </p:sp>
      <p:sp>
        <p:nvSpPr>
          <p:cNvPr id="33" name="Footer Placeholder 2"/>
          <p:cNvSpPr>
            <a:spLocks noGrp="1"/>
          </p:cNvSpPr>
          <p:nvPr>
            <p:ph type="ftr" sz="quarter" idx="59"/>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61"/>
          </p:nvPr>
        </p:nvSpPr>
        <p:spPr>
          <a:ln/>
        </p:spPr>
        <p:txBody>
          <a:bodyPr/>
          <a:lstStyle>
            <a:lvl1pPr>
              <a:defRPr/>
            </a:lvl1pPr>
          </a:lstStyle>
          <a:p>
            <a:pPr>
              <a:defRPr/>
            </a:pPr>
            <a:fld id="{7DBAB2C9-5E0B-4C1B-8052-102C2479BEAD}" type="slidenum">
              <a:rPr lang="en-US"/>
              <a:pPr>
                <a:defRPr/>
              </a:pPr>
              <a:t>‹#›</a:t>
            </a:fld>
            <a:endParaRPr lang="en-US" dirty="0"/>
          </a:p>
        </p:txBody>
      </p:sp>
      <p:sp>
        <p:nvSpPr>
          <p:cNvPr id="37" name="Footer Placeholder 2"/>
          <p:cNvSpPr>
            <a:spLocks noGrp="1"/>
          </p:cNvSpPr>
          <p:nvPr>
            <p:ph type="ftr" sz="quarter" idx="63"/>
          </p:nvPr>
        </p:nvSpPr>
        <p:spPr>
          <a:ln/>
        </p:spPr>
        <p:txBody>
          <a:bodyPr/>
          <a:lstStyle>
            <a:lvl1pPr>
              <a:defRPr/>
            </a:lvl1pPr>
          </a:lstStyle>
          <a:p>
            <a:pPr>
              <a:defRPr/>
            </a:pPr>
            <a:endParaRPr lang="en-US" dirty="0"/>
          </a:p>
        </p:txBody>
      </p:sp>
      <p:sp>
        <p:nvSpPr>
          <p:cNvPr id="39" name="Slide Number Placeholder 4"/>
          <p:cNvSpPr>
            <a:spLocks noGrp="1"/>
          </p:cNvSpPr>
          <p:nvPr>
            <p:ph type="sldNum" sz="quarter" idx="65"/>
          </p:nvPr>
        </p:nvSpPr>
        <p:spPr>
          <a:ln/>
        </p:spPr>
        <p:txBody>
          <a:bodyPr/>
          <a:lstStyle>
            <a:lvl1pPr>
              <a:defRPr/>
            </a:lvl1pPr>
          </a:lstStyle>
          <a:p>
            <a:pPr>
              <a:defRPr/>
            </a:pPr>
            <a:fld id="{E9437114-3AD9-4560-A411-72C632EC4D05}" type="slidenum">
              <a:rPr lang="en-US"/>
              <a:pPr>
                <a:defRPr/>
              </a:pPr>
              <a:t>‹#›</a:t>
            </a:fld>
            <a:endParaRPr lang="en-US" dirty="0"/>
          </a:p>
        </p:txBody>
      </p:sp>
      <p:sp>
        <p:nvSpPr>
          <p:cNvPr id="38" name="Footer Placeholder 2"/>
          <p:cNvSpPr>
            <a:spLocks noGrp="1"/>
          </p:cNvSpPr>
          <p:nvPr>
            <p:ph type="ftr" sz="quarter" idx="67"/>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9"/>
          </p:nvPr>
        </p:nvSpPr>
        <p:spPr>
          <a:ln/>
        </p:spPr>
        <p:txBody>
          <a:bodyPr/>
          <a:lstStyle>
            <a:lvl1pPr>
              <a:defRPr/>
            </a:lvl1pPr>
          </a:lstStyle>
          <a:p>
            <a:pPr>
              <a:defRPr/>
            </a:pPr>
            <a:fld id="{184CD4CA-B45C-4F88-B7DF-4135BBC569DD}" type="slidenum">
              <a:rPr lang="en-US"/>
              <a:pPr>
                <a:defRPr/>
              </a:pPr>
              <a:t>‹#›</a:t>
            </a:fld>
            <a:endParaRPr lang="en-US" dirty="0"/>
          </a:p>
        </p:txBody>
      </p:sp>
      <p:sp>
        <p:nvSpPr>
          <p:cNvPr id="40" name="Footer Placeholder 2"/>
          <p:cNvSpPr>
            <a:spLocks noGrp="1"/>
          </p:cNvSpPr>
          <p:nvPr>
            <p:ph type="ftr" sz="quarter" idx="71"/>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73"/>
          </p:nvPr>
        </p:nvSpPr>
        <p:spPr>
          <a:ln/>
        </p:spPr>
        <p:txBody>
          <a:bodyPr/>
          <a:lstStyle>
            <a:lvl1pPr>
              <a:defRPr/>
            </a:lvl1pPr>
          </a:lstStyle>
          <a:p>
            <a:pPr>
              <a:defRPr/>
            </a:pPr>
            <a:fld id="{E5262815-AC47-4C84-A21E-935F9C860D68}" type="slidenum">
              <a:rPr lang="en-US"/>
              <a:pPr>
                <a:defRPr/>
              </a:pPr>
              <a:t>‹#›</a:t>
            </a:fld>
            <a:endParaRPr lang="en-US" dirty="0"/>
          </a:p>
        </p:txBody>
      </p:sp>
      <p:sp>
        <p:nvSpPr>
          <p:cNvPr id="42" name="Footer Placeholder 2"/>
          <p:cNvSpPr>
            <a:spLocks noGrp="1"/>
          </p:cNvSpPr>
          <p:nvPr>
            <p:ph type="ftr" sz="quarter" idx="75"/>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7"/>
          </p:nvPr>
        </p:nvSpPr>
        <p:spPr>
          <a:ln/>
        </p:spPr>
        <p:txBody>
          <a:bodyPr/>
          <a:lstStyle>
            <a:lvl1pPr>
              <a:defRPr/>
            </a:lvl1pPr>
          </a:lstStyle>
          <a:p>
            <a:pPr>
              <a:defRPr/>
            </a:pPr>
            <a:fld id="{3C0CA188-D221-49B6-AB7B-325358696A03}" type="slidenum">
              <a:rPr lang="en-US"/>
              <a:pPr>
                <a:defRPr/>
              </a:pPr>
              <a:t>‹#›</a:t>
            </a:fld>
            <a:endParaRPr lang="en-US" dirty="0"/>
          </a:p>
        </p:txBody>
      </p:sp>
      <p:sp>
        <p:nvSpPr>
          <p:cNvPr id="46" name="Footer Placeholder 2"/>
          <p:cNvSpPr>
            <a:spLocks noGrp="1"/>
          </p:cNvSpPr>
          <p:nvPr>
            <p:ph type="ftr" sz="quarter" idx="79"/>
          </p:nvPr>
        </p:nvSpPr>
        <p:spPr>
          <a:ln/>
        </p:spPr>
        <p:txBody>
          <a:bodyPr/>
          <a:lstStyle>
            <a:lvl1pPr>
              <a:defRPr/>
            </a:lvl1pPr>
          </a:lstStyle>
          <a:p>
            <a:pPr>
              <a:defRPr/>
            </a:pPr>
            <a:endParaRPr lang="en-US" dirty="0"/>
          </a:p>
        </p:txBody>
      </p:sp>
      <p:sp>
        <p:nvSpPr>
          <p:cNvPr id="48" name="Slide Number Placeholder 4"/>
          <p:cNvSpPr>
            <a:spLocks noGrp="1"/>
          </p:cNvSpPr>
          <p:nvPr>
            <p:ph type="sldNum" sz="quarter" idx="81"/>
          </p:nvPr>
        </p:nvSpPr>
        <p:spPr>
          <a:ln/>
        </p:spPr>
        <p:txBody>
          <a:bodyPr/>
          <a:lstStyle>
            <a:lvl1pPr>
              <a:defRPr/>
            </a:lvl1pPr>
          </a:lstStyle>
          <a:p>
            <a:pPr>
              <a:defRPr/>
            </a:pPr>
            <a:fld id="{8EF694C0-D098-446E-8126-A895DDA65F79}" type="slidenum">
              <a:rPr lang="en-US"/>
              <a:pPr>
                <a:defRPr/>
              </a:pPr>
              <a:t>‹#›</a:t>
            </a:fld>
            <a:endParaRPr lang="en-US" dirty="0"/>
          </a:p>
        </p:txBody>
      </p:sp>
      <p:sp>
        <p:nvSpPr>
          <p:cNvPr id="47" name="Footer Placeholder 2"/>
          <p:cNvSpPr>
            <a:spLocks noGrp="1"/>
          </p:cNvSpPr>
          <p:nvPr>
            <p:ph type="ftr" sz="quarter" idx="83"/>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5"/>
          </p:nvPr>
        </p:nvSpPr>
        <p:spPr>
          <a:ln/>
        </p:spPr>
        <p:txBody>
          <a:bodyPr/>
          <a:lstStyle>
            <a:lvl1pPr>
              <a:defRPr/>
            </a:lvl1pPr>
          </a:lstStyle>
          <a:p>
            <a:pPr>
              <a:defRPr/>
            </a:pPr>
            <a:fld id="{CF2237A8-69F4-4E51-B35B-17A36E6E7631}" type="slidenum">
              <a:rPr lang="en-US"/>
              <a:pPr>
                <a:defRPr/>
              </a:pPr>
              <a:t>‹#›</a:t>
            </a:fld>
            <a:endParaRPr lang="en-US" dirty="0"/>
          </a:p>
        </p:txBody>
      </p:sp>
      <p:sp>
        <p:nvSpPr>
          <p:cNvPr id="49" name="Footer Placeholder 2"/>
          <p:cNvSpPr>
            <a:spLocks noGrp="1"/>
          </p:cNvSpPr>
          <p:nvPr>
            <p:ph type="ftr" sz="quarter" idx="87"/>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9"/>
          </p:nvPr>
        </p:nvSpPr>
        <p:spPr>
          <a:ln/>
        </p:spPr>
        <p:txBody>
          <a:bodyPr/>
          <a:lstStyle>
            <a:lvl1pPr>
              <a:defRPr/>
            </a:lvl1pPr>
          </a:lstStyle>
          <a:p>
            <a:pPr>
              <a:defRPr/>
            </a:pPr>
            <a:fld id="{151B8826-BA66-40A5-9931-341BA760FCEC}" type="slidenum">
              <a:rPr lang="en-US"/>
              <a:pPr>
                <a:defRPr/>
              </a:pPr>
              <a:t>‹#›</a:t>
            </a:fld>
            <a:endParaRPr lang="en-US" dirty="0"/>
          </a:p>
        </p:txBody>
      </p:sp>
      <p:sp>
        <p:nvSpPr>
          <p:cNvPr id="51" name="Footer Placeholder 2"/>
          <p:cNvSpPr>
            <a:spLocks noGrp="1"/>
          </p:cNvSpPr>
          <p:nvPr>
            <p:ph type="ftr" sz="quarter" idx="91"/>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93"/>
          </p:nvPr>
        </p:nvSpPr>
        <p:spPr>
          <a:ln/>
        </p:spPr>
        <p:txBody>
          <a:bodyPr/>
          <a:lstStyle>
            <a:lvl1pPr>
              <a:defRPr/>
            </a:lvl1pPr>
          </a:lstStyle>
          <a:p>
            <a:pPr>
              <a:defRPr/>
            </a:pPr>
            <a:fld id="{CE8BB6FA-066A-4D84-8AD9-689AF4DD24A4}" type="slidenum">
              <a:rPr lang="en-US"/>
              <a:pPr>
                <a:defRPr/>
              </a:pPr>
              <a:t>‹#›</a:t>
            </a:fld>
            <a:endParaRPr lang="en-US" dirty="0"/>
          </a:p>
        </p:txBody>
      </p:sp>
      <p:sp>
        <p:nvSpPr>
          <p:cNvPr id="55" name="Footer Placeholder 2"/>
          <p:cNvSpPr>
            <a:spLocks noGrp="1"/>
          </p:cNvSpPr>
          <p:nvPr>
            <p:ph type="ftr" sz="quarter" idx="95"/>
          </p:nvPr>
        </p:nvSpPr>
        <p:spPr>
          <a:ln/>
        </p:spPr>
        <p:txBody>
          <a:bodyPr/>
          <a:lstStyle>
            <a:lvl1pPr>
              <a:defRPr/>
            </a:lvl1pPr>
          </a:lstStyle>
          <a:p>
            <a:pPr>
              <a:defRPr/>
            </a:pPr>
            <a:endParaRPr lang="en-US" dirty="0"/>
          </a:p>
        </p:txBody>
      </p:sp>
      <p:sp>
        <p:nvSpPr>
          <p:cNvPr id="57" name="Slide Number Placeholder 4"/>
          <p:cNvSpPr>
            <a:spLocks noGrp="1"/>
          </p:cNvSpPr>
          <p:nvPr>
            <p:ph type="sldNum" sz="quarter" idx="97"/>
          </p:nvPr>
        </p:nvSpPr>
        <p:spPr>
          <a:ln/>
        </p:spPr>
        <p:txBody>
          <a:bodyPr/>
          <a:lstStyle>
            <a:lvl1pPr>
              <a:defRPr/>
            </a:lvl1pPr>
          </a:lstStyle>
          <a:p>
            <a:pPr>
              <a:defRPr/>
            </a:pPr>
            <a:fld id="{51086912-734E-45E0-B758-434CE4F21D83}" type="slidenum">
              <a:rPr lang="en-US"/>
              <a:pPr>
                <a:defRPr/>
              </a:pPr>
              <a:t>‹#›</a:t>
            </a:fld>
            <a:endParaRPr lang="en-US" dirty="0"/>
          </a:p>
        </p:txBody>
      </p:sp>
      <p:sp>
        <p:nvSpPr>
          <p:cNvPr id="56" name="Footer Placeholder 2"/>
          <p:cNvSpPr>
            <a:spLocks noGrp="1"/>
          </p:cNvSpPr>
          <p:nvPr>
            <p:ph type="ftr" sz="quarter" idx="99"/>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101"/>
          </p:nvPr>
        </p:nvSpPr>
        <p:spPr>
          <a:ln/>
        </p:spPr>
        <p:txBody>
          <a:bodyPr/>
          <a:lstStyle>
            <a:lvl1pPr>
              <a:defRPr/>
            </a:lvl1pPr>
          </a:lstStyle>
          <a:p>
            <a:pPr>
              <a:defRPr/>
            </a:pPr>
            <a:fld id="{220321D6-B90B-4B5A-B21D-05721F0C2420}" type="slidenum">
              <a:rPr lang="en-US"/>
              <a:pPr>
                <a:defRPr/>
              </a:pPr>
              <a:t>‹#›</a:t>
            </a:fld>
            <a:endParaRPr lang="en-US" dirty="0"/>
          </a:p>
        </p:txBody>
      </p:sp>
      <p:sp>
        <p:nvSpPr>
          <p:cNvPr id="58" name="Footer Placeholder 2"/>
          <p:cNvSpPr>
            <a:spLocks noGrp="1"/>
          </p:cNvSpPr>
          <p:nvPr>
            <p:ph type="ftr" sz="quarter" idx="103"/>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5"/>
          </p:nvPr>
        </p:nvSpPr>
        <p:spPr>
          <a:ln/>
        </p:spPr>
        <p:txBody>
          <a:bodyPr/>
          <a:lstStyle>
            <a:lvl1pPr>
              <a:defRPr/>
            </a:lvl1pPr>
          </a:lstStyle>
          <a:p>
            <a:pPr>
              <a:defRPr/>
            </a:pPr>
            <a:fld id="{E70C65B8-B3E6-40EF-8BC9-ED19C1CB1119}" type="slidenum">
              <a:rPr lang="en-US"/>
              <a:pPr>
                <a:defRPr/>
              </a:pPr>
              <a:t>‹#›</a:t>
            </a:fld>
            <a:endParaRPr lang="en-US" dirty="0"/>
          </a:p>
        </p:txBody>
      </p:sp>
      <p:sp>
        <p:nvSpPr>
          <p:cNvPr id="60" name="Footer Placeholder 2"/>
          <p:cNvSpPr>
            <a:spLocks noGrp="1"/>
          </p:cNvSpPr>
          <p:nvPr>
            <p:ph type="ftr" sz="quarter" idx="107"/>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9"/>
          </p:nvPr>
        </p:nvSpPr>
        <p:spPr>
          <a:ln/>
        </p:spPr>
        <p:txBody>
          <a:bodyPr/>
          <a:lstStyle>
            <a:lvl1pPr>
              <a:defRPr/>
            </a:lvl1pPr>
          </a:lstStyle>
          <a:p>
            <a:pPr>
              <a:defRPr/>
            </a:pPr>
            <a:fld id="{16B4D9F3-5E50-498B-B167-7DEA60B06E9A}" type="slidenum">
              <a:rPr lang="en-US"/>
              <a:pPr>
                <a:defRPr/>
              </a:pPr>
              <a:t>‹#›</a:t>
            </a:fld>
            <a:endParaRPr lang="en-US" dirty="0"/>
          </a:p>
        </p:txBody>
      </p:sp>
      <p:sp>
        <p:nvSpPr>
          <p:cNvPr id="62" name="Footer Placeholder 2"/>
          <p:cNvSpPr>
            <a:spLocks noGrp="1"/>
          </p:cNvSpPr>
          <p:nvPr>
            <p:ph type="ftr" sz="quarter" idx="111"/>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13"/>
          </p:nvPr>
        </p:nvSpPr>
        <p:spPr>
          <a:ln/>
        </p:spPr>
        <p:txBody>
          <a:bodyPr/>
          <a:lstStyle>
            <a:lvl1pPr>
              <a:defRPr/>
            </a:lvl1pPr>
          </a:lstStyle>
          <a:p>
            <a:pPr>
              <a:defRPr/>
            </a:pPr>
            <a:fld id="{23AAA99D-BF9A-4088-9736-249282617F8B}" type="slidenum">
              <a:rPr lang="en-US"/>
              <a:pPr>
                <a:defRPr/>
              </a:pPr>
              <a:t>‹#›</a:t>
            </a:fld>
            <a:endParaRPr lang="en-US" dirty="0"/>
          </a:p>
        </p:txBody>
      </p:sp>
      <p:sp>
        <p:nvSpPr>
          <p:cNvPr id="66" name="Footer Placeholder 2"/>
          <p:cNvSpPr>
            <a:spLocks noGrp="1"/>
          </p:cNvSpPr>
          <p:nvPr>
            <p:ph type="ftr" sz="quarter" idx="115"/>
          </p:nvPr>
        </p:nvSpPr>
        <p:spPr>
          <a:ln/>
        </p:spPr>
        <p:txBody>
          <a:bodyPr/>
          <a:lstStyle>
            <a:lvl1pPr>
              <a:defRPr/>
            </a:lvl1pPr>
          </a:lstStyle>
          <a:p>
            <a:pPr>
              <a:defRPr/>
            </a:pPr>
            <a:endParaRPr lang="en-US" dirty="0"/>
          </a:p>
        </p:txBody>
      </p:sp>
      <p:sp>
        <p:nvSpPr>
          <p:cNvPr id="68" name="Slide Number Placeholder 4"/>
          <p:cNvSpPr>
            <a:spLocks noGrp="1"/>
          </p:cNvSpPr>
          <p:nvPr>
            <p:ph type="sldNum" sz="quarter" idx="117"/>
          </p:nvPr>
        </p:nvSpPr>
        <p:spPr>
          <a:ln/>
        </p:spPr>
        <p:txBody>
          <a:bodyPr/>
          <a:lstStyle>
            <a:lvl1pPr>
              <a:defRPr/>
            </a:lvl1pPr>
          </a:lstStyle>
          <a:p>
            <a:pPr>
              <a:defRPr/>
            </a:pPr>
            <a:fld id="{E9BA9CEF-0340-4062-9566-1AF50A20E0FF}" type="slidenum">
              <a:rPr lang="en-US"/>
              <a:pPr>
                <a:defRPr/>
              </a:pPr>
              <a:t>‹#›</a:t>
            </a:fld>
            <a:endParaRPr lang="en-US" dirty="0"/>
          </a:p>
        </p:txBody>
      </p:sp>
      <p:sp>
        <p:nvSpPr>
          <p:cNvPr id="67" name="Footer Placeholder 2"/>
          <p:cNvSpPr>
            <a:spLocks noGrp="1"/>
          </p:cNvSpPr>
          <p:nvPr>
            <p:ph type="ftr" sz="quarter" idx="119"/>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21"/>
          </p:nvPr>
        </p:nvSpPr>
        <p:spPr>
          <a:ln/>
        </p:spPr>
        <p:txBody>
          <a:bodyPr/>
          <a:lstStyle>
            <a:lvl1pPr>
              <a:defRPr/>
            </a:lvl1pPr>
          </a:lstStyle>
          <a:p>
            <a:pPr>
              <a:defRPr/>
            </a:pPr>
            <a:fld id="{584CD6FE-A430-4416-B87D-298224E1A73E}" type="slidenum">
              <a:rPr lang="en-US"/>
              <a:pPr>
                <a:defRPr/>
              </a:pPr>
              <a:t>‹#›</a:t>
            </a:fld>
            <a:endParaRPr lang="en-US" dirty="0"/>
          </a:p>
        </p:txBody>
      </p:sp>
      <p:sp>
        <p:nvSpPr>
          <p:cNvPr id="69" name="Footer Placeholder 2"/>
          <p:cNvSpPr>
            <a:spLocks noGrp="1"/>
          </p:cNvSpPr>
          <p:nvPr>
            <p:ph type="ftr" sz="quarter" idx="123"/>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5"/>
          </p:nvPr>
        </p:nvSpPr>
        <p:spPr>
          <a:ln/>
        </p:spPr>
        <p:txBody>
          <a:bodyPr/>
          <a:lstStyle>
            <a:lvl1pPr>
              <a:defRPr/>
            </a:lvl1pPr>
          </a:lstStyle>
          <a:p>
            <a:pPr>
              <a:defRPr/>
            </a:pPr>
            <a:fld id="{DC3D3695-C88C-4623-A8B9-7986F2E8FF88}" type="slidenum">
              <a:rPr lang="en-US"/>
              <a:pPr>
                <a:defRPr/>
              </a:pPr>
              <a:t>‹#›</a:t>
            </a:fld>
            <a:endParaRPr lang="en-US" dirty="0"/>
          </a:p>
        </p:txBody>
      </p:sp>
      <p:sp>
        <p:nvSpPr>
          <p:cNvPr id="71" name="Footer Placeholder 2"/>
          <p:cNvSpPr>
            <a:spLocks noGrp="1"/>
          </p:cNvSpPr>
          <p:nvPr>
            <p:ph type="ftr" sz="quarter" idx="127"/>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9"/>
          </p:nvPr>
        </p:nvSpPr>
        <p:spPr>
          <a:ln/>
        </p:spPr>
        <p:txBody>
          <a:bodyPr/>
          <a:lstStyle>
            <a:lvl1pPr>
              <a:defRPr/>
            </a:lvl1pPr>
          </a:lstStyle>
          <a:p>
            <a:pPr>
              <a:defRPr/>
            </a:pPr>
            <a:fld id="{03718119-7DC8-4842-92BF-9A18A8AF59BA}" type="slidenum">
              <a:rPr lang="en-US"/>
              <a:pPr>
                <a:defRPr/>
              </a:pPr>
              <a:t>‹#›</a:t>
            </a:fld>
            <a:endParaRPr lang="en-US" dirty="0"/>
          </a:p>
        </p:txBody>
      </p:sp>
      <p:sp>
        <p:nvSpPr>
          <p:cNvPr id="73" name="Footer Placeholder 2"/>
          <p:cNvSpPr>
            <a:spLocks noGrp="1"/>
          </p:cNvSpPr>
          <p:nvPr>
            <p:ph type="ftr" sz="quarter" idx="131"/>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33"/>
          </p:nvPr>
        </p:nvSpPr>
        <p:spPr>
          <a:ln/>
        </p:spPr>
        <p:txBody>
          <a:bodyPr/>
          <a:lstStyle>
            <a:lvl1pPr>
              <a:defRPr/>
            </a:lvl1pPr>
          </a:lstStyle>
          <a:p>
            <a:pPr>
              <a:defRPr/>
            </a:pPr>
            <a:fld id="{C52C2D86-1CAC-4C3B-9982-8BEB054D331B}" type="slidenum">
              <a:rPr lang="en-US"/>
              <a:pPr>
                <a:defRPr/>
              </a:pPr>
              <a:t>‹#›</a:t>
            </a:fld>
            <a:endParaRPr lang="en-US" dirty="0"/>
          </a:p>
        </p:txBody>
      </p:sp>
      <p:sp>
        <p:nvSpPr>
          <p:cNvPr id="77" name="Footer Placeholder 2"/>
          <p:cNvSpPr>
            <a:spLocks noGrp="1"/>
          </p:cNvSpPr>
          <p:nvPr>
            <p:ph type="ftr" sz="quarter" idx="135"/>
          </p:nvPr>
        </p:nvSpPr>
        <p:spPr>
          <a:ln/>
        </p:spPr>
        <p:txBody>
          <a:bodyPr/>
          <a:lstStyle>
            <a:lvl1pPr>
              <a:defRPr/>
            </a:lvl1pPr>
          </a:lstStyle>
          <a:p>
            <a:pPr>
              <a:defRPr/>
            </a:pPr>
            <a:endParaRPr lang="en-US" dirty="0"/>
          </a:p>
        </p:txBody>
      </p:sp>
      <p:sp>
        <p:nvSpPr>
          <p:cNvPr id="79" name="Slide Number Placeholder 4"/>
          <p:cNvSpPr>
            <a:spLocks noGrp="1"/>
          </p:cNvSpPr>
          <p:nvPr>
            <p:ph type="sldNum" sz="quarter" idx="137"/>
          </p:nvPr>
        </p:nvSpPr>
        <p:spPr>
          <a:ln/>
        </p:spPr>
        <p:txBody>
          <a:bodyPr/>
          <a:lstStyle>
            <a:lvl1pPr>
              <a:defRPr/>
            </a:lvl1pPr>
          </a:lstStyle>
          <a:p>
            <a:pPr>
              <a:defRPr/>
            </a:pPr>
            <a:fld id="{FBE0A386-40E8-44A9-A39A-B2C72C5424EA}" type="slidenum">
              <a:rPr lang="en-US"/>
              <a:pPr>
                <a:defRPr/>
              </a:pPr>
              <a:t>‹#›</a:t>
            </a:fld>
            <a:endParaRPr lang="en-US" dirty="0"/>
          </a:p>
        </p:txBody>
      </p:sp>
      <p:sp>
        <p:nvSpPr>
          <p:cNvPr id="78" name="Footer Placeholder 2"/>
          <p:cNvSpPr>
            <a:spLocks noGrp="1"/>
          </p:cNvSpPr>
          <p:nvPr>
            <p:ph type="ftr" sz="quarter" idx="139"/>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41"/>
          </p:nvPr>
        </p:nvSpPr>
        <p:spPr>
          <a:ln/>
        </p:spPr>
        <p:txBody>
          <a:bodyPr/>
          <a:lstStyle>
            <a:lvl1pPr>
              <a:defRPr/>
            </a:lvl1pPr>
          </a:lstStyle>
          <a:p>
            <a:pPr>
              <a:defRPr/>
            </a:pPr>
            <a:fld id="{690F9B3D-FF08-4674-908C-529ACAF182DB}" type="slidenum">
              <a:rPr lang="en-US"/>
              <a:pPr>
                <a:defRPr/>
              </a:pPr>
              <a:t>‹#›</a:t>
            </a:fld>
            <a:endParaRPr lang="en-US" dirty="0"/>
          </a:p>
        </p:txBody>
      </p:sp>
      <p:sp>
        <p:nvSpPr>
          <p:cNvPr id="80" name="Footer Placeholder 2"/>
          <p:cNvSpPr>
            <a:spLocks noGrp="1"/>
          </p:cNvSpPr>
          <p:nvPr>
            <p:ph type="ftr" sz="quarter" idx="143"/>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5"/>
          </p:nvPr>
        </p:nvSpPr>
        <p:spPr>
          <a:ln/>
        </p:spPr>
        <p:txBody>
          <a:bodyPr/>
          <a:lstStyle>
            <a:lvl1pPr>
              <a:defRPr/>
            </a:lvl1pPr>
          </a:lstStyle>
          <a:p>
            <a:pPr>
              <a:defRPr/>
            </a:pPr>
            <a:fld id="{D3F68DC8-E863-442E-A404-8F4D8ACCFB3D}" type="slidenum">
              <a:rPr lang="en-US"/>
              <a:pPr>
                <a:defRPr/>
              </a:pPr>
              <a:t>‹#›</a:t>
            </a:fld>
            <a:endParaRPr lang="en-US" dirty="0"/>
          </a:p>
        </p:txBody>
      </p:sp>
      <p:sp>
        <p:nvSpPr>
          <p:cNvPr id="82" name="Footer Placeholder 2"/>
          <p:cNvSpPr>
            <a:spLocks noGrp="1"/>
          </p:cNvSpPr>
          <p:nvPr>
            <p:ph type="ftr" sz="quarter" idx="147"/>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9"/>
          </p:nvPr>
        </p:nvSpPr>
        <p:spPr>
          <a:ln/>
        </p:spPr>
        <p:txBody>
          <a:bodyPr/>
          <a:lstStyle>
            <a:lvl1pPr>
              <a:defRPr/>
            </a:lvl1pPr>
          </a:lstStyle>
          <a:p>
            <a:pPr>
              <a:defRPr/>
            </a:pPr>
            <a:fld id="{0A7AD1C4-B206-4DE4-9889-6D852D291AEF}" type="slidenum">
              <a:rPr lang="en-US"/>
              <a:pPr>
                <a:defRPr/>
              </a:pPr>
              <a:t>‹#›</a:t>
            </a:fld>
            <a:endParaRPr lang="en-US" dirty="0"/>
          </a:p>
        </p:txBody>
      </p:sp>
      <p:sp>
        <p:nvSpPr>
          <p:cNvPr id="84" name="Footer Placeholder 2"/>
          <p:cNvSpPr>
            <a:spLocks noGrp="1"/>
          </p:cNvSpPr>
          <p:nvPr>
            <p:ph type="ftr" sz="quarter" idx="151"/>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53"/>
          </p:nvPr>
        </p:nvSpPr>
        <p:spPr>
          <a:ln/>
        </p:spPr>
        <p:txBody>
          <a:bodyPr/>
          <a:lstStyle>
            <a:lvl1pPr>
              <a:defRPr/>
            </a:lvl1pPr>
          </a:lstStyle>
          <a:p>
            <a:pPr>
              <a:defRPr/>
            </a:pPr>
            <a:fld id="{14DF9EDB-A29E-43C7-AAAF-D11578FA6393}" type="slidenum">
              <a:rPr lang="en-US"/>
              <a:pPr>
                <a:defRPr/>
              </a:pPr>
              <a:t>‹#›</a:t>
            </a:fld>
            <a:endParaRPr lang="en-US" dirty="0"/>
          </a:p>
        </p:txBody>
      </p:sp>
      <p:sp>
        <p:nvSpPr>
          <p:cNvPr id="86" name="Footer Placeholder 2"/>
          <p:cNvSpPr>
            <a:spLocks noGrp="1"/>
          </p:cNvSpPr>
          <p:nvPr>
            <p:ph type="ftr" sz="quarter" idx="155"/>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7"/>
          </p:nvPr>
        </p:nvSpPr>
        <p:spPr>
          <a:ln/>
        </p:spPr>
        <p:txBody>
          <a:bodyPr/>
          <a:lstStyle>
            <a:lvl1pPr>
              <a:defRPr/>
            </a:lvl1pPr>
          </a:lstStyle>
          <a:p>
            <a:pPr>
              <a:defRPr/>
            </a:pPr>
            <a:fld id="{5CE17F3C-0120-46D8-AA96-D8472DE55404}" type="slidenum">
              <a:rPr lang="en-US"/>
              <a:pPr>
                <a:defRPr/>
              </a:pPr>
              <a:t>‹#›</a:t>
            </a:fld>
            <a:endParaRPr lang="en-US" dirty="0"/>
          </a:p>
        </p:txBody>
      </p:sp>
      <p:sp>
        <p:nvSpPr>
          <p:cNvPr id="90" name="Footer Placeholder 2"/>
          <p:cNvSpPr>
            <a:spLocks noGrp="1"/>
          </p:cNvSpPr>
          <p:nvPr>
            <p:ph type="ftr" sz="quarter" idx="159"/>
          </p:nvPr>
        </p:nvSpPr>
        <p:spPr>
          <a:ln/>
        </p:spPr>
        <p:txBody>
          <a:bodyPr/>
          <a:lstStyle>
            <a:lvl1pPr>
              <a:defRPr/>
            </a:lvl1pPr>
          </a:lstStyle>
          <a:p>
            <a:pPr>
              <a:defRPr/>
            </a:pPr>
            <a:endParaRPr lang="en-US" dirty="0"/>
          </a:p>
        </p:txBody>
      </p:sp>
      <p:sp>
        <p:nvSpPr>
          <p:cNvPr id="92" name="Slide Number Placeholder 4"/>
          <p:cNvSpPr>
            <a:spLocks noGrp="1"/>
          </p:cNvSpPr>
          <p:nvPr>
            <p:ph type="sldNum" sz="quarter" idx="161"/>
          </p:nvPr>
        </p:nvSpPr>
        <p:spPr>
          <a:ln/>
        </p:spPr>
        <p:txBody>
          <a:bodyPr/>
          <a:lstStyle>
            <a:lvl1pPr>
              <a:defRPr/>
            </a:lvl1pPr>
          </a:lstStyle>
          <a:p>
            <a:pPr>
              <a:defRPr/>
            </a:pPr>
            <a:fld id="{19E90CB2-28C4-4CED-A78C-AE9BAB05A130}" type="slidenum">
              <a:rPr lang="en-US"/>
              <a:pPr>
                <a:defRPr/>
              </a:pPr>
              <a:t>‹#›</a:t>
            </a:fld>
            <a:endParaRPr lang="en-US" dirty="0"/>
          </a:p>
        </p:txBody>
      </p:sp>
      <p:sp>
        <p:nvSpPr>
          <p:cNvPr id="91" name="Footer Placeholder 2"/>
          <p:cNvSpPr>
            <a:spLocks noGrp="1"/>
          </p:cNvSpPr>
          <p:nvPr>
            <p:ph type="ftr" sz="quarter" idx="163"/>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5"/>
          </p:nvPr>
        </p:nvSpPr>
        <p:spPr>
          <a:ln/>
        </p:spPr>
        <p:txBody>
          <a:bodyPr/>
          <a:lstStyle>
            <a:lvl1pPr>
              <a:defRPr/>
            </a:lvl1pPr>
          </a:lstStyle>
          <a:p>
            <a:pPr>
              <a:defRPr/>
            </a:pPr>
            <a:fld id="{5068D579-4611-4ECF-B6B6-69DF86F49DA3}" type="slidenum">
              <a:rPr lang="en-US"/>
              <a:pPr>
                <a:defRPr/>
              </a:pPr>
              <a:t>‹#›</a:t>
            </a:fld>
            <a:endParaRPr lang="en-US" dirty="0"/>
          </a:p>
        </p:txBody>
      </p:sp>
      <p:sp>
        <p:nvSpPr>
          <p:cNvPr id="93" name="Footer Placeholder 2"/>
          <p:cNvSpPr>
            <a:spLocks noGrp="1"/>
          </p:cNvSpPr>
          <p:nvPr>
            <p:ph type="ftr" sz="quarter" idx="167"/>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9"/>
          </p:nvPr>
        </p:nvSpPr>
        <p:spPr>
          <a:ln/>
        </p:spPr>
        <p:txBody>
          <a:bodyPr/>
          <a:lstStyle>
            <a:lvl1pPr>
              <a:defRPr/>
            </a:lvl1pPr>
          </a:lstStyle>
          <a:p>
            <a:pPr>
              <a:defRPr/>
            </a:pPr>
            <a:fld id="{33478809-1E1D-40AD-AEAB-31C456FAD3A4}" type="slidenum">
              <a:rPr lang="en-US"/>
              <a:pPr>
                <a:defRPr/>
              </a:pPr>
              <a:t>‹#›</a:t>
            </a:fld>
            <a:endParaRPr lang="en-US" dirty="0"/>
          </a:p>
        </p:txBody>
      </p:sp>
      <p:sp>
        <p:nvSpPr>
          <p:cNvPr id="88" name="Date Placeholder 1"/>
          <p:cNvSpPr>
            <a:spLocks noGrp="1"/>
          </p:cNvSpPr>
          <p:nvPr>
            <p:ph type="dt" sz="half" idx="170"/>
          </p:nvPr>
        </p:nvSpPr>
        <p:spPr>
          <a:ln/>
        </p:spPr>
        <p:txBody>
          <a:bodyPr/>
          <a:lstStyle>
            <a:lvl1pPr>
              <a:defRPr/>
            </a:lvl1pPr>
          </a:lstStyle>
          <a:p>
            <a:pPr>
              <a:defRPr/>
            </a:pPr>
            <a:fld id="{54B0626B-4D49-4DD8-B855-A6AC617A3F19}" type="datetime1">
              <a:rPr lang="en-US" smtClean="0"/>
              <a:t>08/19/2014</a:t>
            </a:fld>
            <a:endParaRPr lang="en-US" dirty="0"/>
          </a:p>
        </p:txBody>
      </p:sp>
      <p:sp>
        <p:nvSpPr>
          <p:cNvPr id="95" name="Footer Placeholder 2"/>
          <p:cNvSpPr>
            <a:spLocks noGrp="1"/>
          </p:cNvSpPr>
          <p:nvPr>
            <p:ph type="ftr" sz="quarter" idx="171"/>
          </p:nvPr>
        </p:nvSpPr>
        <p:spPr>
          <a:ln/>
        </p:spPr>
        <p:txBody>
          <a:bodyPr/>
          <a:lstStyle>
            <a:lvl1pPr>
              <a:defRPr/>
            </a:lvl1pPr>
          </a:lstStyle>
          <a:p>
            <a:pPr>
              <a:defRPr/>
            </a:pPr>
            <a:endParaRPr lang="en-US" dirty="0"/>
          </a:p>
        </p:txBody>
      </p:sp>
      <p:sp>
        <p:nvSpPr>
          <p:cNvPr id="97" name="Footer Placeholder 3"/>
          <p:cNvSpPr>
            <a:spLocks noGrp="1"/>
          </p:cNvSpPr>
          <p:nvPr>
            <p:ph type="ftr" sz="quarter" idx="172"/>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73"/>
          </p:nvPr>
        </p:nvSpPr>
        <p:spPr>
          <a:ln/>
        </p:spPr>
        <p:txBody>
          <a:bodyPr/>
          <a:lstStyle>
            <a:lvl1pPr>
              <a:defRPr/>
            </a:lvl1pPr>
          </a:lstStyle>
          <a:p>
            <a:pPr>
              <a:defRPr/>
            </a:pPr>
            <a:fld id="{623D8790-D7BD-41B3-AE62-15319F96292A}" type="slidenum">
              <a:rPr lang="en-US"/>
              <a:pPr>
                <a:defRPr/>
              </a:pPr>
              <a:t>‹#›</a:t>
            </a:fld>
            <a:endParaRPr lang="en-US" dirty="0"/>
          </a:p>
        </p:txBody>
      </p:sp>
      <p:sp>
        <p:nvSpPr>
          <p:cNvPr id="99" name="Slide Number Placeholder 5"/>
          <p:cNvSpPr>
            <a:spLocks noGrp="1"/>
          </p:cNvSpPr>
          <p:nvPr>
            <p:ph type="sldNum" sz="quarter" idx="174"/>
          </p:nvPr>
        </p:nvSpPr>
        <p:spPr>
          <a:ln/>
        </p:spPr>
        <p:txBody>
          <a:bodyPr/>
          <a:lstStyle>
            <a:lvl1pPr>
              <a:defRPr/>
            </a:lvl1pPr>
          </a:lstStyle>
          <a:p>
            <a:pPr>
              <a:defRPr/>
            </a:pPr>
            <a:fld id="{BA4AD22F-923F-4879-A097-862A0BEFE2C8}" type="slidenum">
              <a:rPr lang="en-US"/>
              <a:pPr>
                <a:defRPr/>
              </a:pPr>
              <a:t>‹#›</a:t>
            </a:fld>
            <a:endParaRPr lang="en-US" dirty="0"/>
          </a:p>
        </p:txBody>
      </p:sp>
    </p:spTree>
    <p:extLst>
      <p:ext uri="{BB962C8B-B14F-4D97-AF65-F5344CB8AC3E}">
        <p14:creationId xmlns:p14="http://schemas.microsoft.com/office/powerpoint/2010/main" val="40336399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CC409B74-931F-443A-8ACA-A1F73418B150}" type="slidenum">
              <a:rPr lang="en-US"/>
              <a:pPr>
                <a:defRPr/>
              </a:pPr>
              <a:t>‹#›</a:t>
            </a:fld>
            <a:endParaRPr lang="en-US" dirty="0"/>
          </a:p>
        </p:txBody>
      </p:sp>
    </p:spTree>
    <p:extLst>
      <p:ext uri="{BB962C8B-B14F-4D97-AF65-F5344CB8AC3E}">
        <p14:creationId xmlns:p14="http://schemas.microsoft.com/office/powerpoint/2010/main" val="1010356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0389B9D-3B04-46DF-A5AA-29D6E98CAD7B}" type="slidenum">
              <a:rPr lang="en-US"/>
              <a:pPr>
                <a:defRPr/>
              </a:pPr>
              <a:t>‹#›</a:t>
            </a:fld>
            <a:endParaRPr lang="en-US" dirty="0"/>
          </a:p>
        </p:txBody>
      </p:sp>
    </p:spTree>
    <p:extLst>
      <p:ext uri="{BB962C8B-B14F-4D97-AF65-F5344CB8AC3E}">
        <p14:creationId xmlns:p14="http://schemas.microsoft.com/office/powerpoint/2010/main" val="30026297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6091023-6416-4EF1-814F-0ADDD08745E7}" type="slidenum">
              <a:rPr lang="en-US"/>
              <a:pPr>
                <a:defRPr/>
              </a:pPr>
              <a:t>‹#›</a:t>
            </a:fld>
            <a:endParaRPr lang="en-US" dirty="0"/>
          </a:p>
        </p:txBody>
      </p:sp>
    </p:spTree>
    <p:extLst>
      <p:ext uri="{BB962C8B-B14F-4D97-AF65-F5344CB8AC3E}">
        <p14:creationId xmlns:p14="http://schemas.microsoft.com/office/powerpoint/2010/main" val="1369245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040F8219-7C61-4C6E-A2C8-75729E47F9AB}" type="slidenum">
              <a:rPr lang="en-US"/>
              <a:pPr>
                <a:defRPr/>
              </a:pPr>
              <a:t>‹#›</a:t>
            </a:fld>
            <a:endParaRPr lang="en-US" dirty="0"/>
          </a:p>
        </p:txBody>
      </p:sp>
    </p:spTree>
    <p:extLst>
      <p:ext uri="{BB962C8B-B14F-4D97-AF65-F5344CB8AC3E}">
        <p14:creationId xmlns:p14="http://schemas.microsoft.com/office/powerpoint/2010/main" val="1783607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6465477C-2A8A-4738-B1C5-762CB0F5F16D}" type="slidenum">
              <a:rPr lang="en-US"/>
              <a:pPr>
                <a:defRPr/>
              </a:pPr>
              <a:t>‹#›</a:t>
            </a:fld>
            <a:endParaRPr lang="en-US" dirty="0"/>
          </a:p>
        </p:txBody>
      </p:sp>
    </p:spTree>
    <p:extLst>
      <p:ext uri="{BB962C8B-B14F-4D97-AF65-F5344CB8AC3E}">
        <p14:creationId xmlns:p14="http://schemas.microsoft.com/office/powerpoint/2010/main" val="3980003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726DD7A0-1217-4BC2-BBF1-43169D8B4D82}" type="slidenum">
              <a:rPr lang="en-US"/>
              <a:pPr>
                <a:defRPr/>
              </a:pPr>
              <a:t>‹#›</a:t>
            </a:fld>
            <a:endParaRPr lang="en-US" dirty="0"/>
          </a:p>
        </p:txBody>
      </p:sp>
    </p:spTree>
    <p:extLst>
      <p:ext uri="{BB962C8B-B14F-4D97-AF65-F5344CB8AC3E}">
        <p14:creationId xmlns:p14="http://schemas.microsoft.com/office/powerpoint/2010/main" val="415677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3"/>
          </p:nvPr>
        </p:nvSpPr>
        <p:spPr/>
        <p:txBody>
          <a:bodyPr/>
          <a:lstStyle>
            <a:lvl1pPr>
              <a:defRPr/>
            </a:lvl1pPr>
          </a:lstStyle>
          <a:p>
            <a:pPr>
              <a:defRPr/>
            </a:pPr>
            <a:fld id="{DD34A9F4-A22A-42BD-B2E8-AA88740CDEAF}" type="slidenum">
              <a:rPr lang="en-US"/>
              <a:pPr>
                <a:defRPr/>
              </a:pPr>
              <a:t>‹#›</a:t>
            </a:fld>
            <a:endParaRPr lang="en-US" dirty="0"/>
          </a:p>
        </p:txBody>
      </p:sp>
      <p:sp>
        <p:nvSpPr>
          <p:cNvPr id="6" name="Footer Placeholder 2"/>
          <p:cNvSpPr>
            <a:spLocks noGrp="1"/>
          </p:cNvSpPr>
          <p:nvPr>
            <p:ph type="ftr" sz="quarter" idx="15"/>
          </p:nvPr>
        </p:nvSpPr>
        <p:spPr>
          <a:ln/>
        </p:spPr>
        <p:txBody>
          <a:bodyPr/>
          <a:lstStyle>
            <a:lvl1pPr>
              <a:defRPr/>
            </a:lvl1pPr>
          </a:lstStyle>
          <a:p>
            <a:pPr>
              <a:defRPr/>
            </a:pPr>
            <a:endParaRPr lang="en-US" dirty="0"/>
          </a:p>
        </p:txBody>
      </p:sp>
      <p:sp>
        <p:nvSpPr>
          <p:cNvPr id="8" name="Slide Number Placeholder 4"/>
          <p:cNvSpPr>
            <a:spLocks noGrp="1"/>
          </p:cNvSpPr>
          <p:nvPr>
            <p:ph type="sldNum" sz="quarter" idx="17"/>
          </p:nvPr>
        </p:nvSpPr>
        <p:spPr>
          <a:ln/>
        </p:spPr>
        <p:txBody>
          <a:bodyPr/>
          <a:lstStyle>
            <a:lvl1pPr>
              <a:defRPr/>
            </a:lvl1pPr>
          </a:lstStyle>
          <a:p>
            <a:pPr>
              <a:defRPr/>
            </a:pPr>
            <a:fld id="{EAD2B415-3AEB-4BD6-B879-0059E1B98D1A}" type="slidenum">
              <a:rPr lang="en-US"/>
              <a:pPr>
                <a:defRPr/>
              </a:pPr>
              <a:t>‹#›</a:t>
            </a:fld>
            <a:endParaRPr lang="en-US" dirty="0"/>
          </a:p>
        </p:txBody>
      </p:sp>
      <p:sp>
        <p:nvSpPr>
          <p:cNvPr id="9" name="Footer Placeholder 2"/>
          <p:cNvSpPr>
            <a:spLocks noGrp="1"/>
          </p:cNvSpPr>
          <p:nvPr>
            <p:ph type="ftr" sz="quarter" idx="19"/>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21"/>
          </p:nvPr>
        </p:nvSpPr>
        <p:spPr>
          <a:ln/>
        </p:spPr>
        <p:txBody>
          <a:bodyPr/>
          <a:lstStyle>
            <a:lvl1pPr>
              <a:defRPr/>
            </a:lvl1pPr>
          </a:lstStyle>
          <a:p>
            <a:pPr>
              <a:defRPr/>
            </a:pPr>
            <a:fld id="{845E112D-67C5-491D-B63D-A0C36CB157D0}" type="slidenum">
              <a:rPr lang="en-US"/>
              <a:pPr>
                <a:defRPr/>
              </a:pPr>
              <a:t>‹#›</a:t>
            </a:fld>
            <a:endParaRPr lang="en-US" dirty="0"/>
          </a:p>
        </p:txBody>
      </p:sp>
      <p:sp>
        <p:nvSpPr>
          <p:cNvPr id="12" name="Footer Placeholder 2"/>
          <p:cNvSpPr>
            <a:spLocks noGrp="1"/>
          </p:cNvSpPr>
          <p:nvPr>
            <p:ph type="ftr" sz="quarter" idx="23"/>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5"/>
          </p:nvPr>
        </p:nvSpPr>
        <p:spPr>
          <a:ln/>
        </p:spPr>
        <p:txBody>
          <a:bodyPr/>
          <a:lstStyle>
            <a:lvl1pPr>
              <a:defRPr/>
            </a:lvl1pPr>
          </a:lstStyle>
          <a:p>
            <a:pPr>
              <a:defRPr/>
            </a:pPr>
            <a:fld id="{E93F02AE-9811-42CA-8583-408FEADD1AEF}" type="slidenum">
              <a:rPr lang="en-US"/>
              <a:pPr>
                <a:defRPr/>
              </a:pPr>
              <a:t>‹#›</a:t>
            </a:fld>
            <a:endParaRPr lang="en-US" dirty="0"/>
          </a:p>
        </p:txBody>
      </p:sp>
      <p:sp>
        <p:nvSpPr>
          <p:cNvPr id="13" name="Footer Placeholder 2"/>
          <p:cNvSpPr>
            <a:spLocks noGrp="1"/>
          </p:cNvSpPr>
          <p:nvPr>
            <p:ph type="ftr" sz="quarter" idx="27"/>
          </p:nvPr>
        </p:nvSpPr>
        <p:spPr>
          <a:ln/>
        </p:spPr>
        <p:txBody>
          <a:bodyPr/>
          <a:lstStyle>
            <a:lvl1pPr>
              <a:defRPr/>
            </a:lvl1pPr>
          </a:lstStyle>
          <a:p>
            <a:pPr>
              <a:defRPr/>
            </a:pPr>
            <a:endParaRPr lang="en-US" dirty="0"/>
          </a:p>
        </p:txBody>
      </p:sp>
      <p:sp>
        <p:nvSpPr>
          <p:cNvPr id="16" name="Slide Number Placeholder 4"/>
          <p:cNvSpPr>
            <a:spLocks noGrp="1"/>
          </p:cNvSpPr>
          <p:nvPr>
            <p:ph type="sldNum" sz="quarter" idx="29"/>
          </p:nvPr>
        </p:nvSpPr>
        <p:spPr>
          <a:ln/>
        </p:spPr>
        <p:txBody>
          <a:bodyPr/>
          <a:lstStyle>
            <a:lvl1pPr>
              <a:defRPr/>
            </a:lvl1pPr>
          </a:lstStyle>
          <a:p>
            <a:pPr>
              <a:defRPr/>
            </a:pPr>
            <a:fld id="{B516E7E2-6F37-4BF8-8348-15D2E7F662AF}" type="slidenum">
              <a:rPr lang="en-US"/>
              <a:pPr>
                <a:defRPr/>
              </a:pPr>
              <a:t>‹#›</a:t>
            </a:fld>
            <a:endParaRPr lang="en-US" dirty="0"/>
          </a:p>
        </p:txBody>
      </p:sp>
      <p:sp>
        <p:nvSpPr>
          <p:cNvPr id="17" name="Footer Placeholder 2"/>
          <p:cNvSpPr>
            <a:spLocks noGrp="1"/>
          </p:cNvSpPr>
          <p:nvPr>
            <p:ph type="ftr" sz="quarter" idx="31"/>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33"/>
          </p:nvPr>
        </p:nvSpPr>
        <p:spPr>
          <a:ln/>
        </p:spPr>
        <p:txBody>
          <a:bodyPr/>
          <a:lstStyle>
            <a:lvl1pPr>
              <a:defRPr/>
            </a:lvl1pPr>
          </a:lstStyle>
          <a:p>
            <a:pPr>
              <a:defRPr/>
            </a:pPr>
            <a:fld id="{2B959680-AF66-441A-94DC-D8DFBB56C6A0}" type="slidenum">
              <a:rPr lang="en-US"/>
              <a:pPr>
                <a:defRPr/>
              </a:pPr>
              <a:t>‹#›</a:t>
            </a:fld>
            <a:endParaRPr lang="en-US" dirty="0"/>
          </a:p>
        </p:txBody>
      </p:sp>
      <p:sp>
        <p:nvSpPr>
          <p:cNvPr id="18" name="Footer Placeholder 2"/>
          <p:cNvSpPr>
            <a:spLocks noGrp="1"/>
          </p:cNvSpPr>
          <p:nvPr>
            <p:ph type="ftr" sz="quarter" idx="35"/>
          </p:nvPr>
        </p:nvSpPr>
        <p:spPr>
          <a:ln/>
        </p:spPr>
        <p:txBody>
          <a:bodyPr/>
          <a:lstStyle>
            <a:lvl1pPr>
              <a:defRPr/>
            </a:lvl1pPr>
          </a:lstStyle>
          <a:p>
            <a:pPr>
              <a:defRPr/>
            </a:pPr>
            <a:endParaRPr lang="en-US" dirty="0"/>
          </a:p>
        </p:txBody>
      </p:sp>
      <p:sp>
        <p:nvSpPr>
          <p:cNvPr id="21" name="Slide Number Placeholder 4"/>
          <p:cNvSpPr>
            <a:spLocks noGrp="1"/>
          </p:cNvSpPr>
          <p:nvPr>
            <p:ph type="sldNum" sz="quarter" idx="37"/>
          </p:nvPr>
        </p:nvSpPr>
        <p:spPr>
          <a:ln/>
        </p:spPr>
        <p:txBody>
          <a:bodyPr/>
          <a:lstStyle>
            <a:lvl1pPr>
              <a:defRPr/>
            </a:lvl1pPr>
          </a:lstStyle>
          <a:p>
            <a:pPr>
              <a:defRPr/>
            </a:pPr>
            <a:fld id="{8199D6AF-AA14-4A9F-B2C0-B1E1E2544C6D}" type="slidenum">
              <a:rPr lang="en-US"/>
              <a:pPr>
                <a:defRPr/>
              </a:pPr>
              <a:t>‹#›</a:t>
            </a:fld>
            <a:endParaRPr lang="en-US" dirty="0"/>
          </a:p>
        </p:txBody>
      </p:sp>
      <p:sp>
        <p:nvSpPr>
          <p:cNvPr id="22" name="Footer Placeholder 2"/>
          <p:cNvSpPr>
            <a:spLocks noGrp="1"/>
          </p:cNvSpPr>
          <p:nvPr>
            <p:ph type="ftr" sz="quarter" idx="39"/>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41"/>
          </p:nvPr>
        </p:nvSpPr>
        <p:spPr>
          <a:ln/>
        </p:spPr>
        <p:txBody>
          <a:bodyPr/>
          <a:lstStyle>
            <a:lvl1pPr>
              <a:defRPr/>
            </a:lvl1pPr>
          </a:lstStyle>
          <a:p>
            <a:pPr>
              <a:defRPr/>
            </a:pPr>
            <a:fld id="{E8B914C4-C325-4126-806D-78C4684529B9}" type="slidenum">
              <a:rPr lang="en-US"/>
              <a:pPr>
                <a:defRPr/>
              </a:pPr>
              <a:t>‹#›</a:t>
            </a:fld>
            <a:endParaRPr lang="en-US" dirty="0"/>
          </a:p>
        </p:txBody>
      </p:sp>
      <p:sp>
        <p:nvSpPr>
          <p:cNvPr id="23" name="Footer Placeholder 2"/>
          <p:cNvSpPr>
            <a:spLocks noGrp="1"/>
          </p:cNvSpPr>
          <p:nvPr>
            <p:ph type="ftr" sz="quarter" idx="43"/>
          </p:nvPr>
        </p:nvSpPr>
        <p:spPr>
          <a:ln/>
        </p:spPr>
        <p:txBody>
          <a:bodyPr/>
          <a:lstStyle>
            <a:lvl1pPr>
              <a:defRPr/>
            </a:lvl1pPr>
          </a:lstStyle>
          <a:p>
            <a:pPr>
              <a:defRPr/>
            </a:pPr>
            <a:endParaRPr lang="en-US" dirty="0"/>
          </a:p>
        </p:txBody>
      </p:sp>
      <p:sp>
        <p:nvSpPr>
          <p:cNvPr id="26" name="Slide Number Placeholder 4"/>
          <p:cNvSpPr>
            <a:spLocks noGrp="1"/>
          </p:cNvSpPr>
          <p:nvPr>
            <p:ph type="sldNum" sz="quarter" idx="45"/>
          </p:nvPr>
        </p:nvSpPr>
        <p:spPr>
          <a:ln/>
        </p:spPr>
        <p:txBody>
          <a:bodyPr/>
          <a:lstStyle>
            <a:lvl1pPr>
              <a:defRPr/>
            </a:lvl1pPr>
          </a:lstStyle>
          <a:p>
            <a:pPr>
              <a:defRPr/>
            </a:pPr>
            <a:fld id="{69714D6F-D6E5-4CB4-AE57-43833E721428}" type="slidenum">
              <a:rPr lang="en-US"/>
              <a:pPr>
                <a:defRPr/>
              </a:pPr>
              <a:t>‹#›</a:t>
            </a:fld>
            <a:endParaRPr lang="en-US" dirty="0"/>
          </a:p>
        </p:txBody>
      </p:sp>
      <p:sp>
        <p:nvSpPr>
          <p:cNvPr id="25" name="Footer Placeholder 2"/>
          <p:cNvSpPr>
            <a:spLocks noGrp="1"/>
          </p:cNvSpPr>
          <p:nvPr>
            <p:ph type="ftr" sz="quarter" idx="47"/>
          </p:nvPr>
        </p:nvSpPr>
        <p:spPr>
          <a:ln/>
        </p:spPr>
        <p:txBody>
          <a:bodyPr/>
          <a:lstStyle>
            <a:lvl1pPr>
              <a:defRPr/>
            </a:lvl1pPr>
          </a:lstStyle>
          <a:p>
            <a:pPr>
              <a:defRPr/>
            </a:pPr>
            <a:endParaRPr lang="en-US" dirty="0"/>
          </a:p>
        </p:txBody>
      </p:sp>
      <p:sp>
        <p:nvSpPr>
          <p:cNvPr id="28" name="Slide Number Placeholder 4"/>
          <p:cNvSpPr>
            <a:spLocks noGrp="1"/>
          </p:cNvSpPr>
          <p:nvPr>
            <p:ph type="sldNum" sz="quarter" idx="49"/>
          </p:nvPr>
        </p:nvSpPr>
        <p:spPr>
          <a:ln/>
        </p:spPr>
        <p:txBody>
          <a:bodyPr/>
          <a:lstStyle>
            <a:lvl1pPr>
              <a:defRPr/>
            </a:lvl1pPr>
          </a:lstStyle>
          <a:p>
            <a:pPr>
              <a:defRPr/>
            </a:pPr>
            <a:fld id="{9D70DBA3-A723-4796-818C-F50C8FC02081}" type="slidenum">
              <a:rPr lang="en-US"/>
              <a:pPr>
                <a:defRPr/>
              </a:pPr>
              <a:t>‹#›</a:t>
            </a:fld>
            <a:endParaRPr lang="en-US" dirty="0"/>
          </a:p>
        </p:txBody>
      </p:sp>
      <p:sp>
        <p:nvSpPr>
          <p:cNvPr id="29" name="Footer Placeholder 2"/>
          <p:cNvSpPr>
            <a:spLocks noGrp="1"/>
          </p:cNvSpPr>
          <p:nvPr>
            <p:ph type="ftr" sz="quarter" idx="51"/>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53"/>
          </p:nvPr>
        </p:nvSpPr>
        <p:spPr>
          <a:ln/>
        </p:spPr>
        <p:txBody>
          <a:bodyPr/>
          <a:lstStyle>
            <a:lvl1pPr>
              <a:defRPr/>
            </a:lvl1pPr>
          </a:lstStyle>
          <a:p>
            <a:pPr>
              <a:defRPr/>
            </a:pPr>
            <a:fld id="{FF096AEF-77B7-4B08-BC40-0F52880B8733}" type="slidenum">
              <a:rPr lang="en-US"/>
              <a:pPr>
                <a:defRPr/>
              </a:pPr>
              <a:t>‹#›</a:t>
            </a:fld>
            <a:endParaRPr lang="en-US" dirty="0"/>
          </a:p>
        </p:txBody>
      </p:sp>
      <p:sp>
        <p:nvSpPr>
          <p:cNvPr id="30" name="Footer Placeholder 2"/>
          <p:cNvSpPr>
            <a:spLocks noGrp="1"/>
          </p:cNvSpPr>
          <p:nvPr>
            <p:ph type="ftr" sz="quarter" idx="55"/>
          </p:nvPr>
        </p:nvSpPr>
        <p:spPr>
          <a:ln/>
        </p:spPr>
        <p:txBody>
          <a:bodyPr/>
          <a:lstStyle>
            <a:lvl1pPr>
              <a:defRPr/>
            </a:lvl1pPr>
          </a:lstStyle>
          <a:p>
            <a:pPr>
              <a:defRPr/>
            </a:pPr>
            <a:endParaRPr lang="en-US" dirty="0"/>
          </a:p>
        </p:txBody>
      </p:sp>
      <p:sp>
        <p:nvSpPr>
          <p:cNvPr id="33" name="Slide Number Placeholder 4"/>
          <p:cNvSpPr>
            <a:spLocks noGrp="1"/>
          </p:cNvSpPr>
          <p:nvPr>
            <p:ph type="sldNum" sz="quarter" idx="57"/>
          </p:nvPr>
        </p:nvSpPr>
        <p:spPr>
          <a:ln/>
        </p:spPr>
        <p:txBody>
          <a:bodyPr/>
          <a:lstStyle>
            <a:lvl1pPr>
              <a:defRPr/>
            </a:lvl1pPr>
          </a:lstStyle>
          <a:p>
            <a:pPr>
              <a:defRPr/>
            </a:pPr>
            <a:fld id="{6D82AF1A-0B9D-4890-BDD4-47566A9467FD}" type="slidenum">
              <a:rPr lang="en-US"/>
              <a:pPr>
                <a:defRPr/>
              </a:pPr>
              <a:t>‹#›</a:t>
            </a:fld>
            <a:endParaRPr lang="en-US" dirty="0"/>
          </a:p>
        </p:txBody>
      </p:sp>
      <p:sp>
        <p:nvSpPr>
          <p:cNvPr id="32" name="Footer Placeholder 2"/>
          <p:cNvSpPr>
            <a:spLocks noGrp="1"/>
          </p:cNvSpPr>
          <p:nvPr>
            <p:ph type="ftr" sz="quarter" idx="59"/>
          </p:nvPr>
        </p:nvSpPr>
        <p:spPr>
          <a:ln/>
        </p:spPr>
        <p:txBody>
          <a:bodyPr/>
          <a:lstStyle>
            <a:lvl1pPr>
              <a:defRPr/>
            </a:lvl1pPr>
          </a:lstStyle>
          <a:p>
            <a:pPr>
              <a:defRPr/>
            </a:pPr>
            <a:endParaRPr lang="en-US" dirty="0"/>
          </a:p>
        </p:txBody>
      </p:sp>
      <p:sp>
        <p:nvSpPr>
          <p:cNvPr id="35" name="Slide Number Placeholder 4"/>
          <p:cNvSpPr>
            <a:spLocks noGrp="1"/>
          </p:cNvSpPr>
          <p:nvPr>
            <p:ph type="sldNum" sz="quarter" idx="61"/>
          </p:nvPr>
        </p:nvSpPr>
        <p:spPr>
          <a:ln/>
        </p:spPr>
        <p:txBody>
          <a:bodyPr/>
          <a:lstStyle>
            <a:lvl1pPr>
              <a:defRPr/>
            </a:lvl1pPr>
          </a:lstStyle>
          <a:p>
            <a:pPr>
              <a:defRPr/>
            </a:pPr>
            <a:fld id="{09329D30-F22F-4CA1-BA23-5C5FC920381E}" type="slidenum">
              <a:rPr lang="en-US"/>
              <a:pPr>
                <a:defRPr/>
              </a:pPr>
              <a:t>‹#›</a:t>
            </a:fld>
            <a:endParaRPr lang="en-US" dirty="0"/>
          </a:p>
        </p:txBody>
      </p:sp>
      <p:sp>
        <p:nvSpPr>
          <p:cNvPr id="36" name="Footer Placeholder 2"/>
          <p:cNvSpPr>
            <a:spLocks noGrp="1"/>
          </p:cNvSpPr>
          <p:nvPr>
            <p:ph type="ftr" sz="quarter" idx="63"/>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5"/>
          </p:nvPr>
        </p:nvSpPr>
        <p:spPr>
          <a:ln/>
        </p:spPr>
        <p:txBody>
          <a:bodyPr/>
          <a:lstStyle>
            <a:lvl1pPr>
              <a:defRPr/>
            </a:lvl1pPr>
          </a:lstStyle>
          <a:p>
            <a:pPr>
              <a:defRPr/>
            </a:pPr>
            <a:fld id="{5549EDD6-F4D7-4E55-B2B9-4C00390AFEC3}" type="slidenum">
              <a:rPr lang="en-US"/>
              <a:pPr>
                <a:defRPr/>
              </a:pPr>
              <a:t>‹#›</a:t>
            </a:fld>
            <a:endParaRPr lang="en-US" dirty="0"/>
          </a:p>
        </p:txBody>
      </p:sp>
      <p:sp>
        <p:nvSpPr>
          <p:cNvPr id="37" name="Footer Placeholder 2"/>
          <p:cNvSpPr>
            <a:spLocks noGrp="1"/>
          </p:cNvSpPr>
          <p:nvPr>
            <p:ph type="ftr" sz="quarter" idx="67"/>
          </p:nvPr>
        </p:nvSpPr>
        <p:spPr>
          <a:ln/>
        </p:spPr>
        <p:txBody>
          <a:bodyPr/>
          <a:lstStyle>
            <a:lvl1pPr>
              <a:defRPr/>
            </a:lvl1pPr>
          </a:lstStyle>
          <a:p>
            <a:pPr>
              <a:defRPr/>
            </a:pPr>
            <a:endParaRPr lang="en-US" dirty="0"/>
          </a:p>
        </p:txBody>
      </p:sp>
      <p:sp>
        <p:nvSpPr>
          <p:cNvPr id="40" name="Slide Number Placeholder 4"/>
          <p:cNvSpPr>
            <a:spLocks noGrp="1"/>
          </p:cNvSpPr>
          <p:nvPr>
            <p:ph type="sldNum" sz="quarter" idx="69"/>
          </p:nvPr>
        </p:nvSpPr>
        <p:spPr>
          <a:ln/>
        </p:spPr>
        <p:txBody>
          <a:bodyPr/>
          <a:lstStyle>
            <a:lvl1pPr>
              <a:defRPr/>
            </a:lvl1pPr>
          </a:lstStyle>
          <a:p>
            <a:pPr>
              <a:defRPr/>
            </a:pPr>
            <a:fld id="{94182D9B-C229-4522-BBB4-454656144CA8}" type="slidenum">
              <a:rPr lang="en-US"/>
              <a:pPr>
                <a:defRPr/>
              </a:pPr>
              <a:t>‹#›</a:t>
            </a:fld>
            <a:endParaRPr lang="en-US" dirty="0"/>
          </a:p>
        </p:txBody>
      </p:sp>
      <p:sp>
        <p:nvSpPr>
          <p:cNvPr id="39" name="Footer Placeholder 2"/>
          <p:cNvSpPr>
            <a:spLocks noGrp="1"/>
          </p:cNvSpPr>
          <p:nvPr>
            <p:ph type="ftr" sz="quarter" idx="71"/>
          </p:nvPr>
        </p:nvSpPr>
        <p:spPr>
          <a:ln/>
        </p:spPr>
        <p:txBody>
          <a:bodyPr/>
          <a:lstStyle>
            <a:lvl1pPr>
              <a:defRPr/>
            </a:lvl1pPr>
          </a:lstStyle>
          <a:p>
            <a:pPr>
              <a:defRPr/>
            </a:pPr>
            <a:endParaRPr lang="en-US" dirty="0"/>
          </a:p>
        </p:txBody>
      </p:sp>
      <p:sp>
        <p:nvSpPr>
          <p:cNvPr id="42" name="Slide Number Placeholder 4"/>
          <p:cNvSpPr>
            <a:spLocks noGrp="1"/>
          </p:cNvSpPr>
          <p:nvPr>
            <p:ph type="sldNum" sz="quarter" idx="73"/>
          </p:nvPr>
        </p:nvSpPr>
        <p:spPr>
          <a:ln/>
        </p:spPr>
        <p:txBody>
          <a:bodyPr/>
          <a:lstStyle>
            <a:lvl1pPr>
              <a:defRPr/>
            </a:lvl1pPr>
          </a:lstStyle>
          <a:p>
            <a:pPr>
              <a:defRPr/>
            </a:pPr>
            <a:fld id="{56FC830F-CA1E-4B25-96AA-CB27481C7E4F}" type="slidenum">
              <a:rPr lang="en-US"/>
              <a:pPr>
                <a:defRPr/>
              </a:pPr>
              <a:t>‹#›</a:t>
            </a:fld>
            <a:endParaRPr lang="en-US" dirty="0"/>
          </a:p>
        </p:txBody>
      </p:sp>
      <p:sp>
        <p:nvSpPr>
          <p:cNvPr id="41" name="Footer Placeholder 2"/>
          <p:cNvSpPr>
            <a:spLocks noGrp="1"/>
          </p:cNvSpPr>
          <p:nvPr>
            <p:ph type="ftr" sz="quarter" idx="75"/>
          </p:nvPr>
        </p:nvSpPr>
        <p:spPr>
          <a:ln/>
        </p:spPr>
        <p:txBody>
          <a:bodyPr/>
          <a:lstStyle>
            <a:lvl1pPr>
              <a:defRPr/>
            </a:lvl1pPr>
          </a:lstStyle>
          <a:p>
            <a:pPr>
              <a:defRPr/>
            </a:pPr>
            <a:endParaRPr lang="en-US" dirty="0"/>
          </a:p>
        </p:txBody>
      </p:sp>
      <p:sp>
        <p:nvSpPr>
          <p:cNvPr id="44" name="Slide Number Placeholder 4"/>
          <p:cNvSpPr>
            <a:spLocks noGrp="1"/>
          </p:cNvSpPr>
          <p:nvPr>
            <p:ph type="sldNum" sz="quarter" idx="77"/>
          </p:nvPr>
        </p:nvSpPr>
        <p:spPr>
          <a:ln/>
        </p:spPr>
        <p:txBody>
          <a:bodyPr/>
          <a:lstStyle>
            <a:lvl1pPr>
              <a:defRPr/>
            </a:lvl1pPr>
          </a:lstStyle>
          <a:p>
            <a:pPr>
              <a:defRPr/>
            </a:pPr>
            <a:fld id="{277F7EEF-C090-427E-8E31-16C8D1D31455}" type="slidenum">
              <a:rPr lang="en-US"/>
              <a:pPr>
                <a:defRPr/>
              </a:pPr>
              <a:t>‹#›</a:t>
            </a:fld>
            <a:endParaRPr lang="en-US" dirty="0"/>
          </a:p>
        </p:txBody>
      </p:sp>
      <p:sp>
        <p:nvSpPr>
          <p:cNvPr id="45" name="Footer Placeholder 2"/>
          <p:cNvSpPr>
            <a:spLocks noGrp="1"/>
          </p:cNvSpPr>
          <p:nvPr>
            <p:ph type="ftr" sz="quarter" idx="79"/>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81"/>
          </p:nvPr>
        </p:nvSpPr>
        <p:spPr>
          <a:ln/>
        </p:spPr>
        <p:txBody>
          <a:bodyPr/>
          <a:lstStyle>
            <a:lvl1pPr>
              <a:defRPr/>
            </a:lvl1pPr>
          </a:lstStyle>
          <a:p>
            <a:pPr>
              <a:defRPr/>
            </a:pPr>
            <a:fld id="{74113649-5153-43C0-A93F-29E71F869C8C}" type="slidenum">
              <a:rPr lang="en-US"/>
              <a:pPr>
                <a:defRPr/>
              </a:pPr>
              <a:t>‹#›</a:t>
            </a:fld>
            <a:endParaRPr lang="en-US" dirty="0"/>
          </a:p>
        </p:txBody>
      </p:sp>
      <p:sp>
        <p:nvSpPr>
          <p:cNvPr id="46" name="Footer Placeholder 2"/>
          <p:cNvSpPr>
            <a:spLocks noGrp="1"/>
          </p:cNvSpPr>
          <p:nvPr>
            <p:ph type="ftr" sz="quarter" idx="83"/>
          </p:nvPr>
        </p:nvSpPr>
        <p:spPr>
          <a:ln/>
        </p:spPr>
        <p:txBody>
          <a:bodyPr/>
          <a:lstStyle>
            <a:lvl1pPr>
              <a:defRPr/>
            </a:lvl1pPr>
          </a:lstStyle>
          <a:p>
            <a:pPr>
              <a:defRPr/>
            </a:pPr>
            <a:endParaRPr lang="en-US" dirty="0"/>
          </a:p>
        </p:txBody>
      </p:sp>
      <p:sp>
        <p:nvSpPr>
          <p:cNvPr id="49" name="Slide Number Placeholder 4"/>
          <p:cNvSpPr>
            <a:spLocks noGrp="1"/>
          </p:cNvSpPr>
          <p:nvPr>
            <p:ph type="sldNum" sz="quarter" idx="85"/>
          </p:nvPr>
        </p:nvSpPr>
        <p:spPr>
          <a:ln/>
        </p:spPr>
        <p:txBody>
          <a:bodyPr/>
          <a:lstStyle>
            <a:lvl1pPr>
              <a:defRPr/>
            </a:lvl1pPr>
          </a:lstStyle>
          <a:p>
            <a:pPr>
              <a:defRPr/>
            </a:pPr>
            <a:fld id="{942C8E07-C8E4-465B-94CB-4C00A56690A7}" type="slidenum">
              <a:rPr lang="en-US"/>
              <a:pPr>
                <a:defRPr/>
              </a:pPr>
              <a:t>‹#›</a:t>
            </a:fld>
            <a:endParaRPr lang="en-US" dirty="0"/>
          </a:p>
        </p:txBody>
      </p:sp>
      <p:sp>
        <p:nvSpPr>
          <p:cNvPr id="48" name="Footer Placeholder 2"/>
          <p:cNvSpPr>
            <a:spLocks noGrp="1"/>
          </p:cNvSpPr>
          <p:nvPr>
            <p:ph type="ftr" sz="quarter" idx="87"/>
          </p:nvPr>
        </p:nvSpPr>
        <p:spPr>
          <a:ln/>
        </p:spPr>
        <p:txBody>
          <a:bodyPr/>
          <a:lstStyle>
            <a:lvl1pPr>
              <a:defRPr/>
            </a:lvl1pPr>
          </a:lstStyle>
          <a:p>
            <a:pPr>
              <a:defRPr/>
            </a:pPr>
            <a:endParaRPr lang="en-US" dirty="0"/>
          </a:p>
        </p:txBody>
      </p:sp>
      <p:sp>
        <p:nvSpPr>
          <p:cNvPr id="51" name="Slide Number Placeholder 4"/>
          <p:cNvSpPr>
            <a:spLocks noGrp="1"/>
          </p:cNvSpPr>
          <p:nvPr>
            <p:ph type="sldNum" sz="quarter" idx="89"/>
          </p:nvPr>
        </p:nvSpPr>
        <p:spPr>
          <a:ln/>
        </p:spPr>
        <p:txBody>
          <a:bodyPr/>
          <a:lstStyle>
            <a:lvl1pPr>
              <a:defRPr/>
            </a:lvl1pPr>
          </a:lstStyle>
          <a:p>
            <a:pPr>
              <a:defRPr/>
            </a:pPr>
            <a:fld id="{BBC07C55-AEAB-42BF-A9F9-956EF5715305}" type="slidenum">
              <a:rPr lang="en-US"/>
              <a:pPr>
                <a:defRPr/>
              </a:pPr>
              <a:t>‹#›</a:t>
            </a:fld>
            <a:endParaRPr lang="en-US" dirty="0"/>
          </a:p>
        </p:txBody>
      </p:sp>
      <p:sp>
        <p:nvSpPr>
          <p:cNvPr id="50" name="Footer Placeholder 2"/>
          <p:cNvSpPr>
            <a:spLocks noGrp="1"/>
          </p:cNvSpPr>
          <p:nvPr>
            <p:ph type="ftr" sz="quarter" idx="91"/>
          </p:nvPr>
        </p:nvSpPr>
        <p:spPr>
          <a:ln/>
        </p:spPr>
        <p:txBody>
          <a:bodyPr/>
          <a:lstStyle>
            <a:lvl1pPr>
              <a:defRPr/>
            </a:lvl1pPr>
          </a:lstStyle>
          <a:p>
            <a:pPr>
              <a:defRPr/>
            </a:pPr>
            <a:endParaRPr lang="en-US" dirty="0"/>
          </a:p>
        </p:txBody>
      </p:sp>
      <p:sp>
        <p:nvSpPr>
          <p:cNvPr id="53" name="Slide Number Placeholder 4"/>
          <p:cNvSpPr>
            <a:spLocks noGrp="1"/>
          </p:cNvSpPr>
          <p:nvPr>
            <p:ph type="sldNum" sz="quarter" idx="93"/>
          </p:nvPr>
        </p:nvSpPr>
        <p:spPr>
          <a:ln/>
        </p:spPr>
        <p:txBody>
          <a:bodyPr/>
          <a:lstStyle>
            <a:lvl1pPr>
              <a:defRPr/>
            </a:lvl1pPr>
          </a:lstStyle>
          <a:p>
            <a:pPr>
              <a:defRPr/>
            </a:pPr>
            <a:fld id="{8EF9C6BC-186C-41A2-B974-1EB325448128}" type="slidenum">
              <a:rPr lang="en-US"/>
              <a:pPr>
                <a:defRPr/>
              </a:pPr>
              <a:t>‹#›</a:t>
            </a:fld>
            <a:endParaRPr lang="en-US" dirty="0"/>
          </a:p>
        </p:txBody>
      </p:sp>
      <p:sp>
        <p:nvSpPr>
          <p:cNvPr id="54" name="Footer Placeholder 2"/>
          <p:cNvSpPr>
            <a:spLocks noGrp="1"/>
          </p:cNvSpPr>
          <p:nvPr>
            <p:ph type="ftr" sz="quarter" idx="95"/>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7"/>
          </p:nvPr>
        </p:nvSpPr>
        <p:spPr>
          <a:ln/>
        </p:spPr>
        <p:txBody>
          <a:bodyPr/>
          <a:lstStyle>
            <a:lvl1pPr>
              <a:defRPr/>
            </a:lvl1pPr>
          </a:lstStyle>
          <a:p>
            <a:pPr>
              <a:defRPr/>
            </a:pPr>
            <a:fld id="{BCC455C5-32AF-43F1-9EA8-36CB3AD3AFF3}" type="slidenum">
              <a:rPr lang="en-US"/>
              <a:pPr>
                <a:defRPr/>
              </a:pPr>
              <a:t>‹#›</a:t>
            </a:fld>
            <a:endParaRPr lang="en-US" dirty="0"/>
          </a:p>
        </p:txBody>
      </p:sp>
      <p:sp>
        <p:nvSpPr>
          <p:cNvPr id="55" name="Footer Placeholder 2"/>
          <p:cNvSpPr>
            <a:spLocks noGrp="1"/>
          </p:cNvSpPr>
          <p:nvPr>
            <p:ph type="ftr" sz="quarter" idx="99"/>
          </p:nvPr>
        </p:nvSpPr>
        <p:spPr>
          <a:ln/>
        </p:spPr>
        <p:txBody>
          <a:bodyPr/>
          <a:lstStyle>
            <a:lvl1pPr>
              <a:defRPr/>
            </a:lvl1pPr>
          </a:lstStyle>
          <a:p>
            <a:pPr>
              <a:defRPr/>
            </a:pPr>
            <a:endParaRPr lang="en-US" dirty="0"/>
          </a:p>
        </p:txBody>
      </p:sp>
      <p:sp>
        <p:nvSpPr>
          <p:cNvPr id="58" name="Slide Number Placeholder 4"/>
          <p:cNvSpPr>
            <a:spLocks noGrp="1"/>
          </p:cNvSpPr>
          <p:nvPr>
            <p:ph type="sldNum" sz="quarter" idx="101"/>
          </p:nvPr>
        </p:nvSpPr>
        <p:spPr>
          <a:ln/>
        </p:spPr>
        <p:txBody>
          <a:bodyPr/>
          <a:lstStyle>
            <a:lvl1pPr>
              <a:defRPr/>
            </a:lvl1pPr>
          </a:lstStyle>
          <a:p>
            <a:pPr>
              <a:defRPr/>
            </a:pPr>
            <a:fld id="{F8E7A996-645C-49E7-98B4-A58AA274645D}" type="slidenum">
              <a:rPr lang="en-US"/>
              <a:pPr>
                <a:defRPr/>
              </a:pPr>
              <a:t>‹#›</a:t>
            </a:fld>
            <a:endParaRPr lang="en-US" dirty="0"/>
          </a:p>
        </p:txBody>
      </p:sp>
      <p:sp>
        <p:nvSpPr>
          <p:cNvPr id="57" name="Footer Placeholder 2"/>
          <p:cNvSpPr>
            <a:spLocks noGrp="1"/>
          </p:cNvSpPr>
          <p:nvPr>
            <p:ph type="ftr" sz="quarter" idx="103"/>
          </p:nvPr>
        </p:nvSpPr>
        <p:spPr>
          <a:ln/>
        </p:spPr>
        <p:txBody>
          <a:bodyPr/>
          <a:lstStyle>
            <a:lvl1pPr>
              <a:defRPr/>
            </a:lvl1pPr>
          </a:lstStyle>
          <a:p>
            <a:pPr>
              <a:defRPr/>
            </a:pPr>
            <a:endParaRPr lang="en-US" dirty="0"/>
          </a:p>
        </p:txBody>
      </p:sp>
      <p:sp>
        <p:nvSpPr>
          <p:cNvPr id="60" name="Slide Number Placeholder 4"/>
          <p:cNvSpPr>
            <a:spLocks noGrp="1"/>
          </p:cNvSpPr>
          <p:nvPr>
            <p:ph type="sldNum" sz="quarter" idx="105"/>
          </p:nvPr>
        </p:nvSpPr>
        <p:spPr>
          <a:ln/>
        </p:spPr>
        <p:txBody>
          <a:bodyPr/>
          <a:lstStyle>
            <a:lvl1pPr>
              <a:defRPr/>
            </a:lvl1pPr>
          </a:lstStyle>
          <a:p>
            <a:pPr>
              <a:defRPr/>
            </a:pPr>
            <a:fld id="{41E4170D-0601-4CDA-9957-6EF565F19EDA}" type="slidenum">
              <a:rPr lang="en-US"/>
              <a:pPr>
                <a:defRPr/>
              </a:pPr>
              <a:t>‹#›</a:t>
            </a:fld>
            <a:endParaRPr lang="en-US" dirty="0"/>
          </a:p>
        </p:txBody>
      </p:sp>
      <p:sp>
        <p:nvSpPr>
          <p:cNvPr id="59" name="Footer Placeholder 2"/>
          <p:cNvSpPr>
            <a:spLocks noGrp="1"/>
          </p:cNvSpPr>
          <p:nvPr>
            <p:ph type="ftr" sz="quarter" idx="107"/>
          </p:nvPr>
        </p:nvSpPr>
        <p:spPr>
          <a:ln/>
        </p:spPr>
        <p:txBody>
          <a:bodyPr/>
          <a:lstStyle>
            <a:lvl1pPr>
              <a:defRPr/>
            </a:lvl1pPr>
          </a:lstStyle>
          <a:p>
            <a:pPr>
              <a:defRPr/>
            </a:pPr>
            <a:endParaRPr lang="en-US" dirty="0"/>
          </a:p>
        </p:txBody>
      </p:sp>
      <p:sp>
        <p:nvSpPr>
          <p:cNvPr id="62" name="Slide Number Placeholder 4"/>
          <p:cNvSpPr>
            <a:spLocks noGrp="1"/>
          </p:cNvSpPr>
          <p:nvPr>
            <p:ph type="sldNum" sz="quarter" idx="109"/>
          </p:nvPr>
        </p:nvSpPr>
        <p:spPr>
          <a:ln/>
        </p:spPr>
        <p:txBody>
          <a:bodyPr/>
          <a:lstStyle>
            <a:lvl1pPr>
              <a:defRPr/>
            </a:lvl1pPr>
          </a:lstStyle>
          <a:p>
            <a:pPr>
              <a:defRPr/>
            </a:pPr>
            <a:fld id="{4B536CA8-42A2-4786-AE8B-6A45D68F46F4}" type="slidenum">
              <a:rPr lang="en-US"/>
              <a:pPr>
                <a:defRPr/>
              </a:pPr>
              <a:t>‹#›</a:t>
            </a:fld>
            <a:endParaRPr lang="en-US" dirty="0"/>
          </a:p>
        </p:txBody>
      </p:sp>
      <p:sp>
        <p:nvSpPr>
          <p:cNvPr id="61" name="Footer Placeholder 2"/>
          <p:cNvSpPr>
            <a:spLocks noGrp="1"/>
          </p:cNvSpPr>
          <p:nvPr>
            <p:ph type="ftr" sz="quarter" idx="111"/>
          </p:nvPr>
        </p:nvSpPr>
        <p:spPr>
          <a:ln/>
        </p:spPr>
        <p:txBody>
          <a:bodyPr/>
          <a:lstStyle>
            <a:lvl1pPr>
              <a:defRPr/>
            </a:lvl1pPr>
          </a:lstStyle>
          <a:p>
            <a:pPr>
              <a:defRPr/>
            </a:pPr>
            <a:endParaRPr lang="en-US" dirty="0"/>
          </a:p>
        </p:txBody>
      </p:sp>
      <p:sp>
        <p:nvSpPr>
          <p:cNvPr id="64" name="Slide Number Placeholder 4"/>
          <p:cNvSpPr>
            <a:spLocks noGrp="1"/>
          </p:cNvSpPr>
          <p:nvPr>
            <p:ph type="sldNum" sz="quarter" idx="113"/>
          </p:nvPr>
        </p:nvSpPr>
        <p:spPr>
          <a:ln/>
        </p:spPr>
        <p:txBody>
          <a:bodyPr/>
          <a:lstStyle>
            <a:lvl1pPr>
              <a:defRPr/>
            </a:lvl1pPr>
          </a:lstStyle>
          <a:p>
            <a:pPr>
              <a:defRPr/>
            </a:pPr>
            <a:fld id="{AEE332E1-496B-4D78-81F4-7802968A1942}" type="slidenum">
              <a:rPr lang="en-US"/>
              <a:pPr>
                <a:defRPr/>
              </a:pPr>
              <a:t>‹#›</a:t>
            </a:fld>
            <a:endParaRPr lang="en-US" dirty="0"/>
          </a:p>
        </p:txBody>
      </p:sp>
      <p:sp>
        <p:nvSpPr>
          <p:cNvPr id="65" name="Footer Placeholder 2"/>
          <p:cNvSpPr>
            <a:spLocks noGrp="1"/>
          </p:cNvSpPr>
          <p:nvPr>
            <p:ph type="ftr" sz="quarter" idx="115"/>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7"/>
          </p:nvPr>
        </p:nvSpPr>
        <p:spPr>
          <a:ln/>
        </p:spPr>
        <p:txBody>
          <a:bodyPr/>
          <a:lstStyle>
            <a:lvl1pPr>
              <a:defRPr/>
            </a:lvl1pPr>
          </a:lstStyle>
          <a:p>
            <a:pPr>
              <a:defRPr/>
            </a:pPr>
            <a:fld id="{9ECB9655-BAE7-4F7A-BEAA-1064C84500AD}" type="slidenum">
              <a:rPr lang="en-US"/>
              <a:pPr>
                <a:defRPr/>
              </a:pPr>
              <a:t>‹#›</a:t>
            </a:fld>
            <a:endParaRPr lang="en-US" dirty="0"/>
          </a:p>
        </p:txBody>
      </p:sp>
      <p:sp>
        <p:nvSpPr>
          <p:cNvPr id="66" name="Footer Placeholder 2"/>
          <p:cNvSpPr>
            <a:spLocks noGrp="1"/>
          </p:cNvSpPr>
          <p:nvPr>
            <p:ph type="ftr" sz="quarter" idx="119"/>
          </p:nvPr>
        </p:nvSpPr>
        <p:spPr>
          <a:ln/>
        </p:spPr>
        <p:txBody>
          <a:bodyPr/>
          <a:lstStyle>
            <a:lvl1pPr>
              <a:defRPr/>
            </a:lvl1pPr>
          </a:lstStyle>
          <a:p>
            <a:pPr>
              <a:defRPr/>
            </a:pPr>
            <a:endParaRPr lang="en-US" dirty="0"/>
          </a:p>
        </p:txBody>
      </p:sp>
      <p:sp>
        <p:nvSpPr>
          <p:cNvPr id="69" name="Slide Number Placeholder 4"/>
          <p:cNvSpPr>
            <a:spLocks noGrp="1"/>
          </p:cNvSpPr>
          <p:nvPr>
            <p:ph type="sldNum" sz="quarter" idx="121"/>
          </p:nvPr>
        </p:nvSpPr>
        <p:spPr>
          <a:ln/>
        </p:spPr>
        <p:txBody>
          <a:bodyPr/>
          <a:lstStyle>
            <a:lvl1pPr>
              <a:defRPr/>
            </a:lvl1pPr>
          </a:lstStyle>
          <a:p>
            <a:pPr>
              <a:defRPr/>
            </a:pPr>
            <a:fld id="{D7FF27E6-576D-4DD1-AC41-D003AEDAB703}" type="slidenum">
              <a:rPr lang="en-US"/>
              <a:pPr>
                <a:defRPr/>
              </a:pPr>
              <a:t>‹#›</a:t>
            </a:fld>
            <a:endParaRPr lang="en-US" dirty="0"/>
          </a:p>
        </p:txBody>
      </p:sp>
      <p:sp>
        <p:nvSpPr>
          <p:cNvPr id="68" name="Footer Placeholder 2"/>
          <p:cNvSpPr>
            <a:spLocks noGrp="1"/>
          </p:cNvSpPr>
          <p:nvPr>
            <p:ph type="ftr" sz="quarter" idx="123"/>
          </p:nvPr>
        </p:nvSpPr>
        <p:spPr>
          <a:ln/>
        </p:spPr>
        <p:txBody>
          <a:bodyPr/>
          <a:lstStyle>
            <a:lvl1pPr>
              <a:defRPr/>
            </a:lvl1pPr>
          </a:lstStyle>
          <a:p>
            <a:pPr>
              <a:defRPr/>
            </a:pPr>
            <a:endParaRPr lang="en-US" dirty="0"/>
          </a:p>
        </p:txBody>
      </p:sp>
      <p:sp>
        <p:nvSpPr>
          <p:cNvPr id="71" name="Slide Number Placeholder 4"/>
          <p:cNvSpPr>
            <a:spLocks noGrp="1"/>
          </p:cNvSpPr>
          <p:nvPr>
            <p:ph type="sldNum" sz="quarter" idx="125"/>
          </p:nvPr>
        </p:nvSpPr>
        <p:spPr>
          <a:ln/>
        </p:spPr>
        <p:txBody>
          <a:bodyPr/>
          <a:lstStyle>
            <a:lvl1pPr>
              <a:defRPr/>
            </a:lvl1pPr>
          </a:lstStyle>
          <a:p>
            <a:pPr>
              <a:defRPr/>
            </a:pPr>
            <a:fld id="{58CFA0DA-63B9-4D4B-9CC8-F7DC870C6E75}" type="slidenum">
              <a:rPr lang="en-US"/>
              <a:pPr>
                <a:defRPr/>
              </a:pPr>
              <a:t>‹#›</a:t>
            </a:fld>
            <a:endParaRPr lang="en-US" dirty="0"/>
          </a:p>
        </p:txBody>
      </p:sp>
      <p:sp>
        <p:nvSpPr>
          <p:cNvPr id="70" name="Footer Placeholder 2"/>
          <p:cNvSpPr>
            <a:spLocks noGrp="1"/>
          </p:cNvSpPr>
          <p:nvPr>
            <p:ph type="ftr" sz="quarter" idx="127"/>
          </p:nvPr>
        </p:nvSpPr>
        <p:spPr>
          <a:ln/>
        </p:spPr>
        <p:txBody>
          <a:bodyPr/>
          <a:lstStyle>
            <a:lvl1pPr>
              <a:defRPr/>
            </a:lvl1pPr>
          </a:lstStyle>
          <a:p>
            <a:pPr>
              <a:defRPr/>
            </a:pPr>
            <a:endParaRPr lang="en-US" dirty="0"/>
          </a:p>
        </p:txBody>
      </p:sp>
      <p:sp>
        <p:nvSpPr>
          <p:cNvPr id="73" name="Slide Number Placeholder 4"/>
          <p:cNvSpPr>
            <a:spLocks noGrp="1"/>
          </p:cNvSpPr>
          <p:nvPr>
            <p:ph type="sldNum" sz="quarter" idx="129"/>
          </p:nvPr>
        </p:nvSpPr>
        <p:spPr>
          <a:ln/>
        </p:spPr>
        <p:txBody>
          <a:bodyPr/>
          <a:lstStyle>
            <a:lvl1pPr>
              <a:defRPr/>
            </a:lvl1pPr>
          </a:lstStyle>
          <a:p>
            <a:pPr>
              <a:defRPr/>
            </a:pPr>
            <a:fld id="{C250DB93-BD6F-42CD-BCDC-2348FFE83B6E}" type="slidenum">
              <a:rPr lang="en-US"/>
              <a:pPr>
                <a:defRPr/>
              </a:pPr>
              <a:t>‹#›</a:t>
            </a:fld>
            <a:endParaRPr lang="en-US" dirty="0"/>
          </a:p>
        </p:txBody>
      </p:sp>
      <p:sp>
        <p:nvSpPr>
          <p:cNvPr id="72" name="Footer Placeholder 2"/>
          <p:cNvSpPr>
            <a:spLocks noGrp="1"/>
          </p:cNvSpPr>
          <p:nvPr>
            <p:ph type="ftr" sz="quarter" idx="131"/>
          </p:nvPr>
        </p:nvSpPr>
        <p:spPr>
          <a:ln/>
        </p:spPr>
        <p:txBody>
          <a:bodyPr/>
          <a:lstStyle>
            <a:lvl1pPr>
              <a:defRPr/>
            </a:lvl1pPr>
          </a:lstStyle>
          <a:p>
            <a:pPr>
              <a:defRPr/>
            </a:pPr>
            <a:endParaRPr lang="en-US" dirty="0"/>
          </a:p>
        </p:txBody>
      </p:sp>
      <p:sp>
        <p:nvSpPr>
          <p:cNvPr id="75" name="Slide Number Placeholder 4"/>
          <p:cNvSpPr>
            <a:spLocks noGrp="1"/>
          </p:cNvSpPr>
          <p:nvPr>
            <p:ph type="sldNum" sz="quarter" idx="133"/>
          </p:nvPr>
        </p:nvSpPr>
        <p:spPr>
          <a:ln/>
        </p:spPr>
        <p:txBody>
          <a:bodyPr/>
          <a:lstStyle>
            <a:lvl1pPr>
              <a:defRPr/>
            </a:lvl1pPr>
          </a:lstStyle>
          <a:p>
            <a:pPr>
              <a:defRPr/>
            </a:pPr>
            <a:fld id="{B3370F69-5A4E-4668-A467-6563DF01BA75}" type="slidenum">
              <a:rPr lang="en-US"/>
              <a:pPr>
                <a:defRPr/>
              </a:pPr>
              <a:t>‹#›</a:t>
            </a:fld>
            <a:endParaRPr lang="en-US" dirty="0"/>
          </a:p>
        </p:txBody>
      </p:sp>
      <p:sp>
        <p:nvSpPr>
          <p:cNvPr id="76" name="Footer Placeholder 2"/>
          <p:cNvSpPr>
            <a:spLocks noGrp="1"/>
          </p:cNvSpPr>
          <p:nvPr>
            <p:ph type="ftr" sz="quarter" idx="135"/>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7"/>
          </p:nvPr>
        </p:nvSpPr>
        <p:spPr>
          <a:ln/>
        </p:spPr>
        <p:txBody>
          <a:bodyPr/>
          <a:lstStyle>
            <a:lvl1pPr>
              <a:defRPr/>
            </a:lvl1pPr>
          </a:lstStyle>
          <a:p>
            <a:pPr>
              <a:defRPr/>
            </a:pPr>
            <a:fld id="{56116252-B209-4B20-8DD7-32C2EF0D0C2E}" type="slidenum">
              <a:rPr lang="en-US"/>
              <a:pPr>
                <a:defRPr/>
              </a:pPr>
              <a:t>‹#›</a:t>
            </a:fld>
            <a:endParaRPr lang="en-US" dirty="0"/>
          </a:p>
        </p:txBody>
      </p:sp>
      <p:sp>
        <p:nvSpPr>
          <p:cNvPr id="77" name="Footer Placeholder 2"/>
          <p:cNvSpPr>
            <a:spLocks noGrp="1"/>
          </p:cNvSpPr>
          <p:nvPr>
            <p:ph type="ftr" sz="quarter" idx="139"/>
          </p:nvPr>
        </p:nvSpPr>
        <p:spPr>
          <a:ln/>
        </p:spPr>
        <p:txBody>
          <a:bodyPr/>
          <a:lstStyle>
            <a:lvl1pPr>
              <a:defRPr/>
            </a:lvl1pPr>
          </a:lstStyle>
          <a:p>
            <a:pPr>
              <a:defRPr/>
            </a:pPr>
            <a:endParaRPr lang="en-US" dirty="0"/>
          </a:p>
        </p:txBody>
      </p:sp>
      <p:sp>
        <p:nvSpPr>
          <p:cNvPr id="80" name="Slide Number Placeholder 4"/>
          <p:cNvSpPr>
            <a:spLocks noGrp="1"/>
          </p:cNvSpPr>
          <p:nvPr>
            <p:ph type="sldNum" sz="quarter" idx="141"/>
          </p:nvPr>
        </p:nvSpPr>
        <p:spPr>
          <a:ln/>
        </p:spPr>
        <p:txBody>
          <a:bodyPr/>
          <a:lstStyle>
            <a:lvl1pPr>
              <a:defRPr/>
            </a:lvl1pPr>
          </a:lstStyle>
          <a:p>
            <a:pPr>
              <a:defRPr/>
            </a:pPr>
            <a:fld id="{7DD87C5C-9EA8-4BD5-A121-8393DCAB7AE7}" type="slidenum">
              <a:rPr lang="en-US"/>
              <a:pPr>
                <a:defRPr/>
              </a:pPr>
              <a:t>‹#›</a:t>
            </a:fld>
            <a:endParaRPr lang="en-US" dirty="0"/>
          </a:p>
        </p:txBody>
      </p:sp>
      <p:sp>
        <p:nvSpPr>
          <p:cNvPr id="79" name="Footer Placeholder 2"/>
          <p:cNvSpPr>
            <a:spLocks noGrp="1"/>
          </p:cNvSpPr>
          <p:nvPr>
            <p:ph type="ftr" sz="quarter" idx="143"/>
          </p:nvPr>
        </p:nvSpPr>
        <p:spPr>
          <a:ln/>
        </p:spPr>
        <p:txBody>
          <a:bodyPr/>
          <a:lstStyle>
            <a:lvl1pPr>
              <a:defRPr/>
            </a:lvl1pPr>
          </a:lstStyle>
          <a:p>
            <a:pPr>
              <a:defRPr/>
            </a:pPr>
            <a:endParaRPr lang="en-US" dirty="0"/>
          </a:p>
        </p:txBody>
      </p:sp>
      <p:sp>
        <p:nvSpPr>
          <p:cNvPr id="82" name="Slide Number Placeholder 4"/>
          <p:cNvSpPr>
            <a:spLocks noGrp="1"/>
          </p:cNvSpPr>
          <p:nvPr>
            <p:ph type="sldNum" sz="quarter" idx="145"/>
          </p:nvPr>
        </p:nvSpPr>
        <p:spPr>
          <a:ln/>
        </p:spPr>
        <p:txBody>
          <a:bodyPr/>
          <a:lstStyle>
            <a:lvl1pPr>
              <a:defRPr/>
            </a:lvl1pPr>
          </a:lstStyle>
          <a:p>
            <a:pPr>
              <a:defRPr/>
            </a:pPr>
            <a:fld id="{D3A83D3F-1990-4B9D-8AF3-8C2515FEF29C}" type="slidenum">
              <a:rPr lang="en-US"/>
              <a:pPr>
                <a:defRPr/>
              </a:pPr>
              <a:t>‹#›</a:t>
            </a:fld>
            <a:endParaRPr lang="en-US" dirty="0"/>
          </a:p>
        </p:txBody>
      </p:sp>
      <p:sp>
        <p:nvSpPr>
          <p:cNvPr id="81" name="Footer Placeholder 2"/>
          <p:cNvSpPr>
            <a:spLocks noGrp="1"/>
          </p:cNvSpPr>
          <p:nvPr>
            <p:ph type="ftr" sz="quarter" idx="147"/>
          </p:nvPr>
        </p:nvSpPr>
        <p:spPr>
          <a:ln/>
        </p:spPr>
        <p:txBody>
          <a:bodyPr/>
          <a:lstStyle>
            <a:lvl1pPr>
              <a:defRPr/>
            </a:lvl1pPr>
          </a:lstStyle>
          <a:p>
            <a:pPr>
              <a:defRPr/>
            </a:pPr>
            <a:endParaRPr lang="en-US" dirty="0"/>
          </a:p>
        </p:txBody>
      </p:sp>
      <p:sp>
        <p:nvSpPr>
          <p:cNvPr id="84" name="Slide Number Placeholder 4"/>
          <p:cNvSpPr>
            <a:spLocks noGrp="1"/>
          </p:cNvSpPr>
          <p:nvPr>
            <p:ph type="sldNum" sz="quarter" idx="149"/>
          </p:nvPr>
        </p:nvSpPr>
        <p:spPr>
          <a:ln/>
        </p:spPr>
        <p:txBody>
          <a:bodyPr/>
          <a:lstStyle>
            <a:lvl1pPr>
              <a:defRPr/>
            </a:lvl1pPr>
          </a:lstStyle>
          <a:p>
            <a:pPr>
              <a:defRPr/>
            </a:pPr>
            <a:fld id="{5EC2804A-2B02-43D1-B15C-507A8755F156}" type="slidenum">
              <a:rPr lang="en-US"/>
              <a:pPr>
                <a:defRPr/>
              </a:pPr>
              <a:t>‹#›</a:t>
            </a:fld>
            <a:endParaRPr lang="en-US" dirty="0"/>
          </a:p>
        </p:txBody>
      </p:sp>
      <p:sp>
        <p:nvSpPr>
          <p:cNvPr id="83" name="Footer Placeholder 2"/>
          <p:cNvSpPr>
            <a:spLocks noGrp="1"/>
          </p:cNvSpPr>
          <p:nvPr>
            <p:ph type="ftr" sz="quarter" idx="151"/>
          </p:nvPr>
        </p:nvSpPr>
        <p:spPr>
          <a:ln/>
        </p:spPr>
        <p:txBody>
          <a:bodyPr/>
          <a:lstStyle>
            <a:lvl1pPr>
              <a:defRPr/>
            </a:lvl1pPr>
          </a:lstStyle>
          <a:p>
            <a:pPr>
              <a:defRPr/>
            </a:pPr>
            <a:endParaRPr lang="en-US" dirty="0"/>
          </a:p>
        </p:txBody>
      </p:sp>
      <p:sp>
        <p:nvSpPr>
          <p:cNvPr id="86" name="Slide Number Placeholder 4"/>
          <p:cNvSpPr>
            <a:spLocks noGrp="1"/>
          </p:cNvSpPr>
          <p:nvPr>
            <p:ph type="sldNum" sz="quarter" idx="153"/>
          </p:nvPr>
        </p:nvSpPr>
        <p:spPr>
          <a:ln/>
        </p:spPr>
        <p:txBody>
          <a:bodyPr/>
          <a:lstStyle>
            <a:lvl1pPr>
              <a:defRPr/>
            </a:lvl1pPr>
          </a:lstStyle>
          <a:p>
            <a:pPr>
              <a:defRPr/>
            </a:pPr>
            <a:fld id="{3B174268-551B-451B-A598-D593D0921301}" type="slidenum">
              <a:rPr lang="en-US"/>
              <a:pPr>
                <a:defRPr/>
              </a:pPr>
              <a:t>‹#›</a:t>
            </a:fld>
            <a:endParaRPr lang="en-US" dirty="0"/>
          </a:p>
        </p:txBody>
      </p:sp>
      <p:sp>
        <p:nvSpPr>
          <p:cNvPr id="85" name="Footer Placeholder 2"/>
          <p:cNvSpPr>
            <a:spLocks noGrp="1"/>
          </p:cNvSpPr>
          <p:nvPr>
            <p:ph type="ftr" sz="quarter" idx="155"/>
          </p:nvPr>
        </p:nvSpPr>
        <p:spPr>
          <a:ln/>
        </p:spPr>
        <p:txBody>
          <a:bodyPr/>
          <a:lstStyle>
            <a:lvl1pPr>
              <a:defRPr/>
            </a:lvl1pPr>
          </a:lstStyle>
          <a:p>
            <a:pPr>
              <a:defRPr/>
            </a:pPr>
            <a:endParaRPr lang="en-US" dirty="0"/>
          </a:p>
        </p:txBody>
      </p:sp>
      <p:sp>
        <p:nvSpPr>
          <p:cNvPr id="88" name="Slide Number Placeholder 4"/>
          <p:cNvSpPr>
            <a:spLocks noGrp="1"/>
          </p:cNvSpPr>
          <p:nvPr>
            <p:ph type="sldNum" sz="quarter" idx="157"/>
          </p:nvPr>
        </p:nvSpPr>
        <p:spPr>
          <a:ln/>
        </p:spPr>
        <p:txBody>
          <a:bodyPr/>
          <a:lstStyle>
            <a:lvl1pPr>
              <a:defRPr/>
            </a:lvl1pPr>
          </a:lstStyle>
          <a:p>
            <a:pPr>
              <a:defRPr/>
            </a:pPr>
            <a:fld id="{BD5FA335-4969-426F-9DAE-89D7474C03F3}" type="slidenum">
              <a:rPr lang="en-US"/>
              <a:pPr>
                <a:defRPr/>
              </a:pPr>
              <a:t>‹#›</a:t>
            </a:fld>
            <a:endParaRPr lang="en-US" dirty="0"/>
          </a:p>
        </p:txBody>
      </p:sp>
      <p:sp>
        <p:nvSpPr>
          <p:cNvPr id="89" name="Footer Placeholder 2"/>
          <p:cNvSpPr>
            <a:spLocks noGrp="1"/>
          </p:cNvSpPr>
          <p:nvPr>
            <p:ph type="ftr" sz="quarter" idx="159"/>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61"/>
          </p:nvPr>
        </p:nvSpPr>
        <p:spPr>
          <a:ln/>
        </p:spPr>
        <p:txBody>
          <a:bodyPr/>
          <a:lstStyle>
            <a:lvl1pPr>
              <a:defRPr/>
            </a:lvl1pPr>
          </a:lstStyle>
          <a:p>
            <a:pPr>
              <a:defRPr/>
            </a:pPr>
            <a:fld id="{811874E3-3CB2-45C9-A418-F8CC311C5A0C}" type="slidenum">
              <a:rPr lang="en-US"/>
              <a:pPr>
                <a:defRPr/>
              </a:pPr>
              <a:t>‹#›</a:t>
            </a:fld>
            <a:endParaRPr lang="en-US" dirty="0"/>
          </a:p>
        </p:txBody>
      </p:sp>
      <p:sp>
        <p:nvSpPr>
          <p:cNvPr id="90" name="Footer Placeholder 2"/>
          <p:cNvSpPr>
            <a:spLocks noGrp="1"/>
          </p:cNvSpPr>
          <p:nvPr>
            <p:ph type="ftr" sz="quarter" idx="163"/>
          </p:nvPr>
        </p:nvSpPr>
        <p:spPr>
          <a:ln/>
        </p:spPr>
        <p:txBody>
          <a:bodyPr/>
          <a:lstStyle>
            <a:lvl1pPr>
              <a:defRPr/>
            </a:lvl1pPr>
          </a:lstStyle>
          <a:p>
            <a:pPr>
              <a:defRPr/>
            </a:pPr>
            <a:endParaRPr lang="en-US" dirty="0"/>
          </a:p>
        </p:txBody>
      </p:sp>
      <p:sp>
        <p:nvSpPr>
          <p:cNvPr id="93" name="Slide Number Placeholder 4"/>
          <p:cNvSpPr>
            <a:spLocks noGrp="1"/>
          </p:cNvSpPr>
          <p:nvPr>
            <p:ph type="sldNum" sz="quarter" idx="165"/>
          </p:nvPr>
        </p:nvSpPr>
        <p:spPr>
          <a:ln/>
        </p:spPr>
        <p:txBody>
          <a:bodyPr/>
          <a:lstStyle>
            <a:lvl1pPr>
              <a:defRPr/>
            </a:lvl1pPr>
          </a:lstStyle>
          <a:p>
            <a:pPr>
              <a:defRPr/>
            </a:pPr>
            <a:fld id="{DB9EA689-AA51-4A99-93CD-797BB525D0E8}" type="slidenum">
              <a:rPr lang="en-US"/>
              <a:pPr>
                <a:defRPr/>
              </a:pPr>
              <a:t>‹#›</a:t>
            </a:fld>
            <a:endParaRPr lang="en-US" dirty="0"/>
          </a:p>
        </p:txBody>
      </p:sp>
      <p:sp>
        <p:nvSpPr>
          <p:cNvPr id="92" name="Footer Placeholder 2"/>
          <p:cNvSpPr>
            <a:spLocks noGrp="1"/>
          </p:cNvSpPr>
          <p:nvPr>
            <p:ph type="ftr" sz="quarter" idx="167"/>
          </p:nvPr>
        </p:nvSpPr>
        <p:spPr>
          <a:ln/>
        </p:spPr>
        <p:txBody>
          <a:bodyPr/>
          <a:lstStyle>
            <a:lvl1pPr>
              <a:defRPr/>
            </a:lvl1pPr>
          </a:lstStyle>
          <a:p>
            <a:pPr>
              <a:defRPr/>
            </a:pPr>
            <a:endParaRPr lang="en-US" dirty="0"/>
          </a:p>
        </p:txBody>
      </p:sp>
      <p:sp>
        <p:nvSpPr>
          <p:cNvPr id="95" name="Slide Number Placeholder 4"/>
          <p:cNvSpPr>
            <a:spLocks noGrp="1"/>
          </p:cNvSpPr>
          <p:nvPr>
            <p:ph type="sldNum" sz="quarter" idx="169"/>
          </p:nvPr>
        </p:nvSpPr>
        <p:spPr>
          <a:ln/>
        </p:spPr>
        <p:txBody>
          <a:bodyPr/>
          <a:lstStyle>
            <a:lvl1pPr>
              <a:defRPr/>
            </a:lvl1pPr>
          </a:lstStyle>
          <a:p>
            <a:pPr>
              <a:defRPr/>
            </a:pPr>
            <a:fld id="{6D02F48A-0921-4A6F-8CCC-85017A31ABB9}" type="slidenum">
              <a:rPr lang="en-US"/>
              <a:pPr>
                <a:defRPr/>
              </a:pPr>
              <a:t>‹#›</a:t>
            </a:fld>
            <a:endParaRPr lang="en-US" dirty="0"/>
          </a:p>
        </p:txBody>
      </p:sp>
      <p:sp>
        <p:nvSpPr>
          <p:cNvPr id="87" name="Date Placeholder 1"/>
          <p:cNvSpPr>
            <a:spLocks noGrp="1"/>
          </p:cNvSpPr>
          <p:nvPr>
            <p:ph type="dt" sz="half" idx="170"/>
          </p:nvPr>
        </p:nvSpPr>
        <p:spPr>
          <a:ln/>
        </p:spPr>
        <p:txBody>
          <a:bodyPr/>
          <a:lstStyle>
            <a:lvl1pPr>
              <a:defRPr/>
            </a:lvl1pPr>
          </a:lstStyle>
          <a:p>
            <a:pPr>
              <a:defRPr/>
            </a:pPr>
            <a:fld id="{68E4BD50-F8A8-430E-B4AA-C1871C2351E1}" type="datetime1">
              <a:rPr lang="en-US" smtClean="0"/>
              <a:t>08/19/2014</a:t>
            </a:fld>
            <a:endParaRPr lang="en-US" dirty="0"/>
          </a:p>
        </p:txBody>
      </p:sp>
      <p:sp>
        <p:nvSpPr>
          <p:cNvPr id="94" name="Footer Placeholder 2"/>
          <p:cNvSpPr>
            <a:spLocks noGrp="1"/>
          </p:cNvSpPr>
          <p:nvPr>
            <p:ph type="ftr" sz="quarter" idx="171"/>
          </p:nvPr>
        </p:nvSpPr>
        <p:spPr>
          <a:ln/>
        </p:spPr>
        <p:txBody>
          <a:bodyPr/>
          <a:lstStyle>
            <a:lvl1pPr>
              <a:defRPr/>
            </a:lvl1pPr>
          </a:lstStyle>
          <a:p>
            <a:pPr>
              <a:defRPr/>
            </a:pPr>
            <a:endParaRPr lang="en-US" dirty="0"/>
          </a:p>
        </p:txBody>
      </p:sp>
      <p:sp>
        <p:nvSpPr>
          <p:cNvPr id="96" name="Footer Placeholder 3"/>
          <p:cNvSpPr>
            <a:spLocks noGrp="1"/>
          </p:cNvSpPr>
          <p:nvPr>
            <p:ph type="ftr" sz="quarter" idx="172"/>
          </p:nvPr>
        </p:nvSpPr>
        <p:spPr>
          <a:ln/>
        </p:spPr>
        <p:txBody>
          <a:bodyPr/>
          <a:lstStyle>
            <a:lvl1pPr>
              <a:defRPr/>
            </a:lvl1pPr>
          </a:lstStyle>
          <a:p>
            <a:pPr>
              <a:defRPr/>
            </a:pPr>
            <a:endParaRPr lang="en-US" dirty="0"/>
          </a:p>
        </p:txBody>
      </p:sp>
      <p:sp>
        <p:nvSpPr>
          <p:cNvPr id="97" name="Slide Number Placeholder 4"/>
          <p:cNvSpPr>
            <a:spLocks noGrp="1"/>
          </p:cNvSpPr>
          <p:nvPr>
            <p:ph type="sldNum" sz="quarter" idx="173"/>
          </p:nvPr>
        </p:nvSpPr>
        <p:spPr>
          <a:ln/>
        </p:spPr>
        <p:txBody>
          <a:bodyPr/>
          <a:lstStyle>
            <a:lvl1pPr>
              <a:defRPr/>
            </a:lvl1pPr>
          </a:lstStyle>
          <a:p>
            <a:pPr>
              <a:defRPr/>
            </a:pPr>
            <a:fld id="{565CC901-7E39-4E2E-8A60-312869630512}" type="slidenum">
              <a:rPr lang="en-US"/>
              <a:pPr>
                <a:defRPr/>
              </a:pPr>
              <a:t>‹#›</a:t>
            </a:fld>
            <a:endParaRPr lang="en-US" dirty="0"/>
          </a:p>
        </p:txBody>
      </p:sp>
      <p:sp>
        <p:nvSpPr>
          <p:cNvPr id="98" name="Slide Number Placeholder 5"/>
          <p:cNvSpPr>
            <a:spLocks noGrp="1"/>
          </p:cNvSpPr>
          <p:nvPr>
            <p:ph type="sldNum" sz="quarter" idx="174"/>
          </p:nvPr>
        </p:nvSpPr>
        <p:spPr>
          <a:ln/>
        </p:spPr>
        <p:txBody>
          <a:bodyPr/>
          <a:lstStyle>
            <a:lvl1pPr>
              <a:defRPr/>
            </a:lvl1pPr>
          </a:lstStyle>
          <a:p>
            <a:pPr>
              <a:defRPr/>
            </a:pPr>
            <a:fld id="{83877D58-8CA0-4D5F-8358-E8B6496F8800}" type="slidenum">
              <a:rPr lang="en-US"/>
              <a:pPr>
                <a:defRPr/>
              </a:pPr>
              <a:t>‹#›</a:t>
            </a:fld>
            <a:endParaRPr lang="en-US" dirty="0"/>
          </a:p>
        </p:txBody>
      </p:sp>
    </p:spTree>
    <p:extLst>
      <p:ext uri="{BB962C8B-B14F-4D97-AF65-F5344CB8AC3E}">
        <p14:creationId xmlns:p14="http://schemas.microsoft.com/office/powerpoint/2010/main" val="20691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3"/>
          </p:nvPr>
        </p:nvSpPr>
        <p:spPr/>
        <p:txBody>
          <a:bodyPr/>
          <a:lstStyle>
            <a:lvl1pPr>
              <a:defRPr/>
            </a:lvl1pPr>
          </a:lstStyle>
          <a:p>
            <a:pPr>
              <a:defRPr/>
            </a:pPr>
            <a:fld id="{BBA7F9F2-8F5F-45C6-94AD-4A836FBEB356}" type="slidenum">
              <a:rPr lang="en-US"/>
              <a:pPr>
                <a:defRPr/>
              </a:pPr>
              <a:t>‹#›</a:t>
            </a:fld>
            <a:endParaRPr lang="en-US" dirty="0"/>
          </a:p>
        </p:txBody>
      </p:sp>
      <p:sp>
        <p:nvSpPr>
          <p:cNvPr id="9" name="Footer Placeholder 2"/>
          <p:cNvSpPr>
            <a:spLocks noGrp="1"/>
          </p:cNvSpPr>
          <p:nvPr>
            <p:ph type="ftr" sz="quarter" idx="15"/>
          </p:nvPr>
        </p:nvSpPr>
        <p:spPr>
          <a:ln/>
        </p:spPr>
        <p:txBody>
          <a:bodyPr/>
          <a:lstStyle>
            <a:lvl1pPr>
              <a:defRPr/>
            </a:lvl1pPr>
          </a:lstStyle>
          <a:p>
            <a:pPr>
              <a:defRPr/>
            </a:pPr>
            <a:endParaRPr lang="en-US" dirty="0"/>
          </a:p>
        </p:txBody>
      </p:sp>
      <p:sp>
        <p:nvSpPr>
          <p:cNvPr id="11" name="Slide Number Placeholder 4"/>
          <p:cNvSpPr>
            <a:spLocks noGrp="1"/>
          </p:cNvSpPr>
          <p:nvPr>
            <p:ph type="sldNum" sz="quarter" idx="17"/>
          </p:nvPr>
        </p:nvSpPr>
        <p:spPr>
          <a:ln/>
        </p:spPr>
        <p:txBody>
          <a:bodyPr/>
          <a:lstStyle>
            <a:lvl1pPr>
              <a:defRPr/>
            </a:lvl1pPr>
          </a:lstStyle>
          <a:p>
            <a:pPr>
              <a:defRPr/>
            </a:pPr>
            <a:fld id="{656FA5C2-A828-469D-9B2B-181CA3C82EE5}" type="slidenum">
              <a:rPr lang="en-US"/>
              <a:pPr>
                <a:defRPr/>
              </a:pPr>
              <a:t>‹#›</a:t>
            </a:fld>
            <a:endParaRPr lang="en-US" dirty="0"/>
          </a:p>
        </p:txBody>
      </p:sp>
      <p:sp>
        <p:nvSpPr>
          <p:cNvPr id="12" name="Footer Placeholder 2"/>
          <p:cNvSpPr>
            <a:spLocks noGrp="1"/>
          </p:cNvSpPr>
          <p:nvPr>
            <p:ph type="ftr" sz="quarter" idx="19"/>
          </p:nvPr>
        </p:nvSpPr>
        <p:spPr>
          <a:ln/>
        </p:spPr>
        <p:txBody>
          <a:bodyPr/>
          <a:lstStyle>
            <a:lvl1pPr>
              <a:defRPr/>
            </a:lvl1pPr>
          </a:lstStyle>
          <a:p>
            <a:pPr>
              <a:defRPr/>
            </a:pPr>
            <a:endParaRPr lang="en-US" dirty="0"/>
          </a:p>
        </p:txBody>
      </p:sp>
      <p:sp>
        <p:nvSpPr>
          <p:cNvPr id="14" name="Slide Number Placeholder 4"/>
          <p:cNvSpPr>
            <a:spLocks noGrp="1"/>
          </p:cNvSpPr>
          <p:nvPr>
            <p:ph type="sldNum" sz="quarter" idx="21"/>
          </p:nvPr>
        </p:nvSpPr>
        <p:spPr>
          <a:ln/>
        </p:spPr>
        <p:txBody>
          <a:bodyPr/>
          <a:lstStyle>
            <a:lvl1pPr>
              <a:defRPr/>
            </a:lvl1pPr>
          </a:lstStyle>
          <a:p>
            <a:pPr>
              <a:defRPr/>
            </a:pPr>
            <a:fld id="{57186D99-9BF9-4390-B408-3F5FDF4176B4}" type="slidenum">
              <a:rPr lang="en-US"/>
              <a:pPr>
                <a:defRPr/>
              </a:pPr>
              <a:t>‹#›</a:t>
            </a:fld>
            <a:endParaRPr lang="en-US" dirty="0"/>
          </a:p>
        </p:txBody>
      </p:sp>
      <p:sp>
        <p:nvSpPr>
          <p:cNvPr id="15" name="Footer Placeholder 2"/>
          <p:cNvSpPr>
            <a:spLocks noGrp="1"/>
          </p:cNvSpPr>
          <p:nvPr>
            <p:ph type="ftr" sz="quarter" idx="23"/>
          </p:nvPr>
        </p:nvSpPr>
        <p:spPr>
          <a:ln/>
        </p:spPr>
        <p:txBody>
          <a:bodyPr/>
          <a:lstStyle>
            <a:lvl1pPr>
              <a:defRPr/>
            </a:lvl1pPr>
          </a:lstStyle>
          <a:p>
            <a:pPr>
              <a:defRPr/>
            </a:pPr>
            <a:endParaRPr lang="en-US" dirty="0"/>
          </a:p>
        </p:txBody>
      </p:sp>
      <p:sp>
        <p:nvSpPr>
          <p:cNvPr id="17" name="Slide Number Placeholder 4"/>
          <p:cNvSpPr>
            <a:spLocks noGrp="1"/>
          </p:cNvSpPr>
          <p:nvPr>
            <p:ph type="sldNum" sz="quarter" idx="25"/>
          </p:nvPr>
        </p:nvSpPr>
        <p:spPr>
          <a:ln/>
        </p:spPr>
        <p:txBody>
          <a:bodyPr/>
          <a:lstStyle>
            <a:lvl1pPr>
              <a:defRPr/>
            </a:lvl1pPr>
          </a:lstStyle>
          <a:p>
            <a:pPr>
              <a:defRPr/>
            </a:pPr>
            <a:fld id="{134A85B2-C04C-40E6-B820-5BBB39A68F5E}" type="slidenum">
              <a:rPr lang="en-US"/>
              <a:pPr>
                <a:defRPr/>
              </a:pPr>
              <a:t>‹#›</a:t>
            </a:fld>
            <a:endParaRPr lang="en-US" dirty="0"/>
          </a:p>
        </p:txBody>
      </p:sp>
      <p:sp>
        <p:nvSpPr>
          <p:cNvPr id="16" name="Footer Placeholder 2"/>
          <p:cNvSpPr>
            <a:spLocks noGrp="1"/>
          </p:cNvSpPr>
          <p:nvPr>
            <p:ph type="ftr" sz="quarter" idx="27"/>
          </p:nvPr>
        </p:nvSpPr>
        <p:spPr>
          <a:ln/>
        </p:spPr>
        <p:txBody>
          <a:bodyPr/>
          <a:lstStyle>
            <a:lvl1pPr>
              <a:defRPr/>
            </a:lvl1pPr>
          </a:lstStyle>
          <a:p>
            <a:pPr>
              <a:defRPr/>
            </a:pPr>
            <a:endParaRPr lang="en-US" dirty="0"/>
          </a:p>
        </p:txBody>
      </p:sp>
      <p:sp>
        <p:nvSpPr>
          <p:cNvPr id="19" name="Slide Number Placeholder 4"/>
          <p:cNvSpPr>
            <a:spLocks noGrp="1"/>
          </p:cNvSpPr>
          <p:nvPr>
            <p:ph type="sldNum" sz="quarter" idx="29"/>
          </p:nvPr>
        </p:nvSpPr>
        <p:spPr>
          <a:ln/>
        </p:spPr>
        <p:txBody>
          <a:bodyPr/>
          <a:lstStyle>
            <a:lvl1pPr>
              <a:defRPr/>
            </a:lvl1pPr>
          </a:lstStyle>
          <a:p>
            <a:pPr>
              <a:defRPr/>
            </a:pPr>
            <a:fld id="{BD688D04-1438-49AC-ADB8-ADA262FF882A}" type="slidenum">
              <a:rPr lang="en-US"/>
              <a:pPr>
                <a:defRPr/>
              </a:pPr>
              <a:t>‹#›</a:t>
            </a:fld>
            <a:endParaRPr lang="en-US" dirty="0"/>
          </a:p>
        </p:txBody>
      </p:sp>
      <p:sp>
        <p:nvSpPr>
          <p:cNvPr id="20" name="Footer Placeholder 2"/>
          <p:cNvSpPr>
            <a:spLocks noGrp="1"/>
          </p:cNvSpPr>
          <p:nvPr>
            <p:ph type="ftr" sz="quarter" idx="31"/>
          </p:nvPr>
        </p:nvSpPr>
        <p:spPr>
          <a:ln/>
        </p:spPr>
        <p:txBody>
          <a:bodyPr/>
          <a:lstStyle>
            <a:lvl1pPr>
              <a:defRPr/>
            </a:lvl1pPr>
          </a:lstStyle>
          <a:p>
            <a:pPr>
              <a:defRPr/>
            </a:pPr>
            <a:endParaRPr lang="en-US" dirty="0"/>
          </a:p>
        </p:txBody>
      </p:sp>
      <p:sp>
        <p:nvSpPr>
          <p:cNvPr id="22" name="Slide Number Placeholder 4"/>
          <p:cNvSpPr>
            <a:spLocks noGrp="1"/>
          </p:cNvSpPr>
          <p:nvPr>
            <p:ph type="sldNum" sz="quarter" idx="33"/>
          </p:nvPr>
        </p:nvSpPr>
        <p:spPr>
          <a:ln/>
        </p:spPr>
        <p:txBody>
          <a:bodyPr/>
          <a:lstStyle>
            <a:lvl1pPr>
              <a:defRPr/>
            </a:lvl1pPr>
          </a:lstStyle>
          <a:p>
            <a:pPr>
              <a:defRPr/>
            </a:pPr>
            <a:fld id="{D80B0624-605F-4173-8022-9FA929A2BE8A}" type="slidenum">
              <a:rPr lang="en-US"/>
              <a:pPr>
                <a:defRPr/>
              </a:pPr>
              <a:t>‹#›</a:t>
            </a:fld>
            <a:endParaRPr lang="en-US" dirty="0"/>
          </a:p>
        </p:txBody>
      </p:sp>
      <p:sp>
        <p:nvSpPr>
          <p:cNvPr id="21" name="Footer Placeholder 2"/>
          <p:cNvSpPr>
            <a:spLocks noGrp="1"/>
          </p:cNvSpPr>
          <p:nvPr>
            <p:ph type="ftr" sz="quarter" idx="35"/>
          </p:nvPr>
        </p:nvSpPr>
        <p:spPr>
          <a:ln/>
        </p:spPr>
        <p:txBody>
          <a:bodyPr/>
          <a:lstStyle>
            <a:lvl1pPr>
              <a:defRPr/>
            </a:lvl1pPr>
          </a:lstStyle>
          <a:p>
            <a:pPr>
              <a:defRPr/>
            </a:pPr>
            <a:endParaRPr lang="en-US" dirty="0"/>
          </a:p>
        </p:txBody>
      </p:sp>
      <p:sp>
        <p:nvSpPr>
          <p:cNvPr id="24" name="Slide Number Placeholder 4"/>
          <p:cNvSpPr>
            <a:spLocks noGrp="1"/>
          </p:cNvSpPr>
          <p:nvPr>
            <p:ph type="sldNum" sz="quarter" idx="37"/>
          </p:nvPr>
        </p:nvSpPr>
        <p:spPr>
          <a:ln/>
        </p:spPr>
        <p:txBody>
          <a:bodyPr/>
          <a:lstStyle>
            <a:lvl1pPr>
              <a:defRPr/>
            </a:lvl1pPr>
          </a:lstStyle>
          <a:p>
            <a:pPr>
              <a:defRPr/>
            </a:pPr>
            <a:fld id="{A340F5A1-1DCD-495D-A8F8-FF2A379789F5}" type="slidenum">
              <a:rPr lang="en-US"/>
              <a:pPr>
                <a:defRPr/>
              </a:pPr>
              <a:t>‹#›</a:t>
            </a:fld>
            <a:endParaRPr lang="en-US" dirty="0"/>
          </a:p>
        </p:txBody>
      </p:sp>
      <p:sp>
        <p:nvSpPr>
          <p:cNvPr id="25" name="Footer Placeholder 2"/>
          <p:cNvSpPr>
            <a:spLocks noGrp="1"/>
          </p:cNvSpPr>
          <p:nvPr>
            <p:ph type="ftr" sz="quarter" idx="39"/>
          </p:nvPr>
        </p:nvSpPr>
        <p:spPr>
          <a:ln/>
        </p:spPr>
        <p:txBody>
          <a:bodyPr/>
          <a:lstStyle>
            <a:lvl1pPr>
              <a:defRPr/>
            </a:lvl1pPr>
          </a:lstStyle>
          <a:p>
            <a:pPr>
              <a:defRPr/>
            </a:pPr>
            <a:endParaRPr lang="en-US" dirty="0"/>
          </a:p>
        </p:txBody>
      </p:sp>
      <p:sp>
        <p:nvSpPr>
          <p:cNvPr id="27" name="Slide Number Placeholder 4"/>
          <p:cNvSpPr>
            <a:spLocks noGrp="1"/>
          </p:cNvSpPr>
          <p:nvPr>
            <p:ph type="sldNum" sz="quarter" idx="41"/>
          </p:nvPr>
        </p:nvSpPr>
        <p:spPr>
          <a:ln/>
        </p:spPr>
        <p:txBody>
          <a:bodyPr/>
          <a:lstStyle>
            <a:lvl1pPr>
              <a:defRPr/>
            </a:lvl1pPr>
          </a:lstStyle>
          <a:p>
            <a:pPr>
              <a:defRPr/>
            </a:pPr>
            <a:fld id="{875490E2-DE1B-42BF-9F76-2002A4B9786E}" type="slidenum">
              <a:rPr lang="en-US"/>
              <a:pPr>
                <a:defRPr/>
              </a:pPr>
              <a:t>‹#›</a:t>
            </a:fld>
            <a:endParaRPr lang="en-US" dirty="0"/>
          </a:p>
        </p:txBody>
      </p:sp>
      <p:sp>
        <p:nvSpPr>
          <p:cNvPr id="26" name="Footer Placeholder 2"/>
          <p:cNvSpPr>
            <a:spLocks noGrp="1"/>
          </p:cNvSpPr>
          <p:nvPr>
            <p:ph type="ftr" sz="quarter" idx="43"/>
          </p:nvPr>
        </p:nvSpPr>
        <p:spPr>
          <a:ln/>
        </p:spPr>
        <p:txBody>
          <a:bodyPr/>
          <a:lstStyle>
            <a:lvl1pPr>
              <a:defRPr/>
            </a:lvl1pPr>
          </a:lstStyle>
          <a:p>
            <a:pPr>
              <a:defRPr/>
            </a:pPr>
            <a:endParaRPr lang="en-US" dirty="0"/>
          </a:p>
        </p:txBody>
      </p:sp>
      <p:sp>
        <p:nvSpPr>
          <p:cNvPr id="29" name="Slide Number Placeholder 4"/>
          <p:cNvSpPr>
            <a:spLocks noGrp="1"/>
          </p:cNvSpPr>
          <p:nvPr>
            <p:ph type="sldNum" sz="quarter" idx="45"/>
          </p:nvPr>
        </p:nvSpPr>
        <p:spPr>
          <a:ln/>
        </p:spPr>
        <p:txBody>
          <a:bodyPr/>
          <a:lstStyle>
            <a:lvl1pPr>
              <a:defRPr/>
            </a:lvl1pPr>
          </a:lstStyle>
          <a:p>
            <a:pPr>
              <a:defRPr/>
            </a:pPr>
            <a:fld id="{0878EAF0-F92B-45C0-B930-74F529940840}" type="slidenum">
              <a:rPr lang="en-US"/>
              <a:pPr>
                <a:defRPr/>
              </a:pPr>
              <a:t>‹#›</a:t>
            </a:fld>
            <a:endParaRPr lang="en-US" dirty="0"/>
          </a:p>
        </p:txBody>
      </p:sp>
      <p:sp>
        <p:nvSpPr>
          <p:cNvPr id="28" name="Footer Placeholder 2"/>
          <p:cNvSpPr>
            <a:spLocks noGrp="1"/>
          </p:cNvSpPr>
          <p:nvPr>
            <p:ph type="ftr" sz="quarter" idx="47"/>
          </p:nvPr>
        </p:nvSpPr>
        <p:spPr>
          <a:ln/>
        </p:spPr>
        <p:txBody>
          <a:bodyPr/>
          <a:lstStyle>
            <a:lvl1pPr>
              <a:defRPr/>
            </a:lvl1pPr>
          </a:lstStyle>
          <a:p>
            <a:pPr>
              <a:defRPr/>
            </a:pPr>
            <a:endParaRPr lang="en-US" dirty="0"/>
          </a:p>
        </p:txBody>
      </p:sp>
      <p:sp>
        <p:nvSpPr>
          <p:cNvPr id="31" name="Slide Number Placeholder 4"/>
          <p:cNvSpPr>
            <a:spLocks noGrp="1"/>
          </p:cNvSpPr>
          <p:nvPr>
            <p:ph type="sldNum" sz="quarter" idx="49"/>
          </p:nvPr>
        </p:nvSpPr>
        <p:spPr>
          <a:ln/>
        </p:spPr>
        <p:txBody>
          <a:bodyPr/>
          <a:lstStyle>
            <a:lvl1pPr>
              <a:defRPr/>
            </a:lvl1pPr>
          </a:lstStyle>
          <a:p>
            <a:pPr>
              <a:defRPr/>
            </a:pPr>
            <a:fld id="{66D97A83-E4C6-44D7-A76F-7B686CA04FA3}" type="slidenum">
              <a:rPr lang="en-US"/>
              <a:pPr>
                <a:defRPr/>
              </a:pPr>
              <a:t>‹#›</a:t>
            </a:fld>
            <a:endParaRPr lang="en-US" dirty="0"/>
          </a:p>
        </p:txBody>
      </p:sp>
      <p:sp>
        <p:nvSpPr>
          <p:cNvPr id="32" name="Footer Placeholder 2"/>
          <p:cNvSpPr>
            <a:spLocks noGrp="1"/>
          </p:cNvSpPr>
          <p:nvPr>
            <p:ph type="ftr" sz="quarter" idx="51"/>
          </p:nvPr>
        </p:nvSpPr>
        <p:spPr>
          <a:ln/>
        </p:spPr>
        <p:txBody>
          <a:bodyPr/>
          <a:lstStyle>
            <a:lvl1pPr>
              <a:defRPr/>
            </a:lvl1pPr>
          </a:lstStyle>
          <a:p>
            <a:pPr>
              <a:defRPr/>
            </a:pPr>
            <a:endParaRPr lang="en-US" dirty="0"/>
          </a:p>
        </p:txBody>
      </p:sp>
      <p:sp>
        <p:nvSpPr>
          <p:cNvPr id="34" name="Slide Number Placeholder 4"/>
          <p:cNvSpPr>
            <a:spLocks noGrp="1"/>
          </p:cNvSpPr>
          <p:nvPr>
            <p:ph type="sldNum" sz="quarter" idx="53"/>
          </p:nvPr>
        </p:nvSpPr>
        <p:spPr>
          <a:ln/>
        </p:spPr>
        <p:txBody>
          <a:bodyPr/>
          <a:lstStyle>
            <a:lvl1pPr>
              <a:defRPr/>
            </a:lvl1pPr>
          </a:lstStyle>
          <a:p>
            <a:pPr>
              <a:defRPr/>
            </a:pPr>
            <a:fld id="{F6FD927C-9645-489D-8A72-AE5AEB7063DA}" type="slidenum">
              <a:rPr lang="en-US"/>
              <a:pPr>
                <a:defRPr/>
              </a:pPr>
              <a:t>‹#›</a:t>
            </a:fld>
            <a:endParaRPr lang="en-US" dirty="0"/>
          </a:p>
        </p:txBody>
      </p:sp>
      <p:sp>
        <p:nvSpPr>
          <p:cNvPr id="33" name="Footer Placeholder 2"/>
          <p:cNvSpPr>
            <a:spLocks noGrp="1"/>
          </p:cNvSpPr>
          <p:nvPr>
            <p:ph type="ftr" sz="quarter" idx="55"/>
          </p:nvPr>
        </p:nvSpPr>
        <p:spPr>
          <a:ln/>
        </p:spPr>
        <p:txBody>
          <a:bodyPr/>
          <a:lstStyle>
            <a:lvl1pPr>
              <a:defRPr/>
            </a:lvl1pPr>
          </a:lstStyle>
          <a:p>
            <a:pPr>
              <a:defRPr/>
            </a:pPr>
            <a:endParaRPr lang="en-US" dirty="0"/>
          </a:p>
        </p:txBody>
      </p:sp>
      <p:sp>
        <p:nvSpPr>
          <p:cNvPr id="36" name="Slide Number Placeholder 4"/>
          <p:cNvSpPr>
            <a:spLocks noGrp="1"/>
          </p:cNvSpPr>
          <p:nvPr>
            <p:ph type="sldNum" sz="quarter" idx="57"/>
          </p:nvPr>
        </p:nvSpPr>
        <p:spPr>
          <a:ln/>
        </p:spPr>
        <p:txBody>
          <a:bodyPr/>
          <a:lstStyle>
            <a:lvl1pPr>
              <a:defRPr/>
            </a:lvl1pPr>
          </a:lstStyle>
          <a:p>
            <a:pPr>
              <a:defRPr/>
            </a:pPr>
            <a:fld id="{8ED1CABB-32D4-4802-AAE1-88412AF32555}" type="slidenum">
              <a:rPr lang="en-US"/>
              <a:pPr>
                <a:defRPr/>
              </a:pPr>
              <a:t>‹#›</a:t>
            </a:fld>
            <a:endParaRPr lang="en-US" dirty="0"/>
          </a:p>
        </p:txBody>
      </p:sp>
      <p:sp>
        <p:nvSpPr>
          <p:cNvPr id="35" name="Footer Placeholder 2"/>
          <p:cNvSpPr>
            <a:spLocks noGrp="1"/>
          </p:cNvSpPr>
          <p:nvPr>
            <p:ph type="ftr" sz="quarter" idx="59"/>
          </p:nvPr>
        </p:nvSpPr>
        <p:spPr>
          <a:ln/>
        </p:spPr>
        <p:txBody>
          <a:bodyPr/>
          <a:lstStyle>
            <a:lvl1pPr>
              <a:defRPr/>
            </a:lvl1pPr>
          </a:lstStyle>
          <a:p>
            <a:pPr>
              <a:defRPr/>
            </a:pPr>
            <a:endParaRPr lang="en-US" dirty="0"/>
          </a:p>
        </p:txBody>
      </p:sp>
      <p:sp>
        <p:nvSpPr>
          <p:cNvPr id="38" name="Slide Number Placeholder 4"/>
          <p:cNvSpPr>
            <a:spLocks noGrp="1"/>
          </p:cNvSpPr>
          <p:nvPr>
            <p:ph type="sldNum" sz="quarter" idx="61"/>
          </p:nvPr>
        </p:nvSpPr>
        <p:spPr>
          <a:ln/>
        </p:spPr>
        <p:txBody>
          <a:bodyPr/>
          <a:lstStyle>
            <a:lvl1pPr>
              <a:defRPr/>
            </a:lvl1pPr>
          </a:lstStyle>
          <a:p>
            <a:pPr>
              <a:defRPr/>
            </a:pPr>
            <a:fld id="{DF8A673E-1BCB-4C93-B723-CEF99FFDD990}" type="slidenum">
              <a:rPr lang="en-US"/>
              <a:pPr>
                <a:defRPr/>
              </a:pPr>
              <a:t>‹#›</a:t>
            </a:fld>
            <a:endParaRPr lang="en-US" dirty="0"/>
          </a:p>
        </p:txBody>
      </p:sp>
      <p:sp>
        <p:nvSpPr>
          <p:cNvPr id="39" name="Footer Placeholder 2"/>
          <p:cNvSpPr>
            <a:spLocks noGrp="1"/>
          </p:cNvSpPr>
          <p:nvPr>
            <p:ph type="ftr" sz="quarter" idx="63"/>
          </p:nvPr>
        </p:nvSpPr>
        <p:spPr>
          <a:ln/>
        </p:spPr>
        <p:txBody>
          <a:bodyPr/>
          <a:lstStyle>
            <a:lvl1pPr>
              <a:defRPr/>
            </a:lvl1pPr>
          </a:lstStyle>
          <a:p>
            <a:pPr>
              <a:defRPr/>
            </a:pPr>
            <a:endParaRPr lang="en-US" dirty="0"/>
          </a:p>
        </p:txBody>
      </p:sp>
      <p:sp>
        <p:nvSpPr>
          <p:cNvPr id="41" name="Slide Number Placeholder 4"/>
          <p:cNvSpPr>
            <a:spLocks noGrp="1"/>
          </p:cNvSpPr>
          <p:nvPr>
            <p:ph type="sldNum" sz="quarter" idx="65"/>
          </p:nvPr>
        </p:nvSpPr>
        <p:spPr>
          <a:ln/>
        </p:spPr>
        <p:txBody>
          <a:bodyPr/>
          <a:lstStyle>
            <a:lvl1pPr>
              <a:defRPr/>
            </a:lvl1pPr>
          </a:lstStyle>
          <a:p>
            <a:pPr>
              <a:defRPr/>
            </a:pPr>
            <a:fld id="{11E054B7-5116-467B-90B1-58C9CFB905D6}" type="slidenum">
              <a:rPr lang="en-US"/>
              <a:pPr>
                <a:defRPr/>
              </a:pPr>
              <a:t>‹#›</a:t>
            </a:fld>
            <a:endParaRPr lang="en-US" dirty="0"/>
          </a:p>
        </p:txBody>
      </p:sp>
      <p:sp>
        <p:nvSpPr>
          <p:cNvPr id="40" name="Footer Placeholder 2"/>
          <p:cNvSpPr>
            <a:spLocks noGrp="1"/>
          </p:cNvSpPr>
          <p:nvPr>
            <p:ph type="ftr" sz="quarter" idx="67"/>
          </p:nvPr>
        </p:nvSpPr>
        <p:spPr>
          <a:ln/>
        </p:spPr>
        <p:txBody>
          <a:bodyPr/>
          <a:lstStyle>
            <a:lvl1pPr>
              <a:defRPr/>
            </a:lvl1pPr>
          </a:lstStyle>
          <a:p>
            <a:pPr>
              <a:defRPr/>
            </a:pPr>
            <a:endParaRPr lang="en-US" dirty="0"/>
          </a:p>
        </p:txBody>
      </p:sp>
      <p:sp>
        <p:nvSpPr>
          <p:cNvPr id="43" name="Slide Number Placeholder 4"/>
          <p:cNvSpPr>
            <a:spLocks noGrp="1"/>
          </p:cNvSpPr>
          <p:nvPr>
            <p:ph type="sldNum" sz="quarter" idx="69"/>
          </p:nvPr>
        </p:nvSpPr>
        <p:spPr>
          <a:ln/>
        </p:spPr>
        <p:txBody>
          <a:bodyPr/>
          <a:lstStyle>
            <a:lvl1pPr>
              <a:defRPr/>
            </a:lvl1pPr>
          </a:lstStyle>
          <a:p>
            <a:pPr>
              <a:defRPr/>
            </a:pPr>
            <a:fld id="{8D7A3305-7188-4513-93ED-116626A704E8}" type="slidenum">
              <a:rPr lang="en-US"/>
              <a:pPr>
                <a:defRPr/>
              </a:pPr>
              <a:t>‹#›</a:t>
            </a:fld>
            <a:endParaRPr lang="en-US" dirty="0"/>
          </a:p>
        </p:txBody>
      </p:sp>
      <p:sp>
        <p:nvSpPr>
          <p:cNvPr id="42" name="Footer Placeholder 2"/>
          <p:cNvSpPr>
            <a:spLocks noGrp="1"/>
          </p:cNvSpPr>
          <p:nvPr>
            <p:ph type="ftr" sz="quarter" idx="71"/>
          </p:nvPr>
        </p:nvSpPr>
        <p:spPr>
          <a:ln/>
        </p:spPr>
        <p:txBody>
          <a:bodyPr/>
          <a:lstStyle>
            <a:lvl1pPr>
              <a:defRPr/>
            </a:lvl1pPr>
          </a:lstStyle>
          <a:p>
            <a:pPr>
              <a:defRPr/>
            </a:pPr>
            <a:endParaRPr lang="en-US" dirty="0"/>
          </a:p>
        </p:txBody>
      </p:sp>
      <p:sp>
        <p:nvSpPr>
          <p:cNvPr id="45" name="Slide Number Placeholder 4"/>
          <p:cNvSpPr>
            <a:spLocks noGrp="1"/>
          </p:cNvSpPr>
          <p:nvPr>
            <p:ph type="sldNum" sz="quarter" idx="73"/>
          </p:nvPr>
        </p:nvSpPr>
        <p:spPr>
          <a:ln/>
        </p:spPr>
        <p:txBody>
          <a:bodyPr/>
          <a:lstStyle>
            <a:lvl1pPr>
              <a:defRPr/>
            </a:lvl1pPr>
          </a:lstStyle>
          <a:p>
            <a:pPr>
              <a:defRPr/>
            </a:pPr>
            <a:fld id="{174223D7-91B5-4930-AB52-151390504D93}" type="slidenum">
              <a:rPr lang="en-US"/>
              <a:pPr>
                <a:defRPr/>
              </a:pPr>
              <a:t>‹#›</a:t>
            </a:fld>
            <a:endParaRPr lang="en-US" dirty="0"/>
          </a:p>
        </p:txBody>
      </p:sp>
      <p:sp>
        <p:nvSpPr>
          <p:cNvPr id="44" name="Footer Placeholder 2"/>
          <p:cNvSpPr>
            <a:spLocks noGrp="1"/>
          </p:cNvSpPr>
          <p:nvPr>
            <p:ph type="ftr" sz="quarter" idx="75"/>
          </p:nvPr>
        </p:nvSpPr>
        <p:spPr>
          <a:ln/>
        </p:spPr>
        <p:txBody>
          <a:bodyPr/>
          <a:lstStyle>
            <a:lvl1pPr>
              <a:defRPr/>
            </a:lvl1pPr>
          </a:lstStyle>
          <a:p>
            <a:pPr>
              <a:defRPr/>
            </a:pPr>
            <a:endParaRPr lang="en-US" dirty="0"/>
          </a:p>
        </p:txBody>
      </p:sp>
      <p:sp>
        <p:nvSpPr>
          <p:cNvPr id="47" name="Slide Number Placeholder 4"/>
          <p:cNvSpPr>
            <a:spLocks noGrp="1"/>
          </p:cNvSpPr>
          <p:nvPr>
            <p:ph type="sldNum" sz="quarter" idx="77"/>
          </p:nvPr>
        </p:nvSpPr>
        <p:spPr>
          <a:ln/>
        </p:spPr>
        <p:txBody>
          <a:bodyPr/>
          <a:lstStyle>
            <a:lvl1pPr>
              <a:defRPr/>
            </a:lvl1pPr>
          </a:lstStyle>
          <a:p>
            <a:pPr>
              <a:defRPr/>
            </a:pPr>
            <a:fld id="{FE4CB64A-AECE-4FD9-9923-8B7EDA37D84E}" type="slidenum">
              <a:rPr lang="en-US"/>
              <a:pPr>
                <a:defRPr/>
              </a:pPr>
              <a:t>‹#›</a:t>
            </a:fld>
            <a:endParaRPr lang="en-US" dirty="0"/>
          </a:p>
        </p:txBody>
      </p:sp>
      <p:sp>
        <p:nvSpPr>
          <p:cNvPr id="48" name="Footer Placeholder 2"/>
          <p:cNvSpPr>
            <a:spLocks noGrp="1"/>
          </p:cNvSpPr>
          <p:nvPr>
            <p:ph type="ftr" sz="quarter" idx="79"/>
          </p:nvPr>
        </p:nvSpPr>
        <p:spPr>
          <a:ln/>
        </p:spPr>
        <p:txBody>
          <a:bodyPr/>
          <a:lstStyle>
            <a:lvl1pPr>
              <a:defRPr/>
            </a:lvl1pPr>
          </a:lstStyle>
          <a:p>
            <a:pPr>
              <a:defRPr/>
            </a:pPr>
            <a:endParaRPr lang="en-US" dirty="0"/>
          </a:p>
        </p:txBody>
      </p:sp>
      <p:sp>
        <p:nvSpPr>
          <p:cNvPr id="50" name="Slide Number Placeholder 4"/>
          <p:cNvSpPr>
            <a:spLocks noGrp="1"/>
          </p:cNvSpPr>
          <p:nvPr>
            <p:ph type="sldNum" sz="quarter" idx="81"/>
          </p:nvPr>
        </p:nvSpPr>
        <p:spPr>
          <a:ln/>
        </p:spPr>
        <p:txBody>
          <a:bodyPr/>
          <a:lstStyle>
            <a:lvl1pPr>
              <a:defRPr/>
            </a:lvl1pPr>
          </a:lstStyle>
          <a:p>
            <a:pPr>
              <a:defRPr/>
            </a:pPr>
            <a:fld id="{A6A21D01-830E-454E-B22A-7782C0A75569}" type="slidenum">
              <a:rPr lang="en-US"/>
              <a:pPr>
                <a:defRPr/>
              </a:pPr>
              <a:t>‹#›</a:t>
            </a:fld>
            <a:endParaRPr lang="en-US" dirty="0"/>
          </a:p>
        </p:txBody>
      </p:sp>
      <p:sp>
        <p:nvSpPr>
          <p:cNvPr id="49" name="Footer Placeholder 2"/>
          <p:cNvSpPr>
            <a:spLocks noGrp="1"/>
          </p:cNvSpPr>
          <p:nvPr>
            <p:ph type="ftr" sz="quarter" idx="83"/>
          </p:nvPr>
        </p:nvSpPr>
        <p:spPr>
          <a:ln/>
        </p:spPr>
        <p:txBody>
          <a:bodyPr/>
          <a:lstStyle>
            <a:lvl1pPr>
              <a:defRPr/>
            </a:lvl1pPr>
          </a:lstStyle>
          <a:p>
            <a:pPr>
              <a:defRPr/>
            </a:pPr>
            <a:endParaRPr lang="en-US" dirty="0"/>
          </a:p>
        </p:txBody>
      </p:sp>
      <p:sp>
        <p:nvSpPr>
          <p:cNvPr id="52" name="Slide Number Placeholder 4"/>
          <p:cNvSpPr>
            <a:spLocks noGrp="1"/>
          </p:cNvSpPr>
          <p:nvPr>
            <p:ph type="sldNum" sz="quarter" idx="85"/>
          </p:nvPr>
        </p:nvSpPr>
        <p:spPr>
          <a:ln/>
        </p:spPr>
        <p:txBody>
          <a:bodyPr/>
          <a:lstStyle>
            <a:lvl1pPr>
              <a:defRPr/>
            </a:lvl1pPr>
          </a:lstStyle>
          <a:p>
            <a:pPr>
              <a:defRPr/>
            </a:pPr>
            <a:fld id="{84FD2B95-6E8C-4961-A4E2-C9655E67E866}" type="slidenum">
              <a:rPr lang="en-US"/>
              <a:pPr>
                <a:defRPr/>
              </a:pPr>
              <a:t>‹#›</a:t>
            </a:fld>
            <a:endParaRPr lang="en-US" dirty="0"/>
          </a:p>
        </p:txBody>
      </p:sp>
      <p:sp>
        <p:nvSpPr>
          <p:cNvPr id="51" name="Footer Placeholder 2"/>
          <p:cNvSpPr>
            <a:spLocks noGrp="1"/>
          </p:cNvSpPr>
          <p:nvPr>
            <p:ph type="ftr" sz="quarter" idx="87"/>
          </p:nvPr>
        </p:nvSpPr>
        <p:spPr>
          <a:ln/>
        </p:spPr>
        <p:txBody>
          <a:bodyPr/>
          <a:lstStyle>
            <a:lvl1pPr>
              <a:defRPr/>
            </a:lvl1pPr>
          </a:lstStyle>
          <a:p>
            <a:pPr>
              <a:defRPr/>
            </a:pPr>
            <a:endParaRPr lang="en-US" dirty="0"/>
          </a:p>
        </p:txBody>
      </p:sp>
      <p:sp>
        <p:nvSpPr>
          <p:cNvPr id="54" name="Slide Number Placeholder 4"/>
          <p:cNvSpPr>
            <a:spLocks noGrp="1"/>
          </p:cNvSpPr>
          <p:nvPr>
            <p:ph type="sldNum" sz="quarter" idx="89"/>
          </p:nvPr>
        </p:nvSpPr>
        <p:spPr>
          <a:ln/>
        </p:spPr>
        <p:txBody>
          <a:bodyPr/>
          <a:lstStyle>
            <a:lvl1pPr>
              <a:defRPr/>
            </a:lvl1pPr>
          </a:lstStyle>
          <a:p>
            <a:pPr>
              <a:defRPr/>
            </a:pPr>
            <a:fld id="{F9B6E969-94AB-4F27-B0BF-EF184BB1D4EB}" type="slidenum">
              <a:rPr lang="en-US"/>
              <a:pPr>
                <a:defRPr/>
              </a:pPr>
              <a:t>‹#›</a:t>
            </a:fld>
            <a:endParaRPr lang="en-US" dirty="0"/>
          </a:p>
        </p:txBody>
      </p:sp>
      <p:sp>
        <p:nvSpPr>
          <p:cNvPr id="53" name="Footer Placeholder 2"/>
          <p:cNvSpPr>
            <a:spLocks noGrp="1"/>
          </p:cNvSpPr>
          <p:nvPr>
            <p:ph type="ftr" sz="quarter" idx="91"/>
          </p:nvPr>
        </p:nvSpPr>
        <p:spPr>
          <a:ln/>
        </p:spPr>
        <p:txBody>
          <a:bodyPr/>
          <a:lstStyle>
            <a:lvl1pPr>
              <a:defRPr/>
            </a:lvl1pPr>
          </a:lstStyle>
          <a:p>
            <a:pPr>
              <a:defRPr/>
            </a:pPr>
            <a:endParaRPr lang="en-US" dirty="0"/>
          </a:p>
        </p:txBody>
      </p:sp>
      <p:sp>
        <p:nvSpPr>
          <p:cNvPr id="56" name="Slide Number Placeholder 4"/>
          <p:cNvSpPr>
            <a:spLocks noGrp="1"/>
          </p:cNvSpPr>
          <p:nvPr>
            <p:ph type="sldNum" sz="quarter" idx="93"/>
          </p:nvPr>
        </p:nvSpPr>
        <p:spPr>
          <a:ln/>
        </p:spPr>
        <p:txBody>
          <a:bodyPr/>
          <a:lstStyle>
            <a:lvl1pPr>
              <a:defRPr/>
            </a:lvl1pPr>
          </a:lstStyle>
          <a:p>
            <a:pPr>
              <a:defRPr/>
            </a:pPr>
            <a:fld id="{928C5337-E442-4D94-A008-9D7F0FCF7AF5}" type="slidenum">
              <a:rPr lang="en-US"/>
              <a:pPr>
                <a:defRPr/>
              </a:pPr>
              <a:t>‹#›</a:t>
            </a:fld>
            <a:endParaRPr lang="en-US" dirty="0"/>
          </a:p>
        </p:txBody>
      </p:sp>
      <p:sp>
        <p:nvSpPr>
          <p:cNvPr id="57" name="Footer Placeholder 2"/>
          <p:cNvSpPr>
            <a:spLocks noGrp="1"/>
          </p:cNvSpPr>
          <p:nvPr>
            <p:ph type="ftr" sz="quarter" idx="95"/>
          </p:nvPr>
        </p:nvSpPr>
        <p:spPr>
          <a:ln/>
        </p:spPr>
        <p:txBody>
          <a:bodyPr/>
          <a:lstStyle>
            <a:lvl1pPr>
              <a:defRPr/>
            </a:lvl1pPr>
          </a:lstStyle>
          <a:p>
            <a:pPr>
              <a:defRPr/>
            </a:pPr>
            <a:endParaRPr lang="en-US" dirty="0"/>
          </a:p>
        </p:txBody>
      </p:sp>
      <p:sp>
        <p:nvSpPr>
          <p:cNvPr id="59" name="Slide Number Placeholder 4"/>
          <p:cNvSpPr>
            <a:spLocks noGrp="1"/>
          </p:cNvSpPr>
          <p:nvPr>
            <p:ph type="sldNum" sz="quarter" idx="97"/>
          </p:nvPr>
        </p:nvSpPr>
        <p:spPr>
          <a:ln/>
        </p:spPr>
        <p:txBody>
          <a:bodyPr/>
          <a:lstStyle>
            <a:lvl1pPr>
              <a:defRPr/>
            </a:lvl1pPr>
          </a:lstStyle>
          <a:p>
            <a:pPr>
              <a:defRPr/>
            </a:pPr>
            <a:fld id="{0A0E238C-3143-48BF-9AC0-4BC8765DF012}" type="slidenum">
              <a:rPr lang="en-US"/>
              <a:pPr>
                <a:defRPr/>
              </a:pPr>
              <a:t>‹#›</a:t>
            </a:fld>
            <a:endParaRPr lang="en-US" dirty="0"/>
          </a:p>
        </p:txBody>
      </p:sp>
      <p:sp>
        <p:nvSpPr>
          <p:cNvPr id="58" name="Footer Placeholder 2"/>
          <p:cNvSpPr>
            <a:spLocks noGrp="1"/>
          </p:cNvSpPr>
          <p:nvPr>
            <p:ph type="ftr" sz="quarter" idx="99"/>
          </p:nvPr>
        </p:nvSpPr>
        <p:spPr>
          <a:ln/>
        </p:spPr>
        <p:txBody>
          <a:bodyPr/>
          <a:lstStyle>
            <a:lvl1pPr>
              <a:defRPr/>
            </a:lvl1pPr>
          </a:lstStyle>
          <a:p>
            <a:pPr>
              <a:defRPr/>
            </a:pPr>
            <a:endParaRPr lang="en-US" dirty="0"/>
          </a:p>
        </p:txBody>
      </p:sp>
      <p:sp>
        <p:nvSpPr>
          <p:cNvPr id="61" name="Slide Number Placeholder 4"/>
          <p:cNvSpPr>
            <a:spLocks noGrp="1"/>
          </p:cNvSpPr>
          <p:nvPr>
            <p:ph type="sldNum" sz="quarter" idx="101"/>
          </p:nvPr>
        </p:nvSpPr>
        <p:spPr>
          <a:ln/>
        </p:spPr>
        <p:txBody>
          <a:bodyPr/>
          <a:lstStyle>
            <a:lvl1pPr>
              <a:defRPr/>
            </a:lvl1pPr>
          </a:lstStyle>
          <a:p>
            <a:pPr>
              <a:defRPr/>
            </a:pPr>
            <a:fld id="{C253D436-7BFF-4BA8-B623-0A3CDF23FF10}" type="slidenum">
              <a:rPr lang="en-US"/>
              <a:pPr>
                <a:defRPr/>
              </a:pPr>
              <a:t>‹#›</a:t>
            </a:fld>
            <a:endParaRPr lang="en-US" dirty="0"/>
          </a:p>
        </p:txBody>
      </p:sp>
      <p:sp>
        <p:nvSpPr>
          <p:cNvPr id="60" name="Footer Placeholder 2"/>
          <p:cNvSpPr>
            <a:spLocks noGrp="1"/>
          </p:cNvSpPr>
          <p:nvPr>
            <p:ph type="ftr" sz="quarter" idx="103"/>
          </p:nvPr>
        </p:nvSpPr>
        <p:spPr>
          <a:ln/>
        </p:spPr>
        <p:txBody>
          <a:bodyPr/>
          <a:lstStyle>
            <a:lvl1pPr>
              <a:defRPr/>
            </a:lvl1pPr>
          </a:lstStyle>
          <a:p>
            <a:pPr>
              <a:defRPr/>
            </a:pPr>
            <a:endParaRPr lang="en-US" dirty="0"/>
          </a:p>
        </p:txBody>
      </p:sp>
      <p:sp>
        <p:nvSpPr>
          <p:cNvPr id="63" name="Slide Number Placeholder 4"/>
          <p:cNvSpPr>
            <a:spLocks noGrp="1"/>
          </p:cNvSpPr>
          <p:nvPr>
            <p:ph type="sldNum" sz="quarter" idx="105"/>
          </p:nvPr>
        </p:nvSpPr>
        <p:spPr>
          <a:ln/>
        </p:spPr>
        <p:txBody>
          <a:bodyPr/>
          <a:lstStyle>
            <a:lvl1pPr>
              <a:defRPr/>
            </a:lvl1pPr>
          </a:lstStyle>
          <a:p>
            <a:pPr>
              <a:defRPr/>
            </a:pPr>
            <a:fld id="{FEA8A22B-7805-4EAB-BD69-BFE8CB76F359}" type="slidenum">
              <a:rPr lang="en-US"/>
              <a:pPr>
                <a:defRPr/>
              </a:pPr>
              <a:t>‹#›</a:t>
            </a:fld>
            <a:endParaRPr lang="en-US" dirty="0"/>
          </a:p>
        </p:txBody>
      </p:sp>
      <p:sp>
        <p:nvSpPr>
          <p:cNvPr id="62" name="Footer Placeholder 2"/>
          <p:cNvSpPr>
            <a:spLocks noGrp="1"/>
          </p:cNvSpPr>
          <p:nvPr>
            <p:ph type="ftr" sz="quarter" idx="107"/>
          </p:nvPr>
        </p:nvSpPr>
        <p:spPr>
          <a:ln/>
        </p:spPr>
        <p:txBody>
          <a:bodyPr/>
          <a:lstStyle>
            <a:lvl1pPr>
              <a:defRPr/>
            </a:lvl1pPr>
          </a:lstStyle>
          <a:p>
            <a:pPr>
              <a:defRPr/>
            </a:pPr>
            <a:endParaRPr lang="en-US" dirty="0"/>
          </a:p>
        </p:txBody>
      </p:sp>
      <p:sp>
        <p:nvSpPr>
          <p:cNvPr id="65" name="Slide Number Placeholder 4"/>
          <p:cNvSpPr>
            <a:spLocks noGrp="1"/>
          </p:cNvSpPr>
          <p:nvPr>
            <p:ph type="sldNum" sz="quarter" idx="109"/>
          </p:nvPr>
        </p:nvSpPr>
        <p:spPr>
          <a:ln/>
        </p:spPr>
        <p:txBody>
          <a:bodyPr/>
          <a:lstStyle>
            <a:lvl1pPr>
              <a:defRPr/>
            </a:lvl1pPr>
          </a:lstStyle>
          <a:p>
            <a:pPr>
              <a:defRPr/>
            </a:pPr>
            <a:fld id="{061A7812-78EB-41AD-810B-7CE172650AA0}" type="slidenum">
              <a:rPr lang="en-US"/>
              <a:pPr>
                <a:defRPr/>
              </a:pPr>
              <a:t>‹#›</a:t>
            </a:fld>
            <a:endParaRPr lang="en-US" dirty="0"/>
          </a:p>
        </p:txBody>
      </p:sp>
      <p:sp>
        <p:nvSpPr>
          <p:cNvPr id="64" name="Footer Placeholder 2"/>
          <p:cNvSpPr>
            <a:spLocks noGrp="1"/>
          </p:cNvSpPr>
          <p:nvPr>
            <p:ph type="ftr" sz="quarter" idx="111"/>
          </p:nvPr>
        </p:nvSpPr>
        <p:spPr>
          <a:ln/>
        </p:spPr>
        <p:txBody>
          <a:bodyPr/>
          <a:lstStyle>
            <a:lvl1pPr>
              <a:defRPr/>
            </a:lvl1pPr>
          </a:lstStyle>
          <a:p>
            <a:pPr>
              <a:defRPr/>
            </a:pPr>
            <a:endParaRPr lang="en-US" dirty="0"/>
          </a:p>
        </p:txBody>
      </p:sp>
      <p:sp>
        <p:nvSpPr>
          <p:cNvPr id="67" name="Slide Number Placeholder 4"/>
          <p:cNvSpPr>
            <a:spLocks noGrp="1"/>
          </p:cNvSpPr>
          <p:nvPr>
            <p:ph type="sldNum" sz="quarter" idx="113"/>
          </p:nvPr>
        </p:nvSpPr>
        <p:spPr>
          <a:ln/>
        </p:spPr>
        <p:txBody>
          <a:bodyPr/>
          <a:lstStyle>
            <a:lvl1pPr>
              <a:defRPr/>
            </a:lvl1pPr>
          </a:lstStyle>
          <a:p>
            <a:pPr>
              <a:defRPr/>
            </a:pPr>
            <a:fld id="{AA93750C-69C6-4A51-A2F5-5646CCC7A6FD}" type="slidenum">
              <a:rPr lang="en-US"/>
              <a:pPr>
                <a:defRPr/>
              </a:pPr>
              <a:t>‹#›</a:t>
            </a:fld>
            <a:endParaRPr lang="en-US" dirty="0"/>
          </a:p>
        </p:txBody>
      </p:sp>
      <p:sp>
        <p:nvSpPr>
          <p:cNvPr id="68" name="Footer Placeholder 2"/>
          <p:cNvSpPr>
            <a:spLocks noGrp="1"/>
          </p:cNvSpPr>
          <p:nvPr>
            <p:ph type="ftr" sz="quarter" idx="115"/>
          </p:nvPr>
        </p:nvSpPr>
        <p:spPr>
          <a:ln/>
        </p:spPr>
        <p:txBody>
          <a:bodyPr/>
          <a:lstStyle>
            <a:lvl1pPr>
              <a:defRPr/>
            </a:lvl1pPr>
          </a:lstStyle>
          <a:p>
            <a:pPr>
              <a:defRPr/>
            </a:pPr>
            <a:endParaRPr lang="en-US" dirty="0"/>
          </a:p>
        </p:txBody>
      </p:sp>
      <p:sp>
        <p:nvSpPr>
          <p:cNvPr id="70" name="Slide Number Placeholder 4"/>
          <p:cNvSpPr>
            <a:spLocks noGrp="1"/>
          </p:cNvSpPr>
          <p:nvPr>
            <p:ph type="sldNum" sz="quarter" idx="117"/>
          </p:nvPr>
        </p:nvSpPr>
        <p:spPr>
          <a:ln/>
        </p:spPr>
        <p:txBody>
          <a:bodyPr/>
          <a:lstStyle>
            <a:lvl1pPr>
              <a:defRPr/>
            </a:lvl1pPr>
          </a:lstStyle>
          <a:p>
            <a:pPr>
              <a:defRPr/>
            </a:pPr>
            <a:fld id="{3C00A4D3-A3FB-4DD2-931A-CFE4079354D0}" type="slidenum">
              <a:rPr lang="en-US"/>
              <a:pPr>
                <a:defRPr/>
              </a:pPr>
              <a:t>‹#›</a:t>
            </a:fld>
            <a:endParaRPr lang="en-US" dirty="0"/>
          </a:p>
        </p:txBody>
      </p:sp>
      <p:sp>
        <p:nvSpPr>
          <p:cNvPr id="69" name="Footer Placeholder 2"/>
          <p:cNvSpPr>
            <a:spLocks noGrp="1"/>
          </p:cNvSpPr>
          <p:nvPr>
            <p:ph type="ftr" sz="quarter" idx="119"/>
          </p:nvPr>
        </p:nvSpPr>
        <p:spPr>
          <a:ln/>
        </p:spPr>
        <p:txBody>
          <a:bodyPr/>
          <a:lstStyle>
            <a:lvl1pPr>
              <a:defRPr/>
            </a:lvl1pPr>
          </a:lstStyle>
          <a:p>
            <a:pPr>
              <a:defRPr/>
            </a:pPr>
            <a:endParaRPr lang="en-US" dirty="0"/>
          </a:p>
        </p:txBody>
      </p:sp>
      <p:sp>
        <p:nvSpPr>
          <p:cNvPr id="72" name="Slide Number Placeholder 4"/>
          <p:cNvSpPr>
            <a:spLocks noGrp="1"/>
          </p:cNvSpPr>
          <p:nvPr>
            <p:ph type="sldNum" sz="quarter" idx="121"/>
          </p:nvPr>
        </p:nvSpPr>
        <p:spPr>
          <a:ln/>
        </p:spPr>
        <p:txBody>
          <a:bodyPr/>
          <a:lstStyle>
            <a:lvl1pPr>
              <a:defRPr/>
            </a:lvl1pPr>
          </a:lstStyle>
          <a:p>
            <a:pPr>
              <a:defRPr/>
            </a:pPr>
            <a:fld id="{FB01A261-5A7C-4416-9136-158422F500E8}" type="slidenum">
              <a:rPr lang="en-US"/>
              <a:pPr>
                <a:defRPr/>
              </a:pPr>
              <a:t>‹#›</a:t>
            </a:fld>
            <a:endParaRPr lang="en-US" dirty="0"/>
          </a:p>
        </p:txBody>
      </p:sp>
      <p:sp>
        <p:nvSpPr>
          <p:cNvPr id="71" name="Footer Placeholder 2"/>
          <p:cNvSpPr>
            <a:spLocks noGrp="1"/>
          </p:cNvSpPr>
          <p:nvPr>
            <p:ph type="ftr" sz="quarter" idx="123"/>
          </p:nvPr>
        </p:nvSpPr>
        <p:spPr>
          <a:ln/>
        </p:spPr>
        <p:txBody>
          <a:bodyPr/>
          <a:lstStyle>
            <a:lvl1pPr>
              <a:defRPr/>
            </a:lvl1pPr>
          </a:lstStyle>
          <a:p>
            <a:pPr>
              <a:defRPr/>
            </a:pPr>
            <a:endParaRPr lang="en-US" dirty="0"/>
          </a:p>
        </p:txBody>
      </p:sp>
      <p:sp>
        <p:nvSpPr>
          <p:cNvPr id="74" name="Slide Number Placeholder 4"/>
          <p:cNvSpPr>
            <a:spLocks noGrp="1"/>
          </p:cNvSpPr>
          <p:nvPr>
            <p:ph type="sldNum" sz="quarter" idx="125"/>
          </p:nvPr>
        </p:nvSpPr>
        <p:spPr>
          <a:ln/>
        </p:spPr>
        <p:txBody>
          <a:bodyPr/>
          <a:lstStyle>
            <a:lvl1pPr>
              <a:defRPr/>
            </a:lvl1pPr>
          </a:lstStyle>
          <a:p>
            <a:pPr>
              <a:defRPr/>
            </a:pPr>
            <a:fld id="{BDE3B25A-2ACD-4A03-B1A8-4878603B3F0E}" type="slidenum">
              <a:rPr lang="en-US"/>
              <a:pPr>
                <a:defRPr/>
              </a:pPr>
              <a:t>‹#›</a:t>
            </a:fld>
            <a:endParaRPr lang="en-US" dirty="0"/>
          </a:p>
        </p:txBody>
      </p:sp>
      <p:sp>
        <p:nvSpPr>
          <p:cNvPr id="73" name="Footer Placeholder 2"/>
          <p:cNvSpPr>
            <a:spLocks noGrp="1"/>
          </p:cNvSpPr>
          <p:nvPr>
            <p:ph type="ftr" sz="quarter" idx="127"/>
          </p:nvPr>
        </p:nvSpPr>
        <p:spPr>
          <a:ln/>
        </p:spPr>
        <p:txBody>
          <a:bodyPr/>
          <a:lstStyle>
            <a:lvl1pPr>
              <a:defRPr/>
            </a:lvl1pPr>
          </a:lstStyle>
          <a:p>
            <a:pPr>
              <a:defRPr/>
            </a:pPr>
            <a:endParaRPr lang="en-US" dirty="0"/>
          </a:p>
        </p:txBody>
      </p:sp>
      <p:sp>
        <p:nvSpPr>
          <p:cNvPr id="76" name="Slide Number Placeholder 4"/>
          <p:cNvSpPr>
            <a:spLocks noGrp="1"/>
          </p:cNvSpPr>
          <p:nvPr>
            <p:ph type="sldNum" sz="quarter" idx="129"/>
          </p:nvPr>
        </p:nvSpPr>
        <p:spPr>
          <a:ln/>
        </p:spPr>
        <p:txBody>
          <a:bodyPr/>
          <a:lstStyle>
            <a:lvl1pPr>
              <a:defRPr/>
            </a:lvl1pPr>
          </a:lstStyle>
          <a:p>
            <a:pPr>
              <a:defRPr/>
            </a:pPr>
            <a:fld id="{79D0D681-813E-411E-9528-BEC70C58C2EF}" type="slidenum">
              <a:rPr lang="en-US"/>
              <a:pPr>
                <a:defRPr/>
              </a:pPr>
              <a:t>‹#›</a:t>
            </a:fld>
            <a:endParaRPr lang="en-US" dirty="0"/>
          </a:p>
        </p:txBody>
      </p:sp>
      <p:sp>
        <p:nvSpPr>
          <p:cNvPr id="75" name="Footer Placeholder 2"/>
          <p:cNvSpPr>
            <a:spLocks noGrp="1"/>
          </p:cNvSpPr>
          <p:nvPr>
            <p:ph type="ftr" sz="quarter" idx="131"/>
          </p:nvPr>
        </p:nvSpPr>
        <p:spPr>
          <a:ln/>
        </p:spPr>
        <p:txBody>
          <a:bodyPr/>
          <a:lstStyle>
            <a:lvl1pPr>
              <a:defRPr/>
            </a:lvl1pPr>
          </a:lstStyle>
          <a:p>
            <a:pPr>
              <a:defRPr/>
            </a:pPr>
            <a:endParaRPr lang="en-US" dirty="0"/>
          </a:p>
        </p:txBody>
      </p:sp>
      <p:sp>
        <p:nvSpPr>
          <p:cNvPr id="78" name="Slide Number Placeholder 4"/>
          <p:cNvSpPr>
            <a:spLocks noGrp="1"/>
          </p:cNvSpPr>
          <p:nvPr>
            <p:ph type="sldNum" sz="quarter" idx="133"/>
          </p:nvPr>
        </p:nvSpPr>
        <p:spPr>
          <a:ln/>
        </p:spPr>
        <p:txBody>
          <a:bodyPr/>
          <a:lstStyle>
            <a:lvl1pPr>
              <a:defRPr/>
            </a:lvl1pPr>
          </a:lstStyle>
          <a:p>
            <a:pPr>
              <a:defRPr/>
            </a:pPr>
            <a:fld id="{12083E30-ABA0-4F77-AA6D-C8685328C98C}" type="slidenum">
              <a:rPr lang="en-US"/>
              <a:pPr>
                <a:defRPr/>
              </a:pPr>
              <a:t>‹#›</a:t>
            </a:fld>
            <a:endParaRPr lang="en-US" dirty="0"/>
          </a:p>
        </p:txBody>
      </p:sp>
      <p:sp>
        <p:nvSpPr>
          <p:cNvPr id="79" name="Footer Placeholder 2"/>
          <p:cNvSpPr>
            <a:spLocks noGrp="1"/>
          </p:cNvSpPr>
          <p:nvPr>
            <p:ph type="ftr" sz="quarter" idx="135"/>
          </p:nvPr>
        </p:nvSpPr>
        <p:spPr>
          <a:ln/>
        </p:spPr>
        <p:txBody>
          <a:bodyPr/>
          <a:lstStyle>
            <a:lvl1pPr>
              <a:defRPr/>
            </a:lvl1pPr>
          </a:lstStyle>
          <a:p>
            <a:pPr>
              <a:defRPr/>
            </a:pPr>
            <a:endParaRPr lang="en-US" dirty="0"/>
          </a:p>
        </p:txBody>
      </p:sp>
      <p:sp>
        <p:nvSpPr>
          <p:cNvPr id="81" name="Slide Number Placeholder 4"/>
          <p:cNvSpPr>
            <a:spLocks noGrp="1"/>
          </p:cNvSpPr>
          <p:nvPr>
            <p:ph type="sldNum" sz="quarter" idx="137"/>
          </p:nvPr>
        </p:nvSpPr>
        <p:spPr>
          <a:ln/>
        </p:spPr>
        <p:txBody>
          <a:bodyPr/>
          <a:lstStyle>
            <a:lvl1pPr>
              <a:defRPr/>
            </a:lvl1pPr>
          </a:lstStyle>
          <a:p>
            <a:pPr>
              <a:defRPr/>
            </a:pPr>
            <a:fld id="{F94A3892-FAB1-4E0F-90EA-555B50E142A8}" type="slidenum">
              <a:rPr lang="en-US"/>
              <a:pPr>
                <a:defRPr/>
              </a:pPr>
              <a:t>‹#›</a:t>
            </a:fld>
            <a:endParaRPr lang="en-US" dirty="0"/>
          </a:p>
        </p:txBody>
      </p:sp>
      <p:sp>
        <p:nvSpPr>
          <p:cNvPr id="80" name="Footer Placeholder 2"/>
          <p:cNvSpPr>
            <a:spLocks noGrp="1"/>
          </p:cNvSpPr>
          <p:nvPr>
            <p:ph type="ftr" sz="quarter" idx="139"/>
          </p:nvPr>
        </p:nvSpPr>
        <p:spPr>
          <a:ln/>
        </p:spPr>
        <p:txBody>
          <a:bodyPr/>
          <a:lstStyle>
            <a:lvl1pPr>
              <a:defRPr/>
            </a:lvl1pPr>
          </a:lstStyle>
          <a:p>
            <a:pPr>
              <a:defRPr/>
            </a:pPr>
            <a:endParaRPr lang="en-US" dirty="0"/>
          </a:p>
        </p:txBody>
      </p:sp>
      <p:sp>
        <p:nvSpPr>
          <p:cNvPr id="83" name="Slide Number Placeholder 4"/>
          <p:cNvSpPr>
            <a:spLocks noGrp="1"/>
          </p:cNvSpPr>
          <p:nvPr>
            <p:ph type="sldNum" sz="quarter" idx="141"/>
          </p:nvPr>
        </p:nvSpPr>
        <p:spPr>
          <a:ln/>
        </p:spPr>
        <p:txBody>
          <a:bodyPr/>
          <a:lstStyle>
            <a:lvl1pPr>
              <a:defRPr/>
            </a:lvl1pPr>
          </a:lstStyle>
          <a:p>
            <a:pPr>
              <a:defRPr/>
            </a:pPr>
            <a:fld id="{9EB92C37-D089-47BD-9C24-A6C8D17628B7}" type="slidenum">
              <a:rPr lang="en-US"/>
              <a:pPr>
                <a:defRPr/>
              </a:pPr>
              <a:t>‹#›</a:t>
            </a:fld>
            <a:endParaRPr lang="en-US" dirty="0"/>
          </a:p>
        </p:txBody>
      </p:sp>
      <p:sp>
        <p:nvSpPr>
          <p:cNvPr id="82" name="Footer Placeholder 2"/>
          <p:cNvSpPr>
            <a:spLocks noGrp="1"/>
          </p:cNvSpPr>
          <p:nvPr>
            <p:ph type="ftr" sz="quarter" idx="143"/>
          </p:nvPr>
        </p:nvSpPr>
        <p:spPr>
          <a:ln/>
        </p:spPr>
        <p:txBody>
          <a:bodyPr/>
          <a:lstStyle>
            <a:lvl1pPr>
              <a:defRPr/>
            </a:lvl1pPr>
          </a:lstStyle>
          <a:p>
            <a:pPr>
              <a:defRPr/>
            </a:pPr>
            <a:endParaRPr lang="en-US" dirty="0"/>
          </a:p>
        </p:txBody>
      </p:sp>
      <p:sp>
        <p:nvSpPr>
          <p:cNvPr id="85" name="Slide Number Placeholder 4"/>
          <p:cNvSpPr>
            <a:spLocks noGrp="1"/>
          </p:cNvSpPr>
          <p:nvPr>
            <p:ph type="sldNum" sz="quarter" idx="145"/>
          </p:nvPr>
        </p:nvSpPr>
        <p:spPr>
          <a:ln/>
        </p:spPr>
        <p:txBody>
          <a:bodyPr/>
          <a:lstStyle>
            <a:lvl1pPr>
              <a:defRPr/>
            </a:lvl1pPr>
          </a:lstStyle>
          <a:p>
            <a:pPr>
              <a:defRPr/>
            </a:pPr>
            <a:fld id="{24DE9EB0-5E00-4A72-86E8-3CAE40167654}" type="slidenum">
              <a:rPr lang="en-US"/>
              <a:pPr>
                <a:defRPr/>
              </a:pPr>
              <a:t>‹#›</a:t>
            </a:fld>
            <a:endParaRPr lang="en-US" dirty="0"/>
          </a:p>
        </p:txBody>
      </p:sp>
      <p:sp>
        <p:nvSpPr>
          <p:cNvPr id="84" name="Footer Placeholder 2"/>
          <p:cNvSpPr>
            <a:spLocks noGrp="1"/>
          </p:cNvSpPr>
          <p:nvPr>
            <p:ph type="ftr" sz="quarter" idx="147"/>
          </p:nvPr>
        </p:nvSpPr>
        <p:spPr>
          <a:ln/>
        </p:spPr>
        <p:txBody>
          <a:bodyPr/>
          <a:lstStyle>
            <a:lvl1pPr>
              <a:defRPr/>
            </a:lvl1pPr>
          </a:lstStyle>
          <a:p>
            <a:pPr>
              <a:defRPr/>
            </a:pPr>
            <a:endParaRPr lang="en-US" dirty="0"/>
          </a:p>
        </p:txBody>
      </p:sp>
      <p:sp>
        <p:nvSpPr>
          <p:cNvPr id="87" name="Slide Number Placeholder 4"/>
          <p:cNvSpPr>
            <a:spLocks noGrp="1"/>
          </p:cNvSpPr>
          <p:nvPr>
            <p:ph type="sldNum" sz="quarter" idx="149"/>
          </p:nvPr>
        </p:nvSpPr>
        <p:spPr>
          <a:ln/>
        </p:spPr>
        <p:txBody>
          <a:bodyPr/>
          <a:lstStyle>
            <a:lvl1pPr>
              <a:defRPr/>
            </a:lvl1pPr>
          </a:lstStyle>
          <a:p>
            <a:pPr>
              <a:defRPr/>
            </a:pPr>
            <a:fld id="{4EFAEB98-23BF-4A39-811C-10F7CF8CC02B}" type="slidenum">
              <a:rPr lang="en-US"/>
              <a:pPr>
                <a:defRPr/>
              </a:pPr>
              <a:t>‹#›</a:t>
            </a:fld>
            <a:endParaRPr lang="en-US" dirty="0"/>
          </a:p>
        </p:txBody>
      </p:sp>
      <p:sp>
        <p:nvSpPr>
          <p:cNvPr id="86" name="Footer Placeholder 2"/>
          <p:cNvSpPr>
            <a:spLocks noGrp="1"/>
          </p:cNvSpPr>
          <p:nvPr>
            <p:ph type="ftr" sz="quarter" idx="151"/>
          </p:nvPr>
        </p:nvSpPr>
        <p:spPr>
          <a:ln/>
        </p:spPr>
        <p:txBody>
          <a:bodyPr/>
          <a:lstStyle>
            <a:lvl1pPr>
              <a:defRPr/>
            </a:lvl1pPr>
          </a:lstStyle>
          <a:p>
            <a:pPr>
              <a:defRPr/>
            </a:pPr>
            <a:endParaRPr lang="en-US" dirty="0"/>
          </a:p>
        </p:txBody>
      </p:sp>
      <p:sp>
        <p:nvSpPr>
          <p:cNvPr id="89" name="Slide Number Placeholder 4"/>
          <p:cNvSpPr>
            <a:spLocks noGrp="1"/>
          </p:cNvSpPr>
          <p:nvPr>
            <p:ph type="sldNum" sz="quarter" idx="153"/>
          </p:nvPr>
        </p:nvSpPr>
        <p:spPr>
          <a:ln/>
        </p:spPr>
        <p:txBody>
          <a:bodyPr/>
          <a:lstStyle>
            <a:lvl1pPr>
              <a:defRPr/>
            </a:lvl1pPr>
          </a:lstStyle>
          <a:p>
            <a:pPr>
              <a:defRPr/>
            </a:pPr>
            <a:fld id="{78767DF5-7425-4F08-823C-ADCDEA690FA4}" type="slidenum">
              <a:rPr lang="en-US"/>
              <a:pPr>
                <a:defRPr/>
              </a:pPr>
              <a:t>‹#›</a:t>
            </a:fld>
            <a:endParaRPr lang="en-US" dirty="0"/>
          </a:p>
        </p:txBody>
      </p:sp>
      <p:sp>
        <p:nvSpPr>
          <p:cNvPr id="88" name="Footer Placeholder 2"/>
          <p:cNvSpPr>
            <a:spLocks noGrp="1"/>
          </p:cNvSpPr>
          <p:nvPr>
            <p:ph type="ftr" sz="quarter" idx="155"/>
          </p:nvPr>
        </p:nvSpPr>
        <p:spPr>
          <a:ln/>
        </p:spPr>
        <p:txBody>
          <a:bodyPr/>
          <a:lstStyle>
            <a:lvl1pPr>
              <a:defRPr/>
            </a:lvl1pPr>
          </a:lstStyle>
          <a:p>
            <a:pPr>
              <a:defRPr/>
            </a:pPr>
            <a:endParaRPr lang="en-US" dirty="0"/>
          </a:p>
        </p:txBody>
      </p:sp>
      <p:sp>
        <p:nvSpPr>
          <p:cNvPr id="91" name="Slide Number Placeholder 4"/>
          <p:cNvSpPr>
            <a:spLocks noGrp="1"/>
          </p:cNvSpPr>
          <p:nvPr>
            <p:ph type="sldNum" sz="quarter" idx="157"/>
          </p:nvPr>
        </p:nvSpPr>
        <p:spPr>
          <a:ln/>
        </p:spPr>
        <p:txBody>
          <a:bodyPr/>
          <a:lstStyle>
            <a:lvl1pPr>
              <a:defRPr/>
            </a:lvl1pPr>
          </a:lstStyle>
          <a:p>
            <a:pPr>
              <a:defRPr/>
            </a:pPr>
            <a:fld id="{D68F65CC-2AFF-4A4D-9B03-9860C9C16438}" type="slidenum">
              <a:rPr lang="en-US"/>
              <a:pPr>
                <a:defRPr/>
              </a:pPr>
              <a:t>‹#›</a:t>
            </a:fld>
            <a:endParaRPr lang="en-US" dirty="0"/>
          </a:p>
        </p:txBody>
      </p:sp>
      <p:sp>
        <p:nvSpPr>
          <p:cNvPr id="92" name="Footer Placeholder 2"/>
          <p:cNvSpPr>
            <a:spLocks noGrp="1"/>
          </p:cNvSpPr>
          <p:nvPr>
            <p:ph type="ftr" sz="quarter" idx="159"/>
          </p:nvPr>
        </p:nvSpPr>
        <p:spPr>
          <a:ln/>
        </p:spPr>
        <p:txBody>
          <a:bodyPr/>
          <a:lstStyle>
            <a:lvl1pPr>
              <a:defRPr/>
            </a:lvl1pPr>
          </a:lstStyle>
          <a:p>
            <a:pPr>
              <a:defRPr/>
            </a:pPr>
            <a:endParaRPr lang="en-US" dirty="0"/>
          </a:p>
        </p:txBody>
      </p:sp>
      <p:sp>
        <p:nvSpPr>
          <p:cNvPr id="94" name="Slide Number Placeholder 4"/>
          <p:cNvSpPr>
            <a:spLocks noGrp="1"/>
          </p:cNvSpPr>
          <p:nvPr>
            <p:ph type="sldNum" sz="quarter" idx="161"/>
          </p:nvPr>
        </p:nvSpPr>
        <p:spPr>
          <a:ln/>
        </p:spPr>
        <p:txBody>
          <a:bodyPr/>
          <a:lstStyle>
            <a:lvl1pPr>
              <a:defRPr/>
            </a:lvl1pPr>
          </a:lstStyle>
          <a:p>
            <a:pPr>
              <a:defRPr/>
            </a:pPr>
            <a:fld id="{E9758AEC-2356-4454-B0E5-14A046203A90}" type="slidenum">
              <a:rPr lang="en-US"/>
              <a:pPr>
                <a:defRPr/>
              </a:pPr>
              <a:t>‹#›</a:t>
            </a:fld>
            <a:endParaRPr lang="en-US" dirty="0"/>
          </a:p>
        </p:txBody>
      </p:sp>
      <p:sp>
        <p:nvSpPr>
          <p:cNvPr id="93" name="Footer Placeholder 2"/>
          <p:cNvSpPr>
            <a:spLocks noGrp="1"/>
          </p:cNvSpPr>
          <p:nvPr>
            <p:ph type="ftr" sz="quarter" idx="163"/>
          </p:nvPr>
        </p:nvSpPr>
        <p:spPr>
          <a:ln/>
        </p:spPr>
        <p:txBody>
          <a:bodyPr/>
          <a:lstStyle>
            <a:lvl1pPr>
              <a:defRPr/>
            </a:lvl1pPr>
          </a:lstStyle>
          <a:p>
            <a:pPr>
              <a:defRPr/>
            </a:pPr>
            <a:endParaRPr lang="en-US" dirty="0"/>
          </a:p>
        </p:txBody>
      </p:sp>
      <p:sp>
        <p:nvSpPr>
          <p:cNvPr id="96" name="Slide Number Placeholder 4"/>
          <p:cNvSpPr>
            <a:spLocks noGrp="1"/>
          </p:cNvSpPr>
          <p:nvPr>
            <p:ph type="sldNum" sz="quarter" idx="165"/>
          </p:nvPr>
        </p:nvSpPr>
        <p:spPr>
          <a:ln/>
        </p:spPr>
        <p:txBody>
          <a:bodyPr/>
          <a:lstStyle>
            <a:lvl1pPr>
              <a:defRPr/>
            </a:lvl1pPr>
          </a:lstStyle>
          <a:p>
            <a:pPr>
              <a:defRPr/>
            </a:pPr>
            <a:fld id="{2B22F4E6-1024-4BD5-B2C9-E96BA68333C1}" type="slidenum">
              <a:rPr lang="en-US"/>
              <a:pPr>
                <a:defRPr/>
              </a:pPr>
              <a:t>‹#›</a:t>
            </a:fld>
            <a:endParaRPr lang="en-US" dirty="0"/>
          </a:p>
        </p:txBody>
      </p:sp>
      <p:sp>
        <p:nvSpPr>
          <p:cNvPr id="95" name="Footer Placeholder 2"/>
          <p:cNvSpPr>
            <a:spLocks noGrp="1"/>
          </p:cNvSpPr>
          <p:nvPr>
            <p:ph type="ftr" sz="quarter" idx="167"/>
          </p:nvPr>
        </p:nvSpPr>
        <p:spPr>
          <a:ln/>
        </p:spPr>
        <p:txBody>
          <a:bodyPr/>
          <a:lstStyle>
            <a:lvl1pPr>
              <a:defRPr/>
            </a:lvl1pPr>
          </a:lstStyle>
          <a:p>
            <a:pPr>
              <a:defRPr/>
            </a:pPr>
            <a:endParaRPr lang="en-US" dirty="0"/>
          </a:p>
        </p:txBody>
      </p:sp>
      <p:sp>
        <p:nvSpPr>
          <p:cNvPr id="98" name="Slide Number Placeholder 4"/>
          <p:cNvSpPr>
            <a:spLocks noGrp="1"/>
          </p:cNvSpPr>
          <p:nvPr>
            <p:ph type="sldNum" sz="quarter" idx="169"/>
          </p:nvPr>
        </p:nvSpPr>
        <p:spPr>
          <a:ln/>
        </p:spPr>
        <p:txBody>
          <a:bodyPr/>
          <a:lstStyle>
            <a:lvl1pPr>
              <a:defRPr/>
            </a:lvl1pPr>
          </a:lstStyle>
          <a:p>
            <a:pPr>
              <a:defRPr/>
            </a:pPr>
            <a:fld id="{184A24EC-A2FA-4E2E-97DD-46C1742BB76E}" type="slidenum">
              <a:rPr lang="en-US"/>
              <a:pPr>
                <a:defRPr/>
              </a:pPr>
              <a:t>‹#›</a:t>
            </a:fld>
            <a:endParaRPr lang="en-US" dirty="0"/>
          </a:p>
        </p:txBody>
      </p:sp>
      <p:sp>
        <p:nvSpPr>
          <p:cNvPr id="90" name="Date Placeholder 1"/>
          <p:cNvSpPr>
            <a:spLocks noGrp="1"/>
          </p:cNvSpPr>
          <p:nvPr>
            <p:ph type="dt" sz="half" idx="170"/>
          </p:nvPr>
        </p:nvSpPr>
        <p:spPr>
          <a:ln/>
        </p:spPr>
        <p:txBody>
          <a:bodyPr/>
          <a:lstStyle>
            <a:lvl1pPr>
              <a:defRPr/>
            </a:lvl1pPr>
          </a:lstStyle>
          <a:p>
            <a:pPr>
              <a:defRPr/>
            </a:pPr>
            <a:fld id="{DEE4D2F7-B03B-4285-8DC3-9B5340BCD30B}" type="datetime1">
              <a:rPr lang="en-US" smtClean="0"/>
              <a:t>08/19/2014</a:t>
            </a:fld>
            <a:endParaRPr lang="en-US" dirty="0"/>
          </a:p>
        </p:txBody>
      </p:sp>
      <p:sp>
        <p:nvSpPr>
          <p:cNvPr id="97" name="Footer Placeholder 2"/>
          <p:cNvSpPr>
            <a:spLocks noGrp="1"/>
          </p:cNvSpPr>
          <p:nvPr>
            <p:ph type="ftr" sz="quarter" idx="171"/>
          </p:nvPr>
        </p:nvSpPr>
        <p:spPr>
          <a:ln/>
        </p:spPr>
        <p:txBody>
          <a:bodyPr/>
          <a:lstStyle>
            <a:lvl1pPr>
              <a:defRPr/>
            </a:lvl1pPr>
          </a:lstStyle>
          <a:p>
            <a:pPr>
              <a:defRPr/>
            </a:pPr>
            <a:endParaRPr lang="en-US" dirty="0"/>
          </a:p>
        </p:txBody>
      </p:sp>
      <p:sp>
        <p:nvSpPr>
          <p:cNvPr id="99" name="Footer Placeholder 3"/>
          <p:cNvSpPr>
            <a:spLocks noGrp="1"/>
          </p:cNvSpPr>
          <p:nvPr>
            <p:ph type="ftr" sz="quarter" idx="172"/>
          </p:nvPr>
        </p:nvSpPr>
        <p:spPr>
          <a:ln/>
        </p:spPr>
        <p:txBody>
          <a:bodyPr/>
          <a:lstStyle>
            <a:lvl1pPr>
              <a:defRPr/>
            </a:lvl1pPr>
          </a:lstStyle>
          <a:p>
            <a:pPr>
              <a:defRPr/>
            </a:pPr>
            <a:endParaRPr lang="en-US" dirty="0"/>
          </a:p>
        </p:txBody>
      </p:sp>
      <p:sp>
        <p:nvSpPr>
          <p:cNvPr id="100" name="Slide Number Placeholder 4"/>
          <p:cNvSpPr>
            <a:spLocks noGrp="1"/>
          </p:cNvSpPr>
          <p:nvPr>
            <p:ph type="sldNum" sz="quarter" idx="173"/>
          </p:nvPr>
        </p:nvSpPr>
        <p:spPr>
          <a:ln/>
        </p:spPr>
        <p:txBody>
          <a:bodyPr/>
          <a:lstStyle>
            <a:lvl1pPr>
              <a:defRPr/>
            </a:lvl1pPr>
          </a:lstStyle>
          <a:p>
            <a:pPr>
              <a:defRPr/>
            </a:pPr>
            <a:fld id="{7AB24738-4C15-4C80-BB01-E649AD4ED9A4}" type="slidenum">
              <a:rPr lang="en-US"/>
              <a:pPr>
                <a:defRPr/>
              </a:pPr>
              <a:t>‹#›</a:t>
            </a:fld>
            <a:endParaRPr lang="en-US" dirty="0"/>
          </a:p>
        </p:txBody>
      </p:sp>
      <p:sp>
        <p:nvSpPr>
          <p:cNvPr id="101" name="Slide Number Placeholder 5"/>
          <p:cNvSpPr>
            <a:spLocks noGrp="1"/>
          </p:cNvSpPr>
          <p:nvPr>
            <p:ph type="sldNum" sz="quarter" idx="174"/>
          </p:nvPr>
        </p:nvSpPr>
        <p:spPr>
          <a:ln/>
        </p:spPr>
        <p:txBody>
          <a:bodyPr/>
          <a:lstStyle>
            <a:lvl1pPr>
              <a:defRPr/>
            </a:lvl1pPr>
          </a:lstStyle>
          <a:p>
            <a:pPr>
              <a:defRPr/>
            </a:pPr>
            <a:fld id="{B0C425AF-8EA3-4203-B70B-387A79166C62}" type="slidenum">
              <a:rPr lang="en-US"/>
              <a:pPr>
                <a:defRPr/>
              </a:pPr>
              <a:t>‹#›</a:t>
            </a:fld>
            <a:endParaRPr lang="en-US" dirty="0"/>
          </a:p>
        </p:txBody>
      </p:sp>
    </p:spTree>
    <p:extLst>
      <p:ext uri="{BB962C8B-B14F-4D97-AF65-F5344CB8AC3E}">
        <p14:creationId xmlns:p14="http://schemas.microsoft.com/office/powerpoint/2010/main" val="2762602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4.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8.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34925" y="4119563"/>
            <a:ext cx="9074150" cy="2693987"/>
            <a:chOff x="0" y="2640"/>
            <a:chExt cx="5760" cy="1680"/>
          </a:xfrm>
        </p:grpSpPr>
        <p:sp>
          <p:nvSpPr>
            <p:cNvPr id="1041" name="Rectangle 17"/>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9"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en-US" dirty="0"/>
            </a:p>
          </p:txBody>
        </p:sp>
      </p:grpSp>
      <p:sp>
        <p:nvSpPr>
          <p:cNvPr id="20" name="Rectangle 19"/>
          <p:cNvSpPr>
            <a:spLocks noChangeArrowheads="1"/>
          </p:cNvSpPr>
          <p:nvPr/>
        </p:nvSpPr>
        <p:spPr bwMode="gray">
          <a:xfrm>
            <a:off x="34925" y="44450"/>
            <a:ext cx="9074150"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dirty="0"/>
          </a:p>
        </p:txBody>
      </p:sp>
      <p:grpSp>
        <p:nvGrpSpPr>
          <p:cNvPr id="1028" name="Group 20"/>
          <p:cNvGrpSpPr>
            <a:grpSpLocks/>
          </p:cNvGrpSpPr>
          <p:nvPr/>
        </p:nvGrpSpPr>
        <p:grpSpPr bwMode="auto">
          <a:xfrm>
            <a:off x="-4763" y="0"/>
            <a:ext cx="9148763" cy="6856413"/>
            <a:chOff x="-3" y="0"/>
            <a:chExt cx="5763" cy="4319"/>
          </a:xfrm>
        </p:grpSpPr>
        <p:sp>
          <p:nvSpPr>
            <p:cNvPr id="1036"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7" name="Freeform 22"/>
            <p:cNvSpPr>
              <a:spLocks/>
            </p:cNvSpPr>
            <p:nvPr userDrawn="1"/>
          </p:nvSpPr>
          <p:spPr bwMode="gray">
            <a:xfrm>
              <a:off x="0"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23"/>
            <p:cNvSpPr>
              <a:spLocks/>
            </p:cNvSpPr>
            <p:nvPr userDrawn="1"/>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24"/>
            <p:cNvSpPr>
              <a:spLocks/>
            </p:cNvSpPr>
            <p:nvPr userDrawn="1"/>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5"/>
            <p:cNvSpPr>
              <a:spLocks/>
            </p:cNvSpPr>
            <p:nvPr userDrawn="1"/>
          </p:nvSpPr>
          <p:spPr bwMode="gray">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29" name="Rectangle 2"/>
          <p:cNvSpPr>
            <a:spLocks noGrp="1" noChangeArrowheads="1"/>
          </p:cNvSpPr>
          <p:nvPr>
            <p:ph type="title"/>
          </p:nvPr>
        </p:nvSpPr>
        <p:spPr bwMode="gray">
          <a:xfrm>
            <a:off x="1257300" y="741363"/>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5FBA16E-BD80-464A-8CA5-150166148F70}" type="datetime1">
              <a:rPr lang="en-US" smtClean="0"/>
              <a:t>08/19/2014</a:t>
            </a:fld>
            <a:endParaRPr lang="en-US" dirty="0"/>
          </a:p>
        </p:txBody>
      </p:sp>
      <p:sp>
        <p:nvSpPr>
          <p:cNvPr id="2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3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9F619E4-3AB6-4FB9-8811-8E3959D6B75A}" type="slidenum">
              <a:rPr lang="en-US"/>
              <a:pPr>
                <a:defRPr/>
              </a:pPr>
              <a:t>‹#›</a:t>
            </a:fld>
            <a:endParaRPr lang="en-US" dirty="0"/>
          </a:p>
        </p:txBody>
      </p:sp>
      <p:grpSp>
        <p:nvGrpSpPr>
          <p:cNvPr id="1033" name="Group 16"/>
          <p:cNvGrpSpPr>
            <a:grpSpLocks/>
          </p:cNvGrpSpPr>
          <p:nvPr/>
        </p:nvGrpSpPr>
        <p:grpSpPr bwMode="auto">
          <a:xfrm>
            <a:off x="77788" y="2430463"/>
            <a:ext cx="8988425" cy="1633537"/>
            <a:chOff x="49" y="1555"/>
            <a:chExt cx="5662" cy="1029"/>
          </a:xfrm>
        </p:grpSpPr>
        <p:pic>
          <p:nvPicPr>
            <p:cNvPr id="1034" name="Picture 17" descr="vet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 y="1594"/>
              <a:ext cx="5662"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30" descr="US-DeptOfVeteransAffairs-Seal-Large"/>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gray">
            <a:xfrm>
              <a:off x="2376" y="1555"/>
              <a:ext cx="1008"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0" y="285750"/>
            <a:ext cx="9156700" cy="911225"/>
            <a:chOff x="-1" y="196"/>
            <a:chExt cx="5768" cy="635"/>
          </a:xfrm>
        </p:grpSpPr>
        <p:sp>
          <p:nvSpPr>
            <p:cNvPr id="2061"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a:defRPr/>
              </a:pPr>
              <a:endParaRPr lang="en-US" dirty="0"/>
            </a:p>
          </p:txBody>
        </p:sp>
        <p:sp>
          <p:nvSpPr>
            <p:cNvPr id="1038" name="Freeform 14"/>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a:defRPr/>
              </a:pPr>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a:defRPr/>
            </a:pPr>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dirty="0"/>
          </a:p>
        </p:txBody>
      </p:sp>
      <p:pic>
        <p:nvPicPr>
          <p:cNvPr id="2053" name="Picture 1230" descr="US-DeptOfVeteransAffairs-Seal-Large"/>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gray">
          <a:xfrm>
            <a:off x="155575" y="46038"/>
            <a:ext cx="1077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title"/>
          </p:nvPr>
        </p:nvSpPr>
        <p:spPr bwMode="gray">
          <a:xfrm>
            <a:off x="1676400" y="274638"/>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5" name="Rectangle 3"/>
          <p:cNvSpPr>
            <a:spLocks noGrp="1" noChangeArrowheads="1"/>
          </p:cNvSpPr>
          <p:nvPr>
            <p:ph type="body" idx="1"/>
          </p:nvPr>
        </p:nvSpPr>
        <p:spPr bwMode="auto">
          <a:xfrm>
            <a:off x="457200" y="1447800"/>
            <a:ext cx="8229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Date Placeholder 1"/>
          <p:cNvSpPr>
            <a:spLocks noGrp="1"/>
          </p:cNvSpPr>
          <p:nvPr>
            <p:ph type="dt" sz="half" idx="2"/>
          </p:nvPr>
        </p:nvSpPr>
        <p:spPr bwMode="auto">
          <a:xfrm>
            <a:off x="457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7D6F8152-F9DA-4CEE-B767-18321673C67A}" type="datetime1">
              <a:rPr lang="en-US" smtClean="0"/>
              <a:t>08/19/2014</a:t>
            </a:fld>
            <a:endParaRPr lang="en-US" dirty="0"/>
          </a:p>
        </p:txBody>
      </p:sp>
      <p:sp>
        <p:nvSpPr>
          <p:cNvPr id="17" name="Footer Placeholder 2"/>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8" name="Footer Placeholder 3"/>
          <p:cNvSpPr>
            <a:spLocks noGrp="1"/>
          </p:cNvSpPr>
          <p:nvPr>
            <p:ph type="ftr" sz="quarter" idx="3"/>
          </p:nvPr>
        </p:nvSpPr>
        <p:spPr bwMode="auto">
          <a:xfrm>
            <a:off x="3124200" y="6477000"/>
            <a:ext cx="2895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9" name="Slide Number Placeholder 4"/>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301FDDC-1D2D-4303-ADAD-8CD5A642517C}" type="slidenum">
              <a:rPr lang="en-US"/>
              <a:pPr>
                <a:defRPr/>
              </a:pPr>
              <a:t>‹#›</a:t>
            </a:fld>
            <a:endParaRPr lang="en-US" dirty="0"/>
          </a:p>
        </p:txBody>
      </p:sp>
      <p:sp>
        <p:nvSpPr>
          <p:cNvPr id="20" name="Slide Number Placeholder 5"/>
          <p:cNvSpPr>
            <a:spLocks noGrp="1"/>
          </p:cNvSpPr>
          <p:nvPr>
            <p:ph type="sldNum" sz="quarter" idx="4"/>
          </p:nvPr>
        </p:nvSpPr>
        <p:spPr bwMode="auto">
          <a:xfrm>
            <a:off x="6553200" y="6477000"/>
            <a:ext cx="21336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DFA3EF1-6D29-4A23-B33A-6DC4893B5C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3074" name="Group 16"/>
          <p:cNvGrpSpPr>
            <a:grpSpLocks/>
          </p:cNvGrpSpPr>
          <p:nvPr userDrawn="1"/>
        </p:nvGrpSpPr>
        <p:grpSpPr bwMode="auto">
          <a:xfrm>
            <a:off x="34925" y="2514600"/>
            <a:ext cx="9074150" cy="4298950"/>
            <a:chOff x="0" y="2640"/>
            <a:chExt cx="5760" cy="1680"/>
          </a:xfrm>
        </p:grpSpPr>
        <p:sp>
          <p:nvSpPr>
            <p:cNvPr id="3086" name="Rectangle 17"/>
            <p:cNvSpPr>
              <a:spLocks noChangeArrowheads="1"/>
            </p:cNvSpPr>
            <p:nvPr userDrawn="1"/>
          </p:nvSpPr>
          <p:spPr bwMode="gray">
            <a:xfrm>
              <a:off x="0" y="2640"/>
              <a:ext cx="5760" cy="168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9"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en-US" dirty="0"/>
            </a:p>
          </p:txBody>
        </p:sp>
      </p:grpSp>
      <p:sp>
        <p:nvSpPr>
          <p:cNvPr id="20" name="Rectangle 19"/>
          <p:cNvSpPr>
            <a:spLocks noChangeArrowheads="1"/>
          </p:cNvSpPr>
          <p:nvPr/>
        </p:nvSpPr>
        <p:spPr bwMode="gray">
          <a:xfrm>
            <a:off x="34925" y="44450"/>
            <a:ext cx="9074150"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en-US" dirty="0"/>
          </a:p>
        </p:txBody>
      </p:sp>
      <p:grpSp>
        <p:nvGrpSpPr>
          <p:cNvPr id="3076" name="Group 20"/>
          <p:cNvGrpSpPr>
            <a:grpSpLocks/>
          </p:cNvGrpSpPr>
          <p:nvPr/>
        </p:nvGrpSpPr>
        <p:grpSpPr bwMode="auto">
          <a:xfrm>
            <a:off x="-4763" y="0"/>
            <a:ext cx="9148763" cy="6856413"/>
            <a:chOff x="-3" y="0"/>
            <a:chExt cx="5763" cy="4319"/>
          </a:xfrm>
        </p:grpSpPr>
        <p:sp>
          <p:nvSpPr>
            <p:cNvPr id="3081"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082" name="Freeform 22"/>
            <p:cNvSpPr>
              <a:spLocks/>
            </p:cNvSpPr>
            <p:nvPr userDrawn="1"/>
          </p:nvSpPr>
          <p:spPr bwMode="gray">
            <a:xfrm>
              <a:off x="0"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3" name="Freeform 23"/>
            <p:cNvSpPr>
              <a:spLocks/>
            </p:cNvSpPr>
            <p:nvPr userDrawn="1"/>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4" name="Freeform 24"/>
            <p:cNvSpPr>
              <a:spLocks/>
            </p:cNvSpPr>
            <p:nvPr userDrawn="1"/>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85" name="Freeform 25"/>
            <p:cNvSpPr>
              <a:spLocks/>
            </p:cNvSpPr>
            <p:nvPr userDrawn="1"/>
          </p:nvSpPr>
          <p:spPr bwMode="gray">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077" name="Rectangle 2"/>
          <p:cNvSpPr>
            <a:spLocks noGrp="1" noChangeArrowheads="1"/>
          </p:cNvSpPr>
          <p:nvPr>
            <p:ph type="title"/>
          </p:nvPr>
        </p:nvSpPr>
        <p:spPr bwMode="gray">
          <a:xfrm>
            <a:off x="1257300" y="741363"/>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253AB764-DFDE-472C-AF93-20F7E117C26B}" type="datetime1">
              <a:rPr lang="en-US" smtClean="0"/>
              <a:t>08/19/2014</a:t>
            </a:fld>
            <a:endParaRPr lang="en-US" dirty="0"/>
          </a:p>
        </p:txBody>
      </p:sp>
      <p:sp>
        <p:nvSpPr>
          <p:cNvPr id="29"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30"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CC4971A-2540-4BA3-9ED4-617B147BB1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PT_Design_withSmallPhotos_Round3_Page_9.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pPr>
              <a:defRPr/>
            </a:pPr>
            <a:fld id="{49F619E4-3AB6-4FB9-8811-8E3959D6B75A}" type="slidenum">
              <a:rPr lang="en-US" smtClean="0"/>
              <a:pPr>
                <a:defRPr/>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7F7F7F"/>
                </a:solidFill>
                <a:cs typeface="+mn-cs"/>
              </a:rPr>
              <a:t>VA Benefits Briefing</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3" descr="PPT_Design_withSmallPhotos_Round3_Page_9.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pPr>
              <a:defRPr/>
            </a:pPr>
            <a:fld id="{37513090-6A5D-456C-8696-5121F2592970}" type="slidenum">
              <a:rPr lang="en-US"/>
              <a:pPr>
                <a:defRPr/>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7F7F7F"/>
                </a:solidFill>
                <a:cs typeface="+mn-cs"/>
              </a:rPr>
              <a:t>VA Benefits Briefing</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42486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17894E3E-46D8-42BF-B72B-7ACB1F6485FB}" type="slidenum">
              <a:rPr lang="en-US">
                <a:ea typeface="ＭＳ Ｐゴシック" pitchFamily="34" charset="-128"/>
              </a:rPr>
              <a:pPr defTabSz="457200" fontAlgn="base">
                <a:spcBef>
                  <a:spcPct val="0"/>
                </a:spcBef>
                <a:spcAft>
                  <a:spcPct val="0"/>
                </a:spcAft>
                <a:defRPr/>
              </a:pPr>
              <a:t>‹#›</a:t>
            </a:fld>
            <a:endParaRPr lang="en-US" dirty="0">
              <a:ea typeface="ＭＳ Ｐゴシック" pitchFamily="34" charset="-128"/>
            </a:endParaRPr>
          </a:p>
        </p:txBody>
      </p:sp>
      <p:sp>
        <p:nvSpPr>
          <p:cNvPr id="5" name="TextBox 4"/>
          <p:cNvSpPr txBox="1"/>
          <p:nvPr/>
        </p:nvSpPr>
        <p:spPr>
          <a:xfrm>
            <a:off x="457200" y="6284913"/>
            <a:ext cx="4972050" cy="276225"/>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1030" name="Picture 8" descr="InsidePage_Header_0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12725"/>
            <a:ext cx="8686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3365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31" r:id="rId11"/>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3" descr="PPT_Design_withSmallPhotos_Round3_Page_9.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41300"/>
            <a:ext cx="8229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905250" y="6356350"/>
            <a:ext cx="364172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50000"/>
                    <a:lumOff val="50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4638" y="6356350"/>
            <a:ext cx="792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F7F7F"/>
                </a:solidFill>
                <a:ea typeface="MS PGothic" pitchFamily="34" charset="-128"/>
                <a:cs typeface="+mn-cs"/>
              </a:defRPr>
            </a:lvl1pPr>
          </a:lstStyle>
          <a:p>
            <a:pPr>
              <a:defRPr/>
            </a:pPr>
            <a:fld id="{37513090-6A5D-456C-8696-5121F2592970}" type="slidenum">
              <a:rPr lang="en-US"/>
              <a:pPr>
                <a:defRPr/>
              </a:pPr>
              <a:t>‹#›</a:t>
            </a:fld>
            <a:endParaRPr lang="en-US" dirty="0"/>
          </a:p>
        </p:txBody>
      </p:sp>
      <p:sp>
        <p:nvSpPr>
          <p:cNvPr id="1031" name="TextBox 6"/>
          <p:cNvSpPr txBox="1">
            <a:spLocks noChangeArrowheads="1"/>
          </p:cNvSpPr>
          <p:nvPr/>
        </p:nvSpPr>
        <p:spPr bwMode="auto">
          <a:xfrm>
            <a:off x="360363" y="6348413"/>
            <a:ext cx="435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US" sz="1400" dirty="0" smtClean="0">
                <a:solidFill>
                  <a:srgbClr val="7F7F7F"/>
                </a:solidFill>
                <a:cs typeface="+mn-cs"/>
              </a:rPr>
              <a:t>VA Benefits Briefing</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lvl1pPr algn="l" defTabSz="457200" rtl="0" eaLnBrk="1" fontAlgn="base" hangingPunct="1">
        <a:spcBef>
          <a:spcPct val="0"/>
        </a:spcBef>
        <a:spcAft>
          <a:spcPct val="0"/>
        </a:spcAft>
        <a:defRPr sz="2400" kern="1200">
          <a:solidFill>
            <a:srgbClr val="FFFFFF"/>
          </a:solidFill>
          <a:latin typeface="Georgia"/>
          <a:ea typeface="MS PGothic" pitchFamily="34" charset="-128"/>
          <a:cs typeface="Georgia"/>
        </a:defRPr>
      </a:lvl1pPr>
      <a:lvl2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rgbClr val="FFFFFF"/>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6pPr>
      <a:lvl7pPr marL="9144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7pPr>
      <a:lvl8pPr marL="13716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8pPr>
      <a:lvl9pPr marL="1828800" algn="l" defTabSz="457200" rtl="0" eaLnBrk="1" fontAlgn="base" hangingPunct="1">
        <a:spcBef>
          <a:spcPct val="0"/>
        </a:spcBef>
        <a:spcAft>
          <a:spcPct val="0"/>
        </a:spcAft>
        <a:defRPr sz="2400">
          <a:solidFill>
            <a:srgbClr val="FFFFFF"/>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charset="0"/>
        <a:buChar char="–"/>
        <a:defRPr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42486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17894E3E-46D8-42BF-B72B-7ACB1F6485FB}" type="slidenum">
              <a:rPr lang="en-US">
                <a:ea typeface="ＭＳ Ｐゴシック" pitchFamily="34" charset="-128"/>
              </a:rPr>
              <a:pPr defTabSz="457200" fontAlgn="base">
                <a:spcBef>
                  <a:spcPct val="0"/>
                </a:spcBef>
                <a:spcAft>
                  <a:spcPct val="0"/>
                </a:spcAft>
                <a:defRPr/>
              </a:pPr>
              <a:t>‹#›</a:t>
            </a:fld>
            <a:endParaRPr lang="en-US" dirty="0">
              <a:ea typeface="ＭＳ Ｐゴシック" pitchFamily="34" charset="-128"/>
            </a:endParaRPr>
          </a:p>
        </p:txBody>
      </p:sp>
      <p:sp>
        <p:nvSpPr>
          <p:cNvPr id="5" name="TextBox 4"/>
          <p:cNvSpPr txBox="1"/>
          <p:nvPr/>
        </p:nvSpPr>
        <p:spPr>
          <a:xfrm>
            <a:off x="457200" y="6284913"/>
            <a:ext cx="4972050" cy="276225"/>
          </a:xfrm>
          <a:prstGeom prst="rect">
            <a:avLst/>
          </a:prstGeom>
          <a:noFill/>
        </p:spPr>
        <p:txBody>
          <a:bodyPr>
            <a:spAutoFit/>
          </a:bodyPr>
          <a:lstStyle/>
          <a:p>
            <a:pPr defTabSz="457200">
              <a:defRPr/>
            </a:pPr>
            <a:r>
              <a:rPr lang="en-US" sz="1200" spc="100" dirty="0" smtClean="0">
                <a:solidFill>
                  <a:prstClr val="white">
                    <a:lumMod val="65000"/>
                  </a:prstClr>
                </a:solidFill>
              </a:rPr>
              <a:t>VETERANS BENEFITS ADMINISTRATION</a:t>
            </a:r>
            <a:endParaRPr lang="en-US" sz="1200" spc="100" dirty="0">
              <a:solidFill>
                <a:prstClr val="white">
                  <a:lumMod val="65000"/>
                </a:prstClr>
              </a:solidFill>
            </a:endParaRPr>
          </a:p>
        </p:txBody>
      </p:sp>
      <p:pic>
        <p:nvPicPr>
          <p:cNvPr id="1030" name="Picture 8" descr="InsidePage_Header_04.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212725"/>
            <a:ext cx="8686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3365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eaLnBrk="1" fontAlgn="base" hangingPunct="1">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25.jpg"/><Relationship Id="rId5" Type="http://schemas.openxmlformats.org/officeDocument/2006/relationships/hyperlink" Target="https://www.youtube.com/watch?v=VWfhI-eSoWk" TargetMode="External"/><Relationship Id="rId4" Type="http://schemas.openxmlformats.org/officeDocument/2006/relationships/hyperlink" Target="mailto:OEOECSUPPORT.VBAVACO@V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228600" y="3657600"/>
            <a:ext cx="8647112" cy="1885950"/>
          </a:xfrm>
          <a:extLst>
            <a:ext uri="{91240B29-F687-4F45-9708-019B960494DF}">
              <a14:hiddenLine xmlns:a14="http://schemas.microsoft.com/office/drawing/2010/main" w="0">
                <a:solidFill>
                  <a:srgbClr val="000000"/>
                </a:solidFill>
                <a:miter lim="800000"/>
                <a:headEnd/>
                <a:tailEnd/>
              </a14:hiddenLine>
            </a:ext>
          </a:extLst>
        </p:spPr>
        <p:txBody>
          <a:bodyPr/>
          <a:lstStyle/>
          <a:p>
            <a:pPr algn="ctr" eaLnBrk="1" hangingPunct="1"/>
            <a:r>
              <a:rPr lang="en-US" sz="3600" dirty="0" smtClean="0">
                <a:latin typeface="Calibri" pitchFamily="34" charset="0"/>
                <a:cs typeface="Georgia" pitchFamily="18" charset="0"/>
              </a:rPr>
              <a:t>Vocational Rehabilitation and Employment</a:t>
            </a:r>
            <a:br>
              <a:rPr lang="en-US" sz="3600" dirty="0" smtClean="0">
                <a:latin typeface="Calibri" pitchFamily="34" charset="0"/>
                <a:cs typeface="Georgia" pitchFamily="18" charset="0"/>
              </a:rPr>
            </a:br>
            <a:r>
              <a:rPr lang="en-US" sz="3600" dirty="0" smtClean="0">
                <a:latin typeface="Calibri" pitchFamily="34" charset="0"/>
                <a:cs typeface="Georgia" pitchFamily="18" charset="0"/>
              </a:rPr>
              <a:t>Veterans Employment Center (Employers)</a:t>
            </a:r>
            <a:br>
              <a:rPr lang="en-US" sz="3600" dirty="0" smtClean="0">
                <a:latin typeface="Calibri" pitchFamily="34" charset="0"/>
                <a:cs typeface="Georgia" pitchFamily="18" charset="0"/>
              </a:rPr>
            </a:br>
            <a:r>
              <a:rPr lang="en-US" sz="3600" dirty="0" smtClean="0">
                <a:latin typeface="Calibri" pitchFamily="34" charset="0"/>
                <a:cs typeface="Georgia" pitchFamily="18" charset="0"/>
              </a:rPr>
              <a:t>2014</a:t>
            </a:r>
          </a:p>
        </p:txBody>
      </p:sp>
    </p:spTree>
    <p:extLst>
      <p:ext uri="{BB962C8B-B14F-4D97-AF65-F5344CB8AC3E}">
        <p14:creationId xmlns:p14="http://schemas.microsoft.com/office/powerpoint/2010/main" val="120791558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Jobs</a:t>
            </a:r>
            <a:endParaRPr lang="en-US" dirty="0"/>
          </a:p>
        </p:txBody>
      </p:sp>
      <p:sp>
        <p:nvSpPr>
          <p:cNvPr id="13" name="Text Placeholder 12"/>
          <p:cNvSpPr>
            <a:spLocks noGrp="1"/>
          </p:cNvSpPr>
          <p:nvPr>
            <p:ph type="body" idx="1"/>
          </p:nvPr>
        </p:nvSpPr>
        <p:spPr>
          <a:xfrm>
            <a:off x="333692" y="1645920"/>
            <a:ext cx="4040188" cy="639762"/>
          </a:xfrm>
        </p:spPr>
        <p:txBody>
          <a:bodyPr/>
          <a:lstStyle/>
          <a:p>
            <a:pPr algn="ctr"/>
            <a:r>
              <a:rPr lang="en-US" b="0" dirty="0" smtClean="0">
                <a:latin typeface="Arial" panose="020B0604020202020204" pitchFamily="34" charset="0"/>
                <a:cs typeface="Arial" panose="020B0604020202020204" pitchFamily="34" charset="0"/>
              </a:rPr>
              <a:t>NLX &amp; Job Posting Schema</a:t>
            </a:r>
          </a:p>
          <a:p>
            <a:endParaRPr lang="en-US" b="0" dirty="0">
              <a:latin typeface="Arial" panose="020B0604020202020204" pitchFamily="34" charset="0"/>
              <a:cs typeface="Arial" panose="020B0604020202020204" pitchFamily="34" charset="0"/>
            </a:endParaRPr>
          </a:p>
        </p:txBody>
      </p:sp>
      <p:pic>
        <p:nvPicPr>
          <p:cNvPr id="5" name="Content Placeholder 4"/>
          <p:cNvPicPr preferRelativeResize="0">
            <a:picLocks noGrp="1"/>
          </p:cNvPicPr>
          <p:nvPr>
            <p:ph sz="half" idx="2"/>
          </p:nvPr>
        </p:nvPicPr>
        <p:blipFill>
          <a:blip r:embed="rId3">
            <a:extLst>
              <a:ext uri="{28A0092B-C50C-407E-A947-70E740481C1C}">
                <a14:useLocalDpi xmlns:a14="http://schemas.microsoft.com/office/drawing/2010/main" val="0"/>
              </a:ext>
            </a:extLst>
          </a:blip>
          <a:stretch>
            <a:fillRect/>
          </a:stretch>
        </p:blipFill>
        <p:spPr>
          <a:prstGeom prst="rect">
            <a:avLst/>
          </a:prstGeom>
          <a:ln>
            <a:noFill/>
          </a:ln>
          <a:effectLst/>
          <a:scene3d>
            <a:camera prst="orthographicFront"/>
            <a:lightRig rig="threePt" dir="t">
              <a:rot lat="0" lon="0" rev="2700000"/>
            </a:lightRig>
          </a:scene3d>
          <a:sp3d/>
        </p:spPr>
      </p:pic>
      <p:sp>
        <p:nvSpPr>
          <p:cNvPr id="14" name="Text Placeholder 13"/>
          <p:cNvSpPr>
            <a:spLocks noGrp="1"/>
          </p:cNvSpPr>
          <p:nvPr>
            <p:ph type="body" sz="quarter" idx="3"/>
          </p:nvPr>
        </p:nvSpPr>
        <p:spPr>
          <a:xfrm>
            <a:off x="4800600" y="1569720"/>
            <a:ext cx="3886200" cy="639762"/>
          </a:xfrm>
        </p:spPr>
        <p:txBody>
          <a:bodyPr>
            <a:normAutofit lnSpcReduction="10000"/>
          </a:bodyPr>
          <a:lstStyle/>
          <a:p>
            <a:pPr algn="ctr"/>
            <a:r>
              <a:rPr lang="en-US" b="0" dirty="0" smtClean="0">
                <a:latin typeface="Arial" panose="020B0604020202020204" pitchFamily="34" charset="0"/>
                <a:cs typeface="Arial" panose="020B0604020202020204" pitchFamily="34" charset="0"/>
              </a:rPr>
              <a:t>URL Job Position Capability </a:t>
            </a:r>
            <a:r>
              <a:rPr lang="en-US" b="0" dirty="0">
                <a:latin typeface="Arial" panose="020B0604020202020204" pitchFamily="34" charset="0"/>
                <a:cs typeface="Arial" panose="020B0604020202020204" pitchFamily="34" charset="0"/>
              </a:rPr>
              <a:t>(Manage Employer Profile View</a:t>
            </a:r>
            <a:r>
              <a:rPr lang="en-US" b="0" dirty="0" smtClean="0">
                <a:latin typeface="Arial" panose="020B0604020202020204" pitchFamily="34" charset="0"/>
                <a:cs typeface="Arial" panose="020B0604020202020204" pitchFamily="34" charset="0"/>
              </a:rPr>
              <a:t>)</a:t>
            </a:r>
            <a:endParaRPr lang="en-US" dirty="0"/>
          </a:p>
        </p:txBody>
      </p:sp>
      <p:pic>
        <p:nvPicPr>
          <p:cNvPr id="12" name="Content Placeholder 11"/>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29785" y="2371948"/>
            <a:ext cx="4041775" cy="2822446"/>
          </a:xfrm>
        </p:spPr>
      </p:pic>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10</a:t>
            </a:fld>
            <a:endParaRPr lang="en-US" dirty="0"/>
          </a:p>
        </p:txBody>
      </p:sp>
      <p:sp>
        <p:nvSpPr>
          <p:cNvPr id="6" name="Down Arrow 5"/>
          <p:cNvSpPr/>
          <p:nvPr/>
        </p:nvSpPr>
        <p:spPr>
          <a:xfrm>
            <a:off x="106680" y="3962400"/>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5422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43000" y="1600200"/>
            <a:ext cx="7040880" cy="4572000"/>
          </a:xfrm>
        </p:spPr>
      </p:pic>
      <p:sp>
        <p:nvSpPr>
          <p:cNvPr id="2" name="Title 1"/>
          <p:cNvSpPr>
            <a:spLocks noGrp="1"/>
          </p:cNvSpPr>
          <p:nvPr>
            <p:ph type="title"/>
          </p:nvPr>
        </p:nvSpPr>
        <p:spPr/>
        <p:txBody>
          <a:bodyPr/>
          <a:lstStyle/>
          <a:p>
            <a:r>
              <a:rPr lang="en-US" dirty="0" smtClean="0"/>
              <a:t>Resources for Employers</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11</a:t>
            </a:fld>
            <a:endParaRPr lang="en-US" dirty="0"/>
          </a:p>
        </p:txBody>
      </p:sp>
      <p:sp>
        <p:nvSpPr>
          <p:cNvPr id="6" name="Down Arrow 5"/>
          <p:cNvSpPr/>
          <p:nvPr/>
        </p:nvSpPr>
        <p:spPr>
          <a:xfrm>
            <a:off x="958327" y="4823012"/>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370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600200" y="1600200"/>
            <a:ext cx="6400800" cy="4572000"/>
          </a:xfrm>
        </p:spPr>
      </p:pic>
      <p:sp>
        <p:nvSpPr>
          <p:cNvPr id="2" name="Title 1"/>
          <p:cNvSpPr>
            <a:spLocks noGrp="1"/>
          </p:cNvSpPr>
          <p:nvPr>
            <p:ph type="title"/>
          </p:nvPr>
        </p:nvSpPr>
        <p:spPr/>
        <p:txBody>
          <a:bodyPr/>
          <a:lstStyle/>
          <a:p>
            <a:r>
              <a:rPr lang="en-US" dirty="0" smtClean="0"/>
              <a:t>Resources for Employers (Cont.)</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12</a:t>
            </a:fld>
            <a:endParaRPr lang="en-US" dirty="0"/>
          </a:p>
        </p:txBody>
      </p:sp>
      <p:sp>
        <p:nvSpPr>
          <p:cNvPr id="6" name="Down Arrow 5"/>
          <p:cNvSpPr/>
          <p:nvPr/>
        </p:nvSpPr>
        <p:spPr>
          <a:xfrm>
            <a:off x="1371600" y="4953000"/>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048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43000" y="1676400"/>
            <a:ext cx="7132320" cy="4572000"/>
          </a:xfrm>
        </p:spPr>
      </p:pic>
      <p:sp>
        <p:nvSpPr>
          <p:cNvPr id="2" name="Title 1"/>
          <p:cNvSpPr>
            <a:spLocks noGrp="1"/>
          </p:cNvSpPr>
          <p:nvPr>
            <p:ph type="title"/>
          </p:nvPr>
        </p:nvSpPr>
        <p:spPr/>
        <p:txBody>
          <a:bodyPr/>
          <a:lstStyle/>
          <a:p>
            <a:r>
              <a:rPr lang="en-US" dirty="0"/>
              <a:t>Resources for Employers (Cont.)</a:t>
            </a:r>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13</a:t>
            </a:fld>
            <a:endParaRPr lang="en-US" dirty="0"/>
          </a:p>
        </p:txBody>
      </p:sp>
      <p:sp>
        <p:nvSpPr>
          <p:cNvPr id="6" name="Down Arrow 5"/>
          <p:cNvSpPr/>
          <p:nvPr/>
        </p:nvSpPr>
        <p:spPr>
          <a:xfrm>
            <a:off x="914400" y="5029200"/>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836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Questions</a:t>
            </a:r>
            <a:endParaRPr lang="en-US" sz="20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1524000"/>
            <a:ext cx="4732205" cy="3554412"/>
          </a:xfrm>
        </p:spPr>
      </p:pic>
      <p:sp>
        <p:nvSpPr>
          <p:cNvPr id="4" name="Slide Number Placeholder 3"/>
          <p:cNvSpPr>
            <a:spLocks noGrp="1"/>
          </p:cNvSpPr>
          <p:nvPr>
            <p:ph type="sldNum" sz="quarter" idx="10"/>
          </p:nvPr>
        </p:nvSpPr>
        <p:spPr/>
        <p:txBody>
          <a:bodyPr/>
          <a:lstStyle/>
          <a:p>
            <a:pPr>
              <a:defRPr/>
            </a:pPr>
            <a:fld id="{63D0748A-17D4-464F-892C-F4FDE5B79465}" type="slidenum">
              <a:rPr lang="en-US" smtClean="0"/>
              <a:pPr>
                <a:defRPr/>
              </a:pPr>
              <a:t>14</a:t>
            </a:fld>
            <a:endParaRPr lang="en-US" dirty="0"/>
          </a:p>
        </p:txBody>
      </p:sp>
      <p:sp>
        <p:nvSpPr>
          <p:cNvPr id="5" name="Slide Number Placeholder 4"/>
          <p:cNvSpPr>
            <a:spLocks noGrp="1"/>
          </p:cNvSpPr>
          <p:nvPr>
            <p:ph type="sldNum" sz="quarter" idx="4294967295"/>
          </p:nvPr>
        </p:nvSpPr>
        <p:spPr>
          <a:xfrm>
            <a:off x="7010400" y="6477000"/>
            <a:ext cx="2133600" cy="244475"/>
          </a:xfrm>
        </p:spPr>
        <p:txBody>
          <a:bodyPr/>
          <a:lstStyle/>
          <a:p>
            <a:pPr>
              <a:defRPr/>
            </a:pPr>
            <a:fld id="{7C558B1E-DC80-4E29-8A25-CBE41C1B8EA8}" type="slidenum">
              <a:rPr lang="en-US" smtClean="0"/>
              <a:pPr>
                <a:defRPr/>
              </a:pPr>
              <a:t>14</a:t>
            </a:fld>
            <a:endParaRPr lang="en-US" dirty="0"/>
          </a:p>
        </p:txBody>
      </p:sp>
      <p:sp>
        <p:nvSpPr>
          <p:cNvPr id="6" name="Slide Number Placeholder 5"/>
          <p:cNvSpPr>
            <a:spLocks noGrp="1"/>
          </p:cNvSpPr>
          <p:nvPr>
            <p:ph type="sldNum" sz="quarter" idx="4294967295"/>
          </p:nvPr>
        </p:nvSpPr>
        <p:spPr>
          <a:xfrm>
            <a:off x="7010400" y="6477000"/>
            <a:ext cx="2133600" cy="244475"/>
          </a:xfrm>
        </p:spPr>
        <p:txBody>
          <a:bodyPr/>
          <a:lstStyle/>
          <a:p>
            <a:pPr>
              <a:defRPr/>
            </a:pPr>
            <a:fld id="{3F583A6B-CECE-4DC1-8B16-CEE520FC5468}" type="slidenum">
              <a:rPr lang="en-US" smtClean="0"/>
              <a:pPr>
                <a:defRPr/>
              </a:pPr>
              <a:t>14</a:t>
            </a:fld>
            <a:endParaRPr lang="en-US" dirty="0"/>
          </a:p>
        </p:txBody>
      </p:sp>
      <p:sp>
        <p:nvSpPr>
          <p:cNvPr id="7" name="Slide Number Placeholder 6"/>
          <p:cNvSpPr>
            <a:spLocks noGrp="1"/>
          </p:cNvSpPr>
          <p:nvPr>
            <p:ph type="sldNum" sz="quarter" idx="4294967295"/>
          </p:nvPr>
        </p:nvSpPr>
        <p:spPr>
          <a:xfrm>
            <a:off x="7010400" y="6477000"/>
            <a:ext cx="2133600" cy="244475"/>
          </a:xfrm>
        </p:spPr>
        <p:txBody>
          <a:bodyPr/>
          <a:lstStyle/>
          <a:p>
            <a:pPr>
              <a:defRPr/>
            </a:pPr>
            <a:fld id="{3A120E1C-8FE7-4BE6-83A7-74032FA0D3CD}" type="slidenum">
              <a:rPr lang="en-US" smtClean="0"/>
              <a:pPr>
                <a:defRPr/>
              </a:pPr>
              <a:t>14</a:t>
            </a:fld>
            <a:endParaRPr lang="en-US" dirty="0"/>
          </a:p>
        </p:txBody>
      </p:sp>
      <p:sp>
        <p:nvSpPr>
          <p:cNvPr id="8" name="Slide Number Placeholder 7"/>
          <p:cNvSpPr>
            <a:spLocks noGrp="1"/>
          </p:cNvSpPr>
          <p:nvPr>
            <p:ph type="sldNum" sz="quarter" idx="4294967295"/>
          </p:nvPr>
        </p:nvSpPr>
        <p:spPr>
          <a:xfrm>
            <a:off x="7010400" y="6477000"/>
            <a:ext cx="2133600" cy="244475"/>
          </a:xfrm>
        </p:spPr>
        <p:txBody>
          <a:bodyPr/>
          <a:lstStyle/>
          <a:p>
            <a:pPr>
              <a:defRPr/>
            </a:pPr>
            <a:fld id="{AE680FBF-34E8-4DE9-9BC6-45F86E44332D}" type="slidenum">
              <a:rPr lang="en-US" smtClean="0"/>
              <a:pPr>
                <a:defRPr/>
              </a:pPr>
              <a:t>14</a:t>
            </a:fld>
            <a:endParaRPr lang="en-US" dirty="0"/>
          </a:p>
        </p:txBody>
      </p:sp>
      <p:sp>
        <p:nvSpPr>
          <p:cNvPr id="9" name="Slide Number Placeholder 8"/>
          <p:cNvSpPr>
            <a:spLocks noGrp="1"/>
          </p:cNvSpPr>
          <p:nvPr>
            <p:ph type="sldNum" sz="quarter" idx="4294967295"/>
          </p:nvPr>
        </p:nvSpPr>
        <p:spPr>
          <a:xfrm>
            <a:off x="7010400" y="6477000"/>
            <a:ext cx="2133600" cy="244475"/>
          </a:xfrm>
        </p:spPr>
        <p:txBody>
          <a:bodyPr/>
          <a:lstStyle/>
          <a:p>
            <a:pPr>
              <a:defRPr/>
            </a:pPr>
            <a:fld id="{0CB5180C-0B81-4CC9-A227-5B3B2DA1799F}" type="slidenum">
              <a:rPr lang="en-US" smtClean="0"/>
              <a:pPr>
                <a:defRPr/>
              </a:pPr>
              <a:t>14</a:t>
            </a:fld>
            <a:endParaRPr lang="en-US" dirty="0"/>
          </a:p>
        </p:txBody>
      </p:sp>
      <p:sp>
        <p:nvSpPr>
          <p:cNvPr id="10" name="Slide Number Placeholder 9"/>
          <p:cNvSpPr>
            <a:spLocks noGrp="1"/>
          </p:cNvSpPr>
          <p:nvPr>
            <p:ph type="sldNum" sz="quarter" idx="4294967295"/>
          </p:nvPr>
        </p:nvSpPr>
        <p:spPr>
          <a:xfrm>
            <a:off x="7010400" y="6477000"/>
            <a:ext cx="2133600" cy="244475"/>
          </a:xfrm>
        </p:spPr>
        <p:txBody>
          <a:bodyPr/>
          <a:lstStyle/>
          <a:p>
            <a:pPr>
              <a:defRPr/>
            </a:pPr>
            <a:fld id="{D8890FE0-2DFD-4CD1-90F9-133E4A5CA962}" type="slidenum">
              <a:rPr lang="en-US" smtClean="0"/>
              <a:pPr>
                <a:defRPr/>
              </a:pPr>
              <a:t>14</a:t>
            </a:fld>
            <a:endParaRPr lang="en-US" dirty="0"/>
          </a:p>
        </p:txBody>
      </p:sp>
      <p:sp>
        <p:nvSpPr>
          <p:cNvPr id="11" name="Slide Number Placeholder 10"/>
          <p:cNvSpPr>
            <a:spLocks noGrp="1"/>
          </p:cNvSpPr>
          <p:nvPr>
            <p:ph type="sldNum" sz="quarter" idx="4294967295"/>
          </p:nvPr>
        </p:nvSpPr>
        <p:spPr>
          <a:xfrm>
            <a:off x="7010400" y="6477000"/>
            <a:ext cx="2133600" cy="244475"/>
          </a:xfrm>
        </p:spPr>
        <p:txBody>
          <a:bodyPr/>
          <a:lstStyle/>
          <a:p>
            <a:pPr>
              <a:defRPr/>
            </a:pPr>
            <a:fld id="{5C46E205-ADE2-4314-AD8C-509602A4DFD9}" type="slidenum">
              <a:rPr lang="en-US" smtClean="0"/>
              <a:pPr>
                <a:defRPr/>
              </a:pPr>
              <a:t>14</a:t>
            </a:fld>
            <a:endParaRPr lang="en-US" dirty="0"/>
          </a:p>
        </p:txBody>
      </p:sp>
      <p:sp>
        <p:nvSpPr>
          <p:cNvPr id="12" name="Slide Number Placeholder 11"/>
          <p:cNvSpPr>
            <a:spLocks noGrp="1"/>
          </p:cNvSpPr>
          <p:nvPr>
            <p:ph type="sldNum" sz="quarter" idx="4294967295"/>
          </p:nvPr>
        </p:nvSpPr>
        <p:spPr>
          <a:xfrm>
            <a:off x="7010400" y="6477000"/>
            <a:ext cx="2133600" cy="244475"/>
          </a:xfrm>
        </p:spPr>
        <p:txBody>
          <a:bodyPr/>
          <a:lstStyle/>
          <a:p>
            <a:pPr>
              <a:defRPr/>
            </a:pPr>
            <a:fld id="{CD14566C-32DB-422C-A9BA-9B9E894857E3}" type="slidenum">
              <a:rPr lang="en-US" smtClean="0"/>
              <a:pPr>
                <a:defRPr/>
              </a:pPr>
              <a:t>14</a:t>
            </a:fld>
            <a:endParaRPr lang="en-US" dirty="0"/>
          </a:p>
        </p:txBody>
      </p:sp>
      <p:sp>
        <p:nvSpPr>
          <p:cNvPr id="13" name="Slide Number Placeholder 12"/>
          <p:cNvSpPr>
            <a:spLocks noGrp="1"/>
          </p:cNvSpPr>
          <p:nvPr>
            <p:ph type="sldNum" sz="quarter" idx="4294967295"/>
          </p:nvPr>
        </p:nvSpPr>
        <p:spPr>
          <a:xfrm>
            <a:off x="7010400" y="6477000"/>
            <a:ext cx="2133600" cy="244475"/>
          </a:xfrm>
        </p:spPr>
        <p:txBody>
          <a:bodyPr/>
          <a:lstStyle/>
          <a:p>
            <a:pPr>
              <a:defRPr/>
            </a:pPr>
            <a:fld id="{29857383-3E45-4AE0-ADC2-89E9BDFDD1CB}" type="slidenum">
              <a:rPr lang="en-US" smtClean="0"/>
              <a:pPr>
                <a:defRPr/>
              </a:pPr>
              <a:t>14</a:t>
            </a:fld>
            <a:endParaRPr lang="en-US" dirty="0"/>
          </a:p>
        </p:txBody>
      </p:sp>
      <p:sp>
        <p:nvSpPr>
          <p:cNvPr id="14" name="Slide Number Placeholder 13"/>
          <p:cNvSpPr>
            <a:spLocks noGrp="1"/>
          </p:cNvSpPr>
          <p:nvPr>
            <p:ph type="sldNum" sz="quarter" idx="4294967295"/>
          </p:nvPr>
        </p:nvSpPr>
        <p:spPr>
          <a:xfrm>
            <a:off x="7010400" y="6477000"/>
            <a:ext cx="2133600" cy="244475"/>
          </a:xfrm>
        </p:spPr>
        <p:txBody>
          <a:bodyPr/>
          <a:lstStyle/>
          <a:p>
            <a:pPr>
              <a:defRPr/>
            </a:pPr>
            <a:fld id="{88D96AAE-D729-4F2C-931F-727260311CB9}" type="slidenum">
              <a:rPr lang="en-US" smtClean="0"/>
              <a:pPr>
                <a:defRPr/>
              </a:pPr>
              <a:t>14</a:t>
            </a:fld>
            <a:endParaRPr lang="en-US" dirty="0"/>
          </a:p>
        </p:txBody>
      </p:sp>
      <p:sp>
        <p:nvSpPr>
          <p:cNvPr id="15" name="Slide Number Placeholder 14"/>
          <p:cNvSpPr>
            <a:spLocks noGrp="1"/>
          </p:cNvSpPr>
          <p:nvPr>
            <p:ph type="sldNum" sz="quarter" idx="4294967295"/>
          </p:nvPr>
        </p:nvSpPr>
        <p:spPr>
          <a:xfrm>
            <a:off x="7010400" y="6477000"/>
            <a:ext cx="2133600" cy="244475"/>
          </a:xfrm>
        </p:spPr>
        <p:txBody>
          <a:bodyPr/>
          <a:lstStyle/>
          <a:p>
            <a:pPr>
              <a:defRPr/>
            </a:pPr>
            <a:fld id="{F069560F-EF0B-4413-9C12-EDA1E6D08920}" type="slidenum">
              <a:rPr lang="en-US" smtClean="0"/>
              <a:pPr>
                <a:defRPr/>
              </a:pPr>
              <a:t>14</a:t>
            </a:fld>
            <a:endParaRPr lang="en-US" dirty="0"/>
          </a:p>
        </p:txBody>
      </p:sp>
      <p:sp>
        <p:nvSpPr>
          <p:cNvPr id="16" name="Slide Number Placeholder 15"/>
          <p:cNvSpPr>
            <a:spLocks noGrp="1"/>
          </p:cNvSpPr>
          <p:nvPr>
            <p:ph type="sldNum" sz="quarter" idx="4294967295"/>
          </p:nvPr>
        </p:nvSpPr>
        <p:spPr>
          <a:xfrm>
            <a:off x="7010400" y="6477000"/>
            <a:ext cx="2133600" cy="244475"/>
          </a:xfrm>
        </p:spPr>
        <p:txBody>
          <a:bodyPr/>
          <a:lstStyle/>
          <a:p>
            <a:pPr>
              <a:defRPr/>
            </a:pPr>
            <a:fld id="{9E2276E7-2877-4DE2-8732-C73CB02D421C}" type="slidenum">
              <a:rPr lang="en-US" smtClean="0"/>
              <a:pPr>
                <a:defRPr/>
              </a:pPr>
              <a:t>14</a:t>
            </a:fld>
            <a:endParaRPr lang="en-US" dirty="0"/>
          </a:p>
        </p:txBody>
      </p:sp>
      <p:sp>
        <p:nvSpPr>
          <p:cNvPr id="17" name="Slide Number Placeholder 16"/>
          <p:cNvSpPr>
            <a:spLocks noGrp="1"/>
          </p:cNvSpPr>
          <p:nvPr>
            <p:ph type="sldNum" sz="quarter" idx="4294967295"/>
          </p:nvPr>
        </p:nvSpPr>
        <p:spPr>
          <a:xfrm>
            <a:off x="7010400" y="6477000"/>
            <a:ext cx="2133600" cy="244475"/>
          </a:xfrm>
        </p:spPr>
        <p:txBody>
          <a:bodyPr/>
          <a:lstStyle/>
          <a:p>
            <a:pPr>
              <a:defRPr/>
            </a:pPr>
            <a:fld id="{28079016-C5BD-48A4-B80B-50B66127687A}" type="slidenum">
              <a:rPr lang="en-US" smtClean="0"/>
              <a:pPr>
                <a:defRPr/>
              </a:pPr>
              <a:t>14</a:t>
            </a:fld>
            <a:endParaRPr lang="en-US" dirty="0"/>
          </a:p>
        </p:txBody>
      </p:sp>
      <p:sp>
        <p:nvSpPr>
          <p:cNvPr id="18" name="Slide Number Placeholder 17"/>
          <p:cNvSpPr>
            <a:spLocks noGrp="1"/>
          </p:cNvSpPr>
          <p:nvPr>
            <p:ph type="sldNum" sz="quarter" idx="4294967295"/>
          </p:nvPr>
        </p:nvSpPr>
        <p:spPr>
          <a:xfrm>
            <a:off x="7010400" y="6477000"/>
            <a:ext cx="2133600" cy="244475"/>
          </a:xfrm>
        </p:spPr>
        <p:txBody>
          <a:bodyPr/>
          <a:lstStyle/>
          <a:p>
            <a:pPr>
              <a:defRPr/>
            </a:pPr>
            <a:fld id="{35450996-D5E4-4DE3-8FEB-A0928A7C3626}" type="slidenum">
              <a:rPr lang="en-US" smtClean="0"/>
              <a:pPr>
                <a:defRPr/>
              </a:pPr>
              <a:t>14</a:t>
            </a:fld>
            <a:endParaRPr lang="en-US" dirty="0"/>
          </a:p>
        </p:txBody>
      </p:sp>
      <p:sp>
        <p:nvSpPr>
          <p:cNvPr id="19" name="Slide Number Placeholder 18"/>
          <p:cNvSpPr>
            <a:spLocks noGrp="1"/>
          </p:cNvSpPr>
          <p:nvPr>
            <p:ph type="sldNum" sz="quarter" idx="4294967295"/>
          </p:nvPr>
        </p:nvSpPr>
        <p:spPr>
          <a:xfrm>
            <a:off x="7010400" y="6477000"/>
            <a:ext cx="2133600" cy="244475"/>
          </a:xfrm>
        </p:spPr>
        <p:txBody>
          <a:bodyPr/>
          <a:lstStyle/>
          <a:p>
            <a:pPr>
              <a:defRPr/>
            </a:pPr>
            <a:fld id="{D4466309-5C99-4E41-A811-FD1D98DC90CC}" type="slidenum">
              <a:rPr lang="en-US" smtClean="0"/>
              <a:pPr>
                <a:defRPr/>
              </a:pPr>
              <a:t>14</a:t>
            </a:fld>
            <a:endParaRPr lang="en-US" dirty="0"/>
          </a:p>
        </p:txBody>
      </p:sp>
      <p:sp>
        <p:nvSpPr>
          <p:cNvPr id="20" name="Slide Number Placeholder 19"/>
          <p:cNvSpPr>
            <a:spLocks noGrp="1"/>
          </p:cNvSpPr>
          <p:nvPr>
            <p:ph type="sldNum" sz="quarter" idx="4294967295"/>
          </p:nvPr>
        </p:nvSpPr>
        <p:spPr>
          <a:xfrm>
            <a:off x="7010400" y="6477000"/>
            <a:ext cx="2133600" cy="244475"/>
          </a:xfrm>
        </p:spPr>
        <p:txBody>
          <a:bodyPr/>
          <a:lstStyle/>
          <a:p>
            <a:pPr>
              <a:defRPr/>
            </a:pPr>
            <a:fld id="{3F841689-73A8-4468-8C83-9009D29E8E92}" type="slidenum">
              <a:rPr lang="en-US" smtClean="0"/>
              <a:pPr>
                <a:defRPr/>
              </a:pPr>
              <a:t>14</a:t>
            </a:fld>
            <a:endParaRPr lang="en-US" dirty="0"/>
          </a:p>
        </p:txBody>
      </p:sp>
      <p:sp>
        <p:nvSpPr>
          <p:cNvPr id="21" name="Slide Number Placeholder 20"/>
          <p:cNvSpPr>
            <a:spLocks noGrp="1"/>
          </p:cNvSpPr>
          <p:nvPr>
            <p:ph type="sldNum" sz="quarter" idx="4294967295"/>
          </p:nvPr>
        </p:nvSpPr>
        <p:spPr>
          <a:xfrm>
            <a:off x="7010400" y="6477000"/>
            <a:ext cx="2133600" cy="244475"/>
          </a:xfrm>
        </p:spPr>
        <p:txBody>
          <a:bodyPr/>
          <a:lstStyle/>
          <a:p>
            <a:pPr>
              <a:defRPr/>
            </a:pPr>
            <a:fld id="{58A9D07C-85F9-4AF8-94F4-CD01A121F3A6}" type="slidenum">
              <a:rPr lang="en-US" smtClean="0"/>
              <a:pPr>
                <a:defRPr/>
              </a:pPr>
              <a:t>14</a:t>
            </a:fld>
            <a:endParaRPr lang="en-US" dirty="0"/>
          </a:p>
        </p:txBody>
      </p:sp>
      <p:sp>
        <p:nvSpPr>
          <p:cNvPr id="22" name="Slide Number Placeholder 21"/>
          <p:cNvSpPr>
            <a:spLocks noGrp="1"/>
          </p:cNvSpPr>
          <p:nvPr>
            <p:ph type="sldNum" sz="quarter" idx="4294967295"/>
          </p:nvPr>
        </p:nvSpPr>
        <p:spPr>
          <a:xfrm>
            <a:off x="7010400" y="6477000"/>
            <a:ext cx="2133600" cy="244475"/>
          </a:xfrm>
        </p:spPr>
        <p:txBody>
          <a:bodyPr/>
          <a:lstStyle/>
          <a:p>
            <a:pPr>
              <a:defRPr/>
            </a:pPr>
            <a:fld id="{5F186E92-AEE0-4EA7-8A88-EEC1FD354CFF}" type="slidenum">
              <a:rPr lang="en-US" smtClean="0"/>
              <a:pPr>
                <a:defRPr/>
              </a:pPr>
              <a:t>14</a:t>
            </a:fld>
            <a:endParaRPr lang="en-US" dirty="0"/>
          </a:p>
        </p:txBody>
      </p:sp>
      <p:sp>
        <p:nvSpPr>
          <p:cNvPr id="23" name="Slide Number Placeholder 22"/>
          <p:cNvSpPr>
            <a:spLocks noGrp="1"/>
          </p:cNvSpPr>
          <p:nvPr>
            <p:ph type="sldNum" sz="quarter" idx="4294967295"/>
          </p:nvPr>
        </p:nvSpPr>
        <p:spPr>
          <a:xfrm>
            <a:off x="7010400" y="6477000"/>
            <a:ext cx="2133600" cy="244475"/>
          </a:xfrm>
        </p:spPr>
        <p:txBody>
          <a:bodyPr/>
          <a:lstStyle/>
          <a:p>
            <a:pPr>
              <a:defRPr/>
            </a:pPr>
            <a:fld id="{4B97EDD0-2BBF-42FC-AD93-D284167141A3}" type="slidenum">
              <a:rPr lang="en-US" smtClean="0"/>
              <a:pPr>
                <a:defRPr/>
              </a:pPr>
              <a:t>14</a:t>
            </a:fld>
            <a:endParaRPr lang="en-US" dirty="0"/>
          </a:p>
        </p:txBody>
      </p:sp>
      <p:sp>
        <p:nvSpPr>
          <p:cNvPr id="24" name="Slide Number Placeholder 23"/>
          <p:cNvSpPr>
            <a:spLocks noGrp="1"/>
          </p:cNvSpPr>
          <p:nvPr>
            <p:ph type="sldNum" sz="quarter" idx="4294967295"/>
          </p:nvPr>
        </p:nvSpPr>
        <p:spPr>
          <a:xfrm>
            <a:off x="7010400" y="6477000"/>
            <a:ext cx="2133600" cy="244475"/>
          </a:xfrm>
        </p:spPr>
        <p:txBody>
          <a:bodyPr/>
          <a:lstStyle/>
          <a:p>
            <a:pPr>
              <a:defRPr/>
            </a:pPr>
            <a:fld id="{242E30DA-5776-44CD-A6F4-6CDA051A87A9}" type="slidenum">
              <a:rPr lang="en-US" smtClean="0"/>
              <a:pPr>
                <a:defRPr/>
              </a:pPr>
              <a:t>14</a:t>
            </a:fld>
            <a:endParaRPr lang="en-US" dirty="0"/>
          </a:p>
        </p:txBody>
      </p:sp>
      <p:sp>
        <p:nvSpPr>
          <p:cNvPr id="25" name="Slide Number Placeholder 24"/>
          <p:cNvSpPr>
            <a:spLocks noGrp="1"/>
          </p:cNvSpPr>
          <p:nvPr>
            <p:ph type="sldNum" sz="quarter" idx="4294967295"/>
          </p:nvPr>
        </p:nvSpPr>
        <p:spPr>
          <a:xfrm>
            <a:off x="7010400" y="6477000"/>
            <a:ext cx="2133600" cy="244475"/>
          </a:xfrm>
        </p:spPr>
        <p:txBody>
          <a:bodyPr/>
          <a:lstStyle/>
          <a:p>
            <a:pPr>
              <a:defRPr/>
            </a:pPr>
            <a:fld id="{B218E065-4445-498E-B3D2-608577F3C598}" type="slidenum">
              <a:rPr lang="en-US" smtClean="0"/>
              <a:pPr>
                <a:defRPr/>
              </a:pPr>
              <a:t>14</a:t>
            </a:fld>
            <a:endParaRPr lang="en-US" dirty="0"/>
          </a:p>
        </p:txBody>
      </p:sp>
      <p:sp>
        <p:nvSpPr>
          <p:cNvPr id="26" name="Slide Number Placeholder 25"/>
          <p:cNvSpPr>
            <a:spLocks noGrp="1"/>
          </p:cNvSpPr>
          <p:nvPr>
            <p:ph type="sldNum" sz="quarter" idx="4294967295"/>
          </p:nvPr>
        </p:nvSpPr>
        <p:spPr>
          <a:xfrm>
            <a:off x="7010400" y="6477000"/>
            <a:ext cx="2133600" cy="244475"/>
          </a:xfrm>
        </p:spPr>
        <p:txBody>
          <a:bodyPr/>
          <a:lstStyle/>
          <a:p>
            <a:pPr>
              <a:defRPr/>
            </a:pPr>
            <a:fld id="{CA8DF6EF-A9ED-42EC-89F3-9B6DDF0B8D1B}" type="slidenum">
              <a:rPr lang="en-US" smtClean="0"/>
              <a:pPr>
                <a:defRPr/>
              </a:pPr>
              <a:t>14</a:t>
            </a:fld>
            <a:endParaRPr lang="en-US" dirty="0"/>
          </a:p>
        </p:txBody>
      </p:sp>
      <p:sp>
        <p:nvSpPr>
          <p:cNvPr id="27" name="Slide Number Placeholder 26"/>
          <p:cNvSpPr>
            <a:spLocks noGrp="1"/>
          </p:cNvSpPr>
          <p:nvPr>
            <p:ph type="sldNum" sz="quarter" idx="4294967295"/>
          </p:nvPr>
        </p:nvSpPr>
        <p:spPr>
          <a:xfrm>
            <a:off x="7010400" y="6477000"/>
            <a:ext cx="2133600" cy="244475"/>
          </a:xfrm>
        </p:spPr>
        <p:txBody>
          <a:bodyPr/>
          <a:lstStyle/>
          <a:p>
            <a:pPr>
              <a:defRPr/>
            </a:pPr>
            <a:fld id="{77815DAD-8538-4D27-9EDB-05E5F19FBEAE}" type="slidenum">
              <a:rPr lang="en-US" smtClean="0"/>
              <a:pPr>
                <a:defRPr/>
              </a:pPr>
              <a:t>14</a:t>
            </a:fld>
            <a:endParaRPr lang="en-US" dirty="0"/>
          </a:p>
        </p:txBody>
      </p:sp>
      <p:sp>
        <p:nvSpPr>
          <p:cNvPr id="28" name="Slide Number Placeholder 27"/>
          <p:cNvSpPr>
            <a:spLocks noGrp="1"/>
          </p:cNvSpPr>
          <p:nvPr>
            <p:ph type="sldNum" sz="quarter" idx="4294967295"/>
          </p:nvPr>
        </p:nvSpPr>
        <p:spPr>
          <a:xfrm>
            <a:off x="7010400" y="6477000"/>
            <a:ext cx="2133600" cy="244475"/>
          </a:xfrm>
        </p:spPr>
        <p:txBody>
          <a:bodyPr/>
          <a:lstStyle/>
          <a:p>
            <a:pPr>
              <a:defRPr/>
            </a:pPr>
            <a:fld id="{7CF8FA18-92A0-4F52-AA52-6B83C65BF873}" type="slidenum">
              <a:rPr lang="en-US" smtClean="0"/>
              <a:pPr>
                <a:defRPr/>
              </a:pPr>
              <a:t>14</a:t>
            </a:fld>
            <a:endParaRPr lang="en-US" dirty="0"/>
          </a:p>
        </p:txBody>
      </p:sp>
      <p:sp>
        <p:nvSpPr>
          <p:cNvPr id="29" name="Slide Number Placeholder 28"/>
          <p:cNvSpPr>
            <a:spLocks noGrp="1"/>
          </p:cNvSpPr>
          <p:nvPr>
            <p:ph type="sldNum" sz="quarter" idx="4294967295"/>
          </p:nvPr>
        </p:nvSpPr>
        <p:spPr>
          <a:xfrm>
            <a:off x="7010400" y="6477000"/>
            <a:ext cx="2133600" cy="244475"/>
          </a:xfrm>
        </p:spPr>
        <p:txBody>
          <a:bodyPr/>
          <a:lstStyle/>
          <a:p>
            <a:pPr>
              <a:defRPr/>
            </a:pPr>
            <a:fld id="{BF1CC261-A699-4522-99A6-4BDB76562A3D}" type="slidenum">
              <a:rPr lang="en-US" smtClean="0"/>
              <a:pPr>
                <a:defRPr/>
              </a:pPr>
              <a:t>14</a:t>
            </a:fld>
            <a:endParaRPr lang="en-US" dirty="0"/>
          </a:p>
        </p:txBody>
      </p:sp>
      <p:sp>
        <p:nvSpPr>
          <p:cNvPr id="30" name="Slide Number Placeholder 29"/>
          <p:cNvSpPr>
            <a:spLocks noGrp="1"/>
          </p:cNvSpPr>
          <p:nvPr>
            <p:ph type="sldNum" sz="quarter" idx="4294967295"/>
          </p:nvPr>
        </p:nvSpPr>
        <p:spPr>
          <a:xfrm>
            <a:off x="7010400" y="6477000"/>
            <a:ext cx="2133600" cy="244475"/>
          </a:xfrm>
        </p:spPr>
        <p:txBody>
          <a:bodyPr/>
          <a:lstStyle/>
          <a:p>
            <a:pPr>
              <a:defRPr/>
            </a:pPr>
            <a:fld id="{8DB24ED1-4B12-4D94-B9D7-5CB9B3F04AAF}" type="slidenum">
              <a:rPr lang="en-US" smtClean="0"/>
              <a:pPr>
                <a:defRPr/>
              </a:pPr>
              <a:t>14</a:t>
            </a:fld>
            <a:endParaRPr lang="en-US" dirty="0"/>
          </a:p>
        </p:txBody>
      </p:sp>
      <p:sp>
        <p:nvSpPr>
          <p:cNvPr id="31" name="Slide Number Placeholder 30"/>
          <p:cNvSpPr>
            <a:spLocks noGrp="1"/>
          </p:cNvSpPr>
          <p:nvPr>
            <p:ph type="sldNum" sz="quarter" idx="4294967295"/>
          </p:nvPr>
        </p:nvSpPr>
        <p:spPr>
          <a:xfrm>
            <a:off x="7010400" y="6477000"/>
            <a:ext cx="2133600" cy="244475"/>
          </a:xfrm>
        </p:spPr>
        <p:txBody>
          <a:bodyPr/>
          <a:lstStyle/>
          <a:p>
            <a:pPr>
              <a:defRPr/>
            </a:pPr>
            <a:fld id="{EC367EA8-9C72-4A12-8245-4A1B568A6643}" type="slidenum">
              <a:rPr lang="en-US" smtClean="0"/>
              <a:pPr>
                <a:defRPr/>
              </a:pPr>
              <a:t>14</a:t>
            </a:fld>
            <a:endParaRPr lang="en-US" dirty="0"/>
          </a:p>
        </p:txBody>
      </p:sp>
      <p:sp>
        <p:nvSpPr>
          <p:cNvPr id="32" name="Slide Number Placeholder 31"/>
          <p:cNvSpPr>
            <a:spLocks noGrp="1"/>
          </p:cNvSpPr>
          <p:nvPr>
            <p:ph type="sldNum" sz="quarter" idx="4294967295"/>
          </p:nvPr>
        </p:nvSpPr>
        <p:spPr>
          <a:xfrm>
            <a:off x="7010400" y="6477000"/>
            <a:ext cx="2133600" cy="244475"/>
          </a:xfrm>
        </p:spPr>
        <p:txBody>
          <a:bodyPr/>
          <a:lstStyle/>
          <a:p>
            <a:pPr>
              <a:defRPr/>
            </a:pPr>
            <a:fld id="{78E782C4-F5F3-4650-80CB-E703AC5B8C98}" type="slidenum">
              <a:rPr lang="en-US" smtClean="0"/>
              <a:pPr>
                <a:defRPr/>
              </a:pPr>
              <a:t>14</a:t>
            </a:fld>
            <a:endParaRPr lang="en-US" dirty="0"/>
          </a:p>
        </p:txBody>
      </p:sp>
      <p:sp>
        <p:nvSpPr>
          <p:cNvPr id="33" name="Slide Number Placeholder 32"/>
          <p:cNvSpPr>
            <a:spLocks noGrp="1"/>
          </p:cNvSpPr>
          <p:nvPr>
            <p:ph type="sldNum" sz="quarter" idx="4294967295"/>
          </p:nvPr>
        </p:nvSpPr>
        <p:spPr>
          <a:xfrm>
            <a:off x="7010400" y="6477000"/>
            <a:ext cx="2133600" cy="244475"/>
          </a:xfrm>
        </p:spPr>
        <p:txBody>
          <a:bodyPr/>
          <a:lstStyle/>
          <a:p>
            <a:pPr>
              <a:defRPr/>
            </a:pPr>
            <a:fld id="{468196AA-36A5-4167-A732-5DFE83E3EDC4}" type="slidenum">
              <a:rPr lang="en-US" smtClean="0"/>
              <a:pPr>
                <a:defRPr/>
              </a:pPr>
              <a:t>14</a:t>
            </a:fld>
            <a:endParaRPr lang="en-US" dirty="0"/>
          </a:p>
        </p:txBody>
      </p:sp>
      <p:sp>
        <p:nvSpPr>
          <p:cNvPr id="34" name="Slide Number Placeholder 33"/>
          <p:cNvSpPr>
            <a:spLocks noGrp="1"/>
          </p:cNvSpPr>
          <p:nvPr>
            <p:ph type="sldNum" sz="quarter" idx="4294967295"/>
          </p:nvPr>
        </p:nvSpPr>
        <p:spPr>
          <a:xfrm>
            <a:off x="7010400" y="6477000"/>
            <a:ext cx="2133600" cy="244475"/>
          </a:xfrm>
        </p:spPr>
        <p:txBody>
          <a:bodyPr/>
          <a:lstStyle/>
          <a:p>
            <a:pPr>
              <a:defRPr/>
            </a:pPr>
            <a:fld id="{D3ABC0DB-CFF4-45C4-AEF5-A0EBB27B5D9F}" type="slidenum">
              <a:rPr lang="en-US" smtClean="0"/>
              <a:pPr>
                <a:defRPr/>
              </a:pPr>
              <a:t>14</a:t>
            </a:fld>
            <a:endParaRPr lang="en-US" dirty="0"/>
          </a:p>
        </p:txBody>
      </p:sp>
      <p:sp>
        <p:nvSpPr>
          <p:cNvPr id="35" name="Slide Number Placeholder 34"/>
          <p:cNvSpPr>
            <a:spLocks noGrp="1"/>
          </p:cNvSpPr>
          <p:nvPr>
            <p:ph type="sldNum" sz="quarter" idx="4294967295"/>
          </p:nvPr>
        </p:nvSpPr>
        <p:spPr>
          <a:xfrm>
            <a:off x="7010400" y="6477000"/>
            <a:ext cx="2133600" cy="244475"/>
          </a:xfrm>
        </p:spPr>
        <p:txBody>
          <a:bodyPr/>
          <a:lstStyle/>
          <a:p>
            <a:pPr>
              <a:defRPr/>
            </a:pPr>
            <a:fld id="{79917B7E-E322-420E-A04F-27E75D467186}" type="slidenum">
              <a:rPr lang="en-US" smtClean="0"/>
              <a:pPr>
                <a:defRPr/>
              </a:pPr>
              <a:t>14</a:t>
            </a:fld>
            <a:endParaRPr lang="en-US" dirty="0"/>
          </a:p>
        </p:txBody>
      </p:sp>
      <p:sp>
        <p:nvSpPr>
          <p:cNvPr id="36" name="Slide Number Placeholder 35"/>
          <p:cNvSpPr>
            <a:spLocks noGrp="1"/>
          </p:cNvSpPr>
          <p:nvPr>
            <p:ph type="sldNum" sz="quarter" idx="4294967295"/>
          </p:nvPr>
        </p:nvSpPr>
        <p:spPr>
          <a:xfrm>
            <a:off x="7010400" y="6477000"/>
            <a:ext cx="2133600" cy="244475"/>
          </a:xfrm>
        </p:spPr>
        <p:txBody>
          <a:bodyPr/>
          <a:lstStyle/>
          <a:p>
            <a:pPr>
              <a:defRPr/>
            </a:pPr>
            <a:fld id="{D84C8747-C42D-4416-92C0-842081F142DA}" type="slidenum">
              <a:rPr lang="en-US" smtClean="0"/>
              <a:pPr>
                <a:defRPr/>
              </a:pPr>
              <a:t>14</a:t>
            </a:fld>
            <a:endParaRPr lang="en-US" dirty="0"/>
          </a:p>
        </p:txBody>
      </p:sp>
      <p:sp>
        <p:nvSpPr>
          <p:cNvPr id="37" name="Slide Number Placeholder 36"/>
          <p:cNvSpPr>
            <a:spLocks noGrp="1"/>
          </p:cNvSpPr>
          <p:nvPr>
            <p:ph type="sldNum" sz="quarter" idx="4294967295"/>
          </p:nvPr>
        </p:nvSpPr>
        <p:spPr>
          <a:xfrm>
            <a:off x="7010400" y="6477000"/>
            <a:ext cx="2133600" cy="244475"/>
          </a:xfrm>
        </p:spPr>
        <p:txBody>
          <a:bodyPr/>
          <a:lstStyle/>
          <a:p>
            <a:pPr>
              <a:defRPr/>
            </a:pPr>
            <a:fld id="{0816623B-741F-4A37-BE48-A7CC5B2B2149}" type="slidenum">
              <a:rPr lang="en-US" smtClean="0"/>
              <a:pPr>
                <a:defRPr/>
              </a:pPr>
              <a:t>14</a:t>
            </a:fld>
            <a:endParaRPr lang="en-US" dirty="0"/>
          </a:p>
        </p:txBody>
      </p:sp>
      <p:sp>
        <p:nvSpPr>
          <p:cNvPr id="38" name="Slide Number Placeholder 37"/>
          <p:cNvSpPr>
            <a:spLocks noGrp="1"/>
          </p:cNvSpPr>
          <p:nvPr>
            <p:ph type="sldNum" sz="quarter" idx="4294967295"/>
          </p:nvPr>
        </p:nvSpPr>
        <p:spPr>
          <a:xfrm>
            <a:off x="7010400" y="6477000"/>
            <a:ext cx="2133600" cy="244475"/>
          </a:xfrm>
        </p:spPr>
        <p:txBody>
          <a:bodyPr/>
          <a:lstStyle/>
          <a:p>
            <a:pPr>
              <a:defRPr/>
            </a:pPr>
            <a:fld id="{BD69E6CB-B09C-406A-A5A4-7871DDE72D8C}" type="slidenum">
              <a:rPr lang="en-US" smtClean="0"/>
              <a:pPr>
                <a:defRPr/>
              </a:pPr>
              <a:t>14</a:t>
            </a:fld>
            <a:endParaRPr lang="en-US" dirty="0"/>
          </a:p>
        </p:txBody>
      </p:sp>
      <p:sp>
        <p:nvSpPr>
          <p:cNvPr id="39" name="Slide Number Placeholder 38"/>
          <p:cNvSpPr>
            <a:spLocks noGrp="1"/>
          </p:cNvSpPr>
          <p:nvPr>
            <p:ph type="sldNum" sz="quarter" idx="4294967295"/>
          </p:nvPr>
        </p:nvSpPr>
        <p:spPr>
          <a:xfrm>
            <a:off x="7010400" y="6477000"/>
            <a:ext cx="2133600" cy="244475"/>
          </a:xfrm>
        </p:spPr>
        <p:txBody>
          <a:bodyPr/>
          <a:lstStyle/>
          <a:p>
            <a:pPr>
              <a:defRPr/>
            </a:pPr>
            <a:fld id="{2BA0D701-38C8-4C29-8DF6-AFD42262C52D}" type="slidenum">
              <a:rPr lang="en-US" smtClean="0"/>
              <a:pPr>
                <a:defRPr/>
              </a:pPr>
              <a:t>14</a:t>
            </a:fld>
            <a:endParaRPr lang="en-US" dirty="0"/>
          </a:p>
        </p:txBody>
      </p:sp>
      <p:sp>
        <p:nvSpPr>
          <p:cNvPr id="40" name="Slide Number Placeholder 39"/>
          <p:cNvSpPr>
            <a:spLocks noGrp="1"/>
          </p:cNvSpPr>
          <p:nvPr>
            <p:ph type="sldNum" sz="quarter" idx="4294967295"/>
          </p:nvPr>
        </p:nvSpPr>
        <p:spPr>
          <a:xfrm>
            <a:off x="7010400" y="6477000"/>
            <a:ext cx="2133600" cy="244475"/>
          </a:xfrm>
        </p:spPr>
        <p:txBody>
          <a:bodyPr/>
          <a:lstStyle/>
          <a:p>
            <a:pPr>
              <a:defRPr/>
            </a:pPr>
            <a:fld id="{D1BEE134-588C-41F8-8D12-120A8DD35A0C}" type="slidenum">
              <a:rPr lang="en-US" smtClean="0"/>
              <a:pPr>
                <a:defRPr/>
              </a:pPr>
              <a:t>14</a:t>
            </a:fld>
            <a:endParaRPr lang="en-US" dirty="0"/>
          </a:p>
        </p:txBody>
      </p:sp>
      <p:sp>
        <p:nvSpPr>
          <p:cNvPr id="41" name="Slide Number Placeholder 40"/>
          <p:cNvSpPr>
            <a:spLocks noGrp="1"/>
          </p:cNvSpPr>
          <p:nvPr>
            <p:ph type="sldNum" sz="quarter" idx="4294967295"/>
          </p:nvPr>
        </p:nvSpPr>
        <p:spPr>
          <a:xfrm>
            <a:off x="7010400" y="6477000"/>
            <a:ext cx="2133600" cy="244475"/>
          </a:xfrm>
        </p:spPr>
        <p:txBody>
          <a:bodyPr/>
          <a:lstStyle/>
          <a:p>
            <a:pPr>
              <a:defRPr/>
            </a:pPr>
            <a:fld id="{C00A5779-6300-4EB1-8CE4-D34934B0D1BD}" type="slidenum">
              <a:rPr lang="en-US" smtClean="0"/>
              <a:pPr>
                <a:defRPr/>
              </a:pPr>
              <a:t>14</a:t>
            </a:fld>
            <a:endParaRPr lang="en-US" dirty="0"/>
          </a:p>
        </p:txBody>
      </p:sp>
      <p:sp>
        <p:nvSpPr>
          <p:cNvPr id="42" name="Slide Number Placeholder 41"/>
          <p:cNvSpPr>
            <a:spLocks noGrp="1"/>
          </p:cNvSpPr>
          <p:nvPr>
            <p:ph type="sldNum" sz="quarter" idx="4294967295"/>
          </p:nvPr>
        </p:nvSpPr>
        <p:spPr>
          <a:xfrm>
            <a:off x="7010400" y="6477000"/>
            <a:ext cx="2133600" cy="244475"/>
          </a:xfrm>
        </p:spPr>
        <p:txBody>
          <a:bodyPr/>
          <a:lstStyle/>
          <a:p>
            <a:pPr>
              <a:defRPr/>
            </a:pPr>
            <a:fld id="{89209A7D-43E7-4BA4-A3BF-CEDE926F30EA}" type="slidenum">
              <a:rPr lang="en-US" smtClean="0"/>
              <a:pPr>
                <a:defRPr/>
              </a:pPr>
              <a:t>14</a:t>
            </a:fld>
            <a:endParaRPr lang="en-US" dirty="0"/>
          </a:p>
        </p:txBody>
      </p:sp>
      <p:sp>
        <p:nvSpPr>
          <p:cNvPr id="43" name="Slide Number Placeholder 42"/>
          <p:cNvSpPr>
            <a:spLocks noGrp="1"/>
          </p:cNvSpPr>
          <p:nvPr>
            <p:ph type="sldNum" sz="quarter" idx="4294967295"/>
          </p:nvPr>
        </p:nvSpPr>
        <p:spPr>
          <a:xfrm>
            <a:off x="7010400" y="6477000"/>
            <a:ext cx="2133600" cy="244475"/>
          </a:xfrm>
        </p:spPr>
        <p:txBody>
          <a:bodyPr/>
          <a:lstStyle/>
          <a:p>
            <a:pPr>
              <a:defRPr/>
            </a:pPr>
            <a:fld id="{E53030AB-2E5B-45C7-80E9-ABC56DDFF6C2}" type="slidenum">
              <a:rPr lang="en-US" smtClean="0"/>
              <a:pPr>
                <a:defRPr/>
              </a:pPr>
              <a:t>14</a:t>
            </a:fld>
            <a:endParaRPr lang="en-US" dirty="0"/>
          </a:p>
        </p:txBody>
      </p:sp>
      <p:sp>
        <p:nvSpPr>
          <p:cNvPr id="44" name="Slide Number Placeholder 43"/>
          <p:cNvSpPr>
            <a:spLocks noGrp="1"/>
          </p:cNvSpPr>
          <p:nvPr>
            <p:ph type="sldNum" sz="quarter" idx="4294967295"/>
          </p:nvPr>
        </p:nvSpPr>
        <p:spPr>
          <a:xfrm>
            <a:off x="7010400" y="6477000"/>
            <a:ext cx="2133600" cy="244475"/>
          </a:xfrm>
        </p:spPr>
        <p:txBody>
          <a:bodyPr/>
          <a:lstStyle/>
          <a:p>
            <a:pPr>
              <a:defRPr/>
            </a:pPr>
            <a:fld id="{9A1ACC3E-B3E3-422E-A173-44678E660FEE}" type="slidenum">
              <a:rPr lang="en-US" smtClean="0"/>
              <a:pPr>
                <a:defRPr/>
              </a:pPr>
              <a:t>14</a:t>
            </a:fld>
            <a:endParaRPr lang="en-US" dirty="0"/>
          </a:p>
        </p:txBody>
      </p:sp>
      <p:sp>
        <p:nvSpPr>
          <p:cNvPr id="45" name="Slide Number Placeholder 44"/>
          <p:cNvSpPr>
            <a:spLocks noGrp="1"/>
          </p:cNvSpPr>
          <p:nvPr>
            <p:ph type="sldNum" sz="quarter" idx="4294967295"/>
          </p:nvPr>
        </p:nvSpPr>
        <p:spPr>
          <a:xfrm>
            <a:off x="7010400" y="6477000"/>
            <a:ext cx="2133600" cy="244475"/>
          </a:xfrm>
        </p:spPr>
        <p:txBody>
          <a:bodyPr/>
          <a:lstStyle/>
          <a:p>
            <a:pPr>
              <a:defRPr/>
            </a:pPr>
            <a:fld id="{230704B6-2840-4218-8914-EEEF255EC0C1}" type="slidenum">
              <a:rPr lang="en-US" smtClean="0"/>
              <a:pPr>
                <a:defRPr/>
              </a:pPr>
              <a:t>14</a:t>
            </a:fld>
            <a:endParaRPr lang="en-US" dirty="0"/>
          </a:p>
        </p:txBody>
      </p:sp>
      <p:sp>
        <p:nvSpPr>
          <p:cNvPr id="47" name="TextBox 46"/>
          <p:cNvSpPr txBox="1"/>
          <p:nvPr/>
        </p:nvSpPr>
        <p:spPr>
          <a:xfrm>
            <a:off x="228600" y="1676399"/>
            <a:ext cx="3505200" cy="2169825"/>
          </a:xfrm>
          <a:prstGeom prst="rect">
            <a:avLst/>
          </a:prstGeom>
          <a:noFill/>
        </p:spPr>
        <p:txBody>
          <a:bodyPr wrap="square" rtlCol="0">
            <a:spAutoFit/>
          </a:bodyPr>
          <a:lstStyle/>
          <a:p>
            <a:pPr>
              <a:lnSpc>
                <a:spcPct val="150000"/>
              </a:lnSpc>
            </a:pPr>
            <a:r>
              <a:rPr lang="en-US" dirty="0" smtClean="0"/>
              <a:t>Questions about the Veterans Employment Center?</a:t>
            </a:r>
          </a:p>
          <a:p>
            <a:pPr>
              <a:lnSpc>
                <a:spcPct val="150000"/>
              </a:lnSpc>
            </a:pPr>
            <a:r>
              <a:rPr lang="en-US" dirty="0" smtClean="0"/>
              <a:t>Email the Office of Economic Opportunity Technical Assistance Mailbox at- </a:t>
            </a:r>
          </a:p>
        </p:txBody>
      </p:sp>
      <p:sp>
        <p:nvSpPr>
          <p:cNvPr id="49" name="TextBox 48"/>
          <p:cNvSpPr txBox="1"/>
          <p:nvPr/>
        </p:nvSpPr>
        <p:spPr>
          <a:xfrm>
            <a:off x="225014" y="3851166"/>
            <a:ext cx="4343400" cy="646331"/>
          </a:xfrm>
          <a:prstGeom prst="rect">
            <a:avLst/>
          </a:prstGeom>
          <a:noFill/>
        </p:spPr>
        <p:txBody>
          <a:bodyPr wrap="square" rtlCol="0">
            <a:spAutoFit/>
          </a:bodyPr>
          <a:lstStyle/>
          <a:p>
            <a:r>
              <a:rPr lang="en-US" u="sng" dirty="0">
                <a:hlinkClick r:id="rId4"/>
              </a:rPr>
              <a:t>OEOECSUPPORT.VBAVACO@VA.GOV</a:t>
            </a:r>
            <a:endParaRPr lang="en-US" dirty="0"/>
          </a:p>
          <a:p>
            <a:endParaRPr lang="en-US" dirty="0"/>
          </a:p>
        </p:txBody>
      </p:sp>
      <p:pic>
        <p:nvPicPr>
          <p:cNvPr id="48" name="Picture 4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161" y="4726096"/>
            <a:ext cx="1905000" cy="1524000"/>
          </a:xfrm>
          <a:prstGeom prst="rect">
            <a:avLst/>
          </a:prstGeom>
        </p:spPr>
      </p:pic>
      <p:sp>
        <p:nvSpPr>
          <p:cNvPr id="50" name="TextBox 49"/>
          <p:cNvSpPr txBox="1"/>
          <p:nvPr/>
        </p:nvSpPr>
        <p:spPr>
          <a:xfrm>
            <a:off x="2164977" y="5145740"/>
            <a:ext cx="6096000" cy="646331"/>
          </a:xfrm>
          <a:prstGeom prst="rect">
            <a:avLst/>
          </a:prstGeom>
          <a:noFill/>
        </p:spPr>
        <p:txBody>
          <a:bodyPr wrap="square" rtlCol="0">
            <a:spAutoFit/>
          </a:bodyPr>
          <a:lstStyle/>
          <a:p>
            <a:r>
              <a:rPr lang="en-US" dirty="0" smtClean="0"/>
              <a:t>Click to watch a tutorial or go to: </a:t>
            </a:r>
            <a:r>
              <a:rPr lang="en-US" u="sng" dirty="0">
                <a:hlinkClick r:id="rId5"/>
              </a:rPr>
              <a:t>https://www.youtube.com/watch?v=VWfhI-eSoWk</a:t>
            </a:r>
            <a:endParaRPr lang="en-US" dirty="0"/>
          </a:p>
        </p:txBody>
      </p:sp>
    </p:spTree>
    <p:extLst>
      <p:ext uri="{BB962C8B-B14F-4D97-AF65-F5344CB8AC3E}">
        <p14:creationId xmlns:p14="http://schemas.microsoft.com/office/powerpoint/2010/main" val="1821356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sz="2000" dirty="0" smtClean="0"/>
              <a:t>Outline</a:t>
            </a:r>
            <a:endParaRPr lang="en-US" altLang="en-US" sz="2400" dirty="0" smtClean="0"/>
          </a:p>
        </p:txBody>
      </p:sp>
      <p:sp>
        <p:nvSpPr>
          <p:cNvPr id="5124" name="Content Placeholder 2"/>
          <p:cNvSpPr>
            <a:spLocks noGrp="1"/>
          </p:cNvSpPr>
          <p:nvPr>
            <p:ph idx="1"/>
          </p:nvPr>
        </p:nvSpPr>
        <p:spPr>
          <a:xfrm>
            <a:off x="304800" y="1447800"/>
            <a:ext cx="8229600" cy="4724400"/>
          </a:xfrm>
        </p:spPr>
        <p:txBody>
          <a:bodyPr/>
          <a:lstStyle/>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The Veterans Employment Center (VEC) on eBenefits.va.gov </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VEC Homepage</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Employers Main Page</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Employer Sign In </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Manage Employer Profile</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Search Job Seeker Profiles</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Post Jobs</a:t>
            </a:r>
          </a:p>
          <a:p>
            <a:pPr marL="365760" indent="-256032" fontAlgn="auto">
              <a:lnSpc>
                <a:spcPct val="150000"/>
              </a:lnSpc>
              <a:spcBef>
                <a:spcPts val="0"/>
              </a:spcBef>
              <a:spcAft>
                <a:spcPts val="0"/>
              </a:spcAft>
              <a:buFont typeface="Georgia"/>
              <a:buChar char="•"/>
            </a:pPr>
            <a:r>
              <a:rPr lang="en-US" sz="2000" dirty="0" smtClean="0">
                <a:solidFill>
                  <a:prstClr val="black"/>
                </a:solidFill>
                <a:latin typeface="+mj-lt"/>
              </a:rPr>
              <a:t>Additional Resources for Employers</a:t>
            </a:r>
          </a:p>
        </p:txBody>
      </p:sp>
      <p:sp>
        <p:nvSpPr>
          <p:cNvPr id="512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F24B01-C7EC-451C-8D03-E8CAB51C5AB8}" type="slidenum">
              <a:rPr lang="en-US" altLang="en-US" sz="1400" smtClean="0"/>
              <a:pPr eaLnBrk="1" hangingPunct="1">
                <a:spcBef>
                  <a:spcPct val="0"/>
                </a:spcBef>
                <a:buFontTx/>
                <a:buNone/>
              </a:pPr>
              <a:t>2</a:t>
            </a:fld>
            <a:endParaRPr lang="en-US" altLang="en-US" sz="1400" dirty="0" smtClean="0"/>
          </a:p>
        </p:txBody>
      </p:sp>
    </p:spTree>
    <p:extLst>
      <p:ext uri="{BB962C8B-B14F-4D97-AF65-F5344CB8AC3E}">
        <p14:creationId xmlns:p14="http://schemas.microsoft.com/office/powerpoint/2010/main" val="1356393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sz="2000" dirty="0" smtClean="0"/>
              <a:t>The Veteran Employment Center on eBenefits</a:t>
            </a:r>
            <a:endParaRPr lang="en-US" altLang="en-US" sz="2400" dirty="0" smtClean="0"/>
          </a:p>
        </p:txBody>
      </p:sp>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14400" y="1600200"/>
            <a:ext cx="7315200" cy="4389120"/>
          </a:xfrm>
        </p:spPr>
      </p:pic>
      <p:sp>
        <p:nvSpPr>
          <p:cNvPr id="512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F24B01-C7EC-451C-8D03-E8CAB51C5AB8}" type="slidenum">
              <a:rPr lang="en-US" altLang="en-US" sz="1400" smtClean="0"/>
              <a:pPr eaLnBrk="1" hangingPunct="1">
                <a:spcBef>
                  <a:spcPct val="0"/>
                </a:spcBef>
                <a:buFontTx/>
                <a:buNone/>
              </a:pPr>
              <a:t>3</a:t>
            </a:fld>
            <a:endParaRPr lang="en-US" altLang="en-US" sz="1400" dirty="0" smtClean="0"/>
          </a:p>
        </p:txBody>
      </p:sp>
      <p:sp>
        <p:nvSpPr>
          <p:cNvPr id="3" name="TextBox 2"/>
          <p:cNvSpPr txBox="1"/>
          <p:nvPr/>
        </p:nvSpPr>
        <p:spPr>
          <a:xfrm>
            <a:off x="5867396" y="6019800"/>
            <a:ext cx="2438404" cy="338554"/>
          </a:xfrm>
          <a:prstGeom prst="rect">
            <a:avLst/>
          </a:prstGeom>
          <a:noFill/>
        </p:spPr>
        <p:txBody>
          <a:bodyPr wrap="square" rtlCol="0">
            <a:spAutoFit/>
          </a:bodyPr>
          <a:lstStyle/>
          <a:p>
            <a:r>
              <a:rPr lang="en-US" sz="1600" dirty="0" smtClean="0"/>
              <a:t>www.eBenefits.va.gov</a:t>
            </a:r>
            <a:endParaRPr lang="en-US" sz="1600" dirty="0"/>
          </a:p>
        </p:txBody>
      </p:sp>
    </p:spTree>
    <p:extLst>
      <p:ext uri="{BB962C8B-B14F-4D97-AF65-F5344CB8AC3E}">
        <p14:creationId xmlns:p14="http://schemas.microsoft.com/office/powerpoint/2010/main" val="179312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Employment Center Homepage </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4</a:t>
            </a:fld>
            <a:endParaRPr lang="en-US" dirty="0"/>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447800" y="1600200"/>
            <a:ext cx="6400800" cy="4572000"/>
          </a:xfrm>
        </p:spPr>
      </p:pic>
      <p:sp>
        <p:nvSpPr>
          <p:cNvPr id="8" name="Down Arrow 7"/>
          <p:cNvSpPr/>
          <p:nvPr/>
        </p:nvSpPr>
        <p:spPr>
          <a:xfrm>
            <a:off x="2760190" y="2895600"/>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1319152" y="5375566"/>
            <a:ext cx="304800" cy="762000"/>
          </a:xfrm>
          <a:prstGeom prst="downArrow">
            <a:avLst>
              <a:gd name="adj1" fmla="val 43750"/>
              <a:gd name="adj2" fmla="val 46875"/>
            </a:avLst>
          </a:prstGeom>
          <a:scene3d>
            <a:camera prst="orthographicFront">
              <a:rot lat="0" lon="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384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371600" y="1524000"/>
            <a:ext cx="6400800" cy="4663440"/>
          </a:xfrm>
        </p:spPr>
      </p:pic>
      <p:sp>
        <p:nvSpPr>
          <p:cNvPr id="2" name="Title 1"/>
          <p:cNvSpPr>
            <a:spLocks noGrp="1"/>
          </p:cNvSpPr>
          <p:nvPr>
            <p:ph type="title"/>
          </p:nvPr>
        </p:nvSpPr>
        <p:spPr/>
        <p:txBody>
          <a:bodyPr/>
          <a:lstStyle/>
          <a:p>
            <a:r>
              <a:rPr lang="en-US" dirty="0" smtClean="0"/>
              <a:t>Employers Main Page</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5</a:t>
            </a:fld>
            <a:endParaRPr lang="en-US" dirty="0"/>
          </a:p>
        </p:txBody>
      </p:sp>
      <p:cxnSp>
        <p:nvCxnSpPr>
          <p:cNvPr id="32" name="Elbow Connector 31"/>
          <p:cNvCxnSpPr/>
          <p:nvPr/>
        </p:nvCxnSpPr>
        <p:spPr>
          <a:xfrm rot="16200000" flipH="1">
            <a:off x="486723" y="3564409"/>
            <a:ext cx="3452946" cy="1305439"/>
          </a:xfrm>
          <a:prstGeom prst="bentConnector3">
            <a:avLst>
              <a:gd name="adj1" fmla="val 40653"/>
            </a:avLst>
          </a:prstGeom>
        </p:spPr>
        <p:style>
          <a:lnRef idx="2">
            <a:schemeClr val="accent1"/>
          </a:lnRef>
          <a:fillRef idx="0">
            <a:schemeClr val="accent1"/>
          </a:fillRef>
          <a:effectRef idx="1">
            <a:schemeClr val="accent1"/>
          </a:effectRef>
          <a:fontRef idx="minor">
            <a:schemeClr val="tx1"/>
          </a:fontRef>
        </p:style>
      </p:cxnSp>
      <p:sp>
        <p:nvSpPr>
          <p:cNvPr id="36" name="Half Frame 35"/>
          <p:cNvSpPr/>
          <p:nvPr/>
        </p:nvSpPr>
        <p:spPr>
          <a:xfrm>
            <a:off x="2874830" y="3173868"/>
            <a:ext cx="4076696" cy="518365"/>
          </a:xfrm>
          <a:prstGeom prst="halfFrame">
            <a:avLst>
              <a:gd name="adj1" fmla="val 4799"/>
              <a:gd name="adj2" fmla="val 61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7" name="Down Arrow 36"/>
          <p:cNvSpPr/>
          <p:nvPr/>
        </p:nvSpPr>
        <p:spPr>
          <a:xfrm>
            <a:off x="4049854" y="4566752"/>
            <a:ext cx="304800" cy="762000"/>
          </a:xfrm>
          <a:prstGeom prst="downArrow">
            <a:avLst>
              <a:gd name="adj1" fmla="val 43750"/>
              <a:gd name="adj2" fmla="val 46875"/>
            </a:avLst>
          </a:prstGeom>
          <a:scene3d>
            <a:camera prst="orthographicFront">
              <a:rot lat="0" lon="0" rev="13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Down Arrow 37"/>
          <p:cNvSpPr/>
          <p:nvPr/>
        </p:nvSpPr>
        <p:spPr>
          <a:xfrm>
            <a:off x="5359102" y="4423432"/>
            <a:ext cx="304800" cy="762000"/>
          </a:xfrm>
          <a:prstGeom prst="downArrow">
            <a:avLst>
              <a:gd name="adj1" fmla="val 43750"/>
              <a:gd name="adj2" fmla="val 46875"/>
            </a:avLst>
          </a:prstGeom>
          <a:scene3d>
            <a:camera prst="orthographicFront">
              <a:rot lat="0" lon="0" rev="13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Down Arrow 38"/>
          <p:cNvSpPr/>
          <p:nvPr/>
        </p:nvSpPr>
        <p:spPr>
          <a:xfrm>
            <a:off x="7224529" y="4679578"/>
            <a:ext cx="304800" cy="762000"/>
          </a:xfrm>
          <a:prstGeom prst="downArrow">
            <a:avLst>
              <a:gd name="adj1" fmla="val 43750"/>
              <a:gd name="adj2" fmla="val 46875"/>
            </a:avLst>
          </a:prstGeom>
          <a:scene3d>
            <a:camera prst="orthographicFront">
              <a:rot lat="0" lon="0" rev="13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Down Arrow 42"/>
          <p:cNvSpPr/>
          <p:nvPr/>
        </p:nvSpPr>
        <p:spPr>
          <a:xfrm>
            <a:off x="982020" y="3692234"/>
            <a:ext cx="304800" cy="762000"/>
          </a:xfrm>
          <a:prstGeom prst="downArrow">
            <a:avLst>
              <a:gd name="adj1" fmla="val 43750"/>
              <a:gd name="adj2" fmla="val 46875"/>
            </a:avLst>
          </a:prstGeom>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wn Arrow 24"/>
          <p:cNvSpPr/>
          <p:nvPr/>
        </p:nvSpPr>
        <p:spPr>
          <a:xfrm>
            <a:off x="984662" y="2232327"/>
            <a:ext cx="304800" cy="762000"/>
          </a:xfrm>
          <a:prstGeom prst="downArrow">
            <a:avLst>
              <a:gd name="adj1" fmla="val 43750"/>
              <a:gd name="adj2" fmla="val 46875"/>
            </a:avLst>
          </a:prstGeom>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306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Sign In </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6</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2520" y="1600200"/>
            <a:ext cx="7059234" cy="4572000"/>
          </a:xfrm>
        </p:spPr>
      </p:pic>
    </p:spTree>
    <p:extLst>
      <p:ext uri="{BB962C8B-B14F-4D97-AF65-F5344CB8AC3E}">
        <p14:creationId xmlns:p14="http://schemas.microsoft.com/office/powerpoint/2010/main" val="2754683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36320" y="1600200"/>
            <a:ext cx="7040880" cy="4572000"/>
          </a:xfrm>
        </p:spPr>
      </p:pic>
      <p:sp>
        <p:nvSpPr>
          <p:cNvPr id="2" name="Title 1"/>
          <p:cNvSpPr>
            <a:spLocks noGrp="1"/>
          </p:cNvSpPr>
          <p:nvPr>
            <p:ph type="title"/>
          </p:nvPr>
        </p:nvSpPr>
        <p:spPr/>
        <p:txBody>
          <a:bodyPr/>
          <a:lstStyle/>
          <a:p>
            <a:r>
              <a:rPr lang="en-US" dirty="0" smtClean="0"/>
              <a:t>Manage Profile</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7</a:t>
            </a:fld>
            <a:endParaRPr lang="en-US" dirty="0"/>
          </a:p>
        </p:txBody>
      </p:sp>
    </p:spTree>
    <p:extLst>
      <p:ext uri="{BB962C8B-B14F-4D97-AF65-F5344CB8AC3E}">
        <p14:creationId xmlns:p14="http://schemas.microsoft.com/office/powerpoint/2010/main" val="342771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 Hiring Commitment: Manage Profile (Cont.)</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8</a:t>
            </a:fld>
            <a:endParaRPr lang="en-US" dirty="0"/>
          </a:p>
        </p:txBody>
      </p:sp>
      <p:pic>
        <p:nvPicPr>
          <p:cNvPr id="6" name="Content Placeholder 5"/>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43000" y="1752600"/>
            <a:ext cx="7040880" cy="4572000"/>
          </a:xfrm>
        </p:spPr>
      </p:pic>
    </p:spTree>
    <p:extLst>
      <p:ext uri="{BB962C8B-B14F-4D97-AF65-F5344CB8AC3E}">
        <p14:creationId xmlns:p14="http://schemas.microsoft.com/office/powerpoint/2010/main" val="4068551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Job Seeker Profiles </a:t>
            </a:r>
            <a:endParaRPr lang="en-US" dirty="0"/>
          </a:p>
        </p:txBody>
      </p:sp>
      <p:sp>
        <p:nvSpPr>
          <p:cNvPr id="4" name="Slide Number Placeholder 3"/>
          <p:cNvSpPr>
            <a:spLocks noGrp="1"/>
          </p:cNvSpPr>
          <p:nvPr>
            <p:ph type="sldNum" sz="quarter" idx="10"/>
          </p:nvPr>
        </p:nvSpPr>
        <p:spPr/>
        <p:txBody>
          <a:bodyPr/>
          <a:lstStyle/>
          <a:p>
            <a:pPr>
              <a:defRPr/>
            </a:pPr>
            <a:fld id="{2E67E238-B373-45BC-97A1-A1B520F477FE}" type="slidenum">
              <a:rPr lang="en-US" smtClean="0"/>
              <a:pPr>
                <a:defRPr/>
              </a:pPr>
              <a:t>9</a:t>
            </a:fld>
            <a:endParaRPr lang="en-US" dirty="0"/>
          </a:p>
        </p:txBody>
      </p:sp>
      <p:pic>
        <p:nvPicPr>
          <p:cNvPr id="10" name="Content Placeholder 9"/>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341120" y="1524000"/>
            <a:ext cx="6583680" cy="4754880"/>
          </a:xfrm>
        </p:spPr>
      </p:pic>
    </p:spTree>
    <p:extLst>
      <p:ext uri="{BB962C8B-B14F-4D97-AF65-F5344CB8AC3E}">
        <p14:creationId xmlns:p14="http://schemas.microsoft.com/office/powerpoint/2010/main" val="2956917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heme/theme1.xml><?xml version="1.0" encoding="utf-8"?>
<a:theme xmlns:a="http://schemas.openxmlformats.org/drawingml/2006/main" name="Ppt0000006">
  <a:themeElements>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0000006">
  <a:themeElements>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0000006">
  <a:themeElements>
    <a:clrScheme name="2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2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2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2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5366D9317F8D4D9FC2AD0813C77A8D" ma:contentTypeVersion="15" ma:contentTypeDescription="Create a new document." ma:contentTypeScope="" ma:versionID="9e0280069f99c4ca42cefae5b5254696">
  <xsd:schema xmlns:xsd="http://www.w3.org/2001/XMLSchema" xmlns:p="http://schemas.microsoft.com/office/2006/metadata/properties" xmlns:ns2="65fe642c-1fe7-4fd4-b366-39939508f305" targetNamespace="http://schemas.microsoft.com/office/2006/metadata/properties" ma:root="true" ma:fieldsID="1a559ed32b49b95c3a56b69b7c67389a" ns2:_="">
    <xsd:import namespace="65fe642c-1fe7-4fd4-b366-39939508f305"/>
    <xsd:element name="properties">
      <xsd:complexType>
        <xsd:sequence>
          <xsd:element name="documentManagement">
            <xsd:complexType>
              <xsd:all>
                <xsd:element ref="ns2:Artifact_x0020_Name"/>
                <xsd:element ref="ns2:Library_x0020_Title" minOccurs="0"/>
              </xsd:all>
            </xsd:complexType>
          </xsd:element>
        </xsd:sequence>
      </xsd:complexType>
    </xsd:element>
  </xsd:schema>
  <xsd:schema xmlns:xsd="http://www.w3.org/2001/XMLSchema" xmlns:dms="http://schemas.microsoft.com/office/2006/documentManagement/types" targetNamespace="65fe642c-1fe7-4fd4-b366-39939508f305" elementFormDefault="qualified">
    <xsd:import namespace="http://schemas.microsoft.com/office/2006/documentManagement/types"/>
    <xsd:element name="Artifact_x0020_Name" ma:index="8" ma:displayName="Artifact Name" ma:internalName="Artifact_x0020_Name">
      <xsd:simpleType>
        <xsd:restriction base="dms:Text">
          <xsd:maxLength value="255"/>
        </xsd:restriction>
      </xsd:simpleType>
    </xsd:element>
    <xsd:element name="Library_x0020_Title" ma:index="9" nillable="true" ma:displayName="Library Title" ma:internalName="Library_x0020_Titl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ibrary_x0020_Title xmlns="65fe642c-1fe7-4fd4-b366-39939508f305" xsi:nil="true"/>
    <Artifact_x0020_Name xmlns="65fe642c-1fe7-4fd4-b366-39939508f305">Case Status Changes Slides</Artifact_x0020_Name>
  </documentManagement>
</p:properties>
</file>

<file path=customXml/itemProps1.xml><?xml version="1.0" encoding="utf-8"?>
<ds:datastoreItem xmlns:ds="http://schemas.openxmlformats.org/officeDocument/2006/customXml" ds:itemID="{99869D18-B6AD-48D2-B305-6C266F152DCE}">
  <ds:schemaRefs>
    <ds:schemaRef ds:uri="http://schemas.microsoft.com/office/2006/metadata/longProperties"/>
  </ds:schemaRefs>
</ds:datastoreItem>
</file>

<file path=customXml/itemProps2.xml><?xml version="1.0" encoding="utf-8"?>
<ds:datastoreItem xmlns:ds="http://schemas.openxmlformats.org/officeDocument/2006/customXml" ds:itemID="{5002FB2D-85B9-445D-8E28-EE824CDF0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fe642c-1fe7-4fd4-b366-39939508f3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BCE64F5-63DE-4BBC-AAEC-CAED55F4C78E}">
  <ds:schemaRefs>
    <ds:schemaRef ds:uri="http://schemas.microsoft.com/sharepoint/v3/contenttype/forms"/>
  </ds:schemaRefs>
</ds:datastoreItem>
</file>

<file path=customXml/itemProps4.xml><?xml version="1.0" encoding="utf-8"?>
<ds:datastoreItem xmlns:ds="http://schemas.openxmlformats.org/officeDocument/2006/customXml" ds:itemID="{3CB62ABA-0957-404C-8964-5036522D748E}">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65fe642c-1fe7-4fd4-b366-39939508f30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7452</TotalTime>
  <Words>1838</Words>
  <Application>Microsoft Office PowerPoint</Application>
  <PresentationFormat>On-screen Show (4:3)</PresentationFormat>
  <Paragraphs>221</Paragraphs>
  <Slides>14</Slides>
  <Notes>14</Notes>
  <HiddenSlides>0</HiddenSlides>
  <MMClips>0</MMClip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Ppt0000006</vt:lpstr>
      <vt:lpstr>1_Ppt0000006</vt:lpstr>
      <vt:lpstr>2_Ppt0000006</vt:lpstr>
      <vt:lpstr>Theme1</vt:lpstr>
      <vt:lpstr>2_Office Theme</vt:lpstr>
      <vt:lpstr>Office Theme</vt:lpstr>
      <vt:lpstr>3_Office Theme</vt:lpstr>
      <vt:lpstr>1_Office Theme</vt:lpstr>
      <vt:lpstr>Vocational Rehabilitation and Employment Veterans Employment Center (Employers) 2014</vt:lpstr>
      <vt:lpstr>Outline</vt:lpstr>
      <vt:lpstr>The Veteran Employment Center on eBenefits</vt:lpstr>
      <vt:lpstr>The Employment Center Homepage </vt:lpstr>
      <vt:lpstr>Employers Main Page</vt:lpstr>
      <vt:lpstr>Employer Sign In </vt:lpstr>
      <vt:lpstr>Manage Profile</vt:lpstr>
      <vt:lpstr>Veteran Hiring Commitment: Manage Profile (Cont.)</vt:lpstr>
      <vt:lpstr>Search Job Seeker Profiles </vt:lpstr>
      <vt:lpstr>Post Jobs</vt:lpstr>
      <vt:lpstr>Resources for Employers</vt:lpstr>
      <vt:lpstr>Resources for Employers (Cont.)</vt:lpstr>
      <vt:lpstr>Resources for Employers (Cont.)</vt:lpstr>
      <vt:lpstr>Questions</vt:lpstr>
    </vt:vector>
  </TitlesOfParts>
  <Company>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Status Changes Slides</dc:title>
  <dc:creator>VRELFIGUR</dc:creator>
  <cp:lastModifiedBy>Olson, Christopher, VBAVACO</cp:lastModifiedBy>
  <cp:revision>515</cp:revision>
  <cp:lastPrinted>2014-07-25T17:16:38Z</cp:lastPrinted>
  <dcterms:created xsi:type="dcterms:W3CDTF">2012-11-08T14:00:54Z</dcterms:created>
  <dcterms:modified xsi:type="dcterms:W3CDTF">2014-08-19T19:04:55Z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MarkAsFinal">
    <vt:bool>true</vt:bool>
  </property>
</Properties>
</file>