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3" r:id="rId3"/>
    <p:sldId id="294" r:id="rId4"/>
    <p:sldId id="29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65A03-1004-4683-A8B6-16B72DB7B974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F3D87-1CAB-4529-AACE-29DB196A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13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528D8-D90C-4857-9C78-CFA1C0E931A6}" type="datetime1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51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55560-A88B-48EF-8E00-122882A06253}" type="datetime1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1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6FC4-34B4-4A27-A224-AB6A8E48DAEA}" type="datetime1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48FD-B31D-44FE-A096-FC649562B188}" type="datetime1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36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CC6BC-178C-42F2-890C-F0C28F0A2BFB}" type="datetime1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7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3162-DFCE-44AF-9E7D-38C1C5B44F1B}" type="datetime1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F1D49-DF8F-4050-AF0F-0237F080162E}" type="datetime1">
              <a:rPr lang="en-US" smtClean="0"/>
              <a:t>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2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50C40-2831-4D9A-A04D-36F8BB73E699}" type="datetime1">
              <a:rPr lang="en-US" smtClean="0"/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62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037A-81B6-4636-AA27-7AB5A179FB03}" type="datetime1">
              <a:rPr lang="en-US" smtClean="0"/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7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E4AA6-3706-4FB4-9BD4-658FD451C400}" type="datetime1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8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30E76-9837-4C55-96DC-BCB6435F9C98}" type="datetime1">
              <a:rPr lang="en-US" smtClean="0"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0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149BA-C6F5-4D3C-8998-CE81915F5A3F}" type="datetime1">
              <a:rPr lang="en-US" smtClean="0"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BF636-90A3-4908-8A9E-E25BCBA31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1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Aid to Process for Ch31 Electronic Request for Medical Services using CAPRI and CPRS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sz="1800" dirty="0" smtClean="0"/>
              <a:t>Security Keys: </a:t>
            </a:r>
          </a:p>
          <a:p>
            <a:pPr algn="l"/>
            <a:endParaRPr lang="en-US" sz="1800" dirty="0" smtClean="0"/>
          </a:p>
          <a:p>
            <a:pPr algn="l"/>
            <a:r>
              <a:rPr lang="en-US" sz="1400" b="1" dirty="0" smtClean="0"/>
              <a:t>VR&amp;E – DVBA CAPRI VRE_COUNSELOR (on the CLAIMS system) plus MAILMAN mail group DVBA VR VOCREHAB PERSONNEL (on the VistA system)</a:t>
            </a:r>
          </a:p>
          <a:p>
            <a:pPr algn="l"/>
            <a:endParaRPr lang="en-US" sz="1400" dirty="0" smtClean="0"/>
          </a:p>
          <a:p>
            <a:pPr algn="l"/>
            <a:r>
              <a:rPr lang="en-US" sz="1400" b="1" dirty="0" smtClean="0"/>
              <a:t>VHA – DVBA CAPRI VRE_ COUNSELOR plus DVBA CAPRI VHA_COORDINATOR plus MAILMAN mail group DVBA VR VOCREHAB PERSONNEL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4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of Contact detail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32004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4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Medical Service Request updates “VocRehab” tab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172199" cy="4190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Medical Service Request also updates “VR&amp;E” Reports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58" y="1600200"/>
            <a:ext cx="5680083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VHA Coordinator works in CPRS to create and sign a Consult Order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276" y="1600200"/>
            <a:ext cx="6003447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4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CPRS select Orders function and clinic appointment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61" y="1600200"/>
            <a:ext cx="6006478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CPRS order a consult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73" y="1600200"/>
            <a:ext cx="5990854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CPRS – reason for Medical Service Request is added to consult order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828800"/>
            <a:ext cx="51054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4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Consult order added in CPRS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67346"/>
            <a:ext cx="8229600" cy="33916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CPRS electronic signature code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80" y="1600200"/>
            <a:ext cx="8060839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CPRS – completed consult order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486400" cy="3962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7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Vocational Rehabilitation and Employment – Chapter 31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VBA program of services for Service-members and Veterans who have VA-rated service-connected disabilities</a:t>
            </a:r>
          </a:p>
          <a:p>
            <a:pPr lvl="1"/>
            <a:r>
              <a:rPr lang="en-US" dirty="0" smtClean="0"/>
              <a:t>Training and employment services</a:t>
            </a:r>
          </a:p>
          <a:p>
            <a:pPr lvl="1"/>
            <a:r>
              <a:rPr lang="en-US" dirty="0" smtClean="0"/>
              <a:t>Independent living services</a:t>
            </a:r>
          </a:p>
          <a:p>
            <a:r>
              <a:rPr lang="en-US" dirty="0" smtClean="0"/>
              <a:t>FY 2013 program participants – 138,815</a:t>
            </a:r>
            <a:endParaRPr lang="en-US" sz="2400" dirty="0" smtClean="0"/>
          </a:p>
          <a:p>
            <a:pPr lvl="1"/>
            <a:r>
              <a:rPr lang="en-US" sz="2400" dirty="0" smtClean="0"/>
              <a:t>Male – 110,329 (81.2%) – Female – 25,486 (18.8%)</a:t>
            </a:r>
          </a:p>
          <a:p>
            <a:pPr lvl="1"/>
            <a:r>
              <a:rPr lang="en-US" sz="2400" dirty="0" smtClean="0"/>
              <a:t>Serious employment handicap – 97,045 (71.5%)</a:t>
            </a:r>
          </a:p>
          <a:p>
            <a:pPr lvl="1"/>
            <a:r>
              <a:rPr lang="en-US" sz="2400" dirty="0" smtClean="0"/>
              <a:t>Employment handicap – 38,770 (28.5%)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Consult order appears in CAPRI Medical Services Request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0"/>
            <a:ext cx="47244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0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CAPRI – Medical Services Request is updated when VHA Coordinator connects the consult to the request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905000"/>
            <a:ext cx="59436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CAPRI generates e-mail notifications and sends to VHA Coordinator and VR&amp;E Counselor e-mail account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981200"/>
            <a:ext cx="54864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CAPRI allows you to change your e-mail preference (MAILMAN or Outlook) and displays in “POC”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133600"/>
            <a:ext cx="3429000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2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CAPRI e-mail alert of New Ch31 Referral for Medical Services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54864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Ch31 Request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New – Message reads, “Chapter 31 Referral for Medical Services New” – sent to VHA Coordinator</a:t>
            </a:r>
          </a:p>
          <a:p>
            <a:r>
              <a:rPr lang="en-US" sz="2000" dirty="0" smtClean="0"/>
              <a:t>Pending – Message reads, “Chapter 31 Referral for Medical Services pending” – sent to VHA Coordinator and VR&amp;E Counselor (“aging” follow-on messages)</a:t>
            </a:r>
          </a:p>
          <a:p>
            <a:r>
              <a:rPr lang="en-US" sz="2000" dirty="0" smtClean="0"/>
              <a:t>Completed – Message reads, “Chapter 31 Referral for Medical Services completed” – sent to VHA Coordinator and VR&amp;E Counselor</a:t>
            </a:r>
          </a:p>
          <a:p>
            <a:r>
              <a:rPr lang="en-US" sz="2000" dirty="0" smtClean="0"/>
              <a:t>Cancelled – Message reads, “Chapter 31 Referral for Medical Services Cancelled” – sent to VHA Coordinator and VR&amp;E Counselor</a:t>
            </a:r>
          </a:p>
          <a:p>
            <a:endParaRPr lang="en-US" sz="2000" dirty="0"/>
          </a:p>
          <a:p>
            <a:r>
              <a:rPr lang="en-US" sz="2000" dirty="0" smtClean="0"/>
              <a:t>Use the ~5-digit DFN in the Patient ID field on Patient Sector screen to access the record referenced in e-mail alert message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Medical Services Request Cancellation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809" y="1967943"/>
            <a:ext cx="5152381" cy="37904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6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CAPRI On-Line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CAPRI On-Line Help includes all of the steps illustrated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0035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CAPRI Reports – VR&amp;E Reports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421" y="1600200"/>
            <a:ext cx="2735158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9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 VR&amp;E Status and complete Report Setup screen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214" y="1600200"/>
            <a:ext cx="5375572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VHA Directive 2010-022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Vocational Rehabilitation: Ch31 Benefits Timely Access to Health Care Services</a:t>
            </a:r>
          </a:p>
          <a:p>
            <a:pPr lvl="1"/>
            <a:r>
              <a:rPr lang="en-US" dirty="0" smtClean="0"/>
              <a:t>Sets out the policy for provision of timely access to any VHA health care services for participants in the Department of Veterans Affairs Vocational Rehabilitation Program</a:t>
            </a:r>
          </a:p>
          <a:p>
            <a:pPr lvl="3"/>
            <a:r>
              <a:rPr lang="en-US" dirty="0" smtClean="0"/>
              <a:t>Ref. Title 38, United States Code, Chapter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4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 Text option – on-screen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79317"/>
            <a:ext cx="8229600" cy="39677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4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Delimited Export Data Option – open in an Excel Spreadsheet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65" y="1600200"/>
            <a:ext cx="567567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Save Delimited Text Format to your computer in .txt file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575" y="1906038"/>
            <a:ext cx="5372850" cy="39142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Excel spreadsheet – select “File” and “Open”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568" y="1600200"/>
            <a:ext cx="7820864" cy="452596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0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Locate the CAPRI delimited text file that you saved on your computer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12" y="1600200"/>
            <a:ext cx="6803176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3-step Text Import Wizard – step 1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19" y="1910284"/>
            <a:ext cx="5504762" cy="39057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3-step Text Import Wizard – step 2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180" y="1900757"/>
            <a:ext cx="5477640" cy="39248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0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3-step Text Import Wizard – step 3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142" y="1920324"/>
            <a:ext cx="5485715" cy="38857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3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CAPRI Medical Service Request Data in Excel spreadsheet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784" y="1600200"/>
            <a:ext cx="6350432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9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 to CAPRI process aid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VHA and VR&amp;E want you to be successful in your use of CAPRI and CPRS</a:t>
            </a:r>
          </a:p>
          <a:p>
            <a:pPr lvl="1"/>
            <a:r>
              <a:rPr lang="en-US" dirty="0" smtClean="0"/>
              <a:t>Reach out to us with questions </a:t>
            </a:r>
          </a:p>
          <a:p>
            <a:pPr lvl="1"/>
            <a:r>
              <a:rPr lang="en-US" dirty="0" smtClean="0"/>
              <a:t>Use training and reference resources available on-line</a:t>
            </a:r>
          </a:p>
          <a:p>
            <a:pPr lvl="2"/>
            <a:r>
              <a:rPr lang="en-US" dirty="0" smtClean="0"/>
              <a:t>VR&amp;E Training in use of CAPRI functionality – TMS 3812161</a:t>
            </a:r>
          </a:p>
          <a:p>
            <a:pPr lvl="2"/>
            <a:r>
              <a:rPr lang="en-US" dirty="0" smtClean="0"/>
              <a:t>VHA Training in use of CPRS – TMS 8512</a:t>
            </a:r>
          </a:p>
          <a:p>
            <a:pPr lvl="2"/>
            <a:r>
              <a:rPr lang="en-US" dirty="0" smtClean="0"/>
              <a:t>CAPRI on-line Help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3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VR&amp;E Counselor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VBA employs VR&amp;E Counselors</a:t>
            </a:r>
          </a:p>
          <a:p>
            <a:pPr lvl="1"/>
            <a:r>
              <a:rPr lang="en-US" dirty="0" smtClean="0"/>
              <a:t>Evaluate need for Ch31 services; determine entitlement and type/extent of services; suitable employment objective; approve Ch31 services</a:t>
            </a:r>
          </a:p>
          <a:p>
            <a:pPr lvl="2"/>
            <a:r>
              <a:rPr lang="en-US" dirty="0" smtClean="0"/>
              <a:t>Request medical services to assist in determining capacity for and suitable employment objective (as example)</a:t>
            </a:r>
          </a:p>
          <a:p>
            <a:pPr lvl="1"/>
            <a:r>
              <a:rPr lang="en-US" dirty="0" smtClean="0"/>
              <a:t>Provide case management during Rehabilitation plans for training/employment or independent living</a:t>
            </a:r>
          </a:p>
          <a:p>
            <a:pPr lvl="2"/>
            <a:r>
              <a:rPr lang="en-US" dirty="0" smtClean="0"/>
              <a:t>Request medical services to support continued participation and ability to achieve rehabilitation goals and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9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476" y="2057942"/>
            <a:ext cx="4819048" cy="36104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8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 into CAPRI through either the VistA or CAPRI log-in screen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476" y="2057942"/>
            <a:ext cx="4819048" cy="36104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Patient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9436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Highlight and select the Veteran’s record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676400"/>
            <a:ext cx="59436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7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“VocRehab” tab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5333999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CAPRI “Add Medical Services Request” screen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638800" cy="42671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F636-90A3-4908-8A9E-E25BCBA319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745</Words>
  <Application>Microsoft Office PowerPoint</Application>
  <PresentationFormat>On-screen Show (4:3)</PresentationFormat>
  <Paragraphs>113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Aid to Process for Ch31 Electronic Request for Medical Services using CAPRI and CPRS </vt:lpstr>
      <vt:lpstr>Vocational Rehabilitation and Employment – Chapter 31 Program</vt:lpstr>
      <vt:lpstr>VHA Directive 2010-022</vt:lpstr>
      <vt:lpstr>VR&amp;E Counselor</vt:lpstr>
      <vt:lpstr>Log into CAPRI through either the VistA or CAPRI log-in screen</vt:lpstr>
      <vt:lpstr>Select Patient</vt:lpstr>
      <vt:lpstr>Highlight and select the Veteran’s record</vt:lpstr>
      <vt:lpstr>Select “VocRehab” tab </vt:lpstr>
      <vt:lpstr>CAPRI “Add Medical Services Request” screen</vt:lpstr>
      <vt:lpstr>Point of Contact detail</vt:lpstr>
      <vt:lpstr>Medical Service Request updates “VocRehab” tab</vt:lpstr>
      <vt:lpstr>Medical Service Request also updates “VR&amp;E” Reports</vt:lpstr>
      <vt:lpstr>The VHA Coordinator works in CPRS to create and sign a Consult Order</vt:lpstr>
      <vt:lpstr>In CPRS select Orders function and clinic appointment</vt:lpstr>
      <vt:lpstr>In CPRS order a consult</vt:lpstr>
      <vt:lpstr>In CPRS – reason for Medical Service Request is added to consult order</vt:lpstr>
      <vt:lpstr>Consult order added in CPRS</vt:lpstr>
      <vt:lpstr>In CPRS electronic signature code</vt:lpstr>
      <vt:lpstr>In CPRS – completed consult order</vt:lpstr>
      <vt:lpstr>Consult order appears in CAPRI Medical Services Request </vt:lpstr>
      <vt:lpstr>In CAPRI – Medical Services Request is updated when VHA Coordinator connects the consult to the request</vt:lpstr>
      <vt:lpstr>CAPRI generates e-mail notifications and sends to VHA Coordinator and VR&amp;E Counselor e-mail account</vt:lpstr>
      <vt:lpstr>CAPRI allows you to change your e-mail preference (MAILMAN or Outlook) and displays in “POC”</vt:lpstr>
      <vt:lpstr>Example of CAPRI e-mail alert of New Ch31 Referral for Medical Services</vt:lpstr>
      <vt:lpstr>Ch31 Request Status</vt:lpstr>
      <vt:lpstr>Medical Services Request Cancellation</vt:lpstr>
      <vt:lpstr>CAPRI On-Line Help</vt:lpstr>
      <vt:lpstr>CAPRI Reports – VR&amp;E Reports</vt:lpstr>
      <vt:lpstr>Select VR&amp;E Status and complete Report Setup screen</vt:lpstr>
      <vt:lpstr>Plain Text option – on-screen</vt:lpstr>
      <vt:lpstr>Delimited Export Data Option – open in an Excel Spreadsheet</vt:lpstr>
      <vt:lpstr>Save Delimited Text Format to your computer in .txt file</vt:lpstr>
      <vt:lpstr>Open Excel spreadsheet – select “File” and “Open”</vt:lpstr>
      <vt:lpstr>Locate the CAPRI delimited text file that you saved on your computer</vt:lpstr>
      <vt:lpstr>3-step Text Import Wizard – step 1</vt:lpstr>
      <vt:lpstr>3-step Text Import Wizard – step 2</vt:lpstr>
      <vt:lpstr>3-step Text Import Wizard – step 3</vt:lpstr>
      <vt:lpstr>CAPRI Medical Service Request Data in Excel spreadsheet</vt:lpstr>
      <vt:lpstr>Conclusion to CAPRI process aid review</vt:lpstr>
      <vt:lpstr>Thank you!</vt:lpstr>
    </vt:vector>
  </TitlesOfParts>
  <Company>Veterans Benefits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Aid to Process for Ch31 Electronic Request for Medical Services using CAPRI and CPRS</dc:title>
  <dc:subject>VRE</dc:subject>
  <dc:creator>Department of Veterans Affairs, Veterans Benefits Administration, Vocational Rehabilitation and Employment Service, STAFF</dc:creator>
  <cp:keywords>CH 31, aid, process, electronic, requests, medical, services, processing, CAPRI, CPRS</cp:keywords>
  <cp:lastModifiedBy>Sochar, Lisa</cp:lastModifiedBy>
  <cp:revision>14</cp:revision>
  <dcterms:created xsi:type="dcterms:W3CDTF">2015-01-21T14:35:45Z</dcterms:created>
  <dcterms:modified xsi:type="dcterms:W3CDTF">2015-01-29T14:38:43Z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</vt:lpwstr>
  </property>
  <property fmtid="{D5CDD505-2E9C-101B-9397-08002B2CF9AE}" pid="3" name="Type">
    <vt:lpwstr>Presentation</vt:lpwstr>
  </property>
</Properties>
</file>