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5"/>
  </p:sldMasterIdLst>
  <p:notesMasterIdLst>
    <p:notesMasterId r:id="rId21"/>
  </p:notesMasterIdLst>
  <p:handoutMasterIdLst>
    <p:handoutMasterId r:id="rId22"/>
  </p:handoutMasterIdLst>
  <p:sldIdLst>
    <p:sldId id="286" r:id="rId6"/>
    <p:sldId id="333" r:id="rId7"/>
    <p:sldId id="365" r:id="rId8"/>
    <p:sldId id="387" r:id="rId9"/>
    <p:sldId id="367" r:id="rId10"/>
    <p:sldId id="348" r:id="rId11"/>
    <p:sldId id="386" r:id="rId12"/>
    <p:sldId id="385" r:id="rId13"/>
    <p:sldId id="347" r:id="rId14"/>
    <p:sldId id="375" r:id="rId15"/>
    <p:sldId id="371" r:id="rId16"/>
    <p:sldId id="388" r:id="rId17"/>
    <p:sldId id="389" r:id="rId18"/>
    <p:sldId id="390" r:id="rId19"/>
    <p:sldId id="391" r:id="rId20"/>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FFFFF"/>
    <a:srgbClr val="3B4324"/>
    <a:srgbClr val="993366"/>
    <a:srgbClr val="9966FF"/>
    <a:srgbClr val="32362C"/>
    <a:srgbClr val="DDDBD8"/>
    <a:srgbClr val="3F3F3F"/>
    <a:srgbClr val="D8D7D3"/>
    <a:srgbClr val="3A3E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92585" autoAdjust="0"/>
  </p:normalViewPr>
  <p:slideViewPr>
    <p:cSldViewPr snapToGrid="0">
      <p:cViewPr>
        <p:scale>
          <a:sx n="75" d="100"/>
          <a:sy n="75" d="100"/>
        </p:scale>
        <p:origin x="-1074" y="-6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884027" y="0"/>
            <a:ext cx="2972421"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F921D319-73C6-4574-BFD9-92F06766D645}" type="datetimeFigureOut">
              <a:rPr lang="en-US"/>
              <a:pPr/>
              <a:t>10/9/2014</a:t>
            </a:fld>
            <a:endParaRPr lang="en-US"/>
          </a:p>
        </p:txBody>
      </p:sp>
      <p:sp>
        <p:nvSpPr>
          <p:cNvPr id="4" name="Footer Placeholder 3"/>
          <p:cNvSpPr>
            <a:spLocks noGrp="1"/>
          </p:cNvSpPr>
          <p:nvPr>
            <p:ph type="ftr" sz="quarter" idx="2"/>
          </p:nvPr>
        </p:nvSpPr>
        <p:spPr>
          <a:xfrm>
            <a:off x="1" y="8829675"/>
            <a:ext cx="2972421" cy="465138"/>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884027" y="8829675"/>
            <a:ext cx="2972421"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77F0DDBE-F64A-40D8-9D95-C4235BF214DB}" type="slidenum">
              <a:rPr lang="en-US"/>
              <a:pPr/>
              <a:t>‹#›</a:t>
            </a:fld>
            <a:endParaRPr lang="en-US"/>
          </a:p>
        </p:txBody>
      </p:sp>
    </p:spTree>
    <p:extLst>
      <p:ext uri="{BB962C8B-B14F-4D97-AF65-F5344CB8AC3E}">
        <p14:creationId xmlns:p14="http://schemas.microsoft.com/office/powerpoint/2010/main" val="18113132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884027" y="0"/>
            <a:ext cx="2972421"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47861D51-86B8-4B47-98A3-8CF5114A3F55}" type="datetimeFigureOut">
              <a:rPr lang="en-US"/>
              <a:pPr/>
              <a:t>10/9/2014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686421" y="4416426"/>
            <a:ext cx="5485158" cy="4183063"/>
          </a:xfrm>
          <a:prstGeom prst="rect">
            <a:avLst/>
          </a:prstGeom>
        </p:spPr>
        <p:txBody>
          <a:bodyPr vert="horz" lIns="93177" tIns="46589" rIns="93177" bIns="46589"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1" y="8829675"/>
            <a:ext cx="2972421" cy="465138"/>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027" y="8829675"/>
            <a:ext cx="2972421"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5B184282-4D3D-482A-AFFC-3D1A9AC64494}" type="slidenum">
              <a:rPr lang="en-US"/>
              <a:pPr/>
              <a:t>‹#›</a:t>
            </a:fld>
            <a:endParaRPr lang="en-US"/>
          </a:p>
        </p:txBody>
      </p:sp>
    </p:spTree>
    <p:extLst>
      <p:ext uri="{BB962C8B-B14F-4D97-AF65-F5344CB8AC3E}">
        <p14:creationId xmlns:p14="http://schemas.microsoft.com/office/powerpoint/2010/main" val="241502203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554A17-7643-44CD-8B65-949F474FF9EA}" type="slidenum">
              <a:rPr lang="en-US" smtClean="0"/>
              <a:pPr fontAlgn="base">
                <a:spcBef>
                  <a:spcPct val="0"/>
                </a:spcBef>
                <a:spcAft>
                  <a:spcPct val="0"/>
                </a:spcAft>
                <a:defRPr/>
              </a:pPr>
              <a:t>3</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DD9F54-AFEF-4BF9-A986-B75FB48CED2B}"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84282-4D3D-482A-AFFC-3D1A9AC64494}"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600" dirty="0" smtClean="0">
                <a:solidFill>
                  <a:schemeClr val="bg2">
                    <a:lumMod val="75000"/>
                  </a:schemeClr>
                </a:solidFill>
              </a:rPr>
              <a:t>CER Eligible – Eligibility for a Career and Education Readiness (CER) activity is based on two distinct evaluations made by the Medical Management (M2) and the WTU Commander.</a:t>
            </a:r>
          </a:p>
          <a:p>
            <a:r>
              <a:rPr lang="en-US" sz="1600" dirty="0" smtClean="0">
                <a:solidFill>
                  <a:schemeClr val="bg2">
                    <a:lumMod val="75000"/>
                  </a:schemeClr>
                </a:solidFill>
              </a:rPr>
              <a:t> </a:t>
            </a:r>
          </a:p>
          <a:p>
            <a:pPr lvl="1">
              <a:buFont typeface="Arial" pitchFamily="34" charset="0"/>
              <a:buChar char="•"/>
            </a:pPr>
            <a:r>
              <a:rPr lang="en-US" sz="1600" dirty="0" smtClean="0">
                <a:solidFill>
                  <a:schemeClr val="bg2">
                    <a:lumMod val="75000"/>
                  </a:schemeClr>
                </a:solidFill>
              </a:rPr>
              <a:t>  The M2 evaluation must conclude that the Soldier is medically, emotionally and physically ready to participate in a CER activity while continuing medical treatment. The NCM – in collaboration with the IDT – is responsible for coordinating the medical management evaluation of CER eligibility with all members of the M2. The NCM is also responsible for documentation. </a:t>
            </a:r>
          </a:p>
          <a:p>
            <a:pPr lvl="1"/>
            <a:endParaRPr lang="en-US" sz="1600" dirty="0" smtClean="0">
              <a:solidFill>
                <a:schemeClr val="bg2">
                  <a:lumMod val="75000"/>
                </a:schemeClr>
              </a:solidFill>
            </a:endParaRPr>
          </a:p>
          <a:p>
            <a:pPr lvl="1">
              <a:buFont typeface="Arial" pitchFamily="34" charset="0"/>
              <a:buChar char="•"/>
            </a:pPr>
            <a:r>
              <a:rPr lang="en-US" sz="1600" dirty="0" smtClean="0">
                <a:solidFill>
                  <a:schemeClr val="bg2">
                    <a:lumMod val="75000"/>
                  </a:schemeClr>
                </a:solidFill>
              </a:rPr>
              <a:t>  The Commander evaluation must conclude that the Soldier demonstrates the initiative and self-discipline required to participate in a CER activity. The Company Commander is responsible for the CER eligibility evaluation and the Squad Leader is responsible for documentation.</a:t>
            </a:r>
          </a:p>
          <a:p>
            <a:endParaRPr lang="en-US" sz="1200" b="1" i="1" dirty="0" smtClean="0">
              <a:solidFill>
                <a:srgbClr val="898989"/>
              </a:solidFill>
            </a:endParaRPr>
          </a:p>
          <a:p>
            <a:r>
              <a:rPr lang="en-US" sz="1200" b="1" i="1" dirty="0" smtClean="0">
                <a:solidFill>
                  <a:srgbClr val="898989"/>
                </a:solidFill>
              </a:rPr>
              <a:t>Remain in the Army Work Assignments (RIAWA). </a:t>
            </a:r>
            <a:r>
              <a:rPr lang="en-US" sz="1200" dirty="0" smtClean="0">
                <a:solidFill>
                  <a:srgbClr val="898989"/>
                </a:solidFill>
              </a:rPr>
              <a:t>A place of duty (in addition to the Soldier's medical routine) that is MOS-appropriate and provides a productive work therapy environment aligned with the Soldier's career track and long-term goals. The position must ordinarily be filled by a Soldier and not a civilian employee.  If the position is normally filled by a civilian employee, it may be suitable for an internship.  </a:t>
            </a:r>
          </a:p>
          <a:p>
            <a:endParaRPr lang="en-US" sz="1200" dirty="0" smtClean="0">
              <a:solidFill>
                <a:srgbClr val="898989"/>
              </a:solidFill>
            </a:endParaRPr>
          </a:p>
          <a:p>
            <a:r>
              <a:rPr lang="en-US" sz="1200" b="1" i="1" dirty="0" smtClean="0">
                <a:solidFill>
                  <a:srgbClr val="898989"/>
                </a:solidFill>
              </a:rPr>
              <a:t>Education/training.</a:t>
            </a:r>
            <a:r>
              <a:rPr lang="en-US" sz="1200" dirty="0" smtClean="0">
                <a:solidFill>
                  <a:srgbClr val="898989"/>
                </a:solidFill>
              </a:rPr>
              <a:t> Enhances a Soldier‘s knowledge in a specific area. Courses may be self-paid, paid by scholarship, reimbursed by tuition assistance, VA VR&amp;E, or GI Bill or may be offered without fee. </a:t>
            </a:r>
          </a:p>
          <a:p>
            <a:endParaRPr lang="en-US" sz="1200" dirty="0" smtClean="0">
              <a:solidFill>
                <a:srgbClr val="898989"/>
              </a:solidFill>
            </a:endParaRPr>
          </a:p>
          <a:p>
            <a:r>
              <a:rPr lang="en-US" sz="1200" b="1" i="1" dirty="0" smtClean="0">
                <a:solidFill>
                  <a:srgbClr val="898989"/>
                </a:solidFill>
              </a:rPr>
              <a:t>Internships.</a:t>
            </a:r>
            <a:r>
              <a:rPr lang="en-US" sz="1200" dirty="0" smtClean="0">
                <a:solidFill>
                  <a:srgbClr val="898989"/>
                </a:solidFill>
              </a:rPr>
              <a:t> OWF or CHTW internships are permitted at federal agencies, including Army, and may or may not be on the installation. These positions would normally be filled by civilian employees.  OWF/CHTW is typically aligned with Transition from the Army track.  </a:t>
            </a:r>
          </a:p>
          <a:p>
            <a:endParaRPr lang="en-US" dirty="0"/>
          </a:p>
        </p:txBody>
      </p:sp>
      <p:sp>
        <p:nvSpPr>
          <p:cNvPr id="4" name="Slide Number Placeholder 3"/>
          <p:cNvSpPr>
            <a:spLocks noGrp="1"/>
          </p:cNvSpPr>
          <p:nvPr>
            <p:ph type="sldNum" sz="quarter" idx="10"/>
          </p:nvPr>
        </p:nvSpPr>
        <p:spPr/>
        <p:txBody>
          <a:bodyPr/>
          <a:lstStyle/>
          <a:p>
            <a:fld id="{5B184282-4D3D-482A-AFFC-3D1A9AC64494}"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84282-4D3D-482A-AFFC-3D1A9AC64494}"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84282-4D3D-482A-AFFC-3D1A9AC64494}"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84282-4D3D-482A-AFFC-3D1A9AC64494}"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84282-4D3D-482A-AFFC-3D1A9AC64494}"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84282-4D3D-482A-AFFC-3D1A9AC64494}"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7400925" cy="801687"/>
          </a:xfrm>
          <a:prstGeom prst="rect">
            <a:avLst/>
          </a:prstGeom>
          <a:noFill/>
          <a:ln w="9525">
            <a:noFill/>
            <a:miter lim="800000"/>
            <a:headEnd/>
            <a:tailEnd/>
          </a:ln>
        </p:spPr>
        <p:txBody>
          <a:bodyPr/>
          <a:lstStyle>
            <a:lvl1pPr>
              <a:defRPr baseline="0"/>
            </a:lvl1pPr>
          </a:lstStyle>
          <a:p>
            <a:pPr lvl="0"/>
            <a:r>
              <a:rPr lang="en-US" smtClean="0"/>
              <a:t>Click to edit Master title style</a:t>
            </a:r>
            <a:endParaRPr lang="en-US" dirty="0" smtClean="0"/>
          </a:p>
        </p:txBody>
      </p:sp>
      <p:sp>
        <p:nvSpPr>
          <p:cNvPr id="21" name="Text Placeholder 2"/>
          <p:cNvSpPr>
            <a:spLocks noGrp="1"/>
          </p:cNvSpPr>
          <p:nvPr>
            <p:ph idx="1"/>
          </p:nvPr>
        </p:nvSpPr>
        <p:spPr bwMode="auto">
          <a:xfrm>
            <a:off x="304800" y="1228725"/>
            <a:ext cx="7400925" cy="4714874"/>
          </a:xfrm>
          <a:prstGeom prst="rect">
            <a:avLst/>
          </a:prstGeom>
          <a:noFill/>
          <a:ln w="9525">
            <a:noFill/>
            <a:miter lim="800000"/>
            <a:headEnd/>
            <a:tailEnd/>
          </a:ln>
        </p:spPr>
        <p:txBody>
          <a:bodyPr/>
          <a:lstStyle>
            <a:lvl1pPr marL="0" indent="0">
              <a:buNone/>
              <a:defRPr sz="2400">
                <a:solidFill>
                  <a:schemeClr val="tx2"/>
                </a:solidFill>
              </a:defRPr>
            </a:lvl1pPr>
            <a:lvl2pPr>
              <a:defRPr sz="240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671C5D6E-8735-4CBD-96A7-808BA04D496C}" type="slidenum">
              <a:rPr lang="en-US"/>
              <a:pPr/>
              <a:t>‹#›</a:t>
            </a:fld>
            <a:endParaRPr lang="en-US"/>
          </a:p>
        </p:txBody>
      </p:sp>
    </p:spTree>
    <p:extLst>
      <p:ext uri="{BB962C8B-B14F-4D97-AF65-F5344CB8AC3E}">
        <p14:creationId xmlns:p14="http://schemas.microsoft.com/office/powerpoint/2010/main" val="1453655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bg1"/>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p>
        </p:txBody>
      </p:sp>
      <p:sp>
        <p:nvSpPr>
          <p:cNvPr id="3" name="Slide Number Placeholder 3"/>
          <p:cNvSpPr>
            <a:spLocks noGrp="1"/>
          </p:cNvSpPr>
          <p:nvPr>
            <p:ph type="sldNum" sz="quarter" idx="11"/>
          </p:nvPr>
        </p:nvSpPr>
        <p:spPr/>
        <p:txBody>
          <a:bodyPr/>
          <a:lstStyle>
            <a:lvl1pPr>
              <a:defRPr/>
            </a:lvl1pPr>
          </a:lstStyle>
          <a:p>
            <a:fld id="{03E4C522-B3F4-420A-9193-5F72FFD811E2}" type="slidenum">
              <a:rPr lang="en-US"/>
              <a:pPr/>
              <a:t>‹#›</a:t>
            </a:fld>
            <a:endParaRPr lang="en-US"/>
          </a:p>
        </p:txBody>
      </p:sp>
    </p:spTree>
    <p:extLst>
      <p:ext uri="{BB962C8B-B14F-4D97-AF65-F5344CB8AC3E}">
        <p14:creationId xmlns:p14="http://schemas.microsoft.com/office/powerpoint/2010/main" val="3738880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Black Blan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209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ln/>
        </p:spPr>
        <p:txBody>
          <a:bodyPr/>
          <a:lstStyle>
            <a:lvl1pPr>
              <a:defRPr/>
            </a:lvl1pPr>
          </a:lstStyle>
          <a:p>
            <a:pPr>
              <a:defRPr/>
            </a:pPr>
            <a:fld id="{49FA75C8-A568-4F88-86AF-092B5F75364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ual_Title and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7400925" cy="801687"/>
          </a:xfrm>
          <a:prstGeom prst="rect">
            <a:avLst/>
          </a:prstGeom>
          <a:noFill/>
          <a:ln w="9525">
            <a:noFill/>
            <a:miter lim="800000"/>
            <a:headEnd/>
            <a:tailEnd/>
          </a:ln>
        </p:spPr>
        <p:txBody>
          <a:bodyPr/>
          <a:lstStyle>
            <a:lvl1pPr>
              <a:defRPr baseline="0"/>
            </a:lvl1pPr>
          </a:lstStyle>
          <a:p>
            <a:pPr lvl="0"/>
            <a:r>
              <a:rPr lang="en-US" smtClean="0"/>
              <a:t>Click to edit Master title style</a:t>
            </a:r>
            <a:endParaRPr lang="en-US" dirty="0" smtClean="0"/>
          </a:p>
        </p:txBody>
      </p:sp>
      <p:sp>
        <p:nvSpPr>
          <p:cNvPr id="6" name="Text Placeholder 3"/>
          <p:cNvSpPr>
            <a:spLocks noGrp="1"/>
          </p:cNvSpPr>
          <p:nvPr>
            <p:ph type="body" sz="quarter" idx="3"/>
          </p:nvPr>
        </p:nvSpPr>
        <p:spPr>
          <a:xfrm>
            <a:off x="4089180" y="1230511"/>
            <a:ext cx="3619168" cy="663266"/>
          </a:xfrm>
        </p:spPr>
        <p:txBody>
          <a:bodyPr/>
          <a:lstStyle>
            <a:lvl1pPr>
              <a:defRPr sz="1800"/>
            </a:lvl1pPr>
          </a:lstStyle>
          <a:p>
            <a:pPr lvl="0"/>
            <a:r>
              <a:rPr lang="en-US" smtClean="0"/>
              <a:t>Click to edit Master text styles</a:t>
            </a:r>
          </a:p>
        </p:txBody>
      </p:sp>
      <p:sp>
        <p:nvSpPr>
          <p:cNvPr id="9" name="Text Placeholder 3"/>
          <p:cNvSpPr>
            <a:spLocks noGrp="1"/>
          </p:cNvSpPr>
          <p:nvPr>
            <p:ph type="body" sz="quarter" idx="13"/>
          </p:nvPr>
        </p:nvSpPr>
        <p:spPr>
          <a:xfrm>
            <a:off x="294485" y="1233486"/>
            <a:ext cx="3619168" cy="663266"/>
          </a:xfrm>
        </p:spPr>
        <p:txBody>
          <a:bodyPr/>
          <a:lstStyle>
            <a:lvl1pPr>
              <a:defRPr sz="1800"/>
            </a:lvl1pPr>
          </a:lstStyle>
          <a:p>
            <a:pPr lvl="0"/>
            <a:r>
              <a:rPr lang="en-US" smtClean="0"/>
              <a:t>Click to edit Master text styles</a:t>
            </a:r>
          </a:p>
        </p:txBody>
      </p:sp>
      <p:sp>
        <p:nvSpPr>
          <p:cNvPr id="3" name="Content Placeholder 2"/>
          <p:cNvSpPr>
            <a:spLocks noGrp="1"/>
          </p:cNvSpPr>
          <p:nvPr>
            <p:ph sz="quarter" idx="15"/>
          </p:nvPr>
        </p:nvSpPr>
        <p:spPr>
          <a:xfrm>
            <a:off x="292100" y="1981200"/>
            <a:ext cx="3606800" cy="3962400"/>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6"/>
          </p:nvPr>
        </p:nvSpPr>
        <p:spPr>
          <a:xfrm>
            <a:off x="4089400" y="1981200"/>
            <a:ext cx="3619500" cy="3962400"/>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1C499408-8A03-426E-91E5-D2C7C8C76C3E}" type="slidenum">
              <a:rPr lang="en-US"/>
              <a:pPr/>
              <a:t>‹#›</a:t>
            </a:fld>
            <a:endParaRPr lang="en-US"/>
          </a:p>
        </p:txBody>
      </p:sp>
    </p:spTree>
    <p:extLst>
      <p:ext uri="{BB962C8B-B14F-4D97-AF65-F5344CB8AC3E}">
        <p14:creationId xmlns:p14="http://schemas.microsoft.com/office/powerpoint/2010/main" val="4167936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st Page with cam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198438" y="161925"/>
            <a:ext cx="8566150" cy="6464300"/>
          </a:xfrm>
          <a:custGeom>
            <a:avLst/>
            <a:gdLst>
              <a:gd name="T0" fmla="*/ 2147483647 w 5396"/>
              <a:gd name="T1" fmla="*/ 0 h 4072"/>
              <a:gd name="T2" fmla="*/ 2147483647 w 5396"/>
              <a:gd name="T3" fmla="*/ 2147483647 h 4072"/>
              <a:gd name="T4" fmla="*/ 2147483647 w 5396"/>
              <a:gd name="T5" fmla="*/ 2147483647 h 4072"/>
              <a:gd name="T6" fmla="*/ 2147483647 w 5396"/>
              <a:gd name="T7" fmla="*/ 2147483647 h 4072"/>
              <a:gd name="T8" fmla="*/ 0 w 5396"/>
              <a:gd name="T9" fmla="*/ 2147483647 h 4072"/>
              <a:gd name="T10" fmla="*/ 0 w 5396"/>
              <a:gd name="T11" fmla="*/ 2147483647 h 4072"/>
              <a:gd name="T12" fmla="*/ 2147483647 w 5396"/>
              <a:gd name="T13" fmla="*/ 2147483647 h 4072"/>
              <a:gd name="T14" fmla="*/ 2147483647 w 5396"/>
              <a:gd name="T15" fmla="*/ 2147483647 h 4072"/>
              <a:gd name="T16" fmla="*/ 2147483647 w 5396"/>
              <a:gd name="T17" fmla="*/ 2147483647 h 4072"/>
              <a:gd name="T18" fmla="*/ 2147483647 w 5396"/>
              <a:gd name="T19" fmla="*/ 2147483647 h 4072"/>
              <a:gd name="T20" fmla="*/ 2147483647 w 5396"/>
              <a:gd name="T21" fmla="*/ 2147483647 h 4072"/>
              <a:gd name="T22" fmla="*/ 2147483647 w 5396"/>
              <a:gd name="T23" fmla="*/ 2147483647 h 4072"/>
              <a:gd name="T24" fmla="*/ 2147483647 w 5396"/>
              <a:gd name="T25" fmla="*/ 2147483647 h 4072"/>
              <a:gd name="T26" fmla="*/ 2147483647 w 5396"/>
              <a:gd name="T27" fmla="*/ 2147483647 h 4072"/>
              <a:gd name="T28" fmla="*/ 2147483647 w 5396"/>
              <a:gd name="T29" fmla="*/ 2147483647 h 4072"/>
              <a:gd name="T30" fmla="*/ 2147483647 w 5396"/>
              <a:gd name="T31" fmla="*/ 2147483647 h 4072"/>
              <a:gd name="T32" fmla="*/ 2147483647 w 5396"/>
              <a:gd name="T33" fmla="*/ 2147483647 h 4072"/>
              <a:gd name="T34" fmla="*/ 2147483647 w 5396"/>
              <a:gd name="T35" fmla="*/ 2147483647 h 4072"/>
              <a:gd name="T36" fmla="*/ 2147483647 w 5396"/>
              <a:gd name="T37" fmla="*/ 2147483647 h 4072"/>
              <a:gd name="T38" fmla="*/ 2147483647 w 5396"/>
              <a:gd name="T39" fmla="*/ 2147483647 h 4072"/>
              <a:gd name="T40" fmla="*/ 2147483647 w 5396"/>
              <a:gd name="T41" fmla="*/ 2147483647 h 4072"/>
              <a:gd name="T42" fmla="*/ 2147483647 w 5396"/>
              <a:gd name="T43" fmla="*/ 2147483647 h 4072"/>
              <a:gd name="T44" fmla="*/ 2147483647 w 5396"/>
              <a:gd name="T45" fmla="*/ 2147483647 h 4072"/>
              <a:gd name="T46" fmla="*/ 2147483647 w 5396"/>
              <a:gd name="T47" fmla="*/ 2147483647 h 4072"/>
              <a:gd name="T48" fmla="*/ 2147483647 w 5396"/>
              <a:gd name="T49" fmla="*/ 2147483647 h 4072"/>
              <a:gd name="T50" fmla="*/ 2147483647 w 5396"/>
              <a:gd name="T51" fmla="*/ 2147483647 h 4072"/>
              <a:gd name="T52" fmla="*/ 2147483647 w 5396"/>
              <a:gd name="T53" fmla="*/ 2147483647 h 4072"/>
              <a:gd name="T54" fmla="*/ 2147483647 w 5396"/>
              <a:gd name="T55" fmla="*/ 2147483647 h 4072"/>
              <a:gd name="T56" fmla="*/ 2147483647 w 5396"/>
              <a:gd name="T57" fmla="*/ 2147483647 h 4072"/>
              <a:gd name="T58" fmla="*/ 2147483647 w 5396"/>
              <a:gd name="T59" fmla="*/ 2147483647 h 4072"/>
              <a:gd name="T60" fmla="*/ 2147483647 w 5396"/>
              <a:gd name="T61" fmla="*/ 2147483647 h 4072"/>
              <a:gd name="T62" fmla="*/ 2147483647 w 5396"/>
              <a:gd name="T63" fmla="*/ 2147483647 h 4072"/>
              <a:gd name="T64" fmla="*/ 2147483647 w 5396"/>
              <a:gd name="T65" fmla="*/ 2147483647 h 4072"/>
              <a:gd name="T66" fmla="*/ 2147483647 w 5396"/>
              <a:gd name="T67" fmla="*/ 2147483647 h 4072"/>
              <a:gd name="T68" fmla="*/ 2147483647 w 5396"/>
              <a:gd name="T69" fmla="*/ 2147483647 h 4072"/>
              <a:gd name="T70" fmla="*/ 2147483647 w 5396"/>
              <a:gd name="T71" fmla="*/ 2147483647 h 4072"/>
              <a:gd name="T72" fmla="*/ 2147483647 w 5396"/>
              <a:gd name="T73" fmla="*/ 2147483647 h 4072"/>
              <a:gd name="T74" fmla="*/ 2147483647 w 5396"/>
              <a:gd name="T75" fmla="*/ 2147483647 h 4072"/>
              <a:gd name="T76" fmla="*/ 2147483647 w 5396"/>
              <a:gd name="T77" fmla="*/ 2147483647 h 4072"/>
              <a:gd name="T78" fmla="*/ 2147483647 w 5396"/>
              <a:gd name="T79" fmla="*/ 2147483647 h 4072"/>
              <a:gd name="T80" fmla="*/ 2147483647 w 5396"/>
              <a:gd name="T81" fmla="*/ 2147483647 h 4072"/>
              <a:gd name="T82" fmla="*/ 2147483647 w 5396"/>
              <a:gd name="T83" fmla="*/ 2147483647 h 40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396" h="4072">
                <a:moveTo>
                  <a:pt x="4994" y="0"/>
                </a:moveTo>
                <a:lnTo>
                  <a:pt x="88" y="0"/>
                </a:lnTo>
                <a:lnTo>
                  <a:pt x="70" y="2"/>
                </a:lnTo>
                <a:lnTo>
                  <a:pt x="54" y="8"/>
                </a:lnTo>
                <a:lnTo>
                  <a:pt x="38" y="16"/>
                </a:lnTo>
                <a:lnTo>
                  <a:pt x="26" y="28"/>
                </a:lnTo>
                <a:lnTo>
                  <a:pt x="14" y="40"/>
                </a:lnTo>
                <a:lnTo>
                  <a:pt x="6" y="56"/>
                </a:lnTo>
                <a:lnTo>
                  <a:pt x="0" y="72"/>
                </a:lnTo>
                <a:lnTo>
                  <a:pt x="0" y="90"/>
                </a:lnTo>
                <a:lnTo>
                  <a:pt x="0" y="3034"/>
                </a:lnTo>
                <a:lnTo>
                  <a:pt x="2" y="3054"/>
                </a:lnTo>
                <a:lnTo>
                  <a:pt x="6" y="3070"/>
                </a:lnTo>
                <a:lnTo>
                  <a:pt x="16" y="3086"/>
                </a:lnTo>
                <a:lnTo>
                  <a:pt x="26" y="3100"/>
                </a:lnTo>
                <a:lnTo>
                  <a:pt x="40" y="3112"/>
                </a:lnTo>
                <a:lnTo>
                  <a:pt x="56" y="3120"/>
                </a:lnTo>
                <a:lnTo>
                  <a:pt x="74" y="3126"/>
                </a:lnTo>
                <a:lnTo>
                  <a:pt x="92" y="3128"/>
                </a:lnTo>
                <a:lnTo>
                  <a:pt x="2930" y="3128"/>
                </a:lnTo>
                <a:lnTo>
                  <a:pt x="2950" y="3128"/>
                </a:lnTo>
                <a:lnTo>
                  <a:pt x="2968" y="3134"/>
                </a:lnTo>
                <a:lnTo>
                  <a:pt x="2984" y="3142"/>
                </a:lnTo>
                <a:lnTo>
                  <a:pt x="2996" y="3152"/>
                </a:lnTo>
                <a:lnTo>
                  <a:pt x="3008" y="3164"/>
                </a:lnTo>
                <a:lnTo>
                  <a:pt x="3014" y="3180"/>
                </a:lnTo>
                <a:lnTo>
                  <a:pt x="3020" y="3198"/>
                </a:lnTo>
                <a:lnTo>
                  <a:pt x="3022" y="3216"/>
                </a:lnTo>
                <a:lnTo>
                  <a:pt x="3022" y="3968"/>
                </a:lnTo>
                <a:lnTo>
                  <a:pt x="3024" y="3990"/>
                </a:lnTo>
                <a:lnTo>
                  <a:pt x="3030" y="4010"/>
                </a:lnTo>
                <a:lnTo>
                  <a:pt x="3040" y="4028"/>
                </a:lnTo>
                <a:lnTo>
                  <a:pt x="3052" y="4042"/>
                </a:lnTo>
                <a:lnTo>
                  <a:pt x="3068" y="4056"/>
                </a:lnTo>
                <a:lnTo>
                  <a:pt x="3086" y="4064"/>
                </a:lnTo>
                <a:lnTo>
                  <a:pt x="3104" y="4070"/>
                </a:lnTo>
                <a:lnTo>
                  <a:pt x="3126" y="4072"/>
                </a:lnTo>
                <a:lnTo>
                  <a:pt x="5292" y="4072"/>
                </a:lnTo>
                <a:lnTo>
                  <a:pt x="5312" y="4070"/>
                </a:lnTo>
                <a:lnTo>
                  <a:pt x="5332" y="4064"/>
                </a:lnTo>
                <a:lnTo>
                  <a:pt x="5350" y="4056"/>
                </a:lnTo>
                <a:lnTo>
                  <a:pt x="5366" y="4042"/>
                </a:lnTo>
                <a:lnTo>
                  <a:pt x="5378" y="4028"/>
                </a:lnTo>
                <a:lnTo>
                  <a:pt x="5388" y="4010"/>
                </a:lnTo>
                <a:lnTo>
                  <a:pt x="5394" y="3990"/>
                </a:lnTo>
                <a:lnTo>
                  <a:pt x="5396" y="3968"/>
                </a:lnTo>
                <a:lnTo>
                  <a:pt x="5396" y="3230"/>
                </a:lnTo>
                <a:lnTo>
                  <a:pt x="5394" y="3210"/>
                </a:lnTo>
                <a:lnTo>
                  <a:pt x="5388" y="3190"/>
                </a:lnTo>
                <a:lnTo>
                  <a:pt x="5378" y="3174"/>
                </a:lnTo>
                <a:lnTo>
                  <a:pt x="5366" y="3158"/>
                </a:lnTo>
                <a:lnTo>
                  <a:pt x="5350" y="3146"/>
                </a:lnTo>
                <a:lnTo>
                  <a:pt x="5334" y="3136"/>
                </a:lnTo>
                <a:lnTo>
                  <a:pt x="5314" y="3130"/>
                </a:lnTo>
                <a:lnTo>
                  <a:pt x="5294" y="3128"/>
                </a:lnTo>
                <a:lnTo>
                  <a:pt x="5160" y="3128"/>
                </a:lnTo>
                <a:lnTo>
                  <a:pt x="5144" y="3126"/>
                </a:lnTo>
                <a:lnTo>
                  <a:pt x="5128" y="3120"/>
                </a:lnTo>
                <a:lnTo>
                  <a:pt x="5116" y="3112"/>
                </a:lnTo>
                <a:lnTo>
                  <a:pt x="5104" y="3100"/>
                </a:lnTo>
                <a:lnTo>
                  <a:pt x="5096" y="3086"/>
                </a:lnTo>
                <a:lnTo>
                  <a:pt x="5088" y="3072"/>
                </a:lnTo>
                <a:lnTo>
                  <a:pt x="5084" y="3054"/>
                </a:lnTo>
                <a:lnTo>
                  <a:pt x="5082" y="3036"/>
                </a:lnTo>
                <a:lnTo>
                  <a:pt x="5084" y="90"/>
                </a:lnTo>
                <a:lnTo>
                  <a:pt x="5082" y="72"/>
                </a:lnTo>
                <a:lnTo>
                  <a:pt x="5076" y="56"/>
                </a:lnTo>
                <a:lnTo>
                  <a:pt x="5068" y="40"/>
                </a:lnTo>
                <a:lnTo>
                  <a:pt x="5056" y="28"/>
                </a:lnTo>
                <a:lnTo>
                  <a:pt x="5044" y="16"/>
                </a:lnTo>
                <a:lnTo>
                  <a:pt x="5028" y="8"/>
                </a:lnTo>
                <a:lnTo>
                  <a:pt x="5012" y="2"/>
                </a:lnTo>
                <a:lnTo>
                  <a:pt x="4994" y="0"/>
                </a:lnTo>
                <a:close/>
              </a:path>
            </a:pathLst>
          </a:custGeom>
          <a:solidFill>
            <a:srgbClr val="32362C">
              <a:alpha val="8901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BH"/>
          </a:p>
        </p:txBody>
      </p:sp>
      <p:pic>
        <p:nvPicPr>
          <p:cNvPr id="5"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778" y="5137150"/>
            <a:ext cx="1704975"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09575" y="531813"/>
            <a:ext cx="6858000" cy="2438400"/>
          </a:xfrm>
          <a:noFill/>
          <a:ln w="9525">
            <a:noFill/>
            <a:miter lim="800000"/>
            <a:headEnd/>
            <a:tailEnd/>
          </a:ln>
        </p:spPr>
        <p:txBody>
          <a:bodyPr anchor="t"/>
          <a:lstStyle>
            <a:lvl1pPr>
              <a:defRPr lang="en-US" sz="3600" b="1" kern="1200" dirty="0" smtClean="0">
                <a:solidFill>
                  <a:srgbClr val="F9C931"/>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8" name="Text Placeholder 7"/>
          <p:cNvSpPr>
            <a:spLocks noGrp="1"/>
          </p:cNvSpPr>
          <p:nvPr>
            <p:ph type="body" sz="quarter" idx="12"/>
          </p:nvPr>
        </p:nvSpPr>
        <p:spPr>
          <a:xfrm>
            <a:off x="409575" y="3275013"/>
            <a:ext cx="6858000" cy="1371600"/>
          </a:xfrm>
          <a:noFill/>
          <a:ln w="9525">
            <a:noFill/>
            <a:miter lim="800000"/>
            <a:headEnd/>
            <a:tailEnd/>
          </a:ln>
        </p:spPr>
        <p:txBody>
          <a:bodyPr/>
          <a:lstStyle>
            <a:lvl1pPr>
              <a:lnSpc>
                <a:spcPts val="2000"/>
              </a:lnSpc>
              <a:defRPr lang="en-US" sz="2000" kern="1200" dirty="0" smtClean="0">
                <a:solidFill>
                  <a:schemeClr val="accent6">
                    <a:lumMod val="20000"/>
                    <a:lumOff val="80000"/>
                  </a:schemeClr>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lvl="0"/>
            <a:r>
              <a:rPr lang="en-US" smtClean="0"/>
              <a:t>Click to edit Master text styles</a:t>
            </a:r>
          </a:p>
        </p:txBody>
      </p:sp>
      <p:sp>
        <p:nvSpPr>
          <p:cNvPr id="7" name="Footer Placeholder 2"/>
          <p:cNvSpPr>
            <a:spLocks noGrp="1"/>
          </p:cNvSpPr>
          <p:nvPr>
            <p:ph type="ftr" sz="quarter" idx="13"/>
          </p:nvPr>
        </p:nvSpPr>
        <p:spPr/>
        <p:txBody>
          <a:bodyPr/>
          <a:lstStyle>
            <a:lvl1pPr>
              <a:defRPr>
                <a:solidFill>
                  <a:schemeClr val="bg1"/>
                </a:solidFill>
              </a:defRPr>
            </a:lvl1pPr>
          </a:lstStyle>
          <a:p>
            <a:pPr>
              <a:defRPr/>
            </a:pPr>
            <a:endParaRPr lang="en-US"/>
          </a:p>
        </p:txBody>
      </p:sp>
      <p:sp>
        <p:nvSpPr>
          <p:cNvPr id="9" name="Slide Number Placeholder 5"/>
          <p:cNvSpPr>
            <a:spLocks noGrp="1"/>
          </p:cNvSpPr>
          <p:nvPr>
            <p:ph type="sldNum" sz="quarter" idx="14"/>
          </p:nvPr>
        </p:nvSpPr>
        <p:spPr/>
        <p:txBody>
          <a:bodyPr/>
          <a:lstStyle>
            <a:lvl1pPr>
              <a:defRPr>
                <a:solidFill>
                  <a:schemeClr val="bg1"/>
                </a:solidFill>
              </a:defRPr>
            </a:lvl1pPr>
          </a:lstStyle>
          <a:p>
            <a:fld id="{E898E7B6-05A3-4F9E-9C52-C516671040A2}" type="slidenum">
              <a:rPr lang="en-US"/>
              <a:pPr/>
              <a:t>‹#›</a:t>
            </a:fld>
            <a:endParaRPr lang="en-US"/>
          </a:p>
        </p:txBody>
      </p:sp>
      <p:pic>
        <p:nvPicPr>
          <p:cNvPr id="39939" name="Picture 3" descr="C:\Users\561114\AppData\Local\Microsoft\Windows\Temporary Internet Files\Content.Outlook\MA2QHE4S\WTClogoCMYK-White.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054306" y="5667154"/>
            <a:ext cx="1517368" cy="665394"/>
          </a:xfrm>
          <a:prstGeom prst="rect">
            <a:avLst/>
          </a:prstGeom>
          <a:noFill/>
          <a:extLst>
            <a:ext uri="{909E8E84-426E-40DD-AFC4-6F175D3DCCD1}">
              <a14:hiddenFill xmlns:a14="http://schemas.microsoft.com/office/drawing/2010/main">
                <a:solidFill>
                  <a:srgbClr val="FFFFFF"/>
                </a:solidFill>
              </a14:hiddenFill>
            </a:ext>
          </a:extLst>
        </p:spPr>
      </p:pic>
      <p:pic>
        <p:nvPicPr>
          <p:cNvPr id="27650" name="Picture 2" descr="C:\Users\561114\AppData\Local\Microsoft\Windows\Temporary Internet Files\Content.Outlook\MA2QHE4S\Without_Tagline_PNG png (2).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662537" y="5550196"/>
            <a:ext cx="854296" cy="796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048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st Page dark">
    <p:bg>
      <p:bgPr>
        <a:solidFill>
          <a:srgbClr val="82786F"/>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198438" y="161925"/>
            <a:ext cx="8566150" cy="6464300"/>
          </a:xfrm>
          <a:custGeom>
            <a:avLst/>
            <a:gdLst>
              <a:gd name="T0" fmla="*/ 2147483647 w 5396"/>
              <a:gd name="T1" fmla="*/ 0 h 4072"/>
              <a:gd name="T2" fmla="*/ 2147483647 w 5396"/>
              <a:gd name="T3" fmla="*/ 2147483647 h 4072"/>
              <a:gd name="T4" fmla="*/ 2147483647 w 5396"/>
              <a:gd name="T5" fmla="*/ 2147483647 h 4072"/>
              <a:gd name="T6" fmla="*/ 2147483647 w 5396"/>
              <a:gd name="T7" fmla="*/ 2147483647 h 4072"/>
              <a:gd name="T8" fmla="*/ 0 w 5396"/>
              <a:gd name="T9" fmla="*/ 2147483647 h 4072"/>
              <a:gd name="T10" fmla="*/ 0 w 5396"/>
              <a:gd name="T11" fmla="*/ 2147483647 h 4072"/>
              <a:gd name="T12" fmla="*/ 2147483647 w 5396"/>
              <a:gd name="T13" fmla="*/ 2147483647 h 4072"/>
              <a:gd name="T14" fmla="*/ 2147483647 w 5396"/>
              <a:gd name="T15" fmla="*/ 2147483647 h 4072"/>
              <a:gd name="T16" fmla="*/ 2147483647 w 5396"/>
              <a:gd name="T17" fmla="*/ 2147483647 h 4072"/>
              <a:gd name="T18" fmla="*/ 2147483647 w 5396"/>
              <a:gd name="T19" fmla="*/ 2147483647 h 4072"/>
              <a:gd name="T20" fmla="*/ 2147483647 w 5396"/>
              <a:gd name="T21" fmla="*/ 2147483647 h 4072"/>
              <a:gd name="T22" fmla="*/ 2147483647 w 5396"/>
              <a:gd name="T23" fmla="*/ 2147483647 h 4072"/>
              <a:gd name="T24" fmla="*/ 2147483647 w 5396"/>
              <a:gd name="T25" fmla="*/ 2147483647 h 4072"/>
              <a:gd name="T26" fmla="*/ 2147483647 w 5396"/>
              <a:gd name="T27" fmla="*/ 2147483647 h 4072"/>
              <a:gd name="T28" fmla="*/ 2147483647 w 5396"/>
              <a:gd name="T29" fmla="*/ 2147483647 h 4072"/>
              <a:gd name="T30" fmla="*/ 2147483647 w 5396"/>
              <a:gd name="T31" fmla="*/ 2147483647 h 4072"/>
              <a:gd name="T32" fmla="*/ 2147483647 w 5396"/>
              <a:gd name="T33" fmla="*/ 2147483647 h 4072"/>
              <a:gd name="T34" fmla="*/ 2147483647 w 5396"/>
              <a:gd name="T35" fmla="*/ 2147483647 h 4072"/>
              <a:gd name="T36" fmla="*/ 2147483647 w 5396"/>
              <a:gd name="T37" fmla="*/ 2147483647 h 4072"/>
              <a:gd name="T38" fmla="*/ 2147483647 w 5396"/>
              <a:gd name="T39" fmla="*/ 2147483647 h 4072"/>
              <a:gd name="T40" fmla="*/ 2147483647 w 5396"/>
              <a:gd name="T41" fmla="*/ 2147483647 h 4072"/>
              <a:gd name="T42" fmla="*/ 2147483647 w 5396"/>
              <a:gd name="T43" fmla="*/ 2147483647 h 4072"/>
              <a:gd name="T44" fmla="*/ 2147483647 w 5396"/>
              <a:gd name="T45" fmla="*/ 2147483647 h 4072"/>
              <a:gd name="T46" fmla="*/ 2147483647 w 5396"/>
              <a:gd name="T47" fmla="*/ 2147483647 h 4072"/>
              <a:gd name="T48" fmla="*/ 2147483647 w 5396"/>
              <a:gd name="T49" fmla="*/ 2147483647 h 4072"/>
              <a:gd name="T50" fmla="*/ 2147483647 w 5396"/>
              <a:gd name="T51" fmla="*/ 2147483647 h 4072"/>
              <a:gd name="T52" fmla="*/ 2147483647 w 5396"/>
              <a:gd name="T53" fmla="*/ 2147483647 h 4072"/>
              <a:gd name="T54" fmla="*/ 2147483647 w 5396"/>
              <a:gd name="T55" fmla="*/ 2147483647 h 4072"/>
              <a:gd name="T56" fmla="*/ 2147483647 w 5396"/>
              <a:gd name="T57" fmla="*/ 2147483647 h 4072"/>
              <a:gd name="T58" fmla="*/ 2147483647 w 5396"/>
              <a:gd name="T59" fmla="*/ 2147483647 h 4072"/>
              <a:gd name="T60" fmla="*/ 2147483647 w 5396"/>
              <a:gd name="T61" fmla="*/ 2147483647 h 4072"/>
              <a:gd name="T62" fmla="*/ 2147483647 w 5396"/>
              <a:gd name="T63" fmla="*/ 2147483647 h 4072"/>
              <a:gd name="T64" fmla="*/ 2147483647 w 5396"/>
              <a:gd name="T65" fmla="*/ 2147483647 h 4072"/>
              <a:gd name="T66" fmla="*/ 2147483647 w 5396"/>
              <a:gd name="T67" fmla="*/ 2147483647 h 4072"/>
              <a:gd name="T68" fmla="*/ 2147483647 w 5396"/>
              <a:gd name="T69" fmla="*/ 2147483647 h 4072"/>
              <a:gd name="T70" fmla="*/ 2147483647 w 5396"/>
              <a:gd name="T71" fmla="*/ 2147483647 h 4072"/>
              <a:gd name="T72" fmla="*/ 2147483647 w 5396"/>
              <a:gd name="T73" fmla="*/ 2147483647 h 4072"/>
              <a:gd name="T74" fmla="*/ 2147483647 w 5396"/>
              <a:gd name="T75" fmla="*/ 2147483647 h 4072"/>
              <a:gd name="T76" fmla="*/ 2147483647 w 5396"/>
              <a:gd name="T77" fmla="*/ 2147483647 h 4072"/>
              <a:gd name="T78" fmla="*/ 2147483647 w 5396"/>
              <a:gd name="T79" fmla="*/ 2147483647 h 4072"/>
              <a:gd name="T80" fmla="*/ 2147483647 w 5396"/>
              <a:gd name="T81" fmla="*/ 2147483647 h 4072"/>
              <a:gd name="T82" fmla="*/ 2147483647 w 5396"/>
              <a:gd name="T83" fmla="*/ 2147483647 h 40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396" h="4072">
                <a:moveTo>
                  <a:pt x="4994" y="0"/>
                </a:moveTo>
                <a:lnTo>
                  <a:pt x="88" y="0"/>
                </a:lnTo>
                <a:lnTo>
                  <a:pt x="70" y="2"/>
                </a:lnTo>
                <a:lnTo>
                  <a:pt x="54" y="8"/>
                </a:lnTo>
                <a:lnTo>
                  <a:pt x="38" y="16"/>
                </a:lnTo>
                <a:lnTo>
                  <a:pt x="26" y="28"/>
                </a:lnTo>
                <a:lnTo>
                  <a:pt x="14" y="40"/>
                </a:lnTo>
                <a:lnTo>
                  <a:pt x="6" y="56"/>
                </a:lnTo>
                <a:lnTo>
                  <a:pt x="0" y="72"/>
                </a:lnTo>
                <a:lnTo>
                  <a:pt x="0" y="90"/>
                </a:lnTo>
                <a:lnTo>
                  <a:pt x="0" y="3034"/>
                </a:lnTo>
                <a:lnTo>
                  <a:pt x="2" y="3054"/>
                </a:lnTo>
                <a:lnTo>
                  <a:pt x="6" y="3070"/>
                </a:lnTo>
                <a:lnTo>
                  <a:pt x="16" y="3086"/>
                </a:lnTo>
                <a:lnTo>
                  <a:pt x="26" y="3100"/>
                </a:lnTo>
                <a:lnTo>
                  <a:pt x="40" y="3112"/>
                </a:lnTo>
                <a:lnTo>
                  <a:pt x="56" y="3120"/>
                </a:lnTo>
                <a:lnTo>
                  <a:pt x="74" y="3126"/>
                </a:lnTo>
                <a:lnTo>
                  <a:pt x="92" y="3128"/>
                </a:lnTo>
                <a:lnTo>
                  <a:pt x="2930" y="3128"/>
                </a:lnTo>
                <a:lnTo>
                  <a:pt x="2950" y="3128"/>
                </a:lnTo>
                <a:lnTo>
                  <a:pt x="2968" y="3134"/>
                </a:lnTo>
                <a:lnTo>
                  <a:pt x="2984" y="3142"/>
                </a:lnTo>
                <a:lnTo>
                  <a:pt x="2996" y="3152"/>
                </a:lnTo>
                <a:lnTo>
                  <a:pt x="3008" y="3164"/>
                </a:lnTo>
                <a:lnTo>
                  <a:pt x="3014" y="3180"/>
                </a:lnTo>
                <a:lnTo>
                  <a:pt x="3020" y="3198"/>
                </a:lnTo>
                <a:lnTo>
                  <a:pt x="3022" y="3216"/>
                </a:lnTo>
                <a:lnTo>
                  <a:pt x="3022" y="3968"/>
                </a:lnTo>
                <a:lnTo>
                  <a:pt x="3024" y="3990"/>
                </a:lnTo>
                <a:lnTo>
                  <a:pt x="3030" y="4010"/>
                </a:lnTo>
                <a:lnTo>
                  <a:pt x="3040" y="4028"/>
                </a:lnTo>
                <a:lnTo>
                  <a:pt x="3052" y="4042"/>
                </a:lnTo>
                <a:lnTo>
                  <a:pt x="3068" y="4056"/>
                </a:lnTo>
                <a:lnTo>
                  <a:pt x="3086" y="4064"/>
                </a:lnTo>
                <a:lnTo>
                  <a:pt x="3104" y="4070"/>
                </a:lnTo>
                <a:lnTo>
                  <a:pt x="3126" y="4072"/>
                </a:lnTo>
                <a:lnTo>
                  <a:pt x="5292" y="4072"/>
                </a:lnTo>
                <a:lnTo>
                  <a:pt x="5312" y="4070"/>
                </a:lnTo>
                <a:lnTo>
                  <a:pt x="5332" y="4064"/>
                </a:lnTo>
                <a:lnTo>
                  <a:pt x="5350" y="4056"/>
                </a:lnTo>
                <a:lnTo>
                  <a:pt x="5366" y="4042"/>
                </a:lnTo>
                <a:lnTo>
                  <a:pt x="5378" y="4028"/>
                </a:lnTo>
                <a:lnTo>
                  <a:pt x="5388" y="4010"/>
                </a:lnTo>
                <a:lnTo>
                  <a:pt x="5394" y="3990"/>
                </a:lnTo>
                <a:lnTo>
                  <a:pt x="5396" y="3968"/>
                </a:lnTo>
                <a:lnTo>
                  <a:pt x="5396" y="3230"/>
                </a:lnTo>
                <a:lnTo>
                  <a:pt x="5394" y="3210"/>
                </a:lnTo>
                <a:lnTo>
                  <a:pt x="5388" y="3190"/>
                </a:lnTo>
                <a:lnTo>
                  <a:pt x="5378" y="3174"/>
                </a:lnTo>
                <a:lnTo>
                  <a:pt x="5366" y="3158"/>
                </a:lnTo>
                <a:lnTo>
                  <a:pt x="5350" y="3146"/>
                </a:lnTo>
                <a:lnTo>
                  <a:pt x="5334" y="3136"/>
                </a:lnTo>
                <a:lnTo>
                  <a:pt x="5314" y="3130"/>
                </a:lnTo>
                <a:lnTo>
                  <a:pt x="5294" y="3128"/>
                </a:lnTo>
                <a:lnTo>
                  <a:pt x="5160" y="3128"/>
                </a:lnTo>
                <a:lnTo>
                  <a:pt x="5144" y="3126"/>
                </a:lnTo>
                <a:lnTo>
                  <a:pt x="5128" y="3120"/>
                </a:lnTo>
                <a:lnTo>
                  <a:pt x="5116" y="3112"/>
                </a:lnTo>
                <a:lnTo>
                  <a:pt x="5104" y="3100"/>
                </a:lnTo>
                <a:lnTo>
                  <a:pt x="5096" y="3086"/>
                </a:lnTo>
                <a:lnTo>
                  <a:pt x="5088" y="3072"/>
                </a:lnTo>
                <a:lnTo>
                  <a:pt x="5084" y="3054"/>
                </a:lnTo>
                <a:lnTo>
                  <a:pt x="5082" y="3036"/>
                </a:lnTo>
                <a:lnTo>
                  <a:pt x="5084" y="90"/>
                </a:lnTo>
                <a:lnTo>
                  <a:pt x="5082" y="72"/>
                </a:lnTo>
                <a:lnTo>
                  <a:pt x="5076" y="56"/>
                </a:lnTo>
                <a:lnTo>
                  <a:pt x="5068" y="40"/>
                </a:lnTo>
                <a:lnTo>
                  <a:pt x="5056" y="28"/>
                </a:lnTo>
                <a:lnTo>
                  <a:pt x="5044" y="16"/>
                </a:lnTo>
                <a:lnTo>
                  <a:pt x="5028" y="8"/>
                </a:lnTo>
                <a:lnTo>
                  <a:pt x="5012" y="2"/>
                </a:lnTo>
                <a:lnTo>
                  <a:pt x="4994" y="0"/>
                </a:lnTo>
                <a:close/>
              </a:path>
            </a:pathLst>
          </a:custGeom>
          <a:solidFill>
            <a:srgbClr val="3B4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BH"/>
          </a:p>
        </p:txBody>
      </p:sp>
      <p:pic>
        <p:nvPicPr>
          <p:cNvPr id="5"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07879" y="5137150"/>
            <a:ext cx="1704975"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a:spLocks noChangeArrowheads="1"/>
          </p:cNvSpPr>
          <p:nvPr/>
        </p:nvSpPr>
        <p:spPr bwMode="auto">
          <a:xfrm>
            <a:off x="-538163" y="49879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smtClean="0"/>
          </a:p>
        </p:txBody>
      </p:sp>
      <p:sp>
        <p:nvSpPr>
          <p:cNvPr id="2" name="Title 1"/>
          <p:cNvSpPr>
            <a:spLocks noGrp="1"/>
          </p:cNvSpPr>
          <p:nvPr>
            <p:ph type="title"/>
          </p:nvPr>
        </p:nvSpPr>
        <p:spPr>
          <a:xfrm>
            <a:off x="409575" y="531813"/>
            <a:ext cx="6858000" cy="2438400"/>
          </a:xfrm>
          <a:noFill/>
          <a:ln w="9525">
            <a:noFill/>
            <a:miter lim="800000"/>
            <a:headEnd/>
            <a:tailEnd/>
          </a:ln>
        </p:spPr>
        <p:txBody>
          <a:bodyPr anchor="t"/>
          <a:lstStyle>
            <a:lvl1pPr>
              <a:defRPr lang="en-US" sz="3600" b="1" kern="1200" dirty="0" smtClean="0">
                <a:solidFill>
                  <a:srgbClr val="F9C931"/>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8" name="Text Placeholder 7"/>
          <p:cNvSpPr>
            <a:spLocks noGrp="1"/>
          </p:cNvSpPr>
          <p:nvPr>
            <p:ph type="body" sz="quarter" idx="12"/>
          </p:nvPr>
        </p:nvSpPr>
        <p:spPr>
          <a:xfrm>
            <a:off x="409575" y="3275013"/>
            <a:ext cx="6858000" cy="1371600"/>
          </a:xfrm>
          <a:noFill/>
          <a:ln w="9525">
            <a:noFill/>
            <a:miter lim="800000"/>
            <a:headEnd/>
            <a:tailEnd/>
          </a:ln>
        </p:spPr>
        <p:txBody>
          <a:bodyPr/>
          <a:lstStyle>
            <a:lvl1pPr>
              <a:lnSpc>
                <a:spcPts val="2000"/>
              </a:lnSpc>
              <a:defRPr lang="en-US" sz="2000" kern="1200" dirty="0" smtClean="0">
                <a:solidFill>
                  <a:schemeClr val="accent6">
                    <a:lumMod val="20000"/>
                    <a:lumOff val="80000"/>
                  </a:schemeClr>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lvl="0"/>
            <a:r>
              <a:rPr lang="en-US" smtClean="0"/>
              <a:t>Click to edit Master text styles</a:t>
            </a:r>
          </a:p>
        </p:txBody>
      </p:sp>
      <p:sp>
        <p:nvSpPr>
          <p:cNvPr id="9" name="Footer Placeholder 2"/>
          <p:cNvSpPr>
            <a:spLocks noGrp="1"/>
          </p:cNvSpPr>
          <p:nvPr>
            <p:ph type="ftr" sz="quarter" idx="13"/>
          </p:nvPr>
        </p:nvSpPr>
        <p:spPr/>
        <p:txBody>
          <a:bodyPr/>
          <a:lstStyle>
            <a:lvl1pPr>
              <a:defRPr>
                <a:solidFill>
                  <a:schemeClr val="bg1"/>
                </a:solidFill>
              </a:defRPr>
            </a:lvl1pPr>
          </a:lstStyle>
          <a:p>
            <a:pPr>
              <a:defRPr/>
            </a:pPr>
            <a:endParaRPr lang="en-US"/>
          </a:p>
        </p:txBody>
      </p:sp>
      <p:sp>
        <p:nvSpPr>
          <p:cNvPr id="10" name="Slide Number Placeholder 3"/>
          <p:cNvSpPr>
            <a:spLocks noGrp="1"/>
          </p:cNvSpPr>
          <p:nvPr>
            <p:ph type="sldNum" sz="quarter" idx="14"/>
          </p:nvPr>
        </p:nvSpPr>
        <p:spPr/>
        <p:txBody>
          <a:bodyPr/>
          <a:lstStyle>
            <a:lvl1pPr>
              <a:defRPr>
                <a:solidFill>
                  <a:schemeClr val="bg1"/>
                </a:solidFill>
              </a:defRPr>
            </a:lvl1pPr>
          </a:lstStyle>
          <a:p>
            <a:fld id="{368A0DD2-7EE8-4E74-B2E2-5E3A5C0C5093}" type="slidenum">
              <a:rPr lang="en-US"/>
              <a:pPr/>
              <a:t>‹#›</a:t>
            </a:fld>
            <a:endParaRPr lang="en-US"/>
          </a:p>
        </p:txBody>
      </p:sp>
      <p:pic>
        <p:nvPicPr>
          <p:cNvPr id="11" name="Picture 3" descr="C:\Users\561114\AppData\Local\Microsoft\Windows\Temporary Internet Files\Content.Outlook\MA2QHE4S\WTClogoCMYK-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03627" y="5721403"/>
            <a:ext cx="1393657" cy="6111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561114\AppData\Local\Microsoft\Windows\Temporary Internet Files\Content.Outlook\MA2QHE4S\Without_Tagline_PNG png (2).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30638" y="5550196"/>
            <a:ext cx="854296" cy="796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79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st Page light">
    <p:spTree>
      <p:nvGrpSpPr>
        <p:cNvPr id="1" name=""/>
        <p:cNvGrpSpPr/>
        <p:nvPr/>
      </p:nvGrpSpPr>
      <p:grpSpPr>
        <a:xfrm>
          <a:off x="0" y="0"/>
          <a:ext cx="0" cy="0"/>
          <a:chOff x="0" y="0"/>
          <a:chExt cx="0" cy="0"/>
        </a:xfrm>
      </p:grpSpPr>
      <p:sp>
        <p:nvSpPr>
          <p:cNvPr id="4" name="Freeform 5"/>
          <p:cNvSpPr>
            <a:spLocks/>
          </p:cNvSpPr>
          <p:nvPr/>
        </p:nvSpPr>
        <p:spPr bwMode="auto">
          <a:xfrm>
            <a:off x="198438" y="161925"/>
            <a:ext cx="8566150" cy="6464300"/>
          </a:xfrm>
          <a:custGeom>
            <a:avLst/>
            <a:gdLst>
              <a:gd name="T0" fmla="*/ 2147483647 w 5396"/>
              <a:gd name="T1" fmla="*/ 0 h 4072"/>
              <a:gd name="T2" fmla="*/ 2147483647 w 5396"/>
              <a:gd name="T3" fmla="*/ 2147483647 h 4072"/>
              <a:gd name="T4" fmla="*/ 2147483647 w 5396"/>
              <a:gd name="T5" fmla="*/ 2147483647 h 4072"/>
              <a:gd name="T6" fmla="*/ 2147483647 w 5396"/>
              <a:gd name="T7" fmla="*/ 2147483647 h 4072"/>
              <a:gd name="T8" fmla="*/ 0 w 5396"/>
              <a:gd name="T9" fmla="*/ 2147483647 h 4072"/>
              <a:gd name="T10" fmla="*/ 0 w 5396"/>
              <a:gd name="T11" fmla="*/ 2147483647 h 4072"/>
              <a:gd name="T12" fmla="*/ 2147483647 w 5396"/>
              <a:gd name="T13" fmla="*/ 2147483647 h 4072"/>
              <a:gd name="T14" fmla="*/ 2147483647 w 5396"/>
              <a:gd name="T15" fmla="*/ 2147483647 h 4072"/>
              <a:gd name="T16" fmla="*/ 2147483647 w 5396"/>
              <a:gd name="T17" fmla="*/ 2147483647 h 4072"/>
              <a:gd name="T18" fmla="*/ 2147483647 w 5396"/>
              <a:gd name="T19" fmla="*/ 2147483647 h 4072"/>
              <a:gd name="T20" fmla="*/ 2147483647 w 5396"/>
              <a:gd name="T21" fmla="*/ 2147483647 h 4072"/>
              <a:gd name="T22" fmla="*/ 2147483647 w 5396"/>
              <a:gd name="T23" fmla="*/ 2147483647 h 4072"/>
              <a:gd name="T24" fmla="*/ 2147483647 w 5396"/>
              <a:gd name="T25" fmla="*/ 2147483647 h 4072"/>
              <a:gd name="T26" fmla="*/ 2147483647 w 5396"/>
              <a:gd name="T27" fmla="*/ 2147483647 h 4072"/>
              <a:gd name="T28" fmla="*/ 2147483647 w 5396"/>
              <a:gd name="T29" fmla="*/ 2147483647 h 4072"/>
              <a:gd name="T30" fmla="*/ 2147483647 w 5396"/>
              <a:gd name="T31" fmla="*/ 2147483647 h 4072"/>
              <a:gd name="T32" fmla="*/ 2147483647 w 5396"/>
              <a:gd name="T33" fmla="*/ 2147483647 h 4072"/>
              <a:gd name="T34" fmla="*/ 2147483647 w 5396"/>
              <a:gd name="T35" fmla="*/ 2147483647 h 4072"/>
              <a:gd name="T36" fmla="*/ 2147483647 w 5396"/>
              <a:gd name="T37" fmla="*/ 2147483647 h 4072"/>
              <a:gd name="T38" fmla="*/ 2147483647 w 5396"/>
              <a:gd name="T39" fmla="*/ 2147483647 h 4072"/>
              <a:gd name="T40" fmla="*/ 2147483647 w 5396"/>
              <a:gd name="T41" fmla="*/ 2147483647 h 4072"/>
              <a:gd name="T42" fmla="*/ 2147483647 w 5396"/>
              <a:gd name="T43" fmla="*/ 2147483647 h 4072"/>
              <a:gd name="T44" fmla="*/ 2147483647 w 5396"/>
              <a:gd name="T45" fmla="*/ 2147483647 h 4072"/>
              <a:gd name="T46" fmla="*/ 2147483647 w 5396"/>
              <a:gd name="T47" fmla="*/ 2147483647 h 4072"/>
              <a:gd name="T48" fmla="*/ 2147483647 w 5396"/>
              <a:gd name="T49" fmla="*/ 2147483647 h 4072"/>
              <a:gd name="T50" fmla="*/ 2147483647 w 5396"/>
              <a:gd name="T51" fmla="*/ 2147483647 h 4072"/>
              <a:gd name="T52" fmla="*/ 2147483647 w 5396"/>
              <a:gd name="T53" fmla="*/ 2147483647 h 4072"/>
              <a:gd name="T54" fmla="*/ 2147483647 w 5396"/>
              <a:gd name="T55" fmla="*/ 2147483647 h 4072"/>
              <a:gd name="T56" fmla="*/ 2147483647 w 5396"/>
              <a:gd name="T57" fmla="*/ 2147483647 h 4072"/>
              <a:gd name="T58" fmla="*/ 2147483647 w 5396"/>
              <a:gd name="T59" fmla="*/ 2147483647 h 4072"/>
              <a:gd name="T60" fmla="*/ 2147483647 w 5396"/>
              <a:gd name="T61" fmla="*/ 2147483647 h 4072"/>
              <a:gd name="T62" fmla="*/ 2147483647 w 5396"/>
              <a:gd name="T63" fmla="*/ 2147483647 h 4072"/>
              <a:gd name="T64" fmla="*/ 2147483647 w 5396"/>
              <a:gd name="T65" fmla="*/ 2147483647 h 4072"/>
              <a:gd name="T66" fmla="*/ 2147483647 w 5396"/>
              <a:gd name="T67" fmla="*/ 2147483647 h 4072"/>
              <a:gd name="T68" fmla="*/ 2147483647 w 5396"/>
              <a:gd name="T69" fmla="*/ 2147483647 h 4072"/>
              <a:gd name="T70" fmla="*/ 2147483647 w 5396"/>
              <a:gd name="T71" fmla="*/ 2147483647 h 4072"/>
              <a:gd name="T72" fmla="*/ 2147483647 w 5396"/>
              <a:gd name="T73" fmla="*/ 2147483647 h 4072"/>
              <a:gd name="T74" fmla="*/ 2147483647 w 5396"/>
              <a:gd name="T75" fmla="*/ 2147483647 h 4072"/>
              <a:gd name="T76" fmla="*/ 2147483647 w 5396"/>
              <a:gd name="T77" fmla="*/ 2147483647 h 4072"/>
              <a:gd name="T78" fmla="*/ 2147483647 w 5396"/>
              <a:gd name="T79" fmla="*/ 2147483647 h 4072"/>
              <a:gd name="T80" fmla="*/ 2147483647 w 5396"/>
              <a:gd name="T81" fmla="*/ 2147483647 h 4072"/>
              <a:gd name="T82" fmla="*/ 2147483647 w 5396"/>
              <a:gd name="T83" fmla="*/ 2147483647 h 40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396" h="4072">
                <a:moveTo>
                  <a:pt x="4994" y="0"/>
                </a:moveTo>
                <a:lnTo>
                  <a:pt x="88" y="0"/>
                </a:lnTo>
                <a:lnTo>
                  <a:pt x="70" y="2"/>
                </a:lnTo>
                <a:lnTo>
                  <a:pt x="54" y="8"/>
                </a:lnTo>
                <a:lnTo>
                  <a:pt x="38" y="16"/>
                </a:lnTo>
                <a:lnTo>
                  <a:pt x="26" y="28"/>
                </a:lnTo>
                <a:lnTo>
                  <a:pt x="14" y="40"/>
                </a:lnTo>
                <a:lnTo>
                  <a:pt x="6" y="56"/>
                </a:lnTo>
                <a:lnTo>
                  <a:pt x="0" y="72"/>
                </a:lnTo>
                <a:lnTo>
                  <a:pt x="0" y="90"/>
                </a:lnTo>
                <a:lnTo>
                  <a:pt x="0" y="3034"/>
                </a:lnTo>
                <a:lnTo>
                  <a:pt x="2" y="3054"/>
                </a:lnTo>
                <a:lnTo>
                  <a:pt x="6" y="3070"/>
                </a:lnTo>
                <a:lnTo>
                  <a:pt x="16" y="3086"/>
                </a:lnTo>
                <a:lnTo>
                  <a:pt x="26" y="3100"/>
                </a:lnTo>
                <a:lnTo>
                  <a:pt x="40" y="3112"/>
                </a:lnTo>
                <a:lnTo>
                  <a:pt x="56" y="3120"/>
                </a:lnTo>
                <a:lnTo>
                  <a:pt x="74" y="3126"/>
                </a:lnTo>
                <a:lnTo>
                  <a:pt x="92" y="3128"/>
                </a:lnTo>
                <a:lnTo>
                  <a:pt x="2930" y="3128"/>
                </a:lnTo>
                <a:lnTo>
                  <a:pt x="2950" y="3128"/>
                </a:lnTo>
                <a:lnTo>
                  <a:pt x="2968" y="3134"/>
                </a:lnTo>
                <a:lnTo>
                  <a:pt x="2984" y="3142"/>
                </a:lnTo>
                <a:lnTo>
                  <a:pt x="2996" y="3152"/>
                </a:lnTo>
                <a:lnTo>
                  <a:pt x="3008" y="3164"/>
                </a:lnTo>
                <a:lnTo>
                  <a:pt x="3014" y="3180"/>
                </a:lnTo>
                <a:lnTo>
                  <a:pt x="3020" y="3198"/>
                </a:lnTo>
                <a:lnTo>
                  <a:pt x="3022" y="3216"/>
                </a:lnTo>
                <a:lnTo>
                  <a:pt x="3022" y="3968"/>
                </a:lnTo>
                <a:lnTo>
                  <a:pt x="3024" y="3990"/>
                </a:lnTo>
                <a:lnTo>
                  <a:pt x="3030" y="4010"/>
                </a:lnTo>
                <a:lnTo>
                  <a:pt x="3040" y="4028"/>
                </a:lnTo>
                <a:lnTo>
                  <a:pt x="3052" y="4042"/>
                </a:lnTo>
                <a:lnTo>
                  <a:pt x="3068" y="4056"/>
                </a:lnTo>
                <a:lnTo>
                  <a:pt x="3086" y="4064"/>
                </a:lnTo>
                <a:lnTo>
                  <a:pt x="3104" y="4070"/>
                </a:lnTo>
                <a:lnTo>
                  <a:pt x="3126" y="4072"/>
                </a:lnTo>
                <a:lnTo>
                  <a:pt x="5292" y="4072"/>
                </a:lnTo>
                <a:lnTo>
                  <a:pt x="5312" y="4070"/>
                </a:lnTo>
                <a:lnTo>
                  <a:pt x="5332" y="4064"/>
                </a:lnTo>
                <a:lnTo>
                  <a:pt x="5350" y="4056"/>
                </a:lnTo>
                <a:lnTo>
                  <a:pt x="5366" y="4042"/>
                </a:lnTo>
                <a:lnTo>
                  <a:pt x="5378" y="4028"/>
                </a:lnTo>
                <a:lnTo>
                  <a:pt x="5388" y="4010"/>
                </a:lnTo>
                <a:lnTo>
                  <a:pt x="5394" y="3990"/>
                </a:lnTo>
                <a:lnTo>
                  <a:pt x="5396" y="3968"/>
                </a:lnTo>
                <a:lnTo>
                  <a:pt x="5396" y="3230"/>
                </a:lnTo>
                <a:lnTo>
                  <a:pt x="5394" y="3210"/>
                </a:lnTo>
                <a:lnTo>
                  <a:pt x="5388" y="3190"/>
                </a:lnTo>
                <a:lnTo>
                  <a:pt x="5378" y="3174"/>
                </a:lnTo>
                <a:lnTo>
                  <a:pt x="5366" y="3158"/>
                </a:lnTo>
                <a:lnTo>
                  <a:pt x="5350" y="3146"/>
                </a:lnTo>
                <a:lnTo>
                  <a:pt x="5334" y="3136"/>
                </a:lnTo>
                <a:lnTo>
                  <a:pt x="5314" y="3130"/>
                </a:lnTo>
                <a:lnTo>
                  <a:pt x="5294" y="3128"/>
                </a:lnTo>
                <a:lnTo>
                  <a:pt x="5160" y="3128"/>
                </a:lnTo>
                <a:lnTo>
                  <a:pt x="5144" y="3126"/>
                </a:lnTo>
                <a:lnTo>
                  <a:pt x="5128" y="3120"/>
                </a:lnTo>
                <a:lnTo>
                  <a:pt x="5116" y="3112"/>
                </a:lnTo>
                <a:lnTo>
                  <a:pt x="5104" y="3100"/>
                </a:lnTo>
                <a:lnTo>
                  <a:pt x="5096" y="3086"/>
                </a:lnTo>
                <a:lnTo>
                  <a:pt x="5088" y="3072"/>
                </a:lnTo>
                <a:lnTo>
                  <a:pt x="5084" y="3054"/>
                </a:lnTo>
                <a:lnTo>
                  <a:pt x="5082" y="3036"/>
                </a:lnTo>
                <a:lnTo>
                  <a:pt x="5084" y="90"/>
                </a:lnTo>
                <a:lnTo>
                  <a:pt x="5082" y="72"/>
                </a:lnTo>
                <a:lnTo>
                  <a:pt x="5076" y="56"/>
                </a:lnTo>
                <a:lnTo>
                  <a:pt x="5068" y="40"/>
                </a:lnTo>
                <a:lnTo>
                  <a:pt x="5056" y="28"/>
                </a:lnTo>
                <a:lnTo>
                  <a:pt x="5044" y="16"/>
                </a:lnTo>
                <a:lnTo>
                  <a:pt x="5028" y="8"/>
                </a:lnTo>
                <a:lnTo>
                  <a:pt x="5012" y="2"/>
                </a:lnTo>
                <a:lnTo>
                  <a:pt x="4994" y="0"/>
                </a:lnTo>
                <a:close/>
              </a:path>
            </a:pathLst>
          </a:custGeom>
          <a:solidFill>
            <a:srgbClr val="3236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BH"/>
          </a:p>
        </p:txBody>
      </p:sp>
      <p:pic>
        <p:nvPicPr>
          <p:cNvPr id="5"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50411" y="5137150"/>
            <a:ext cx="1704975"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09575" y="531813"/>
            <a:ext cx="6858000" cy="2438400"/>
          </a:xfrm>
          <a:noFill/>
          <a:ln w="9525">
            <a:noFill/>
            <a:miter lim="800000"/>
            <a:headEnd/>
            <a:tailEnd/>
          </a:ln>
        </p:spPr>
        <p:txBody>
          <a:bodyPr anchor="t"/>
          <a:lstStyle>
            <a:lvl1pPr>
              <a:defRPr lang="en-US" sz="3600" b="1" kern="1200" dirty="0" smtClean="0">
                <a:solidFill>
                  <a:srgbClr val="F9C931"/>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8" name="Text Placeholder 7"/>
          <p:cNvSpPr>
            <a:spLocks noGrp="1"/>
          </p:cNvSpPr>
          <p:nvPr>
            <p:ph type="body" sz="quarter" idx="12"/>
          </p:nvPr>
        </p:nvSpPr>
        <p:spPr>
          <a:xfrm>
            <a:off x="409575" y="3275013"/>
            <a:ext cx="6858000" cy="1371600"/>
          </a:xfrm>
          <a:noFill/>
          <a:ln w="9525">
            <a:noFill/>
            <a:miter lim="800000"/>
            <a:headEnd/>
            <a:tailEnd/>
          </a:ln>
        </p:spPr>
        <p:txBody>
          <a:bodyPr/>
          <a:lstStyle>
            <a:lvl1pPr>
              <a:lnSpc>
                <a:spcPts val="2000"/>
              </a:lnSpc>
              <a:defRPr lang="en-US" sz="2000" kern="1200" dirty="0" smtClean="0">
                <a:solidFill>
                  <a:schemeClr val="accent6">
                    <a:lumMod val="20000"/>
                    <a:lumOff val="80000"/>
                  </a:schemeClr>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lvl="0"/>
            <a:r>
              <a:rPr lang="en-US" smtClean="0"/>
              <a:t>Click to edit Master text styles</a:t>
            </a:r>
          </a:p>
        </p:txBody>
      </p:sp>
      <p:sp>
        <p:nvSpPr>
          <p:cNvPr id="7" name="Footer Placeholder 2"/>
          <p:cNvSpPr>
            <a:spLocks noGrp="1"/>
          </p:cNvSpPr>
          <p:nvPr>
            <p:ph type="ftr" sz="quarter" idx="13"/>
          </p:nvPr>
        </p:nvSpPr>
        <p:spPr>
          <a:xfrm>
            <a:off x="196850" y="6356350"/>
            <a:ext cx="2895600" cy="365125"/>
          </a:xfrm>
        </p:spPr>
        <p:txBody>
          <a:bodyPr/>
          <a:lstStyle>
            <a:lvl1pPr>
              <a:defRPr>
                <a:solidFill>
                  <a:srgbClr val="898989"/>
                </a:solidFill>
              </a:defRPr>
            </a:lvl1pPr>
          </a:lstStyle>
          <a:p>
            <a:pPr>
              <a:defRPr/>
            </a:pPr>
            <a:endParaRPr lang="en-US"/>
          </a:p>
        </p:txBody>
      </p:sp>
      <p:sp>
        <p:nvSpPr>
          <p:cNvPr id="9" name="Slide Number Placeholder 5"/>
          <p:cNvSpPr>
            <a:spLocks noGrp="1"/>
          </p:cNvSpPr>
          <p:nvPr>
            <p:ph type="sldNum" sz="quarter" idx="14"/>
          </p:nvPr>
        </p:nvSpPr>
        <p:spPr/>
        <p:txBody>
          <a:bodyPr/>
          <a:lstStyle>
            <a:lvl1pPr>
              <a:defRPr/>
            </a:lvl1pPr>
          </a:lstStyle>
          <a:p>
            <a:fld id="{AC43C543-5EEC-4C22-92FD-C16D5DBD784B}" type="slidenum">
              <a:rPr lang="en-US"/>
              <a:pPr/>
              <a:t>‹#›</a:t>
            </a:fld>
            <a:endParaRPr lang="en-US"/>
          </a:p>
        </p:txBody>
      </p:sp>
      <p:pic>
        <p:nvPicPr>
          <p:cNvPr id="10" name="Picture 3" descr="C:\Users\561114\AppData\Local\Microsoft\Windows\Temporary Internet Files\Content.Outlook\MA2QHE4S\WTClogoCMYK-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24101" y="5709685"/>
            <a:ext cx="1420379" cy="6228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561114\AppData\Local\Microsoft\Windows\Temporary Internet Files\Content.Outlook\MA2QHE4S\Without_Tagline_PNG png (2).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62537" y="5550196"/>
            <a:ext cx="854296" cy="796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076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C9C9C9"/>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198438" y="161925"/>
            <a:ext cx="8566150" cy="6464300"/>
          </a:xfrm>
          <a:custGeom>
            <a:avLst/>
            <a:gdLst>
              <a:gd name="T0" fmla="*/ 2147483647 w 5396"/>
              <a:gd name="T1" fmla="*/ 0 h 4072"/>
              <a:gd name="T2" fmla="*/ 2147483647 w 5396"/>
              <a:gd name="T3" fmla="*/ 2147483647 h 4072"/>
              <a:gd name="T4" fmla="*/ 2147483647 w 5396"/>
              <a:gd name="T5" fmla="*/ 2147483647 h 4072"/>
              <a:gd name="T6" fmla="*/ 2147483647 w 5396"/>
              <a:gd name="T7" fmla="*/ 2147483647 h 4072"/>
              <a:gd name="T8" fmla="*/ 0 w 5396"/>
              <a:gd name="T9" fmla="*/ 2147483647 h 4072"/>
              <a:gd name="T10" fmla="*/ 0 w 5396"/>
              <a:gd name="T11" fmla="*/ 2147483647 h 4072"/>
              <a:gd name="T12" fmla="*/ 2147483647 w 5396"/>
              <a:gd name="T13" fmla="*/ 2147483647 h 4072"/>
              <a:gd name="T14" fmla="*/ 2147483647 w 5396"/>
              <a:gd name="T15" fmla="*/ 2147483647 h 4072"/>
              <a:gd name="T16" fmla="*/ 2147483647 w 5396"/>
              <a:gd name="T17" fmla="*/ 2147483647 h 4072"/>
              <a:gd name="T18" fmla="*/ 2147483647 w 5396"/>
              <a:gd name="T19" fmla="*/ 2147483647 h 4072"/>
              <a:gd name="T20" fmla="*/ 2147483647 w 5396"/>
              <a:gd name="T21" fmla="*/ 2147483647 h 4072"/>
              <a:gd name="T22" fmla="*/ 2147483647 w 5396"/>
              <a:gd name="T23" fmla="*/ 2147483647 h 4072"/>
              <a:gd name="T24" fmla="*/ 2147483647 w 5396"/>
              <a:gd name="T25" fmla="*/ 2147483647 h 4072"/>
              <a:gd name="T26" fmla="*/ 2147483647 w 5396"/>
              <a:gd name="T27" fmla="*/ 2147483647 h 4072"/>
              <a:gd name="T28" fmla="*/ 2147483647 w 5396"/>
              <a:gd name="T29" fmla="*/ 2147483647 h 4072"/>
              <a:gd name="T30" fmla="*/ 2147483647 w 5396"/>
              <a:gd name="T31" fmla="*/ 2147483647 h 4072"/>
              <a:gd name="T32" fmla="*/ 2147483647 w 5396"/>
              <a:gd name="T33" fmla="*/ 2147483647 h 4072"/>
              <a:gd name="T34" fmla="*/ 2147483647 w 5396"/>
              <a:gd name="T35" fmla="*/ 2147483647 h 4072"/>
              <a:gd name="T36" fmla="*/ 2147483647 w 5396"/>
              <a:gd name="T37" fmla="*/ 2147483647 h 4072"/>
              <a:gd name="T38" fmla="*/ 2147483647 w 5396"/>
              <a:gd name="T39" fmla="*/ 2147483647 h 4072"/>
              <a:gd name="T40" fmla="*/ 2147483647 w 5396"/>
              <a:gd name="T41" fmla="*/ 2147483647 h 4072"/>
              <a:gd name="T42" fmla="*/ 2147483647 w 5396"/>
              <a:gd name="T43" fmla="*/ 2147483647 h 4072"/>
              <a:gd name="T44" fmla="*/ 2147483647 w 5396"/>
              <a:gd name="T45" fmla="*/ 2147483647 h 4072"/>
              <a:gd name="T46" fmla="*/ 2147483647 w 5396"/>
              <a:gd name="T47" fmla="*/ 2147483647 h 4072"/>
              <a:gd name="T48" fmla="*/ 2147483647 w 5396"/>
              <a:gd name="T49" fmla="*/ 2147483647 h 4072"/>
              <a:gd name="T50" fmla="*/ 2147483647 w 5396"/>
              <a:gd name="T51" fmla="*/ 2147483647 h 4072"/>
              <a:gd name="T52" fmla="*/ 2147483647 w 5396"/>
              <a:gd name="T53" fmla="*/ 2147483647 h 4072"/>
              <a:gd name="T54" fmla="*/ 2147483647 w 5396"/>
              <a:gd name="T55" fmla="*/ 2147483647 h 4072"/>
              <a:gd name="T56" fmla="*/ 2147483647 w 5396"/>
              <a:gd name="T57" fmla="*/ 2147483647 h 4072"/>
              <a:gd name="T58" fmla="*/ 2147483647 w 5396"/>
              <a:gd name="T59" fmla="*/ 2147483647 h 4072"/>
              <a:gd name="T60" fmla="*/ 2147483647 w 5396"/>
              <a:gd name="T61" fmla="*/ 2147483647 h 4072"/>
              <a:gd name="T62" fmla="*/ 2147483647 w 5396"/>
              <a:gd name="T63" fmla="*/ 2147483647 h 4072"/>
              <a:gd name="T64" fmla="*/ 2147483647 w 5396"/>
              <a:gd name="T65" fmla="*/ 2147483647 h 4072"/>
              <a:gd name="T66" fmla="*/ 2147483647 w 5396"/>
              <a:gd name="T67" fmla="*/ 2147483647 h 4072"/>
              <a:gd name="T68" fmla="*/ 2147483647 w 5396"/>
              <a:gd name="T69" fmla="*/ 2147483647 h 4072"/>
              <a:gd name="T70" fmla="*/ 2147483647 w 5396"/>
              <a:gd name="T71" fmla="*/ 2147483647 h 4072"/>
              <a:gd name="T72" fmla="*/ 2147483647 w 5396"/>
              <a:gd name="T73" fmla="*/ 2147483647 h 4072"/>
              <a:gd name="T74" fmla="*/ 2147483647 w 5396"/>
              <a:gd name="T75" fmla="*/ 2147483647 h 4072"/>
              <a:gd name="T76" fmla="*/ 2147483647 w 5396"/>
              <a:gd name="T77" fmla="*/ 2147483647 h 4072"/>
              <a:gd name="T78" fmla="*/ 2147483647 w 5396"/>
              <a:gd name="T79" fmla="*/ 2147483647 h 4072"/>
              <a:gd name="T80" fmla="*/ 2147483647 w 5396"/>
              <a:gd name="T81" fmla="*/ 2147483647 h 4072"/>
              <a:gd name="T82" fmla="*/ 2147483647 w 5396"/>
              <a:gd name="T83" fmla="*/ 2147483647 h 40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396" h="4072">
                <a:moveTo>
                  <a:pt x="4994" y="0"/>
                </a:moveTo>
                <a:lnTo>
                  <a:pt x="88" y="0"/>
                </a:lnTo>
                <a:lnTo>
                  <a:pt x="70" y="2"/>
                </a:lnTo>
                <a:lnTo>
                  <a:pt x="54" y="8"/>
                </a:lnTo>
                <a:lnTo>
                  <a:pt x="38" y="16"/>
                </a:lnTo>
                <a:lnTo>
                  <a:pt x="26" y="28"/>
                </a:lnTo>
                <a:lnTo>
                  <a:pt x="14" y="40"/>
                </a:lnTo>
                <a:lnTo>
                  <a:pt x="6" y="56"/>
                </a:lnTo>
                <a:lnTo>
                  <a:pt x="0" y="72"/>
                </a:lnTo>
                <a:lnTo>
                  <a:pt x="0" y="90"/>
                </a:lnTo>
                <a:lnTo>
                  <a:pt x="0" y="3034"/>
                </a:lnTo>
                <a:lnTo>
                  <a:pt x="2" y="3054"/>
                </a:lnTo>
                <a:lnTo>
                  <a:pt x="6" y="3070"/>
                </a:lnTo>
                <a:lnTo>
                  <a:pt x="16" y="3086"/>
                </a:lnTo>
                <a:lnTo>
                  <a:pt x="26" y="3100"/>
                </a:lnTo>
                <a:lnTo>
                  <a:pt x="40" y="3112"/>
                </a:lnTo>
                <a:lnTo>
                  <a:pt x="56" y="3120"/>
                </a:lnTo>
                <a:lnTo>
                  <a:pt x="74" y="3126"/>
                </a:lnTo>
                <a:lnTo>
                  <a:pt x="92" y="3128"/>
                </a:lnTo>
                <a:lnTo>
                  <a:pt x="2930" y="3128"/>
                </a:lnTo>
                <a:lnTo>
                  <a:pt x="2950" y="3128"/>
                </a:lnTo>
                <a:lnTo>
                  <a:pt x="2968" y="3134"/>
                </a:lnTo>
                <a:lnTo>
                  <a:pt x="2984" y="3142"/>
                </a:lnTo>
                <a:lnTo>
                  <a:pt x="2996" y="3152"/>
                </a:lnTo>
                <a:lnTo>
                  <a:pt x="3008" y="3164"/>
                </a:lnTo>
                <a:lnTo>
                  <a:pt x="3014" y="3180"/>
                </a:lnTo>
                <a:lnTo>
                  <a:pt x="3020" y="3198"/>
                </a:lnTo>
                <a:lnTo>
                  <a:pt x="3022" y="3216"/>
                </a:lnTo>
                <a:lnTo>
                  <a:pt x="3022" y="3968"/>
                </a:lnTo>
                <a:lnTo>
                  <a:pt x="3024" y="3990"/>
                </a:lnTo>
                <a:lnTo>
                  <a:pt x="3030" y="4010"/>
                </a:lnTo>
                <a:lnTo>
                  <a:pt x="3040" y="4028"/>
                </a:lnTo>
                <a:lnTo>
                  <a:pt x="3052" y="4042"/>
                </a:lnTo>
                <a:lnTo>
                  <a:pt x="3068" y="4056"/>
                </a:lnTo>
                <a:lnTo>
                  <a:pt x="3086" y="4064"/>
                </a:lnTo>
                <a:lnTo>
                  <a:pt x="3104" y="4070"/>
                </a:lnTo>
                <a:lnTo>
                  <a:pt x="3126" y="4072"/>
                </a:lnTo>
                <a:lnTo>
                  <a:pt x="5292" y="4072"/>
                </a:lnTo>
                <a:lnTo>
                  <a:pt x="5312" y="4070"/>
                </a:lnTo>
                <a:lnTo>
                  <a:pt x="5332" y="4064"/>
                </a:lnTo>
                <a:lnTo>
                  <a:pt x="5350" y="4056"/>
                </a:lnTo>
                <a:lnTo>
                  <a:pt x="5366" y="4042"/>
                </a:lnTo>
                <a:lnTo>
                  <a:pt x="5378" y="4028"/>
                </a:lnTo>
                <a:lnTo>
                  <a:pt x="5388" y="4010"/>
                </a:lnTo>
                <a:lnTo>
                  <a:pt x="5394" y="3990"/>
                </a:lnTo>
                <a:lnTo>
                  <a:pt x="5396" y="3968"/>
                </a:lnTo>
                <a:lnTo>
                  <a:pt x="5396" y="3230"/>
                </a:lnTo>
                <a:lnTo>
                  <a:pt x="5394" y="3210"/>
                </a:lnTo>
                <a:lnTo>
                  <a:pt x="5388" y="3190"/>
                </a:lnTo>
                <a:lnTo>
                  <a:pt x="5378" y="3174"/>
                </a:lnTo>
                <a:lnTo>
                  <a:pt x="5366" y="3158"/>
                </a:lnTo>
                <a:lnTo>
                  <a:pt x="5350" y="3146"/>
                </a:lnTo>
                <a:lnTo>
                  <a:pt x="5334" y="3136"/>
                </a:lnTo>
                <a:lnTo>
                  <a:pt x="5314" y="3130"/>
                </a:lnTo>
                <a:lnTo>
                  <a:pt x="5294" y="3128"/>
                </a:lnTo>
                <a:lnTo>
                  <a:pt x="5160" y="3128"/>
                </a:lnTo>
                <a:lnTo>
                  <a:pt x="5144" y="3126"/>
                </a:lnTo>
                <a:lnTo>
                  <a:pt x="5128" y="3120"/>
                </a:lnTo>
                <a:lnTo>
                  <a:pt x="5116" y="3112"/>
                </a:lnTo>
                <a:lnTo>
                  <a:pt x="5104" y="3100"/>
                </a:lnTo>
                <a:lnTo>
                  <a:pt x="5096" y="3086"/>
                </a:lnTo>
                <a:lnTo>
                  <a:pt x="5088" y="3072"/>
                </a:lnTo>
                <a:lnTo>
                  <a:pt x="5084" y="3054"/>
                </a:lnTo>
                <a:lnTo>
                  <a:pt x="5082" y="3036"/>
                </a:lnTo>
                <a:lnTo>
                  <a:pt x="5084" y="90"/>
                </a:lnTo>
                <a:lnTo>
                  <a:pt x="5082" y="72"/>
                </a:lnTo>
                <a:lnTo>
                  <a:pt x="5076" y="56"/>
                </a:lnTo>
                <a:lnTo>
                  <a:pt x="5068" y="40"/>
                </a:lnTo>
                <a:lnTo>
                  <a:pt x="5056" y="28"/>
                </a:lnTo>
                <a:lnTo>
                  <a:pt x="5044" y="16"/>
                </a:lnTo>
                <a:lnTo>
                  <a:pt x="5028" y="8"/>
                </a:lnTo>
                <a:lnTo>
                  <a:pt x="5012" y="2"/>
                </a:lnTo>
                <a:lnTo>
                  <a:pt x="499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BH"/>
          </a:p>
        </p:txBody>
      </p:sp>
      <p:pic>
        <p:nvPicPr>
          <p:cNvPr id="6" name="Picture 3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8190" y="5133975"/>
            <a:ext cx="1709738"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9"/>
          <p:cNvSpPr txBox="1">
            <a:spLocks noChangeArrowheads="1"/>
          </p:cNvSpPr>
          <p:nvPr/>
        </p:nvSpPr>
        <p:spPr bwMode="auto">
          <a:xfrm>
            <a:off x="10502900" y="34417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mtClean="0"/>
          </a:p>
        </p:txBody>
      </p:sp>
      <p:sp>
        <p:nvSpPr>
          <p:cNvPr id="9" name="Title 1"/>
          <p:cNvSpPr>
            <a:spLocks noGrp="1"/>
          </p:cNvSpPr>
          <p:nvPr>
            <p:ph type="title"/>
          </p:nvPr>
        </p:nvSpPr>
        <p:spPr>
          <a:xfrm>
            <a:off x="409575" y="531813"/>
            <a:ext cx="6858000" cy="2438400"/>
          </a:xfrm>
          <a:noFill/>
          <a:ln w="9525">
            <a:noFill/>
            <a:miter lim="800000"/>
            <a:headEnd/>
            <a:tailEnd/>
          </a:ln>
        </p:spPr>
        <p:txBody>
          <a:bodyPr anchor="t"/>
          <a:lstStyle>
            <a:lvl1pPr>
              <a:defRPr lang="en-US" sz="3600" b="1" kern="1200" dirty="0" smtClean="0">
                <a:solidFill>
                  <a:srgbClr val="F9C931"/>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10" name="Text Placeholder 7"/>
          <p:cNvSpPr>
            <a:spLocks noGrp="1"/>
          </p:cNvSpPr>
          <p:nvPr>
            <p:ph type="body" sz="quarter" idx="12"/>
          </p:nvPr>
        </p:nvSpPr>
        <p:spPr>
          <a:xfrm>
            <a:off x="409575" y="3275013"/>
            <a:ext cx="6858000" cy="1371600"/>
          </a:xfrm>
          <a:noFill/>
          <a:ln w="9525">
            <a:noFill/>
            <a:miter lim="800000"/>
            <a:headEnd/>
            <a:tailEnd/>
          </a:ln>
        </p:spPr>
        <p:txBody>
          <a:bodyPr/>
          <a:lstStyle>
            <a:lvl1pPr>
              <a:lnSpc>
                <a:spcPts val="2000"/>
              </a:lnSpc>
              <a:defRPr lang="en-US" sz="2000" kern="1200" dirty="0" smtClean="0">
                <a:solidFill>
                  <a:schemeClr val="tx1">
                    <a:lumMod val="65000"/>
                    <a:lumOff val="35000"/>
                  </a:schemeClr>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lvl="0"/>
            <a:r>
              <a:rPr lang="en-US" smtClean="0"/>
              <a:t>Click to edit Master text styles</a:t>
            </a:r>
          </a:p>
        </p:txBody>
      </p:sp>
      <p:sp>
        <p:nvSpPr>
          <p:cNvPr id="8" name="Slide Number Placeholder 5"/>
          <p:cNvSpPr>
            <a:spLocks noGrp="1"/>
          </p:cNvSpPr>
          <p:nvPr>
            <p:ph type="sldNum" sz="quarter" idx="13"/>
          </p:nvPr>
        </p:nvSpPr>
        <p:spPr/>
        <p:txBody>
          <a:bodyPr/>
          <a:lstStyle>
            <a:lvl1pPr>
              <a:defRPr/>
            </a:lvl1pPr>
          </a:lstStyle>
          <a:p>
            <a:fld id="{EE468BFB-9D07-4ED1-860E-83056B088D97}" type="slidenum">
              <a:rPr lang="en-US"/>
              <a:pPr/>
              <a:t>‹#›</a:t>
            </a:fld>
            <a:endParaRPr lang="en-US"/>
          </a:p>
        </p:txBody>
      </p:sp>
      <p:sp>
        <p:nvSpPr>
          <p:cNvPr id="11" name="Footer Placeholder 2"/>
          <p:cNvSpPr>
            <a:spLocks noGrp="1"/>
          </p:cNvSpPr>
          <p:nvPr>
            <p:ph type="ftr" sz="quarter" idx="14"/>
          </p:nvPr>
        </p:nvSpPr>
        <p:spPr>
          <a:xfrm>
            <a:off x="196850" y="6356350"/>
            <a:ext cx="2895600" cy="365125"/>
          </a:xfrm>
        </p:spPr>
        <p:txBody>
          <a:bodyPr/>
          <a:lstStyle>
            <a:lvl1pPr>
              <a:defRPr>
                <a:solidFill>
                  <a:srgbClr val="898989"/>
                </a:solidFill>
              </a:defRPr>
            </a:lvl1pPr>
          </a:lstStyle>
          <a:p>
            <a:pPr>
              <a:defRPr/>
            </a:pPr>
            <a:endParaRPr lang="en-US"/>
          </a:p>
        </p:txBody>
      </p:sp>
      <p:pic>
        <p:nvPicPr>
          <p:cNvPr id="12" name="Picture 11" descr="WTClogoRGB_option1.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061058" y="5708317"/>
            <a:ext cx="1505538" cy="706046"/>
          </a:xfrm>
          <a:prstGeom prst="rect">
            <a:avLst/>
          </a:prstGeom>
          <a:noFill/>
          <a:ln>
            <a:noFill/>
          </a:ln>
        </p:spPr>
      </p:pic>
      <p:pic>
        <p:nvPicPr>
          <p:cNvPr id="13" name="Picture 2" descr="C:\Users\561114\AppData\Local\Microsoft\Windows\Temporary Internet Files\Content.Outlook\MA2QHE4S\Without_Tagline_PNG png (2).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41271" y="5550196"/>
            <a:ext cx="854296" cy="796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652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7400925" cy="1285874"/>
          </a:xfrm>
          <a:prstGeom prst="rect">
            <a:avLst/>
          </a:prstGeom>
          <a:noFill/>
          <a:ln w="9525">
            <a:noFill/>
            <a:miter lim="800000"/>
            <a:headEnd/>
            <a:tailEnd/>
          </a:ln>
        </p:spPr>
        <p:txBody>
          <a:bodyPr anchor="b"/>
          <a:lstStyle>
            <a:lvl1pPr>
              <a:defRPr sz="3600" baseline="0">
                <a:solidFill>
                  <a:schemeClr val="tx2"/>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304800" y="3687763"/>
            <a:ext cx="7426325" cy="854075"/>
          </a:xfrm>
        </p:spPr>
        <p:txBody>
          <a:bodyPr/>
          <a:lstStyle/>
          <a:p>
            <a:pPr lvl="0"/>
            <a:r>
              <a:rPr lang="en-US" smtClean="0"/>
              <a:t>Click to edit Master text styles</a:t>
            </a:r>
          </a:p>
        </p:txBody>
      </p:sp>
      <p:sp>
        <p:nvSpPr>
          <p:cNvPr id="4" name="Footer Placeholder 4"/>
          <p:cNvSpPr>
            <a:spLocks noGrp="1"/>
          </p:cNvSpPr>
          <p:nvPr>
            <p:ph type="ftr" sz="quarter" idx="13"/>
          </p:nvPr>
        </p:nvSpPr>
        <p:spPr/>
        <p:txBody>
          <a:bodyPr/>
          <a:lstStyle>
            <a:lvl1pPr>
              <a:defRPr/>
            </a:lvl1pPr>
          </a:lstStyle>
          <a:p>
            <a:pPr>
              <a:defRPr/>
            </a:pPr>
            <a:endParaRPr lang="en-US"/>
          </a:p>
        </p:txBody>
      </p:sp>
      <p:sp>
        <p:nvSpPr>
          <p:cNvPr id="5" name="Slide Number Placeholder 5"/>
          <p:cNvSpPr>
            <a:spLocks noGrp="1"/>
          </p:cNvSpPr>
          <p:nvPr>
            <p:ph type="sldNum" sz="quarter" idx="14"/>
          </p:nvPr>
        </p:nvSpPr>
        <p:spPr/>
        <p:txBody>
          <a:bodyPr/>
          <a:lstStyle>
            <a:lvl1pPr>
              <a:defRPr/>
            </a:lvl1pPr>
          </a:lstStyle>
          <a:p>
            <a:fld id="{8E24FF1B-76C2-42F3-8AEB-9CD97CC8428B}" type="slidenum">
              <a:rPr lang="en-US"/>
              <a:pPr/>
              <a:t>‹#›</a:t>
            </a:fld>
            <a:endParaRPr lang="en-US"/>
          </a:p>
        </p:txBody>
      </p:sp>
    </p:spTree>
    <p:extLst>
      <p:ext uri="{BB962C8B-B14F-4D97-AF65-F5344CB8AC3E}">
        <p14:creationId xmlns:p14="http://schemas.microsoft.com/office/powerpoint/2010/main" val="35460330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 top">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7400925" cy="801687"/>
          </a:xfrm>
          <a:prstGeom prst="rect">
            <a:avLst/>
          </a:prstGeom>
          <a:noFill/>
          <a:ln w="9525">
            <a:noFill/>
            <a:miter lim="800000"/>
            <a:headEnd/>
            <a:tailEnd/>
          </a:ln>
        </p:spPr>
        <p:txBody>
          <a:bodyPr/>
          <a:lstStyle>
            <a:lvl1pPr>
              <a:defRPr baseline="0"/>
            </a:lvl1pPr>
          </a:lstStyle>
          <a:p>
            <a:pPr lvl="0"/>
            <a:r>
              <a:rPr lang="en-US" smtClean="0"/>
              <a:t>Click to edit Master title style</a:t>
            </a:r>
            <a:endParaRPr lang="en-US" dirty="0" smtClean="0"/>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fld id="{90AA2663-D334-41F6-90D6-AA65AF80ECC9}" type="slidenum">
              <a:rPr lang="en-US"/>
              <a:pPr/>
              <a:t>‹#›</a:t>
            </a:fld>
            <a:endParaRPr lang="en-US"/>
          </a:p>
        </p:txBody>
      </p:sp>
    </p:spTree>
    <p:extLst>
      <p:ext uri="{BB962C8B-B14F-4D97-AF65-F5344CB8AC3E}">
        <p14:creationId xmlns:p14="http://schemas.microsoft.com/office/powerpoint/2010/main" val="1682523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fld id="{248B9E64-72E2-49DA-A6F5-213B884B4ED4}" type="slidenum">
              <a:rPr lang="en-US"/>
              <a:pPr/>
              <a:t>‹#›</a:t>
            </a:fld>
            <a:endParaRPr lang="en-US"/>
          </a:p>
        </p:txBody>
      </p:sp>
    </p:spTree>
    <p:extLst>
      <p:ext uri="{BB962C8B-B14F-4D97-AF65-F5344CB8AC3E}">
        <p14:creationId xmlns:p14="http://schemas.microsoft.com/office/powerpoint/2010/main" val="1342623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
        <p:cNvGrpSpPr/>
        <p:nvPr/>
      </p:nvGrpSpPr>
      <p:grpSpPr>
        <a:xfrm>
          <a:off x="0" y="0"/>
          <a:ext cx="0" cy="0"/>
          <a:chOff x="0" y="0"/>
          <a:chExt cx="0" cy="0"/>
        </a:xfrm>
      </p:grpSpPr>
      <p:grpSp>
        <p:nvGrpSpPr>
          <p:cNvPr id="19" name="Group 18"/>
          <p:cNvGrpSpPr/>
          <p:nvPr/>
        </p:nvGrpSpPr>
        <p:grpSpPr>
          <a:xfrm>
            <a:off x="184151" y="167420"/>
            <a:ext cx="8787251" cy="6516053"/>
            <a:chOff x="184151" y="167420"/>
            <a:chExt cx="8787251" cy="6516053"/>
          </a:xfrm>
          <a:solidFill>
            <a:schemeClr val="bg1"/>
          </a:solidFill>
        </p:grpSpPr>
        <p:sp>
          <p:nvSpPr>
            <p:cNvPr id="20" name="Round Same Side Corner Rectangle 23"/>
            <p:cNvSpPr/>
            <p:nvPr/>
          </p:nvSpPr>
          <p:spPr>
            <a:xfrm rot="16200000" flipH="1">
              <a:off x="7950622" y="5340842"/>
              <a:ext cx="717644" cy="444659"/>
            </a:xfrm>
            <a:custGeom>
              <a:avLst/>
              <a:gdLst>
                <a:gd name="connsiteX0" fmla="*/ 148807 w 892825"/>
                <a:gd name="connsiteY0" fmla="*/ 0 h 907730"/>
                <a:gd name="connsiteX1" fmla="*/ 744018 w 892825"/>
                <a:gd name="connsiteY1" fmla="*/ 0 h 907730"/>
                <a:gd name="connsiteX2" fmla="*/ 892825 w 892825"/>
                <a:gd name="connsiteY2" fmla="*/ 148807 h 907730"/>
                <a:gd name="connsiteX3" fmla="*/ 892825 w 892825"/>
                <a:gd name="connsiteY3" fmla="*/ 907730 h 907730"/>
                <a:gd name="connsiteX4" fmla="*/ 892825 w 892825"/>
                <a:gd name="connsiteY4" fmla="*/ 907730 h 907730"/>
                <a:gd name="connsiteX5" fmla="*/ 0 w 892825"/>
                <a:gd name="connsiteY5" fmla="*/ 907730 h 907730"/>
                <a:gd name="connsiteX6" fmla="*/ 0 w 892825"/>
                <a:gd name="connsiteY6" fmla="*/ 907730 h 907730"/>
                <a:gd name="connsiteX7" fmla="*/ 0 w 892825"/>
                <a:gd name="connsiteY7" fmla="*/ 148807 h 907730"/>
                <a:gd name="connsiteX8" fmla="*/ 148807 w 892825"/>
                <a:gd name="connsiteY8" fmla="*/ 0 h 907730"/>
                <a:gd name="connsiteX0" fmla="*/ 148807 w 1454299"/>
                <a:gd name="connsiteY0" fmla="*/ 0 h 907730"/>
                <a:gd name="connsiteX1" fmla="*/ 744018 w 1454299"/>
                <a:gd name="connsiteY1" fmla="*/ 0 h 907730"/>
                <a:gd name="connsiteX2" fmla="*/ 892825 w 1454299"/>
                <a:gd name="connsiteY2" fmla="*/ 148807 h 907730"/>
                <a:gd name="connsiteX3" fmla="*/ 892825 w 1454299"/>
                <a:gd name="connsiteY3" fmla="*/ 907730 h 907730"/>
                <a:gd name="connsiteX4" fmla="*/ 1454299 w 1454299"/>
                <a:gd name="connsiteY4" fmla="*/ 12045 h 907730"/>
                <a:gd name="connsiteX5" fmla="*/ 0 w 1454299"/>
                <a:gd name="connsiteY5" fmla="*/ 907730 h 907730"/>
                <a:gd name="connsiteX6" fmla="*/ 0 w 1454299"/>
                <a:gd name="connsiteY6" fmla="*/ 907730 h 907730"/>
                <a:gd name="connsiteX7" fmla="*/ 0 w 1454299"/>
                <a:gd name="connsiteY7" fmla="*/ 148807 h 907730"/>
                <a:gd name="connsiteX8" fmla="*/ 148807 w 1454299"/>
                <a:gd name="connsiteY8" fmla="*/ 0 h 907730"/>
                <a:gd name="connsiteX0" fmla="*/ 148807 w 1454299"/>
                <a:gd name="connsiteY0" fmla="*/ 703165 h 1610895"/>
                <a:gd name="connsiteX1" fmla="*/ 744018 w 1454299"/>
                <a:gd name="connsiteY1" fmla="*/ 703165 h 1610895"/>
                <a:gd name="connsiteX2" fmla="*/ 892825 w 1454299"/>
                <a:gd name="connsiteY2" fmla="*/ 851972 h 1610895"/>
                <a:gd name="connsiteX3" fmla="*/ 892825 w 1454299"/>
                <a:gd name="connsiteY3" fmla="*/ 1610895 h 1610895"/>
                <a:gd name="connsiteX4" fmla="*/ 1454299 w 1454299"/>
                <a:gd name="connsiteY4" fmla="*/ 715210 h 1610895"/>
                <a:gd name="connsiteX5" fmla="*/ 0 w 1454299"/>
                <a:gd name="connsiteY5" fmla="*/ 1610895 h 1610895"/>
                <a:gd name="connsiteX6" fmla="*/ 1410368 w 1454299"/>
                <a:gd name="connsiteY6" fmla="*/ 0 h 1610895"/>
                <a:gd name="connsiteX7" fmla="*/ 0 w 1454299"/>
                <a:gd name="connsiteY7" fmla="*/ 851972 h 1610895"/>
                <a:gd name="connsiteX8" fmla="*/ 148807 w 1454299"/>
                <a:gd name="connsiteY8" fmla="*/ 703165 h 1610895"/>
                <a:gd name="connsiteX0" fmla="*/ 148807 w 1454299"/>
                <a:gd name="connsiteY0" fmla="*/ 703165 h 1610895"/>
                <a:gd name="connsiteX1" fmla="*/ 744018 w 1454299"/>
                <a:gd name="connsiteY1" fmla="*/ 703165 h 1610895"/>
                <a:gd name="connsiteX2" fmla="*/ 892825 w 1454299"/>
                <a:gd name="connsiteY2" fmla="*/ 851972 h 1610895"/>
                <a:gd name="connsiteX3" fmla="*/ 892825 w 1454299"/>
                <a:gd name="connsiteY3" fmla="*/ 1610895 h 1610895"/>
                <a:gd name="connsiteX4" fmla="*/ 1454299 w 1454299"/>
                <a:gd name="connsiteY4" fmla="*/ 715210 h 1610895"/>
                <a:gd name="connsiteX5" fmla="*/ 0 w 1454299"/>
                <a:gd name="connsiteY5" fmla="*/ 1610895 h 1610895"/>
                <a:gd name="connsiteX6" fmla="*/ 1410368 w 1454299"/>
                <a:gd name="connsiteY6" fmla="*/ 0 h 1610895"/>
                <a:gd name="connsiteX7" fmla="*/ 628316 w 1454299"/>
                <a:gd name="connsiteY7" fmla="*/ 83288 h 1610895"/>
                <a:gd name="connsiteX8" fmla="*/ 148807 w 1454299"/>
                <a:gd name="connsiteY8"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3090 w 1313705"/>
                <a:gd name="connsiteY5" fmla="*/ 514684 h 1610895"/>
                <a:gd name="connsiteX6" fmla="*/ 1269774 w 1313705"/>
                <a:gd name="connsiteY6" fmla="*/ 0 h 1610895"/>
                <a:gd name="connsiteX7" fmla="*/ 487722 w 1313705"/>
                <a:gd name="connsiteY7" fmla="*/ 83288 h 1610895"/>
                <a:gd name="connsiteX8" fmla="*/ 8213 w 1313705"/>
                <a:gd name="connsiteY8"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89827 w 1313705"/>
                <a:gd name="connsiteY5" fmla="*/ 461210 h 1610895"/>
                <a:gd name="connsiteX6" fmla="*/ 1269774 w 1313705"/>
                <a:gd name="connsiteY6" fmla="*/ 0 h 1610895"/>
                <a:gd name="connsiteX7" fmla="*/ 487722 w 1313705"/>
                <a:gd name="connsiteY7" fmla="*/ 83288 h 1610895"/>
                <a:gd name="connsiteX8" fmla="*/ 8213 w 1313705"/>
                <a:gd name="connsiteY8"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9774 w 1313705"/>
                <a:gd name="connsiteY5" fmla="*/ 0 h 1610895"/>
                <a:gd name="connsiteX6" fmla="*/ 487722 w 1313705"/>
                <a:gd name="connsiteY6" fmla="*/ 83288 h 1610895"/>
                <a:gd name="connsiteX7" fmla="*/ 8213 w 1313705"/>
                <a:gd name="connsiteY7"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9774 w 1313705"/>
                <a:gd name="connsiteY5" fmla="*/ 0 h 1610895"/>
                <a:gd name="connsiteX6" fmla="*/ 487722 w 1313705"/>
                <a:gd name="connsiteY6" fmla="*/ 83288 h 1610895"/>
                <a:gd name="connsiteX7" fmla="*/ 8213 w 1313705"/>
                <a:gd name="connsiteY7"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9774 w 1313705"/>
                <a:gd name="connsiteY5" fmla="*/ 0 h 1610895"/>
                <a:gd name="connsiteX6" fmla="*/ 487722 w 1313705"/>
                <a:gd name="connsiteY6" fmla="*/ 83288 h 1610895"/>
                <a:gd name="connsiteX7" fmla="*/ 8213 w 1313705"/>
                <a:gd name="connsiteY7" fmla="*/ 703165 h 1610895"/>
                <a:gd name="connsiteX0" fmla="*/ 8213 w 1269774"/>
                <a:gd name="connsiteY0" fmla="*/ 703165 h 1610895"/>
                <a:gd name="connsiteX1" fmla="*/ 603424 w 1269774"/>
                <a:gd name="connsiteY1" fmla="*/ 703165 h 1610895"/>
                <a:gd name="connsiteX2" fmla="*/ 752231 w 1269774"/>
                <a:gd name="connsiteY2" fmla="*/ 851972 h 1610895"/>
                <a:gd name="connsiteX3" fmla="*/ 752231 w 1269774"/>
                <a:gd name="connsiteY3" fmla="*/ 1610895 h 1610895"/>
                <a:gd name="connsiteX4" fmla="*/ 966126 w 1269774"/>
                <a:gd name="connsiteY4" fmla="*/ 1604210 h 1610895"/>
                <a:gd name="connsiteX5" fmla="*/ 1269774 w 1269774"/>
                <a:gd name="connsiteY5" fmla="*/ 0 h 1610895"/>
                <a:gd name="connsiteX6" fmla="*/ 487722 w 1269774"/>
                <a:gd name="connsiteY6" fmla="*/ 83288 h 1610895"/>
                <a:gd name="connsiteX7" fmla="*/ 8213 w 1269774"/>
                <a:gd name="connsiteY7" fmla="*/ 703165 h 1610895"/>
                <a:gd name="connsiteX0" fmla="*/ 8213 w 1269774"/>
                <a:gd name="connsiteY0" fmla="*/ 703165 h 1610895"/>
                <a:gd name="connsiteX1" fmla="*/ 603424 w 1269774"/>
                <a:gd name="connsiteY1" fmla="*/ 703165 h 1610895"/>
                <a:gd name="connsiteX2" fmla="*/ 752231 w 1269774"/>
                <a:gd name="connsiteY2" fmla="*/ 851972 h 1610895"/>
                <a:gd name="connsiteX3" fmla="*/ 752231 w 1269774"/>
                <a:gd name="connsiteY3" fmla="*/ 1610895 h 1610895"/>
                <a:gd name="connsiteX4" fmla="*/ 966126 w 1269774"/>
                <a:gd name="connsiteY4" fmla="*/ 1604210 h 1610895"/>
                <a:gd name="connsiteX5" fmla="*/ 1269774 w 1269774"/>
                <a:gd name="connsiteY5" fmla="*/ 0 h 1610895"/>
                <a:gd name="connsiteX6" fmla="*/ 1129406 w 1269774"/>
                <a:gd name="connsiteY6" fmla="*/ 205933 h 1610895"/>
                <a:gd name="connsiteX7" fmla="*/ 487722 w 1269774"/>
                <a:gd name="connsiteY7" fmla="*/ 83288 h 1610895"/>
                <a:gd name="connsiteX8" fmla="*/ 8213 w 1269774"/>
                <a:gd name="connsiteY8" fmla="*/ 703165 h 1610895"/>
                <a:gd name="connsiteX0" fmla="*/ 8213 w 1129406"/>
                <a:gd name="connsiteY0" fmla="*/ 626568 h 1534298"/>
                <a:gd name="connsiteX1" fmla="*/ 603424 w 1129406"/>
                <a:gd name="connsiteY1" fmla="*/ 626568 h 1534298"/>
                <a:gd name="connsiteX2" fmla="*/ 752231 w 1129406"/>
                <a:gd name="connsiteY2" fmla="*/ 775375 h 1534298"/>
                <a:gd name="connsiteX3" fmla="*/ 752231 w 1129406"/>
                <a:gd name="connsiteY3" fmla="*/ 1534298 h 1534298"/>
                <a:gd name="connsiteX4" fmla="*/ 966126 w 1129406"/>
                <a:gd name="connsiteY4" fmla="*/ 1527613 h 1534298"/>
                <a:gd name="connsiteX5" fmla="*/ 1129406 w 1129406"/>
                <a:gd name="connsiteY5" fmla="*/ 129336 h 1534298"/>
                <a:gd name="connsiteX6" fmla="*/ 487722 w 1129406"/>
                <a:gd name="connsiteY6" fmla="*/ 6691 h 1534298"/>
                <a:gd name="connsiteX7" fmla="*/ 8213 w 1129406"/>
                <a:gd name="connsiteY7" fmla="*/ 626568 h 1534298"/>
                <a:gd name="connsiteX0" fmla="*/ 8213 w 1009090"/>
                <a:gd name="connsiteY0" fmla="*/ 626568 h 1534298"/>
                <a:gd name="connsiteX1" fmla="*/ 603424 w 1009090"/>
                <a:gd name="connsiteY1" fmla="*/ 626568 h 1534298"/>
                <a:gd name="connsiteX2" fmla="*/ 752231 w 1009090"/>
                <a:gd name="connsiteY2" fmla="*/ 775375 h 1534298"/>
                <a:gd name="connsiteX3" fmla="*/ 752231 w 1009090"/>
                <a:gd name="connsiteY3" fmla="*/ 1534298 h 1534298"/>
                <a:gd name="connsiteX4" fmla="*/ 966126 w 1009090"/>
                <a:gd name="connsiteY4" fmla="*/ 1527613 h 1534298"/>
                <a:gd name="connsiteX5" fmla="*/ 1009090 w 1009090"/>
                <a:gd name="connsiteY5" fmla="*/ 9020 h 1534298"/>
                <a:gd name="connsiteX6" fmla="*/ 487722 w 1009090"/>
                <a:gd name="connsiteY6" fmla="*/ 6691 h 1534298"/>
                <a:gd name="connsiteX7" fmla="*/ 8213 w 1009090"/>
                <a:gd name="connsiteY7" fmla="*/ 626568 h 1534298"/>
                <a:gd name="connsiteX0" fmla="*/ 8213 w 975669"/>
                <a:gd name="connsiteY0" fmla="*/ 626568 h 1534298"/>
                <a:gd name="connsiteX1" fmla="*/ 603424 w 975669"/>
                <a:gd name="connsiteY1" fmla="*/ 626568 h 1534298"/>
                <a:gd name="connsiteX2" fmla="*/ 752231 w 975669"/>
                <a:gd name="connsiteY2" fmla="*/ 775375 h 1534298"/>
                <a:gd name="connsiteX3" fmla="*/ 752231 w 975669"/>
                <a:gd name="connsiteY3" fmla="*/ 1534298 h 1534298"/>
                <a:gd name="connsiteX4" fmla="*/ 966126 w 975669"/>
                <a:gd name="connsiteY4" fmla="*/ 1527613 h 1534298"/>
                <a:gd name="connsiteX5" fmla="*/ 975669 w 975669"/>
                <a:gd name="connsiteY5" fmla="*/ 9020 h 1534298"/>
                <a:gd name="connsiteX6" fmla="*/ 487722 w 975669"/>
                <a:gd name="connsiteY6" fmla="*/ 6691 h 1534298"/>
                <a:gd name="connsiteX7" fmla="*/ 8213 w 975669"/>
                <a:gd name="connsiteY7" fmla="*/ 626568 h 1534298"/>
                <a:gd name="connsiteX0" fmla="*/ 8213 w 966126"/>
                <a:gd name="connsiteY0" fmla="*/ 626568 h 1534298"/>
                <a:gd name="connsiteX1" fmla="*/ 603424 w 966126"/>
                <a:gd name="connsiteY1" fmla="*/ 626568 h 1534298"/>
                <a:gd name="connsiteX2" fmla="*/ 752231 w 966126"/>
                <a:gd name="connsiteY2" fmla="*/ 775375 h 1534298"/>
                <a:gd name="connsiteX3" fmla="*/ 752231 w 966126"/>
                <a:gd name="connsiteY3" fmla="*/ 1534298 h 1534298"/>
                <a:gd name="connsiteX4" fmla="*/ 966126 w 966126"/>
                <a:gd name="connsiteY4" fmla="*/ 1527613 h 1534298"/>
                <a:gd name="connsiteX5" fmla="*/ 955616 w 966126"/>
                <a:gd name="connsiteY5" fmla="*/ 2336 h 1534298"/>
                <a:gd name="connsiteX6" fmla="*/ 487722 w 966126"/>
                <a:gd name="connsiteY6" fmla="*/ 6691 h 1534298"/>
                <a:gd name="connsiteX7" fmla="*/ 8213 w 966126"/>
                <a:gd name="connsiteY7" fmla="*/ 626568 h 1534298"/>
                <a:gd name="connsiteX0" fmla="*/ 8213 w 966126"/>
                <a:gd name="connsiteY0" fmla="*/ 626568 h 1534298"/>
                <a:gd name="connsiteX1" fmla="*/ 603424 w 966126"/>
                <a:gd name="connsiteY1" fmla="*/ 626568 h 1534298"/>
                <a:gd name="connsiteX2" fmla="*/ 752231 w 966126"/>
                <a:gd name="connsiteY2" fmla="*/ 775375 h 1534298"/>
                <a:gd name="connsiteX3" fmla="*/ 752231 w 966126"/>
                <a:gd name="connsiteY3" fmla="*/ 1534298 h 1534298"/>
                <a:gd name="connsiteX4" fmla="*/ 966126 w 966126"/>
                <a:gd name="connsiteY4" fmla="*/ 1527613 h 1534298"/>
                <a:gd name="connsiteX5" fmla="*/ 962300 w 966126"/>
                <a:gd name="connsiteY5" fmla="*/ 2336 h 1534298"/>
                <a:gd name="connsiteX6" fmla="*/ 487722 w 966126"/>
                <a:gd name="connsiteY6" fmla="*/ 6691 h 1534298"/>
                <a:gd name="connsiteX7" fmla="*/ 8213 w 966126"/>
                <a:gd name="connsiteY7" fmla="*/ 626568 h 1534298"/>
                <a:gd name="connsiteX0" fmla="*/ 0 w 957913"/>
                <a:gd name="connsiteY0" fmla="*/ 630949 h 1538679"/>
                <a:gd name="connsiteX1" fmla="*/ 595211 w 957913"/>
                <a:gd name="connsiteY1" fmla="*/ 630949 h 1538679"/>
                <a:gd name="connsiteX2" fmla="*/ 744018 w 957913"/>
                <a:gd name="connsiteY2" fmla="*/ 779756 h 1538679"/>
                <a:gd name="connsiteX3" fmla="*/ 744018 w 957913"/>
                <a:gd name="connsiteY3" fmla="*/ 1538679 h 1538679"/>
                <a:gd name="connsiteX4" fmla="*/ 957913 w 957913"/>
                <a:gd name="connsiteY4" fmla="*/ 1531994 h 1538679"/>
                <a:gd name="connsiteX5" fmla="*/ 954087 w 957913"/>
                <a:gd name="connsiteY5" fmla="*/ 6717 h 1538679"/>
                <a:gd name="connsiteX6" fmla="*/ 479509 w 957913"/>
                <a:gd name="connsiteY6" fmla="*/ 11072 h 1538679"/>
                <a:gd name="connsiteX7" fmla="*/ 0 w 957913"/>
                <a:gd name="connsiteY7" fmla="*/ 630949 h 1538679"/>
                <a:gd name="connsiteX0" fmla="*/ 0 w 957913"/>
                <a:gd name="connsiteY0" fmla="*/ 637478 h 1545208"/>
                <a:gd name="connsiteX1" fmla="*/ 595211 w 957913"/>
                <a:gd name="connsiteY1" fmla="*/ 637478 h 1545208"/>
                <a:gd name="connsiteX2" fmla="*/ 744018 w 957913"/>
                <a:gd name="connsiteY2" fmla="*/ 786285 h 1545208"/>
                <a:gd name="connsiteX3" fmla="*/ 744018 w 957913"/>
                <a:gd name="connsiteY3" fmla="*/ 1545208 h 1545208"/>
                <a:gd name="connsiteX4" fmla="*/ 957913 w 957913"/>
                <a:gd name="connsiteY4" fmla="*/ 1538523 h 1545208"/>
                <a:gd name="connsiteX5" fmla="*/ 954087 w 957913"/>
                <a:gd name="connsiteY5" fmla="*/ 13246 h 1545208"/>
                <a:gd name="connsiteX6" fmla="*/ 91824 w 957913"/>
                <a:gd name="connsiteY6" fmla="*/ 10917 h 1545208"/>
                <a:gd name="connsiteX7" fmla="*/ 0 w 957913"/>
                <a:gd name="connsiteY7" fmla="*/ 637478 h 1545208"/>
                <a:gd name="connsiteX0" fmla="*/ 0 w 957913"/>
                <a:gd name="connsiteY0" fmla="*/ 626561 h 1534291"/>
                <a:gd name="connsiteX1" fmla="*/ 595211 w 957913"/>
                <a:gd name="connsiteY1" fmla="*/ 626561 h 1534291"/>
                <a:gd name="connsiteX2" fmla="*/ 744018 w 957913"/>
                <a:gd name="connsiteY2" fmla="*/ 775368 h 1534291"/>
                <a:gd name="connsiteX3" fmla="*/ 744018 w 957913"/>
                <a:gd name="connsiteY3" fmla="*/ 1534291 h 1534291"/>
                <a:gd name="connsiteX4" fmla="*/ 957913 w 957913"/>
                <a:gd name="connsiteY4" fmla="*/ 1527606 h 1534291"/>
                <a:gd name="connsiteX5" fmla="*/ 954087 w 957913"/>
                <a:gd name="connsiteY5" fmla="*/ 2329 h 1534291"/>
                <a:gd name="connsiteX6" fmla="*/ 91824 w 957913"/>
                <a:gd name="connsiteY6" fmla="*/ 0 h 1534291"/>
                <a:gd name="connsiteX7" fmla="*/ 0 w 957913"/>
                <a:gd name="connsiteY7" fmla="*/ 626561 h 1534291"/>
                <a:gd name="connsiteX0" fmla="*/ 12 w 957925"/>
                <a:gd name="connsiteY0" fmla="*/ 626561 h 1534291"/>
                <a:gd name="connsiteX1" fmla="*/ 595223 w 957925"/>
                <a:gd name="connsiteY1" fmla="*/ 626561 h 1534291"/>
                <a:gd name="connsiteX2" fmla="*/ 744030 w 957925"/>
                <a:gd name="connsiteY2" fmla="*/ 775368 h 1534291"/>
                <a:gd name="connsiteX3" fmla="*/ 744030 w 957925"/>
                <a:gd name="connsiteY3" fmla="*/ 1534291 h 1534291"/>
                <a:gd name="connsiteX4" fmla="*/ 957925 w 957925"/>
                <a:gd name="connsiteY4" fmla="*/ 1527606 h 1534291"/>
                <a:gd name="connsiteX5" fmla="*/ 954099 w 957925"/>
                <a:gd name="connsiteY5" fmla="*/ 2329 h 1534291"/>
                <a:gd name="connsiteX6" fmla="*/ 91836 w 957925"/>
                <a:gd name="connsiteY6" fmla="*/ 0 h 1534291"/>
                <a:gd name="connsiteX7" fmla="*/ 12 w 957925"/>
                <a:gd name="connsiteY7" fmla="*/ 626561 h 1534291"/>
                <a:gd name="connsiteX0" fmla="*/ 5105 w 963018"/>
                <a:gd name="connsiteY0" fmla="*/ 633246 h 1540976"/>
                <a:gd name="connsiteX1" fmla="*/ 600316 w 963018"/>
                <a:gd name="connsiteY1" fmla="*/ 633246 h 1540976"/>
                <a:gd name="connsiteX2" fmla="*/ 749123 w 963018"/>
                <a:gd name="connsiteY2" fmla="*/ 782053 h 1540976"/>
                <a:gd name="connsiteX3" fmla="*/ 749123 w 963018"/>
                <a:gd name="connsiteY3" fmla="*/ 1540976 h 1540976"/>
                <a:gd name="connsiteX4" fmla="*/ 963018 w 963018"/>
                <a:gd name="connsiteY4" fmla="*/ 1534291 h 1540976"/>
                <a:gd name="connsiteX5" fmla="*/ 959192 w 963018"/>
                <a:gd name="connsiteY5" fmla="*/ 9014 h 1540976"/>
                <a:gd name="connsiteX6" fmla="*/ 30087 w 963018"/>
                <a:gd name="connsiteY6" fmla="*/ 0 h 1540976"/>
                <a:gd name="connsiteX7" fmla="*/ 5105 w 963018"/>
                <a:gd name="connsiteY7" fmla="*/ 633246 h 1540976"/>
                <a:gd name="connsiteX0" fmla="*/ 15 w 957928"/>
                <a:gd name="connsiteY0" fmla="*/ 633246 h 1540976"/>
                <a:gd name="connsiteX1" fmla="*/ 595226 w 957928"/>
                <a:gd name="connsiteY1" fmla="*/ 633246 h 1540976"/>
                <a:gd name="connsiteX2" fmla="*/ 744033 w 957928"/>
                <a:gd name="connsiteY2" fmla="*/ 782053 h 1540976"/>
                <a:gd name="connsiteX3" fmla="*/ 744033 w 957928"/>
                <a:gd name="connsiteY3" fmla="*/ 1540976 h 1540976"/>
                <a:gd name="connsiteX4" fmla="*/ 957928 w 957928"/>
                <a:gd name="connsiteY4" fmla="*/ 1534291 h 1540976"/>
                <a:gd name="connsiteX5" fmla="*/ 954102 w 957928"/>
                <a:gd name="connsiteY5" fmla="*/ 9014 h 1540976"/>
                <a:gd name="connsiteX6" fmla="*/ 24997 w 957928"/>
                <a:gd name="connsiteY6" fmla="*/ 0 h 1540976"/>
                <a:gd name="connsiteX7" fmla="*/ 15 w 957928"/>
                <a:gd name="connsiteY7" fmla="*/ 633246 h 1540976"/>
                <a:gd name="connsiteX0" fmla="*/ 40 w 957953"/>
                <a:gd name="connsiteY0" fmla="*/ 633246 h 1540976"/>
                <a:gd name="connsiteX1" fmla="*/ 595251 w 957953"/>
                <a:gd name="connsiteY1" fmla="*/ 633246 h 1540976"/>
                <a:gd name="connsiteX2" fmla="*/ 744058 w 957953"/>
                <a:gd name="connsiteY2" fmla="*/ 782053 h 1540976"/>
                <a:gd name="connsiteX3" fmla="*/ 744058 w 957953"/>
                <a:gd name="connsiteY3" fmla="*/ 1540976 h 1540976"/>
                <a:gd name="connsiteX4" fmla="*/ 957953 w 957953"/>
                <a:gd name="connsiteY4" fmla="*/ 1534291 h 1540976"/>
                <a:gd name="connsiteX5" fmla="*/ 954127 w 957953"/>
                <a:gd name="connsiteY5" fmla="*/ 9014 h 1540976"/>
                <a:gd name="connsiteX6" fmla="*/ 25022 w 957953"/>
                <a:gd name="connsiteY6" fmla="*/ 0 h 1540976"/>
                <a:gd name="connsiteX7" fmla="*/ 40 w 957953"/>
                <a:gd name="connsiteY7" fmla="*/ 633246 h 1540976"/>
                <a:gd name="connsiteX0" fmla="*/ 249505 w 933366"/>
                <a:gd name="connsiteY0" fmla="*/ 633246 h 1540976"/>
                <a:gd name="connsiteX1" fmla="*/ 570664 w 933366"/>
                <a:gd name="connsiteY1" fmla="*/ 633246 h 1540976"/>
                <a:gd name="connsiteX2" fmla="*/ 719471 w 933366"/>
                <a:gd name="connsiteY2" fmla="*/ 782053 h 1540976"/>
                <a:gd name="connsiteX3" fmla="*/ 719471 w 933366"/>
                <a:gd name="connsiteY3" fmla="*/ 1540976 h 1540976"/>
                <a:gd name="connsiteX4" fmla="*/ 933366 w 933366"/>
                <a:gd name="connsiteY4" fmla="*/ 1534291 h 1540976"/>
                <a:gd name="connsiteX5" fmla="*/ 929540 w 933366"/>
                <a:gd name="connsiteY5" fmla="*/ 9014 h 1540976"/>
                <a:gd name="connsiteX6" fmla="*/ 435 w 933366"/>
                <a:gd name="connsiteY6" fmla="*/ 0 h 1540976"/>
                <a:gd name="connsiteX7" fmla="*/ 249505 w 933366"/>
                <a:gd name="connsiteY7" fmla="*/ 633246 h 1540976"/>
                <a:gd name="connsiteX0" fmla="*/ 2569 w 686430"/>
                <a:gd name="connsiteY0" fmla="*/ 624232 h 1531962"/>
                <a:gd name="connsiteX1" fmla="*/ 323728 w 686430"/>
                <a:gd name="connsiteY1" fmla="*/ 624232 h 1531962"/>
                <a:gd name="connsiteX2" fmla="*/ 472535 w 686430"/>
                <a:gd name="connsiteY2" fmla="*/ 773039 h 1531962"/>
                <a:gd name="connsiteX3" fmla="*/ 472535 w 686430"/>
                <a:gd name="connsiteY3" fmla="*/ 1531962 h 1531962"/>
                <a:gd name="connsiteX4" fmla="*/ 686430 w 686430"/>
                <a:gd name="connsiteY4" fmla="*/ 1525277 h 1531962"/>
                <a:gd name="connsiteX5" fmla="*/ 682604 w 686430"/>
                <a:gd name="connsiteY5" fmla="*/ 0 h 1531962"/>
                <a:gd name="connsiteX6" fmla="*/ 7499 w 686430"/>
                <a:gd name="connsiteY6" fmla="*/ 4354 h 1531962"/>
                <a:gd name="connsiteX7" fmla="*/ 2569 w 686430"/>
                <a:gd name="connsiteY7" fmla="*/ 624232 h 1531962"/>
                <a:gd name="connsiteX0" fmla="*/ 2569 w 686871"/>
                <a:gd name="connsiteY0" fmla="*/ 619878 h 1527608"/>
                <a:gd name="connsiteX1" fmla="*/ 323728 w 686871"/>
                <a:gd name="connsiteY1" fmla="*/ 619878 h 1527608"/>
                <a:gd name="connsiteX2" fmla="*/ 472535 w 686871"/>
                <a:gd name="connsiteY2" fmla="*/ 768685 h 1527608"/>
                <a:gd name="connsiteX3" fmla="*/ 472535 w 686871"/>
                <a:gd name="connsiteY3" fmla="*/ 1527608 h 1527608"/>
                <a:gd name="connsiteX4" fmla="*/ 686430 w 686871"/>
                <a:gd name="connsiteY4" fmla="*/ 1520923 h 1527608"/>
                <a:gd name="connsiteX5" fmla="*/ 685779 w 686871"/>
                <a:gd name="connsiteY5" fmla="*/ 465546 h 1527608"/>
                <a:gd name="connsiteX6" fmla="*/ 7499 w 686871"/>
                <a:gd name="connsiteY6" fmla="*/ 0 h 1527608"/>
                <a:gd name="connsiteX7" fmla="*/ 2569 w 686871"/>
                <a:gd name="connsiteY7" fmla="*/ 619878 h 1527608"/>
                <a:gd name="connsiteX0" fmla="*/ 6804 w 691106"/>
                <a:gd name="connsiteY0" fmla="*/ 159503 h 1067233"/>
                <a:gd name="connsiteX1" fmla="*/ 327963 w 691106"/>
                <a:gd name="connsiteY1" fmla="*/ 159503 h 1067233"/>
                <a:gd name="connsiteX2" fmla="*/ 476770 w 691106"/>
                <a:gd name="connsiteY2" fmla="*/ 308310 h 1067233"/>
                <a:gd name="connsiteX3" fmla="*/ 476770 w 691106"/>
                <a:gd name="connsiteY3" fmla="*/ 1067233 h 1067233"/>
                <a:gd name="connsiteX4" fmla="*/ 690665 w 691106"/>
                <a:gd name="connsiteY4" fmla="*/ 1060548 h 1067233"/>
                <a:gd name="connsiteX5" fmla="*/ 690014 w 691106"/>
                <a:gd name="connsiteY5" fmla="*/ 5171 h 1067233"/>
                <a:gd name="connsiteX6" fmla="*/ 5384 w 691106"/>
                <a:gd name="connsiteY6" fmla="*/ 0 h 1067233"/>
                <a:gd name="connsiteX7" fmla="*/ 6804 w 691106"/>
                <a:gd name="connsiteY7" fmla="*/ 159503 h 1067233"/>
                <a:gd name="connsiteX0" fmla="*/ 2589 w 686891"/>
                <a:gd name="connsiteY0" fmla="*/ 180945 h 1088675"/>
                <a:gd name="connsiteX1" fmla="*/ 323748 w 686891"/>
                <a:gd name="connsiteY1" fmla="*/ 180945 h 1088675"/>
                <a:gd name="connsiteX2" fmla="*/ 472555 w 686891"/>
                <a:gd name="connsiteY2" fmla="*/ 329752 h 1088675"/>
                <a:gd name="connsiteX3" fmla="*/ 472555 w 686891"/>
                <a:gd name="connsiteY3" fmla="*/ 1088675 h 1088675"/>
                <a:gd name="connsiteX4" fmla="*/ 686450 w 686891"/>
                <a:gd name="connsiteY4" fmla="*/ 1081990 h 1088675"/>
                <a:gd name="connsiteX5" fmla="*/ 685799 w 686891"/>
                <a:gd name="connsiteY5" fmla="*/ 26613 h 1088675"/>
                <a:gd name="connsiteX6" fmla="*/ 1169 w 686891"/>
                <a:gd name="connsiteY6" fmla="*/ 21442 h 1088675"/>
                <a:gd name="connsiteX7" fmla="*/ 2589 w 686891"/>
                <a:gd name="connsiteY7" fmla="*/ 180945 h 1088675"/>
                <a:gd name="connsiteX0" fmla="*/ 19 w 684321"/>
                <a:gd name="connsiteY0" fmla="*/ 178638 h 1086368"/>
                <a:gd name="connsiteX1" fmla="*/ 321178 w 684321"/>
                <a:gd name="connsiteY1" fmla="*/ 178638 h 1086368"/>
                <a:gd name="connsiteX2" fmla="*/ 469985 w 684321"/>
                <a:gd name="connsiteY2" fmla="*/ 327445 h 1086368"/>
                <a:gd name="connsiteX3" fmla="*/ 469985 w 684321"/>
                <a:gd name="connsiteY3" fmla="*/ 1086368 h 1086368"/>
                <a:gd name="connsiteX4" fmla="*/ 683880 w 684321"/>
                <a:gd name="connsiteY4" fmla="*/ 1079683 h 1086368"/>
                <a:gd name="connsiteX5" fmla="*/ 683229 w 684321"/>
                <a:gd name="connsiteY5" fmla="*/ 24306 h 1086368"/>
                <a:gd name="connsiteX6" fmla="*/ 33524 w 684321"/>
                <a:gd name="connsiteY6" fmla="*/ 25485 h 1086368"/>
                <a:gd name="connsiteX7" fmla="*/ 19 w 684321"/>
                <a:gd name="connsiteY7" fmla="*/ 178638 h 1086368"/>
                <a:gd name="connsiteX0" fmla="*/ 19 w 684321"/>
                <a:gd name="connsiteY0" fmla="*/ 154332 h 1062062"/>
                <a:gd name="connsiteX1" fmla="*/ 321178 w 684321"/>
                <a:gd name="connsiteY1" fmla="*/ 154332 h 1062062"/>
                <a:gd name="connsiteX2" fmla="*/ 469985 w 684321"/>
                <a:gd name="connsiteY2" fmla="*/ 303139 h 1062062"/>
                <a:gd name="connsiteX3" fmla="*/ 469985 w 684321"/>
                <a:gd name="connsiteY3" fmla="*/ 1062062 h 1062062"/>
                <a:gd name="connsiteX4" fmla="*/ 683880 w 684321"/>
                <a:gd name="connsiteY4" fmla="*/ 1055377 h 1062062"/>
                <a:gd name="connsiteX5" fmla="*/ 683229 w 684321"/>
                <a:gd name="connsiteY5" fmla="*/ 0 h 1062062"/>
                <a:gd name="connsiteX6" fmla="*/ 33524 w 684321"/>
                <a:gd name="connsiteY6" fmla="*/ 1179 h 1062062"/>
                <a:gd name="connsiteX7" fmla="*/ 19 w 684321"/>
                <a:gd name="connsiteY7" fmla="*/ 154332 h 1062062"/>
                <a:gd name="connsiteX0" fmla="*/ 615 w 684917"/>
                <a:gd name="connsiteY0" fmla="*/ 154332 h 1062062"/>
                <a:gd name="connsiteX1" fmla="*/ 321774 w 684917"/>
                <a:gd name="connsiteY1" fmla="*/ 154332 h 1062062"/>
                <a:gd name="connsiteX2" fmla="*/ 470581 w 684917"/>
                <a:gd name="connsiteY2" fmla="*/ 303139 h 1062062"/>
                <a:gd name="connsiteX3" fmla="*/ 470581 w 684917"/>
                <a:gd name="connsiteY3" fmla="*/ 1062062 h 1062062"/>
                <a:gd name="connsiteX4" fmla="*/ 684476 w 684917"/>
                <a:gd name="connsiteY4" fmla="*/ 1055377 h 1062062"/>
                <a:gd name="connsiteX5" fmla="*/ 683825 w 684917"/>
                <a:gd name="connsiteY5" fmla="*/ 0 h 1062062"/>
                <a:gd name="connsiteX6" fmla="*/ 2370 w 684917"/>
                <a:gd name="connsiteY6" fmla="*/ 1179 h 1062062"/>
                <a:gd name="connsiteX7" fmla="*/ 615 w 684917"/>
                <a:gd name="connsiteY7" fmla="*/ 154332 h 1062062"/>
                <a:gd name="connsiteX0" fmla="*/ 615 w 684917"/>
                <a:gd name="connsiteY0" fmla="*/ 154332 h 1055377"/>
                <a:gd name="connsiteX1" fmla="*/ 321774 w 684917"/>
                <a:gd name="connsiteY1" fmla="*/ 154332 h 1055377"/>
                <a:gd name="connsiteX2" fmla="*/ 470581 w 684917"/>
                <a:gd name="connsiteY2" fmla="*/ 303139 h 1055377"/>
                <a:gd name="connsiteX3" fmla="*/ 461056 w 684917"/>
                <a:gd name="connsiteY3" fmla="*/ 427062 h 1055377"/>
                <a:gd name="connsiteX4" fmla="*/ 684476 w 684917"/>
                <a:gd name="connsiteY4" fmla="*/ 1055377 h 1055377"/>
                <a:gd name="connsiteX5" fmla="*/ 683825 w 684917"/>
                <a:gd name="connsiteY5" fmla="*/ 0 h 1055377"/>
                <a:gd name="connsiteX6" fmla="*/ 2370 w 684917"/>
                <a:gd name="connsiteY6" fmla="*/ 1179 h 1055377"/>
                <a:gd name="connsiteX7" fmla="*/ 615 w 684917"/>
                <a:gd name="connsiteY7" fmla="*/ 154332 h 1055377"/>
                <a:gd name="connsiteX0" fmla="*/ 615 w 684442"/>
                <a:gd name="connsiteY0" fmla="*/ 154332 h 429902"/>
                <a:gd name="connsiteX1" fmla="*/ 321774 w 684442"/>
                <a:gd name="connsiteY1" fmla="*/ 154332 h 429902"/>
                <a:gd name="connsiteX2" fmla="*/ 470581 w 684442"/>
                <a:gd name="connsiteY2" fmla="*/ 303139 h 429902"/>
                <a:gd name="connsiteX3" fmla="*/ 461056 w 684442"/>
                <a:gd name="connsiteY3" fmla="*/ 427062 h 429902"/>
                <a:gd name="connsiteX4" fmla="*/ 678126 w 684442"/>
                <a:gd name="connsiteY4" fmla="*/ 429902 h 429902"/>
                <a:gd name="connsiteX5" fmla="*/ 683825 w 684442"/>
                <a:gd name="connsiteY5" fmla="*/ 0 h 429902"/>
                <a:gd name="connsiteX6" fmla="*/ 2370 w 684442"/>
                <a:gd name="connsiteY6" fmla="*/ 1179 h 429902"/>
                <a:gd name="connsiteX7" fmla="*/ 615 w 684442"/>
                <a:gd name="connsiteY7" fmla="*/ 154332 h 429902"/>
                <a:gd name="connsiteX0" fmla="*/ 615 w 684260"/>
                <a:gd name="connsiteY0" fmla="*/ 154332 h 429902"/>
                <a:gd name="connsiteX1" fmla="*/ 321774 w 684260"/>
                <a:gd name="connsiteY1" fmla="*/ 154332 h 429902"/>
                <a:gd name="connsiteX2" fmla="*/ 470581 w 684260"/>
                <a:gd name="connsiteY2" fmla="*/ 303139 h 429902"/>
                <a:gd name="connsiteX3" fmla="*/ 461056 w 684260"/>
                <a:gd name="connsiteY3" fmla="*/ 427062 h 429902"/>
                <a:gd name="connsiteX4" fmla="*/ 678126 w 684260"/>
                <a:gd name="connsiteY4" fmla="*/ 429902 h 429902"/>
                <a:gd name="connsiteX5" fmla="*/ 683825 w 684260"/>
                <a:gd name="connsiteY5" fmla="*/ 0 h 429902"/>
                <a:gd name="connsiteX6" fmla="*/ 2370 w 684260"/>
                <a:gd name="connsiteY6" fmla="*/ 1179 h 429902"/>
                <a:gd name="connsiteX7" fmla="*/ 615 w 684260"/>
                <a:gd name="connsiteY7" fmla="*/ 154332 h 429902"/>
                <a:gd name="connsiteX0" fmla="*/ 615 w 687651"/>
                <a:gd name="connsiteY0" fmla="*/ 154332 h 427062"/>
                <a:gd name="connsiteX1" fmla="*/ 321774 w 687651"/>
                <a:gd name="connsiteY1" fmla="*/ 154332 h 427062"/>
                <a:gd name="connsiteX2" fmla="*/ 470581 w 687651"/>
                <a:gd name="connsiteY2" fmla="*/ 303139 h 427062"/>
                <a:gd name="connsiteX3" fmla="*/ 461056 w 687651"/>
                <a:gd name="connsiteY3" fmla="*/ 427062 h 427062"/>
                <a:gd name="connsiteX4" fmla="*/ 687651 w 687651"/>
                <a:gd name="connsiteY4" fmla="*/ 414027 h 427062"/>
                <a:gd name="connsiteX5" fmla="*/ 683825 w 687651"/>
                <a:gd name="connsiteY5" fmla="*/ 0 h 427062"/>
                <a:gd name="connsiteX6" fmla="*/ 2370 w 687651"/>
                <a:gd name="connsiteY6" fmla="*/ 1179 h 427062"/>
                <a:gd name="connsiteX7" fmla="*/ 615 w 687651"/>
                <a:gd name="connsiteY7" fmla="*/ 154332 h 427062"/>
                <a:gd name="connsiteX0" fmla="*/ 615 w 690826"/>
                <a:gd name="connsiteY0" fmla="*/ 154332 h 427062"/>
                <a:gd name="connsiteX1" fmla="*/ 321774 w 690826"/>
                <a:gd name="connsiteY1" fmla="*/ 154332 h 427062"/>
                <a:gd name="connsiteX2" fmla="*/ 470581 w 690826"/>
                <a:gd name="connsiteY2" fmla="*/ 303139 h 427062"/>
                <a:gd name="connsiteX3" fmla="*/ 461056 w 690826"/>
                <a:gd name="connsiteY3" fmla="*/ 427062 h 427062"/>
                <a:gd name="connsiteX4" fmla="*/ 690826 w 690826"/>
                <a:gd name="connsiteY4" fmla="*/ 420377 h 427062"/>
                <a:gd name="connsiteX5" fmla="*/ 683825 w 690826"/>
                <a:gd name="connsiteY5" fmla="*/ 0 h 427062"/>
                <a:gd name="connsiteX6" fmla="*/ 2370 w 690826"/>
                <a:gd name="connsiteY6" fmla="*/ 1179 h 427062"/>
                <a:gd name="connsiteX7" fmla="*/ 615 w 690826"/>
                <a:gd name="connsiteY7" fmla="*/ 154332 h 427062"/>
                <a:gd name="connsiteX0" fmla="*/ 615 w 690826"/>
                <a:gd name="connsiteY0" fmla="*/ 154332 h 427062"/>
                <a:gd name="connsiteX1" fmla="*/ 321774 w 690826"/>
                <a:gd name="connsiteY1" fmla="*/ 154332 h 427062"/>
                <a:gd name="connsiteX2" fmla="*/ 470581 w 690826"/>
                <a:gd name="connsiteY2" fmla="*/ 303139 h 427062"/>
                <a:gd name="connsiteX3" fmla="*/ 461056 w 690826"/>
                <a:gd name="connsiteY3" fmla="*/ 427062 h 427062"/>
                <a:gd name="connsiteX4" fmla="*/ 690826 w 690826"/>
                <a:gd name="connsiteY4" fmla="*/ 414027 h 427062"/>
                <a:gd name="connsiteX5" fmla="*/ 683825 w 690826"/>
                <a:gd name="connsiteY5" fmla="*/ 0 h 427062"/>
                <a:gd name="connsiteX6" fmla="*/ 2370 w 690826"/>
                <a:gd name="connsiteY6" fmla="*/ 1179 h 427062"/>
                <a:gd name="connsiteX7" fmla="*/ 615 w 690826"/>
                <a:gd name="connsiteY7" fmla="*/ 154332 h 427062"/>
                <a:gd name="connsiteX0" fmla="*/ 615 w 684476"/>
                <a:gd name="connsiteY0" fmla="*/ 154332 h 427062"/>
                <a:gd name="connsiteX1" fmla="*/ 321774 w 684476"/>
                <a:gd name="connsiteY1" fmla="*/ 154332 h 427062"/>
                <a:gd name="connsiteX2" fmla="*/ 470581 w 684476"/>
                <a:gd name="connsiteY2" fmla="*/ 303139 h 427062"/>
                <a:gd name="connsiteX3" fmla="*/ 461056 w 684476"/>
                <a:gd name="connsiteY3" fmla="*/ 427062 h 427062"/>
                <a:gd name="connsiteX4" fmla="*/ 684476 w 684476"/>
                <a:gd name="connsiteY4" fmla="*/ 417202 h 427062"/>
                <a:gd name="connsiteX5" fmla="*/ 683825 w 684476"/>
                <a:gd name="connsiteY5" fmla="*/ 0 h 427062"/>
                <a:gd name="connsiteX6" fmla="*/ 2370 w 684476"/>
                <a:gd name="connsiteY6" fmla="*/ 1179 h 427062"/>
                <a:gd name="connsiteX7" fmla="*/ 615 w 684476"/>
                <a:gd name="connsiteY7" fmla="*/ 154332 h 427062"/>
                <a:gd name="connsiteX0" fmla="*/ 615 w 684476"/>
                <a:gd name="connsiteY0" fmla="*/ 154332 h 427062"/>
                <a:gd name="connsiteX1" fmla="*/ 321774 w 684476"/>
                <a:gd name="connsiteY1" fmla="*/ 154332 h 427062"/>
                <a:gd name="connsiteX2" fmla="*/ 470581 w 684476"/>
                <a:gd name="connsiteY2" fmla="*/ 303139 h 427062"/>
                <a:gd name="connsiteX3" fmla="*/ 461056 w 684476"/>
                <a:gd name="connsiteY3" fmla="*/ 427062 h 427062"/>
                <a:gd name="connsiteX4" fmla="*/ 684476 w 684476"/>
                <a:gd name="connsiteY4" fmla="*/ 420377 h 427062"/>
                <a:gd name="connsiteX5" fmla="*/ 683825 w 684476"/>
                <a:gd name="connsiteY5" fmla="*/ 0 h 427062"/>
                <a:gd name="connsiteX6" fmla="*/ 2370 w 684476"/>
                <a:gd name="connsiteY6" fmla="*/ 1179 h 427062"/>
                <a:gd name="connsiteX7" fmla="*/ 615 w 684476"/>
                <a:gd name="connsiteY7" fmla="*/ 154332 h 427062"/>
                <a:gd name="connsiteX0" fmla="*/ 615 w 687651"/>
                <a:gd name="connsiteY0" fmla="*/ 154332 h 429902"/>
                <a:gd name="connsiteX1" fmla="*/ 321774 w 687651"/>
                <a:gd name="connsiteY1" fmla="*/ 154332 h 429902"/>
                <a:gd name="connsiteX2" fmla="*/ 470581 w 687651"/>
                <a:gd name="connsiteY2" fmla="*/ 303139 h 429902"/>
                <a:gd name="connsiteX3" fmla="*/ 461056 w 687651"/>
                <a:gd name="connsiteY3" fmla="*/ 427062 h 429902"/>
                <a:gd name="connsiteX4" fmla="*/ 687651 w 687651"/>
                <a:gd name="connsiteY4" fmla="*/ 429902 h 429902"/>
                <a:gd name="connsiteX5" fmla="*/ 683825 w 687651"/>
                <a:gd name="connsiteY5" fmla="*/ 0 h 429902"/>
                <a:gd name="connsiteX6" fmla="*/ 2370 w 687651"/>
                <a:gd name="connsiteY6" fmla="*/ 1179 h 429902"/>
                <a:gd name="connsiteX7" fmla="*/ 615 w 687651"/>
                <a:gd name="connsiteY7" fmla="*/ 154332 h 429902"/>
                <a:gd name="connsiteX0" fmla="*/ 615 w 687651"/>
                <a:gd name="connsiteY0" fmla="*/ 154332 h 427062"/>
                <a:gd name="connsiteX1" fmla="*/ 321774 w 687651"/>
                <a:gd name="connsiteY1" fmla="*/ 154332 h 427062"/>
                <a:gd name="connsiteX2" fmla="*/ 470581 w 687651"/>
                <a:gd name="connsiteY2" fmla="*/ 303139 h 427062"/>
                <a:gd name="connsiteX3" fmla="*/ 461056 w 687651"/>
                <a:gd name="connsiteY3" fmla="*/ 427062 h 427062"/>
                <a:gd name="connsiteX4" fmla="*/ 687651 w 687651"/>
                <a:gd name="connsiteY4" fmla="*/ 426727 h 427062"/>
                <a:gd name="connsiteX5" fmla="*/ 683825 w 687651"/>
                <a:gd name="connsiteY5" fmla="*/ 0 h 427062"/>
                <a:gd name="connsiteX6" fmla="*/ 2370 w 687651"/>
                <a:gd name="connsiteY6" fmla="*/ 1179 h 427062"/>
                <a:gd name="connsiteX7" fmla="*/ 615 w 687651"/>
                <a:gd name="connsiteY7" fmla="*/ 154332 h 427062"/>
                <a:gd name="connsiteX0" fmla="*/ 615 w 687651"/>
                <a:gd name="connsiteY0" fmla="*/ 154332 h 427062"/>
                <a:gd name="connsiteX1" fmla="*/ 321774 w 687651"/>
                <a:gd name="connsiteY1" fmla="*/ 154332 h 427062"/>
                <a:gd name="connsiteX2" fmla="*/ 470581 w 687651"/>
                <a:gd name="connsiteY2" fmla="*/ 303139 h 427062"/>
                <a:gd name="connsiteX3" fmla="*/ 473756 w 687651"/>
                <a:gd name="connsiteY3" fmla="*/ 427062 h 427062"/>
                <a:gd name="connsiteX4" fmla="*/ 687651 w 687651"/>
                <a:gd name="connsiteY4" fmla="*/ 426727 h 427062"/>
                <a:gd name="connsiteX5" fmla="*/ 683825 w 687651"/>
                <a:gd name="connsiteY5" fmla="*/ 0 h 427062"/>
                <a:gd name="connsiteX6" fmla="*/ 2370 w 687651"/>
                <a:gd name="connsiteY6" fmla="*/ 1179 h 427062"/>
                <a:gd name="connsiteX7" fmla="*/ 615 w 687651"/>
                <a:gd name="connsiteY7" fmla="*/ 154332 h 427062"/>
                <a:gd name="connsiteX0" fmla="*/ 615 w 687651"/>
                <a:gd name="connsiteY0" fmla="*/ 154332 h 426727"/>
                <a:gd name="connsiteX1" fmla="*/ 321774 w 687651"/>
                <a:gd name="connsiteY1" fmla="*/ 154332 h 426727"/>
                <a:gd name="connsiteX2" fmla="*/ 470581 w 687651"/>
                <a:gd name="connsiteY2" fmla="*/ 303139 h 426727"/>
                <a:gd name="connsiteX3" fmla="*/ 470581 w 687651"/>
                <a:gd name="connsiteY3" fmla="*/ 423887 h 426727"/>
                <a:gd name="connsiteX4" fmla="*/ 687651 w 687651"/>
                <a:gd name="connsiteY4" fmla="*/ 426727 h 426727"/>
                <a:gd name="connsiteX5" fmla="*/ 683825 w 687651"/>
                <a:gd name="connsiteY5" fmla="*/ 0 h 426727"/>
                <a:gd name="connsiteX6" fmla="*/ 2370 w 687651"/>
                <a:gd name="connsiteY6" fmla="*/ 1179 h 426727"/>
                <a:gd name="connsiteX7" fmla="*/ 615 w 687651"/>
                <a:gd name="connsiteY7" fmla="*/ 154332 h 426727"/>
                <a:gd name="connsiteX0" fmla="*/ 615 w 683913"/>
                <a:gd name="connsiteY0" fmla="*/ 154332 h 423887"/>
                <a:gd name="connsiteX1" fmla="*/ 321774 w 683913"/>
                <a:gd name="connsiteY1" fmla="*/ 154332 h 423887"/>
                <a:gd name="connsiteX2" fmla="*/ 470581 w 683913"/>
                <a:gd name="connsiteY2" fmla="*/ 303139 h 423887"/>
                <a:gd name="connsiteX3" fmla="*/ 470581 w 683913"/>
                <a:gd name="connsiteY3" fmla="*/ 423887 h 423887"/>
                <a:gd name="connsiteX4" fmla="*/ 595576 w 683913"/>
                <a:gd name="connsiteY4" fmla="*/ 407677 h 423887"/>
                <a:gd name="connsiteX5" fmla="*/ 683825 w 683913"/>
                <a:gd name="connsiteY5" fmla="*/ 0 h 423887"/>
                <a:gd name="connsiteX6" fmla="*/ 2370 w 683913"/>
                <a:gd name="connsiteY6" fmla="*/ 1179 h 423887"/>
                <a:gd name="connsiteX7" fmla="*/ 615 w 683913"/>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595576 w 683825"/>
                <a:gd name="connsiteY4" fmla="*/ 407677 h 423887"/>
                <a:gd name="connsiteX5" fmla="*/ 683825 w 683825"/>
                <a:gd name="connsiteY5" fmla="*/ 0 h 423887"/>
                <a:gd name="connsiteX6" fmla="*/ 2370 w 683825"/>
                <a:gd name="connsiteY6" fmla="*/ 1179 h 423887"/>
                <a:gd name="connsiteX7" fmla="*/ 615 w 683825"/>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595576 w 683825"/>
                <a:gd name="connsiteY4" fmla="*/ 407677 h 423887"/>
                <a:gd name="connsiteX5" fmla="*/ 683825 w 683825"/>
                <a:gd name="connsiteY5" fmla="*/ 0 h 423887"/>
                <a:gd name="connsiteX6" fmla="*/ 2370 w 683825"/>
                <a:gd name="connsiteY6" fmla="*/ 1179 h 423887"/>
                <a:gd name="connsiteX7" fmla="*/ 615 w 683825"/>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681301 w 683825"/>
                <a:gd name="connsiteY4" fmla="*/ 420377 h 423887"/>
                <a:gd name="connsiteX5" fmla="*/ 683825 w 683825"/>
                <a:gd name="connsiteY5" fmla="*/ 0 h 423887"/>
                <a:gd name="connsiteX6" fmla="*/ 2370 w 683825"/>
                <a:gd name="connsiteY6" fmla="*/ 1179 h 423887"/>
                <a:gd name="connsiteX7" fmla="*/ 615 w 683825"/>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681301 w 683825"/>
                <a:gd name="connsiteY4" fmla="*/ 420377 h 423887"/>
                <a:gd name="connsiteX5" fmla="*/ 683825 w 683825"/>
                <a:gd name="connsiteY5" fmla="*/ 0 h 423887"/>
                <a:gd name="connsiteX6" fmla="*/ 2370 w 683825"/>
                <a:gd name="connsiteY6" fmla="*/ 1179 h 423887"/>
                <a:gd name="connsiteX7" fmla="*/ 615 w 683825"/>
                <a:gd name="connsiteY7" fmla="*/ 154332 h 423887"/>
                <a:gd name="connsiteX0" fmla="*/ 615 w 767032"/>
                <a:gd name="connsiteY0" fmla="*/ 154332 h 423887"/>
                <a:gd name="connsiteX1" fmla="*/ 321774 w 767032"/>
                <a:gd name="connsiteY1" fmla="*/ 154332 h 423887"/>
                <a:gd name="connsiteX2" fmla="*/ 470581 w 767032"/>
                <a:gd name="connsiteY2" fmla="*/ 303139 h 423887"/>
                <a:gd name="connsiteX3" fmla="*/ 470581 w 767032"/>
                <a:gd name="connsiteY3" fmla="*/ 423887 h 423887"/>
                <a:gd name="connsiteX4" fmla="*/ 767026 w 767032"/>
                <a:gd name="connsiteY4" fmla="*/ 423552 h 423887"/>
                <a:gd name="connsiteX5" fmla="*/ 683825 w 767032"/>
                <a:gd name="connsiteY5" fmla="*/ 0 h 423887"/>
                <a:gd name="connsiteX6" fmla="*/ 2370 w 767032"/>
                <a:gd name="connsiteY6" fmla="*/ 1179 h 423887"/>
                <a:gd name="connsiteX7" fmla="*/ 615 w 767032"/>
                <a:gd name="connsiteY7" fmla="*/ 154332 h 423887"/>
                <a:gd name="connsiteX0" fmla="*/ 615 w 684661"/>
                <a:gd name="connsiteY0" fmla="*/ 154332 h 423887"/>
                <a:gd name="connsiteX1" fmla="*/ 321774 w 684661"/>
                <a:gd name="connsiteY1" fmla="*/ 154332 h 423887"/>
                <a:gd name="connsiteX2" fmla="*/ 470581 w 684661"/>
                <a:gd name="connsiteY2" fmla="*/ 303139 h 423887"/>
                <a:gd name="connsiteX3" fmla="*/ 470581 w 684661"/>
                <a:gd name="connsiteY3" fmla="*/ 423887 h 423887"/>
                <a:gd name="connsiteX4" fmla="*/ 684476 w 684661"/>
                <a:gd name="connsiteY4" fmla="*/ 420377 h 423887"/>
                <a:gd name="connsiteX5" fmla="*/ 683825 w 684661"/>
                <a:gd name="connsiteY5" fmla="*/ 0 h 423887"/>
                <a:gd name="connsiteX6" fmla="*/ 2370 w 684661"/>
                <a:gd name="connsiteY6" fmla="*/ 1179 h 423887"/>
                <a:gd name="connsiteX7" fmla="*/ 615 w 684661"/>
                <a:gd name="connsiteY7" fmla="*/ 154332 h 423887"/>
                <a:gd name="connsiteX0" fmla="*/ 615 w 684661"/>
                <a:gd name="connsiteY0" fmla="*/ 154332 h 464852"/>
                <a:gd name="connsiteX1" fmla="*/ 321774 w 684661"/>
                <a:gd name="connsiteY1" fmla="*/ 154332 h 464852"/>
                <a:gd name="connsiteX2" fmla="*/ 470581 w 684661"/>
                <a:gd name="connsiteY2" fmla="*/ 303139 h 464852"/>
                <a:gd name="connsiteX3" fmla="*/ 470581 w 684661"/>
                <a:gd name="connsiteY3" fmla="*/ 423887 h 464852"/>
                <a:gd name="connsiteX4" fmla="*/ 684476 w 684661"/>
                <a:gd name="connsiteY4" fmla="*/ 464829 h 464852"/>
                <a:gd name="connsiteX5" fmla="*/ 683825 w 684661"/>
                <a:gd name="connsiteY5" fmla="*/ 0 h 464852"/>
                <a:gd name="connsiteX6" fmla="*/ 2370 w 684661"/>
                <a:gd name="connsiteY6" fmla="*/ 1179 h 464852"/>
                <a:gd name="connsiteX7" fmla="*/ 615 w 684661"/>
                <a:gd name="connsiteY7" fmla="*/ 154332 h 464852"/>
                <a:gd name="connsiteX0" fmla="*/ 615 w 684661"/>
                <a:gd name="connsiteY0" fmla="*/ 154332 h 426900"/>
                <a:gd name="connsiteX1" fmla="*/ 321774 w 684661"/>
                <a:gd name="connsiteY1" fmla="*/ 154332 h 426900"/>
                <a:gd name="connsiteX2" fmla="*/ 470581 w 684661"/>
                <a:gd name="connsiteY2" fmla="*/ 303139 h 426900"/>
                <a:gd name="connsiteX3" fmla="*/ 470581 w 684661"/>
                <a:gd name="connsiteY3" fmla="*/ 423887 h 426900"/>
                <a:gd name="connsiteX4" fmla="*/ 684476 w 684661"/>
                <a:gd name="connsiteY4" fmla="*/ 426727 h 426900"/>
                <a:gd name="connsiteX5" fmla="*/ 683825 w 684661"/>
                <a:gd name="connsiteY5" fmla="*/ 0 h 426900"/>
                <a:gd name="connsiteX6" fmla="*/ 2370 w 684661"/>
                <a:gd name="connsiteY6" fmla="*/ 1179 h 426900"/>
                <a:gd name="connsiteX7" fmla="*/ 615 w 684661"/>
                <a:gd name="connsiteY7" fmla="*/ 154332 h 426900"/>
                <a:gd name="connsiteX0" fmla="*/ 615 w 683825"/>
                <a:gd name="connsiteY0" fmla="*/ 154332 h 423933"/>
                <a:gd name="connsiteX1" fmla="*/ 321774 w 683825"/>
                <a:gd name="connsiteY1" fmla="*/ 154332 h 423933"/>
                <a:gd name="connsiteX2" fmla="*/ 470581 w 683825"/>
                <a:gd name="connsiteY2" fmla="*/ 303139 h 423933"/>
                <a:gd name="connsiteX3" fmla="*/ 470581 w 683825"/>
                <a:gd name="connsiteY3" fmla="*/ 423887 h 423933"/>
                <a:gd name="connsiteX4" fmla="*/ 681299 w 683825"/>
                <a:gd name="connsiteY4" fmla="*/ 423552 h 423933"/>
                <a:gd name="connsiteX5" fmla="*/ 683825 w 683825"/>
                <a:gd name="connsiteY5" fmla="*/ 0 h 423933"/>
                <a:gd name="connsiteX6" fmla="*/ 2370 w 683825"/>
                <a:gd name="connsiteY6" fmla="*/ 1179 h 423933"/>
                <a:gd name="connsiteX7" fmla="*/ 615 w 683825"/>
                <a:gd name="connsiteY7" fmla="*/ 154332 h 423933"/>
                <a:gd name="connsiteX0" fmla="*/ 615 w 683825"/>
                <a:gd name="connsiteY0" fmla="*/ 154332 h 423933"/>
                <a:gd name="connsiteX1" fmla="*/ 321774 w 683825"/>
                <a:gd name="connsiteY1" fmla="*/ 154332 h 423933"/>
                <a:gd name="connsiteX2" fmla="*/ 470581 w 683825"/>
                <a:gd name="connsiteY2" fmla="*/ 303139 h 423933"/>
                <a:gd name="connsiteX3" fmla="*/ 470581 w 683825"/>
                <a:gd name="connsiteY3" fmla="*/ 423887 h 423933"/>
                <a:gd name="connsiteX4" fmla="*/ 681299 w 683825"/>
                <a:gd name="connsiteY4" fmla="*/ 423552 h 423933"/>
                <a:gd name="connsiteX5" fmla="*/ 683825 w 683825"/>
                <a:gd name="connsiteY5" fmla="*/ 0 h 423933"/>
                <a:gd name="connsiteX6" fmla="*/ 2370 w 683825"/>
                <a:gd name="connsiteY6" fmla="*/ 1179 h 423933"/>
                <a:gd name="connsiteX7" fmla="*/ 615 w 683825"/>
                <a:gd name="connsiteY7" fmla="*/ 154332 h 423933"/>
                <a:gd name="connsiteX0" fmla="*/ 615 w 683825"/>
                <a:gd name="connsiteY0" fmla="*/ 154332 h 423933"/>
                <a:gd name="connsiteX1" fmla="*/ 321774 w 683825"/>
                <a:gd name="connsiteY1" fmla="*/ 154332 h 423933"/>
                <a:gd name="connsiteX2" fmla="*/ 470581 w 683825"/>
                <a:gd name="connsiteY2" fmla="*/ 303139 h 423933"/>
                <a:gd name="connsiteX3" fmla="*/ 470581 w 683825"/>
                <a:gd name="connsiteY3" fmla="*/ 423887 h 423933"/>
                <a:gd name="connsiteX4" fmla="*/ 682855 w 683825"/>
                <a:gd name="connsiteY4" fmla="*/ 423552 h 423933"/>
                <a:gd name="connsiteX5" fmla="*/ 683825 w 683825"/>
                <a:gd name="connsiteY5" fmla="*/ 0 h 423933"/>
                <a:gd name="connsiteX6" fmla="*/ 2370 w 683825"/>
                <a:gd name="connsiteY6" fmla="*/ 1179 h 423933"/>
                <a:gd name="connsiteX7" fmla="*/ 615 w 683825"/>
                <a:gd name="connsiteY7" fmla="*/ 154332 h 423933"/>
                <a:gd name="connsiteX0" fmla="*/ 615 w 698442"/>
                <a:gd name="connsiteY0" fmla="*/ 154332 h 423933"/>
                <a:gd name="connsiteX1" fmla="*/ 321774 w 698442"/>
                <a:gd name="connsiteY1" fmla="*/ 154332 h 423933"/>
                <a:gd name="connsiteX2" fmla="*/ 470581 w 698442"/>
                <a:gd name="connsiteY2" fmla="*/ 303139 h 423933"/>
                <a:gd name="connsiteX3" fmla="*/ 470581 w 698442"/>
                <a:gd name="connsiteY3" fmla="*/ 423887 h 423933"/>
                <a:gd name="connsiteX4" fmla="*/ 698411 w 698442"/>
                <a:gd name="connsiteY4" fmla="*/ 423552 h 423933"/>
                <a:gd name="connsiteX5" fmla="*/ 683825 w 698442"/>
                <a:gd name="connsiteY5" fmla="*/ 0 h 423933"/>
                <a:gd name="connsiteX6" fmla="*/ 2370 w 698442"/>
                <a:gd name="connsiteY6" fmla="*/ 1179 h 423933"/>
                <a:gd name="connsiteX7" fmla="*/ 615 w 698442"/>
                <a:gd name="connsiteY7" fmla="*/ 154332 h 423933"/>
                <a:gd name="connsiteX0" fmla="*/ 615 w 683825"/>
                <a:gd name="connsiteY0" fmla="*/ 154332 h 425346"/>
                <a:gd name="connsiteX1" fmla="*/ 321774 w 683825"/>
                <a:gd name="connsiteY1" fmla="*/ 154332 h 425346"/>
                <a:gd name="connsiteX2" fmla="*/ 470581 w 683825"/>
                <a:gd name="connsiteY2" fmla="*/ 303139 h 425346"/>
                <a:gd name="connsiteX3" fmla="*/ 470581 w 683825"/>
                <a:gd name="connsiteY3" fmla="*/ 423887 h 425346"/>
                <a:gd name="connsiteX4" fmla="*/ 682855 w 683825"/>
                <a:gd name="connsiteY4" fmla="*/ 425107 h 425346"/>
                <a:gd name="connsiteX5" fmla="*/ 683825 w 683825"/>
                <a:gd name="connsiteY5" fmla="*/ 0 h 425346"/>
                <a:gd name="connsiteX6" fmla="*/ 2370 w 683825"/>
                <a:gd name="connsiteY6" fmla="*/ 1179 h 425346"/>
                <a:gd name="connsiteX7" fmla="*/ 615 w 683825"/>
                <a:gd name="connsiteY7" fmla="*/ 154332 h 425346"/>
                <a:gd name="connsiteX0" fmla="*/ 615 w 684601"/>
                <a:gd name="connsiteY0" fmla="*/ 154332 h 423933"/>
                <a:gd name="connsiteX1" fmla="*/ 321774 w 684601"/>
                <a:gd name="connsiteY1" fmla="*/ 154332 h 423933"/>
                <a:gd name="connsiteX2" fmla="*/ 470581 w 684601"/>
                <a:gd name="connsiteY2" fmla="*/ 303139 h 423933"/>
                <a:gd name="connsiteX3" fmla="*/ 470581 w 684601"/>
                <a:gd name="connsiteY3" fmla="*/ 423887 h 423933"/>
                <a:gd name="connsiteX4" fmla="*/ 684411 w 684601"/>
                <a:gd name="connsiteY4" fmla="*/ 423552 h 423933"/>
                <a:gd name="connsiteX5" fmla="*/ 683825 w 684601"/>
                <a:gd name="connsiteY5" fmla="*/ 0 h 423933"/>
                <a:gd name="connsiteX6" fmla="*/ 2370 w 684601"/>
                <a:gd name="connsiteY6" fmla="*/ 1179 h 423933"/>
                <a:gd name="connsiteX7" fmla="*/ 615 w 684601"/>
                <a:gd name="connsiteY7" fmla="*/ 154332 h 42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601" h="423933">
                  <a:moveTo>
                    <a:pt x="615" y="154332"/>
                  </a:moveTo>
                  <a:lnTo>
                    <a:pt x="321774" y="154332"/>
                  </a:lnTo>
                  <a:cubicBezTo>
                    <a:pt x="403958" y="154332"/>
                    <a:pt x="470581" y="220955"/>
                    <a:pt x="470581" y="303139"/>
                  </a:cubicBezTo>
                  <a:cubicBezTo>
                    <a:pt x="471639" y="344447"/>
                    <a:pt x="469523" y="382579"/>
                    <a:pt x="470581" y="423887"/>
                  </a:cubicBezTo>
                  <a:cubicBezTo>
                    <a:pt x="541879" y="422717"/>
                    <a:pt x="613113" y="424722"/>
                    <a:pt x="684411" y="423552"/>
                  </a:cubicBezTo>
                  <a:cubicBezTo>
                    <a:pt x="685252" y="283426"/>
                    <a:pt x="682984" y="140126"/>
                    <a:pt x="683825" y="0"/>
                  </a:cubicBezTo>
                  <a:lnTo>
                    <a:pt x="2370" y="1179"/>
                  </a:lnTo>
                  <a:cubicBezTo>
                    <a:pt x="-596" y="93211"/>
                    <a:pt x="-262" y="55113"/>
                    <a:pt x="615" y="154332"/>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1" name="Round Same Side Corner Rectangle 20"/>
            <p:cNvSpPr/>
            <p:nvPr/>
          </p:nvSpPr>
          <p:spPr>
            <a:xfrm>
              <a:off x="7280275" y="5695950"/>
              <a:ext cx="1691127" cy="987523"/>
            </a:xfrm>
            <a:prstGeom prst="round2SameRect">
              <a:avLst>
                <a:gd name="adj1" fmla="val 10197"/>
                <a:gd name="adj2" fmla="val 133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2" name="Round Same Side Corner Rectangle 21"/>
            <p:cNvSpPr/>
            <p:nvPr/>
          </p:nvSpPr>
          <p:spPr>
            <a:xfrm>
              <a:off x="184597" y="4590507"/>
              <a:ext cx="8070570" cy="1612999"/>
            </a:xfrm>
            <a:prstGeom prst="round2SameRect">
              <a:avLst>
                <a:gd name="adj1" fmla="val 8803"/>
                <a:gd name="adj2" fmla="val 912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3" name="Round Same Side Corner Rectangle 22"/>
            <p:cNvSpPr/>
            <p:nvPr/>
          </p:nvSpPr>
          <p:spPr>
            <a:xfrm>
              <a:off x="184151" y="167420"/>
              <a:ext cx="8071016" cy="1612999"/>
            </a:xfrm>
            <a:prstGeom prst="round2SameRect">
              <a:avLst>
                <a:gd name="adj1" fmla="val 8803"/>
                <a:gd name="adj2" fmla="val 912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4" name="Rectangle 23"/>
            <p:cNvSpPr/>
            <p:nvPr/>
          </p:nvSpPr>
          <p:spPr>
            <a:xfrm>
              <a:off x="184597" y="1078081"/>
              <a:ext cx="8070403" cy="372159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Round Same Side Corner Rectangle 23"/>
            <p:cNvSpPr/>
            <p:nvPr/>
          </p:nvSpPr>
          <p:spPr>
            <a:xfrm rot="10800000" flipH="1" flipV="1">
              <a:off x="6062870" y="6038162"/>
              <a:ext cx="717644" cy="444659"/>
            </a:xfrm>
            <a:custGeom>
              <a:avLst/>
              <a:gdLst>
                <a:gd name="connsiteX0" fmla="*/ 148807 w 892825"/>
                <a:gd name="connsiteY0" fmla="*/ 0 h 907730"/>
                <a:gd name="connsiteX1" fmla="*/ 744018 w 892825"/>
                <a:gd name="connsiteY1" fmla="*/ 0 h 907730"/>
                <a:gd name="connsiteX2" fmla="*/ 892825 w 892825"/>
                <a:gd name="connsiteY2" fmla="*/ 148807 h 907730"/>
                <a:gd name="connsiteX3" fmla="*/ 892825 w 892825"/>
                <a:gd name="connsiteY3" fmla="*/ 907730 h 907730"/>
                <a:gd name="connsiteX4" fmla="*/ 892825 w 892825"/>
                <a:gd name="connsiteY4" fmla="*/ 907730 h 907730"/>
                <a:gd name="connsiteX5" fmla="*/ 0 w 892825"/>
                <a:gd name="connsiteY5" fmla="*/ 907730 h 907730"/>
                <a:gd name="connsiteX6" fmla="*/ 0 w 892825"/>
                <a:gd name="connsiteY6" fmla="*/ 907730 h 907730"/>
                <a:gd name="connsiteX7" fmla="*/ 0 w 892825"/>
                <a:gd name="connsiteY7" fmla="*/ 148807 h 907730"/>
                <a:gd name="connsiteX8" fmla="*/ 148807 w 892825"/>
                <a:gd name="connsiteY8" fmla="*/ 0 h 907730"/>
                <a:gd name="connsiteX0" fmla="*/ 148807 w 1454299"/>
                <a:gd name="connsiteY0" fmla="*/ 0 h 907730"/>
                <a:gd name="connsiteX1" fmla="*/ 744018 w 1454299"/>
                <a:gd name="connsiteY1" fmla="*/ 0 h 907730"/>
                <a:gd name="connsiteX2" fmla="*/ 892825 w 1454299"/>
                <a:gd name="connsiteY2" fmla="*/ 148807 h 907730"/>
                <a:gd name="connsiteX3" fmla="*/ 892825 w 1454299"/>
                <a:gd name="connsiteY3" fmla="*/ 907730 h 907730"/>
                <a:gd name="connsiteX4" fmla="*/ 1454299 w 1454299"/>
                <a:gd name="connsiteY4" fmla="*/ 12045 h 907730"/>
                <a:gd name="connsiteX5" fmla="*/ 0 w 1454299"/>
                <a:gd name="connsiteY5" fmla="*/ 907730 h 907730"/>
                <a:gd name="connsiteX6" fmla="*/ 0 w 1454299"/>
                <a:gd name="connsiteY6" fmla="*/ 907730 h 907730"/>
                <a:gd name="connsiteX7" fmla="*/ 0 w 1454299"/>
                <a:gd name="connsiteY7" fmla="*/ 148807 h 907730"/>
                <a:gd name="connsiteX8" fmla="*/ 148807 w 1454299"/>
                <a:gd name="connsiteY8" fmla="*/ 0 h 907730"/>
                <a:gd name="connsiteX0" fmla="*/ 148807 w 1454299"/>
                <a:gd name="connsiteY0" fmla="*/ 703165 h 1610895"/>
                <a:gd name="connsiteX1" fmla="*/ 744018 w 1454299"/>
                <a:gd name="connsiteY1" fmla="*/ 703165 h 1610895"/>
                <a:gd name="connsiteX2" fmla="*/ 892825 w 1454299"/>
                <a:gd name="connsiteY2" fmla="*/ 851972 h 1610895"/>
                <a:gd name="connsiteX3" fmla="*/ 892825 w 1454299"/>
                <a:gd name="connsiteY3" fmla="*/ 1610895 h 1610895"/>
                <a:gd name="connsiteX4" fmla="*/ 1454299 w 1454299"/>
                <a:gd name="connsiteY4" fmla="*/ 715210 h 1610895"/>
                <a:gd name="connsiteX5" fmla="*/ 0 w 1454299"/>
                <a:gd name="connsiteY5" fmla="*/ 1610895 h 1610895"/>
                <a:gd name="connsiteX6" fmla="*/ 1410368 w 1454299"/>
                <a:gd name="connsiteY6" fmla="*/ 0 h 1610895"/>
                <a:gd name="connsiteX7" fmla="*/ 0 w 1454299"/>
                <a:gd name="connsiteY7" fmla="*/ 851972 h 1610895"/>
                <a:gd name="connsiteX8" fmla="*/ 148807 w 1454299"/>
                <a:gd name="connsiteY8" fmla="*/ 703165 h 1610895"/>
                <a:gd name="connsiteX0" fmla="*/ 148807 w 1454299"/>
                <a:gd name="connsiteY0" fmla="*/ 703165 h 1610895"/>
                <a:gd name="connsiteX1" fmla="*/ 744018 w 1454299"/>
                <a:gd name="connsiteY1" fmla="*/ 703165 h 1610895"/>
                <a:gd name="connsiteX2" fmla="*/ 892825 w 1454299"/>
                <a:gd name="connsiteY2" fmla="*/ 851972 h 1610895"/>
                <a:gd name="connsiteX3" fmla="*/ 892825 w 1454299"/>
                <a:gd name="connsiteY3" fmla="*/ 1610895 h 1610895"/>
                <a:gd name="connsiteX4" fmla="*/ 1454299 w 1454299"/>
                <a:gd name="connsiteY4" fmla="*/ 715210 h 1610895"/>
                <a:gd name="connsiteX5" fmla="*/ 0 w 1454299"/>
                <a:gd name="connsiteY5" fmla="*/ 1610895 h 1610895"/>
                <a:gd name="connsiteX6" fmla="*/ 1410368 w 1454299"/>
                <a:gd name="connsiteY6" fmla="*/ 0 h 1610895"/>
                <a:gd name="connsiteX7" fmla="*/ 628316 w 1454299"/>
                <a:gd name="connsiteY7" fmla="*/ 83288 h 1610895"/>
                <a:gd name="connsiteX8" fmla="*/ 148807 w 1454299"/>
                <a:gd name="connsiteY8"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3090 w 1313705"/>
                <a:gd name="connsiteY5" fmla="*/ 514684 h 1610895"/>
                <a:gd name="connsiteX6" fmla="*/ 1269774 w 1313705"/>
                <a:gd name="connsiteY6" fmla="*/ 0 h 1610895"/>
                <a:gd name="connsiteX7" fmla="*/ 487722 w 1313705"/>
                <a:gd name="connsiteY7" fmla="*/ 83288 h 1610895"/>
                <a:gd name="connsiteX8" fmla="*/ 8213 w 1313705"/>
                <a:gd name="connsiteY8"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89827 w 1313705"/>
                <a:gd name="connsiteY5" fmla="*/ 461210 h 1610895"/>
                <a:gd name="connsiteX6" fmla="*/ 1269774 w 1313705"/>
                <a:gd name="connsiteY6" fmla="*/ 0 h 1610895"/>
                <a:gd name="connsiteX7" fmla="*/ 487722 w 1313705"/>
                <a:gd name="connsiteY7" fmla="*/ 83288 h 1610895"/>
                <a:gd name="connsiteX8" fmla="*/ 8213 w 1313705"/>
                <a:gd name="connsiteY8"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9774 w 1313705"/>
                <a:gd name="connsiteY5" fmla="*/ 0 h 1610895"/>
                <a:gd name="connsiteX6" fmla="*/ 487722 w 1313705"/>
                <a:gd name="connsiteY6" fmla="*/ 83288 h 1610895"/>
                <a:gd name="connsiteX7" fmla="*/ 8213 w 1313705"/>
                <a:gd name="connsiteY7"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9774 w 1313705"/>
                <a:gd name="connsiteY5" fmla="*/ 0 h 1610895"/>
                <a:gd name="connsiteX6" fmla="*/ 487722 w 1313705"/>
                <a:gd name="connsiteY6" fmla="*/ 83288 h 1610895"/>
                <a:gd name="connsiteX7" fmla="*/ 8213 w 1313705"/>
                <a:gd name="connsiteY7"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9774 w 1313705"/>
                <a:gd name="connsiteY5" fmla="*/ 0 h 1610895"/>
                <a:gd name="connsiteX6" fmla="*/ 487722 w 1313705"/>
                <a:gd name="connsiteY6" fmla="*/ 83288 h 1610895"/>
                <a:gd name="connsiteX7" fmla="*/ 8213 w 1313705"/>
                <a:gd name="connsiteY7" fmla="*/ 703165 h 1610895"/>
                <a:gd name="connsiteX0" fmla="*/ 8213 w 1269774"/>
                <a:gd name="connsiteY0" fmla="*/ 703165 h 1610895"/>
                <a:gd name="connsiteX1" fmla="*/ 603424 w 1269774"/>
                <a:gd name="connsiteY1" fmla="*/ 703165 h 1610895"/>
                <a:gd name="connsiteX2" fmla="*/ 752231 w 1269774"/>
                <a:gd name="connsiteY2" fmla="*/ 851972 h 1610895"/>
                <a:gd name="connsiteX3" fmla="*/ 752231 w 1269774"/>
                <a:gd name="connsiteY3" fmla="*/ 1610895 h 1610895"/>
                <a:gd name="connsiteX4" fmla="*/ 966126 w 1269774"/>
                <a:gd name="connsiteY4" fmla="*/ 1604210 h 1610895"/>
                <a:gd name="connsiteX5" fmla="*/ 1269774 w 1269774"/>
                <a:gd name="connsiteY5" fmla="*/ 0 h 1610895"/>
                <a:gd name="connsiteX6" fmla="*/ 487722 w 1269774"/>
                <a:gd name="connsiteY6" fmla="*/ 83288 h 1610895"/>
                <a:gd name="connsiteX7" fmla="*/ 8213 w 1269774"/>
                <a:gd name="connsiteY7" fmla="*/ 703165 h 1610895"/>
                <a:gd name="connsiteX0" fmla="*/ 8213 w 1269774"/>
                <a:gd name="connsiteY0" fmla="*/ 703165 h 1610895"/>
                <a:gd name="connsiteX1" fmla="*/ 603424 w 1269774"/>
                <a:gd name="connsiteY1" fmla="*/ 703165 h 1610895"/>
                <a:gd name="connsiteX2" fmla="*/ 752231 w 1269774"/>
                <a:gd name="connsiteY2" fmla="*/ 851972 h 1610895"/>
                <a:gd name="connsiteX3" fmla="*/ 752231 w 1269774"/>
                <a:gd name="connsiteY3" fmla="*/ 1610895 h 1610895"/>
                <a:gd name="connsiteX4" fmla="*/ 966126 w 1269774"/>
                <a:gd name="connsiteY4" fmla="*/ 1604210 h 1610895"/>
                <a:gd name="connsiteX5" fmla="*/ 1269774 w 1269774"/>
                <a:gd name="connsiteY5" fmla="*/ 0 h 1610895"/>
                <a:gd name="connsiteX6" fmla="*/ 1129406 w 1269774"/>
                <a:gd name="connsiteY6" fmla="*/ 205933 h 1610895"/>
                <a:gd name="connsiteX7" fmla="*/ 487722 w 1269774"/>
                <a:gd name="connsiteY7" fmla="*/ 83288 h 1610895"/>
                <a:gd name="connsiteX8" fmla="*/ 8213 w 1269774"/>
                <a:gd name="connsiteY8" fmla="*/ 703165 h 1610895"/>
                <a:gd name="connsiteX0" fmla="*/ 8213 w 1129406"/>
                <a:gd name="connsiteY0" fmla="*/ 626568 h 1534298"/>
                <a:gd name="connsiteX1" fmla="*/ 603424 w 1129406"/>
                <a:gd name="connsiteY1" fmla="*/ 626568 h 1534298"/>
                <a:gd name="connsiteX2" fmla="*/ 752231 w 1129406"/>
                <a:gd name="connsiteY2" fmla="*/ 775375 h 1534298"/>
                <a:gd name="connsiteX3" fmla="*/ 752231 w 1129406"/>
                <a:gd name="connsiteY3" fmla="*/ 1534298 h 1534298"/>
                <a:gd name="connsiteX4" fmla="*/ 966126 w 1129406"/>
                <a:gd name="connsiteY4" fmla="*/ 1527613 h 1534298"/>
                <a:gd name="connsiteX5" fmla="*/ 1129406 w 1129406"/>
                <a:gd name="connsiteY5" fmla="*/ 129336 h 1534298"/>
                <a:gd name="connsiteX6" fmla="*/ 487722 w 1129406"/>
                <a:gd name="connsiteY6" fmla="*/ 6691 h 1534298"/>
                <a:gd name="connsiteX7" fmla="*/ 8213 w 1129406"/>
                <a:gd name="connsiteY7" fmla="*/ 626568 h 1534298"/>
                <a:gd name="connsiteX0" fmla="*/ 8213 w 1009090"/>
                <a:gd name="connsiteY0" fmla="*/ 626568 h 1534298"/>
                <a:gd name="connsiteX1" fmla="*/ 603424 w 1009090"/>
                <a:gd name="connsiteY1" fmla="*/ 626568 h 1534298"/>
                <a:gd name="connsiteX2" fmla="*/ 752231 w 1009090"/>
                <a:gd name="connsiteY2" fmla="*/ 775375 h 1534298"/>
                <a:gd name="connsiteX3" fmla="*/ 752231 w 1009090"/>
                <a:gd name="connsiteY3" fmla="*/ 1534298 h 1534298"/>
                <a:gd name="connsiteX4" fmla="*/ 966126 w 1009090"/>
                <a:gd name="connsiteY4" fmla="*/ 1527613 h 1534298"/>
                <a:gd name="connsiteX5" fmla="*/ 1009090 w 1009090"/>
                <a:gd name="connsiteY5" fmla="*/ 9020 h 1534298"/>
                <a:gd name="connsiteX6" fmla="*/ 487722 w 1009090"/>
                <a:gd name="connsiteY6" fmla="*/ 6691 h 1534298"/>
                <a:gd name="connsiteX7" fmla="*/ 8213 w 1009090"/>
                <a:gd name="connsiteY7" fmla="*/ 626568 h 1534298"/>
                <a:gd name="connsiteX0" fmla="*/ 8213 w 975669"/>
                <a:gd name="connsiteY0" fmla="*/ 626568 h 1534298"/>
                <a:gd name="connsiteX1" fmla="*/ 603424 w 975669"/>
                <a:gd name="connsiteY1" fmla="*/ 626568 h 1534298"/>
                <a:gd name="connsiteX2" fmla="*/ 752231 w 975669"/>
                <a:gd name="connsiteY2" fmla="*/ 775375 h 1534298"/>
                <a:gd name="connsiteX3" fmla="*/ 752231 w 975669"/>
                <a:gd name="connsiteY3" fmla="*/ 1534298 h 1534298"/>
                <a:gd name="connsiteX4" fmla="*/ 966126 w 975669"/>
                <a:gd name="connsiteY4" fmla="*/ 1527613 h 1534298"/>
                <a:gd name="connsiteX5" fmla="*/ 975669 w 975669"/>
                <a:gd name="connsiteY5" fmla="*/ 9020 h 1534298"/>
                <a:gd name="connsiteX6" fmla="*/ 487722 w 975669"/>
                <a:gd name="connsiteY6" fmla="*/ 6691 h 1534298"/>
                <a:gd name="connsiteX7" fmla="*/ 8213 w 975669"/>
                <a:gd name="connsiteY7" fmla="*/ 626568 h 1534298"/>
                <a:gd name="connsiteX0" fmla="*/ 8213 w 966126"/>
                <a:gd name="connsiteY0" fmla="*/ 626568 h 1534298"/>
                <a:gd name="connsiteX1" fmla="*/ 603424 w 966126"/>
                <a:gd name="connsiteY1" fmla="*/ 626568 h 1534298"/>
                <a:gd name="connsiteX2" fmla="*/ 752231 w 966126"/>
                <a:gd name="connsiteY2" fmla="*/ 775375 h 1534298"/>
                <a:gd name="connsiteX3" fmla="*/ 752231 w 966126"/>
                <a:gd name="connsiteY3" fmla="*/ 1534298 h 1534298"/>
                <a:gd name="connsiteX4" fmla="*/ 966126 w 966126"/>
                <a:gd name="connsiteY4" fmla="*/ 1527613 h 1534298"/>
                <a:gd name="connsiteX5" fmla="*/ 955616 w 966126"/>
                <a:gd name="connsiteY5" fmla="*/ 2336 h 1534298"/>
                <a:gd name="connsiteX6" fmla="*/ 487722 w 966126"/>
                <a:gd name="connsiteY6" fmla="*/ 6691 h 1534298"/>
                <a:gd name="connsiteX7" fmla="*/ 8213 w 966126"/>
                <a:gd name="connsiteY7" fmla="*/ 626568 h 1534298"/>
                <a:gd name="connsiteX0" fmla="*/ 8213 w 966126"/>
                <a:gd name="connsiteY0" fmla="*/ 626568 h 1534298"/>
                <a:gd name="connsiteX1" fmla="*/ 603424 w 966126"/>
                <a:gd name="connsiteY1" fmla="*/ 626568 h 1534298"/>
                <a:gd name="connsiteX2" fmla="*/ 752231 w 966126"/>
                <a:gd name="connsiteY2" fmla="*/ 775375 h 1534298"/>
                <a:gd name="connsiteX3" fmla="*/ 752231 w 966126"/>
                <a:gd name="connsiteY3" fmla="*/ 1534298 h 1534298"/>
                <a:gd name="connsiteX4" fmla="*/ 966126 w 966126"/>
                <a:gd name="connsiteY4" fmla="*/ 1527613 h 1534298"/>
                <a:gd name="connsiteX5" fmla="*/ 962300 w 966126"/>
                <a:gd name="connsiteY5" fmla="*/ 2336 h 1534298"/>
                <a:gd name="connsiteX6" fmla="*/ 487722 w 966126"/>
                <a:gd name="connsiteY6" fmla="*/ 6691 h 1534298"/>
                <a:gd name="connsiteX7" fmla="*/ 8213 w 966126"/>
                <a:gd name="connsiteY7" fmla="*/ 626568 h 1534298"/>
                <a:gd name="connsiteX0" fmla="*/ 0 w 957913"/>
                <a:gd name="connsiteY0" fmla="*/ 630949 h 1538679"/>
                <a:gd name="connsiteX1" fmla="*/ 595211 w 957913"/>
                <a:gd name="connsiteY1" fmla="*/ 630949 h 1538679"/>
                <a:gd name="connsiteX2" fmla="*/ 744018 w 957913"/>
                <a:gd name="connsiteY2" fmla="*/ 779756 h 1538679"/>
                <a:gd name="connsiteX3" fmla="*/ 744018 w 957913"/>
                <a:gd name="connsiteY3" fmla="*/ 1538679 h 1538679"/>
                <a:gd name="connsiteX4" fmla="*/ 957913 w 957913"/>
                <a:gd name="connsiteY4" fmla="*/ 1531994 h 1538679"/>
                <a:gd name="connsiteX5" fmla="*/ 954087 w 957913"/>
                <a:gd name="connsiteY5" fmla="*/ 6717 h 1538679"/>
                <a:gd name="connsiteX6" fmla="*/ 479509 w 957913"/>
                <a:gd name="connsiteY6" fmla="*/ 11072 h 1538679"/>
                <a:gd name="connsiteX7" fmla="*/ 0 w 957913"/>
                <a:gd name="connsiteY7" fmla="*/ 630949 h 1538679"/>
                <a:gd name="connsiteX0" fmla="*/ 0 w 957913"/>
                <a:gd name="connsiteY0" fmla="*/ 637478 h 1545208"/>
                <a:gd name="connsiteX1" fmla="*/ 595211 w 957913"/>
                <a:gd name="connsiteY1" fmla="*/ 637478 h 1545208"/>
                <a:gd name="connsiteX2" fmla="*/ 744018 w 957913"/>
                <a:gd name="connsiteY2" fmla="*/ 786285 h 1545208"/>
                <a:gd name="connsiteX3" fmla="*/ 744018 w 957913"/>
                <a:gd name="connsiteY3" fmla="*/ 1545208 h 1545208"/>
                <a:gd name="connsiteX4" fmla="*/ 957913 w 957913"/>
                <a:gd name="connsiteY4" fmla="*/ 1538523 h 1545208"/>
                <a:gd name="connsiteX5" fmla="*/ 954087 w 957913"/>
                <a:gd name="connsiteY5" fmla="*/ 13246 h 1545208"/>
                <a:gd name="connsiteX6" fmla="*/ 91824 w 957913"/>
                <a:gd name="connsiteY6" fmla="*/ 10917 h 1545208"/>
                <a:gd name="connsiteX7" fmla="*/ 0 w 957913"/>
                <a:gd name="connsiteY7" fmla="*/ 637478 h 1545208"/>
                <a:gd name="connsiteX0" fmla="*/ 0 w 957913"/>
                <a:gd name="connsiteY0" fmla="*/ 626561 h 1534291"/>
                <a:gd name="connsiteX1" fmla="*/ 595211 w 957913"/>
                <a:gd name="connsiteY1" fmla="*/ 626561 h 1534291"/>
                <a:gd name="connsiteX2" fmla="*/ 744018 w 957913"/>
                <a:gd name="connsiteY2" fmla="*/ 775368 h 1534291"/>
                <a:gd name="connsiteX3" fmla="*/ 744018 w 957913"/>
                <a:gd name="connsiteY3" fmla="*/ 1534291 h 1534291"/>
                <a:gd name="connsiteX4" fmla="*/ 957913 w 957913"/>
                <a:gd name="connsiteY4" fmla="*/ 1527606 h 1534291"/>
                <a:gd name="connsiteX5" fmla="*/ 954087 w 957913"/>
                <a:gd name="connsiteY5" fmla="*/ 2329 h 1534291"/>
                <a:gd name="connsiteX6" fmla="*/ 91824 w 957913"/>
                <a:gd name="connsiteY6" fmla="*/ 0 h 1534291"/>
                <a:gd name="connsiteX7" fmla="*/ 0 w 957913"/>
                <a:gd name="connsiteY7" fmla="*/ 626561 h 1534291"/>
                <a:gd name="connsiteX0" fmla="*/ 12 w 957925"/>
                <a:gd name="connsiteY0" fmla="*/ 626561 h 1534291"/>
                <a:gd name="connsiteX1" fmla="*/ 595223 w 957925"/>
                <a:gd name="connsiteY1" fmla="*/ 626561 h 1534291"/>
                <a:gd name="connsiteX2" fmla="*/ 744030 w 957925"/>
                <a:gd name="connsiteY2" fmla="*/ 775368 h 1534291"/>
                <a:gd name="connsiteX3" fmla="*/ 744030 w 957925"/>
                <a:gd name="connsiteY3" fmla="*/ 1534291 h 1534291"/>
                <a:gd name="connsiteX4" fmla="*/ 957925 w 957925"/>
                <a:gd name="connsiteY4" fmla="*/ 1527606 h 1534291"/>
                <a:gd name="connsiteX5" fmla="*/ 954099 w 957925"/>
                <a:gd name="connsiteY5" fmla="*/ 2329 h 1534291"/>
                <a:gd name="connsiteX6" fmla="*/ 91836 w 957925"/>
                <a:gd name="connsiteY6" fmla="*/ 0 h 1534291"/>
                <a:gd name="connsiteX7" fmla="*/ 12 w 957925"/>
                <a:gd name="connsiteY7" fmla="*/ 626561 h 1534291"/>
                <a:gd name="connsiteX0" fmla="*/ 5105 w 963018"/>
                <a:gd name="connsiteY0" fmla="*/ 633246 h 1540976"/>
                <a:gd name="connsiteX1" fmla="*/ 600316 w 963018"/>
                <a:gd name="connsiteY1" fmla="*/ 633246 h 1540976"/>
                <a:gd name="connsiteX2" fmla="*/ 749123 w 963018"/>
                <a:gd name="connsiteY2" fmla="*/ 782053 h 1540976"/>
                <a:gd name="connsiteX3" fmla="*/ 749123 w 963018"/>
                <a:gd name="connsiteY3" fmla="*/ 1540976 h 1540976"/>
                <a:gd name="connsiteX4" fmla="*/ 963018 w 963018"/>
                <a:gd name="connsiteY4" fmla="*/ 1534291 h 1540976"/>
                <a:gd name="connsiteX5" fmla="*/ 959192 w 963018"/>
                <a:gd name="connsiteY5" fmla="*/ 9014 h 1540976"/>
                <a:gd name="connsiteX6" fmla="*/ 30087 w 963018"/>
                <a:gd name="connsiteY6" fmla="*/ 0 h 1540976"/>
                <a:gd name="connsiteX7" fmla="*/ 5105 w 963018"/>
                <a:gd name="connsiteY7" fmla="*/ 633246 h 1540976"/>
                <a:gd name="connsiteX0" fmla="*/ 15 w 957928"/>
                <a:gd name="connsiteY0" fmla="*/ 633246 h 1540976"/>
                <a:gd name="connsiteX1" fmla="*/ 595226 w 957928"/>
                <a:gd name="connsiteY1" fmla="*/ 633246 h 1540976"/>
                <a:gd name="connsiteX2" fmla="*/ 744033 w 957928"/>
                <a:gd name="connsiteY2" fmla="*/ 782053 h 1540976"/>
                <a:gd name="connsiteX3" fmla="*/ 744033 w 957928"/>
                <a:gd name="connsiteY3" fmla="*/ 1540976 h 1540976"/>
                <a:gd name="connsiteX4" fmla="*/ 957928 w 957928"/>
                <a:gd name="connsiteY4" fmla="*/ 1534291 h 1540976"/>
                <a:gd name="connsiteX5" fmla="*/ 954102 w 957928"/>
                <a:gd name="connsiteY5" fmla="*/ 9014 h 1540976"/>
                <a:gd name="connsiteX6" fmla="*/ 24997 w 957928"/>
                <a:gd name="connsiteY6" fmla="*/ 0 h 1540976"/>
                <a:gd name="connsiteX7" fmla="*/ 15 w 957928"/>
                <a:gd name="connsiteY7" fmla="*/ 633246 h 1540976"/>
                <a:gd name="connsiteX0" fmla="*/ 40 w 957953"/>
                <a:gd name="connsiteY0" fmla="*/ 633246 h 1540976"/>
                <a:gd name="connsiteX1" fmla="*/ 595251 w 957953"/>
                <a:gd name="connsiteY1" fmla="*/ 633246 h 1540976"/>
                <a:gd name="connsiteX2" fmla="*/ 744058 w 957953"/>
                <a:gd name="connsiteY2" fmla="*/ 782053 h 1540976"/>
                <a:gd name="connsiteX3" fmla="*/ 744058 w 957953"/>
                <a:gd name="connsiteY3" fmla="*/ 1540976 h 1540976"/>
                <a:gd name="connsiteX4" fmla="*/ 957953 w 957953"/>
                <a:gd name="connsiteY4" fmla="*/ 1534291 h 1540976"/>
                <a:gd name="connsiteX5" fmla="*/ 954127 w 957953"/>
                <a:gd name="connsiteY5" fmla="*/ 9014 h 1540976"/>
                <a:gd name="connsiteX6" fmla="*/ 25022 w 957953"/>
                <a:gd name="connsiteY6" fmla="*/ 0 h 1540976"/>
                <a:gd name="connsiteX7" fmla="*/ 40 w 957953"/>
                <a:gd name="connsiteY7" fmla="*/ 633246 h 1540976"/>
                <a:gd name="connsiteX0" fmla="*/ 249505 w 933366"/>
                <a:gd name="connsiteY0" fmla="*/ 633246 h 1540976"/>
                <a:gd name="connsiteX1" fmla="*/ 570664 w 933366"/>
                <a:gd name="connsiteY1" fmla="*/ 633246 h 1540976"/>
                <a:gd name="connsiteX2" fmla="*/ 719471 w 933366"/>
                <a:gd name="connsiteY2" fmla="*/ 782053 h 1540976"/>
                <a:gd name="connsiteX3" fmla="*/ 719471 w 933366"/>
                <a:gd name="connsiteY3" fmla="*/ 1540976 h 1540976"/>
                <a:gd name="connsiteX4" fmla="*/ 933366 w 933366"/>
                <a:gd name="connsiteY4" fmla="*/ 1534291 h 1540976"/>
                <a:gd name="connsiteX5" fmla="*/ 929540 w 933366"/>
                <a:gd name="connsiteY5" fmla="*/ 9014 h 1540976"/>
                <a:gd name="connsiteX6" fmla="*/ 435 w 933366"/>
                <a:gd name="connsiteY6" fmla="*/ 0 h 1540976"/>
                <a:gd name="connsiteX7" fmla="*/ 249505 w 933366"/>
                <a:gd name="connsiteY7" fmla="*/ 633246 h 1540976"/>
                <a:gd name="connsiteX0" fmla="*/ 2569 w 686430"/>
                <a:gd name="connsiteY0" fmla="*/ 624232 h 1531962"/>
                <a:gd name="connsiteX1" fmla="*/ 323728 w 686430"/>
                <a:gd name="connsiteY1" fmla="*/ 624232 h 1531962"/>
                <a:gd name="connsiteX2" fmla="*/ 472535 w 686430"/>
                <a:gd name="connsiteY2" fmla="*/ 773039 h 1531962"/>
                <a:gd name="connsiteX3" fmla="*/ 472535 w 686430"/>
                <a:gd name="connsiteY3" fmla="*/ 1531962 h 1531962"/>
                <a:gd name="connsiteX4" fmla="*/ 686430 w 686430"/>
                <a:gd name="connsiteY4" fmla="*/ 1525277 h 1531962"/>
                <a:gd name="connsiteX5" fmla="*/ 682604 w 686430"/>
                <a:gd name="connsiteY5" fmla="*/ 0 h 1531962"/>
                <a:gd name="connsiteX6" fmla="*/ 7499 w 686430"/>
                <a:gd name="connsiteY6" fmla="*/ 4354 h 1531962"/>
                <a:gd name="connsiteX7" fmla="*/ 2569 w 686430"/>
                <a:gd name="connsiteY7" fmla="*/ 624232 h 1531962"/>
                <a:gd name="connsiteX0" fmla="*/ 2569 w 686871"/>
                <a:gd name="connsiteY0" fmla="*/ 619878 h 1527608"/>
                <a:gd name="connsiteX1" fmla="*/ 323728 w 686871"/>
                <a:gd name="connsiteY1" fmla="*/ 619878 h 1527608"/>
                <a:gd name="connsiteX2" fmla="*/ 472535 w 686871"/>
                <a:gd name="connsiteY2" fmla="*/ 768685 h 1527608"/>
                <a:gd name="connsiteX3" fmla="*/ 472535 w 686871"/>
                <a:gd name="connsiteY3" fmla="*/ 1527608 h 1527608"/>
                <a:gd name="connsiteX4" fmla="*/ 686430 w 686871"/>
                <a:gd name="connsiteY4" fmla="*/ 1520923 h 1527608"/>
                <a:gd name="connsiteX5" fmla="*/ 685779 w 686871"/>
                <a:gd name="connsiteY5" fmla="*/ 465546 h 1527608"/>
                <a:gd name="connsiteX6" fmla="*/ 7499 w 686871"/>
                <a:gd name="connsiteY6" fmla="*/ 0 h 1527608"/>
                <a:gd name="connsiteX7" fmla="*/ 2569 w 686871"/>
                <a:gd name="connsiteY7" fmla="*/ 619878 h 1527608"/>
                <a:gd name="connsiteX0" fmla="*/ 6804 w 691106"/>
                <a:gd name="connsiteY0" fmla="*/ 159503 h 1067233"/>
                <a:gd name="connsiteX1" fmla="*/ 327963 w 691106"/>
                <a:gd name="connsiteY1" fmla="*/ 159503 h 1067233"/>
                <a:gd name="connsiteX2" fmla="*/ 476770 w 691106"/>
                <a:gd name="connsiteY2" fmla="*/ 308310 h 1067233"/>
                <a:gd name="connsiteX3" fmla="*/ 476770 w 691106"/>
                <a:gd name="connsiteY3" fmla="*/ 1067233 h 1067233"/>
                <a:gd name="connsiteX4" fmla="*/ 690665 w 691106"/>
                <a:gd name="connsiteY4" fmla="*/ 1060548 h 1067233"/>
                <a:gd name="connsiteX5" fmla="*/ 690014 w 691106"/>
                <a:gd name="connsiteY5" fmla="*/ 5171 h 1067233"/>
                <a:gd name="connsiteX6" fmla="*/ 5384 w 691106"/>
                <a:gd name="connsiteY6" fmla="*/ 0 h 1067233"/>
                <a:gd name="connsiteX7" fmla="*/ 6804 w 691106"/>
                <a:gd name="connsiteY7" fmla="*/ 159503 h 1067233"/>
                <a:gd name="connsiteX0" fmla="*/ 2589 w 686891"/>
                <a:gd name="connsiteY0" fmla="*/ 180945 h 1088675"/>
                <a:gd name="connsiteX1" fmla="*/ 323748 w 686891"/>
                <a:gd name="connsiteY1" fmla="*/ 180945 h 1088675"/>
                <a:gd name="connsiteX2" fmla="*/ 472555 w 686891"/>
                <a:gd name="connsiteY2" fmla="*/ 329752 h 1088675"/>
                <a:gd name="connsiteX3" fmla="*/ 472555 w 686891"/>
                <a:gd name="connsiteY3" fmla="*/ 1088675 h 1088675"/>
                <a:gd name="connsiteX4" fmla="*/ 686450 w 686891"/>
                <a:gd name="connsiteY4" fmla="*/ 1081990 h 1088675"/>
                <a:gd name="connsiteX5" fmla="*/ 685799 w 686891"/>
                <a:gd name="connsiteY5" fmla="*/ 26613 h 1088675"/>
                <a:gd name="connsiteX6" fmla="*/ 1169 w 686891"/>
                <a:gd name="connsiteY6" fmla="*/ 21442 h 1088675"/>
                <a:gd name="connsiteX7" fmla="*/ 2589 w 686891"/>
                <a:gd name="connsiteY7" fmla="*/ 180945 h 1088675"/>
                <a:gd name="connsiteX0" fmla="*/ 19 w 684321"/>
                <a:gd name="connsiteY0" fmla="*/ 178638 h 1086368"/>
                <a:gd name="connsiteX1" fmla="*/ 321178 w 684321"/>
                <a:gd name="connsiteY1" fmla="*/ 178638 h 1086368"/>
                <a:gd name="connsiteX2" fmla="*/ 469985 w 684321"/>
                <a:gd name="connsiteY2" fmla="*/ 327445 h 1086368"/>
                <a:gd name="connsiteX3" fmla="*/ 469985 w 684321"/>
                <a:gd name="connsiteY3" fmla="*/ 1086368 h 1086368"/>
                <a:gd name="connsiteX4" fmla="*/ 683880 w 684321"/>
                <a:gd name="connsiteY4" fmla="*/ 1079683 h 1086368"/>
                <a:gd name="connsiteX5" fmla="*/ 683229 w 684321"/>
                <a:gd name="connsiteY5" fmla="*/ 24306 h 1086368"/>
                <a:gd name="connsiteX6" fmla="*/ 33524 w 684321"/>
                <a:gd name="connsiteY6" fmla="*/ 25485 h 1086368"/>
                <a:gd name="connsiteX7" fmla="*/ 19 w 684321"/>
                <a:gd name="connsiteY7" fmla="*/ 178638 h 1086368"/>
                <a:gd name="connsiteX0" fmla="*/ 19 w 684321"/>
                <a:gd name="connsiteY0" fmla="*/ 154332 h 1062062"/>
                <a:gd name="connsiteX1" fmla="*/ 321178 w 684321"/>
                <a:gd name="connsiteY1" fmla="*/ 154332 h 1062062"/>
                <a:gd name="connsiteX2" fmla="*/ 469985 w 684321"/>
                <a:gd name="connsiteY2" fmla="*/ 303139 h 1062062"/>
                <a:gd name="connsiteX3" fmla="*/ 469985 w 684321"/>
                <a:gd name="connsiteY3" fmla="*/ 1062062 h 1062062"/>
                <a:gd name="connsiteX4" fmla="*/ 683880 w 684321"/>
                <a:gd name="connsiteY4" fmla="*/ 1055377 h 1062062"/>
                <a:gd name="connsiteX5" fmla="*/ 683229 w 684321"/>
                <a:gd name="connsiteY5" fmla="*/ 0 h 1062062"/>
                <a:gd name="connsiteX6" fmla="*/ 33524 w 684321"/>
                <a:gd name="connsiteY6" fmla="*/ 1179 h 1062062"/>
                <a:gd name="connsiteX7" fmla="*/ 19 w 684321"/>
                <a:gd name="connsiteY7" fmla="*/ 154332 h 1062062"/>
                <a:gd name="connsiteX0" fmla="*/ 615 w 684917"/>
                <a:gd name="connsiteY0" fmla="*/ 154332 h 1062062"/>
                <a:gd name="connsiteX1" fmla="*/ 321774 w 684917"/>
                <a:gd name="connsiteY1" fmla="*/ 154332 h 1062062"/>
                <a:gd name="connsiteX2" fmla="*/ 470581 w 684917"/>
                <a:gd name="connsiteY2" fmla="*/ 303139 h 1062062"/>
                <a:gd name="connsiteX3" fmla="*/ 470581 w 684917"/>
                <a:gd name="connsiteY3" fmla="*/ 1062062 h 1062062"/>
                <a:gd name="connsiteX4" fmla="*/ 684476 w 684917"/>
                <a:gd name="connsiteY4" fmla="*/ 1055377 h 1062062"/>
                <a:gd name="connsiteX5" fmla="*/ 683825 w 684917"/>
                <a:gd name="connsiteY5" fmla="*/ 0 h 1062062"/>
                <a:gd name="connsiteX6" fmla="*/ 2370 w 684917"/>
                <a:gd name="connsiteY6" fmla="*/ 1179 h 1062062"/>
                <a:gd name="connsiteX7" fmla="*/ 615 w 684917"/>
                <a:gd name="connsiteY7" fmla="*/ 154332 h 1062062"/>
                <a:gd name="connsiteX0" fmla="*/ 615 w 684917"/>
                <a:gd name="connsiteY0" fmla="*/ 154332 h 1055377"/>
                <a:gd name="connsiteX1" fmla="*/ 321774 w 684917"/>
                <a:gd name="connsiteY1" fmla="*/ 154332 h 1055377"/>
                <a:gd name="connsiteX2" fmla="*/ 470581 w 684917"/>
                <a:gd name="connsiteY2" fmla="*/ 303139 h 1055377"/>
                <a:gd name="connsiteX3" fmla="*/ 461056 w 684917"/>
                <a:gd name="connsiteY3" fmla="*/ 427062 h 1055377"/>
                <a:gd name="connsiteX4" fmla="*/ 684476 w 684917"/>
                <a:gd name="connsiteY4" fmla="*/ 1055377 h 1055377"/>
                <a:gd name="connsiteX5" fmla="*/ 683825 w 684917"/>
                <a:gd name="connsiteY5" fmla="*/ 0 h 1055377"/>
                <a:gd name="connsiteX6" fmla="*/ 2370 w 684917"/>
                <a:gd name="connsiteY6" fmla="*/ 1179 h 1055377"/>
                <a:gd name="connsiteX7" fmla="*/ 615 w 684917"/>
                <a:gd name="connsiteY7" fmla="*/ 154332 h 1055377"/>
                <a:gd name="connsiteX0" fmla="*/ 615 w 684442"/>
                <a:gd name="connsiteY0" fmla="*/ 154332 h 429902"/>
                <a:gd name="connsiteX1" fmla="*/ 321774 w 684442"/>
                <a:gd name="connsiteY1" fmla="*/ 154332 h 429902"/>
                <a:gd name="connsiteX2" fmla="*/ 470581 w 684442"/>
                <a:gd name="connsiteY2" fmla="*/ 303139 h 429902"/>
                <a:gd name="connsiteX3" fmla="*/ 461056 w 684442"/>
                <a:gd name="connsiteY3" fmla="*/ 427062 h 429902"/>
                <a:gd name="connsiteX4" fmla="*/ 678126 w 684442"/>
                <a:gd name="connsiteY4" fmla="*/ 429902 h 429902"/>
                <a:gd name="connsiteX5" fmla="*/ 683825 w 684442"/>
                <a:gd name="connsiteY5" fmla="*/ 0 h 429902"/>
                <a:gd name="connsiteX6" fmla="*/ 2370 w 684442"/>
                <a:gd name="connsiteY6" fmla="*/ 1179 h 429902"/>
                <a:gd name="connsiteX7" fmla="*/ 615 w 684442"/>
                <a:gd name="connsiteY7" fmla="*/ 154332 h 429902"/>
                <a:gd name="connsiteX0" fmla="*/ 615 w 684260"/>
                <a:gd name="connsiteY0" fmla="*/ 154332 h 429902"/>
                <a:gd name="connsiteX1" fmla="*/ 321774 w 684260"/>
                <a:gd name="connsiteY1" fmla="*/ 154332 h 429902"/>
                <a:gd name="connsiteX2" fmla="*/ 470581 w 684260"/>
                <a:gd name="connsiteY2" fmla="*/ 303139 h 429902"/>
                <a:gd name="connsiteX3" fmla="*/ 461056 w 684260"/>
                <a:gd name="connsiteY3" fmla="*/ 427062 h 429902"/>
                <a:gd name="connsiteX4" fmla="*/ 678126 w 684260"/>
                <a:gd name="connsiteY4" fmla="*/ 429902 h 429902"/>
                <a:gd name="connsiteX5" fmla="*/ 683825 w 684260"/>
                <a:gd name="connsiteY5" fmla="*/ 0 h 429902"/>
                <a:gd name="connsiteX6" fmla="*/ 2370 w 684260"/>
                <a:gd name="connsiteY6" fmla="*/ 1179 h 429902"/>
                <a:gd name="connsiteX7" fmla="*/ 615 w 684260"/>
                <a:gd name="connsiteY7" fmla="*/ 154332 h 429902"/>
                <a:gd name="connsiteX0" fmla="*/ 615 w 687651"/>
                <a:gd name="connsiteY0" fmla="*/ 154332 h 427062"/>
                <a:gd name="connsiteX1" fmla="*/ 321774 w 687651"/>
                <a:gd name="connsiteY1" fmla="*/ 154332 h 427062"/>
                <a:gd name="connsiteX2" fmla="*/ 470581 w 687651"/>
                <a:gd name="connsiteY2" fmla="*/ 303139 h 427062"/>
                <a:gd name="connsiteX3" fmla="*/ 461056 w 687651"/>
                <a:gd name="connsiteY3" fmla="*/ 427062 h 427062"/>
                <a:gd name="connsiteX4" fmla="*/ 687651 w 687651"/>
                <a:gd name="connsiteY4" fmla="*/ 414027 h 427062"/>
                <a:gd name="connsiteX5" fmla="*/ 683825 w 687651"/>
                <a:gd name="connsiteY5" fmla="*/ 0 h 427062"/>
                <a:gd name="connsiteX6" fmla="*/ 2370 w 687651"/>
                <a:gd name="connsiteY6" fmla="*/ 1179 h 427062"/>
                <a:gd name="connsiteX7" fmla="*/ 615 w 687651"/>
                <a:gd name="connsiteY7" fmla="*/ 154332 h 427062"/>
                <a:gd name="connsiteX0" fmla="*/ 615 w 690826"/>
                <a:gd name="connsiteY0" fmla="*/ 154332 h 427062"/>
                <a:gd name="connsiteX1" fmla="*/ 321774 w 690826"/>
                <a:gd name="connsiteY1" fmla="*/ 154332 h 427062"/>
                <a:gd name="connsiteX2" fmla="*/ 470581 w 690826"/>
                <a:gd name="connsiteY2" fmla="*/ 303139 h 427062"/>
                <a:gd name="connsiteX3" fmla="*/ 461056 w 690826"/>
                <a:gd name="connsiteY3" fmla="*/ 427062 h 427062"/>
                <a:gd name="connsiteX4" fmla="*/ 690826 w 690826"/>
                <a:gd name="connsiteY4" fmla="*/ 420377 h 427062"/>
                <a:gd name="connsiteX5" fmla="*/ 683825 w 690826"/>
                <a:gd name="connsiteY5" fmla="*/ 0 h 427062"/>
                <a:gd name="connsiteX6" fmla="*/ 2370 w 690826"/>
                <a:gd name="connsiteY6" fmla="*/ 1179 h 427062"/>
                <a:gd name="connsiteX7" fmla="*/ 615 w 690826"/>
                <a:gd name="connsiteY7" fmla="*/ 154332 h 427062"/>
                <a:gd name="connsiteX0" fmla="*/ 615 w 690826"/>
                <a:gd name="connsiteY0" fmla="*/ 154332 h 427062"/>
                <a:gd name="connsiteX1" fmla="*/ 321774 w 690826"/>
                <a:gd name="connsiteY1" fmla="*/ 154332 h 427062"/>
                <a:gd name="connsiteX2" fmla="*/ 470581 w 690826"/>
                <a:gd name="connsiteY2" fmla="*/ 303139 h 427062"/>
                <a:gd name="connsiteX3" fmla="*/ 461056 w 690826"/>
                <a:gd name="connsiteY3" fmla="*/ 427062 h 427062"/>
                <a:gd name="connsiteX4" fmla="*/ 690826 w 690826"/>
                <a:gd name="connsiteY4" fmla="*/ 414027 h 427062"/>
                <a:gd name="connsiteX5" fmla="*/ 683825 w 690826"/>
                <a:gd name="connsiteY5" fmla="*/ 0 h 427062"/>
                <a:gd name="connsiteX6" fmla="*/ 2370 w 690826"/>
                <a:gd name="connsiteY6" fmla="*/ 1179 h 427062"/>
                <a:gd name="connsiteX7" fmla="*/ 615 w 690826"/>
                <a:gd name="connsiteY7" fmla="*/ 154332 h 427062"/>
                <a:gd name="connsiteX0" fmla="*/ 615 w 684476"/>
                <a:gd name="connsiteY0" fmla="*/ 154332 h 427062"/>
                <a:gd name="connsiteX1" fmla="*/ 321774 w 684476"/>
                <a:gd name="connsiteY1" fmla="*/ 154332 h 427062"/>
                <a:gd name="connsiteX2" fmla="*/ 470581 w 684476"/>
                <a:gd name="connsiteY2" fmla="*/ 303139 h 427062"/>
                <a:gd name="connsiteX3" fmla="*/ 461056 w 684476"/>
                <a:gd name="connsiteY3" fmla="*/ 427062 h 427062"/>
                <a:gd name="connsiteX4" fmla="*/ 684476 w 684476"/>
                <a:gd name="connsiteY4" fmla="*/ 417202 h 427062"/>
                <a:gd name="connsiteX5" fmla="*/ 683825 w 684476"/>
                <a:gd name="connsiteY5" fmla="*/ 0 h 427062"/>
                <a:gd name="connsiteX6" fmla="*/ 2370 w 684476"/>
                <a:gd name="connsiteY6" fmla="*/ 1179 h 427062"/>
                <a:gd name="connsiteX7" fmla="*/ 615 w 684476"/>
                <a:gd name="connsiteY7" fmla="*/ 154332 h 427062"/>
                <a:gd name="connsiteX0" fmla="*/ 615 w 684476"/>
                <a:gd name="connsiteY0" fmla="*/ 154332 h 427062"/>
                <a:gd name="connsiteX1" fmla="*/ 321774 w 684476"/>
                <a:gd name="connsiteY1" fmla="*/ 154332 h 427062"/>
                <a:gd name="connsiteX2" fmla="*/ 470581 w 684476"/>
                <a:gd name="connsiteY2" fmla="*/ 303139 h 427062"/>
                <a:gd name="connsiteX3" fmla="*/ 461056 w 684476"/>
                <a:gd name="connsiteY3" fmla="*/ 427062 h 427062"/>
                <a:gd name="connsiteX4" fmla="*/ 684476 w 684476"/>
                <a:gd name="connsiteY4" fmla="*/ 420377 h 427062"/>
                <a:gd name="connsiteX5" fmla="*/ 683825 w 684476"/>
                <a:gd name="connsiteY5" fmla="*/ 0 h 427062"/>
                <a:gd name="connsiteX6" fmla="*/ 2370 w 684476"/>
                <a:gd name="connsiteY6" fmla="*/ 1179 h 427062"/>
                <a:gd name="connsiteX7" fmla="*/ 615 w 684476"/>
                <a:gd name="connsiteY7" fmla="*/ 154332 h 427062"/>
                <a:gd name="connsiteX0" fmla="*/ 615 w 687651"/>
                <a:gd name="connsiteY0" fmla="*/ 154332 h 429902"/>
                <a:gd name="connsiteX1" fmla="*/ 321774 w 687651"/>
                <a:gd name="connsiteY1" fmla="*/ 154332 h 429902"/>
                <a:gd name="connsiteX2" fmla="*/ 470581 w 687651"/>
                <a:gd name="connsiteY2" fmla="*/ 303139 h 429902"/>
                <a:gd name="connsiteX3" fmla="*/ 461056 w 687651"/>
                <a:gd name="connsiteY3" fmla="*/ 427062 h 429902"/>
                <a:gd name="connsiteX4" fmla="*/ 687651 w 687651"/>
                <a:gd name="connsiteY4" fmla="*/ 429902 h 429902"/>
                <a:gd name="connsiteX5" fmla="*/ 683825 w 687651"/>
                <a:gd name="connsiteY5" fmla="*/ 0 h 429902"/>
                <a:gd name="connsiteX6" fmla="*/ 2370 w 687651"/>
                <a:gd name="connsiteY6" fmla="*/ 1179 h 429902"/>
                <a:gd name="connsiteX7" fmla="*/ 615 w 687651"/>
                <a:gd name="connsiteY7" fmla="*/ 154332 h 429902"/>
                <a:gd name="connsiteX0" fmla="*/ 615 w 687651"/>
                <a:gd name="connsiteY0" fmla="*/ 154332 h 427062"/>
                <a:gd name="connsiteX1" fmla="*/ 321774 w 687651"/>
                <a:gd name="connsiteY1" fmla="*/ 154332 h 427062"/>
                <a:gd name="connsiteX2" fmla="*/ 470581 w 687651"/>
                <a:gd name="connsiteY2" fmla="*/ 303139 h 427062"/>
                <a:gd name="connsiteX3" fmla="*/ 461056 w 687651"/>
                <a:gd name="connsiteY3" fmla="*/ 427062 h 427062"/>
                <a:gd name="connsiteX4" fmla="*/ 687651 w 687651"/>
                <a:gd name="connsiteY4" fmla="*/ 426727 h 427062"/>
                <a:gd name="connsiteX5" fmla="*/ 683825 w 687651"/>
                <a:gd name="connsiteY5" fmla="*/ 0 h 427062"/>
                <a:gd name="connsiteX6" fmla="*/ 2370 w 687651"/>
                <a:gd name="connsiteY6" fmla="*/ 1179 h 427062"/>
                <a:gd name="connsiteX7" fmla="*/ 615 w 687651"/>
                <a:gd name="connsiteY7" fmla="*/ 154332 h 427062"/>
                <a:gd name="connsiteX0" fmla="*/ 615 w 687651"/>
                <a:gd name="connsiteY0" fmla="*/ 154332 h 427062"/>
                <a:gd name="connsiteX1" fmla="*/ 321774 w 687651"/>
                <a:gd name="connsiteY1" fmla="*/ 154332 h 427062"/>
                <a:gd name="connsiteX2" fmla="*/ 470581 w 687651"/>
                <a:gd name="connsiteY2" fmla="*/ 303139 h 427062"/>
                <a:gd name="connsiteX3" fmla="*/ 473756 w 687651"/>
                <a:gd name="connsiteY3" fmla="*/ 427062 h 427062"/>
                <a:gd name="connsiteX4" fmla="*/ 687651 w 687651"/>
                <a:gd name="connsiteY4" fmla="*/ 426727 h 427062"/>
                <a:gd name="connsiteX5" fmla="*/ 683825 w 687651"/>
                <a:gd name="connsiteY5" fmla="*/ 0 h 427062"/>
                <a:gd name="connsiteX6" fmla="*/ 2370 w 687651"/>
                <a:gd name="connsiteY6" fmla="*/ 1179 h 427062"/>
                <a:gd name="connsiteX7" fmla="*/ 615 w 687651"/>
                <a:gd name="connsiteY7" fmla="*/ 154332 h 427062"/>
                <a:gd name="connsiteX0" fmla="*/ 615 w 687651"/>
                <a:gd name="connsiteY0" fmla="*/ 154332 h 426727"/>
                <a:gd name="connsiteX1" fmla="*/ 321774 w 687651"/>
                <a:gd name="connsiteY1" fmla="*/ 154332 h 426727"/>
                <a:gd name="connsiteX2" fmla="*/ 470581 w 687651"/>
                <a:gd name="connsiteY2" fmla="*/ 303139 h 426727"/>
                <a:gd name="connsiteX3" fmla="*/ 470581 w 687651"/>
                <a:gd name="connsiteY3" fmla="*/ 423887 h 426727"/>
                <a:gd name="connsiteX4" fmla="*/ 687651 w 687651"/>
                <a:gd name="connsiteY4" fmla="*/ 426727 h 426727"/>
                <a:gd name="connsiteX5" fmla="*/ 683825 w 687651"/>
                <a:gd name="connsiteY5" fmla="*/ 0 h 426727"/>
                <a:gd name="connsiteX6" fmla="*/ 2370 w 687651"/>
                <a:gd name="connsiteY6" fmla="*/ 1179 h 426727"/>
                <a:gd name="connsiteX7" fmla="*/ 615 w 687651"/>
                <a:gd name="connsiteY7" fmla="*/ 154332 h 426727"/>
                <a:gd name="connsiteX0" fmla="*/ 615 w 683913"/>
                <a:gd name="connsiteY0" fmla="*/ 154332 h 423887"/>
                <a:gd name="connsiteX1" fmla="*/ 321774 w 683913"/>
                <a:gd name="connsiteY1" fmla="*/ 154332 h 423887"/>
                <a:gd name="connsiteX2" fmla="*/ 470581 w 683913"/>
                <a:gd name="connsiteY2" fmla="*/ 303139 h 423887"/>
                <a:gd name="connsiteX3" fmla="*/ 470581 w 683913"/>
                <a:gd name="connsiteY3" fmla="*/ 423887 h 423887"/>
                <a:gd name="connsiteX4" fmla="*/ 595576 w 683913"/>
                <a:gd name="connsiteY4" fmla="*/ 407677 h 423887"/>
                <a:gd name="connsiteX5" fmla="*/ 683825 w 683913"/>
                <a:gd name="connsiteY5" fmla="*/ 0 h 423887"/>
                <a:gd name="connsiteX6" fmla="*/ 2370 w 683913"/>
                <a:gd name="connsiteY6" fmla="*/ 1179 h 423887"/>
                <a:gd name="connsiteX7" fmla="*/ 615 w 683913"/>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595576 w 683825"/>
                <a:gd name="connsiteY4" fmla="*/ 407677 h 423887"/>
                <a:gd name="connsiteX5" fmla="*/ 683825 w 683825"/>
                <a:gd name="connsiteY5" fmla="*/ 0 h 423887"/>
                <a:gd name="connsiteX6" fmla="*/ 2370 w 683825"/>
                <a:gd name="connsiteY6" fmla="*/ 1179 h 423887"/>
                <a:gd name="connsiteX7" fmla="*/ 615 w 683825"/>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595576 w 683825"/>
                <a:gd name="connsiteY4" fmla="*/ 407677 h 423887"/>
                <a:gd name="connsiteX5" fmla="*/ 683825 w 683825"/>
                <a:gd name="connsiteY5" fmla="*/ 0 h 423887"/>
                <a:gd name="connsiteX6" fmla="*/ 2370 w 683825"/>
                <a:gd name="connsiteY6" fmla="*/ 1179 h 423887"/>
                <a:gd name="connsiteX7" fmla="*/ 615 w 683825"/>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681301 w 683825"/>
                <a:gd name="connsiteY4" fmla="*/ 420377 h 423887"/>
                <a:gd name="connsiteX5" fmla="*/ 683825 w 683825"/>
                <a:gd name="connsiteY5" fmla="*/ 0 h 423887"/>
                <a:gd name="connsiteX6" fmla="*/ 2370 w 683825"/>
                <a:gd name="connsiteY6" fmla="*/ 1179 h 423887"/>
                <a:gd name="connsiteX7" fmla="*/ 615 w 683825"/>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681301 w 683825"/>
                <a:gd name="connsiteY4" fmla="*/ 420377 h 423887"/>
                <a:gd name="connsiteX5" fmla="*/ 683825 w 683825"/>
                <a:gd name="connsiteY5" fmla="*/ 0 h 423887"/>
                <a:gd name="connsiteX6" fmla="*/ 2370 w 683825"/>
                <a:gd name="connsiteY6" fmla="*/ 1179 h 423887"/>
                <a:gd name="connsiteX7" fmla="*/ 615 w 683825"/>
                <a:gd name="connsiteY7" fmla="*/ 154332 h 423887"/>
                <a:gd name="connsiteX0" fmla="*/ 615 w 767032"/>
                <a:gd name="connsiteY0" fmla="*/ 154332 h 423887"/>
                <a:gd name="connsiteX1" fmla="*/ 321774 w 767032"/>
                <a:gd name="connsiteY1" fmla="*/ 154332 h 423887"/>
                <a:gd name="connsiteX2" fmla="*/ 470581 w 767032"/>
                <a:gd name="connsiteY2" fmla="*/ 303139 h 423887"/>
                <a:gd name="connsiteX3" fmla="*/ 470581 w 767032"/>
                <a:gd name="connsiteY3" fmla="*/ 423887 h 423887"/>
                <a:gd name="connsiteX4" fmla="*/ 767026 w 767032"/>
                <a:gd name="connsiteY4" fmla="*/ 423552 h 423887"/>
                <a:gd name="connsiteX5" fmla="*/ 683825 w 767032"/>
                <a:gd name="connsiteY5" fmla="*/ 0 h 423887"/>
                <a:gd name="connsiteX6" fmla="*/ 2370 w 767032"/>
                <a:gd name="connsiteY6" fmla="*/ 1179 h 423887"/>
                <a:gd name="connsiteX7" fmla="*/ 615 w 767032"/>
                <a:gd name="connsiteY7" fmla="*/ 154332 h 423887"/>
                <a:gd name="connsiteX0" fmla="*/ 615 w 684661"/>
                <a:gd name="connsiteY0" fmla="*/ 154332 h 423887"/>
                <a:gd name="connsiteX1" fmla="*/ 321774 w 684661"/>
                <a:gd name="connsiteY1" fmla="*/ 154332 h 423887"/>
                <a:gd name="connsiteX2" fmla="*/ 470581 w 684661"/>
                <a:gd name="connsiteY2" fmla="*/ 303139 h 423887"/>
                <a:gd name="connsiteX3" fmla="*/ 470581 w 684661"/>
                <a:gd name="connsiteY3" fmla="*/ 423887 h 423887"/>
                <a:gd name="connsiteX4" fmla="*/ 684476 w 684661"/>
                <a:gd name="connsiteY4" fmla="*/ 420377 h 423887"/>
                <a:gd name="connsiteX5" fmla="*/ 683825 w 684661"/>
                <a:gd name="connsiteY5" fmla="*/ 0 h 423887"/>
                <a:gd name="connsiteX6" fmla="*/ 2370 w 684661"/>
                <a:gd name="connsiteY6" fmla="*/ 1179 h 423887"/>
                <a:gd name="connsiteX7" fmla="*/ 615 w 684661"/>
                <a:gd name="connsiteY7" fmla="*/ 154332 h 423887"/>
                <a:gd name="connsiteX0" fmla="*/ 615 w 684661"/>
                <a:gd name="connsiteY0" fmla="*/ 154332 h 464852"/>
                <a:gd name="connsiteX1" fmla="*/ 321774 w 684661"/>
                <a:gd name="connsiteY1" fmla="*/ 154332 h 464852"/>
                <a:gd name="connsiteX2" fmla="*/ 470581 w 684661"/>
                <a:gd name="connsiteY2" fmla="*/ 303139 h 464852"/>
                <a:gd name="connsiteX3" fmla="*/ 470581 w 684661"/>
                <a:gd name="connsiteY3" fmla="*/ 423887 h 464852"/>
                <a:gd name="connsiteX4" fmla="*/ 684476 w 684661"/>
                <a:gd name="connsiteY4" fmla="*/ 464829 h 464852"/>
                <a:gd name="connsiteX5" fmla="*/ 683825 w 684661"/>
                <a:gd name="connsiteY5" fmla="*/ 0 h 464852"/>
                <a:gd name="connsiteX6" fmla="*/ 2370 w 684661"/>
                <a:gd name="connsiteY6" fmla="*/ 1179 h 464852"/>
                <a:gd name="connsiteX7" fmla="*/ 615 w 684661"/>
                <a:gd name="connsiteY7" fmla="*/ 154332 h 464852"/>
                <a:gd name="connsiteX0" fmla="*/ 615 w 684661"/>
                <a:gd name="connsiteY0" fmla="*/ 154332 h 426900"/>
                <a:gd name="connsiteX1" fmla="*/ 321774 w 684661"/>
                <a:gd name="connsiteY1" fmla="*/ 154332 h 426900"/>
                <a:gd name="connsiteX2" fmla="*/ 470581 w 684661"/>
                <a:gd name="connsiteY2" fmla="*/ 303139 h 426900"/>
                <a:gd name="connsiteX3" fmla="*/ 470581 w 684661"/>
                <a:gd name="connsiteY3" fmla="*/ 423887 h 426900"/>
                <a:gd name="connsiteX4" fmla="*/ 684476 w 684661"/>
                <a:gd name="connsiteY4" fmla="*/ 426727 h 426900"/>
                <a:gd name="connsiteX5" fmla="*/ 683825 w 684661"/>
                <a:gd name="connsiteY5" fmla="*/ 0 h 426900"/>
                <a:gd name="connsiteX6" fmla="*/ 2370 w 684661"/>
                <a:gd name="connsiteY6" fmla="*/ 1179 h 426900"/>
                <a:gd name="connsiteX7" fmla="*/ 615 w 684661"/>
                <a:gd name="connsiteY7" fmla="*/ 154332 h 426900"/>
                <a:gd name="connsiteX0" fmla="*/ 615 w 683825"/>
                <a:gd name="connsiteY0" fmla="*/ 154332 h 423933"/>
                <a:gd name="connsiteX1" fmla="*/ 321774 w 683825"/>
                <a:gd name="connsiteY1" fmla="*/ 154332 h 423933"/>
                <a:gd name="connsiteX2" fmla="*/ 470581 w 683825"/>
                <a:gd name="connsiteY2" fmla="*/ 303139 h 423933"/>
                <a:gd name="connsiteX3" fmla="*/ 470581 w 683825"/>
                <a:gd name="connsiteY3" fmla="*/ 423887 h 423933"/>
                <a:gd name="connsiteX4" fmla="*/ 681299 w 683825"/>
                <a:gd name="connsiteY4" fmla="*/ 423552 h 423933"/>
                <a:gd name="connsiteX5" fmla="*/ 683825 w 683825"/>
                <a:gd name="connsiteY5" fmla="*/ 0 h 423933"/>
                <a:gd name="connsiteX6" fmla="*/ 2370 w 683825"/>
                <a:gd name="connsiteY6" fmla="*/ 1179 h 423933"/>
                <a:gd name="connsiteX7" fmla="*/ 615 w 683825"/>
                <a:gd name="connsiteY7" fmla="*/ 154332 h 423933"/>
                <a:gd name="connsiteX0" fmla="*/ 615 w 683825"/>
                <a:gd name="connsiteY0" fmla="*/ 154332 h 423933"/>
                <a:gd name="connsiteX1" fmla="*/ 321774 w 683825"/>
                <a:gd name="connsiteY1" fmla="*/ 154332 h 423933"/>
                <a:gd name="connsiteX2" fmla="*/ 470581 w 683825"/>
                <a:gd name="connsiteY2" fmla="*/ 303139 h 423933"/>
                <a:gd name="connsiteX3" fmla="*/ 470581 w 683825"/>
                <a:gd name="connsiteY3" fmla="*/ 423887 h 423933"/>
                <a:gd name="connsiteX4" fmla="*/ 681299 w 683825"/>
                <a:gd name="connsiteY4" fmla="*/ 423552 h 423933"/>
                <a:gd name="connsiteX5" fmla="*/ 683825 w 683825"/>
                <a:gd name="connsiteY5" fmla="*/ 0 h 423933"/>
                <a:gd name="connsiteX6" fmla="*/ 2370 w 683825"/>
                <a:gd name="connsiteY6" fmla="*/ 1179 h 423933"/>
                <a:gd name="connsiteX7" fmla="*/ 615 w 683825"/>
                <a:gd name="connsiteY7" fmla="*/ 154332 h 423933"/>
                <a:gd name="connsiteX0" fmla="*/ 615 w 683825"/>
                <a:gd name="connsiteY0" fmla="*/ 154332 h 423933"/>
                <a:gd name="connsiteX1" fmla="*/ 321774 w 683825"/>
                <a:gd name="connsiteY1" fmla="*/ 154332 h 423933"/>
                <a:gd name="connsiteX2" fmla="*/ 470581 w 683825"/>
                <a:gd name="connsiteY2" fmla="*/ 303139 h 423933"/>
                <a:gd name="connsiteX3" fmla="*/ 470581 w 683825"/>
                <a:gd name="connsiteY3" fmla="*/ 423887 h 423933"/>
                <a:gd name="connsiteX4" fmla="*/ 682855 w 683825"/>
                <a:gd name="connsiteY4" fmla="*/ 423552 h 423933"/>
                <a:gd name="connsiteX5" fmla="*/ 683825 w 683825"/>
                <a:gd name="connsiteY5" fmla="*/ 0 h 423933"/>
                <a:gd name="connsiteX6" fmla="*/ 2370 w 683825"/>
                <a:gd name="connsiteY6" fmla="*/ 1179 h 423933"/>
                <a:gd name="connsiteX7" fmla="*/ 615 w 683825"/>
                <a:gd name="connsiteY7" fmla="*/ 154332 h 423933"/>
                <a:gd name="connsiteX0" fmla="*/ 615 w 698442"/>
                <a:gd name="connsiteY0" fmla="*/ 154332 h 423933"/>
                <a:gd name="connsiteX1" fmla="*/ 321774 w 698442"/>
                <a:gd name="connsiteY1" fmla="*/ 154332 h 423933"/>
                <a:gd name="connsiteX2" fmla="*/ 470581 w 698442"/>
                <a:gd name="connsiteY2" fmla="*/ 303139 h 423933"/>
                <a:gd name="connsiteX3" fmla="*/ 470581 w 698442"/>
                <a:gd name="connsiteY3" fmla="*/ 423887 h 423933"/>
                <a:gd name="connsiteX4" fmla="*/ 698411 w 698442"/>
                <a:gd name="connsiteY4" fmla="*/ 423552 h 423933"/>
                <a:gd name="connsiteX5" fmla="*/ 683825 w 698442"/>
                <a:gd name="connsiteY5" fmla="*/ 0 h 423933"/>
                <a:gd name="connsiteX6" fmla="*/ 2370 w 698442"/>
                <a:gd name="connsiteY6" fmla="*/ 1179 h 423933"/>
                <a:gd name="connsiteX7" fmla="*/ 615 w 698442"/>
                <a:gd name="connsiteY7" fmla="*/ 154332 h 423933"/>
                <a:gd name="connsiteX0" fmla="*/ 615 w 683825"/>
                <a:gd name="connsiteY0" fmla="*/ 154332 h 425346"/>
                <a:gd name="connsiteX1" fmla="*/ 321774 w 683825"/>
                <a:gd name="connsiteY1" fmla="*/ 154332 h 425346"/>
                <a:gd name="connsiteX2" fmla="*/ 470581 w 683825"/>
                <a:gd name="connsiteY2" fmla="*/ 303139 h 425346"/>
                <a:gd name="connsiteX3" fmla="*/ 470581 w 683825"/>
                <a:gd name="connsiteY3" fmla="*/ 423887 h 425346"/>
                <a:gd name="connsiteX4" fmla="*/ 682855 w 683825"/>
                <a:gd name="connsiteY4" fmla="*/ 425107 h 425346"/>
                <a:gd name="connsiteX5" fmla="*/ 683825 w 683825"/>
                <a:gd name="connsiteY5" fmla="*/ 0 h 425346"/>
                <a:gd name="connsiteX6" fmla="*/ 2370 w 683825"/>
                <a:gd name="connsiteY6" fmla="*/ 1179 h 425346"/>
                <a:gd name="connsiteX7" fmla="*/ 615 w 683825"/>
                <a:gd name="connsiteY7" fmla="*/ 154332 h 425346"/>
                <a:gd name="connsiteX0" fmla="*/ 615 w 684601"/>
                <a:gd name="connsiteY0" fmla="*/ 154332 h 423933"/>
                <a:gd name="connsiteX1" fmla="*/ 321774 w 684601"/>
                <a:gd name="connsiteY1" fmla="*/ 154332 h 423933"/>
                <a:gd name="connsiteX2" fmla="*/ 470581 w 684601"/>
                <a:gd name="connsiteY2" fmla="*/ 303139 h 423933"/>
                <a:gd name="connsiteX3" fmla="*/ 470581 w 684601"/>
                <a:gd name="connsiteY3" fmla="*/ 423887 h 423933"/>
                <a:gd name="connsiteX4" fmla="*/ 684411 w 684601"/>
                <a:gd name="connsiteY4" fmla="*/ 423552 h 423933"/>
                <a:gd name="connsiteX5" fmla="*/ 683825 w 684601"/>
                <a:gd name="connsiteY5" fmla="*/ 0 h 423933"/>
                <a:gd name="connsiteX6" fmla="*/ 2370 w 684601"/>
                <a:gd name="connsiteY6" fmla="*/ 1179 h 423933"/>
                <a:gd name="connsiteX7" fmla="*/ 615 w 684601"/>
                <a:gd name="connsiteY7" fmla="*/ 154332 h 42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601" h="423933">
                  <a:moveTo>
                    <a:pt x="615" y="154332"/>
                  </a:moveTo>
                  <a:lnTo>
                    <a:pt x="321774" y="154332"/>
                  </a:lnTo>
                  <a:cubicBezTo>
                    <a:pt x="403958" y="154332"/>
                    <a:pt x="470581" y="220955"/>
                    <a:pt x="470581" y="303139"/>
                  </a:cubicBezTo>
                  <a:cubicBezTo>
                    <a:pt x="471639" y="344447"/>
                    <a:pt x="469523" y="382579"/>
                    <a:pt x="470581" y="423887"/>
                  </a:cubicBezTo>
                  <a:cubicBezTo>
                    <a:pt x="541879" y="422717"/>
                    <a:pt x="613113" y="424722"/>
                    <a:pt x="684411" y="423552"/>
                  </a:cubicBezTo>
                  <a:cubicBezTo>
                    <a:pt x="685252" y="283426"/>
                    <a:pt x="682984" y="140126"/>
                    <a:pt x="683825" y="0"/>
                  </a:cubicBezTo>
                  <a:lnTo>
                    <a:pt x="2370" y="1179"/>
                  </a:lnTo>
                  <a:cubicBezTo>
                    <a:pt x="-596" y="93211"/>
                    <a:pt x="-262" y="55113"/>
                    <a:pt x="615" y="154332"/>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7" name="Round Same Side Corner Rectangle 26"/>
            <p:cNvSpPr/>
            <p:nvPr/>
          </p:nvSpPr>
          <p:spPr>
            <a:xfrm>
              <a:off x="6555744" y="5695950"/>
              <a:ext cx="1691127" cy="987523"/>
            </a:xfrm>
            <a:prstGeom prst="round2SameRect">
              <a:avLst>
                <a:gd name="adj1" fmla="val 10197"/>
                <a:gd name="adj2" fmla="val 133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pic>
        <p:nvPicPr>
          <p:cNvPr id="1027" name="Picture 33"/>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009864" y="5715000"/>
            <a:ext cx="1108075"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Placeholder 1"/>
          <p:cNvSpPr>
            <a:spLocks noGrp="1"/>
          </p:cNvSpPr>
          <p:nvPr>
            <p:ph type="title"/>
          </p:nvPr>
        </p:nvSpPr>
        <p:spPr bwMode="auto">
          <a:xfrm>
            <a:off x="304800" y="274638"/>
            <a:ext cx="7400925" cy="8016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304800" y="1228725"/>
            <a:ext cx="7400925"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88913" y="6356350"/>
            <a:ext cx="2895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pitchFamily="34" charset="0"/>
                <a:ea typeface="+mn-ea"/>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305800" y="228600"/>
            <a:ext cx="6096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898989"/>
                </a:solidFill>
                <a:cs typeface="Arial" pitchFamily="34" charset="0"/>
              </a:defRPr>
            </a:lvl1pPr>
          </a:lstStyle>
          <a:p>
            <a:fld id="{2BCD6A92-E384-48C1-866D-F7A485F1E9EF}" type="slidenum">
              <a:rPr lang="en-US"/>
              <a:pPr/>
              <a:t>‹#›</a:t>
            </a:fld>
            <a:endParaRPr lang="en-US"/>
          </a:p>
        </p:txBody>
      </p:sp>
      <p:pic>
        <p:nvPicPr>
          <p:cNvPr id="1033" name="Picture 6"/>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559300" y="3416300"/>
            <a:ext cx="19050"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Box 1"/>
          <p:cNvSpPr txBox="1">
            <a:spLocks noChangeArrowheads="1"/>
          </p:cNvSpPr>
          <p:nvPr/>
        </p:nvSpPr>
        <p:spPr bwMode="auto">
          <a:xfrm>
            <a:off x="10185400" y="35687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mtClean="0"/>
          </a:p>
        </p:txBody>
      </p:sp>
      <p:pic>
        <p:nvPicPr>
          <p:cNvPr id="28" name="Picture 27" descr="WTClogoRGB_option1.jpg"/>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688896" y="6165487"/>
            <a:ext cx="802770" cy="376472"/>
          </a:xfrm>
          <a:prstGeom prst="rect">
            <a:avLst/>
          </a:prstGeom>
          <a:noFill/>
          <a:ln>
            <a:noFill/>
          </a:ln>
        </p:spPr>
      </p:pic>
      <p:pic>
        <p:nvPicPr>
          <p:cNvPr id="26626" name="Picture 2" descr="C:\Users\561114\AppData\Local\Microsoft\Windows\Temporary Internet Files\Content.Outlook\MA2QHE4S\Without_Tagline_PNG png (2).png"/>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555962" y="5943260"/>
            <a:ext cx="601775" cy="56082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236" r:id="rId1"/>
    <p:sldLayoutId id="2147484240" r:id="rId2"/>
    <p:sldLayoutId id="2147484241" r:id="rId3"/>
    <p:sldLayoutId id="2147484242" r:id="rId4"/>
    <p:sldLayoutId id="2147484243" r:id="rId5"/>
    <p:sldLayoutId id="2147484244" r:id="rId6"/>
    <p:sldLayoutId id="2147484237" r:id="rId7"/>
    <p:sldLayoutId id="2147484238" r:id="rId8"/>
    <p:sldLayoutId id="2147484239" r:id="rId9"/>
    <p:sldLayoutId id="2147484245" r:id="rId10"/>
    <p:sldLayoutId id="2147484246" r:id="rId11"/>
    <p:sldLayoutId id="2147484247" r:id="rId12"/>
  </p:sldLayoutIdLst>
  <p:hf hdr="0" ftr="0" dt="0"/>
  <p:txStyles>
    <p:titleStyle>
      <a:lvl1pPr algn="l" rtl="1" eaLnBrk="1" fontAlgn="base" hangingPunct="1">
        <a:spcBef>
          <a:spcPct val="0"/>
        </a:spcBef>
        <a:spcAft>
          <a:spcPct val="0"/>
        </a:spcAft>
        <a:defRPr sz="2400" b="1" kern="1200" cap="all">
          <a:solidFill>
            <a:srgbClr val="978473"/>
          </a:solidFill>
          <a:latin typeface="Arial" pitchFamily="34" charset="0"/>
          <a:ea typeface="ＭＳ Ｐゴシック" charset="0"/>
          <a:cs typeface="Arial" pitchFamily="34" charset="0"/>
        </a:defRPr>
      </a:lvl1pPr>
      <a:lvl2pPr algn="l" rtl="1"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1"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1"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1"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1" eaLnBrk="1" fontAlgn="base" hangingPunct="1">
        <a:spcBef>
          <a:spcPct val="0"/>
        </a:spcBef>
        <a:spcAft>
          <a:spcPct val="0"/>
        </a:spcAft>
        <a:defRPr sz="4400">
          <a:solidFill>
            <a:schemeClr val="tx1"/>
          </a:solidFill>
          <a:latin typeface="Arial" charset="0"/>
          <a:cs typeface="Arial" charset="0"/>
        </a:defRPr>
      </a:lvl6pPr>
      <a:lvl7pPr marL="914400" algn="l" rtl="1" eaLnBrk="1" fontAlgn="base" hangingPunct="1">
        <a:spcBef>
          <a:spcPct val="0"/>
        </a:spcBef>
        <a:spcAft>
          <a:spcPct val="0"/>
        </a:spcAft>
        <a:defRPr sz="4400">
          <a:solidFill>
            <a:schemeClr val="tx1"/>
          </a:solidFill>
          <a:latin typeface="Arial" charset="0"/>
          <a:cs typeface="Arial" charset="0"/>
        </a:defRPr>
      </a:lvl7pPr>
      <a:lvl8pPr marL="1371600" algn="l" rtl="1" eaLnBrk="1" fontAlgn="base" hangingPunct="1">
        <a:spcBef>
          <a:spcPct val="0"/>
        </a:spcBef>
        <a:spcAft>
          <a:spcPct val="0"/>
        </a:spcAft>
        <a:defRPr sz="4400">
          <a:solidFill>
            <a:schemeClr val="tx1"/>
          </a:solidFill>
          <a:latin typeface="Arial" charset="0"/>
          <a:cs typeface="Arial" charset="0"/>
        </a:defRPr>
      </a:lvl8pPr>
      <a:lvl9pPr marL="1828800" algn="l" rtl="1"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r" rtl="1" eaLnBrk="1" fontAlgn="base" hangingPunct="1">
        <a:spcBef>
          <a:spcPct val="20000"/>
        </a:spcBef>
        <a:spcAft>
          <a:spcPct val="0"/>
        </a:spcAft>
        <a:buFont typeface="Arial" pitchFamily="34" charset="0"/>
        <a:defRPr sz="2400" kern="1200">
          <a:solidFill>
            <a:schemeClr val="tx2"/>
          </a:solidFill>
          <a:latin typeface="Arial" pitchFamily="34" charset="0"/>
          <a:ea typeface="ＭＳ Ｐゴシック" charset="0"/>
          <a:cs typeface="Arial" pitchFamily="34" charset="0"/>
        </a:defRPr>
      </a:lvl1pPr>
      <a:lvl2pPr marL="514350" indent="-285750" algn="r" rtl="1" eaLnBrk="1" fontAlgn="base" hangingPunct="1">
        <a:spcBef>
          <a:spcPct val="20000"/>
        </a:spcBef>
        <a:spcAft>
          <a:spcPct val="0"/>
        </a:spcAft>
        <a:buFont typeface="Arial" pitchFamily="34" charset="0"/>
        <a:buChar char="–"/>
        <a:defRPr sz="2400" kern="1200">
          <a:solidFill>
            <a:schemeClr val="tx2"/>
          </a:solidFill>
          <a:latin typeface="Arial" pitchFamily="34" charset="0"/>
          <a:ea typeface="Arial" charset="0"/>
          <a:cs typeface="Arial" pitchFamily="34" charset="0"/>
        </a:defRPr>
      </a:lvl2pPr>
      <a:lvl3pPr marL="914400" indent="-228600" algn="r" rtl="1" eaLnBrk="1" fontAlgn="base" hangingPunct="1">
        <a:spcBef>
          <a:spcPct val="20000"/>
        </a:spcBef>
        <a:spcAft>
          <a:spcPct val="0"/>
        </a:spcAft>
        <a:buFont typeface="Arial" pitchFamily="34" charset="0"/>
        <a:buChar char="•"/>
        <a:defRPr sz="2000" kern="1200">
          <a:solidFill>
            <a:schemeClr val="tx2"/>
          </a:solidFill>
          <a:latin typeface="Arial" pitchFamily="34" charset="0"/>
          <a:ea typeface="Arial" charset="0"/>
          <a:cs typeface="Arial" pitchFamily="34" charset="0"/>
        </a:defRPr>
      </a:lvl3pPr>
      <a:lvl4pPr marL="1371600" indent="-228600" algn="r" rtl="1" eaLnBrk="1" fontAlgn="base" hangingPunct="1">
        <a:spcBef>
          <a:spcPct val="20000"/>
        </a:spcBef>
        <a:spcAft>
          <a:spcPct val="0"/>
        </a:spcAft>
        <a:buFont typeface="Arial" pitchFamily="34" charset="0"/>
        <a:buChar char="–"/>
        <a:defRPr sz="2000" kern="1200">
          <a:solidFill>
            <a:schemeClr val="tx2"/>
          </a:solidFill>
          <a:latin typeface="Arial" pitchFamily="34" charset="0"/>
          <a:ea typeface="Arial" charset="0"/>
          <a:cs typeface="Arial" pitchFamily="34" charset="0"/>
        </a:defRPr>
      </a:lvl4pPr>
      <a:lvl5pPr marL="1828800" indent="-228600" algn="r" rtl="1" eaLnBrk="1" fontAlgn="base" hangingPunct="1">
        <a:spcBef>
          <a:spcPct val="20000"/>
        </a:spcBef>
        <a:spcAft>
          <a:spcPct val="0"/>
        </a:spcAft>
        <a:buFont typeface="Arial" pitchFamily="34" charset="0"/>
        <a:buChar char="»"/>
        <a:defRPr sz="2000" kern="1200">
          <a:solidFill>
            <a:schemeClr val="tx2"/>
          </a:solidFill>
          <a:latin typeface="Arial" pitchFamily="34" charset="0"/>
          <a:ea typeface="Arial" charset="0"/>
          <a:cs typeface="Arial" pitchFamily="34" charset="0"/>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0.jpeg"/><Relationship Id="rId7" Type="http://schemas.openxmlformats.org/officeDocument/2006/relationships/image" Target="../media/image14.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23.jpeg"/><Relationship Id="rId4" Type="http://schemas.openxmlformats.org/officeDocument/2006/relationships/image" Target="../media/image11.png"/><Relationship Id="rId9"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2750" y="5272088"/>
            <a:ext cx="4360863" cy="1054100"/>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i="1" dirty="0">
                <a:solidFill>
                  <a:schemeClr val="bg1"/>
                </a:solidFill>
              </a:rPr>
              <a:t>“</a:t>
            </a:r>
            <a:r>
              <a:rPr lang="en-US" sz="1200" i="1" dirty="0">
                <a:solidFill>
                  <a:schemeClr val="bg1"/>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chemeClr val="bg1"/>
                </a:solidFill>
              </a:rPr>
              <a:t>”</a:t>
            </a:r>
            <a:endParaRPr lang="en-US" sz="1200" i="1" dirty="0">
              <a:solidFill>
                <a:schemeClr val="bg1"/>
              </a:solidFill>
            </a:endParaRPr>
          </a:p>
        </p:txBody>
      </p:sp>
      <p:sp>
        <p:nvSpPr>
          <p:cNvPr id="7" name="TextBox 6"/>
          <p:cNvSpPr txBox="1"/>
          <p:nvPr/>
        </p:nvSpPr>
        <p:spPr>
          <a:xfrm>
            <a:off x="394139" y="3279285"/>
            <a:ext cx="6842233" cy="1631216"/>
          </a:xfrm>
          <a:prstGeom prst="rect">
            <a:avLst/>
          </a:prstGeom>
          <a:noFill/>
        </p:spPr>
        <p:txBody>
          <a:bodyPr wrap="square" rtlCol="0">
            <a:spAutoFit/>
          </a:bodyPr>
          <a:lstStyle/>
          <a:p>
            <a:pPr algn="r"/>
            <a:r>
              <a:rPr lang="en-US" sz="2000" dirty="0" smtClean="0">
                <a:solidFill>
                  <a:schemeClr val="accent6">
                    <a:lumMod val="20000"/>
                    <a:lumOff val="80000"/>
                  </a:schemeClr>
                </a:solidFill>
              </a:rPr>
              <a:t>Warrior Transition Command (WTC)</a:t>
            </a:r>
          </a:p>
          <a:p>
            <a:pPr algn="r"/>
            <a:r>
              <a:rPr lang="en-US" sz="2000" dirty="0" smtClean="0">
                <a:solidFill>
                  <a:schemeClr val="accent6">
                    <a:lumMod val="20000"/>
                    <a:lumOff val="80000"/>
                  </a:schemeClr>
                </a:solidFill>
              </a:rPr>
              <a:t>Mr. Lonnie Moore, Program Analyst</a:t>
            </a:r>
          </a:p>
          <a:p>
            <a:pPr algn="r"/>
            <a:r>
              <a:rPr lang="en-US" sz="2000" dirty="0" smtClean="0">
                <a:solidFill>
                  <a:schemeClr val="accent6">
                    <a:lumMod val="20000"/>
                    <a:lumOff val="80000"/>
                  </a:schemeClr>
                </a:solidFill>
              </a:rPr>
              <a:t>Career and Education Readiness Branch (CERB)</a:t>
            </a:r>
          </a:p>
          <a:p>
            <a:pPr algn="r"/>
            <a:r>
              <a:rPr lang="en-US" sz="2000" dirty="0" smtClean="0">
                <a:solidFill>
                  <a:schemeClr val="accent6">
                    <a:lumMod val="20000"/>
                    <a:lumOff val="80000"/>
                  </a:schemeClr>
                </a:solidFill>
              </a:rPr>
              <a:t>WTC G-1</a:t>
            </a:r>
          </a:p>
          <a:p>
            <a:pPr algn="r"/>
            <a:r>
              <a:rPr lang="en-US" sz="2000" dirty="0" smtClean="0">
                <a:solidFill>
                  <a:schemeClr val="accent6">
                    <a:lumMod val="20000"/>
                    <a:lumOff val="80000"/>
                  </a:schemeClr>
                </a:solidFill>
              </a:rPr>
              <a:t>7 October 2014</a:t>
            </a:r>
          </a:p>
        </p:txBody>
      </p:sp>
      <p:sp>
        <p:nvSpPr>
          <p:cNvPr id="10" name="TextBox 9"/>
          <p:cNvSpPr txBox="1"/>
          <p:nvPr/>
        </p:nvSpPr>
        <p:spPr>
          <a:xfrm>
            <a:off x="394138" y="472970"/>
            <a:ext cx="6873765" cy="1200329"/>
          </a:xfrm>
          <a:prstGeom prst="rect">
            <a:avLst/>
          </a:prstGeom>
          <a:noFill/>
        </p:spPr>
        <p:txBody>
          <a:bodyPr wrap="square" rtlCol="0">
            <a:spAutoFit/>
          </a:bodyPr>
          <a:lstStyle/>
          <a:p>
            <a:r>
              <a:rPr lang="en-US" sz="3600" b="1" dirty="0" smtClean="0">
                <a:solidFill>
                  <a:schemeClr val="accent1"/>
                </a:solidFill>
              </a:rPr>
              <a:t>WARRIOR CARE AND TRANSITION PROGRAM</a:t>
            </a:r>
            <a:endParaRPr lang="en-US" sz="3600" b="1" dirty="0">
              <a:solidFill>
                <a:schemeClr val="accent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7"/>
          </p:nvPr>
        </p:nvSpPr>
        <p:spPr/>
        <p:txBody>
          <a:bodyPr/>
          <a:lstStyle/>
          <a:p>
            <a:fld id="{1C499408-8A03-426E-91E5-D2C7C8C76C3E}" type="slidenum">
              <a:rPr lang="en-US" smtClean="0"/>
              <a:pPr/>
              <a:t>10</a:t>
            </a:fld>
            <a:endParaRPr lang="en-US" dirty="0"/>
          </a:p>
        </p:txBody>
      </p:sp>
      <p:sp>
        <p:nvSpPr>
          <p:cNvPr id="9" name="Title 8"/>
          <p:cNvSpPr>
            <a:spLocks noGrp="1"/>
          </p:cNvSpPr>
          <p:nvPr>
            <p:ph type="title"/>
          </p:nvPr>
        </p:nvSpPr>
        <p:spPr>
          <a:xfrm>
            <a:off x="304800" y="155765"/>
            <a:ext cx="7400925" cy="801687"/>
          </a:xfrm>
        </p:spPr>
        <p:txBody>
          <a:bodyPr/>
          <a:lstStyle/>
          <a:p>
            <a:r>
              <a:rPr lang="en-US" dirty="0" smtClean="0"/>
              <a:t>Career and Education Readiness (CER)</a:t>
            </a:r>
            <a:endParaRPr lang="en-US" dirty="0"/>
          </a:p>
        </p:txBody>
      </p:sp>
      <p:sp>
        <p:nvSpPr>
          <p:cNvPr id="17" name="TextBox 16"/>
          <p:cNvSpPr txBox="1"/>
          <p:nvPr/>
        </p:nvSpPr>
        <p:spPr>
          <a:xfrm>
            <a:off x="252488" y="1071888"/>
            <a:ext cx="8013021" cy="4524315"/>
          </a:xfrm>
          <a:prstGeom prst="rect">
            <a:avLst/>
          </a:prstGeom>
          <a:noFill/>
        </p:spPr>
        <p:txBody>
          <a:bodyPr wrap="square" rtlCol="0">
            <a:spAutoFit/>
          </a:bodyPr>
          <a:lstStyle/>
          <a:p>
            <a:pPr>
              <a:buFont typeface="Arial" pitchFamily="34" charset="0"/>
              <a:buChar char="•"/>
            </a:pPr>
            <a:r>
              <a:rPr lang="en-US" sz="1600" dirty="0" smtClean="0">
                <a:solidFill>
                  <a:srgbClr val="898989"/>
                </a:solidFill>
              </a:rPr>
              <a:t> Career strongly influences success in other domains</a:t>
            </a:r>
          </a:p>
          <a:p>
            <a:pPr>
              <a:buFont typeface="Arial" pitchFamily="34" charset="0"/>
              <a:buChar char="•"/>
            </a:pPr>
            <a:r>
              <a:rPr lang="en-US" sz="1600" dirty="0" smtClean="0">
                <a:solidFill>
                  <a:srgbClr val="898989"/>
                </a:solidFill>
              </a:rPr>
              <a:t> Begins with </a:t>
            </a:r>
            <a:r>
              <a:rPr lang="en-US" sz="1600" b="1" u="sng" dirty="0" smtClean="0">
                <a:solidFill>
                  <a:srgbClr val="C00000"/>
                </a:solidFill>
              </a:rPr>
              <a:t>realistic</a:t>
            </a:r>
            <a:r>
              <a:rPr lang="en-US" sz="1600" dirty="0" smtClean="0">
                <a:solidFill>
                  <a:srgbClr val="898989"/>
                </a:solidFill>
              </a:rPr>
              <a:t> goal-setting using the SMART model</a:t>
            </a:r>
          </a:p>
          <a:p>
            <a:endParaRPr lang="en-US" sz="1600" dirty="0" smtClean="0">
              <a:solidFill>
                <a:srgbClr val="898989"/>
              </a:solidFill>
            </a:endParaRPr>
          </a:p>
          <a:p>
            <a:pPr>
              <a:buFont typeface="Arial" pitchFamily="34" charset="0"/>
              <a:buChar char="•"/>
            </a:pPr>
            <a:r>
              <a:rPr lang="en-US" sz="1600" dirty="0" smtClean="0">
                <a:solidFill>
                  <a:srgbClr val="898989"/>
                </a:solidFill>
              </a:rPr>
              <a:t> CER Activities include</a:t>
            </a:r>
          </a:p>
          <a:p>
            <a:pPr lvl="1">
              <a:buFont typeface="Arial" pitchFamily="34" charset="0"/>
              <a:buChar char="•"/>
            </a:pPr>
            <a:r>
              <a:rPr lang="en-US" sz="1600" dirty="0" smtClean="0">
                <a:solidFill>
                  <a:srgbClr val="898989"/>
                </a:solidFill>
              </a:rPr>
              <a:t> Remain-in-the-Army Work Assignments (RIAWA)</a:t>
            </a:r>
          </a:p>
          <a:p>
            <a:pPr lvl="1">
              <a:buFont typeface="Arial" pitchFamily="34" charset="0"/>
              <a:buChar char="•"/>
            </a:pPr>
            <a:r>
              <a:rPr lang="en-US" sz="1600" dirty="0" smtClean="0">
                <a:solidFill>
                  <a:srgbClr val="898989"/>
                </a:solidFill>
              </a:rPr>
              <a:t> Federal Internships</a:t>
            </a:r>
          </a:p>
          <a:p>
            <a:pPr lvl="1">
              <a:buFont typeface="Arial" pitchFamily="34" charset="0"/>
              <a:buChar char="•"/>
            </a:pPr>
            <a:r>
              <a:rPr lang="en-US" sz="1600" dirty="0" smtClean="0">
                <a:solidFill>
                  <a:srgbClr val="898989"/>
                </a:solidFill>
              </a:rPr>
              <a:t> Education and Training</a:t>
            </a:r>
          </a:p>
          <a:p>
            <a:pPr lvl="1">
              <a:buFont typeface="Arial" pitchFamily="34" charset="0"/>
              <a:buChar char="•"/>
            </a:pPr>
            <a:r>
              <a:rPr lang="en-US" sz="1600" dirty="0" smtClean="0">
                <a:solidFill>
                  <a:srgbClr val="898989"/>
                </a:solidFill>
              </a:rPr>
              <a:t> VA Vocational Rehabilitation &amp; Employment (VR&amp;E) Services</a:t>
            </a:r>
          </a:p>
          <a:p>
            <a:pPr lvl="1">
              <a:buFont typeface="Arial" pitchFamily="34" charset="0"/>
              <a:buChar char="•"/>
            </a:pPr>
            <a:r>
              <a:rPr lang="en-US" sz="1600" dirty="0" smtClean="0">
                <a:solidFill>
                  <a:srgbClr val="898989"/>
                </a:solidFill>
              </a:rPr>
              <a:t> Soldier for Life-Transition Assistance Program (SFL-TAP)</a:t>
            </a:r>
          </a:p>
          <a:p>
            <a:pPr lvl="1"/>
            <a:endParaRPr lang="en-US" sz="1600" dirty="0" smtClean="0">
              <a:solidFill>
                <a:srgbClr val="898989"/>
              </a:solidFill>
            </a:endParaRPr>
          </a:p>
          <a:p>
            <a:pPr>
              <a:buFont typeface="Arial" pitchFamily="34" charset="0"/>
              <a:buChar char="•"/>
            </a:pPr>
            <a:r>
              <a:rPr lang="en-US" sz="1600" dirty="0" smtClean="0">
                <a:solidFill>
                  <a:srgbClr val="898989"/>
                </a:solidFill>
              </a:rPr>
              <a:t> Key is to start early, as medical appointments allow, in the rehabilitation or reintegration process of the CTP</a:t>
            </a:r>
          </a:p>
          <a:p>
            <a:pPr>
              <a:buFont typeface="Arial" pitchFamily="34" charset="0"/>
              <a:buChar char="•"/>
            </a:pPr>
            <a:endParaRPr lang="en-US" sz="1600" dirty="0" smtClean="0">
              <a:solidFill>
                <a:srgbClr val="898989"/>
              </a:solidFill>
            </a:endParaRPr>
          </a:p>
          <a:p>
            <a:pPr>
              <a:buFont typeface="Arial" pitchFamily="34" charset="0"/>
              <a:buChar char="•"/>
            </a:pPr>
            <a:r>
              <a:rPr lang="en-US" sz="1600" dirty="0" smtClean="0">
                <a:solidFill>
                  <a:srgbClr val="898989"/>
                </a:solidFill>
              </a:rPr>
              <a:t> Career readiness is the product of sustained effort, not a single event</a:t>
            </a:r>
          </a:p>
          <a:p>
            <a:pPr>
              <a:buFont typeface="Arial" pitchFamily="34" charset="0"/>
              <a:buChar char="•"/>
            </a:pPr>
            <a:endParaRPr lang="en-US" sz="1600" dirty="0" smtClean="0">
              <a:solidFill>
                <a:srgbClr val="898989"/>
              </a:solidFill>
            </a:endParaRPr>
          </a:p>
          <a:p>
            <a:pPr>
              <a:buFont typeface="Arial" pitchFamily="34" charset="0"/>
              <a:buChar char="•"/>
            </a:pPr>
            <a:r>
              <a:rPr lang="en-US" sz="1600" dirty="0" smtClean="0">
                <a:solidFill>
                  <a:srgbClr val="898989"/>
                </a:solidFill>
              </a:rPr>
              <a:t> CER is a Team Effort led by each Soldier’s Transition Coordinator, Squad Leader and Occupational Therapist with input from the Soldier</a:t>
            </a:r>
          </a:p>
          <a:p>
            <a:pPr>
              <a:buFont typeface="Arial" pitchFamily="34" charset="0"/>
              <a:buChar char="•"/>
            </a:pPr>
            <a:endParaRPr lang="en-US" sz="1600" i="1" dirty="0" smtClean="0">
              <a:solidFill>
                <a:srgbClr val="C00000"/>
              </a:solidFill>
            </a:endParaRPr>
          </a:p>
        </p:txBody>
      </p:sp>
      <p:pic>
        <p:nvPicPr>
          <p:cNvPr id="5" name="Content Placeholder 12" descr="Picture2.jpg"/>
          <p:cNvPicPr>
            <a:picLocks noGrp="1" noChangeAspect="1"/>
          </p:cNvPicPr>
          <p:nvPr>
            <p:ph sz="quarter" idx="16"/>
          </p:nvPr>
        </p:nvPicPr>
        <p:blipFill>
          <a:blip r:embed="rId3"/>
          <a:stretch>
            <a:fillRect/>
          </a:stretch>
        </p:blipFill>
        <p:spPr>
          <a:xfrm>
            <a:off x="5864691" y="965479"/>
            <a:ext cx="2649222" cy="1766147"/>
          </a:xfrm>
          <a:ln>
            <a:solidFill>
              <a:schemeClr val="bg2">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pic>
      <p:sp>
        <p:nvSpPr>
          <p:cNvPr id="6" name="Footer Placeholder 4"/>
          <p:cNvSpPr txBox="1">
            <a:spLocks/>
          </p:cNvSpPr>
          <p:nvPr/>
        </p:nvSpPr>
        <p:spPr>
          <a:xfrm>
            <a:off x="228600" y="6553200"/>
            <a:ext cx="5449887" cy="228600"/>
          </a:xfrm>
          <a:prstGeom prst="rect">
            <a:avLst/>
          </a:prstGeom>
        </p:spPr>
        <p:txBody>
          <a:bodyPr vert="horz" lIns="91440" tIns="45720" rIns="91440" bIns="45720" rtlCol="0" anchor="ctr"/>
          <a:lstStyle>
            <a:defPPr>
              <a:defRPr lang="en-US"/>
            </a:defPPr>
            <a:lvl1pPr algn="ctr" rtl="0" fontAlgn="auto">
              <a:spcBef>
                <a:spcPts val="0"/>
              </a:spcBef>
              <a:spcAft>
                <a:spcPts val="0"/>
              </a:spcAft>
              <a:defRPr sz="105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j-lt"/>
                <a:ea typeface="+mn-ea"/>
                <a:cs typeface="Arial" pitchFamily="34" charset="0"/>
              </a:rPr>
              <a:t>Mr.</a:t>
            </a:r>
            <a:r>
              <a:rPr kumimoji="0" lang="en-US" sz="1100" b="0" i="0" u="none" strike="noStrike" kern="1200" cap="none" spc="0" normalizeH="0" noProof="0" dirty="0" smtClean="0">
                <a:ln>
                  <a:noFill/>
                </a:ln>
                <a:solidFill>
                  <a:prstClr val="black"/>
                </a:solidFill>
                <a:effectLst/>
                <a:uLnTx/>
                <a:uFillTx/>
                <a:latin typeface="+mj-lt"/>
                <a:ea typeface="+mn-ea"/>
                <a:cs typeface="Arial" pitchFamily="34" charset="0"/>
              </a:rPr>
              <a:t> Lonnie Moore</a:t>
            </a:r>
            <a:r>
              <a:rPr kumimoji="0" lang="en-US" sz="1100" b="0" i="0" u="none" strike="noStrike" kern="1200" cap="none" spc="0" normalizeH="0" baseline="0" noProof="0" dirty="0" smtClean="0">
                <a:ln>
                  <a:noFill/>
                </a:ln>
                <a:solidFill>
                  <a:prstClr val="black"/>
                </a:solidFill>
                <a:effectLst/>
                <a:uLnTx/>
                <a:uFillTx/>
                <a:latin typeface="+mj-lt"/>
                <a:ea typeface="+mn-ea"/>
                <a:cs typeface="Arial" pitchFamily="34" charset="0"/>
              </a:rPr>
              <a:t>/619.532.8035/lonnie.c.moore.civ@mail.mil </a:t>
            </a:r>
            <a:endParaRPr kumimoji="0" lang="en-US" sz="1100" b="0" i="0" u="none" strike="noStrike" kern="1200" cap="none" spc="0" normalizeH="0" baseline="0" noProof="0" dirty="0">
              <a:ln>
                <a:noFill/>
              </a:ln>
              <a:solidFill>
                <a:prstClr val="black"/>
              </a:solidFill>
              <a:effectLst/>
              <a:uLnTx/>
              <a:uFillTx/>
              <a:latin typeface="+mj-lt"/>
              <a:ea typeface="+mn-ea"/>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8085621-391A-4559-8774-FD7517987DB0}" type="slidenum">
              <a:rPr lang="en-US" sz="1100">
                <a:solidFill>
                  <a:srgbClr val="898989"/>
                </a:solidFill>
              </a:rPr>
              <a:pPr eaLnBrk="1" hangingPunct="1"/>
              <a:t>11</a:t>
            </a:fld>
            <a:endParaRPr lang="en-US" sz="1100">
              <a:solidFill>
                <a:srgbClr val="898989"/>
              </a:solidFill>
            </a:endParaRPr>
          </a:p>
        </p:txBody>
      </p:sp>
      <p:sp>
        <p:nvSpPr>
          <p:cNvPr id="5" name="TextBox 4"/>
          <p:cNvSpPr txBox="1"/>
          <p:nvPr/>
        </p:nvSpPr>
        <p:spPr>
          <a:xfrm>
            <a:off x="378375" y="441412"/>
            <a:ext cx="7441324" cy="461665"/>
          </a:xfrm>
          <a:prstGeom prst="rect">
            <a:avLst/>
          </a:prstGeom>
          <a:noFill/>
        </p:spPr>
        <p:txBody>
          <a:bodyPr wrap="square" rtlCol="0">
            <a:spAutoFit/>
          </a:bodyPr>
          <a:lstStyle/>
          <a:p>
            <a:r>
              <a:rPr lang="en-US" b="1" dirty="0" smtClean="0">
                <a:solidFill>
                  <a:schemeClr val="bg2">
                    <a:lumMod val="75000"/>
                  </a:schemeClr>
                </a:solidFill>
              </a:rPr>
              <a:t>REGULATORY GUIDANCE- </a:t>
            </a:r>
            <a:r>
              <a:rPr lang="en-US" b="1" dirty="0" err="1" smtClean="0">
                <a:solidFill>
                  <a:schemeClr val="bg2">
                    <a:lumMod val="75000"/>
                  </a:schemeClr>
                </a:solidFill>
              </a:rPr>
              <a:t>DoD</a:t>
            </a:r>
            <a:r>
              <a:rPr lang="en-US" b="1" dirty="0" smtClean="0">
                <a:solidFill>
                  <a:schemeClr val="bg2">
                    <a:lumMod val="75000"/>
                  </a:schemeClr>
                </a:solidFill>
              </a:rPr>
              <a:t>/VA IDES MOU</a:t>
            </a:r>
            <a:endParaRPr lang="en-US" b="1" dirty="0">
              <a:solidFill>
                <a:schemeClr val="bg2">
                  <a:lumMod val="75000"/>
                </a:schemeClr>
              </a:solidFill>
            </a:endParaRPr>
          </a:p>
        </p:txBody>
      </p:sp>
      <p:sp>
        <p:nvSpPr>
          <p:cNvPr id="8" name="TextBox 7"/>
          <p:cNvSpPr txBox="1"/>
          <p:nvPr/>
        </p:nvSpPr>
        <p:spPr>
          <a:xfrm>
            <a:off x="457199" y="1046701"/>
            <a:ext cx="7242049" cy="4401205"/>
          </a:xfrm>
          <a:prstGeom prst="rect">
            <a:avLst/>
          </a:prstGeom>
          <a:noFill/>
        </p:spPr>
        <p:txBody>
          <a:bodyPr wrap="square" rtlCol="0">
            <a:spAutoFit/>
          </a:bodyPr>
          <a:lstStyle/>
          <a:p>
            <a:pPr marL="228600" lvl="1" indent="-228600">
              <a:spcAft>
                <a:spcPts val="1200"/>
              </a:spcAft>
              <a:buFont typeface="Wingdings" pitchFamily="2" charset="2"/>
              <a:buChar char="§"/>
            </a:pPr>
            <a:r>
              <a:rPr lang="en-US" sz="1400" dirty="0" smtClean="0">
                <a:solidFill>
                  <a:srgbClr val="898989"/>
                </a:solidFill>
              </a:rPr>
              <a:t>Memorandum of Understanding Between the Department of Defense and the Department of Veterans Affairs- Signed 1 February 2012</a:t>
            </a:r>
          </a:p>
          <a:p>
            <a:pPr marL="685800" lvl="2" indent="-228600">
              <a:spcAft>
                <a:spcPts val="1200"/>
              </a:spcAft>
              <a:buFont typeface="Wingdings" pitchFamily="2" charset="2"/>
              <a:buChar char="§"/>
            </a:pPr>
            <a:r>
              <a:rPr lang="en-US" sz="1400" dirty="0" smtClean="0">
                <a:solidFill>
                  <a:srgbClr val="898989"/>
                </a:solidFill>
              </a:rPr>
              <a:t>“Outlines the parameters in which eligible active duty Service Members can received vocational rehabilitation counseling services and assistance.”</a:t>
            </a:r>
          </a:p>
          <a:p>
            <a:pPr marL="685800" lvl="2" indent="-228600">
              <a:spcAft>
                <a:spcPts val="1200"/>
              </a:spcAft>
              <a:buFont typeface="Wingdings" pitchFamily="2" charset="2"/>
              <a:buChar char="§"/>
            </a:pPr>
            <a:r>
              <a:rPr lang="en-US" sz="1400" dirty="0" smtClean="0">
                <a:solidFill>
                  <a:srgbClr val="898989"/>
                </a:solidFill>
              </a:rPr>
              <a:t>Should be informed and referred to a VRC for counseling on VR&amp;E services and assistance if they are:</a:t>
            </a:r>
          </a:p>
          <a:p>
            <a:pPr marL="1143000" lvl="3" indent="-228600">
              <a:spcAft>
                <a:spcPts val="1200"/>
              </a:spcAft>
              <a:buFont typeface="Wingdings" pitchFamily="2" charset="2"/>
              <a:buChar char="§"/>
            </a:pPr>
            <a:r>
              <a:rPr lang="en-US" sz="1400" dirty="0" smtClean="0">
                <a:solidFill>
                  <a:srgbClr val="898989"/>
                </a:solidFill>
              </a:rPr>
              <a:t>Evaluated by a </a:t>
            </a:r>
            <a:r>
              <a:rPr lang="en-US" sz="1400" dirty="0" err="1" smtClean="0">
                <a:solidFill>
                  <a:srgbClr val="898989"/>
                </a:solidFill>
              </a:rPr>
              <a:t>DoD</a:t>
            </a:r>
            <a:r>
              <a:rPr lang="en-US" sz="1400" dirty="0" smtClean="0">
                <a:solidFill>
                  <a:srgbClr val="898989"/>
                </a:solidFill>
              </a:rPr>
              <a:t> or VA physician and determined to have a severe injury or illness which could cause their referral into IDES</a:t>
            </a:r>
          </a:p>
          <a:p>
            <a:pPr marL="1143000" lvl="3" indent="-228600">
              <a:spcAft>
                <a:spcPts val="1200"/>
              </a:spcAft>
              <a:buFont typeface="Wingdings" pitchFamily="2" charset="2"/>
              <a:buChar char="§"/>
            </a:pPr>
            <a:r>
              <a:rPr lang="en-US" sz="1400" dirty="0" smtClean="0">
                <a:solidFill>
                  <a:srgbClr val="FF0000"/>
                </a:solidFill>
              </a:rPr>
              <a:t>Assigned to a Service’s Wounded Warrior program and are participating in the E2I program to the extent authorized by law</a:t>
            </a:r>
          </a:p>
          <a:p>
            <a:pPr marL="1143000" lvl="3" indent="-228600">
              <a:spcAft>
                <a:spcPts val="1200"/>
              </a:spcAft>
              <a:buFont typeface="Wingdings" pitchFamily="2" charset="2"/>
              <a:buChar char="§"/>
            </a:pPr>
            <a:r>
              <a:rPr lang="en-US" sz="1400" dirty="0" smtClean="0">
                <a:solidFill>
                  <a:schemeClr val="tx1">
                    <a:lumMod val="50000"/>
                    <a:lumOff val="50000"/>
                  </a:schemeClr>
                </a:solidFill>
              </a:rPr>
              <a:t>Being processed through the IDES and are being referred to a PEB</a:t>
            </a:r>
          </a:p>
          <a:p>
            <a:pPr marL="685800" lvl="2" indent="-228600">
              <a:spcAft>
                <a:spcPts val="1200"/>
              </a:spcAft>
              <a:buFont typeface="Wingdings" pitchFamily="2" charset="2"/>
              <a:buChar char="§"/>
            </a:pPr>
            <a:r>
              <a:rPr lang="en-US" sz="1400" dirty="0" smtClean="0">
                <a:solidFill>
                  <a:srgbClr val="FF0000"/>
                </a:solidFill>
              </a:rPr>
              <a:t>Develop a Career Plan with the Service Member and ensure the career plan is given to the Recover Care Coordinator (RCC) or Chain of Command for review</a:t>
            </a:r>
          </a:p>
          <a:p>
            <a:pPr marL="685800" lvl="2" indent="-228600">
              <a:spcAft>
                <a:spcPts val="1200"/>
              </a:spcAft>
              <a:buFont typeface="Wingdings" pitchFamily="2" charset="2"/>
              <a:buChar char="§"/>
            </a:pPr>
            <a:r>
              <a:rPr lang="en-US" sz="1400" dirty="0" smtClean="0">
                <a:solidFill>
                  <a:srgbClr val="FF0000"/>
                </a:solidFill>
              </a:rPr>
              <a:t>Provide VR&amp;E services and assistance to Service Members with severe injuries and illnesses participating in the E2I program or processing through IDES</a:t>
            </a:r>
          </a:p>
        </p:txBody>
      </p:sp>
      <p:sp>
        <p:nvSpPr>
          <p:cNvPr id="6" name="Footer Placeholder 4"/>
          <p:cNvSpPr txBox="1">
            <a:spLocks/>
          </p:cNvSpPr>
          <p:nvPr/>
        </p:nvSpPr>
        <p:spPr>
          <a:xfrm>
            <a:off x="228600" y="6553200"/>
            <a:ext cx="5449887" cy="228600"/>
          </a:xfrm>
          <a:prstGeom prst="rect">
            <a:avLst/>
          </a:prstGeom>
        </p:spPr>
        <p:txBody>
          <a:bodyPr vert="horz" lIns="91440" tIns="45720" rIns="91440" bIns="45720" rtlCol="0" anchor="ctr"/>
          <a:lstStyle>
            <a:defPPr>
              <a:defRPr lang="en-US"/>
            </a:defPPr>
            <a:lvl1pPr algn="ctr" rtl="0" fontAlgn="auto">
              <a:spcBef>
                <a:spcPts val="0"/>
              </a:spcBef>
              <a:spcAft>
                <a:spcPts val="0"/>
              </a:spcAft>
              <a:defRPr sz="105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j-lt"/>
                <a:ea typeface="+mn-ea"/>
                <a:cs typeface="Arial" pitchFamily="34" charset="0"/>
              </a:rPr>
              <a:t>Mr.</a:t>
            </a:r>
            <a:r>
              <a:rPr kumimoji="0" lang="en-US" sz="1100" b="0" i="0" u="none" strike="noStrike" kern="1200" cap="none" spc="0" normalizeH="0" noProof="0" dirty="0" smtClean="0">
                <a:ln>
                  <a:noFill/>
                </a:ln>
                <a:solidFill>
                  <a:prstClr val="black"/>
                </a:solidFill>
                <a:effectLst/>
                <a:uLnTx/>
                <a:uFillTx/>
                <a:latin typeface="+mj-lt"/>
                <a:ea typeface="+mn-ea"/>
                <a:cs typeface="Arial" pitchFamily="34" charset="0"/>
              </a:rPr>
              <a:t> Lonnie Moore</a:t>
            </a:r>
            <a:r>
              <a:rPr kumimoji="0" lang="en-US" sz="1100" b="0" i="0" u="none" strike="noStrike" kern="1200" cap="none" spc="0" normalizeH="0" baseline="0" noProof="0" dirty="0" smtClean="0">
                <a:ln>
                  <a:noFill/>
                </a:ln>
                <a:solidFill>
                  <a:prstClr val="black"/>
                </a:solidFill>
                <a:effectLst/>
                <a:uLnTx/>
                <a:uFillTx/>
                <a:latin typeface="+mj-lt"/>
                <a:ea typeface="+mn-ea"/>
                <a:cs typeface="Arial" pitchFamily="34" charset="0"/>
              </a:rPr>
              <a:t>/619.532.8035/lonnie.c.moore.civ@mail.mil </a:t>
            </a:r>
            <a:endParaRPr kumimoji="0" lang="en-US" sz="1100" b="0" i="0" u="none" strike="noStrike" kern="1200" cap="none" spc="0" normalizeH="0" baseline="0" noProof="0" dirty="0">
              <a:ln>
                <a:noFill/>
              </a:ln>
              <a:solidFill>
                <a:prstClr val="black"/>
              </a:solidFill>
              <a:effectLst/>
              <a:uLnTx/>
              <a:uFillTx/>
              <a:latin typeface="+mj-lt"/>
              <a:ea typeface="+mn-ea"/>
              <a:cs typeface="Arial"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8085621-391A-4559-8774-FD7517987DB0}" type="slidenum">
              <a:rPr lang="en-US" sz="1100">
                <a:solidFill>
                  <a:srgbClr val="898989"/>
                </a:solidFill>
              </a:rPr>
              <a:pPr eaLnBrk="1" hangingPunct="1"/>
              <a:t>12</a:t>
            </a:fld>
            <a:endParaRPr lang="en-US" sz="1100">
              <a:solidFill>
                <a:srgbClr val="898989"/>
              </a:solidFill>
            </a:endParaRPr>
          </a:p>
        </p:txBody>
      </p:sp>
      <p:sp>
        <p:nvSpPr>
          <p:cNvPr id="5" name="TextBox 4"/>
          <p:cNvSpPr txBox="1"/>
          <p:nvPr/>
        </p:nvSpPr>
        <p:spPr>
          <a:xfrm>
            <a:off x="378375" y="441412"/>
            <a:ext cx="7441324" cy="461665"/>
          </a:xfrm>
          <a:prstGeom prst="rect">
            <a:avLst/>
          </a:prstGeom>
          <a:noFill/>
        </p:spPr>
        <p:txBody>
          <a:bodyPr wrap="square" rtlCol="0">
            <a:spAutoFit/>
          </a:bodyPr>
          <a:lstStyle/>
          <a:p>
            <a:r>
              <a:rPr lang="en-US" b="1" dirty="0" smtClean="0">
                <a:solidFill>
                  <a:schemeClr val="bg2">
                    <a:lumMod val="75000"/>
                  </a:schemeClr>
                </a:solidFill>
              </a:rPr>
              <a:t>REGULATORY GUIDANCE- VBA Circular 28-12-01 </a:t>
            </a:r>
            <a:endParaRPr lang="en-US" b="1" dirty="0">
              <a:solidFill>
                <a:schemeClr val="bg2">
                  <a:lumMod val="75000"/>
                </a:schemeClr>
              </a:solidFill>
            </a:endParaRPr>
          </a:p>
        </p:txBody>
      </p:sp>
      <p:sp>
        <p:nvSpPr>
          <p:cNvPr id="8" name="TextBox 7"/>
          <p:cNvSpPr txBox="1"/>
          <p:nvPr/>
        </p:nvSpPr>
        <p:spPr>
          <a:xfrm>
            <a:off x="457199" y="1046701"/>
            <a:ext cx="7242049" cy="4462760"/>
          </a:xfrm>
          <a:prstGeom prst="rect">
            <a:avLst/>
          </a:prstGeom>
          <a:noFill/>
        </p:spPr>
        <p:txBody>
          <a:bodyPr wrap="square" rtlCol="0">
            <a:spAutoFit/>
          </a:bodyPr>
          <a:lstStyle/>
          <a:p>
            <a:pPr marL="228600" lvl="1" indent="-228600">
              <a:spcAft>
                <a:spcPts val="1200"/>
              </a:spcAft>
              <a:buFont typeface="Wingdings" pitchFamily="2" charset="2"/>
              <a:buChar char="§"/>
            </a:pPr>
            <a:r>
              <a:rPr lang="en-US" sz="1400" dirty="0" smtClean="0">
                <a:solidFill>
                  <a:srgbClr val="898989"/>
                </a:solidFill>
              </a:rPr>
              <a:t>VBA Circular 28-12-01- Procedures for Implementing the Provisions of PL 110-181, NDAA 2008, as extended by PL 112-56, Vow to Hire Heroes Act</a:t>
            </a:r>
          </a:p>
          <a:p>
            <a:pPr marL="685800" lvl="2" indent="-228600">
              <a:spcAft>
                <a:spcPts val="1200"/>
              </a:spcAft>
              <a:buFont typeface="Wingdings" pitchFamily="2" charset="2"/>
              <a:buChar char="§"/>
            </a:pPr>
            <a:r>
              <a:rPr lang="en-US" sz="1400" dirty="0" smtClean="0">
                <a:solidFill>
                  <a:srgbClr val="898989"/>
                </a:solidFill>
              </a:rPr>
              <a:t>DVA OGC determined, as a result of law:</a:t>
            </a:r>
          </a:p>
          <a:p>
            <a:pPr marL="1143000" lvl="3" indent="-228600">
              <a:spcAft>
                <a:spcPts val="1200"/>
              </a:spcAft>
              <a:buFont typeface="Wingdings" pitchFamily="2" charset="2"/>
              <a:buChar char="§"/>
            </a:pPr>
            <a:r>
              <a:rPr lang="en-US" sz="1400" dirty="0" smtClean="0">
                <a:solidFill>
                  <a:srgbClr val="898989"/>
                </a:solidFill>
              </a:rPr>
              <a:t>Service Members who incur a serious illness or injury that may render them unable to perform their military duties are entitled to VR services under title 38, USC, chapter 31</a:t>
            </a:r>
          </a:p>
          <a:p>
            <a:pPr marL="1600200" lvl="4" indent="-228600">
              <a:spcAft>
                <a:spcPts val="1200"/>
              </a:spcAft>
              <a:buFont typeface="Wingdings" pitchFamily="2" charset="2"/>
              <a:buChar char="§"/>
            </a:pPr>
            <a:r>
              <a:rPr lang="en-US" sz="1400" dirty="0" smtClean="0">
                <a:solidFill>
                  <a:srgbClr val="898989"/>
                </a:solidFill>
              </a:rPr>
              <a:t>Eligibility and entitlement are established without regard to a VA service-connected disability rating or a determination of employment handicap</a:t>
            </a:r>
          </a:p>
          <a:p>
            <a:pPr marL="1143000" lvl="3" indent="-228600">
              <a:spcAft>
                <a:spcPts val="1200"/>
              </a:spcAft>
              <a:buFont typeface="Wingdings" pitchFamily="2" charset="2"/>
              <a:buChar char="§"/>
            </a:pPr>
            <a:r>
              <a:rPr lang="en-US" sz="1400" dirty="0" smtClean="0">
                <a:solidFill>
                  <a:srgbClr val="898989"/>
                </a:solidFill>
              </a:rPr>
              <a:t>Entitlement is based upon the receipt of VA Form 28-1900, Disabled Veterans Application for Vocational Rehabilitation, and qualifying information related to military service</a:t>
            </a:r>
          </a:p>
          <a:p>
            <a:pPr marL="1600200" lvl="4" indent="-228600">
              <a:spcAft>
                <a:spcPts val="1200"/>
              </a:spcAft>
              <a:buFont typeface="Wingdings" pitchFamily="2" charset="2"/>
              <a:buChar char="§"/>
            </a:pPr>
            <a:r>
              <a:rPr lang="en-US" sz="1400" dirty="0" smtClean="0">
                <a:solidFill>
                  <a:srgbClr val="898989"/>
                </a:solidFill>
              </a:rPr>
              <a:t>Referral to PEB</a:t>
            </a:r>
          </a:p>
          <a:p>
            <a:pPr marL="1600200" lvl="4" indent="-228600">
              <a:spcAft>
                <a:spcPts val="1200"/>
              </a:spcAft>
              <a:buFont typeface="Wingdings" pitchFamily="2" charset="2"/>
              <a:buChar char="§"/>
            </a:pPr>
            <a:r>
              <a:rPr lang="en-US" sz="1400" dirty="0" smtClean="0">
                <a:solidFill>
                  <a:srgbClr val="FF0000"/>
                </a:solidFill>
              </a:rPr>
              <a:t>Military Status Service Referral (MSSR) for Service Members who are participating in E2I and have not been referred to a PEB and are not enrolled in IDES</a:t>
            </a:r>
          </a:p>
        </p:txBody>
      </p:sp>
      <p:sp>
        <p:nvSpPr>
          <p:cNvPr id="6" name="Footer Placeholder 4"/>
          <p:cNvSpPr txBox="1">
            <a:spLocks/>
          </p:cNvSpPr>
          <p:nvPr/>
        </p:nvSpPr>
        <p:spPr>
          <a:xfrm>
            <a:off x="228600" y="6553200"/>
            <a:ext cx="5449887" cy="228600"/>
          </a:xfrm>
          <a:prstGeom prst="rect">
            <a:avLst/>
          </a:prstGeom>
        </p:spPr>
        <p:txBody>
          <a:bodyPr vert="horz" lIns="91440" tIns="45720" rIns="91440" bIns="45720" rtlCol="0" anchor="ctr"/>
          <a:lstStyle>
            <a:defPPr>
              <a:defRPr lang="en-US"/>
            </a:defPPr>
            <a:lvl1pPr algn="ctr" rtl="0" fontAlgn="auto">
              <a:spcBef>
                <a:spcPts val="0"/>
              </a:spcBef>
              <a:spcAft>
                <a:spcPts val="0"/>
              </a:spcAft>
              <a:defRPr sz="105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j-lt"/>
                <a:ea typeface="+mn-ea"/>
                <a:cs typeface="Arial" pitchFamily="34" charset="0"/>
              </a:rPr>
              <a:t>Mr.</a:t>
            </a:r>
            <a:r>
              <a:rPr kumimoji="0" lang="en-US" sz="1100" b="0" i="0" u="none" strike="noStrike" kern="1200" cap="none" spc="0" normalizeH="0" noProof="0" dirty="0" smtClean="0">
                <a:ln>
                  <a:noFill/>
                </a:ln>
                <a:solidFill>
                  <a:prstClr val="black"/>
                </a:solidFill>
                <a:effectLst/>
                <a:uLnTx/>
                <a:uFillTx/>
                <a:latin typeface="+mj-lt"/>
                <a:ea typeface="+mn-ea"/>
                <a:cs typeface="Arial" pitchFamily="34" charset="0"/>
              </a:rPr>
              <a:t> Lonnie Moore</a:t>
            </a:r>
            <a:r>
              <a:rPr kumimoji="0" lang="en-US" sz="1100" b="0" i="0" u="none" strike="noStrike" kern="1200" cap="none" spc="0" normalizeH="0" baseline="0" noProof="0" dirty="0" smtClean="0">
                <a:ln>
                  <a:noFill/>
                </a:ln>
                <a:solidFill>
                  <a:prstClr val="black"/>
                </a:solidFill>
                <a:effectLst/>
                <a:uLnTx/>
                <a:uFillTx/>
                <a:latin typeface="+mj-lt"/>
                <a:ea typeface="+mn-ea"/>
                <a:cs typeface="Arial" pitchFamily="34" charset="0"/>
              </a:rPr>
              <a:t>/619.532.8035/lonnie.c.moore.civ@mail.mil </a:t>
            </a:r>
            <a:endParaRPr kumimoji="0" lang="en-US" sz="1100" b="0" i="0" u="none" strike="noStrike" kern="1200" cap="none" spc="0" normalizeH="0" baseline="0" noProof="0" dirty="0">
              <a:ln>
                <a:noFill/>
              </a:ln>
              <a:solidFill>
                <a:prstClr val="black"/>
              </a:solidFill>
              <a:effectLst/>
              <a:uLnTx/>
              <a:uFillTx/>
              <a:latin typeface="+mj-lt"/>
              <a:ea typeface="+mn-ea"/>
              <a:cs typeface="Arial" pitchFamily="34" charset="0"/>
            </a:endParaRPr>
          </a:p>
        </p:txBody>
      </p:sp>
    </p:spTree>
    <p:extLst>
      <p:ext uri="{BB962C8B-B14F-4D97-AF65-F5344CB8AC3E}">
        <p14:creationId xmlns:p14="http://schemas.microsoft.com/office/powerpoint/2010/main" val="127655654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8085621-391A-4559-8774-FD7517987DB0}" type="slidenum">
              <a:rPr lang="en-US" sz="1100">
                <a:solidFill>
                  <a:srgbClr val="898989"/>
                </a:solidFill>
              </a:rPr>
              <a:pPr eaLnBrk="1" hangingPunct="1"/>
              <a:t>13</a:t>
            </a:fld>
            <a:endParaRPr lang="en-US" sz="1100">
              <a:solidFill>
                <a:srgbClr val="898989"/>
              </a:solidFill>
            </a:endParaRPr>
          </a:p>
        </p:txBody>
      </p:sp>
      <p:sp>
        <p:nvSpPr>
          <p:cNvPr id="5" name="TextBox 4"/>
          <p:cNvSpPr txBox="1"/>
          <p:nvPr/>
        </p:nvSpPr>
        <p:spPr>
          <a:xfrm>
            <a:off x="378375" y="441412"/>
            <a:ext cx="7441324" cy="461665"/>
          </a:xfrm>
          <a:prstGeom prst="rect">
            <a:avLst/>
          </a:prstGeom>
          <a:noFill/>
        </p:spPr>
        <p:txBody>
          <a:bodyPr wrap="square" rtlCol="0">
            <a:spAutoFit/>
          </a:bodyPr>
          <a:lstStyle/>
          <a:p>
            <a:r>
              <a:rPr lang="en-US" b="1" dirty="0" smtClean="0">
                <a:solidFill>
                  <a:schemeClr val="bg2">
                    <a:lumMod val="75000"/>
                  </a:schemeClr>
                </a:solidFill>
              </a:rPr>
              <a:t>WHAT’S NEXT</a:t>
            </a:r>
            <a:endParaRPr lang="en-US" b="1" dirty="0">
              <a:solidFill>
                <a:schemeClr val="bg2">
                  <a:lumMod val="75000"/>
                </a:schemeClr>
              </a:solidFill>
            </a:endParaRPr>
          </a:p>
        </p:txBody>
      </p:sp>
      <p:sp>
        <p:nvSpPr>
          <p:cNvPr id="8" name="TextBox 7"/>
          <p:cNvSpPr txBox="1"/>
          <p:nvPr/>
        </p:nvSpPr>
        <p:spPr>
          <a:xfrm>
            <a:off x="457199" y="1046701"/>
            <a:ext cx="7242049" cy="5601533"/>
          </a:xfrm>
          <a:prstGeom prst="rect">
            <a:avLst/>
          </a:prstGeom>
          <a:noFill/>
        </p:spPr>
        <p:txBody>
          <a:bodyPr wrap="square" rtlCol="0">
            <a:spAutoFit/>
          </a:bodyPr>
          <a:lstStyle/>
          <a:p>
            <a:pPr marL="228600" lvl="1" indent="-228600">
              <a:spcAft>
                <a:spcPts val="1200"/>
              </a:spcAft>
              <a:buFont typeface="Wingdings" pitchFamily="2" charset="2"/>
              <a:buChar char="§"/>
            </a:pPr>
            <a:r>
              <a:rPr lang="en-US" sz="1400" dirty="0" smtClean="0">
                <a:solidFill>
                  <a:srgbClr val="898989"/>
                </a:solidFill>
              </a:rPr>
              <a:t>Ongoing Staff Assistance Visits (SAV) between WTC and VA VR&amp;E Office</a:t>
            </a:r>
          </a:p>
          <a:p>
            <a:pPr marL="685800" lvl="2" indent="-228600">
              <a:spcAft>
                <a:spcPts val="1200"/>
              </a:spcAft>
              <a:buFont typeface="Wingdings" pitchFamily="2" charset="2"/>
              <a:buChar char="§"/>
            </a:pPr>
            <a:r>
              <a:rPr lang="en-US" sz="1400" dirty="0" smtClean="0">
                <a:solidFill>
                  <a:srgbClr val="898989"/>
                </a:solidFill>
              </a:rPr>
              <a:t>SAVs have already occurred at Fort Riley and Fort Carson</a:t>
            </a:r>
          </a:p>
          <a:p>
            <a:pPr marL="228600" lvl="1" indent="-228600">
              <a:spcAft>
                <a:spcPts val="1200"/>
              </a:spcAft>
              <a:buFont typeface="Wingdings" pitchFamily="2" charset="2"/>
              <a:buChar char="§"/>
            </a:pPr>
            <a:r>
              <a:rPr lang="en-US" sz="1400" dirty="0" smtClean="0">
                <a:solidFill>
                  <a:srgbClr val="898989"/>
                </a:solidFill>
              </a:rPr>
              <a:t>Joint published SOP between WTC and VA VR&amp;E office</a:t>
            </a:r>
          </a:p>
          <a:p>
            <a:pPr marL="685800" lvl="2" indent="-228600">
              <a:spcAft>
                <a:spcPts val="1200"/>
              </a:spcAft>
              <a:buFont typeface="Wingdings" pitchFamily="2" charset="2"/>
              <a:buChar char="§"/>
            </a:pPr>
            <a:r>
              <a:rPr lang="en-US" sz="1400" dirty="0" smtClean="0">
                <a:solidFill>
                  <a:srgbClr val="898989"/>
                </a:solidFill>
              </a:rPr>
              <a:t>Targeted for completion by 30 October</a:t>
            </a:r>
          </a:p>
          <a:p>
            <a:pPr marL="228600" lvl="1" indent="-228600">
              <a:spcAft>
                <a:spcPts val="1200"/>
              </a:spcAft>
              <a:buFont typeface="Wingdings" pitchFamily="2" charset="2"/>
              <a:buChar char="§"/>
            </a:pPr>
            <a:r>
              <a:rPr lang="en-US" sz="1400" dirty="0" smtClean="0">
                <a:solidFill>
                  <a:srgbClr val="898989"/>
                </a:solidFill>
              </a:rPr>
              <a:t>Collaboration on metrics gathering</a:t>
            </a:r>
          </a:p>
          <a:p>
            <a:pPr marL="685800" lvl="2" indent="-228600">
              <a:spcAft>
                <a:spcPts val="1200"/>
              </a:spcAft>
              <a:buFont typeface="Wingdings" pitchFamily="2" charset="2"/>
              <a:buChar char="§"/>
            </a:pPr>
            <a:r>
              <a:rPr lang="en-US" sz="1400" dirty="0" smtClean="0">
                <a:solidFill>
                  <a:srgbClr val="898989"/>
                </a:solidFill>
              </a:rPr>
              <a:t>Congress directs each service to gather Recover Care Program (RCP) metrics and report to OSD monthly:</a:t>
            </a:r>
          </a:p>
          <a:p>
            <a:pPr marL="1143000" lvl="3" indent="-228600">
              <a:spcAft>
                <a:spcPts val="1200"/>
              </a:spcAft>
              <a:buFont typeface="Wingdings" pitchFamily="2" charset="2"/>
              <a:buChar char="§"/>
            </a:pPr>
            <a:r>
              <a:rPr lang="en-US" sz="1400" dirty="0" smtClean="0">
                <a:solidFill>
                  <a:srgbClr val="898989"/>
                </a:solidFill>
              </a:rPr>
              <a:t>Percent of Recovering Service Members (RSMs) referred for VR&amp;E services though the Department of Veterans Affairs</a:t>
            </a:r>
          </a:p>
          <a:p>
            <a:pPr marL="1143000" lvl="3" indent="-228600">
              <a:spcAft>
                <a:spcPts val="1200"/>
              </a:spcAft>
              <a:buFont typeface="Wingdings" pitchFamily="2" charset="2"/>
              <a:buChar char="§"/>
            </a:pPr>
            <a:r>
              <a:rPr lang="en-US" sz="1400" dirty="0" smtClean="0">
                <a:solidFill>
                  <a:srgbClr val="898989"/>
                </a:solidFill>
              </a:rPr>
              <a:t>Percent of RSMs enrolled in VR&amp;E services</a:t>
            </a:r>
          </a:p>
          <a:p>
            <a:pPr marL="685800" lvl="2" indent="-228600">
              <a:spcAft>
                <a:spcPts val="1200"/>
              </a:spcAft>
              <a:buFont typeface="Wingdings" pitchFamily="2" charset="2"/>
              <a:buChar char="§"/>
            </a:pPr>
            <a:r>
              <a:rPr lang="en-US" sz="1400" dirty="0" smtClean="0">
                <a:solidFill>
                  <a:srgbClr val="898989"/>
                </a:solidFill>
              </a:rPr>
              <a:t>WTC collects monthly:</a:t>
            </a:r>
          </a:p>
          <a:p>
            <a:pPr marL="1143000" lvl="3" indent="-228600">
              <a:spcAft>
                <a:spcPts val="1200"/>
              </a:spcAft>
              <a:buFont typeface="Wingdings" pitchFamily="2" charset="2"/>
              <a:buChar char="§"/>
            </a:pPr>
            <a:r>
              <a:rPr lang="en-US" sz="1400" dirty="0" smtClean="0">
                <a:solidFill>
                  <a:srgbClr val="898989"/>
                </a:solidFill>
              </a:rPr>
              <a:t>How many Soldiers completed a VA VR&amp;E career assessment?</a:t>
            </a:r>
          </a:p>
          <a:p>
            <a:pPr marL="1143000" lvl="3" indent="-228600">
              <a:spcAft>
                <a:spcPts val="1200"/>
              </a:spcAft>
              <a:buFont typeface="Wingdings" pitchFamily="2" charset="2"/>
              <a:buChar char="§"/>
            </a:pPr>
            <a:r>
              <a:rPr lang="en-US" sz="1400" dirty="0" smtClean="0">
                <a:solidFill>
                  <a:srgbClr val="898989"/>
                </a:solidFill>
              </a:rPr>
              <a:t>How many Soldiers enrolled in VR&amp;E and completed a VR&amp;E career assessment were enrolled in one the five VR&amp;E tracks to employment?</a:t>
            </a:r>
          </a:p>
          <a:p>
            <a:pPr marL="1143000" lvl="3" indent="-228600">
              <a:spcAft>
                <a:spcPts val="1200"/>
              </a:spcAft>
              <a:buFont typeface="Wingdings" pitchFamily="2" charset="2"/>
              <a:buChar char="§"/>
            </a:pPr>
            <a:r>
              <a:rPr lang="en-US" sz="1400" dirty="0" smtClean="0">
                <a:solidFill>
                  <a:srgbClr val="898989"/>
                </a:solidFill>
              </a:rPr>
              <a:t>How many Soldiers were matched/referred to an employment or educational opportunity by the VR&amp;E counselor?</a:t>
            </a:r>
          </a:p>
          <a:p>
            <a:pPr marL="914400" lvl="3">
              <a:spcAft>
                <a:spcPts val="1200"/>
              </a:spcAft>
            </a:pPr>
            <a:endParaRPr lang="en-US" sz="1400" dirty="0" smtClean="0">
              <a:solidFill>
                <a:srgbClr val="FF0000"/>
              </a:solidFill>
            </a:endParaRPr>
          </a:p>
        </p:txBody>
      </p:sp>
      <p:sp>
        <p:nvSpPr>
          <p:cNvPr id="6" name="Footer Placeholder 4"/>
          <p:cNvSpPr txBox="1">
            <a:spLocks/>
          </p:cNvSpPr>
          <p:nvPr/>
        </p:nvSpPr>
        <p:spPr>
          <a:xfrm>
            <a:off x="228600" y="6553200"/>
            <a:ext cx="5449887" cy="228600"/>
          </a:xfrm>
          <a:prstGeom prst="rect">
            <a:avLst/>
          </a:prstGeom>
        </p:spPr>
        <p:txBody>
          <a:bodyPr vert="horz" lIns="91440" tIns="45720" rIns="91440" bIns="45720" rtlCol="0" anchor="ctr"/>
          <a:lstStyle>
            <a:defPPr>
              <a:defRPr lang="en-US"/>
            </a:defPPr>
            <a:lvl1pPr algn="ctr" rtl="0" fontAlgn="auto">
              <a:spcBef>
                <a:spcPts val="0"/>
              </a:spcBef>
              <a:spcAft>
                <a:spcPts val="0"/>
              </a:spcAft>
              <a:defRPr sz="105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j-lt"/>
                <a:ea typeface="+mn-ea"/>
                <a:cs typeface="Arial" pitchFamily="34" charset="0"/>
              </a:rPr>
              <a:t>Mr.</a:t>
            </a:r>
            <a:r>
              <a:rPr kumimoji="0" lang="en-US" sz="1100" b="0" i="0" u="none" strike="noStrike" kern="1200" cap="none" spc="0" normalizeH="0" noProof="0" dirty="0" smtClean="0">
                <a:ln>
                  <a:noFill/>
                </a:ln>
                <a:solidFill>
                  <a:prstClr val="black"/>
                </a:solidFill>
                <a:effectLst/>
                <a:uLnTx/>
                <a:uFillTx/>
                <a:latin typeface="+mj-lt"/>
                <a:ea typeface="+mn-ea"/>
                <a:cs typeface="Arial" pitchFamily="34" charset="0"/>
              </a:rPr>
              <a:t> Lonnie Moore</a:t>
            </a:r>
            <a:r>
              <a:rPr kumimoji="0" lang="en-US" sz="1100" b="0" i="0" u="none" strike="noStrike" kern="1200" cap="none" spc="0" normalizeH="0" baseline="0" noProof="0" dirty="0" smtClean="0">
                <a:ln>
                  <a:noFill/>
                </a:ln>
                <a:solidFill>
                  <a:prstClr val="black"/>
                </a:solidFill>
                <a:effectLst/>
                <a:uLnTx/>
                <a:uFillTx/>
                <a:latin typeface="+mj-lt"/>
                <a:ea typeface="+mn-ea"/>
                <a:cs typeface="Arial" pitchFamily="34" charset="0"/>
              </a:rPr>
              <a:t>/619.532.8035/lonnie.c.moore.civ@mail.mil </a:t>
            </a:r>
            <a:endParaRPr kumimoji="0" lang="en-US" sz="1100" b="0" i="0" u="none" strike="noStrike" kern="1200" cap="none" spc="0" normalizeH="0" baseline="0" noProof="0" dirty="0">
              <a:ln>
                <a:noFill/>
              </a:ln>
              <a:solidFill>
                <a:prstClr val="black"/>
              </a:solidFill>
              <a:effectLst/>
              <a:uLnTx/>
              <a:uFillTx/>
              <a:latin typeface="+mj-lt"/>
              <a:ea typeface="+mn-ea"/>
              <a:cs typeface="Arial" pitchFamily="34" charset="0"/>
            </a:endParaRPr>
          </a:p>
        </p:txBody>
      </p:sp>
    </p:spTree>
    <p:extLst>
      <p:ext uri="{BB962C8B-B14F-4D97-AF65-F5344CB8AC3E}">
        <p14:creationId xmlns:p14="http://schemas.microsoft.com/office/powerpoint/2010/main" val="374292032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8085621-391A-4559-8774-FD7517987DB0}" type="slidenum">
              <a:rPr lang="en-US" sz="1100">
                <a:solidFill>
                  <a:srgbClr val="898989"/>
                </a:solidFill>
              </a:rPr>
              <a:pPr eaLnBrk="1" hangingPunct="1"/>
              <a:t>14</a:t>
            </a:fld>
            <a:endParaRPr lang="en-US" sz="1100">
              <a:solidFill>
                <a:srgbClr val="898989"/>
              </a:solidFill>
            </a:endParaRPr>
          </a:p>
        </p:txBody>
      </p:sp>
      <p:sp>
        <p:nvSpPr>
          <p:cNvPr id="5" name="TextBox 4"/>
          <p:cNvSpPr txBox="1"/>
          <p:nvPr/>
        </p:nvSpPr>
        <p:spPr>
          <a:xfrm>
            <a:off x="378375" y="441412"/>
            <a:ext cx="7441324" cy="461665"/>
          </a:xfrm>
          <a:prstGeom prst="rect">
            <a:avLst/>
          </a:prstGeom>
          <a:noFill/>
        </p:spPr>
        <p:txBody>
          <a:bodyPr wrap="square" rtlCol="0">
            <a:spAutoFit/>
          </a:bodyPr>
          <a:lstStyle/>
          <a:p>
            <a:r>
              <a:rPr lang="en-US" b="1" dirty="0" smtClean="0">
                <a:solidFill>
                  <a:schemeClr val="bg2">
                    <a:lumMod val="75000"/>
                  </a:schemeClr>
                </a:solidFill>
              </a:rPr>
              <a:t>SOP</a:t>
            </a:r>
            <a:endParaRPr lang="en-US" b="1" dirty="0">
              <a:solidFill>
                <a:schemeClr val="bg2">
                  <a:lumMod val="75000"/>
                </a:schemeClr>
              </a:solidFill>
            </a:endParaRPr>
          </a:p>
        </p:txBody>
      </p:sp>
      <p:sp>
        <p:nvSpPr>
          <p:cNvPr id="8" name="TextBox 7"/>
          <p:cNvSpPr txBox="1"/>
          <p:nvPr/>
        </p:nvSpPr>
        <p:spPr>
          <a:xfrm>
            <a:off x="457199" y="1046701"/>
            <a:ext cx="7242049" cy="5078313"/>
          </a:xfrm>
          <a:prstGeom prst="rect">
            <a:avLst/>
          </a:prstGeom>
          <a:noFill/>
        </p:spPr>
        <p:txBody>
          <a:bodyPr wrap="square" rtlCol="0">
            <a:spAutoFit/>
          </a:bodyPr>
          <a:lstStyle/>
          <a:p>
            <a:pPr marL="228600" lvl="1" indent="-228600">
              <a:spcAft>
                <a:spcPts val="1200"/>
              </a:spcAft>
              <a:buFont typeface="Wingdings" pitchFamily="2" charset="2"/>
              <a:buChar char="§"/>
            </a:pPr>
            <a:r>
              <a:rPr lang="en-US" sz="1600" dirty="0" smtClean="0">
                <a:solidFill>
                  <a:srgbClr val="898989"/>
                </a:solidFill>
              </a:rPr>
              <a:t>Designed for WTUs and VA VR&amp;E counselors to establish common work flow processes </a:t>
            </a:r>
            <a:r>
              <a:rPr lang="en-US" sz="1600" smtClean="0">
                <a:solidFill>
                  <a:srgbClr val="898989"/>
                </a:solidFill>
              </a:rPr>
              <a:t>and expectations</a:t>
            </a:r>
            <a:endParaRPr lang="en-US" sz="1600" dirty="0" smtClean="0">
              <a:solidFill>
                <a:srgbClr val="898989"/>
              </a:solidFill>
            </a:endParaRPr>
          </a:p>
          <a:p>
            <a:pPr marL="228600" lvl="1" indent="-228600">
              <a:spcAft>
                <a:spcPts val="1200"/>
              </a:spcAft>
              <a:buFont typeface="Wingdings" pitchFamily="2" charset="2"/>
              <a:buChar char="§"/>
            </a:pPr>
            <a:r>
              <a:rPr lang="en-US" sz="1600" dirty="0" smtClean="0">
                <a:solidFill>
                  <a:srgbClr val="898989"/>
                </a:solidFill>
              </a:rPr>
              <a:t>Ideally demonstrates a best practice for early intervention (prior to IDES referral)</a:t>
            </a:r>
          </a:p>
          <a:p>
            <a:pPr marL="228600" lvl="1" indent="-228600">
              <a:spcAft>
                <a:spcPts val="1200"/>
              </a:spcAft>
              <a:buFont typeface="Wingdings" pitchFamily="2" charset="2"/>
              <a:buChar char="§"/>
            </a:pPr>
            <a:r>
              <a:rPr lang="en-US" sz="1600" dirty="0" smtClean="0">
                <a:solidFill>
                  <a:srgbClr val="898989"/>
                </a:solidFill>
              </a:rPr>
              <a:t>Identifies key stakeholders in each organization</a:t>
            </a:r>
          </a:p>
          <a:p>
            <a:pPr marL="685800" lvl="2" indent="-228600">
              <a:spcAft>
                <a:spcPts val="1200"/>
              </a:spcAft>
              <a:buFont typeface="Wingdings" pitchFamily="2" charset="2"/>
              <a:buChar char="§"/>
            </a:pPr>
            <a:r>
              <a:rPr lang="en-US" sz="1600" dirty="0" smtClean="0">
                <a:solidFill>
                  <a:srgbClr val="898989"/>
                </a:solidFill>
              </a:rPr>
              <a:t>VA VR&amp;E Counselor (VRC)</a:t>
            </a:r>
          </a:p>
          <a:p>
            <a:pPr marL="685800" lvl="2" indent="-228600">
              <a:spcAft>
                <a:spcPts val="1200"/>
              </a:spcAft>
              <a:buFont typeface="Wingdings" pitchFamily="2" charset="2"/>
              <a:buChar char="§"/>
            </a:pPr>
            <a:r>
              <a:rPr lang="en-US" sz="1600" dirty="0" smtClean="0">
                <a:solidFill>
                  <a:srgbClr val="898989"/>
                </a:solidFill>
              </a:rPr>
              <a:t>WTU Transition Coordinator (TC)</a:t>
            </a:r>
          </a:p>
          <a:p>
            <a:pPr marL="685800" lvl="2" indent="-228600">
              <a:spcAft>
                <a:spcPts val="1200"/>
              </a:spcAft>
              <a:buFont typeface="Wingdings" pitchFamily="2" charset="2"/>
              <a:buChar char="§"/>
            </a:pPr>
            <a:r>
              <a:rPr lang="en-US" sz="1600" dirty="0" smtClean="0">
                <a:solidFill>
                  <a:srgbClr val="898989"/>
                </a:solidFill>
              </a:rPr>
              <a:t>WTU Occupational Therapist (OT)</a:t>
            </a:r>
          </a:p>
          <a:p>
            <a:pPr marL="685800" lvl="2" indent="-228600">
              <a:spcAft>
                <a:spcPts val="1200"/>
              </a:spcAft>
              <a:buFont typeface="Wingdings" pitchFamily="2" charset="2"/>
              <a:buChar char="§"/>
            </a:pPr>
            <a:r>
              <a:rPr lang="en-US" sz="1600" dirty="0" smtClean="0">
                <a:solidFill>
                  <a:srgbClr val="898989"/>
                </a:solidFill>
              </a:rPr>
              <a:t>WTU Nurse Case Manager (NCM)</a:t>
            </a:r>
          </a:p>
          <a:p>
            <a:pPr marL="685800" lvl="2" indent="-228600">
              <a:spcAft>
                <a:spcPts val="1200"/>
              </a:spcAft>
              <a:buFont typeface="Wingdings" pitchFamily="2" charset="2"/>
              <a:buChar char="§"/>
            </a:pPr>
            <a:r>
              <a:rPr lang="en-US" sz="1600" dirty="0" smtClean="0">
                <a:solidFill>
                  <a:srgbClr val="898989"/>
                </a:solidFill>
              </a:rPr>
              <a:t>WTU Commander (CDR)</a:t>
            </a:r>
          </a:p>
          <a:p>
            <a:pPr marL="685800" lvl="2" indent="-228600">
              <a:spcAft>
                <a:spcPts val="1200"/>
              </a:spcAft>
              <a:buFont typeface="Wingdings" pitchFamily="2" charset="2"/>
              <a:buChar char="§"/>
            </a:pPr>
            <a:r>
              <a:rPr lang="en-US" sz="1600" dirty="0" smtClean="0">
                <a:solidFill>
                  <a:srgbClr val="898989"/>
                </a:solidFill>
              </a:rPr>
              <a:t>WTU Squad Leader (SL)</a:t>
            </a:r>
          </a:p>
          <a:p>
            <a:pPr marL="685800" lvl="2" indent="-228600">
              <a:spcAft>
                <a:spcPts val="1200"/>
              </a:spcAft>
              <a:buFont typeface="Wingdings" pitchFamily="2" charset="2"/>
              <a:buChar char="§"/>
            </a:pPr>
            <a:r>
              <a:rPr lang="en-US" sz="1600" dirty="0" smtClean="0">
                <a:solidFill>
                  <a:srgbClr val="898989"/>
                </a:solidFill>
              </a:rPr>
              <a:t>….and most importantly the SOLDIER and his/her FAMILY</a:t>
            </a:r>
          </a:p>
          <a:p>
            <a:pPr marL="228600" lvl="1" indent="-228600">
              <a:spcAft>
                <a:spcPts val="1200"/>
              </a:spcAft>
              <a:buFont typeface="Wingdings" pitchFamily="2" charset="2"/>
              <a:buChar char="§"/>
            </a:pPr>
            <a:r>
              <a:rPr lang="en-US" sz="1600" dirty="0" smtClean="0">
                <a:solidFill>
                  <a:srgbClr val="898989"/>
                </a:solidFill>
              </a:rPr>
              <a:t>SOP is guidance for a process; in order to be successful each VRC and WTU must work together to execute written procedures at the local level</a:t>
            </a:r>
          </a:p>
        </p:txBody>
      </p:sp>
      <p:sp>
        <p:nvSpPr>
          <p:cNvPr id="6" name="Footer Placeholder 4"/>
          <p:cNvSpPr txBox="1">
            <a:spLocks/>
          </p:cNvSpPr>
          <p:nvPr/>
        </p:nvSpPr>
        <p:spPr>
          <a:xfrm>
            <a:off x="228600" y="6553200"/>
            <a:ext cx="5449887" cy="228600"/>
          </a:xfrm>
          <a:prstGeom prst="rect">
            <a:avLst/>
          </a:prstGeom>
        </p:spPr>
        <p:txBody>
          <a:bodyPr vert="horz" lIns="91440" tIns="45720" rIns="91440" bIns="45720" rtlCol="0" anchor="ctr"/>
          <a:lstStyle>
            <a:defPPr>
              <a:defRPr lang="en-US"/>
            </a:defPPr>
            <a:lvl1pPr algn="ctr" rtl="0" fontAlgn="auto">
              <a:spcBef>
                <a:spcPts val="0"/>
              </a:spcBef>
              <a:spcAft>
                <a:spcPts val="0"/>
              </a:spcAft>
              <a:defRPr sz="105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j-lt"/>
                <a:ea typeface="+mn-ea"/>
                <a:cs typeface="Arial" pitchFamily="34" charset="0"/>
              </a:rPr>
              <a:t>Mr.</a:t>
            </a:r>
            <a:r>
              <a:rPr kumimoji="0" lang="en-US" sz="1100" b="0" i="0" u="none" strike="noStrike" kern="1200" cap="none" spc="0" normalizeH="0" noProof="0" dirty="0" smtClean="0">
                <a:ln>
                  <a:noFill/>
                </a:ln>
                <a:solidFill>
                  <a:prstClr val="black"/>
                </a:solidFill>
                <a:effectLst/>
                <a:uLnTx/>
                <a:uFillTx/>
                <a:latin typeface="+mj-lt"/>
                <a:ea typeface="+mn-ea"/>
                <a:cs typeface="Arial" pitchFamily="34" charset="0"/>
              </a:rPr>
              <a:t> Lonnie Moore</a:t>
            </a:r>
            <a:r>
              <a:rPr kumimoji="0" lang="en-US" sz="1100" b="0" i="0" u="none" strike="noStrike" kern="1200" cap="none" spc="0" normalizeH="0" baseline="0" noProof="0" dirty="0" smtClean="0">
                <a:ln>
                  <a:noFill/>
                </a:ln>
                <a:solidFill>
                  <a:prstClr val="black"/>
                </a:solidFill>
                <a:effectLst/>
                <a:uLnTx/>
                <a:uFillTx/>
                <a:latin typeface="+mj-lt"/>
                <a:ea typeface="+mn-ea"/>
                <a:cs typeface="Arial" pitchFamily="34" charset="0"/>
              </a:rPr>
              <a:t>/619.532.8035/lonnie.c.moore.civ@mail.mil </a:t>
            </a:r>
            <a:endParaRPr kumimoji="0" lang="en-US" sz="1100" b="0" i="0" u="none" strike="noStrike" kern="1200" cap="none" spc="0" normalizeH="0" baseline="0" noProof="0" dirty="0">
              <a:ln>
                <a:noFill/>
              </a:ln>
              <a:solidFill>
                <a:prstClr val="black"/>
              </a:solidFill>
              <a:effectLst/>
              <a:uLnTx/>
              <a:uFillTx/>
              <a:latin typeface="+mj-lt"/>
              <a:ea typeface="+mn-ea"/>
              <a:cs typeface="Arial" pitchFamily="34" charset="0"/>
            </a:endParaRPr>
          </a:p>
        </p:txBody>
      </p:sp>
    </p:spTree>
    <p:extLst>
      <p:ext uri="{BB962C8B-B14F-4D97-AF65-F5344CB8AC3E}">
        <p14:creationId xmlns:p14="http://schemas.microsoft.com/office/powerpoint/2010/main" val="288539235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US" dirty="0" smtClean="0"/>
          </a:p>
          <a:p>
            <a:pPr algn="ctr"/>
            <a:endParaRPr lang="en-US" dirty="0"/>
          </a:p>
          <a:p>
            <a:pPr algn="ctr"/>
            <a:endParaRPr lang="en-US" dirty="0" smtClean="0"/>
          </a:p>
          <a:p>
            <a:pPr algn="ctr"/>
            <a:endParaRPr lang="en-US" dirty="0" smtClean="0"/>
          </a:p>
          <a:p>
            <a:pPr algn="ctr"/>
            <a:r>
              <a:rPr lang="en-US" sz="4000" dirty="0" smtClean="0"/>
              <a:t>COMMENTS/QUESTIONS</a:t>
            </a:r>
            <a:endParaRPr lang="en-US" sz="4000" dirty="0"/>
          </a:p>
        </p:txBody>
      </p:sp>
      <p:sp>
        <p:nvSpPr>
          <p:cNvPr id="1945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8085621-391A-4559-8774-FD7517987DB0}" type="slidenum">
              <a:rPr lang="en-US" sz="1100">
                <a:solidFill>
                  <a:srgbClr val="898989"/>
                </a:solidFill>
              </a:rPr>
              <a:pPr eaLnBrk="1" hangingPunct="1"/>
              <a:t>15</a:t>
            </a:fld>
            <a:endParaRPr lang="en-US" sz="1100">
              <a:solidFill>
                <a:srgbClr val="898989"/>
              </a:solidFill>
            </a:endParaRPr>
          </a:p>
        </p:txBody>
      </p:sp>
      <p:sp>
        <p:nvSpPr>
          <p:cNvPr id="8" name="TextBox 7"/>
          <p:cNvSpPr txBox="1"/>
          <p:nvPr/>
        </p:nvSpPr>
        <p:spPr>
          <a:xfrm>
            <a:off x="457199" y="1046701"/>
            <a:ext cx="7242049" cy="338554"/>
          </a:xfrm>
          <a:prstGeom prst="rect">
            <a:avLst/>
          </a:prstGeom>
          <a:noFill/>
        </p:spPr>
        <p:txBody>
          <a:bodyPr wrap="square" rtlCol="0">
            <a:spAutoFit/>
          </a:bodyPr>
          <a:lstStyle/>
          <a:p>
            <a:pPr marL="0" lvl="1">
              <a:spcAft>
                <a:spcPts val="1200"/>
              </a:spcAft>
            </a:pPr>
            <a:endParaRPr lang="en-US" sz="1600" dirty="0" smtClean="0">
              <a:solidFill>
                <a:srgbClr val="898989"/>
              </a:solidFill>
            </a:endParaRPr>
          </a:p>
        </p:txBody>
      </p:sp>
      <p:sp>
        <p:nvSpPr>
          <p:cNvPr id="6" name="Footer Placeholder 4"/>
          <p:cNvSpPr txBox="1">
            <a:spLocks/>
          </p:cNvSpPr>
          <p:nvPr/>
        </p:nvSpPr>
        <p:spPr>
          <a:xfrm>
            <a:off x="228600" y="6553200"/>
            <a:ext cx="5449887" cy="228600"/>
          </a:xfrm>
          <a:prstGeom prst="rect">
            <a:avLst/>
          </a:prstGeom>
        </p:spPr>
        <p:txBody>
          <a:bodyPr vert="horz" lIns="91440" tIns="45720" rIns="91440" bIns="45720" rtlCol="0" anchor="ctr"/>
          <a:lstStyle>
            <a:defPPr>
              <a:defRPr lang="en-US"/>
            </a:defPPr>
            <a:lvl1pPr algn="ctr" rtl="0" fontAlgn="auto">
              <a:spcBef>
                <a:spcPts val="0"/>
              </a:spcBef>
              <a:spcAft>
                <a:spcPts val="0"/>
              </a:spcAft>
              <a:defRPr sz="105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j-lt"/>
                <a:ea typeface="+mn-ea"/>
                <a:cs typeface="Arial" pitchFamily="34" charset="0"/>
              </a:rPr>
              <a:t>Mr.</a:t>
            </a:r>
            <a:r>
              <a:rPr kumimoji="0" lang="en-US" sz="1100" b="0" i="0" u="none" strike="noStrike" kern="1200" cap="none" spc="0" normalizeH="0" noProof="0" dirty="0" smtClean="0">
                <a:ln>
                  <a:noFill/>
                </a:ln>
                <a:solidFill>
                  <a:prstClr val="black"/>
                </a:solidFill>
                <a:effectLst/>
                <a:uLnTx/>
                <a:uFillTx/>
                <a:latin typeface="+mj-lt"/>
                <a:ea typeface="+mn-ea"/>
                <a:cs typeface="Arial" pitchFamily="34" charset="0"/>
              </a:rPr>
              <a:t> Lonnie Moore</a:t>
            </a:r>
            <a:r>
              <a:rPr kumimoji="0" lang="en-US" sz="1100" b="0" i="0" u="none" strike="noStrike" kern="1200" cap="none" spc="0" normalizeH="0" baseline="0" noProof="0" dirty="0" smtClean="0">
                <a:ln>
                  <a:noFill/>
                </a:ln>
                <a:solidFill>
                  <a:prstClr val="black"/>
                </a:solidFill>
                <a:effectLst/>
                <a:uLnTx/>
                <a:uFillTx/>
                <a:latin typeface="+mj-lt"/>
                <a:ea typeface="+mn-ea"/>
                <a:cs typeface="Arial" pitchFamily="34" charset="0"/>
              </a:rPr>
              <a:t>/619.532.8035/lonnie.c.moore.civ@mail.mil </a:t>
            </a:r>
            <a:endParaRPr kumimoji="0" lang="en-US" sz="1100" b="0" i="0" u="none" strike="noStrike" kern="1200" cap="none" spc="0" normalizeH="0" baseline="0" noProof="0" dirty="0">
              <a:ln>
                <a:noFill/>
              </a:ln>
              <a:solidFill>
                <a:prstClr val="black"/>
              </a:solidFill>
              <a:effectLst/>
              <a:uLnTx/>
              <a:uFillTx/>
              <a:latin typeface="+mj-lt"/>
              <a:ea typeface="+mn-ea"/>
              <a:cs typeface="Arial" pitchFamily="34" charset="0"/>
            </a:endParaRPr>
          </a:p>
        </p:txBody>
      </p:sp>
    </p:spTree>
    <p:extLst>
      <p:ext uri="{BB962C8B-B14F-4D97-AF65-F5344CB8AC3E}">
        <p14:creationId xmlns:p14="http://schemas.microsoft.com/office/powerpoint/2010/main" val="146963225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8375" y="340828"/>
            <a:ext cx="7441324" cy="461665"/>
          </a:xfrm>
          <a:prstGeom prst="rect">
            <a:avLst/>
          </a:prstGeom>
          <a:noFill/>
        </p:spPr>
        <p:txBody>
          <a:bodyPr wrap="square" rtlCol="0">
            <a:spAutoFit/>
          </a:bodyPr>
          <a:lstStyle/>
          <a:p>
            <a:r>
              <a:rPr lang="en-US" b="1" dirty="0" smtClean="0">
                <a:solidFill>
                  <a:schemeClr val="bg2">
                    <a:lumMod val="75000"/>
                  </a:schemeClr>
                </a:solidFill>
              </a:rPr>
              <a:t>OUR MISSION</a:t>
            </a:r>
            <a:endParaRPr lang="en-US" b="1" dirty="0">
              <a:solidFill>
                <a:schemeClr val="bg2">
                  <a:lumMod val="75000"/>
                </a:schemeClr>
              </a:solidFill>
            </a:endParaRPr>
          </a:p>
        </p:txBody>
      </p:sp>
      <p:sp>
        <p:nvSpPr>
          <p:cNvPr id="8" name="TextBox 7"/>
          <p:cNvSpPr txBox="1"/>
          <p:nvPr/>
        </p:nvSpPr>
        <p:spPr>
          <a:xfrm>
            <a:off x="4221270" y="1094144"/>
            <a:ext cx="3716099" cy="3785652"/>
          </a:xfrm>
          <a:prstGeom prst="rect">
            <a:avLst/>
          </a:prstGeom>
          <a:noFill/>
        </p:spPr>
        <p:txBody>
          <a:bodyPr wrap="square" rtlCol="0">
            <a:spAutoFit/>
          </a:bodyPr>
          <a:lstStyle/>
          <a:p>
            <a:pPr>
              <a:spcAft>
                <a:spcPts val="0"/>
              </a:spcAft>
            </a:pPr>
            <a:r>
              <a:rPr lang="en-US" sz="2000" dirty="0" smtClean="0">
                <a:solidFill>
                  <a:srgbClr val="898989"/>
                </a:solidFill>
              </a:rPr>
              <a:t>As the Army’s proponent for Warrior Care and Transition; provide centralized oversight, guidance, and advocacy empowering </a:t>
            </a:r>
            <a:r>
              <a:rPr lang="en-US" sz="2000" b="1" dirty="0" smtClean="0">
                <a:solidFill>
                  <a:srgbClr val="898989"/>
                </a:solidFill>
              </a:rPr>
              <a:t>wounded, ill</a:t>
            </a:r>
            <a:r>
              <a:rPr lang="en-US" sz="2000" dirty="0" smtClean="0">
                <a:solidFill>
                  <a:srgbClr val="898989"/>
                </a:solidFill>
              </a:rPr>
              <a:t> or </a:t>
            </a:r>
            <a:r>
              <a:rPr lang="en-US" sz="2000" b="1" dirty="0" smtClean="0">
                <a:solidFill>
                  <a:srgbClr val="898989"/>
                </a:solidFill>
              </a:rPr>
              <a:t>injured</a:t>
            </a:r>
            <a:r>
              <a:rPr lang="en-US" sz="2000" dirty="0" smtClean="0">
                <a:solidFill>
                  <a:srgbClr val="898989"/>
                </a:solidFill>
              </a:rPr>
              <a:t> </a:t>
            </a:r>
            <a:r>
              <a:rPr lang="en-US" sz="2000" b="1" dirty="0" smtClean="0">
                <a:solidFill>
                  <a:srgbClr val="898989"/>
                </a:solidFill>
              </a:rPr>
              <a:t>Soldiers, Veterans</a:t>
            </a:r>
            <a:r>
              <a:rPr lang="en-US" sz="2000" dirty="0" smtClean="0">
                <a:solidFill>
                  <a:srgbClr val="898989"/>
                </a:solidFill>
              </a:rPr>
              <a:t>, and </a:t>
            </a:r>
            <a:r>
              <a:rPr lang="en-US" sz="2000" b="1" dirty="0" smtClean="0">
                <a:solidFill>
                  <a:srgbClr val="898989"/>
                </a:solidFill>
              </a:rPr>
              <a:t>Families</a:t>
            </a:r>
            <a:r>
              <a:rPr lang="en-US" sz="2000" dirty="0" smtClean="0">
                <a:solidFill>
                  <a:srgbClr val="898989"/>
                </a:solidFill>
              </a:rPr>
              <a:t> through a comprehensive transition plan for successful reintegration back into the force or into the community with dignity, respect and self-determination.</a:t>
            </a:r>
            <a:endParaRPr lang="en-US" sz="2000" dirty="0">
              <a:solidFill>
                <a:srgbClr val="898989"/>
              </a:solidFill>
            </a:endParaRPr>
          </a:p>
        </p:txBody>
      </p:sp>
      <p:pic>
        <p:nvPicPr>
          <p:cNvPr id="12" name="Picture 11" descr="size0-army.mil-31623-2009-03-03-130340.jpg"/>
          <p:cNvPicPr>
            <a:picLocks noChangeAspect="1"/>
          </p:cNvPicPr>
          <p:nvPr/>
        </p:nvPicPr>
        <p:blipFill>
          <a:blip r:embed="rId2"/>
          <a:srcRect l="27507" r="25673"/>
          <a:stretch>
            <a:fillRect/>
          </a:stretch>
        </p:blipFill>
        <p:spPr>
          <a:xfrm>
            <a:off x="480766" y="1084315"/>
            <a:ext cx="3377250" cy="4474504"/>
          </a:xfrm>
          <a:prstGeom prst="rect">
            <a:avLst/>
          </a:prstGeom>
          <a:ln>
            <a:solidFill>
              <a:schemeClr val="bg2">
                <a:lumMod val="50000"/>
              </a:schemeClr>
            </a:solidFill>
          </a:ln>
        </p:spPr>
      </p:pic>
      <p:sp>
        <p:nvSpPr>
          <p:cNvPr id="7" name="Slide Number Placeholder 6"/>
          <p:cNvSpPr>
            <a:spLocks noGrp="1"/>
          </p:cNvSpPr>
          <p:nvPr>
            <p:ph type="sldNum" sz="quarter" idx="11"/>
          </p:nvPr>
        </p:nvSpPr>
        <p:spPr/>
        <p:txBody>
          <a:bodyPr/>
          <a:lstStyle/>
          <a:p>
            <a:fld id="{671C5D6E-8735-4CBD-96A7-808BA04D496C}" type="slidenum">
              <a:rPr lang="en-US" smtClean="0"/>
              <a:pPr/>
              <a:t>2</a:t>
            </a:fld>
            <a:endParaRPr lang="en-US"/>
          </a:p>
        </p:txBody>
      </p:sp>
      <p:sp>
        <p:nvSpPr>
          <p:cNvPr id="9" name="Footer Placeholder 4"/>
          <p:cNvSpPr txBox="1">
            <a:spLocks/>
          </p:cNvSpPr>
          <p:nvPr/>
        </p:nvSpPr>
        <p:spPr>
          <a:xfrm>
            <a:off x="228600" y="6553200"/>
            <a:ext cx="5449887" cy="228600"/>
          </a:xfrm>
          <a:prstGeom prst="rect">
            <a:avLst/>
          </a:prstGeom>
        </p:spPr>
        <p:txBody>
          <a:bodyPr vert="horz" lIns="91440" tIns="45720" rIns="91440" bIns="45720" rtlCol="0" anchor="ctr"/>
          <a:lstStyle>
            <a:defPPr>
              <a:defRPr lang="en-US"/>
            </a:defPPr>
            <a:lvl1pPr algn="ctr" rtl="0" fontAlgn="auto">
              <a:spcBef>
                <a:spcPts val="0"/>
              </a:spcBef>
              <a:spcAft>
                <a:spcPts val="0"/>
              </a:spcAft>
              <a:defRPr sz="105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j-lt"/>
                <a:ea typeface="+mn-ea"/>
                <a:cs typeface="Arial" pitchFamily="34" charset="0"/>
              </a:rPr>
              <a:t>Mr.</a:t>
            </a:r>
            <a:r>
              <a:rPr kumimoji="0" lang="en-US" sz="1100" b="0" i="0" u="none" strike="noStrike" kern="1200" cap="none" spc="0" normalizeH="0" noProof="0" dirty="0" smtClean="0">
                <a:ln>
                  <a:noFill/>
                </a:ln>
                <a:solidFill>
                  <a:prstClr val="black"/>
                </a:solidFill>
                <a:effectLst/>
                <a:uLnTx/>
                <a:uFillTx/>
                <a:latin typeface="+mj-lt"/>
                <a:ea typeface="+mn-ea"/>
                <a:cs typeface="Arial" pitchFamily="34" charset="0"/>
              </a:rPr>
              <a:t> Lonnie Moore</a:t>
            </a:r>
            <a:r>
              <a:rPr kumimoji="0" lang="en-US" sz="1100" b="0" i="0" u="none" strike="noStrike" kern="1200" cap="none" spc="0" normalizeH="0" baseline="0" noProof="0" dirty="0" smtClean="0">
                <a:ln>
                  <a:noFill/>
                </a:ln>
                <a:solidFill>
                  <a:prstClr val="black"/>
                </a:solidFill>
                <a:effectLst/>
                <a:uLnTx/>
                <a:uFillTx/>
                <a:latin typeface="+mj-lt"/>
                <a:ea typeface="+mn-ea"/>
                <a:cs typeface="Arial" pitchFamily="34" charset="0"/>
              </a:rPr>
              <a:t>/619.532.8035/lonnie.c.moore.civ@mail.mil </a:t>
            </a:r>
            <a:endParaRPr kumimoji="0" lang="en-US" sz="1100" b="0" i="0" u="none" strike="noStrike" kern="1200" cap="none" spc="0" normalizeH="0" baseline="0" noProof="0" dirty="0">
              <a:ln>
                <a:noFill/>
              </a:ln>
              <a:solidFill>
                <a:prstClr val="black"/>
              </a:solidFill>
              <a:effectLst/>
              <a:uLnTx/>
              <a:uFillTx/>
              <a:latin typeface="+mj-lt"/>
              <a:ea typeface="+mn-ea"/>
              <a:cs typeface="Arial"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bwMode="auto">
          <a:xfrm>
            <a:off x="306441" y="254530"/>
            <a:ext cx="8008001" cy="791851"/>
          </a:xfrm>
          <a:prstGeom prst="rect">
            <a:avLst/>
          </a:prstGeom>
          <a:noFill/>
          <a:ln>
            <a:miter lim="800000"/>
            <a:headEnd/>
            <a:tailEnd/>
          </a:ln>
        </p:spPr>
        <p:txBody>
          <a:bodyPr lIns="91427" tIns="45713" rIns="91427" bIns="45713"/>
          <a:lstStyle/>
          <a:p>
            <a:pPr eaLnBrk="1" hangingPunct="1"/>
            <a:r>
              <a:rPr lang="en-US" b="1" dirty="0" smtClean="0">
                <a:cs typeface="Arial" charset="0"/>
              </a:rPr>
              <a:t>The Army’s Proponent for </a:t>
            </a:r>
            <a:br>
              <a:rPr lang="en-US" b="1" dirty="0" smtClean="0">
                <a:cs typeface="Arial" charset="0"/>
              </a:rPr>
            </a:br>
            <a:r>
              <a:rPr lang="en-US" b="1" dirty="0" smtClean="0">
                <a:cs typeface="Arial" charset="0"/>
              </a:rPr>
              <a:t>Warrior care and Transition</a:t>
            </a:r>
          </a:p>
        </p:txBody>
      </p:sp>
      <p:sp>
        <p:nvSpPr>
          <p:cNvPr id="12291" name="TextBox 239"/>
          <p:cNvSpPr txBox="1">
            <a:spLocks noChangeArrowheads="1"/>
          </p:cNvSpPr>
          <p:nvPr/>
        </p:nvSpPr>
        <p:spPr bwMode="auto">
          <a:xfrm>
            <a:off x="377073" y="1240697"/>
            <a:ext cx="7861954" cy="2693045"/>
          </a:xfrm>
          <a:prstGeom prst="rect">
            <a:avLst/>
          </a:prstGeom>
          <a:noFill/>
          <a:ln w="9525">
            <a:noFill/>
            <a:miter lim="800000"/>
            <a:headEnd/>
            <a:tailEnd/>
          </a:ln>
        </p:spPr>
        <p:txBody>
          <a:bodyPr wrap="square">
            <a:spAutoFit/>
          </a:bodyPr>
          <a:lstStyle/>
          <a:p>
            <a:pPr marL="227013" lvl="1" indent="-227013">
              <a:spcAft>
                <a:spcPts val="600"/>
              </a:spcAft>
              <a:buFont typeface="Wingdings" pitchFamily="2" charset="2"/>
              <a:buChar char="§"/>
            </a:pPr>
            <a:r>
              <a:rPr lang="en-US" sz="1400" dirty="0" smtClean="0">
                <a:solidFill>
                  <a:srgbClr val="898989"/>
                </a:solidFill>
              </a:rPr>
              <a:t>IAW NDAA 2008, Sec 1611, Army’s Warrior Care and Transition Program (WCTP) is required to provide a comprehensive policy on care, management, medical and disability evaluation, RTD and/or transition of Recovering Army Service Members</a:t>
            </a:r>
          </a:p>
          <a:p>
            <a:pPr marL="227013" lvl="1" indent="-227013">
              <a:spcAft>
                <a:spcPts val="600"/>
              </a:spcAft>
              <a:buFont typeface="Wingdings" pitchFamily="2" charset="2"/>
              <a:buChar char="§"/>
            </a:pPr>
            <a:r>
              <a:rPr lang="en-US" sz="1400" dirty="0" smtClean="0">
                <a:solidFill>
                  <a:srgbClr val="898989"/>
                </a:solidFill>
              </a:rPr>
              <a:t>WTC serves as the proponent for the WCTP to include WTU and Warrior in Transition [Soldier] related cadre selection, doctrine, education, force management, plans policy, training, and transfers</a:t>
            </a:r>
          </a:p>
          <a:p>
            <a:pPr marL="227013" lvl="1" indent="-227013">
              <a:spcAft>
                <a:spcPts val="600"/>
              </a:spcAft>
              <a:buFont typeface="Wingdings" pitchFamily="2" charset="2"/>
              <a:buChar char="§"/>
            </a:pPr>
            <a:r>
              <a:rPr lang="en-US" sz="1400" dirty="0" smtClean="0">
                <a:solidFill>
                  <a:srgbClr val="898989"/>
                </a:solidFill>
              </a:rPr>
              <a:t>WTC provides centralized oversight, guidance, and advocacy for wounded, ill or injured Soldiers, Veterans, and Families</a:t>
            </a:r>
          </a:p>
          <a:p>
            <a:pPr marL="227013" lvl="1" indent="-227013">
              <a:spcAft>
                <a:spcPts val="600"/>
              </a:spcAft>
              <a:buFont typeface="Wingdings" pitchFamily="2" charset="2"/>
              <a:buChar char="§"/>
            </a:pPr>
            <a:r>
              <a:rPr lang="en-US" sz="1400" dirty="0" smtClean="0">
                <a:solidFill>
                  <a:srgbClr val="898989"/>
                </a:solidFill>
              </a:rPr>
              <a:t>WTC works in </a:t>
            </a:r>
            <a:r>
              <a:rPr lang="en-US" sz="1400" dirty="0">
                <a:solidFill>
                  <a:srgbClr val="898989"/>
                </a:solidFill>
              </a:rPr>
              <a:t>coordination with </a:t>
            </a:r>
            <a:r>
              <a:rPr lang="en-US" sz="1400" dirty="0" smtClean="0">
                <a:solidFill>
                  <a:srgbClr val="898989"/>
                </a:solidFill>
              </a:rPr>
              <a:t>MEDCOM, </a:t>
            </a:r>
            <a:r>
              <a:rPr lang="en-US" sz="1400" dirty="0">
                <a:solidFill>
                  <a:srgbClr val="898989"/>
                </a:solidFill>
              </a:rPr>
              <a:t>OTSG, the Army staff, other Army agencies and commands, the Joint Staff, other Services, federal </a:t>
            </a:r>
            <a:r>
              <a:rPr lang="en-US" sz="1400" dirty="0" smtClean="0">
                <a:solidFill>
                  <a:srgbClr val="898989"/>
                </a:solidFill>
              </a:rPr>
              <a:t>agencies (e.g. VA, DOL) </a:t>
            </a:r>
            <a:r>
              <a:rPr lang="en-US" sz="1400" dirty="0">
                <a:solidFill>
                  <a:srgbClr val="898989"/>
                </a:solidFill>
              </a:rPr>
              <a:t>and Congress to coordinate, synchronize, and direct execution of the </a:t>
            </a:r>
            <a:r>
              <a:rPr lang="en-US" sz="1400" dirty="0" smtClean="0">
                <a:solidFill>
                  <a:srgbClr val="898989"/>
                </a:solidFill>
              </a:rPr>
              <a:t>WCTP</a:t>
            </a:r>
          </a:p>
        </p:txBody>
      </p:sp>
      <p:sp>
        <p:nvSpPr>
          <p:cNvPr id="6" name="Slide Number Placeholder 5"/>
          <p:cNvSpPr>
            <a:spLocks noGrp="1"/>
          </p:cNvSpPr>
          <p:nvPr>
            <p:ph type="sldNum" sz="quarter" idx="10"/>
          </p:nvPr>
        </p:nvSpPr>
        <p:spPr/>
        <p:txBody>
          <a:bodyPr/>
          <a:lstStyle/>
          <a:p>
            <a:pPr>
              <a:defRPr/>
            </a:pPr>
            <a:fld id="{49FA75C8-A568-4F88-86AF-092B5F753643}" type="slidenum">
              <a:rPr lang="en-US" smtClean="0"/>
              <a:pPr>
                <a:defRPr/>
              </a:pPr>
              <a:t>3</a:t>
            </a:fld>
            <a:endParaRPr lang="en-US" dirty="0"/>
          </a:p>
        </p:txBody>
      </p:sp>
      <p:grpSp>
        <p:nvGrpSpPr>
          <p:cNvPr id="2" name="Group 182"/>
          <p:cNvGrpSpPr/>
          <p:nvPr/>
        </p:nvGrpSpPr>
        <p:grpSpPr>
          <a:xfrm>
            <a:off x="4246255" y="4091226"/>
            <a:ext cx="3936235" cy="2075896"/>
            <a:chOff x="3077307" y="4166642"/>
            <a:chExt cx="3936235" cy="2075896"/>
          </a:xfrm>
        </p:grpSpPr>
        <p:grpSp>
          <p:nvGrpSpPr>
            <p:cNvPr id="3" name="Group 170"/>
            <p:cNvGrpSpPr/>
            <p:nvPr/>
          </p:nvGrpSpPr>
          <p:grpSpPr>
            <a:xfrm>
              <a:off x="3077307" y="4264269"/>
              <a:ext cx="3349869" cy="1978269"/>
              <a:chOff x="5624929" y="241780"/>
              <a:chExt cx="3519071" cy="2559316"/>
            </a:xfrm>
          </p:grpSpPr>
          <p:grpSp>
            <p:nvGrpSpPr>
              <p:cNvPr id="4" name="Group 3126"/>
              <p:cNvGrpSpPr>
                <a:grpSpLocks/>
              </p:cNvGrpSpPr>
              <p:nvPr/>
            </p:nvGrpSpPr>
            <p:grpSpPr bwMode="auto">
              <a:xfrm rot="19404755">
                <a:off x="5624929" y="241780"/>
                <a:ext cx="616426" cy="963726"/>
                <a:chOff x="83062" y="4557189"/>
                <a:chExt cx="1459286" cy="1993351"/>
              </a:xfrm>
              <a:solidFill>
                <a:schemeClr val="bg1"/>
              </a:solidFill>
            </p:grpSpPr>
            <p:grpSp>
              <p:nvGrpSpPr>
                <p:cNvPr id="5" name="Group 3124"/>
                <p:cNvGrpSpPr>
                  <a:grpSpLocks/>
                </p:cNvGrpSpPr>
                <p:nvPr/>
              </p:nvGrpSpPr>
              <p:grpSpPr bwMode="auto">
                <a:xfrm>
                  <a:off x="83062" y="4557189"/>
                  <a:ext cx="1459286" cy="1993351"/>
                  <a:chOff x="83062" y="4557189"/>
                  <a:chExt cx="1459286" cy="1993351"/>
                </a:xfrm>
                <a:grpFill/>
              </p:grpSpPr>
              <p:grpSp>
                <p:nvGrpSpPr>
                  <p:cNvPr id="7" name="Group 3122"/>
                  <p:cNvGrpSpPr>
                    <a:grpSpLocks/>
                  </p:cNvGrpSpPr>
                  <p:nvPr/>
                </p:nvGrpSpPr>
                <p:grpSpPr bwMode="auto">
                  <a:xfrm>
                    <a:off x="83062" y="4557189"/>
                    <a:ext cx="1459286" cy="1993351"/>
                    <a:chOff x="83062" y="4557189"/>
                    <a:chExt cx="1459286" cy="1993351"/>
                  </a:xfrm>
                  <a:grpFill/>
                </p:grpSpPr>
                <p:grpSp>
                  <p:nvGrpSpPr>
                    <p:cNvPr id="8" name="Group 3119"/>
                    <p:cNvGrpSpPr>
                      <a:grpSpLocks/>
                    </p:cNvGrpSpPr>
                    <p:nvPr/>
                  </p:nvGrpSpPr>
                  <p:grpSpPr bwMode="auto">
                    <a:xfrm>
                      <a:off x="83062" y="4557189"/>
                      <a:ext cx="1459286" cy="1289676"/>
                      <a:chOff x="83062" y="4557189"/>
                      <a:chExt cx="1459286" cy="1289676"/>
                    </a:xfrm>
                    <a:grpFill/>
                  </p:grpSpPr>
                  <p:grpSp>
                    <p:nvGrpSpPr>
                      <p:cNvPr id="9" name="Group 3117"/>
                      <p:cNvGrpSpPr>
                        <a:grpSpLocks/>
                      </p:cNvGrpSpPr>
                      <p:nvPr/>
                    </p:nvGrpSpPr>
                    <p:grpSpPr bwMode="auto">
                      <a:xfrm>
                        <a:off x="83062" y="4557189"/>
                        <a:ext cx="1459286" cy="1289676"/>
                        <a:chOff x="83062" y="4557189"/>
                        <a:chExt cx="1459286" cy="1289676"/>
                      </a:xfrm>
                      <a:grpFill/>
                    </p:grpSpPr>
                    <p:grpSp>
                      <p:nvGrpSpPr>
                        <p:cNvPr id="10" name="Group 3115"/>
                        <p:cNvGrpSpPr>
                          <a:grpSpLocks/>
                        </p:cNvGrpSpPr>
                        <p:nvPr/>
                      </p:nvGrpSpPr>
                      <p:grpSpPr bwMode="auto">
                        <a:xfrm>
                          <a:off x="83062" y="4557189"/>
                          <a:ext cx="1459286" cy="1289676"/>
                          <a:chOff x="83062" y="4557189"/>
                          <a:chExt cx="1459286" cy="1289676"/>
                        </a:xfrm>
                        <a:grpFill/>
                      </p:grpSpPr>
                      <p:sp>
                        <p:nvSpPr>
                          <p:cNvPr id="159" name="Freeform 158"/>
                          <p:cNvSpPr/>
                          <p:nvPr/>
                        </p:nvSpPr>
                        <p:spPr>
                          <a:xfrm>
                            <a:off x="83062" y="4557189"/>
                            <a:ext cx="1459286" cy="1289676"/>
                          </a:xfrm>
                          <a:custGeom>
                            <a:avLst/>
                            <a:gdLst>
                              <a:gd name="connsiteX0" fmla="*/ 0 w 1459282"/>
                              <a:gd name="connsiteY0" fmla="*/ 657617 h 1290181"/>
                              <a:gd name="connsiteX1" fmla="*/ 28184 w 1459282"/>
                              <a:gd name="connsiteY1" fmla="*/ 713984 h 1290181"/>
                              <a:gd name="connsiteX2" fmla="*/ 68893 w 1459282"/>
                              <a:gd name="connsiteY2" fmla="*/ 742167 h 1290181"/>
                              <a:gd name="connsiteX3" fmla="*/ 97077 w 1459282"/>
                              <a:gd name="connsiteY3" fmla="*/ 754693 h 1290181"/>
                              <a:gd name="connsiteX4" fmla="*/ 140918 w 1459282"/>
                              <a:gd name="connsiteY4" fmla="*/ 786008 h 1290181"/>
                              <a:gd name="connsiteX5" fmla="*/ 140918 w 1459282"/>
                              <a:gd name="connsiteY5" fmla="*/ 786008 h 1290181"/>
                              <a:gd name="connsiteX6" fmla="*/ 228600 w 1459282"/>
                              <a:gd name="connsiteY6" fmla="*/ 832981 h 1290181"/>
                              <a:gd name="connsiteX7" fmla="*/ 237995 w 1459282"/>
                              <a:gd name="connsiteY7" fmla="*/ 820455 h 1290181"/>
                              <a:gd name="connsiteX8" fmla="*/ 263047 w 1459282"/>
                              <a:gd name="connsiteY8" fmla="*/ 829849 h 1290181"/>
                              <a:gd name="connsiteX9" fmla="*/ 278704 w 1459282"/>
                              <a:gd name="connsiteY9" fmla="*/ 817323 h 1290181"/>
                              <a:gd name="connsiteX10" fmla="*/ 316282 w 1459282"/>
                              <a:gd name="connsiteY10" fmla="*/ 832981 h 1290181"/>
                              <a:gd name="connsiteX11" fmla="*/ 347597 w 1459282"/>
                              <a:gd name="connsiteY11" fmla="*/ 814192 h 1290181"/>
                              <a:gd name="connsiteX12" fmla="*/ 388307 w 1459282"/>
                              <a:gd name="connsiteY12" fmla="*/ 832981 h 1290181"/>
                              <a:gd name="connsiteX13" fmla="*/ 429017 w 1459282"/>
                              <a:gd name="connsiteY13" fmla="*/ 820455 h 1290181"/>
                              <a:gd name="connsiteX14" fmla="*/ 457200 w 1459282"/>
                              <a:gd name="connsiteY14" fmla="*/ 845507 h 1290181"/>
                              <a:gd name="connsiteX15" fmla="*/ 485384 w 1459282"/>
                              <a:gd name="connsiteY15" fmla="*/ 820455 h 1290181"/>
                              <a:gd name="connsiteX16" fmla="*/ 516699 w 1459282"/>
                              <a:gd name="connsiteY16" fmla="*/ 826718 h 1290181"/>
                              <a:gd name="connsiteX17" fmla="*/ 526093 w 1459282"/>
                              <a:gd name="connsiteY17" fmla="*/ 807929 h 1290181"/>
                              <a:gd name="connsiteX18" fmla="*/ 513567 w 1459282"/>
                              <a:gd name="connsiteY18" fmla="*/ 786008 h 1290181"/>
                              <a:gd name="connsiteX19" fmla="*/ 554277 w 1459282"/>
                              <a:gd name="connsiteY19" fmla="*/ 773482 h 1290181"/>
                              <a:gd name="connsiteX20" fmla="*/ 579329 w 1459282"/>
                              <a:gd name="connsiteY20" fmla="*/ 773482 h 1290181"/>
                              <a:gd name="connsiteX21" fmla="*/ 610644 w 1459282"/>
                              <a:gd name="connsiteY21" fmla="*/ 773482 h 1290181"/>
                              <a:gd name="connsiteX22" fmla="*/ 610644 w 1459282"/>
                              <a:gd name="connsiteY22" fmla="*/ 751562 h 1290181"/>
                              <a:gd name="connsiteX23" fmla="*/ 641959 w 1459282"/>
                              <a:gd name="connsiteY23" fmla="*/ 776614 h 1290181"/>
                              <a:gd name="connsiteX24" fmla="*/ 654485 w 1459282"/>
                              <a:gd name="connsiteY24" fmla="*/ 751562 h 1290181"/>
                              <a:gd name="connsiteX25" fmla="*/ 682669 w 1459282"/>
                              <a:gd name="connsiteY25" fmla="*/ 757825 h 1290181"/>
                              <a:gd name="connsiteX26" fmla="*/ 701458 w 1459282"/>
                              <a:gd name="connsiteY26" fmla="*/ 751562 h 1290181"/>
                              <a:gd name="connsiteX27" fmla="*/ 735904 w 1459282"/>
                              <a:gd name="connsiteY27" fmla="*/ 751562 h 1290181"/>
                              <a:gd name="connsiteX28" fmla="*/ 760956 w 1459282"/>
                              <a:gd name="connsiteY28" fmla="*/ 773482 h 1290181"/>
                              <a:gd name="connsiteX29" fmla="*/ 786008 w 1459282"/>
                              <a:gd name="connsiteY29" fmla="*/ 779745 h 1290181"/>
                              <a:gd name="connsiteX30" fmla="*/ 754693 w 1459282"/>
                              <a:gd name="connsiteY30" fmla="*/ 792271 h 1290181"/>
                              <a:gd name="connsiteX31" fmla="*/ 757825 w 1459282"/>
                              <a:gd name="connsiteY31" fmla="*/ 817323 h 1290181"/>
                              <a:gd name="connsiteX32" fmla="*/ 739036 w 1459282"/>
                              <a:gd name="connsiteY32" fmla="*/ 804797 h 1290181"/>
                              <a:gd name="connsiteX33" fmla="*/ 720247 w 1459282"/>
                              <a:gd name="connsiteY33" fmla="*/ 779745 h 1290181"/>
                              <a:gd name="connsiteX34" fmla="*/ 660748 w 1459282"/>
                              <a:gd name="connsiteY34" fmla="*/ 801666 h 1290181"/>
                              <a:gd name="connsiteX35" fmla="*/ 613776 w 1459282"/>
                              <a:gd name="connsiteY35" fmla="*/ 817323 h 1290181"/>
                              <a:gd name="connsiteX36" fmla="*/ 641959 w 1459282"/>
                              <a:gd name="connsiteY36" fmla="*/ 842376 h 1290181"/>
                              <a:gd name="connsiteX37" fmla="*/ 623170 w 1459282"/>
                              <a:gd name="connsiteY37" fmla="*/ 851770 h 1290181"/>
                              <a:gd name="connsiteX38" fmla="*/ 598118 w 1459282"/>
                              <a:gd name="connsiteY38" fmla="*/ 842376 h 1290181"/>
                              <a:gd name="connsiteX39" fmla="*/ 620039 w 1459282"/>
                              <a:gd name="connsiteY39" fmla="*/ 870559 h 1290181"/>
                              <a:gd name="connsiteX40" fmla="*/ 657617 w 1459282"/>
                              <a:gd name="connsiteY40" fmla="*/ 870559 h 1290181"/>
                              <a:gd name="connsiteX41" fmla="*/ 698326 w 1459282"/>
                              <a:gd name="connsiteY41" fmla="*/ 879954 h 1290181"/>
                              <a:gd name="connsiteX42" fmla="*/ 735904 w 1459282"/>
                              <a:gd name="connsiteY42" fmla="*/ 883085 h 1290181"/>
                              <a:gd name="connsiteX43" fmla="*/ 754693 w 1459282"/>
                              <a:gd name="connsiteY43" fmla="*/ 892480 h 1290181"/>
                              <a:gd name="connsiteX44" fmla="*/ 754693 w 1459282"/>
                              <a:gd name="connsiteY44" fmla="*/ 892480 h 1290181"/>
                              <a:gd name="connsiteX45" fmla="*/ 779745 w 1459282"/>
                              <a:gd name="connsiteY45" fmla="*/ 864296 h 1290181"/>
                              <a:gd name="connsiteX46" fmla="*/ 789140 w 1459282"/>
                              <a:gd name="connsiteY46" fmla="*/ 832981 h 1290181"/>
                              <a:gd name="connsiteX47" fmla="*/ 804797 w 1459282"/>
                              <a:gd name="connsiteY47" fmla="*/ 829849 h 1290181"/>
                              <a:gd name="connsiteX48" fmla="*/ 814192 w 1459282"/>
                              <a:gd name="connsiteY48" fmla="*/ 851770 h 1290181"/>
                              <a:gd name="connsiteX49" fmla="*/ 851770 w 1459282"/>
                              <a:gd name="connsiteY49" fmla="*/ 867428 h 1290181"/>
                              <a:gd name="connsiteX50" fmla="*/ 845507 w 1459282"/>
                              <a:gd name="connsiteY50" fmla="*/ 886217 h 1290181"/>
                              <a:gd name="connsiteX51" fmla="*/ 845507 w 1459282"/>
                              <a:gd name="connsiteY51" fmla="*/ 920663 h 1290181"/>
                              <a:gd name="connsiteX52" fmla="*/ 851770 w 1459282"/>
                              <a:gd name="connsiteY52" fmla="*/ 936321 h 1290181"/>
                              <a:gd name="connsiteX53" fmla="*/ 889348 w 1459282"/>
                              <a:gd name="connsiteY53" fmla="*/ 939452 h 1290181"/>
                              <a:gd name="connsiteX54" fmla="*/ 883085 w 1459282"/>
                              <a:gd name="connsiteY54" fmla="*/ 961373 h 1290181"/>
                              <a:gd name="connsiteX55" fmla="*/ 883085 w 1459282"/>
                              <a:gd name="connsiteY55" fmla="*/ 995819 h 1290181"/>
                              <a:gd name="connsiteX56" fmla="*/ 901874 w 1459282"/>
                              <a:gd name="connsiteY56" fmla="*/ 1011477 h 1290181"/>
                              <a:gd name="connsiteX57" fmla="*/ 945715 w 1459282"/>
                              <a:gd name="connsiteY57" fmla="*/ 1017740 h 1290181"/>
                              <a:gd name="connsiteX58" fmla="*/ 955110 w 1459282"/>
                              <a:gd name="connsiteY58" fmla="*/ 1058449 h 1290181"/>
                              <a:gd name="connsiteX59" fmla="*/ 983293 w 1459282"/>
                              <a:gd name="connsiteY59" fmla="*/ 1061581 h 1290181"/>
                              <a:gd name="connsiteX60" fmla="*/ 977030 w 1459282"/>
                              <a:gd name="connsiteY60" fmla="*/ 1086633 h 1290181"/>
                              <a:gd name="connsiteX61" fmla="*/ 998951 w 1459282"/>
                              <a:gd name="connsiteY61" fmla="*/ 1102291 h 1290181"/>
                              <a:gd name="connsiteX62" fmla="*/ 1036529 w 1459282"/>
                              <a:gd name="connsiteY62" fmla="*/ 1105422 h 1290181"/>
                              <a:gd name="connsiteX63" fmla="*/ 1052187 w 1459282"/>
                              <a:gd name="connsiteY63" fmla="*/ 1117948 h 1290181"/>
                              <a:gd name="connsiteX64" fmla="*/ 1033397 w 1459282"/>
                              <a:gd name="connsiteY64" fmla="*/ 1130474 h 1290181"/>
                              <a:gd name="connsiteX65" fmla="*/ 1033397 w 1459282"/>
                              <a:gd name="connsiteY65" fmla="*/ 1130474 h 1290181"/>
                              <a:gd name="connsiteX66" fmla="*/ 1017740 w 1459282"/>
                              <a:gd name="connsiteY66" fmla="*/ 1152395 h 1290181"/>
                              <a:gd name="connsiteX67" fmla="*/ 1042792 w 1459282"/>
                              <a:gd name="connsiteY67" fmla="*/ 1168052 h 1290181"/>
                              <a:gd name="connsiteX68" fmla="*/ 1049055 w 1459282"/>
                              <a:gd name="connsiteY68" fmla="*/ 1189973 h 1290181"/>
                              <a:gd name="connsiteX69" fmla="*/ 1039661 w 1459282"/>
                              <a:gd name="connsiteY69" fmla="*/ 1205630 h 1290181"/>
                              <a:gd name="connsiteX70" fmla="*/ 1052187 w 1459282"/>
                              <a:gd name="connsiteY70" fmla="*/ 1230682 h 1290181"/>
                              <a:gd name="connsiteX71" fmla="*/ 1061581 w 1459282"/>
                              <a:gd name="connsiteY71" fmla="*/ 1268260 h 1290181"/>
                              <a:gd name="connsiteX72" fmla="*/ 1105422 w 1459282"/>
                              <a:gd name="connsiteY72" fmla="*/ 1290181 h 1290181"/>
                              <a:gd name="connsiteX73" fmla="*/ 1096028 w 1459282"/>
                              <a:gd name="connsiteY73" fmla="*/ 1265129 h 1290181"/>
                              <a:gd name="connsiteX74" fmla="*/ 1086633 w 1459282"/>
                              <a:gd name="connsiteY74" fmla="*/ 1224419 h 1290181"/>
                              <a:gd name="connsiteX75" fmla="*/ 1074107 w 1459282"/>
                              <a:gd name="connsiteY75" fmla="*/ 1193104 h 1290181"/>
                              <a:gd name="connsiteX76" fmla="*/ 1070976 w 1459282"/>
                              <a:gd name="connsiteY76" fmla="*/ 1161789 h 1290181"/>
                              <a:gd name="connsiteX77" fmla="*/ 1058450 w 1459282"/>
                              <a:gd name="connsiteY77" fmla="*/ 1130474 h 1290181"/>
                              <a:gd name="connsiteX78" fmla="*/ 1067844 w 1459282"/>
                              <a:gd name="connsiteY78" fmla="*/ 1099159 h 1290181"/>
                              <a:gd name="connsiteX79" fmla="*/ 1058450 w 1459282"/>
                              <a:gd name="connsiteY79" fmla="*/ 1074107 h 1290181"/>
                              <a:gd name="connsiteX80" fmla="*/ 1039661 w 1459282"/>
                              <a:gd name="connsiteY80" fmla="*/ 1083502 h 1290181"/>
                              <a:gd name="connsiteX81" fmla="*/ 1020871 w 1459282"/>
                              <a:gd name="connsiteY81" fmla="*/ 1067844 h 1290181"/>
                              <a:gd name="connsiteX82" fmla="*/ 1005214 w 1459282"/>
                              <a:gd name="connsiteY82" fmla="*/ 1049055 h 1290181"/>
                              <a:gd name="connsiteX83" fmla="*/ 1459282 w 1459282"/>
                              <a:gd name="connsiteY83" fmla="*/ 432148 h 1290181"/>
                              <a:gd name="connsiteX84" fmla="*/ 1434230 w 1459282"/>
                              <a:gd name="connsiteY84" fmla="*/ 378913 h 1290181"/>
                              <a:gd name="connsiteX85" fmla="*/ 1412310 w 1459282"/>
                              <a:gd name="connsiteY85" fmla="*/ 344466 h 1290181"/>
                              <a:gd name="connsiteX86" fmla="*/ 1390389 w 1459282"/>
                              <a:gd name="connsiteY86" fmla="*/ 341334 h 1290181"/>
                              <a:gd name="connsiteX87" fmla="*/ 1346548 w 1459282"/>
                              <a:gd name="connsiteY87" fmla="*/ 303756 h 1290181"/>
                              <a:gd name="connsiteX88" fmla="*/ 1327759 w 1459282"/>
                              <a:gd name="connsiteY88" fmla="*/ 275573 h 1290181"/>
                              <a:gd name="connsiteX89" fmla="*/ 1324628 w 1459282"/>
                              <a:gd name="connsiteY89" fmla="*/ 231732 h 1290181"/>
                              <a:gd name="connsiteX90" fmla="*/ 1287050 w 1459282"/>
                              <a:gd name="connsiteY90" fmla="*/ 222337 h 1290181"/>
                              <a:gd name="connsiteX91" fmla="*/ 1287050 w 1459282"/>
                              <a:gd name="connsiteY91" fmla="*/ 222337 h 1290181"/>
                              <a:gd name="connsiteX92" fmla="*/ 1261997 w 1459282"/>
                              <a:gd name="connsiteY92" fmla="*/ 209811 h 1290181"/>
                              <a:gd name="connsiteX93" fmla="*/ 1268261 w 1459282"/>
                              <a:gd name="connsiteY93" fmla="*/ 191022 h 1290181"/>
                              <a:gd name="connsiteX94" fmla="*/ 1265129 w 1459282"/>
                              <a:gd name="connsiteY94" fmla="*/ 159707 h 1290181"/>
                              <a:gd name="connsiteX95" fmla="*/ 1240077 w 1459282"/>
                              <a:gd name="connsiteY95" fmla="*/ 137786 h 1290181"/>
                              <a:gd name="connsiteX96" fmla="*/ 1230682 w 1459282"/>
                              <a:gd name="connsiteY96" fmla="*/ 144049 h 1290181"/>
                              <a:gd name="connsiteX97" fmla="*/ 1218156 w 1459282"/>
                              <a:gd name="connsiteY97" fmla="*/ 137786 h 1290181"/>
                              <a:gd name="connsiteX98" fmla="*/ 1233814 w 1459282"/>
                              <a:gd name="connsiteY98" fmla="*/ 112734 h 1290181"/>
                              <a:gd name="connsiteX99" fmla="*/ 1218156 w 1459282"/>
                              <a:gd name="connsiteY99" fmla="*/ 106471 h 1290181"/>
                              <a:gd name="connsiteX100" fmla="*/ 1205630 w 1459282"/>
                              <a:gd name="connsiteY100" fmla="*/ 125260 h 1290181"/>
                              <a:gd name="connsiteX101" fmla="*/ 1193104 w 1459282"/>
                              <a:gd name="connsiteY101" fmla="*/ 112734 h 1290181"/>
                              <a:gd name="connsiteX102" fmla="*/ 1205630 w 1459282"/>
                              <a:gd name="connsiteY102" fmla="*/ 90814 h 1290181"/>
                              <a:gd name="connsiteX103" fmla="*/ 1221288 w 1459282"/>
                              <a:gd name="connsiteY103" fmla="*/ 87682 h 1290181"/>
                              <a:gd name="connsiteX104" fmla="*/ 1221288 w 1459282"/>
                              <a:gd name="connsiteY104" fmla="*/ 72025 h 1290181"/>
                              <a:gd name="connsiteX105" fmla="*/ 1199367 w 1459282"/>
                              <a:gd name="connsiteY105" fmla="*/ 68893 h 1290181"/>
                              <a:gd name="connsiteX106" fmla="*/ 1177447 w 1459282"/>
                              <a:gd name="connsiteY106" fmla="*/ 78288 h 1290181"/>
                              <a:gd name="connsiteX107" fmla="*/ 1146132 w 1459282"/>
                              <a:gd name="connsiteY107" fmla="*/ 56367 h 1290181"/>
                              <a:gd name="connsiteX108" fmla="*/ 1143000 w 1459282"/>
                              <a:gd name="connsiteY108" fmla="*/ 40710 h 1290181"/>
                              <a:gd name="connsiteX109" fmla="*/ 1117948 w 1459282"/>
                              <a:gd name="connsiteY109" fmla="*/ 40710 h 1290181"/>
                              <a:gd name="connsiteX110" fmla="*/ 1102291 w 1459282"/>
                              <a:gd name="connsiteY110" fmla="*/ 56367 h 1290181"/>
                              <a:gd name="connsiteX111" fmla="*/ 1092896 w 1459282"/>
                              <a:gd name="connsiteY111" fmla="*/ 59499 h 1290181"/>
                              <a:gd name="connsiteX112" fmla="*/ 1083502 w 1459282"/>
                              <a:gd name="connsiteY112" fmla="*/ 37578 h 1290181"/>
                              <a:gd name="connsiteX113" fmla="*/ 1070976 w 1459282"/>
                              <a:gd name="connsiteY113" fmla="*/ 25052 h 1290181"/>
                              <a:gd name="connsiteX114" fmla="*/ 1030266 w 1459282"/>
                              <a:gd name="connsiteY114" fmla="*/ 15658 h 1290181"/>
                              <a:gd name="connsiteX115" fmla="*/ 977030 w 1459282"/>
                              <a:gd name="connsiteY115" fmla="*/ 15658 h 1290181"/>
                              <a:gd name="connsiteX116" fmla="*/ 942584 w 1459282"/>
                              <a:gd name="connsiteY116" fmla="*/ 37578 h 1290181"/>
                              <a:gd name="connsiteX117" fmla="*/ 920663 w 1459282"/>
                              <a:gd name="connsiteY117" fmla="*/ 25052 h 1290181"/>
                              <a:gd name="connsiteX118" fmla="*/ 889348 w 1459282"/>
                              <a:gd name="connsiteY118" fmla="*/ 6263 h 1290181"/>
                              <a:gd name="connsiteX119" fmla="*/ 858033 w 1459282"/>
                              <a:gd name="connsiteY119" fmla="*/ 0 h 1290181"/>
                              <a:gd name="connsiteX120" fmla="*/ 820455 w 1459282"/>
                              <a:gd name="connsiteY120" fmla="*/ 9395 h 1290181"/>
                              <a:gd name="connsiteX121" fmla="*/ 814192 w 1459282"/>
                              <a:gd name="connsiteY121" fmla="*/ 81419 h 1290181"/>
                              <a:gd name="connsiteX122" fmla="*/ 811061 w 1459282"/>
                              <a:gd name="connsiteY122" fmla="*/ 106471 h 1290181"/>
                              <a:gd name="connsiteX123" fmla="*/ 786008 w 1459282"/>
                              <a:gd name="connsiteY123" fmla="*/ 118997 h 1290181"/>
                              <a:gd name="connsiteX124" fmla="*/ 792271 w 1459282"/>
                              <a:gd name="connsiteY124" fmla="*/ 150313 h 1290181"/>
                              <a:gd name="connsiteX125" fmla="*/ 817324 w 1459282"/>
                              <a:gd name="connsiteY125" fmla="*/ 181628 h 1290181"/>
                              <a:gd name="connsiteX126" fmla="*/ 804797 w 1459282"/>
                              <a:gd name="connsiteY126" fmla="*/ 178496 h 1290181"/>
                              <a:gd name="connsiteX127" fmla="*/ 804797 w 1459282"/>
                              <a:gd name="connsiteY127" fmla="*/ 197285 h 1290181"/>
                              <a:gd name="connsiteX128" fmla="*/ 826718 w 1459282"/>
                              <a:gd name="connsiteY128" fmla="*/ 219206 h 1290181"/>
                              <a:gd name="connsiteX129" fmla="*/ 836113 w 1459282"/>
                              <a:gd name="connsiteY129" fmla="*/ 237995 h 1290181"/>
                              <a:gd name="connsiteX130" fmla="*/ 829850 w 1459282"/>
                              <a:gd name="connsiteY130" fmla="*/ 250521 h 1290181"/>
                              <a:gd name="connsiteX131" fmla="*/ 795403 w 1459282"/>
                              <a:gd name="connsiteY131" fmla="*/ 228600 h 1290181"/>
                              <a:gd name="connsiteX132" fmla="*/ 779745 w 1459282"/>
                              <a:gd name="connsiteY132" fmla="*/ 216074 h 1290181"/>
                              <a:gd name="connsiteX133" fmla="*/ 757825 w 1459282"/>
                              <a:gd name="connsiteY133" fmla="*/ 219206 h 1290181"/>
                              <a:gd name="connsiteX134" fmla="*/ 748430 w 1459282"/>
                              <a:gd name="connsiteY134" fmla="*/ 200417 h 1290181"/>
                              <a:gd name="connsiteX135" fmla="*/ 723378 w 1459282"/>
                              <a:gd name="connsiteY135" fmla="*/ 165970 h 1290181"/>
                              <a:gd name="connsiteX136" fmla="*/ 723378 w 1459282"/>
                              <a:gd name="connsiteY136" fmla="*/ 147181 h 1290181"/>
                              <a:gd name="connsiteX137" fmla="*/ 742167 w 1459282"/>
                              <a:gd name="connsiteY137" fmla="*/ 134655 h 1290181"/>
                              <a:gd name="connsiteX138" fmla="*/ 698326 w 1459282"/>
                              <a:gd name="connsiteY138" fmla="*/ 97077 h 1290181"/>
                              <a:gd name="connsiteX139" fmla="*/ 682669 w 1459282"/>
                              <a:gd name="connsiteY139" fmla="*/ 112734 h 1290181"/>
                              <a:gd name="connsiteX140" fmla="*/ 604381 w 1459282"/>
                              <a:gd name="connsiteY140" fmla="*/ 68893 h 1290181"/>
                              <a:gd name="connsiteX141" fmla="*/ 594987 w 1459282"/>
                              <a:gd name="connsiteY141" fmla="*/ 90814 h 1290181"/>
                              <a:gd name="connsiteX142" fmla="*/ 604381 w 1459282"/>
                              <a:gd name="connsiteY142" fmla="*/ 125260 h 1290181"/>
                              <a:gd name="connsiteX143" fmla="*/ 604381 w 1459282"/>
                              <a:gd name="connsiteY143" fmla="*/ 144049 h 1290181"/>
                              <a:gd name="connsiteX144" fmla="*/ 582461 w 1459282"/>
                              <a:gd name="connsiteY144" fmla="*/ 115866 h 1290181"/>
                              <a:gd name="connsiteX145" fmla="*/ 560540 w 1459282"/>
                              <a:gd name="connsiteY145" fmla="*/ 165970 h 1290181"/>
                              <a:gd name="connsiteX146" fmla="*/ 579329 w 1459282"/>
                              <a:gd name="connsiteY146" fmla="*/ 209811 h 1290181"/>
                              <a:gd name="connsiteX147" fmla="*/ 604381 w 1459282"/>
                              <a:gd name="connsiteY147" fmla="*/ 219206 h 1290181"/>
                              <a:gd name="connsiteX148" fmla="*/ 616907 w 1459282"/>
                              <a:gd name="connsiteY148" fmla="*/ 241126 h 1290181"/>
                              <a:gd name="connsiteX149" fmla="*/ 626302 w 1459282"/>
                              <a:gd name="connsiteY149" fmla="*/ 275573 h 1290181"/>
                              <a:gd name="connsiteX150" fmla="*/ 641959 w 1459282"/>
                              <a:gd name="connsiteY150" fmla="*/ 256784 h 1290181"/>
                              <a:gd name="connsiteX151" fmla="*/ 660748 w 1459282"/>
                              <a:gd name="connsiteY151" fmla="*/ 275573 h 1290181"/>
                              <a:gd name="connsiteX152" fmla="*/ 679537 w 1459282"/>
                              <a:gd name="connsiteY152" fmla="*/ 278704 h 1290181"/>
                              <a:gd name="connsiteX153" fmla="*/ 679537 w 1459282"/>
                              <a:gd name="connsiteY153" fmla="*/ 278704 h 1290181"/>
                              <a:gd name="connsiteX154" fmla="*/ 670143 w 1459282"/>
                              <a:gd name="connsiteY154" fmla="*/ 303756 h 1290181"/>
                              <a:gd name="connsiteX155" fmla="*/ 654485 w 1459282"/>
                              <a:gd name="connsiteY155" fmla="*/ 300625 h 1290181"/>
                              <a:gd name="connsiteX156" fmla="*/ 645091 w 1459282"/>
                              <a:gd name="connsiteY156" fmla="*/ 319414 h 1290181"/>
                              <a:gd name="connsiteX157" fmla="*/ 629433 w 1459282"/>
                              <a:gd name="connsiteY157" fmla="*/ 335071 h 1290181"/>
                              <a:gd name="connsiteX158" fmla="*/ 629433 w 1459282"/>
                              <a:gd name="connsiteY158" fmla="*/ 335071 h 1290181"/>
                              <a:gd name="connsiteX159" fmla="*/ 579329 w 1459282"/>
                              <a:gd name="connsiteY159" fmla="*/ 344466 h 1290181"/>
                              <a:gd name="connsiteX160" fmla="*/ 566803 w 1459282"/>
                              <a:gd name="connsiteY160" fmla="*/ 335071 h 1290181"/>
                              <a:gd name="connsiteX161" fmla="*/ 566803 w 1459282"/>
                              <a:gd name="connsiteY161" fmla="*/ 335071 h 1290181"/>
                              <a:gd name="connsiteX162" fmla="*/ 551145 w 1459282"/>
                              <a:gd name="connsiteY162" fmla="*/ 316282 h 1290181"/>
                              <a:gd name="connsiteX163" fmla="*/ 532356 w 1459282"/>
                              <a:gd name="connsiteY163" fmla="*/ 322545 h 1290181"/>
                              <a:gd name="connsiteX164" fmla="*/ 497910 w 1459282"/>
                              <a:gd name="connsiteY164" fmla="*/ 300625 h 1290181"/>
                              <a:gd name="connsiteX165" fmla="*/ 510436 w 1459282"/>
                              <a:gd name="connsiteY165" fmla="*/ 288099 h 1290181"/>
                              <a:gd name="connsiteX166" fmla="*/ 491647 w 1459282"/>
                              <a:gd name="connsiteY166" fmla="*/ 272441 h 1290181"/>
                              <a:gd name="connsiteX167" fmla="*/ 466595 w 1459282"/>
                              <a:gd name="connsiteY167" fmla="*/ 278704 h 1290181"/>
                              <a:gd name="connsiteX168" fmla="*/ 444674 w 1459282"/>
                              <a:gd name="connsiteY168" fmla="*/ 291230 h 1290181"/>
                              <a:gd name="connsiteX169" fmla="*/ 413359 w 1459282"/>
                              <a:gd name="connsiteY169" fmla="*/ 272441 h 1290181"/>
                              <a:gd name="connsiteX170" fmla="*/ 375781 w 1459282"/>
                              <a:gd name="connsiteY170" fmla="*/ 297493 h 1290181"/>
                              <a:gd name="connsiteX171" fmla="*/ 344466 w 1459282"/>
                              <a:gd name="connsiteY171" fmla="*/ 278704 h 1290181"/>
                              <a:gd name="connsiteX172" fmla="*/ 341334 w 1459282"/>
                              <a:gd name="connsiteY172" fmla="*/ 335071 h 1290181"/>
                              <a:gd name="connsiteX173" fmla="*/ 338203 w 1459282"/>
                              <a:gd name="connsiteY173" fmla="*/ 369518 h 1290181"/>
                              <a:gd name="connsiteX174" fmla="*/ 353861 w 1459282"/>
                              <a:gd name="connsiteY174" fmla="*/ 403965 h 1290181"/>
                              <a:gd name="connsiteX175" fmla="*/ 344466 w 1459282"/>
                              <a:gd name="connsiteY175" fmla="*/ 413359 h 1290181"/>
                              <a:gd name="connsiteX176" fmla="*/ 338203 w 1459282"/>
                              <a:gd name="connsiteY176" fmla="*/ 385176 h 1290181"/>
                              <a:gd name="connsiteX177" fmla="*/ 338203 w 1459282"/>
                              <a:gd name="connsiteY177" fmla="*/ 385176 h 1290181"/>
                              <a:gd name="connsiteX178" fmla="*/ 303756 w 1459282"/>
                              <a:gd name="connsiteY178" fmla="*/ 375781 h 1290181"/>
                              <a:gd name="connsiteX179" fmla="*/ 288099 w 1459282"/>
                              <a:gd name="connsiteY179" fmla="*/ 422754 h 1290181"/>
                              <a:gd name="connsiteX180" fmla="*/ 288099 w 1459282"/>
                              <a:gd name="connsiteY180" fmla="*/ 441543 h 1290181"/>
                              <a:gd name="connsiteX181" fmla="*/ 319414 w 1459282"/>
                              <a:gd name="connsiteY181" fmla="*/ 469726 h 1290181"/>
                              <a:gd name="connsiteX182" fmla="*/ 319414 w 1459282"/>
                              <a:gd name="connsiteY182" fmla="*/ 469726 h 1290181"/>
                              <a:gd name="connsiteX183" fmla="*/ 356992 w 1459282"/>
                              <a:gd name="connsiteY183" fmla="*/ 454069 h 1290181"/>
                              <a:gd name="connsiteX184" fmla="*/ 366387 w 1459282"/>
                              <a:gd name="connsiteY184" fmla="*/ 469726 h 1290181"/>
                              <a:gd name="connsiteX185" fmla="*/ 335071 w 1459282"/>
                              <a:gd name="connsiteY185" fmla="*/ 501041 h 1290181"/>
                              <a:gd name="connsiteX186" fmla="*/ 316282 w 1459282"/>
                              <a:gd name="connsiteY186" fmla="*/ 522962 h 1290181"/>
                              <a:gd name="connsiteX187" fmla="*/ 306888 w 1459282"/>
                              <a:gd name="connsiteY187" fmla="*/ 535488 h 1290181"/>
                              <a:gd name="connsiteX188" fmla="*/ 294362 w 1459282"/>
                              <a:gd name="connsiteY188" fmla="*/ 538619 h 1290181"/>
                              <a:gd name="connsiteX189" fmla="*/ 269310 w 1459282"/>
                              <a:gd name="connsiteY189" fmla="*/ 566803 h 1290181"/>
                              <a:gd name="connsiteX190" fmla="*/ 284967 w 1459282"/>
                              <a:gd name="connsiteY190" fmla="*/ 579329 h 1290181"/>
                              <a:gd name="connsiteX191" fmla="*/ 319414 w 1459282"/>
                              <a:gd name="connsiteY191" fmla="*/ 576197 h 1290181"/>
                              <a:gd name="connsiteX192" fmla="*/ 325677 w 1459282"/>
                              <a:gd name="connsiteY192" fmla="*/ 591855 h 1290181"/>
                              <a:gd name="connsiteX193" fmla="*/ 331940 w 1459282"/>
                              <a:gd name="connsiteY193" fmla="*/ 623170 h 1290181"/>
                              <a:gd name="connsiteX194" fmla="*/ 344466 w 1459282"/>
                              <a:gd name="connsiteY194" fmla="*/ 645091 h 1290181"/>
                              <a:gd name="connsiteX195" fmla="*/ 331940 w 1459282"/>
                              <a:gd name="connsiteY195" fmla="*/ 682669 h 1290181"/>
                              <a:gd name="connsiteX196" fmla="*/ 369518 w 1459282"/>
                              <a:gd name="connsiteY196" fmla="*/ 657617 h 1290181"/>
                              <a:gd name="connsiteX197" fmla="*/ 388307 w 1459282"/>
                              <a:gd name="connsiteY197" fmla="*/ 657617 h 1290181"/>
                              <a:gd name="connsiteX198" fmla="*/ 375781 w 1459282"/>
                              <a:gd name="connsiteY198" fmla="*/ 682669 h 1290181"/>
                              <a:gd name="connsiteX199" fmla="*/ 410228 w 1459282"/>
                              <a:gd name="connsiteY199" fmla="*/ 713984 h 1290181"/>
                              <a:gd name="connsiteX200" fmla="*/ 375781 w 1459282"/>
                              <a:gd name="connsiteY200" fmla="*/ 723378 h 1290181"/>
                              <a:gd name="connsiteX201" fmla="*/ 363255 w 1459282"/>
                              <a:gd name="connsiteY201" fmla="*/ 726510 h 1290181"/>
                              <a:gd name="connsiteX202" fmla="*/ 341334 w 1459282"/>
                              <a:gd name="connsiteY202" fmla="*/ 745299 h 1290181"/>
                              <a:gd name="connsiteX203" fmla="*/ 316282 w 1459282"/>
                              <a:gd name="connsiteY203" fmla="*/ 770351 h 1290181"/>
                              <a:gd name="connsiteX204" fmla="*/ 281836 w 1459282"/>
                              <a:gd name="connsiteY204" fmla="*/ 751562 h 1290181"/>
                              <a:gd name="connsiteX205" fmla="*/ 256784 w 1459282"/>
                              <a:gd name="connsiteY205" fmla="*/ 770351 h 1290181"/>
                              <a:gd name="connsiteX206" fmla="*/ 222337 w 1459282"/>
                              <a:gd name="connsiteY206" fmla="*/ 754693 h 1290181"/>
                              <a:gd name="connsiteX207" fmla="*/ 184759 w 1459282"/>
                              <a:gd name="connsiteY207" fmla="*/ 739036 h 1290181"/>
                              <a:gd name="connsiteX208" fmla="*/ 137787 w 1459282"/>
                              <a:gd name="connsiteY208" fmla="*/ 754693 h 1290181"/>
                              <a:gd name="connsiteX209" fmla="*/ 122129 w 1459282"/>
                              <a:gd name="connsiteY209" fmla="*/ 735904 h 1290181"/>
                              <a:gd name="connsiteX210" fmla="*/ 112734 w 1459282"/>
                              <a:gd name="connsiteY210" fmla="*/ 713984 h 1290181"/>
                              <a:gd name="connsiteX211" fmla="*/ 100208 w 1459282"/>
                              <a:gd name="connsiteY211" fmla="*/ 710852 h 1290181"/>
                              <a:gd name="connsiteX212" fmla="*/ 68893 w 1459282"/>
                              <a:gd name="connsiteY212" fmla="*/ 720247 h 1290181"/>
                              <a:gd name="connsiteX213" fmla="*/ 0 w 1459282"/>
                              <a:gd name="connsiteY213" fmla="*/ 657617 h 129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459282" h="1290181">
                                <a:moveTo>
                                  <a:pt x="0" y="657617"/>
                                </a:moveTo>
                                <a:lnTo>
                                  <a:pt x="28184" y="713984"/>
                                </a:lnTo>
                                <a:lnTo>
                                  <a:pt x="68893" y="742167"/>
                                </a:lnTo>
                                <a:lnTo>
                                  <a:pt x="97077" y="754693"/>
                                </a:lnTo>
                                <a:lnTo>
                                  <a:pt x="140918" y="786008"/>
                                </a:lnTo>
                                <a:lnTo>
                                  <a:pt x="140918" y="786008"/>
                                </a:lnTo>
                                <a:lnTo>
                                  <a:pt x="228600" y="832981"/>
                                </a:lnTo>
                                <a:lnTo>
                                  <a:pt x="237995" y="820455"/>
                                </a:lnTo>
                                <a:lnTo>
                                  <a:pt x="263047" y="829849"/>
                                </a:lnTo>
                                <a:lnTo>
                                  <a:pt x="278704" y="817323"/>
                                </a:lnTo>
                                <a:lnTo>
                                  <a:pt x="316282" y="832981"/>
                                </a:lnTo>
                                <a:lnTo>
                                  <a:pt x="347597" y="814192"/>
                                </a:lnTo>
                                <a:lnTo>
                                  <a:pt x="388307" y="832981"/>
                                </a:lnTo>
                                <a:lnTo>
                                  <a:pt x="429017" y="820455"/>
                                </a:lnTo>
                                <a:lnTo>
                                  <a:pt x="457200" y="845507"/>
                                </a:lnTo>
                                <a:lnTo>
                                  <a:pt x="485384" y="820455"/>
                                </a:lnTo>
                                <a:lnTo>
                                  <a:pt x="516699" y="826718"/>
                                </a:lnTo>
                                <a:lnTo>
                                  <a:pt x="526093" y="807929"/>
                                </a:lnTo>
                                <a:lnTo>
                                  <a:pt x="513567" y="786008"/>
                                </a:lnTo>
                                <a:lnTo>
                                  <a:pt x="554277" y="773482"/>
                                </a:lnTo>
                                <a:lnTo>
                                  <a:pt x="579329" y="773482"/>
                                </a:lnTo>
                                <a:lnTo>
                                  <a:pt x="610644" y="773482"/>
                                </a:lnTo>
                                <a:lnTo>
                                  <a:pt x="610644" y="751562"/>
                                </a:lnTo>
                                <a:lnTo>
                                  <a:pt x="641959" y="776614"/>
                                </a:lnTo>
                                <a:lnTo>
                                  <a:pt x="654485" y="751562"/>
                                </a:lnTo>
                                <a:lnTo>
                                  <a:pt x="682669" y="757825"/>
                                </a:lnTo>
                                <a:lnTo>
                                  <a:pt x="701458" y="751562"/>
                                </a:lnTo>
                                <a:lnTo>
                                  <a:pt x="735904" y="751562"/>
                                </a:lnTo>
                                <a:lnTo>
                                  <a:pt x="760956" y="773482"/>
                                </a:lnTo>
                                <a:lnTo>
                                  <a:pt x="786008" y="779745"/>
                                </a:lnTo>
                                <a:lnTo>
                                  <a:pt x="754693" y="792271"/>
                                </a:lnTo>
                                <a:lnTo>
                                  <a:pt x="757825" y="817323"/>
                                </a:lnTo>
                                <a:lnTo>
                                  <a:pt x="739036" y="804797"/>
                                </a:lnTo>
                                <a:lnTo>
                                  <a:pt x="720247" y="779745"/>
                                </a:lnTo>
                                <a:lnTo>
                                  <a:pt x="660748" y="801666"/>
                                </a:lnTo>
                                <a:lnTo>
                                  <a:pt x="613776" y="817323"/>
                                </a:lnTo>
                                <a:lnTo>
                                  <a:pt x="641959" y="842376"/>
                                </a:lnTo>
                                <a:lnTo>
                                  <a:pt x="623170" y="851770"/>
                                </a:lnTo>
                                <a:lnTo>
                                  <a:pt x="598118" y="842376"/>
                                </a:lnTo>
                                <a:lnTo>
                                  <a:pt x="620039" y="870559"/>
                                </a:lnTo>
                                <a:lnTo>
                                  <a:pt x="657617" y="870559"/>
                                </a:lnTo>
                                <a:lnTo>
                                  <a:pt x="698326" y="879954"/>
                                </a:lnTo>
                                <a:lnTo>
                                  <a:pt x="735904" y="883085"/>
                                </a:lnTo>
                                <a:lnTo>
                                  <a:pt x="754693" y="892480"/>
                                </a:lnTo>
                                <a:lnTo>
                                  <a:pt x="754693" y="892480"/>
                                </a:lnTo>
                                <a:lnTo>
                                  <a:pt x="779745" y="864296"/>
                                </a:lnTo>
                                <a:lnTo>
                                  <a:pt x="789140" y="832981"/>
                                </a:lnTo>
                                <a:lnTo>
                                  <a:pt x="804797" y="829849"/>
                                </a:lnTo>
                                <a:lnTo>
                                  <a:pt x="814192" y="851770"/>
                                </a:lnTo>
                                <a:lnTo>
                                  <a:pt x="851770" y="867428"/>
                                </a:lnTo>
                                <a:lnTo>
                                  <a:pt x="845507" y="886217"/>
                                </a:lnTo>
                                <a:lnTo>
                                  <a:pt x="845507" y="920663"/>
                                </a:lnTo>
                                <a:lnTo>
                                  <a:pt x="851770" y="936321"/>
                                </a:lnTo>
                                <a:lnTo>
                                  <a:pt x="889348" y="939452"/>
                                </a:lnTo>
                                <a:lnTo>
                                  <a:pt x="883085" y="961373"/>
                                </a:lnTo>
                                <a:lnTo>
                                  <a:pt x="883085" y="995819"/>
                                </a:lnTo>
                                <a:lnTo>
                                  <a:pt x="901874" y="1011477"/>
                                </a:lnTo>
                                <a:lnTo>
                                  <a:pt x="945715" y="1017740"/>
                                </a:lnTo>
                                <a:lnTo>
                                  <a:pt x="955110" y="1058449"/>
                                </a:lnTo>
                                <a:lnTo>
                                  <a:pt x="983293" y="1061581"/>
                                </a:lnTo>
                                <a:lnTo>
                                  <a:pt x="977030" y="1086633"/>
                                </a:lnTo>
                                <a:lnTo>
                                  <a:pt x="998951" y="1102291"/>
                                </a:lnTo>
                                <a:lnTo>
                                  <a:pt x="1036529" y="1105422"/>
                                </a:lnTo>
                                <a:lnTo>
                                  <a:pt x="1052187" y="1117948"/>
                                </a:lnTo>
                                <a:lnTo>
                                  <a:pt x="1033397" y="1130474"/>
                                </a:lnTo>
                                <a:lnTo>
                                  <a:pt x="1033397" y="1130474"/>
                                </a:lnTo>
                                <a:lnTo>
                                  <a:pt x="1017740" y="1152395"/>
                                </a:lnTo>
                                <a:lnTo>
                                  <a:pt x="1042792" y="1168052"/>
                                </a:lnTo>
                                <a:lnTo>
                                  <a:pt x="1049055" y="1189973"/>
                                </a:lnTo>
                                <a:lnTo>
                                  <a:pt x="1039661" y="1205630"/>
                                </a:lnTo>
                                <a:lnTo>
                                  <a:pt x="1052187" y="1230682"/>
                                </a:lnTo>
                                <a:lnTo>
                                  <a:pt x="1061581" y="1268260"/>
                                </a:lnTo>
                                <a:lnTo>
                                  <a:pt x="1105422" y="1290181"/>
                                </a:lnTo>
                                <a:lnTo>
                                  <a:pt x="1096028" y="1265129"/>
                                </a:lnTo>
                                <a:lnTo>
                                  <a:pt x="1086633" y="1224419"/>
                                </a:lnTo>
                                <a:lnTo>
                                  <a:pt x="1074107" y="1193104"/>
                                </a:lnTo>
                                <a:lnTo>
                                  <a:pt x="1070976" y="1161789"/>
                                </a:lnTo>
                                <a:lnTo>
                                  <a:pt x="1058450" y="1130474"/>
                                </a:lnTo>
                                <a:lnTo>
                                  <a:pt x="1067844" y="1099159"/>
                                </a:lnTo>
                                <a:lnTo>
                                  <a:pt x="1058450" y="1074107"/>
                                </a:lnTo>
                                <a:lnTo>
                                  <a:pt x="1039661" y="1083502"/>
                                </a:lnTo>
                                <a:lnTo>
                                  <a:pt x="1020871" y="1067844"/>
                                </a:lnTo>
                                <a:lnTo>
                                  <a:pt x="1005214" y="1049055"/>
                                </a:lnTo>
                                <a:lnTo>
                                  <a:pt x="1459282" y="432148"/>
                                </a:lnTo>
                                <a:lnTo>
                                  <a:pt x="1434230" y="378913"/>
                                </a:lnTo>
                                <a:lnTo>
                                  <a:pt x="1412310" y="344466"/>
                                </a:lnTo>
                                <a:lnTo>
                                  <a:pt x="1390389" y="341334"/>
                                </a:lnTo>
                                <a:lnTo>
                                  <a:pt x="1346548" y="303756"/>
                                </a:lnTo>
                                <a:lnTo>
                                  <a:pt x="1327759" y="275573"/>
                                </a:lnTo>
                                <a:lnTo>
                                  <a:pt x="1324628" y="231732"/>
                                </a:lnTo>
                                <a:lnTo>
                                  <a:pt x="1287050" y="222337"/>
                                </a:lnTo>
                                <a:lnTo>
                                  <a:pt x="1287050" y="222337"/>
                                </a:lnTo>
                                <a:lnTo>
                                  <a:pt x="1261997" y="209811"/>
                                </a:lnTo>
                                <a:lnTo>
                                  <a:pt x="1268261" y="191022"/>
                                </a:lnTo>
                                <a:lnTo>
                                  <a:pt x="1265129" y="159707"/>
                                </a:lnTo>
                                <a:lnTo>
                                  <a:pt x="1240077" y="137786"/>
                                </a:lnTo>
                                <a:lnTo>
                                  <a:pt x="1230682" y="144049"/>
                                </a:lnTo>
                                <a:lnTo>
                                  <a:pt x="1218156" y="137786"/>
                                </a:lnTo>
                                <a:lnTo>
                                  <a:pt x="1233814" y="112734"/>
                                </a:lnTo>
                                <a:lnTo>
                                  <a:pt x="1218156" y="106471"/>
                                </a:lnTo>
                                <a:lnTo>
                                  <a:pt x="1205630" y="125260"/>
                                </a:lnTo>
                                <a:lnTo>
                                  <a:pt x="1193104" y="112734"/>
                                </a:lnTo>
                                <a:lnTo>
                                  <a:pt x="1205630" y="90814"/>
                                </a:lnTo>
                                <a:lnTo>
                                  <a:pt x="1221288" y="87682"/>
                                </a:lnTo>
                                <a:lnTo>
                                  <a:pt x="1221288" y="72025"/>
                                </a:lnTo>
                                <a:lnTo>
                                  <a:pt x="1199367" y="68893"/>
                                </a:lnTo>
                                <a:lnTo>
                                  <a:pt x="1177447" y="78288"/>
                                </a:lnTo>
                                <a:lnTo>
                                  <a:pt x="1146132" y="56367"/>
                                </a:lnTo>
                                <a:lnTo>
                                  <a:pt x="1143000" y="40710"/>
                                </a:lnTo>
                                <a:lnTo>
                                  <a:pt x="1117948" y="40710"/>
                                </a:lnTo>
                                <a:lnTo>
                                  <a:pt x="1102291" y="56367"/>
                                </a:lnTo>
                                <a:lnTo>
                                  <a:pt x="1092896" y="59499"/>
                                </a:lnTo>
                                <a:lnTo>
                                  <a:pt x="1083502" y="37578"/>
                                </a:lnTo>
                                <a:lnTo>
                                  <a:pt x="1070976" y="25052"/>
                                </a:lnTo>
                                <a:lnTo>
                                  <a:pt x="1030266" y="15658"/>
                                </a:lnTo>
                                <a:lnTo>
                                  <a:pt x="977030" y="15658"/>
                                </a:lnTo>
                                <a:lnTo>
                                  <a:pt x="942584" y="37578"/>
                                </a:lnTo>
                                <a:lnTo>
                                  <a:pt x="920663" y="25052"/>
                                </a:lnTo>
                                <a:lnTo>
                                  <a:pt x="889348" y="6263"/>
                                </a:lnTo>
                                <a:lnTo>
                                  <a:pt x="858033" y="0"/>
                                </a:lnTo>
                                <a:lnTo>
                                  <a:pt x="820455" y="9395"/>
                                </a:lnTo>
                                <a:lnTo>
                                  <a:pt x="814192" y="81419"/>
                                </a:lnTo>
                                <a:lnTo>
                                  <a:pt x="811061" y="106471"/>
                                </a:lnTo>
                                <a:lnTo>
                                  <a:pt x="786008" y="118997"/>
                                </a:lnTo>
                                <a:lnTo>
                                  <a:pt x="792271" y="150313"/>
                                </a:lnTo>
                                <a:lnTo>
                                  <a:pt x="817324" y="181628"/>
                                </a:lnTo>
                                <a:lnTo>
                                  <a:pt x="804797" y="178496"/>
                                </a:lnTo>
                                <a:lnTo>
                                  <a:pt x="804797" y="197285"/>
                                </a:lnTo>
                                <a:lnTo>
                                  <a:pt x="826718" y="219206"/>
                                </a:lnTo>
                                <a:lnTo>
                                  <a:pt x="836113" y="237995"/>
                                </a:lnTo>
                                <a:lnTo>
                                  <a:pt x="829850" y="250521"/>
                                </a:lnTo>
                                <a:lnTo>
                                  <a:pt x="795403" y="228600"/>
                                </a:lnTo>
                                <a:lnTo>
                                  <a:pt x="779745" y="216074"/>
                                </a:lnTo>
                                <a:lnTo>
                                  <a:pt x="757825" y="219206"/>
                                </a:lnTo>
                                <a:lnTo>
                                  <a:pt x="748430" y="200417"/>
                                </a:lnTo>
                                <a:lnTo>
                                  <a:pt x="723378" y="165970"/>
                                </a:lnTo>
                                <a:lnTo>
                                  <a:pt x="723378" y="147181"/>
                                </a:lnTo>
                                <a:lnTo>
                                  <a:pt x="742167" y="134655"/>
                                </a:lnTo>
                                <a:lnTo>
                                  <a:pt x="698326" y="97077"/>
                                </a:lnTo>
                                <a:lnTo>
                                  <a:pt x="682669" y="112734"/>
                                </a:lnTo>
                                <a:lnTo>
                                  <a:pt x="604381" y="68893"/>
                                </a:lnTo>
                                <a:lnTo>
                                  <a:pt x="594987" y="90814"/>
                                </a:lnTo>
                                <a:lnTo>
                                  <a:pt x="604381" y="125260"/>
                                </a:lnTo>
                                <a:lnTo>
                                  <a:pt x="604381" y="144049"/>
                                </a:lnTo>
                                <a:lnTo>
                                  <a:pt x="582461" y="115866"/>
                                </a:lnTo>
                                <a:lnTo>
                                  <a:pt x="560540" y="165970"/>
                                </a:lnTo>
                                <a:lnTo>
                                  <a:pt x="579329" y="209811"/>
                                </a:lnTo>
                                <a:lnTo>
                                  <a:pt x="604381" y="219206"/>
                                </a:lnTo>
                                <a:lnTo>
                                  <a:pt x="616907" y="241126"/>
                                </a:lnTo>
                                <a:lnTo>
                                  <a:pt x="626302" y="275573"/>
                                </a:lnTo>
                                <a:lnTo>
                                  <a:pt x="641959" y="256784"/>
                                </a:lnTo>
                                <a:lnTo>
                                  <a:pt x="660748" y="275573"/>
                                </a:lnTo>
                                <a:lnTo>
                                  <a:pt x="679537" y="278704"/>
                                </a:lnTo>
                                <a:lnTo>
                                  <a:pt x="679537" y="278704"/>
                                </a:lnTo>
                                <a:lnTo>
                                  <a:pt x="670143" y="303756"/>
                                </a:lnTo>
                                <a:lnTo>
                                  <a:pt x="654485" y="300625"/>
                                </a:lnTo>
                                <a:lnTo>
                                  <a:pt x="645091" y="319414"/>
                                </a:lnTo>
                                <a:lnTo>
                                  <a:pt x="629433" y="335071"/>
                                </a:lnTo>
                                <a:lnTo>
                                  <a:pt x="629433" y="335071"/>
                                </a:lnTo>
                                <a:lnTo>
                                  <a:pt x="579329" y="344466"/>
                                </a:lnTo>
                                <a:lnTo>
                                  <a:pt x="566803" y="335071"/>
                                </a:lnTo>
                                <a:lnTo>
                                  <a:pt x="566803" y="335071"/>
                                </a:lnTo>
                                <a:lnTo>
                                  <a:pt x="551145" y="316282"/>
                                </a:lnTo>
                                <a:lnTo>
                                  <a:pt x="532356" y="322545"/>
                                </a:lnTo>
                                <a:lnTo>
                                  <a:pt x="497910" y="300625"/>
                                </a:lnTo>
                                <a:lnTo>
                                  <a:pt x="510436" y="288099"/>
                                </a:lnTo>
                                <a:lnTo>
                                  <a:pt x="491647" y="272441"/>
                                </a:lnTo>
                                <a:lnTo>
                                  <a:pt x="466595" y="278704"/>
                                </a:lnTo>
                                <a:lnTo>
                                  <a:pt x="444674" y="291230"/>
                                </a:lnTo>
                                <a:lnTo>
                                  <a:pt x="413359" y="272441"/>
                                </a:lnTo>
                                <a:lnTo>
                                  <a:pt x="375781" y="297493"/>
                                </a:lnTo>
                                <a:lnTo>
                                  <a:pt x="344466" y="278704"/>
                                </a:lnTo>
                                <a:lnTo>
                                  <a:pt x="341334" y="335071"/>
                                </a:lnTo>
                                <a:lnTo>
                                  <a:pt x="338203" y="369518"/>
                                </a:lnTo>
                                <a:lnTo>
                                  <a:pt x="353861" y="403965"/>
                                </a:lnTo>
                                <a:lnTo>
                                  <a:pt x="344466" y="413359"/>
                                </a:lnTo>
                                <a:lnTo>
                                  <a:pt x="338203" y="385176"/>
                                </a:lnTo>
                                <a:lnTo>
                                  <a:pt x="338203" y="385176"/>
                                </a:lnTo>
                                <a:lnTo>
                                  <a:pt x="303756" y="375781"/>
                                </a:lnTo>
                                <a:lnTo>
                                  <a:pt x="288099" y="422754"/>
                                </a:lnTo>
                                <a:lnTo>
                                  <a:pt x="288099" y="441543"/>
                                </a:lnTo>
                                <a:lnTo>
                                  <a:pt x="319414" y="469726"/>
                                </a:lnTo>
                                <a:lnTo>
                                  <a:pt x="319414" y="469726"/>
                                </a:lnTo>
                                <a:lnTo>
                                  <a:pt x="356992" y="454069"/>
                                </a:lnTo>
                                <a:lnTo>
                                  <a:pt x="366387" y="469726"/>
                                </a:lnTo>
                                <a:lnTo>
                                  <a:pt x="335071" y="501041"/>
                                </a:lnTo>
                                <a:lnTo>
                                  <a:pt x="316282" y="522962"/>
                                </a:lnTo>
                                <a:lnTo>
                                  <a:pt x="306888" y="535488"/>
                                </a:lnTo>
                                <a:lnTo>
                                  <a:pt x="294362" y="538619"/>
                                </a:lnTo>
                                <a:lnTo>
                                  <a:pt x="269310" y="566803"/>
                                </a:lnTo>
                                <a:lnTo>
                                  <a:pt x="284967" y="579329"/>
                                </a:lnTo>
                                <a:lnTo>
                                  <a:pt x="319414" y="576197"/>
                                </a:lnTo>
                                <a:lnTo>
                                  <a:pt x="325677" y="591855"/>
                                </a:lnTo>
                                <a:lnTo>
                                  <a:pt x="331940" y="623170"/>
                                </a:lnTo>
                                <a:lnTo>
                                  <a:pt x="344466" y="645091"/>
                                </a:lnTo>
                                <a:lnTo>
                                  <a:pt x="331940" y="682669"/>
                                </a:lnTo>
                                <a:lnTo>
                                  <a:pt x="369518" y="657617"/>
                                </a:lnTo>
                                <a:lnTo>
                                  <a:pt x="388307" y="657617"/>
                                </a:lnTo>
                                <a:lnTo>
                                  <a:pt x="375781" y="682669"/>
                                </a:lnTo>
                                <a:lnTo>
                                  <a:pt x="410228" y="713984"/>
                                </a:lnTo>
                                <a:lnTo>
                                  <a:pt x="375781" y="723378"/>
                                </a:lnTo>
                                <a:lnTo>
                                  <a:pt x="363255" y="726510"/>
                                </a:lnTo>
                                <a:lnTo>
                                  <a:pt x="341334" y="745299"/>
                                </a:lnTo>
                                <a:lnTo>
                                  <a:pt x="316282" y="770351"/>
                                </a:lnTo>
                                <a:lnTo>
                                  <a:pt x="281836" y="751562"/>
                                </a:lnTo>
                                <a:lnTo>
                                  <a:pt x="256784" y="770351"/>
                                </a:lnTo>
                                <a:lnTo>
                                  <a:pt x="222337" y="754693"/>
                                </a:lnTo>
                                <a:lnTo>
                                  <a:pt x="184759" y="739036"/>
                                </a:lnTo>
                                <a:lnTo>
                                  <a:pt x="137787" y="754693"/>
                                </a:lnTo>
                                <a:lnTo>
                                  <a:pt x="122129" y="735904"/>
                                </a:lnTo>
                                <a:lnTo>
                                  <a:pt x="112734" y="713984"/>
                                </a:lnTo>
                                <a:lnTo>
                                  <a:pt x="100208" y="710852"/>
                                </a:lnTo>
                                <a:lnTo>
                                  <a:pt x="68893" y="720247"/>
                                </a:lnTo>
                                <a:lnTo>
                                  <a:pt x="0" y="657617"/>
                                </a:lnTo>
                                <a:close/>
                              </a:path>
                            </a:pathLst>
                          </a:custGeom>
                          <a:solidFill>
                            <a:srgbClr val="231575"/>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900" dirty="0">
                              <a:solidFill>
                                <a:schemeClr val="bg1"/>
                              </a:solidFill>
                            </a:endParaRPr>
                          </a:p>
                        </p:txBody>
                      </p:sp>
                      <p:sp>
                        <p:nvSpPr>
                          <p:cNvPr id="160" name="Freeform 159"/>
                          <p:cNvSpPr/>
                          <p:nvPr/>
                        </p:nvSpPr>
                        <p:spPr>
                          <a:xfrm>
                            <a:off x="476684" y="4905097"/>
                            <a:ext cx="39698" cy="109455"/>
                          </a:xfrm>
                          <a:custGeom>
                            <a:avLst/>
                            <a:gdLst>
                              <a:gd name="connsiteX0" fmla="*/ 14287 w 35718"/>
                              <a:gd name="connsiteY0" fmla="*/ 0 h 109538"/>
                              <a:gd name="connsiteX1" fmla="*/ 7143 w 35718"/>
                              <a:gd name="connsiteY1" fmla="*/ 52388 h 109538"/>
                              <a:gd name="connsiteX2" fmla="*/ 0 w 35718"/>
                              <a:gd name="connsiteY2" fmla="*/ 95250 h 109538"/>
                              <a:gd name="connsiteX3" fmla="*/ 28575 w 35718"/>
                              <a:gd name="connsiteY3" fmla="*/ 109538 h 109538"/>
                              <a:gd name="connsiteX4" fmla="*/ 30956 w 35718"/>
                              <a:gd name="connsiteY4" fmla="*/ 85725 h 109538"/>
                              <a:gd name="connsiteX5" fmla="*/ 23812 w 35718"/>
                              <a:gd name="connsiteY5" fmla="*/ 71438 h 109538"/>
                              <a:gd name="connsiteX6" fmla="*/ 35718 w 35718"/>
                              <a:gd name="connsiteY6" fmla="*/ 47625 h 109538"/>
                              <a:gd name="connsiteX7" fmla="*/ 14287 w 35718"/>
                              <a:gd name="connsiteY7" fmla="*/ 0 h 109538"/>
                              <a:gd name="connsiteX0" fmla="*/ 14287 w 35718"/>
                              <a:gd name="connsiteY0" fmla="*/ 0 h 109538"/>
                              <a:gd name="connsiteX1" fmla="*/ 7143 w 35718"/>
                              <a:gd name="connsiteY1" fmla="*/ 28575 h 109538"/>
                              <a:gd name="connsiteX2" fmla="*/ 7143 w 35718"/>
                              <a:gd name="connsiteY2" fmla="*/ 52388 h 109538"/>
                              <a:gd name="connsiteX3" fmla="*/ 0 w 35718"/>
                              <a:gd name="connsiteY3" fmla="*/ 95250 h 109538"/>
                              <a:gd name="connsiteX4" fmla="*/ 28575 w 35718"/>
                              <a:gd name="connsiteY4" fmla="*/ 109538 h 109538"/>
                              <a:gd name="connsiteX5" fmla="*/ 30956 w 35718"/>
                              <a:gd name="connsiteY5" fmla="*/ 85725 h 109538"/>
                              <a:gd name="connsiteX6" fmla="*/ 23812 w 35718"/>
                              <a:gd name="connsiteY6" fmla="*/ 71438 h 109538"/>
                              <a:gd name="connsiteX7" fmla="*/ 35718 w 35718"/>
                              <a:gd name="connsiteY7" fmla="*/ 47625 h 109538"/>
                              <a:gd name="connsiteX8" fmla="*/ 14287 w 35718"/>
                              <a:gd name="connsiteY8" fmla="*/ 0 h 109538"/>
                              <a:gd name="connsiteX0" fmla="*/ 19050 w 40481"/>
                              <a:gd name="connsiteY0" fmla="*/ 0 h 109538"/>
                              <a:gd name="connsiteX1" fmla="*/ 0 w 40481"/>
                              <a:gd name="connsiteY1" fmla="*/ 21431 h 109538"/>
                              <a:gd name="connsiteX2" fmla="*/ 11906 w 40481"/>
                              <a:gd name="connsiteY2" fmla="*/ 52388 h 109538"/>
                              <a:gd name="connsiteX3" fmla="*/ 4763 w 40481"/>
                              <a:gd name="connsiteY3" fmla="*/ 95250 h 109538"/>
                              <a:gd name="connsiteX4" fmla="*/ 33338 w 40481"/>
                              <a:gd name="connsiteY4" fmla="*/ 109538 h 109538"/>
                              <a:gd name="connsiteX5" fmla="*/ 35719 w 40481"/>
                              <a:gd name="connsiteY5" fmla="*/ 85725 h 109538"/>
                              <a:gd name="connsiteX6" fmla="*/ 28575 w 40481"/>
                              <a:gd name="connsiteY6" fmla="*/ 71438 h 109538"/>
                              <a:gd name="connsiteX7" fmla="*/ 40481 w 40481"/>
                              <a:gd name="connsiteY7" fmla="*/ 47625 h 109538"/>
                              <a:gd name="connsiteX8" fmla="*/ 19050 w 40481"/>
                              <a:gd name="connsiteY8"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9538">
                                <a:moveTo>
                                  <a:pt x="19050" y="0"/>
                                </a:moveTo>
                                <a:lnTo>
                                  <a:pt x="0" y="21431"/>
                                </a:lnTo>
                                <a:lnTo>
                                  <a:pt x="11906" y="52388"/>
                                </a:lnTo>
                                <a:lnTo>
                                  <a:pt x="4763" y="95250"/>
                                </a:lnTo>
                                <a:lnTo>
                                  <a:pt x="33338" y="109538"/>
                                </a:lnTo>
                                <a:lnTo>
                                  <a:pt x="35719" y="85725"/>
                                </a:lnTo>
                                <a:lnTo>
                                  <a:pt x="28575" y="71438"/>
                                </a:lnTo>
                                <a:lnTo>
                                  <a:pt x="40481" y="47625"/>
                                </a:lnTo>
                                <a:lnTo>
                                  <a:pt x="19050" y="0"/>
                                </a:lnTo>
                                <a:close/>
                              </a:path>
                            </a:pathLst>
                          </a:custGeom>
                          <a:solidFill>
                            <a:srgbClr val="231575"/>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900" dirty="0">
                              <a:solidFill>
                                <a:schemeClr val="bg1"/>
                              </a:solidFill>
                            </a:endParaRPr>
                          </a:p>
                        </p:txBody>
                      </p:sp>
                    </p:grpSp>
                    <p:sp>
                      <p:nvSpPr>
                        <p:cNvPr id="158" name="Freeform 157"/>
                        <p:cNvSpPr/>
                        <p:nvPr/>
                      </p:nvSpPr>
                      <p:spPr>
                        <a:xfrm>
                          <a:off x="338703" y="5181968"/>
                          <a:ext cx="34934" cy="74557"/>
                        </a:xfrm>
                        <a:custGeom>
                          <a:avLst/>
                          <a:gdLst>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0 w 35718"/>
                            <a:gd name="connsiteY4"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16669 h 73819"/>
                            <a:gd name="connsiteX5" fmla="*/ 0 w 35718"/>
                            <a:gd name="connsiteY5"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9525 h 73819"/>
                            <a:gd name="connsiteX5" fmla="*/ 0 w 35718"/>
                            <a:gd name="connsiteY5" fmla="*/ 0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 h="73819">
                              <a:moveTo>
                                <a:pt x="0" y="0"/>
                              </a:moveTo>
                              <a:cubicBezTo>
                                <a:pt x="794" y="22225"/>
                                <a:pt x="1587" y="44450"/>
                                <a:pt x="2381" y="66675"/>
                              </a:cubicBezTo>
                              <a:lnTo>
                                <a:pt x="28575" y="73819"/>
                              </a:lnTo>
                              <a:lnTo>
                                <a:pt x="35718" y="40482"/>
                              </a:lnTo>
                              <a:lnTo>
                                <a:pt x="16668" y="9525"/>
                              </a:lnTo>
                              <a:lnTo>
                                <a:pt x="0" y="0"/>
                              </a:lnTo>
                              <a:close/>
                            </a:path>
                          </a:pathLst>
                        </a:custGeom>
                        <a:solidFill>
                          <a:srgbClr val="231575"/>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900" dirty="0">
                            <a:solidFill>
                              <a:schemeClr val="bg1"/>
                            </a:solidFill>
                          </a:endParaRPr>
                        </a:p>
                      </p:txBody>
                    </p:sp>
                  </p:grpSp>
                  <p:sp>
                    <p:nvSpPr>
                      <p:cNvPr id="156" name="Freeform 155"/>
                      <p:cNvSpPr/>
                      <p:nvPr/>
                    </p:nvSpPr>
                    <p:spPr>
                      <a:xfrm>
                        <a:off x="505331" y="5741523"/>
                        <a:ext cx="130208" cy="71384"/>
                      </a:xfrm>
                      <a:custGeom>
                        <a:avLst/>
                        <a:gdLst>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0 w 130969"/>
                          <a:gd name="connsiteY16" fmla="*/ 7144 h 71438"/>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28575 w 130969"/>
                          <a:gd name="connsiteY16" fmla="*/ 14288 h 71438"/>
                          <a:gd name="connsiteX17" fmla="*/ 0 w 130969"/>
                          <a:gd name="connsiteY17" fmla="*/ 7144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969" h="71438">
                            <a:moveTo>
                              <a:pt x="0" y="7144"/>
                            </a:moveTo>
                            <a:cubicBezTo>
                              <a:pt x="794" y="26988"/>
                              <a:pt x="1587" y="46831"/>
                              <a:pt x="2381" y="66675"/>
                            </a:cubicBezTo>
                            <a:lnTo>
                              <a:pt x="19050" y="71438"/>
                            </a:lnTo>
                            <a:lnTo>
                              <a:pt x="33338" y="61913"/>
                            </a:lnTo>
                            <a:lnTo>
                              <a:pt x="54769" y="71438"/>
                            </a:lnTo>
                            <a:lnTo>
                              <a:pt x="69056" y="69056"/>
                            </a:lnTo>
                            <a:lnTo>
                              <a:pt x="88106" y="61913"/>
                            </a:lnTo>
                            <a:lnTo>
                              <a:pt x="92869" y="42863"/>
                            </a:lnTo>
                            <a:lnTo>
                              <a:pt x="76200" y="30956"/>
                            </a:lnTo>
                            <a:lnTo>
                              <a:pt x="107156" y="16669"/>
                            </a:lnTo>
                            <a:lnTo>
                              <a:pt x="128588" y="45244"/>
                            </a:lnTo>
                            <a:lnTo>
                              <a:pt x="130969" y="30956"/>
                            </a:lnTo>
                            <a:lnTo>
                              <a:pt x="116681" y="7144"/>
                            </a:lnTo>
                            <a:lnTo>
                              <a:pt x="88106" y="0"/>
                            </a:lnTo>
                            <a:lnTo>
                              <a:pt x="66675" y="21431"/>
                            </a:lnTo>
                            <a:lnTo>
                              <a:pt x="52388" y="16669"/>
                            </a:lnTo>
                            <a:lnTo>
                              <a:pt x="28575" y="14288"/>
                            </a:lnTo>
                            <a:lnTo>
                              <a:pt x="0" y="7144"/>
                            </a:lnTo>
                            <a:close/>
                          </a:path>
                        </a:pathLst>
                      </a:custGeom>
                      <a:solidFill>
                        <a:srgbClr val="231575"/>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900" dirty="0">
                          <a:solidFill>
                            <a:schemeClr val="bg1"/>
                          </a:solidFill>
                        </a:endParaRPr>
                      </a:p>
                    </p:txBody>
                  </p:sp>
                </p:grpSp>
                <p:sp>
                  <p:nvSpPr>
                    <p:cNvPr id="154" name="Freeform 3121"/>
                    <p:cNvSpPr/>
                    <p:nvPr/>
                  </p:nvSpPr>
                  <p:spPr>
                    <a:xfrm>
                      <a:off x="1209235" y="6088923"/>
                      <a:ext cx="142911" cy="461617"/>
                    </a:xfrm>
                    <a:custGeom>
                      <a:avLst/>
                      <a:gdLst>
                        <a:gd name="connsiteX0" fmla="*/ 0 w 142875"/>
                        <a:gd name="connsiteY0" fmla="*/ 9525 h 461963"/>
                        <a:gd name="connsiteX1" fmla="*/ 21431 w 142875"/>
                        <a:gd name="connsiteY1" fmla="*/ 14288 h 461963"/>
                        <a:gd name="connsiteX2" fmla="*/ 61913 w 142875"/>
                        <a:gd name="connsiteY2" fmla="*/ 0 h 461963"/>
                        <a:gd name="connsiteX3" fmla="*/ 78581 w 142875"/>
                        <a:gd name="connsiteY3" fmla="*/ 35719 h 461963"/>
                        <a:gd name="connsiteX4" fmla="*/ 83344 w 142875"/>
                        <a:gd name="connsiteY4" fmla="*/ 73819 h 461963"/>
                        <a:gd name="connsiteX5" fmla="*/ 92869 w 142875"/>
                        <a:gd name="connsiteY5" fmla="*/ 252413 h 461963"/>
                        <a:gd name="connsiteX6" fmla="*/ 92869 w 142875"/>
                        <a:gd name="connsiteY6" fmla="*/ 273844 h 461963"/>
                        <a:gd name="connsiteX7" fmla="*/ 92869 w 142875"/>
                        <a:gd name="connsiteY7" fmla="*/ 302419 h 461963"/>
                        <a:gd name="connsiteX8" fmla="*/ 142875 w 142875"/>
                        <a:gd name="connsiteY8" fmla="*/ 385763 h 461963"/>
                        <a:gd name="connsiteX9" fmla="*/ 111919 w 142875"/>
                        <a:gd name="connsiteY9" fmla="*/ 438150 h 461963"/>
                        <a:gd name="connsiteX10" fmla="*/ 61913 w 142875"/>
                        <a:gd name="connsiteY10" fmla="*/ 461963 h 461963"/>
                        <a:gd name="connsiteX11" fmla="*/ 88106 w 142875"/>
                        <a:gd name="connsiteY11" fmla="*/ 419100 h 461963"/>
                        <a:gd name="connsiteX12" fmla="*/ 104775 w 142875"/>
                        <a:gd name="connsiteY12" fmla="*/ 352425 h 461963"/>
                        <a:gd name="connsiteX13" fmla="*/ 83344 w 142875"/>
                        <a:gd name="connsiteY13" fmla="*/ 335757 h 461963"/>
                        <a:gd name="connsiteX14" fmla="*/ 76200 w 142875"/>
                        <a:gd name="connsiteY14" fmla="*/ 297657 h 461963"/>
                        <a:gd name="connsiteX15" fmla="*/ 80963 w 142875"/>
                        <a:gd name="connsiteY15" fmla="*/ 271463 h 461963"/>
                        <a:gd name="connsiteX16" fmla="*/ 69056 w 142875"/>
                        <a:gd name="connsiteY16" fmla="*/ 261938 h 461963"/>
                        <a:gd name="connsiteX17" fmla="*/ 73819 w 142875"/>
                        <a:gd name="connsiteY17" fmla="*/ 230982 h 461963"/>
                        <a:gd name="connsiteX18" fmla="*/ 64294 w 142875"/>
                        <a:gd name="connsiteY18" fmla="*/ 230982 h 461963"/>
                        <a:gd name="connsiteX19" fmla="*/ 69056 w 142875"/>
                        <a:gd name="connsiteY19" fmla="*/ 200025 h 461963"/>
                        <a:gd name="connsiteX20" fmla="*/ 76200 w 142875"/>
                        <a:gd name="connsiteY20" fmla="*/ 190500 h 461963"/>
                        <a:gd name="connsiteX21" fmla="*/ 61913 w 142875"/>
                        <a:gd name="connsiteY21" fmla="*/ 145257 h 461963"/>
                        <a:gd name="connsiteX22" fmla="*/ 54769 w 142875"/>
                        <a:gd name="connsiteY22" fmla="*/ 97632 h 461963"/>
                        <a:gd name="connsiteX23" fmla="*/ 59531 w 142875"/>
                        <a:gd name="connsiteY23" fmla="*/ 61913 h 461963"/>
                        <a:gd name="connsiteX24" fmla="*/ 50006 w 142875"/>
                        <a:gd name="connsiteY24" fmla="*/ 26194 h 461963"/>
                        <a:gd name="connsiteX25" fmla="*/ 0 w 142875"/>
                        <a:gd name="connsiteY25" fmla="*/ 9525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461963">
                          <a:moveTo>
                            <a:pt x="0" y="9525"/>
                          </a:moveTo>
                          <a:lnTo>
                            <a:pt x="21431" y="14288"/>
                          </a:lnTo>
                          <a:lnTo>
                            <a:pt x="61913" y="0"/>
                          </a:lnTo>
                          <a:lnTo>
                            <a:pt x="78581" y="35719"/>
                          </a:lnTo>
                          <a:lnTo>
                            <a:pt x="83344" y="73819"/>
                          </a:lnTo>
                          <a:lnTo>
                            <a:pt x="92869" y="252413"/>
                          </a:lnTo>
                          <a:lnTo>
                            <a:pt x="92869" y="273844"/>
                          </a:lnTo>
                          <a:lnTo>
                            <a:pt x="92869" y="302419"/>
                          </a:lnTo>
                          <a:lnTo>
                            <a:pt x="142875" y="385763"/>
                          </a:lnTo>
                          <a:lnTo>
                            <a:pt x="111919" y="438150"/>
                          </a:lnTo>
                          <a:lnTo>
                            <a:pt x="61913" y="461963"/>
                          </a:lnTo>
                          <a:lnTo>
                            <a:pt x="88106" y="419100"/>
                          </a:lnTo>
                          <a:lnTo>
                            <a:pt x="104775" y="352425"/>
                          </a:lnTo>
                          <a:lnTo>
                            <a:pt x="83344" y="335757"/>
                          </a:lnTo>
                          <a:lnTo>
                            <a:pt x="76200" y="297657"/>
                          </a:lnTo>
                          <a:lnTo>
                            <a:pt x="80963" y="271463"/>
                          </a:lnTo>
                          <a:lnTo>
                            <a:pt x="69056" y="261938"/>
                          </a:lnTo>
                          <a:lnTo>
                            <a:pt x="73819" y="230982"/>
                          </a:lnTo>
                          <a:lnTo>
                            <a:pt x="64294" y="230982"/>
                          </a:lnTo>
                          <a:lnTo>
                            <a:pt x="69056" y="200025"/>
                          </a:lnTo>
                          <a:lnTo>
                            <a:pt x="76200" y="190500"/>
                          </a:lnTo>
                          <a:lnTo>
                            <a:pt x="61913" y="145257"/>
                          </a:lnTo>
                          <a:lnTo>
                            <a:pt x="54769" y="97632"/>
                          </a:lnTo>
                          <a:lnTo>
                            <a:pt x="59531" y="61913"/>
                          </a:lnTo>
                          <a:lnTo>
                            <a:pt x="50006" y="26194"/>
                          </a:lnTo>
                          <a:lnTo>
                            <a:pt x="0" y="9525"/>
                          </a:lnTo>
                          <a:close/>
                        </a:path>
                      </a:pathLst>
                    </a:custGeom>
                    <a:grp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900" dirty="0">
                        <a:solidFill>
                          <a:schemeClr val="bg1"/>
                        </a:solidFill>
                      </a:endParaRPr>
                    </a:p>
                  </p:txBody>
                </p:sp>
              </p:grpSp>
              <p:sp>
                <p:nvSpPr>
                  <p:cNvPr id="152" name="Freeform 3123"/>
                  <p:cNvSpPr/>
                  <p:nvPr/>
                </p:nvSpPr>
                <p:spPr>
                  <a:xfrm>
                    <a:off x="1168666" y="6112387"/>
                    <a:ext cx="100037" cy="190357"/>
                  </a:xfrm>
                  <a:custGeom>
                    <a:avLst/>
                    <a:gdLst>
                      <a:gd name="connsiteX0" fmla="*/ 38100 w 100012"/>
                      <a:gd name="connsiteY0" fmla="*/ 0 h 190500"/>
                      <a:gd name="connsiteX1" fmla="*/ 52387 w 100012"/>
                      <a:gd name="connsiteY1" fmla="*/ 80962 h 190500"/>
                      <a:gd name="connsiteX2" fmla="*/ 33337 w 100012"/>
                      <a:gd name="connsiteY2" fmla="*/ 78581 h 190500"/>
                      <a:gd name="connsiteX3" fmla="*/ 7144 w 100012"/>
                      <a:gd name="connsiteY3" fmla="*/ 78581 h 190500"/>
                      <a:gd name="connsiteX4" fmla="*/ 0 w 100012"/>
                      <a:gd name="connsiteY4" fmla="*/ 109537 h 190500"/>
                      <a:gd name="connsiteX5" fmla="*/ 0 w 100012"/>
                      <a:gd name="connsiteY5" fmla="*/ 145256 h 190500"/>
                      <a:gd name="connsiteX6" fmla="*/ 21431 w 100012"/>
                      <a:gd name="connsiteY6" fmla="*/ 142875 h 190500"/>
                      <a:gd name="connsiteX7" fmla="*/ 38100 w 100012"/>
                      <a:gd name="connsiteY7" fmla="*/ 119062 h 190500"/>
                      <a:gd name="connsiteX8" fmla="*/ 54769 w 100012"/>
                      <a:gd name="connsiteY8" fmla="*/ 107156 h 190500"/>
                      <a:gd name="connsiteX9" fmla="*/ 73819 w 100012"/>
                      <a:gd name="connsiteY9" fmla="*/ 145256 h 190500"/>
                      <a:gd name="connsiteX10" fmla="*/ 50006 w 100012"/>
                      <a:gd name="connsiteY10" fmla="*/ 190500 h 190500"/>
                      <a:gd name="connsiteX11" fmla="*/ 88106 w 100012"/>
                      <a:gd name="connsiteY11" fmla="*/ 169069 h 190500"/>
                      <a:gd name="connsiteX12" fmla="*/ 100012 w 100012"/>
                      <a:gd name="connsiteY12" fmla="*/ 147637 h 190500"/>
                      <a:gd name="connsiteX13" fmla="*/ 88106 w 100012"/>
                      <a:gd name="connsiteY13" fmla="*/ 95250 h 190500"/>
                      <a:gd name="connsiteX14" fmla="*/ 76200 w 100012"/>
                      <a:gd name="connsiteY14" fmla="*/ 59531 h 190500"/>
                      <a:gd name="connsiteX15" fmla="*/ 38100 w 100012"/>
                      <a:gd name="connsiteY15"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12" h="190500">
                        <a:moveTo>
                          <a:pt x="38100" y="0"/>
                        </a:moveTo>
                        <a:lnTo>
                          <a:pt x="52387" y="80962"/>
                        </a:lnTo>
                        <a:lnTo>
                          <a:pt x="33337" y="78581"/>
                        </a:lnTo>
                        <a:lnTo>
                          <a:pt x="7144" y="78581"/>
                        </a:lnTo>
                        <a:lnTo>
                          <a:pt x="0" y="109537"/>
                        </a:lnTo>
                        <a:lnTo>
                          <a:pt x="0" y="145256"/>
                        </a:lnTo>
                        <a:lnTo>
                          <a:pt x="21431" y="142875"/>
                        </a:lnTo>
                        <a:lnTo>
                          <a:pt x="38100" y="119062"/>
                        </a:lnTo>
                        <a:lnTo>
                          <a:pt x="54769" y="107156"/>
                        </a:lnTo>
                        <a:lnTo>
                          <a:pt x="73819" y="145256"/>
                        </a:lnTo>
                        <a:lnTo>
                          <a:pt x="50006" y="190500"/>
                        </a:lnTo>
                        <a:lnTo>
                          <a:pt x="88106" y="169069"/>
                        </a:lnTo>
                        <a:lnTo>
                          <a:pt x="100012" y="147637"/>
                        </a:lnTo>
                        <a:lnTo>
                          <a:pt x="88106" y="95250"/>
                        </a:lnTo>
                        <a:lnTo>
                          <a:pt x="76200" y="59531"/>
                        </a:lnTo>
                        <a:lnTo>
                          <a:pt x="38100" y="0"/>
                        </a:lnTo>
                        <a:close/>
                      </a:path>
                    </a:pathLst>
                  </a:custGeom>
                  <a:grp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900" dirty="0">
                      <a:solidFill>
                        <a:schemeClr val="bg1"/>
                      </a:solidFill>
                    </a:endParaRPr>
                  </a:p>
                </p:txBody>
              </p:sp>
            </p:grpSp>
            <p:sp>
              <p:nvSpPr>
                <p:cNvPr id="150" name="Freeform 3125"/>
                <p:cNvSpPr/>
                <p:nvPr/>
              </p:nvSpPr>
              <p:spPr>
                <a:xfrm>
                  <a:off x="1154211" y="6260437"/>
                  <a:ext cx="46049" cy="85661"/>
                </a:xfrm>
                <a:custGeom>
                  <a:avLst/>
                  <a:gdLst>
                    <a:gd name="connsiteX0" fmla="*/ 23813 w 45244"/>
                    <a:gd name="connsiteY0" fmla="*/ 0 h 85725"/>
                    <a:gd name="connsiteX1" fmla="*/ 0 w 45244"/>
                    <a:gd name="connsiteY1" fmla="*/ 52387 h 85725"/>
                    <a:gd name="connsiteX2" fmla="*/ 26194 w 45244"/>
                    <a:gd name="connsiteY2" fmla="*/ 85725 h 85725"/>
                    <a:gd name="connsiteX3" fmla="*/ 45244 w 45244"/>
                    <a:gd name="connsiteY3" fmla="*/ 61912 h 85725"/>
                    <a:gd name="connsiteX4" fmla="*/ 23813 w 45244"/>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85725">
                      <a:moveTo>
                        <a:pt x="23813" y="0"/>
                      </a:moveTo>
                      <a:lnTo>
                        <a:pt x="0" y="52387"/>
                      </a:lnTo>
                      <a:lnTo>
                        <a:pt x="26194" y="85725"/>
                      </a:lnTo>
                      <a:lnTo>
                        <a:pt x="45244" y="61912"/>
                      </a:lnTo>
                      <a:lnTo>
                        <a:pt x="23813" y="0"/>
                      </a:lnTo>
                      <a:close/>
                    </a:path>
                  </a:pathLst>
                </a:custGeom>
                <a:grp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900" dirty="0">
                    <a:solidFill>
                      <a:schemeClr val="bg1"/>
                    </a:solidFill>
                  </a:endParaRPr>
                </a:p>
              </p:txBody>
            </p:sp>
          </p:grpSp>
          <p:sp>
            <p:nvSpPr>
              <p:cNvPr id="148" name="Freeform 3128"/>
              <p:cNvSpPr/>
              <p:nvPr/>
            </p:nvSpPr>
            <p:spPr bwMode="auto">
              <a:xfrm rot="19404755">
                <a:off x="6289482" y="925802"/>
                <a:ext cx="17440" cy="62889"/>
              </a:xfrm>
              <a:custGeom>
                <a:avLst/>
                <a:gdLst>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41339"/>
                  <a:gd name="connsiteY0" fmla="*/ 0 h 131036"/>
                  <a:gd name="connsiteX1" fmla="*/ 0 w 41339"/>
                  <a:gd name="connsiteY1" fmla="*/ 62670 h 131036"/>
                  <a:gd name="connsiteX2" fmla="*/ 8546 w 41339"/>
                  <a:gd name="connsiteY2" fmla="*/ 94004 h 131036"/>
                  <a:gd name="connsiteX3" fmla="*/ 8546 w 41339"/>
                  <a:gd name="connsiteY3" fmla="*/ 125339 h 131036"/>
                  <a:gd name="connsiteX4" fmla="*/ 25638 w 41339"/>
                  <a:gd name="connsiteY4" fmla="*/ 131036 h 131036"/>
                  <a:gd name="connsiteX5" fmla="*/ 34184 w 41339"/>
                  <a:gd name="connsiteY5" fmla="*/ 102550 h 131036"/>
                  <a:gd name="connsiteX6" fmla="*/ 25638 w 41339"/>
                  <a:gd name="connsiteY6" fmla="*/ 94004 h 131036"/>
                  <a:gd name="connsiteX7" fmla="*/ 34184 w 41339"/>
                  <a:gd name="connsiteY7" fmla="*/ 71215 h 131036"/>
                  <a:gd name="connsiteX8" fmla="*/ 25638 w 41339"/>
                  <a:gd name="connsiteY8" fmla="*/ 54124 h 131036"/>
                  <a:gd name="connsiteX9" fmla="*/ 37032 w 41339"/>
                  <a:gd name="connsiteY9" fmla="*/ 37032 h 131036"/>
                  <a:gd name="connsiteX10" fmla="*/ 25638 w 41339"/>
                  <a:gd name="connsiteY10" fmla="*/ 0 h 1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39" h="131036">
                    <a:moveTo>
                      <a:pt x="25638" y="0"/>
                    </a:moveTo>
                    <a:lnTo>
                      <a:pt x="0" y="62670"/>
                    </a:lnTo>
                    <a:lnTo>
                      <a:pt x="8546" y="94004"/>
                    </a:lnTo>
                    <a:lnTo>
                      <a:pt x="8546" y="125339"/>
                    </a:lnTo>
                    <a:lnTo>
                      <a:pt x="25638" y="131036"/>
                    </a:lnTo>
                    <a:lnTo>
                      <a:pt x="34184" y="102550"/>
                    </a:lnTo>
                    <a:lnTo>
                      <a:pt x="25638" y="94004"/>
                    </a:lnTo>
                    <a:lnTo>
                      <a:pt x="34184" y="71215"/>
                    </a:lnTo>
                    <a:lnTo>
                      <a:pt x="25638" y="54124"/>
                    </a:lnTo>
                    <a:cubicBezTo>
                      <a:pt x="25638" y="48427"/>
                      <a:pt x="51275" y="17091"/>
                      <a:pt x="37032" y="37032"/>
                    </a:cubicBezTo>
                    <a:lnTo>
                      <a:pt x="25638" y="0"/>
                    </a:lnTo>
                    <a:close/>
                  </a:path>
                </a:pathLst>
              </a:custGeom>
              <a:solidFill>
                <a:schemeClr val="bg1"/>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900" dirty="0">
                  <a:solidFill>
                    <a:schemeClr val="bg1"/>
                  </a:solidFill>
                </a:endParaRPr>
              </a:p>
            </p:txBody>
          </p:sp>
          <p:sp>
            <p:nvSpPr>
              <p:cNvPr id="45" name="Freeform 1"/>
              <p:cNvSpPr>
                <a:spLocks noChangeArrowheads="1"/>
              </p:cNvSpPr>
              <p:nvPr/>
            </p:nvSpPr>
            <p:spPr bwMode="auto">
              <a:xfrm rot="21163818">
                <a:off x="7535244" y="1109043"/>
                <a:ext cx="339399" cy="252382"/>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solidFill>
                <a:srgbClr val="231575"/>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US" sz="400" dirty="0"/>
              </a:p>
            </p:txBody>
          </p:sp>
          <p:sp>
            <p:nvSpPr>
              <p:cNvPr id="46" name="Freeform 44"/>
              <p:cNvSpPr/>
              <p:nvPr/>
            </p:nvSpPr>
            <p:spPr bwMode="auto">
              <a:xfrm>
                <a:off x="6474789" y="619619"/>
                <a:ext cx="330009" cy="601423"/>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solidFill>
                <a:srgbClr val="231575"/>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sz="400" dirty="0"/>
              </a:p>
            </p:txBody>
          </p:sp>
          <p:sp>
            <p:nvSpPr>
              <p:cNvPr id="47" name="Freeform 46"/>
              <p:cNvSpPr/>
              <p:nvPr/>
            </p:nvSpPr>
            <p:spPr bwMode="auto">
              <a:xfrm>
                <a:off x="6199782" y="545208"/>
                <a:ext cx="362205" cy="308382"/>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solidFill>
                <a:srgbClr val="231575"/>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sz="400" dirty="0"/>
              </a:p>
            </p:txBody>
          </p:sp>
          <p:sp>
            <p:nvSpPr>
              <p:cNvPr id="48" name="Freeform 47"/>
              <p:cNvSpPr/>
              <p:nvPr/>
            </p:nvSpPr>
            <p:spPr bwMode="auto">
              <a:xfrm>
                <a:off x="6106548" y="726248"/>
                <a:ext cx="434645" cy="425752"/>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solidFill>
                <a:srgbClr val="231575"/>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49" name="Freeform 48"/>
              <p:cNvSpPr/>
              <p:nvPr/>
            </p:nvSpPr>
            <p:spPr bwMode="auto">
              <a:xfrm>
                <a:off x="6276247" y="1115179"/>
                <a:ext cx="352814" cy="615999"/>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solidFill>
                <a:srgbClr val="231575"/>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50" name="Freeform 48"/>
              <p:cNvSpPr/>
              <p:nvPr/>
            </p:nvSpPr>
            <p:spPr bwMode="auto">
              <a:xfrm>
                <a:off x="6581438" y="1188055"/>
                <a:ext cx="301167" cy="442630"/>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solidFill>
                <a:srgbClr val="231575"/>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51" name="Freeform 50"/>
              <p:cNvSpPr/>
              <p:nvPr/>
            </p:nvSpPr>
            <p:spPr bwMode="auto">
              <a:xfrm>
                <a:off x="6500948" y="1583123"/>
                <a:ext cx="357510" cy="494794"/>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solidFill>
                <a:srgbClr val="231575"/>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52" name="Freeform 51"/>
              <p:cNvSpPr/>
              <p:nvPr/>
            </p:nvSpPr>
            <p:spPr bwMode="auto">
              <a:xfrm>
                <a:off x="6826261" y="1627616"/>
                <a:ext cx="368912" cy="455670"/>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solidFill>
                <a:srgbClr val="231575"/>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53" name="Freeform 51"/>
              <p:cNvSpPr/>
              <p:nvPr/>
            </p:nvSpPr>
            <p:spPr bwMode="auto">
              <a:xfrm>
                <a:off x="6857116" y="1306193"/>
                <a:ext cx="395071" cy="345204"/>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solidFill>
                <a:srgbClr val="231575"/>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54" name="Freeform 53"/>
              <p:cNvSpPr/>
              <p:nvPr/>
            </p:nvSpPr>
            <p:spPr bwMode="auto">
              <a:xfrm>
                <a:off x="6777967" y="980166"/>
                <a:ext cx="377632" cy="350575"/>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solidFill>
                <a:srgbClr val="231575"/>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55" name="Freeform 54"/>
              <p:cNvSpPr/>
              <p:nvPr/>
            </p:nvSpPr>
            <p:spPr bwMode="auto">
              <a:xfrm>
                <a:off x="6602230" y="629591"/>
                <a:ext cx="567455" cy="392766"/>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solidFill>
                <a:srgbClr val="231575"/>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56" name="Freeform 55"/>
              <p:cNvSpPr/>
              <p:nvPr/>
            </p:nvSpPr>
            <p:spPr bwMode="auto">
              <a:xfrm>
                <a:off x="7158953" y="698631"/>
                <a:ext cx="360864" cy="245479"/>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solidFill>
                <a:srgbClr val="231575"/>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57" name="Freeform 55"/>
              <p:cNvSpPr/>
              <p:nvPr/>
            </p:nvSpPr>
            <p:spPr bwMode="auto">
              <a:xfrm>
                <a:off x="7148221" y="937206"/>
                <a:ext cx="395742" cy="267725"/>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solidFill>
                <a:srgbClr val="231575"/>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58" name="Freeform 57"/>
              <p:cNvSpPr/>
              <p:nvPr/>
            </p:nvSpPr>
            <p:spPr bwMode="auto">
              <a:xfrm>
                <a:off x="7143526" y="1170411"/>
                <a:ext cx="467513" cy="237808"/>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solidFill>
                <a:srgbClr val="231575"/>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59" name="Freeform 58"/>
              <p:cNvSpPr/>
              <p:nvPr/>
            </p:nvSpPr>
            <p:spPr bwMode="auto">
              <a:xfrm>
                <a:off x="7245480" y="1392877"/>
                <a:ext cx="421902" cy="258520"/>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solidFill>
                <a:srgbClr val="231575"/>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60" name="Freeform 58"/>
              <p:cNvSpPr/>
              <p:nvPr/>
            </p:nvSpPr>
            <p:spPr bwMode="auto">
              <a:xfrm>
                <a:off x="7286396" y="1797917"/>
                <a:ext cx="501050" cy="279233"/>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solidFill>
                <a:schemeClr val="accent3">
                  <a:lumMod val="60000"/>
                  <a:lumOff val="40000"/>
                </a:schemeClr>
              </a:solidFill>
              <a:ln w="9525">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61" name="Freeform 60"/>
              <p:cNvSpPr/>
              <p:nvPr/>
            </p:nvSpPr>
            <p:spPr bwMode="auto">
              <a:xfrm>
                <a:off x="7770005" y="1810191"/>
                <a:ext cx="270312" cy="305314"/>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solidFill>
                <a:schemeClr val="accent3">
                  <a:lumMod val="60000"/>
                  <a:lumOff val="40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62" name="Freeform 61"/>
              <p:cNvSpPr/>
              <p:nvPr/>
            </p:nvSpPr>
            <p:spPr bwMode="auto">
              <a:xfrm>
                <a:off x="7970560" y="1899177"/>
                <a:ext cx="190493" cy="399670"/>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solidFill>
                <a:schemeClr val="accent3">
                  <a:lumMod val="60000"/>
                  <a:lumOff val="40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63" name="Freeform 62"/>
              <p:cNvSpPr/>
              <p:nvPr/>
            </p:nvSpPr>
            <p:spPr bwMode="auto">
              <a:xfrm>
                <a:off x="7590245" y="1333042"/>
                <a:ext cx="393059" cy="341369"/>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solidFill>
                <a:srgbClr val="231575"/>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64" name="Freeform 62"/>
              <p:cNvSpPr/>
              <p:nvPr/>
            </p:nvSpPr>
            <p:spPr bwMode="auto">
              <a:xfrm>
                <a:off x="7823666" y="816003"/>
                <a:ext cx="298484" cy="339835"/>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solidFill>
                <a:srgbClr val="FF9900"/>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65" name="Freeform 64"/>
              <p:cNvSpPr/>
              <p:nvPr/>
            </p:nvSpPr>
            <p:spPr bwMode="auto">
              <a:xfrm>
                <a:off x="7941047" y="1124385"/>
                <a:ext cx="221348" cy="435726"/>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solidFill>
                <a:srgbClr val="FF9900"/>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66" name="Freeform 65"/>
              <p:cNvSpPr/>
              <p:nvPr/>
            </p:nvSpPr>
            <p:spPr bwMode="auto">
              <a:xfrm>
                <a:off x="8133552" y="1868493"/>
                <a:ext cx="214640" cy="401204"/>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solidFill>
                <a:schemeClr val="accent3">
                  <a:lumMod val="60000"/>
                  <a:lumOff val="40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67" name="Freeform 65"/>
              <p:cNvSpPr/>
              <p:nvPr/>
            </p:nvSpPr>
            <p:spPr bwMode="auto">
              <a:xfrm>
                <a:off x="8279105" y="1832438"/>
                <a:ext cx="298484" cy="359013"/>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solidFill>
                <a:schemeClr val="accent3">
                  <a:lumMod val="60000"/>
                  <a:lumOff val="40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68" name="Freeform 67"/>
              <p:cNvSpPr/>
              <p:nvPr/>
            </p:nvSpPr>
            <p:spPr bwMode="auto">
              <a:xfrm>
                <a:off x="8413255" y="1784110"/>
                <a:ext cx="273665" cy="240877"/>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solidFill>
                <a:schemeClr val="accent3">
                  <a:lumMod val="60000"/>
                  <a:lumOff val="40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69" name="Freeform 68"/>
              <p:cNvSpPr/>
              <p:nvPr/>
            </p:nvSpPr>
            <p:spPr bwMode="auto">
              <a:xfrm>
                <a:off x="8097332" y="1343014"/>
                <a:ext cx="371595" cy="252382"/>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solidFill>
                <a:srgbClr val="FF9900"/>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70" name="Freeform 69"/>
              <p:cNvSpPr/>
              <p:nvPr/>
            </p:nvSpPr>
            <p:spPr bwMode="auto">
              <a:xfrm>
                <a:off x="8016842" y="1669042"/>
                <a:ext cx="471536" cy="252382"/>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solidFill>
                <a:schemeClr val="accent3">
                  <a:lumMod val="60000"/>
                  <a:lumOff val="40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71" name="Freeform 69"/>
              <p:cNvSpPr/>
              <p:nvPr/>
            </p:nvSpPr>
            <p:spPr bwMode="auto">
              <a:xfrm>
                <a:off x="8131540" y="1140493"/>
                <a:ext cx="178419" cy="343670"/>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solidFill>
                <a:srgbClr val="FF9900"/>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72" name="Freeform 71"/>
              <p:cNvSpPr/>
              <p:nvPr/>
            </p:nvSpPr>
            <p:spPr bwMode="auto">
              <a:xfrm>
                <a:off x="6070997" y="1043070"/>
                <a:ext cx="480256" cy="874520"/>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solidFill>
                <a:srgbClr val="231575"/>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73" name="Freeform 72"/>
              <p:cNvSpPr/>
              <p:nvPr/>
            </p:nvSpPr>
            <p:spPr bwMode="auto">
              <a:xfrm>
                <a:off x="7813604" y="2088656"/>
                <a:ext cx="317935" cy="319891"/>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solidFill>
                <a:schemeClr val="accent3">
                  <a:lumMod val="60000"/>
                  <a:lumOff val="40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74" name="Freeform 72"/>
              <p:cNvSpPr/>
              <p:nvPr/>
            </p:nvSpPr>
            <p:spPr bwMode="auto">
              <a:xfrm>
                <a:off x="8202640" y="2141588"/>
                <a:ext cx="497025" cy="442629"/>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solidFill>
                <a:schemeClr val="accent3">
                  <a:lumMod val="60000"/>
                  <a:lumOff val="40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75" name="Freeform 74"/>
              <p:cNvSpPr/>
              <p:nvPr/>
            </p:nvSpPr>
            <p:spPr bwMode="auto">
              <a:xfrm>
                <a:off x="8373680" y="1376000"/>
                <a:ext cx="476232" cy="286904"/>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solidFill>
                <a:srgbClr val="FF9900"/>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76" name="Freeform 75"/>
              <p:cNvSpPr/>
              <p:nvPr/>
            </p:nvSpPr>
            <p:spPr bwMode="auto">
              <a:xfrm>
                <a:off x="8861985" y="437044"/>
                <a:ext cx="198542" cy="352109"/>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solidFill>
                <a:srgbClr val="FF9900"/>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77" name="Freeform 76"/>
              <p:cNvSpPr/>
              <p:nvPr/>
            </p:nvSpPr>
            <p:spPr bwMode="auto">
              <a:xfrm>
                <a:off x="8842534" y="645701"/>
                <a:ext cx="89210" cy="211726"/>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solidFill>
                <a:srgbClr val="FF9900"/>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78" name="Freeform 76"/>
              <p:cNvSpPr/>
              <p:nvPr/>
            </p:nvSpPr>
            <p:spPr bwMode="auto">
              <a:xfrm>
                <a:off x="8764727" y="663343"/>
                <a:ext cx="98600" cy="202520"/>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solidFill>
                <a:srgbClr val="FF9900"/>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79" name="Freeform 78"/>
              <p:cNvSpPr/>
              <p:nvPr/>
            </p:nvSpPr>
            <p:spPr bwMode="auto">
              <a:xfrm>
                <a:off x="8822412" y="806796"/>
                <a:ext cx="188481" cy="119670"/>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solidFill>
                <a:srgbClr val="FF9900"/>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80" name="Freeform 79"/>
              <p:cNvSpPr/>
              <p:nvPr/>
            </p:nvSpPr>
            <p:spPr bwMode="auto">
              <a:xfrm>
                <a:off x="8912292" y="876604"/>
                <a:ext cx="29512" cy="54465"/>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solidFill>
                <a:srgbClr val="FF9900"/>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81" name="Freeform 79"/>
              <p:cNvSpPr/>
              <p:nvPr/>
            </p:nvSpPr>
            <p:spPr bwMode="auto">
              <a:xfrm>
                <a:off x="8831132" y="888111"/>
                <a:ext cx="99271" cy="99726"/>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solidFill>
                <a:srgbClr val="FF9900"/>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82" name="Freeform 81"/>
              <p:cNvSpPr/>
              <p:nvPr/>
            </p:nvSpPr>
            <p:spPr bwMode="auto">
              <a:xfrm>
                <a:off x="8769423" y="998576"/>
                <a:ext cx="79148" cy="188712"/>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solidFill>
                <a:srgbClr val="FF9900"/>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83" name="Freeform 82"/>
              <p:cNvSpPr/>
              <p:nvPr/>
            </p:nvSpPr>
            <p:spPr bwMode="auto">
              <a:xfrm>
                <a:off x="8765398" y="1140493"/>
                <a:ext cx="55672" cy="103561"/>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solidFill>
                <a:srgbClr val="FF9900"/>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84" name="Freeform 83"/>
              <p:cNvSpPr/>
              <p:nvPr/>
            </p:nvSpPr>
            <p:spPr bwMode="auto">
              <a:xfrm>
                <a:off x="8433377" y="1158904"/>
                <a:ext cx="239458" cy="299945"/>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solidFill>
                <a:srgbClr val="FF9900"/>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85" name="Freeform 83"/>
              <p:cNvSpPr/>
              <p:nvPr/>
            </p:nvSpPr>
            <p:spPr bwMode="auto">
              <a:xfrm>
                <a:off x="8572223" y="1147398"/>
                <a:ext cx="248848" cy="136548"/>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solidFill>
                <a:srgbClr val="FF9900"/>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86" name="Freeform 85"/>
              <p:cNvSpPr/>
              <p:nvPr/>
            </p:nvSpPr>
            <p:spPr bwMode="auto">
              <a:xfrm>
                <a:off x="8478317" y="966357"/>
                <a:ext cx="324643" cy="270794"/>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solidFill>
                <a:srgbClr val="FF9900"/>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grpSp>
            <p:nvGrpSpPr>
              <p:cNvPr id="11" name="Group 57"/>
              <p:cNvGrpSpPr/>
              <p:nvPr/>
            </p:nvGrpSpPr>
            <p:grpSpPr bwMode="auto">
              <a:xfrm>
                <a:off x="7476132" y="662115"/>
                <a:ext cx="359471" cy="470875"/>
                <a:chOff x="4393406" y="1081031"/>
                <a:chExt cx="997744" cy="1143057"/>
              </a:xfrm>
              <a:solidFill>
                <a:srgbClr val="FFCC00"/>
              </a:solidFill>
            </p:grpSpPr>
            <p:sp>
              <p:nvSpPr>
                <p:cNvPr id="145" name="Freeform 58"/>
                <p:cNvSpPr/>
                <p:nvPr/>
              </p:nvSpPr>
              <p:spPr>
                <a:xfrm>
                  <a:off x="4393406" y="1166813"/>
                  <a:ext cx="997744" cy="1057275"/>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solidFill>
                  <a:srgbClr val="231575"/>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146" name="Freeform 145"/>
                <p:cNvSpPr/>
                <p:nvPr/>
              </p:nvSpPr>
              <p:spPr>
                <a:xfrm>
                  <a:off x="4638510" y="1081031"/>
                  <a:ext cx="35928" cy="59741"/>
                </a:xfrm>
                <a:custGeom>
                  <a:avLst/>
                  <a:gdLst>
                    <a:gd name="connsiteX0" fmla="*/ 28575 w 28575"/>
                    <a:gd name="connsiteY0" fmla="*/ 0 h 42863"/>
                    <a:gd name="connsiteX1" fmla="*/ 0 w 28575"/>
                    <a:gd name="connsiteY1" fmla="*/ 42863 h 42863"/>
                    <a:gd name="connsiteX2" fmla="*/ 28575 w 28575"/>
                    <a:gd name="connsiteY2" fmla="*/ 0 h 42863"/>
                    <a:gd name="connsiteX0" fmla="*/ 35885 w 35928"/>
                    <a:gd name="connsiteY0" fmla="*/ 2617 h 45483"/>
                    <a:gd name="connsiteX1" fmla="*/ 7310 w 35928"/>
                    <a:gd name="connsiteY1" fmla="*/ 45480 h 45483"/>
                    <a:gd name="connsiteX2" fmla="*/ 166 w 35928"/>
                    <a:gd name="connsiteY2" fmla="*/ 4999 h 45483"/>
                    <a:gd name="connsiteX3" fmla="*/ 35885 w 35928"/>
                    <a:gd name="connsiteY3" fmla="*/ 2617 h 45483"/>
                    <a:gd name="connsiteX0" fmla="*/ 35885 w 35928"/>
                    <a:gd name="connsiteY0" fmla="*/ 16725 h 59741"/>
                    <a:gd name="connsiteX1" fmla="*/ 7310 w 35928"/>
                    <a:gd name="connsiteY1" fmla="*/ 59588 h 59741"/>
                    <a:gd name="connsiteX2" fmla="*/ 166 w 35928"/>
                    <a:gd name="connsiteY2" fmla="*/ 57 h 59741"/>
                    <a:gd name="connsiteX3" fmla="*/ 35885 w 35928"/>
                    <a:gd name="connsiteY3" fmla="*/ 16725 h 59741"/>
                  </a:gdLst>
                  <a:ahLst/>
                  <a:cxnLst>
                    <a:cxn ang="0">
                      <a:pos x="connsiteX0" y="connsiteY0"/>
                    </a:cxn>
                    <a:cxn ang="0">
                      <a:pos x="connsiteX1" y="connsiteY1"/>
                    </a:cxn>
                    <a:cxn ang="0">
                      <a:pos x="connsiteX2" y="connsiteY2"/>
                    </a:cxn>
                    <a:cxn ang="0">
                      <a:pos x="connsiteX3" y="connsiteY3"/>
                    </a:cxn>
                  </a:cxnLst>
                  <a:rect l="l" t="t" r="r" b="b"/>
                  <a:pathLst>
                    <a:path w="35928" h="59741">
                      <a:moveTo>
                        <a:pt x="35885" y="16725"/>
                      </a:moveTo>
                      <a:cubicBezTo>
                        <a:pt x="37076" y="26647"/>
                        <a:pt x="13263" y="62366"/>
                        <a:pt x="7310" y="59588"/>
                      </a:cubicBezTo>
                      <a:cubicBezTo>
                        <a:pt x="1357" y="56810"/>
                        <a:pt x="-628" y="4820"/>
                        <a:pt x="166" y="57"/>
                      </a:cubicBezTo>
                      <a:cubicBezTo>
                        <a:pt x="12072" y="-737"/>
                        <a:pt x="34694" y="6803"/>
                        <a:pt x="35885" y="16725"/>
                      </a:cubicBezTo>
                      <a:close/>
                    </a:path>
                  </a:pathLst>
                </a:custGeom>
                <a:grp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grpSp>
          <p:grpSp>
            <p:nvGrpSpPr>
              <p:cNvPr id="12" name="Group 64"/>
              <p:cNvGrpSpPr/>
              <p:nvPr/>
            </p:nvGrpSpPr>
            <p:grpSpPr bwMode="auto">
              <a:xfrm>
                <a:off x="7946912" y="746280"/>
                <a:ext cx="423816" cy="416900"/>
                <a:chOff x="5355431" y="1331119"/>
                <a:chExt cx="1176338" cy="1012031"/>
              </a:xfrm>
              <a:solidFill>
                <a:srgbClr val="B2B2B2"/>
              </a:solidFill>
            </p:grpSpPr>
            <p:sp>
              <p:nvSpPr>
                <p:cNvPr id="143" name="Freeform 142"/>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solidFill>
                  <a:srgbClr val="FF9900"/>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144" name="Freeform 143"/>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solidFill>
                  <a:srgbClr val="FF9900"/>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grpSp>
          <p:grpSp>
            <p:nvGrpSpPr>
              <p:cNvPr id="13" name="Group 67"/>
              <p:cNvGrpSpPr/>
              <p:nvPr/>
            </p:nvGrpSpPr>
            <p:grpSpPr bwMode="auto">
              <a:xfrm>
                <a:off x="8501137" y="701158"/>
                <a:ext cx="429816" cy="342350"/>
                <a:chOff x="6893719" y="1221581"/>
                <a:chExt cx="1192992" cy="831057"/>
              </a:xfrm>
              <a:solidFill>
                <a:srgbClr val="CC99FF"/>
              </a:solidFill>
            </p:grpSpPr>
            <p:sp>
              <p:nvSpPr>
                <p:cNvPr id="141" name="Freeform 140"/>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solidFill>
                  <a:srgbClr val="FF9900"/>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142" name="Freeform 141"/>
                <p:cNvSpPr/>
                <p:nvPr/>
              </p:nvSpPr>
              <p:spPr>
                <a:xfrm>
                  <a:off x="7831918" y="1854990"/>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solidFill>
                  <a:srgbClr val="FF9900"/>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grpSp>
          <p:grpSp>
            <p:nvGrpSpPr>
              <p:cNvPr id="14" name="Group 70"/>
              <p:cNvGrpSpPr/>
              <p:nvPr/>
            </p:nvGrpSpPr>
            <p:grpSpPr bwMode="auto">
              <a:xfrm>
                <a:off x="8407619" y="1208302"/>
                <a:ext cx="410947" cy="314882"/>
                <a:chOff x="6634163" y="2452688"/>
                <a:chExt cx="1140619" cy="764381"/>
              </a:xfrm>
              <a:solidFill>
                <a:srgbClr val="FFCC66"/>
              </a:solidFill>
            </p:grpSpPr>
            <p:sp>
              <p:nvSpPr>
                <p:cNvPr id="139" name="Freeform 138"/>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solidFill>
                  <a:srgbClr val="FF9900"/>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140" name="Freeform 139"/>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grpSp>
          <p:sp>
            <p:nvSpPr>
              <p:cNvPr id="91" name="Freeform 90"/>
              <p:cNvSpPr/>
              <p:nvPr/>
            </p:nvSpPr>
            <p:spPr bwMode="auto">
              <a:xfrm>
                <a:off x="8269044" y="1064548"/>
                <a:ext cx="235432" cy="303013"/>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solidFill>
                <a:srgbClr val="FF9900"/>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92" name="Freeform 90"/>
              <p:cNvSpPr/>
              <p:nvPr/>
            </p:nvSpPr>
            <p:spPr bwMode="auto">
              <a:xfrm>
                <a:off x="6976509" y="2038794"/>
                <a:ext cx="211958" cy="250849"/>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127811 w 2178135"/>
                  <a:gd name="connsiteY24" fmla="*/ 1700016 h 2039827"/>
                  <a:gd name="connsiteX25" fmla="*/ 1177238 w 2178135"/>
                  <a:gd name="connsiteY25" fmla="*/ 1737086 h 2039827"/>
                  <a:gd name="connsiteX26" fmla="*/ 1208130 w 2178135"/>
                  <a:gd name="connsiteY26" fmla="*/ 1817405 h 2039827"/>
                  <a:gd name="connsiteX27" fmla="*/ 1232844 w 2178135"/>
                  <a:gd name="connsiteY27" fmla="*/ 1879189 h 2039827"/>
                  <a:gd name="connsiteX28" fmla="*/ 1257557 w 2178135"/>
                  <a:gd name="connsiteY28" fmla="*/ 1940973 h 2039827"/>
                  <a:gd name="connsiteX29" fmla="*/ 1288449 w 2178135"/>
                  <a:gd name="connsiteY29" fmla="*/ 1984222 h 2039827"/>
                  <a:gd name="connsiteX30" fmla="*/ 1350233 w 2178135"/>
                  <a:gd name="connsiteY30" fmla="*/ 2008935 h 2039827"/>
                  <a:gd name="connsiteX31" fmla="*/ 1449087 w 2178135"/>
                  <a:gd name="connsiteY31" fmla="*/ 2027470 h 2039827"/>
                  <a:gd name="connsiteX32" fmla="*/ 1523227 w 2178135"/>
                  <a:gd name="connsiteY32" fmla="*/ 2039827 h 2039827"/>
                  <a:gd name="connsiteX33" fmla="*/ 1615903 w 2178135"/>
                  <a:gd name="connsiteY33" fmla="*/ 2039827 h 2039827"/>
                  <a:gd name="connsiteX34" fmla="*/ 1597368 w 2178135"/>
                  <a:gd name="connsiteY34" fmla="*/ 2027470 h 2039827"/>
                  <a:gd name="connsiteX35" fmla="*/ 1597368 w 2178135"/>
                  <a:gd name="connsiteY35" fmla="*/ 2027470 h 2039827"/>
                  <a:gd name="connsiteX36" fmla="*/ 1585011 w 2178135"/>
                  <a:gd name="connsiteY36" fmla="*/ 1959508 h 2039827"/>
                  <a:gd name="connsiteX37" fmla="*/ 1560298 w 2178135"/>
                  <a:gd name="connsiteY37" fmla="*/ 1928616 h 2039827"/>
                  <a:gd name="connsiteX38" fmla="*/ 1554119 w 2178135"/>
                  <a:gd name="connsiteY38" fmla="*/ 1891546 h 2039827"/>
                  <a:gd name="connsiteX39" fmla="*/ 1535584 w 2178135"/>
                  <a:gd name="connsiteY39" fmla="*/ 1848297 h 2039827"/>
                  <a:gd name="connsiteX40" fmla="*/ 1547941 w 2178135"/>
                  <a:gd name="connsiteY40" fmla="*/ 1817405 h 2039827"/>
                  <a:gd name="connsiteX41" fmla="*/ 1541762 w 2178135"/>
                  <a:gd name="connsiteY41" fmla="*/ 1798870 h 2039827"/>
                  <a:gd name="connsiteX42" fmla="*/ 1498514 w 2178135"/>
                  <a:gd name="connsiteY42" fmla="*/ 1774157 h 2039827"/>
                  <a:gd name="connsiteX43" fmla="*/ 1547941 w 2178135"/>
                  <a:gd name="connsiteY43" fmla="*/ 1743265 h 2039827"/>
                  <a:gd name="connsiteX44" fmla="*/ 1554119 w 2178135"/>
                  <a:gd name="connsiteY44" fmla="*/ 1730908 h 2039827"/>
                  <a:gd name="connsiteX45" fmla="*/ 1560298 w 2178135"/>
                  <a:gd name="connsiteY45" fmla="*/ 1700016 h 2039827"/>
                  <a:gd name="connsiteX46" fmla="*/ 1535584 w 2178135"/>
                  <a:gd name="connsiteY46" fmla="*/ 1669124 h 2039827"/>
                  <a:gd name="connsiteX47" fmla="*/ 1560298 w 2178135"/>
                  <a:gd name="connsiteY47" fmla="*/ 1669124 h 2039827"/>
                  <a:gd name="connsiteX48" fmla="*/ 1585011 w 2178135"/>
                  <a:gd name="connsiteY48" fmla="*/ 1650589 h 2039827"/>
                  <a:gd name="connsiteX49" fmla="*/ 1560298 w 2178135"/>
                  <a:gd name="connsiteY49" fmla="*/ 1594984 h 2039827"/>
                  <a:gd name="connsiteX50" fmla="*/ 1560298 w 2178135"/>
                  <a:gd name="connsiteY50" fmla="*/ 1594984 h 2039827"/>
                  <a:gd name="connsiteX51" fmla="*/ 1628260 w 2178135"/>
                  <a:gd name="connsiteY51" fmla="*/ 1594984 h 2039827"/>
                  <a:gd name="connsiteX52" fmla="*/ 1640617 w 2178135"/>
                  <a:gd name="connsiteY52" fmla="*/ 1582627 h 2039827"/>
                  <a:gd name="connsiteX53" fmla="*/ 1659152 w 2178135"/>
                  <a:gd name="connsiteY53" fmla="*/ 1533200 h 2039827"/>
                  <a:gd name="connsiteX54" fmla="*/ 1696222 w 2178135"/>
                  <a:gd name="connsiteY54" fmla="*/ 1533200 h 2039827"/>
                  <a:gd name="connsiteX55" fmla="*/ 1714757 w 2178135"/>
                  <a:gd name="connsiteY55" fmla="*/ 1533200 h 2039827"/>
                  <a:gd name="connsiteX56" fmla="*/ 1714757 w 2178135"/>
                  <a:gd name="connsiteY56" fmla="*/ 1502308 h 2039827"/>
                  <a:gd name="connsiteX57" fmla="*/ 1708579 w 2178135"/>
                  <a:gd name="connsiteY57" fmla="*/ 1483773 h 2039827"/>
                  <a:gd name="connsiteX58" fmla="*/ 1708579 w 2178135"/>
                  <a:gd name="connsiteY58" fmla="*/ 1483773 h 2039827"/>
                  <a:gd name="connsiteX59" fmla="*/ 1782719 w 2178135"/>
                  <a:gd name="connsiteY59" fmla="*/ 1489951 h 2039827"/>
                  <a:gd name="connsiteX60" fmla="*/ 1844503 w 2178135"/>
                  <a:gd name="connsiteY60" fmla="*/ 1477595 h 2039827"/>
                  <a:gd name="connsiteX61" fmla="*/ 1906287 w 2178135"/>
                  <a:gd name="connsiteY61" fmla="*/ 1421989 h 2039827"/>
                  <a:gd name="connsiteX62" fmla="*/ 1906287 w 2178135"/>
                  <a:gd name="connsiteY62" fmla="*/ 1378740 h 2039827"/>
                  <a:gd name="connsiteX63" fmla="*/ 1955714 w 2178135"/>
                  <a:gd name="connsiteY63" fmla="*/ 1347849 h 2039827"/>
                  <a:gd name="connsiteX64" fmla="*/ 1949535 w 2178135"/>
                  <a:gd name="connsiteY64" fmla="*/ 1286065 h 2039827"/>
                  <a:gd name="connsiteX65" fmla="*/ 1992784 w 2178135"/>
                  <a:gd name="connsiteY65" fmla="*/ 1267530 h 2039827"/>
                  <a:gd name="connsiteX66" fmla="*/ 2017498 w 2178135"/>
                  <a:gd name="connsiteY66" fmla="*/ 1329313 h 2039827"/>
                  <a:gd name="connsiteX67" fmla="*/ 2153422 w 2178135"/>
                  <a:gd name="connsiteY67" fmla="*/ 1255173 h 2039827"/>
                  <a:gd name="connsiteX68" fmla="*/ 2165779 w 2178135"/>
                  <a:gd name="connsiteY68" fmla="*/ 1168676 h 2039827"/>
                  <a:gd name="connsiteX69" fmla="*/ 2153422 w 2178135"/>
                  <a:gd name="connsiteY69" fmla="*/ 1131605 h 2039827"/>
                  <a:gd name="connsiteX70" fmla="*/ 2147244 w 2178135"/>
                  <a:gd name="connsiteY70" fmla="*/ 1094535 h 2039827"/>
                  <a:gd name="connsiteX71" fmla="*/ 2159600 w 2178135"/>
                  <a:gd name="connsiteY71" fmla="*/ 1051286 h 2039827"/>
                  <a:gd name="connsiteX72" fmla="*/ 2178135 w 2178135"/>
                  <a:gd name="connsiteY72" fmla="*/ 1014216 h 2039827"/>
                  <a:gd name="connsiteX73" fmla="*/ 2141065 w 2178135"/>
                  <a:gd name="connsiteY73" fmla="*/ 903005 h 2039827"/>
                  <a:gd name="connsiteX74" fmla="*/ 2110173 w 2178135"/>
                  <a:gd name="connsiteY74" fmla="*/ 872113 h 2039827"/>
                  <a:gd name="connsiteX75" fmla="*/ 2085460 w 2178135"/>
                  <a:gd name="connsiteY75" fmla="*/ 791795 h 2039827"/>
                  <a:gd name="connsiteX76" fmla="*/ 2073103 w 2178135"/>
                  <a:gd name="connsiteY76" fmla="*/ 618800 h 2039827"/>
                  <a:gd name="connsiteX77" fmla="*/ 2060746 w 2178135"/>
                  <a:gd name="connsiteY77" fmla="*/ 519946 h 2039827"/>
                  <a:gd name="connsiteX78" fmla="*/ 2042211 w 2178135"/>
                  <a:gd name="connsiteY78" fmla="*/ 501411 h 2039827"/>
                  <a:gd name="connsiteX79" fmla="*/ 1992784 w 2178135"/>
                  <a:gd name="connsiteY79" fmla="*/ 526124 h 2039827"/>
                  <a:gd name="connsiteX80" fmla="*/ 1884028 w 2178135"/>
                  <a:gd name="connsiteY80" fmla="*/ 453649 h 2039827"/>
                  <a:gd name="connsiteX81" fmla="*/ 1844503 w 2178135"/>
                  <a:gd name="connsiteY81" fmla="*/ 470519 h 2039827"/>
                  <a:gd name="connsiteX82" fmla="*/ 1776541 w 2178135"/>
                  <a:gd name="connsiteY82" fmla="*/ 464340 h 2039827"/>
                  <a:gd name="connsiteX83" fmla="*/ 1702400 w 2178135"/>
                  <a:gd name="connsiteY83" fmla="*/ 519946 h 2039827"/>
                  <a:gd name="connsiteX84" fmla="*/ 1640617 w 2178135"/>
                  <a:gd name="connsiteY84" fmla="*/ 489054 h 2039827"/>
                  <a:gd name="connsiteX85" fmla="*/ 1603546 w 2178135"/>
                  <a:gd name="connsiteY85" fmla="*/ 501411 h 2039827"/>
                  <a:gd name="connsiteX86" fmla="*/ 1603608 w 2178135"/>
                  <a:gd name="connsiteY86" fmla="*/ 489288 h 2039827"/>
                  <a:gd name="connsiteX87" fmla="*/ 1529406 w 2178135"/>
                  <a:gd name="connsiteY87" fmla="*/ 495232 h 2039827"/>
                  <a:gd name="connsiteX88" fmla="*/ 1498514 w 2178135"/>
                  <a:gd name="connsiteY88" fmla="*/ 470519 h 2039827"/>
                  <a:gd name="connsiteX89" fmla="*/ 1451525 w 2178135"/>
                  <a:gd name="connsiteY89" fmla="*/ 481697 h 2039827"/>
                  <a:gd name="connsiteX90" fmla="*/ 1372168 w 2178135"/>
                  <a:gd name="connsiteY90" fmla="*/ 433707 h 2039827"/>
                  <a:gd name="connsiteX91" fmla="*/ 1300806 w 2178135"/>
                  <a:gd name="connsiteY91" fmla="*/ 451984 h 2039827"/>
                  <a:gd name="connsiteX92" fmla="*/ 1269914 w 2178135"/>
                  <a:gd name="connsiteY92" fmla="*/ 439627 h 2039827"/>
                  <a:gd name="connsiteX93" fmla="*/ 1250011 w 2178135"/>
                  <a:gd name="connsiteY93" fmla="*/ 432292 h 2039827"/>
                  <a:gd name="connsiteX94" fmla="*/ 1220487 w 2178135"/>
                  <a:gd name="connsiteY94" fmla="*/ 396378 h 2039827"/>
                  <a:gd name="connsiteX95" fmla="*/ 1153535 w 2178135"/>
                  <a:gd name="connsiteY95" fmla="*/ 390478 h 2039827"/>
                  <a:gd name="connsiteX96" fmla="*/ 1115454 w 2178135"/>
                  <a:gd name="connsiteY96" fmla="*/ 371665 h 2039827"/>
                  <a:gd name="connsiteX97" fmla="*/ 1096919 w 2178135"/>
                  <a:gd name="connsiteY97" fmla="*/ 371665 h 2039827"/>
                  <a:gd name="connsiteX98" fmla="*/ 1084562 w 2178135"/>
                  <a:gd name="connsiteY98" fmla="*/ 359308 h 2039827"/>
                  <a:gd name="connsiteX99" fmla="*/ 1072206 w 2178135"/>
                  <a:gd name="connsiteY99" fmla="*/ 353130 h 2039827"/>
                  <a:gd name="connsiteX100" fmla="*/ 1077975 w 2178135"/>
                  <a:gd name="connsiteY100" fmla="*/ 10936 h 2039827"/>
                  <a:gd name="connsiteX101" fmla="*/ 608423 w 2178135"/>
                  <a:gd name="connsiteY101"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127811 w 2178135"/>
                  <a:gd name="connsiteY23" fmla="*/ 1700016 h 2039827"/>
                  <a:gd name="connsiteX24" fmla="*/ 1177238 w 2178135"/>
                  <a:gd name="connsiteY24" fmla="*/ 1737086 h 2039827"/>
                  <a:gd name="connsiteX25" fmla="*/ 1208130 w 2178135"/>
                  <a:gd name="connsiteY25" fmla="*/ 1817405 h 2039827"/>
                  <a:gd name="connsiteX26" fmla="*/ 1232844 w 2178135"/>
                  <a:gd name="connsiteY26" fmla="*/ 1879189 h 2039827"/>
                  <a:gd name="connsiteX27" fmla="*/ 1257557 w 2178135"/>
                  <a:gd name="connsiteY27" fmla="*/ 1940973 h 2039827"/>
                  <a:gd name="connsiteX28" fmla="*/ 1288449 w 2178135"/>
                  <a:gd name="connsiteY28" fmla="*/ 1984222 h 2039827"/>
                  <a:gd name="connsiteX29" fmla="*/ 1350233 w 2178135"/>
                  <a:gd name="connsiteY29" fmla="*/ 2008935 h 2039827"/>
                  <a:gd name="connsiteX30" fmla="*/ 1449087 w 2178135"/>
                  <a:gd name="connsiteY30" fmla="*/ 2027470 h 2039827"/>
                  <a:gd name="connsiteX31" fmla="*/ 1523227 w 2178135"/>
                  <a:gd name="connsiteY31" fmla="*/ 2039827 h 2039827"/>
                  <a:gd name="connsiteX32" fmla="*/ 1615903 w 2178135"/>
                  <a:gd name="connsiteY32" fmla="*/ 2039827 h 2039827"/>
                  <a:gd name="connsiteX33" fmla="*/ 1597368 w 2178135"/>
                  <a:gd name="connsiteY33" fmla="*/ 2027470 h 2039827"/>
                  <a:gd name="connsiteX34" fmla="*/ 1597368 w 2178135"/>
                  <a:gd name="connsiteY34" fmla="*/ 2027470 h 2039827"/>
                  <a:gd name="connsiteX35" fmla="*/ 1585011 w 2178135"/>
                  <a:gd name="connsiteY35" fmla="*/ 1959508 h 2039827"/>
                  <a:gd name="connsiteX36" fmla="*/ 1560298 w 2178135"/>
                  <a:gd name="connsiteY36" fmla="*/ 1928616 h 2039827"/>
                  <a:gd name="connsiteX37" fmla="*/ 1554119 w 2178135"/>
                  <a:gd name="connsiteY37" fmla="*/ 1891546 h 2039827"/>
                  <a:gd name="connsiteX38" fmla="*/ 1535584 w 2178135"/>
                  <a:gd name="connsiteY38" fmla="*/ 1848297 h 2039827"/>
                  <a:gd name="connsiteX39" fmla="*/ 1547941 w 2178135"/>
                  <a:gd name="connsiteY39" fmla="*/ 1817405 h 2039827"/>
                  <a:gd name="connsiteX40" fmla="*/ 1541762 w 2178135"/>
                  <a:gd name="connsiteY40" fmla="*/ 1798870 h 2039827"/>
                  <a:gd name="connsiteX41" fmla="*/ 1498514 w 2178135"/>
                  <a:gd name="connsiteY41" fmla="*/ 1774157 h 2039827"/>
                  <a:gd name="connsiteX42" fmla="*/ 1547941 w 2178135"/>
                  <a:gd name="connsiteY42" fmla="*/ 1743265 h 2039827"/>
                  <a:gd name="connsiteX43" fmla="*/ 1554119 w 2178135"/>
                  <a:gd name="connsiteY43" fmla="*/ 1730908 h 2039827"/>
                  <a:gd name="connsiteX44" fmla="*/ 1560298 w 2178135"/>
                  <a:gd name="connsiteY44" fmla="*/ 1700016 h 2039827"/>
                  <a:gd name="connsiteX45" fmla="*/ 1535584 w 2178135"/>
                  <a:gd name="connsiteY45" fmla="*/ 1669124 h 2039827"/>
                  <a:gd name="connsiteX46" fmla="*/ 1560298 w 2178135"/>
                  <a:gd name="connsiteY46" fmla="*/ 1669124 h 2039827"/>
                  <a:gd name="connsiteX47" fmla="*/ 1585011 w 2178135"/>
                  <a:gd name="connsiteY47" fmla="*/ 1650589 h 2039827"/>
                  <a:gd name="connsiteX48" fmla="*/ 1560298 w 2178135"/>
                  <a:gd name="connsiteY48" fmla="*/ 1594984 h 2039827"/>
                  <a:gd name="connsiteX49" fmla="*/ 1560298 w 2178135"/>
                  <a:gd name="connsiteY49" fmla="*/ 1594984 h 2039827"/>
                  <a:gd name="connsiteX50" fmla="*/ 1628260 w 2178135"/>
                  <a:gd name="connsiteY50" fmla="*/ 1594984 h 2039827"/>
                  <a:gd name="connsiteX51" fmla="*/ 1640617 w 2178135"/>
                  <a:gd name="connsiteY51" fmla="*/ 1582627 h 2039827"/>
                  <a:gd name="connsiteX52" fmla="*/ 1659152 w 2178135"/>
                  <a:gd name="connsiteY52" fmla="*/ 1533200 h 2039827"/>
                  <a:gd name="connsiteX53" fmla="*/ 1696222 w 2178135"/>
                  <a:gd name="connsiteY53" fmla="*/ 1533200 h 2039827"/>
                  <a:gd name="connsiteX54" fmla="*/ 1714757 w 2178135"/>
                  <a:gd name="connsiteY54" fmla="*/ 1533200 h 2039827"/>
                  <a:gd name="connsiteX55" fmla="*/ 1714757 w 2178135"/>
                  <a:gd name="connsiteY55" fmla="*/ 1502308 h 2039827"/>
                  <a:gd name="connsiteX56" fmla="*/ 1708579 w 2178135"/>
                  <a:gd name="connsiteY56" fmla="*/ 1483773 h 2039827"/>
                  <a:gd name="connsiteX57" fmla="*/ 1708579 w 2178135"/>
                  <a:gd name="connsiteY57" fmla="*/ 1483773 h 2039827"/>
                  <a:gd name="connsiteX58" fmla="*/ 1782719 w 2178135"/>
                  <a:gd name="connsiteY58" fmla="*/ 1489951 h 2039827"/>
                  <a:gd name="connsiteX59" fmla="*/ 1844503 w 2178135"/>
                  <a:gd name="connsiteY59" fmla="*/ 1477595 h 2039827"/>
                  <a:gd name="connsiteX60" fmla="*/ 1906287 w 2178135"/>
                  <a:gd name="connsiteY60" fmla="*/ 1421989 h 2039827"/>
                  <a:gd name="connsiteX61" fmla="*/ 1906287 w 2178135"/>
                  <a:gd name="connsiteY61" fmla="*/ 1378740 h 2039827"/>
                  <a:gd name="connsiteX62" fmla="*/ 1955714 w 2178135"/>
                  <a:gd name="connsiteY62" fmla="*/ 1347849 h 2039827"/>
                  <a:gd name="connsiteX63" fmla="*/ 1949535 w 2178135"/>
                  <a:gd name="connsiteY63" fmla="*/ 1286065 h 2039827"/>
                  <a:gd name="connsiteX64" fmla="*/ 1992784 w 2178135"/>
                  <a:gd name="connsiteY64" fmla="*/ 1267530 h 2039827"/>
                  <a:gd name="connsiteX65" fmla="*/ 2017498 w 2178135"/>
                  <a:gd name="connsiteY65" fmla="*/ 1329313 h 2039827"/>
                  <a:gd name="connsiteX66" fmla="*/ 2153422 w 2178135"/>
                  <a:gd name="connsiteY66" fmla="*/ 1255173 h 2039827"/>
                  <a:gd name="connsiteX67" fmla="*/ 2165779 w 2178135"/>
                  <a:gd name="connsiteY67" fmla="*/ 1168676 h 2039827"/>
                  <a:gd name="connsiteX68" fmla="*/ 2153422 w 2178135"/>
                  <a:gd name="connsiteY68" fmla="*/ 1131605 h 2039827"/>
                  <a:gd name="connsiteX69" fmla="*/ 2147244 w 2178135"/>
                  <a:gd name="connsiteY69" fmla="*/ 1094535 h 2039827"/>
                  <a:gd name="connsiteX70" fmla="*/ 2159600 w 2178135"/>
                  <a:gd name="connsiteY70" fmla="*/ 1051286 h 2039827"/>
                  <a:gd name="connsiteX71" fmla="*/ 2178135 w 2178135"/>
                  <a:gd name="connsiteY71" fmla="*/ 1014216 h 2039827"/>
                  <a:gd name="connsiteX72" fmla="*/ 2141065 w 2178135"/>
                  <a:gd name="connsiteY72" fmla="*/ 903005 h 2039827"/>
                  <a:gd name="connsiteX73" fmla="*/ 2110173 w 2178135"/>
                  <a:gd name="connsiteY73" fmla="*/ 872113 h 2039827"/>
                  <a:gd name="connsiteX74" fmla="*/ 2085460 w 2178135"/>
                  <a:gd name="connsiteY74" fmla="*/ 791795 h 2039827"/>
                  <a:gd name="connsiteX75" fmla="*/ 2073103 w 2178135"/>
                  <a:gd name="connsiteY75" fmla="*/ 618800 h 2039827"/>
                  <a:gd name="connsiteX76" fmla="*/ 2060746 w 2178135"/>
                  <a:gd name="connsiteY76" fmla="*/ 519946 h 2039827"/>
                  <a:gd name="connsiteX77" fmla="*/ 2042211 w 2178135"/>
                  <a:gd name="connsiteY77" fmla="*/ 501411 h 2039827"/>
                  <a:gd name="connsiteX78" fmla="*/ 1992784 w 2178135"/>
                  <a:gd name="connsiteY78" fmla="*/ 526124 h 2039827"/>
                  <a:gd name="connsiteX79" fmla="*/ 1884028 w 2178135"/>
                  <a:gd name="connsiteY79" fmla="*/ 453649 h 2039827"/>
                  <a:gd name="connsiteX80" fmla="*/ 1844503 w 2178135"/>
                  <a:gd name="connsiteY80" fmla="*/ 470519 h 2039827"/>
                  <a:gd name="connsiteX81" fmla="*/ 1776541 w 2178135"/>
                  <a:gd name="connsiteY81" fmla="*/ 464340 h 2039827"/>
                  <a:gd name="connsiteX82" fmla="*/ 1702400 w 2178135"/>
                  <a:gd name="connsiteY82" fmla="*/ 519946 h 2039827"/>
                  <a:gd name="connsiteX83" fmla="*/ 1640617 w 2178135"/>
                  <a:gd name="connsiteY83" fmla="*/ 489054 h 2039827"/>
                  <a:gd name="connsiteX84" fmla="*/ 1603546 w 2178135"/>
                  <a:gd name="connsiteY84" fmla="*/ 501411 h 2039827"/>
                  <a:gd name="connsiteX85" fmla="*/ 1603608 w 2178135"/>
                  <a:gd name="connsiteY85" fmla="*/ 489288 h 2039827"/>
                  <a:gd name="connsiteX86" fmla="*/ 1529406 w 2178135"/>
                  <a:gd name="connsiteY86" fmla="*/ 495232 h 2039827"/>
                  <a:gd name="connsiteX87" fmla="*/ 1498514 w 2178135"/>
                  <a:gd name="connsiteY87" fmla="*/ 470519 h 2039827"/>
                  <a:gd name="connsiteX88" fmla="*/ 1451525 w 2178135"/>
                  <a:gd name="connsiteY88" fmla="*/ 481697 h 2039827"/>
                  <a:gd name="connsiteX89" fmla="*/ 1372168 w 2178135"/>
                  <a:gd name="connsiteY89" fmla="*/ 433707 h 2039827"/>
                  <a:gd name="connsiteX90" fmla="*/ 1300806 w 2178135"/>
                  <a:gd name="connsiteY90" fmla="*/ 451984 h 2039827"/>
                  <a:gd name="connsiteX91" fmla="*/ 1269914 w 2178135"/>
                  <a:gd name="connsiteY91" fmla="*/ 439627 h 2039827"/>
                  <a:gd name="connsiteX92" fmla="*/ 1250011 w 2178135"/>
                  <a:gd name="connsiteY92" fmla="*/ 432292 h 2039827"/>
                  <a:gd name="connsiteX93" fmla="*/ 1220487 w 2178135"/>
                  <a:gd name="connsiteY93" fmla="*/ 396378 h 2039827"/>
                  <a:gd name="connsiteX94" fmla="*/ 1153535 w 2178135"/>
                  <a:gd name="connsiteY94" fmla="*/ 390478 h 2039827"/>
                  <a:gd name="connsiteX95" fmla="*/ 1115454 w 2178135"/>
                  <a:gd name="connsiteY95" fmla="*/ 371665 h 2039827"/>
                  <a:gd name="connsiteX96" fmla="*/ 1096919 w 2178135"/>
                  <a:gd name="connsiteY96" fmla="*/ 371665 h 2039827"/>
                  <a:gd name="connsiteX97" fmla="*/ 1084562 w 2178135"/>
                  <a:gd name="connsiteY97" fmla="*/ 359308 h 2039827"/>
                  <a:gd name="connsiteX98" fmla="*/ 1072206 w 2178135"/>
                  <a:gd name="connsiteY98" fmla="*/ 353130 h 2039827"/>
                  <a:gd name="connsiteX99" fmla="*/ 1077975 w 2178135"/>
                  <a:gd name="connsiteY99" fmla="*/ 10936 h 2039827"/>
                  <a:gd name="connsiteX100" fmla="*/ 608423 w 2178135"/>
                  <a:gd name="connsiteY100"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127811 w 2178135"/>
                  <a:gd name="connsiteY23" fmla="*/ 1700016 h 2039827"/>
                  <a:gd name="connsiteX24" fmla="*/ 1177238 w 2178135"/>
                  <a:gd name="connsiteY24" fmla="*/ 1737086 h 2039827"/>
                  <a:gd name="connsiteX25" fmla="*/ 1208130 w 2178135"/>
                  <a:gd name="connsiteY25" fmla="*/ 1817405 h 2039827"/>
                  <a:gd name="connsiteX26" fmla="*/ 1232844 w 2178135"/>
                  <a:gd name="connsiteY26" fmla="*/ 1879189 h 2039827"/>
                  <a:gd name="connsiteX27" fmla="*/ 1257557 w 2178135"/>
                  <a:gd name="connsiteY27" fmla="*/ 1940973 h 2039827"/>
                  <a:gd name="connsiteX28" fmla="*/ 1288449 w 2178135"/>
                  <a:gd name="connsiteY28" fmla="*/ 1984222 h 2039827"/>
                  <a:gd name="connsiteX29" fmla="*/ 1350233 w 2178135"/>
                  <a:gd name="connsiteY29" fmla="*/ 2008935 h 2039827"/>
                  <a:gd name="connsiteX30" fmla="*/ 1449087 w 2178135"/>
                  <a:gd name="connsiteY30" fmla="*/ 2027470 h 2039827"/>
                  <a:gd name="connsiteX31" fmla="*/ 1523227 w 2178135"/>
                  <a:gd name="connsiteY31" fmla="*/ 2039827 h 2039827"/>
                  <a:gd name="connsiteX32" fmla="*/ 1615903 w 2178135"/>
                  <a:gd name="connsiteY32" fmla="*/ 2039827 h 2039827"/>
                  <a:gd name="connsiteX33" fmla="*/ 1597368 w 2178135"/>
                  <a:gd name="connsiteY33" fmla="*/ 2027470 h 2039827"/>
                  <a:gd name="connsiteX34" fmla="*/ 1597368 w 2178135"/>
                  <a:gd name="connsiteY34" fmla="*/ 2027470 h 2039827"/>
                  <a:gd name="connsiteX35" fmla="*/ 1585011 w 2178135"/>
                  <a:gd name="connsiteY35" fmla="*/ 1959508 h 2039827"/>
                  <a:gd name="connsiteX36" fmla="*/ 1560298 w 2178135"/>
                  <a:gd name="connsiteY36" fmla="*/ 1928616 h 2039827"/>
                  <a:gd name="connsiteX37" fmla="*/ 1554119 w 2178135"/>
                  <a:gd name="connsiteY37" fmla="*/ 1891546 h 2039827"/>
                  <a:gd name="connsiteX38" fmla="*/ 1535584 w 2178135"/>
                  <a:gd name="connsiteY38" fmla="*/ 1848297 h 2039827"/>
                  <a:gd name="connsiteX39" fmla="*/ 1547941 w 2178135"/>
                  <a:gd name="connsiteY39" fmla="*/ 1817405 h 2039827"/>
                  <a:gd name="connsiteX40" fmla="*/ 1541762 w 2178135"/>
                  <a:gd name="connsiteY40" fmla="*/ 1798870 h 2039827"/>
                  <a:gd name="connsiteX41" fmla="*/ 1498514 w 2178135"/>
                  <a:gd name="connsiteY41" fmla="*/ 1774157 h 2039827"/>
                  <a:gd name="connsiteX42" fmla="*/ 1547941 w 2178135"/>
                  <a:gd name="connsiteY42" fmla="*/ 1743265 h 2039827"/>
                  <a:gd name="connsiteX43" fmla="*/ 1554119 w 2178135"/>
                  <a:gd name="connsiteY43" fmla="*/ 1730908 h 2039827"/>
                  <a:gd name="connsiteX44" fmla="*/ 1560298 w 2178135"/>
                  <a:gd name="connsiteY44" fmla="*/ 1700016 h 2039827"/>
                  <a:gd name="connsiteX45" fmla="*/ 1535584 w 2178135"/>
                  <a:gd name="connsiteY45" fmla="*/ 1669124 h 2039827"/>
                  <a:gd name="connsiteX46" fmla="*/ 1560298 w 2178135"/>
                  <a:gd name="connsiteY46" fmla="*/ 1669124 h 2039827"/>
                  <a:gd name="connsiteX47" fmla="*/ 1585011 w 2178135"/>
                  <a:gd name="connsiteY47" fmla="*/ 1650589 h 2039827"/>
                  <a:gd name="connsiteX48" fmla="*/ 1560298 w 2178135"/>
                  <a:gd name="connsiteY48" fmla="*/ 1594984 h 2039827"/>
                  <a:gd name="connsiteX49" fmla="*/ 1560298 w 2178135"/>
                  <a:gd name="connsiteY49" fmla="*/ 1594984 h 2039827"/>
                  <a:gd name="connsiteX50" fmla="*/ 1628260 w 2178135"/>
                  <a:gd name="connsiteY50" fmla="*/ 1594984 h 2039827"/>
                  <a:gd name="connsiteX51" fmla="*/ 1640617 w 2178135"/>
                  <a:gd name="connsiteY51" fmla="*/ 1582627 h 2039827"/>
                  <a:gd name="connsiteX52" fmla="*/ 1659152 w 2178135"/>
                  <a:gd name="connsiteY52" fmla="*/ 1533200 h 2039827"/>
                  <a:gd name="connsiteX53" fmla="*/ 1696222 w 2178135"/>
                  <a:gd name="connsiteY53" fmla="*/ 1533200 h 2039827"/>
                  <a:gd name="connsiteX54" fmla="*/ 1714757 w 2178135"/>
                  <a:gd name="connsiteY54" fmla="*/ 1533200 h 2039827"/>
                  <a:gd name="connsiteX55" fmla="*/ 1714757 w 2178135"/>
                  <a:gd name="connsiteY55" fmla="*/ 1502308 h 2039827"/>
                  <a:gd name="connsiteX56" fmla="*/ 1708579 w 2178135"/>
                  <a:gd name="connsiteY56" fmla="*/ 1483773 h 2039827"/>
                  <a:gd name="connsiteX57" fmla="*/ 1708579 w 2178135"/>
                  <a:gd name="connsiteY57" fmla="*/ 1483773 h 2039827"/>
                  <a:gd name="connsiteX58" fmla="*/ 1782719 w 2178135"/>
                  <a:gd name="connsiteY58" fmla="*/ 1489951 h 2039827"/>
                  <a:gd name="connsiteX59" fmla="*/ 1844503 w 2178135"/>
                  <a:gd name="connsiteY59" fmla="*/ 1477595 h 2039827"/>
                  <a:gd name="connsiteX60" fmla="*/ 1906287 w 2178135"/>
                  <a:gd name="connsiteY60" fmla="*/ 1421989 h 2039827"/>
                  <a:gd name="connsiteX61" fmla="*/ 1906287 w 2178135"/>
                  <a:gd name="connsiteY61" fmla="*/ 1378740 h 2039827"/>
                  <a:gd name="connsiteX62" fmla="*/ 1949535 w 2178135"/>
                  <a:gd name="connsiteY62" fmla="*/ 1286065 h 2039827"/>
                  <a:gd name="connsiteX63" fmla="*/ 1992784 w 2178135"/>
                  <a:gd name="connsiteY63" fmla="*/ 1267530 h 2039827"/>
                  <a:gd name="connsiteX64" fmla="*/ 2017498 w 2178135"/>
                  <a:gd name="connsiteY64" fmla="*/ 1329313 h 2039827"/>
                  <a:gd name="connsiteX65" fmla="*/ 2153422 w 2178135"/>
                  <a:gd name="connsiteY65" fmla="*/ 1255173 h 2039827"/>
                  <a:gd name="connsiteX66" fmla="*/ 2165779 w 2178135"/>
                  <a:gd name="connsiteY66" fmla="*/ 1168676 h 2039827"/>
                  <a:gd name="connsiteX67" fmla="*/ 2153422 w 2178135"/>
                  <a:gd name="connsiteY67" fmla="*/ 1131605 h 2039827"/>
                  <a:gd name="connsiteX68" fmla="*/ 2147244 w 2178135"/>
                  <a:gd name="connsiteY68" fmla="*/ 1094535 h 2039827"/>
                  <a:gd name="connsiteX69" fmla="*/ 2159600 w 2178135"/>
                  <a:gd name="connsiteY69" fmla="*/ 1051286 h 2039827"/>
                  <a:gd name="connsiteX70" fmla="*/ 2178135 w 2178135"/>
                  <a:gd name="connsiteY70" fmla="*/ 1014216 h 2039827"/>
                  <a:gd name="connsiteX71" fmla="*/ 2141065 w 2178135"/>
                  <a:gd name="connsiteY71" fmla="*/ 903005 h 2039827"/>
                  <a:gd name="connsiteX72" fmla="*/ 2110173 w 2178135"/>
                  <a:gd name="connsiteY72" fmla="*/ 872113 h 2039827"/>
                  <a:gd name="connsiteX73" fmla="*/ 2085460 w 2178135"/>
                  <a:gd name="connsiteY73" fmla="*/ 791795 h 2039827"/>
                  <a:gd name="connsiteX74" fmla="*/ 2073103 w 2178135"/>
                  <a:gd name="connsiteY74" fmla="*/ 618800 h 2039827"/>
                  <a:gd name="connsiteX75" fmla="*/ 2060746 w 2178135"/>
                  <a:gd name="connsiteY75" fmla="*/ 519946 h 2039827"/>
                  <a:gd name="connsiteX76" fmla="*/ 2042211 w 2178135"/>
                  <a:gd name="connsiteY76" fmla="*/ 501411 h 2039827"/>
                  <a:gd name="connsiteX77" fmla="*/ 1992784 w 2178135"/>
                  <a:gd name="connsiteY77" fmla="*/ 526124 h 2039827"/>
                  <a:gd name="connsiteX78" fmla="*/ 1884028 w 2178135"/>
                  <a:gd name="connsiteY78" fmla="*/ 453649 h 2039827"/>
                  <a:gd name="connsiteX79" fmla="*/ 1844503 w 2178135"/>
                  <a:gd name="connsiteY79" fmla="*/ 470519 h 2039827"/>
                  <a:gd name="connsiteX80" fmla="*/ 1776541 w 2178135"/>
                  <a:gd name="connsiteY80" fmla="*/ 464340 h 2039827"/>
                  <a:gd name="connsiteX81" fmla="*/ 1702400 w 2178135"/>
                  <a:gd name="connsiteY81" fmla="*/ 519946 h 2039827"/>
                  <a:gd name="connsiteX82" fmla="*/ 1640617 w 2178135"/>
                  <a:gd name="connsiteY82" fmla="*/ 489054 h 2039827"/>
                  <a:gd name="connsiteX83" fmla="*/ 1603546 w 2178135"/>
                  <a:gd name="connsiteY83" fmla="*/ 501411 h 2039827"/>
                  <a:gd name="connsiteX84" fmla="*/ 1603608 w 2178135"/>
                  <a:gd name="connsiteY84" fmla="*/ 489288 h 2039827"/>
                  <a:gd name="connsiteX85" fmla="*/ 1529406 w 2178135"/>
                  <a:gd name="connsiteY85" fmla="*/ 495232 h 2039827"/>
                  <a:gd name="connsiteX86" fmla="*/ 1498514 w 2178135"/>
                  <a:gd name="connsiteY86" fmla="*/ 470519 h 2039827"/>
                  <a:gd name="connsiteX87" fmla="*/ 1451525 w 2178135"/>
                  <a:gd name="connsiteY87" fmla="*/ 481697 h 2039827"/>
                  <a:gd name="connsiteX88" fmla="*/ 1372168 w 2178135"/>
                  <a:gd name="connsiteY88" fmla="*/ 433707 h 2039827"/>
                  <a:gd name="connsiteX89" fmla="*/ 1300806 w 2178135"/>
                  <a:gd name="connsiteY89" fmla="*/ 451984 h 2039827"/>
                  <a:gd name="connsiteX90" fmla="*/ 1269914 w 2178135"/>
                  <a:gd name="connsiteY90" fmla="*/ 439627 h 2039827"/>
                  <a:gd name="connsiteX91" fmla="*/ 1250011 w 2178135"/>
                  <a:gd name="connsiteY91" fmla="*/ 432292 h 2039827"/>
                  <a:gd name="connsiteX92" fmla="*/ 1220487 w 2178135"/>
                  <a:gd name="connsiteY92" fmla="*/ 396378 h 2039827"/>
                  <a:gd name="connsiteX93" fmla="*/ 1153535 w 2178135"/>
                  <a:gd name="connsiteY93" fmla="*/ 390478 h 2039827"/>
                  <a:gd name="connsiteX94" fmla="*/ 1115454 w 2178135"/>
                  <a:gd name="connsiteY94" fmla="*/ 371665 h 2039827"/>
                  <a:gd name="connsiteX95" fmla="*/ 1096919 w 2178135"/>
                  <a:gd name="connsiteY95" fmla="*/ 371665 h 2039827"/>
                  <a:gd name="connsiteX96" fmla="*/ 1084562 w 2178135"/>
                  <a:gd name="connsiteY96" fmla="*/ 359308 h 2039827"/>
                  <a:gd name="connsiteX97" fmla="*/ 1072206 w 2178135"/>
                  <a:gd name="connsiteY97" fmla="*/ 353130 h 2039827"/>
                  <a:gd name="connsiteX98" fmla="*/ 1077975 w 2178135"/>
                  <a:gd name="connsiteY98" fmla="*/ 10936 h 2039827"/>
                  <a:gd name="connsiteX99" fmla="*/ 608423 w 2178135"/>
                  <a:gd name="connsiteY99"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127811 w 2178135"/>
                  <a:gd name="connsiteY23" fmla="*/ 1700016 h 2039827"/>
                  <a:gd name="connsiteX24" fmla="*/ 1177238 w 2178135"/>
                  <a:gd name="connsiteY24" fmla="*/ 1737086 h 2039827"/>
                  <a:gd name="connsiteX25" fmla="*/ 1208130 w 2178135"/>
                  <a:gd name="connsiteY25" fmla="*/ 1817405 h 2039827"/>
                  <a:gd name="connsiteX26" fmla="*/ 1232844 w 2178135"/>
                  <a:gd name="connsiteY26" fmla="*/ 1879189 h 2039827"/>
                  <a:gd name="connsiteX27" fmla="*/ 1257557 w 2178135"/>
                  <a:gd name="connsiteY27" fmla="*/ 1940973 h 2039827"/>
                  <a:gd name="connsiteX28" fmla="*/ 1288449 w 2178135"/>
                  <a:gd name="connsiteY28" fmla="*/ 1984222 h 2039827"/>
                  <a:gd name="connsiteX29" fmla="*/ 1350233 w 2178135"/>
                  <a:gd name="connsiteY29" fmla="*/ 2008935 h 2039827"/>
                  <a:gd name="connsiteX30" fmla="*/ 1449087 w 2178135"/>
                  <a:gd name="connsiteY30" fmla="*/ 2027470 h 2039827"/>
                  <a:gd name="connsiteX31" fmla="*/ 1523227 w 2178135"/>
                  <a:gd name="connsiteY31" fmla="*/ 2039827 h 2039827"/>
                  <a:gd name="connsiteX32" fmla="*/ 1615903 w 2178135"/>
                  <a:gd name="connsiteY32" fmla="*/ 2039827 h 2039827"/>
                  <a:gd name="connsiteX33" fmla="*/ 1597368 w 2178135"/>
                  <a:gd name="connsiteY33" fmla="*/ 2027470 h 2039827"/>
                  <a:gd name="connsiteX34" fmla="*/ 1597368 w 2178135"/>
                  <a:gd name="connsiteY34" fmla="*/ 2027470 h 2039827"/>
                  <a:gd name="connsiteX35" fmla="*/ 1585011 w 2178135"/>
                  <a:gd name="connsiteY35" fmla="*/ 1959508 h 2039827"/>
                  <a:gd name="connsiteX36" fmla="*/ 1560298 w 2178135"/>
                  <a:gd name="connsiteY36" fmla="*/ 1928616 h 2039827"/>
                  <a:gd name="connsiteX37" fmla="*/ 1554119 w 2178135"/>
                  <a:gd name="connsiteY37" fmla="*/ 1891546 h 2039827"/>
                  <a:gd name="connsiteX38" fmla="*/ 1535584 w 2178135"/>
                  <a:gd name="connsiteY38" fmla="*/ 1848297 h 2039827"/>
                  <a:gd name="connsiteX39" fmla="*/ 1547941 w 2178135"/>
                  <a:gd name="connsiteY39" fmla="*/ 1817405 h 2039827"/>
                  <a:gd name="connsiteX40" fmla="*/ 1541762 w 2178135"/>
                  <a:gd name="connsiteY40" fmla="*/ 1798870 h 2039827"/>
                  <a:gd name="connsiteX41" fmla="*/ 1498514 w 2178135"/>
                  <a:gd name="connsiteY41" fmla="*/ 1774157 h 2039827"/>
                  <a:gd name="connsiteX42" fmla="*/ 1547941 w 2178135"/>
                  <a:gd name="connsiteY42" fmla="*/ 1743265 h 2039827"/>
                  <a:gd name="connsiteX43" fmla="*/ 1554119 w 2178135"/>
                  <a:gd name="connsiteY43" fmla="*/ 1730908 h 2039827"/>
                  <a:gd name="connsiteX44" fmla="*/ 1560298 w 2178135"/>
                  <a:gd name="connsiteY44" fmla="*/ 1700016 h 2039827"/>
                  <a:gd name="connsiteX45" fmla="*/ 1535584 w 2178135"/>
                  <a:gd name="connsiteY45" fmla="*/ 1669124 h 2039827"/>
                  <a:gd name="connsiteX46" fmla="*/ 1560298 w 2178135"/>
                  <a:gd name="connsiteY46" fmla="*/ 1669124 h 2039827"/>
                  <a:gd name="connsiteX47" fmla="*/ 1585011 w 2178135"/>
                  <a:gd name="connsiteY47" fmla="*/ 1650589 h 2039827"/>
                  <a:gd name="connsiteX48" fmla="*/ 1560298 w 2178135"/>
                  <a:gd name="connsiteY48" fmla="*/ 1594984 h 2039827"/>
                  <a:gd name="connsiteX49" fmla="*/ 1560298 w 2178135"/>
                  <a:gd name="connsiteY49" fmla="*/ 1594984 h 2039827"/>
                  <a:gd name="connsiteX50" fmla="*/ 1628260 w 2178135"/>
                  <a:gd name="connsiteY50" fmla="*/ 1594984 h 2039827"/>
                  <a:gd name="connsiteX51" fmla="*/ 1640617 w 2178135"/>
                  <a:gd name="connsiteY51" fmla="*/ 1582627 h 2039827"/>
                  <a:gd name="connsiteX52" fmla="*/ 1659152 w 2178135"/>
                  <a:gd name="connsiteY52" fmla="*/ 1533200 h 2039827"/>
                  <a:gd name="connsiteX53" fmla="*/ 1696222 w 2178135"/>
                  <a:gd name="connsiteY53" fmla="*/ 1533200 h 2039827"/>
                  <a:gd name="connsiteX54" fmla="*/ 1714757 w 2178135"/>
                  <a:gd name="connsiteY54" fmla="*/ 1533200 h 2039827"/>
                  <a:gd name="connsiteX55" fmla="*/ 1714757 w 2178135"/>
                  <a:gd name="connsiteY55" fmla="*/ 1502308 h 2039827"/>
                  <a:gd name="connsiteX56" fmla="*/ 1708579 w 2178135"/>
                  <a:gd name="connsiteY56" fmla="*/ 1483773 h 2039827"/>
                  <a:gd name="connsiteX57" fmla="*/ 1708579 w 2178135"/>
                  <a:gd name="connsiteY57" fmla="*/ 1483773 h 2039827"/>
                  <a:gd name="connsiteX58" fmla="*/ 1782719 w 2178135"/>
                  <a:gd name="connsiteY58" fmla="*/ 1489951 h 2039827"/>
                  <a:gd name="connsiteX59" fmla="*/ 1844503 w 2178135"/>
                  <a:gd name="connsiteY59" fmla="*/ 1477595 h 2039827"/>
                  <a:gd name="connsiteX60" fmla="*/ 1906287 w 2178135"/>
                  <a:gd name="connsiteY60" fmla="*/ 1378740 h 2039827"/>
                  <a:gd name="connsiteX61" fmla="*/ 1949535 w 2178135"/>
                  <a:gd name="connsiteY61" fmla="*/ 1286065 h 2039827"/>
                  <a:gd name="connsiteX62" fmla="*/ 1992784 w 2178135"/>
                  <a:gd name="connsiteY62" fmla="*/ 1267530 h 2039827"/>
                  <a:gd name="connsiteX63" fmla="*/ 2017498 w 2178135"/>
                  <a:gd name="connsiteY63" fmla="*/ 1329313 h 2039827"/>
                  <a:gd name="connsiteX64" fmla="*/ 2153422 w 2178135"/>
                  <a:gd name="connsiteY64" fmla="*/ 1255173 h 2039827"/>
                  <a:gd name="connsiteX65" fmla="*/ 2165779 w 2178135"/>
                  <a:gd name="connsiteY65" fmla="*/ 1168676 h 2039827"/>
                  <a:gd name="connsiteX66" fmla="*/ 2153422 w 2178135"/>
                  <a:gd name="connsiteY66" fmla="*/ 1131605 h 2039827"/>
                  <a:gd name="connsiteX67" fmla="*/ 2147244 w 2178135"/>
                  <a:gd name="connsiteY67" fmla="*/ 1094535 h 2039827"/>
                  <a:gd name="connsiteX68" fmla="*/ 2159600 w 2178135"/>
                  <a:gd name="connsiteY68" fmla="*/ 1051286 h 2039827"/>
                  <a:gd name="connsiteX69" fmla="*/ 2178135 w 2178135"/>
                  <a:gd name="connsiteY69" fmla="*/ 1014216 h 2039827"/>
                  <a:gd name="connsiteX70" fmla="*/ 2141065 w 2178135"/>
                  <a:gd name="connsiteY70" fmla="*/ 903005 h 2039827"/>
                  <a:gd name="connsiteX71" fmla="*/ 2110173 w 2178135"/>
                  <a:gd name="connsiteY71" fmla="*/ 872113 h 2039827"/>
                  <a:gd name="connsiteX72" fmla="*/ 2085460 w 2178135"/>
                  <a:gd name="connsiteY72" fmla="*/ 791795 h 2039827"/>
                  <a:gd name="connsiteX73" fmla="*/ 2073103 w 2178135"/>
                  <a:gd name="connsiteY73" fmla="*/ 618800 h 2039827"/>
                  <a:gd name="connsiteX74" fmla="*/ 2060746 w 2178135"/>
                  <a:gd name="connsiteY74" fmla="*/ 519946 h 2039827"/>
                  <a:gd name="connsiteX75" fmla="*/ 2042211 w 2178135"/>
                  <a:gd name="connsiteY75" fmla="*/ 501411 h 2039827"/>
                  <a:gd name="connsiteX76" fmla="*/ 1992784 w 2178135"/>
                  <a:gd name="connsiteY76" fmla="*/ 526124 h 2039827"/>
                  <a:gd name="connsiteX77" fmla="*/ 1884028 w 2178135"/>
                  <a:gd name="connsiteY77" fmla="*/ 453649 h 2039827"/>
                  <a:gd name="connsiteX78" fmla="*/ 1844503 w 2178135"/>
                  <a:gd name="connsiteY78" fmla="*/ 470519 h 2039827"/>
                  <a:gd name="connsiteX79" fmla="*/ 1776541 w 2178135"/>
                  <a:gd name="connsiteY79" fmla="*/ 464340 h 2039827"/>
                  <a:gd name="connsiteX80" fmla="*/ 1702400 w 2178135"/>
                  <a:gd name="connsiteY80" fmla="*/ 519946 h 2039827"/>
                  <a:gd name="connsiteX81" fmla="*/ 1640617 w 2178135"/>
                  <a:gd name="connsiteY81" fmla="*/ 489054 h 2039827"/>
                  <a:gd name="connsiteX82" fmla="*/ 1603546 w 2178135"/>
                  <a:gd name="connsiteY82" fmla="*/ 501411 h 2039827"/>
                  <a:gd name="connsiteX83" fmla="*/ 1603608 w 2178135"/>
                  <a:gd name="connsiteY83" fmla="*/ 489288 h 2039827"/>
                  <a:gd name="connsiteX84" fmla="*/ 1529406 w 2178135"/>
                  <a:gd name="connsiteY84" fmla="*/ 495232 h 2039827"/>
                  <a:gd name="connsiteX85" fmla="*/ 1498514 w 2178135"/>
                  <a:gd name="connsiteY85" fmla="*/ 470519 h 2039827"/>
                  <a:gd name="connsiteX86" fmla="*/ 1451525 w 2178135"/>
                  <a:gd name="connsiteY86" fmla="*/ 481697 h 2039827"/>
                  <a:gd name="connsiteX87" fmla="*/ 1372168 w 2178135"/>
                  <a:gd name="connsiteY87" fmla="*/ 433707 h 2039827"/>
                  <a:gd name="connsiteX88" fmla="*/ 1300806 w 2178135"/>
                  <a:gd name="connsiteY88" fmla="*/ 451984 h 2039827"/>
                  <a:gd name="connsiteX89" fmla="*/ 1269914 w 2178135"/>
                  <a:gd name="connsiteY89" fmla="*/ 439627 h 2039827"/>
                  <a:gd name="connsiteX90" fmla="*/ 1250011 w 2178135"/>
                  <a:gd name="connsiteY90" fmla="*/ 432292 h 2039827"/>
                  <a:gd name="connsiteX91" fmla="*/ 1220487 w 2178135"/>
                  <a:gd name="connsiteY91" fmla="*/ 396378 h 2039827"/>
                  <a:gd name="connsiteX92" fmla="*/ 1153535 w 2178135"/>
                  <a:gd name="connsiteY92" fmla="*/ 390478 h 2039827"/>
                  <a:gd name="connsiteX93" fmla="*/ 1115454 w 2178135"/>
                  <a:gd name="connsiteY93" fmla="*/ 371665 h 2039827"/>
                  <a:gd name="connsiteX94" fmla="*/ 1096919 w 2178135"/>
                  <a:gd name="connsiteY94" fmla="*/ 371665 h 2039827"/>
                  <a:gd name="connsiteX95" fmla="*/ 1084562 w 2178135"/>
                  <a:gd name="connsiteY95" fmla="*/ 359308 h 2039827"/>
                  <a:gd name="connsiteX96" fmla="*/ 1072206 w 2178135"/>
                  <a:gd name="connsiteY96" fmla="*/ 353130 h 2039827"/>
                  <a:gd name="connsiteX97" fmla="*/ 1077975 w 2178135"/>
                  <a:gd name="connsiteY97" fmla="*/ 10936 h 2039827"/>
                  <a:gd name="connsiteX98" fmla="*/ 608423 w 2178135"/>
                  <a:gd name="connsiteY98"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127811 w 2178135"/>
                  <a:gd name="connsiteY23" fmla="*/ 1700016 h 2039827"/>
                  <a:gd name="connsiteX24" fmla="*/ 1177238 w 2178135"/>
                  <a:gd name="connsiteY24" fmla="*/ 1737086 h 2039827"/>
                  <a:gd name="connsiteX25" fmla="*/ 1208130 w 2178135"/>
                  <a:gd name="connsiteY25" fmla="*/ 1817405 h 2039827"/>
                  <a:gd name="connsiteX26" fmla="*/ 1232844 w 2178135"/>
                  <a:gd name="connsiteY26" fmla="*/ 1879189 h 2039827"/>
                  <a:gd name="connsiteX27" fmla="*/ 1257557 w 2178135"/>
                  <a:gd name="connsiteY27" fmla="*/ 1940973 h 2039827"/>
                  <a:gd name="connsiteX28" fmla="*/ 1288449 w 2178135"/>
                  <a:gd name="connsiteY28" fmla="*/ 1984222 h 2039827"/>
                  <a:gd name="connsiteX29" fmla="*/ 1350233 w 2178135"/>
                  <a:gd name="connsiteY29" fmla="*/ 2008935 h 2039827"/>
                  <a:gd name="connsiteX30" fmla="*/ 1449087 w 2178135"/>
                  <a:gd name="connsiteY30" fmla="*/ 2027470 h 2039827"/>
                  <a:gd name="connsiteX31" fmla="*/ 1523227 w 2178135"/>
                  <a:gd name="connsiteY31" fmla="*/ 2039827 h 2039827"/>
                  <a:gd name="connsiteX32" fmla="*/ 1615903 w 2178135"/>
                  <a:gd name="connsiteY32" fmla="*/ 2039827 h 2039827"/>
                  <a:gd name="connsiteX33" fmla="*/ 1597368 w 2178135"/>
                  <a:gd name="connsiteY33" fmla="*/ 2027470 h 2039827"/>
                  <a:gd name="connsiteX34" fmla="*/ 1597368 w 2178135"/>
                  <a:gd name="connsiteY34" fmla="*/ 2027470 h 2039827"/>
                  <a:gd name="connsiteX35" fmla="*/ 1585011 w 2178135"/>
                  <a:gd name="connsiteY35" fmla="*/ 1959508 h 2039827"/>
                  <a:gd name="connsiteX36" fmla="*/ 1560298 w 2178135"/>
                  <a:gd name="connsiteY36" fmla="*/ 1928616 h 2039827"/>
                  <a:gd name="connsiteX37" fmla="*/ 1554119 w 2178135"/>
                  <a:gd name="connsiteY37" fmla="*/ 1891546 h 2039827"/>
                  <a:gd name="connsiteX38" fmla="*/ 1535584 w 2178135"/>
                  <a:gd name="connsiteY38" fmla="*/ 1848297 h 2039827"/>
                  <a:gd name="connsiteX39" fmla="*/ 1547941 w 2178135"/>
                  <a:gd name="connsiteY39" fmla="*/ 1817405 h 2039827"/>
                  <a:gd name="connsiteX40" fmla="*/ 1541762 w 2178135"/>
                  <a:gd name="connsiteY40" fmla="*/ 1798870 h 2039827"/>
                  <a:gd name="connsiteX41" fmla="*/ 1498514 w 2178135"/>
                  <a:gd name="connsiteY41" fmla="*/ 1774157 h 2039827"/>
                  <a:gd name="connsiteX42" fmla="*/ 1547941 w 2178135"/>
                  <a:gd name="connsiteY42" fmla="*/ 1743265 h 2039827"/>
                  <a:gd name="connsiteX43" fmla="*/ 1554119 w 2178135"/>
                  <a:gd name="connsiteY43" fmla="*/ 1730908 h 2039827"/>
                  <a:gd name="connsiteX44" fmla="*/ 1560298 w 2178135"/>
                  <a:gd name="connsiteY44" fmla="*/ 1700016 h 2039827"/>
                  <a:gd name="connsiteX45" fmla="*/ 1535584 w 2178135"/>
                  <a:gd name="connsiteY45" fmla="*/ 1669124 h 2039827"/>
                  <a:gd name="connsiteX46" fmla="*/ 1560298 w 2178135"/>
                  <a:gd name="connsiteY46" fmla="*/ 1669124 h 2039827"/>
                  <a:gd name="connsiteX47" fmla="*/ 1585011 w 2178135"/>
                  <a:gd name="connsiteY47" fmla="*/ 1650589 h 2039827"/>
                  <a:gd name="connsiteX48" fmla="*/ 1560298 w 2178135"/>
                  <a:gd name="connsiteY48" fmla="*/ 1594984 h 2039827"/>
                  <a:gd name="connsiteX49" fmla="*/ 1560298 w 2178135"/>
                  <a:gd name="connsiteY49" fmla="*/ 1594984 h 2039827"/>
                  <a:gd name="connsiteX50" fmla="*/ 1628260 w 2178135"/>
                  <a:gd name="connsiteY50" fmla="*/ 1594984 h 2039827"/>
                  <a:gd name="connsiteX51" fmla="*/ 1640617 w 2178135"/>
                  <a:gd name="connsiteY51" fmla="*/ 1582627 h 2039827"/>
                  <a:gd name="connsiteX52" fmla="*/ 1659152 w 2178135"/>
                  <a:gd name="connsiteY52" fmla="*/ 1533200 h 2039827"/>
                  <a:gd name="connsiteX53" fmla="*/ 1696222 w 2178135"/>
                  <a:gd name="connsiteY53" fmla="*/ 1533200 h 2039827"/>
                  <a:gd name="connsiteX54" fmla="*/ 1714757 w 2178135"/>
                  <a:gd name="connsiteY54" fmla="*/ 1533200 h 2039827"/>
                  <a:gd name="connsiteX55" fmla="*/ 1714757 w 2178135"/>
                  <a:gd name="connsiteY55" fmla="*/ 1502308 h 2039827"/>
                  <a:gd name="connsiteX56" fmla="*/ 1708579 w 2178135"/>
                  <a:gd name="connsiteY56" fmla="*/ 1483773 h 2039827"/>
                  <a:gd name="connsiteX57" fmla="*/ 1708579 w 2178135"/>
                  <a:gd name="connsiteY57" fmla="*/ 1483773 h 2039827"/>
                  <a:gd name="connsiteX58" fmla="*/ 1844503 w 2178135"/>
                  <a:gd name="connsiteY58" fmla="*/ 1477595 h 2039827"/>
                  <a:gd name="connsiteX59" fmla="*/ 1906287 w 2178135"/>
                  <a:gd name="connsiteY59" fmla="*/ 1378740 h 2039827"/>
                  <a:gd name="connsiteX60" fmla="*/ 1949535 w 2178135"/>
                  <a:gd name="connsiteY60" fmla="*/ 1286065 h 2039827"/>
                  <a:gd name="connsiteX61" fmla="*/ 1992784 w 2178135"/>
                  <a:gd name="connsiteY61" fmla="*/ 1267530 h 2039827"/>
                  <a:gd name="connsiteX62" fmla="*/ 2017498 w 2178135"/>
                  <a:gd name="connsiteY62" fmla="*/ 1329313 h 2039827"/>
                  <a:gd name="connsiteX63" fmla="*/ 2153422 w 2178135"/>
                  <a:gd name="connsiteY63" fmla="*/ 1255173 h 2039827"/>
                  <a:gd name="connsiteX64" fmla="*/ 2165779 w 2178135"/>
                  <a:gd name="connsiteY64" fmla="*/ 1168676 h 2039827"/>
                  <a:gd name="connsiteX65" fmla="*/ 2153422 w 2178135"/>
                  <a:gd name="connsiteY65" fmla="*/ 1131605 h 2039827"/>
                  <a:gd name="connsiteX66" fmla="*/ 2147244 w 2178135"/>
                  <a:gd name="connsiteY66" fmla="*/ 1094535 h 2039827"/>
                  <a:gd name="connsiteX67" fmla="*/ 2159600 w 2178135"/>
                  <a:gd name="connsiteY67" fmla="*/ 1051286 h 2039827"/>
                  <a:gd name="connsiteX68" fmla="*/ 2178135 w 2178135"/>
                  <a:gd name="connsiteY68" fmla="*/ 1014216 h 2039827"/>
                  <a:gd name="connsiteX69" fmla="*/ 2141065 w 2178135"/>
                  <a:gd name="connsiteY69" fmla="*/ 903005 h 2039827"/>
                  <a:gd name="connsiteX70" fmla="*/ 2110173 w 2178135"/>
                  <a:gd name="connsiteY70" fmla="*/ 872113 h 2039827"/>
                  <a:gd name="connsiteX71" fmla="*/ 2085460 w 2178135"/>
                  <a:gd name="connsiteY71" fmla="*/ 791795 h 2039827"/>
                  <a:gd name="connsiteX72" fmla="*/ 2073103 w 2178135"/>
                  <a:gd name="connsiteY72" fmla="*/ 618800 h 2039827"/>
                  <a:gd name="connsiteX73" fmla="*/ 2060746 w 2178135"/>
                  <a:gd name="connsiteY73" fmla="*/ 519946 h 2039827"/>
                  <a:gd name="connsiteX74" fmla="*/ 2042211 w 2178135"/>
                  <a:gd name="connsiteY74" fmla="*/ 501411 h 2039827"/>
                  <a:gd name="connsiteX75" fmla="*/ 1992784 w 2178135"/>
                  <a:gd name="connsiteY75" fmla="*/ 526124 h 2039827"/>
                  <a:gd name="connsiteX76" fmla="*/ 1884028 w 2178135"/>
                  <a:gd name="connsiteY76" fmla="*/ 453649 h 2039827"/>
                  <a:gd name="connsiteX77" fmla="*/ 1844503 w 2178135"/>
                  <a:gd name="connsiteY77" fmla="*/ 470519 h 2039827"/>
                  <a:gd name="connsiteX78" fmla="*/ 1776541 w 2178135"/>
                  <a:gd name="connsiteY78" fmla="*/ 464340 h 2039827"/>
                  <a:gd name="connsiteX79" fmla="*/ 1702400 w 2178135"/>
                  <a:gd name="connsiteY79" fmla="*/ 519946 h 2039827"/>
                  <a:gd name="connsiteX80" fmla="*/ 1640617 w 2178135"/>
                  <a:gd name="connsiteY80" fmla="*/ 489054 h 2039827"/>
                  <a:gd name="connsiteX81" fmla="*/ 1603546 w 2178135"/>
                  <a:gd name="connsiteY81" fmla="*/ 501411 h 2039827"/>
                  <a:gd name="connsiteX82" fmla="*/ 1603608 w 2178135"/>
                  <a:gd name="connsiteY82" fmla="*/ 489288 h 2039827"/>
                  <a:gd name="connsiteX83" fmla="*/ 1529406 w 2178135"/>
                  <a:gd name="connsiteY83" fmla="*/ 495232 h 2039827"/>
                  <a:gd name="connsiteX84" fmla="*/ 1498514 w 2178135"/>
                  <a:gd name="connsiteY84" fmla="*/ 470519 h 2039827"/>
                  <a:gd name="connsiteX85" fmla="*/ 1451525 w 2178135"/>
                  <a:gd name="connsiteY85" fmla="*/ 481697 h 2039827"/>
                  <a:gd name="connsiteX86" fmla="*/ 1372168 w 2178135"/>
                  <a:gd name="connsiteY86" fmla="*/ 433707 h 2039827"/>
                  <a:gd name="connsiteX87" fmla="*/ 1300806 w 2178135"/>
                  <a:gd name="connsiteY87" fmla="*/ 451984 h 2039827"/>
                  <a:gd name="connsiteX88" fmla="*/ 1269914 w 2178135"/>
                  <a:gd name="connsiteY88" fmla="*/ 439627 h 2039827"/>
                  <a:gd name="connsiteX89" fmla="*/ 1250011 w 2178135"/>
                  <a:gd name="connsiteY89" fmla="*/ 432292 h 2039827"/>
                  <a:gd name="connsiteX90" fmla="*/ 1220487 w 2178135"/>
                  <a:gd name="connsiteY90" fmla="*/ 396378 h 2039827"/>
                  <a:gd name="connsiteX91" fmla="*/ 1153535 w 2178135"/>
                  <a:gd name="connsiteY91" fmla="*/ 390478 h 2039827"/>
                  <a:gd name="connsiteX92" fmla="*/ 1115454 w 2178135"/>
                  <a:gd name="connsiteY92" fmla="*/ 371665 h 2039827"/>
                  <a:gd name="connsiteX93" fmla="*/ 1096919 w 2178135"/>
                  <a:gd name="connsiteY93" fmla="*/ 371665 h 2039827"/>
                  <a:gd name="connsiteX94" fmla="*/ 1084562 w 2178135"/>
                  <a:gd name="connsiteY94" fmla="*/ 359308 h 2039827"/>
                  <a:gd name="connsiteX95" fmla="*/ 1072206 w 2178135"/>
                  <a:gd name="connsiteY95" fmla="*/ 353130 h 2039827"/>
                  <a:gd name="connsiteX96" fmla="*/ 1077975 w 2178135"/>
                  <a:gd name="connsiteY96" fmla="*/ 10936 h 2039827"/>
                  <a:gd name="connsiteX97" fmla="*/ 608423 w 2178135"/>
                  <a:gd name="connsiteY97"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127811 w 2178135"/>
                  <a:gd name="connsiteY23" fmla="*/ 1700016 h 2039827"/>
                  <a:gd name="connsiteX24" fmla="*/ 1177238 w 2178135"/>
                  <a:gd name="connsiteY24" fmla="*/ 1737086 h 2039827"/>
                  <a:gd name="connsiteX25" fmla="*/ 1208130 w 2178135"/>
                  <a:gd name="connsiteY25" fmla="*/ 1817405 h 2039827"/>
                  <a:gd name="connsiteX26" fmla="*/ 1232844 w 2178135"/>
                  <a:gd name="connsiteY26" fmla="*/ 1879189 h 2039827"/>
                  <a:gd name="connsiteX27" fmla="*/ 1257557 w 2178135"/>
                  <a:gd name="connsiteY27" fmla="*/ 1940973 h 2039827"/>
                  <a:gd name="connsiteX28" fmla="*/ 1288449 w 2178135"/>
                  <a:gd name="connsiteY28" fmla="*/ 1984222 h 2039827"/>
                  <a:gd name="connsiteX29" fmla="*/ 1350233 w 2178135"/>
                  <a:gd name="connsiteY29" fmla="*/ 2008935 h 2039827"/>
                  <a:gd name="connsiteX30" fmla="*/ 1449087 w 2178135"/>
                  <a:gd name="connsiteY30" fmla="*/ 2027470 h 2039827"/>
                  <a:gd name="connsiteX31" fmla="*/ 1523227 w 2178135"/>
                  <a:gd name="connsiteY31" fmla="*/ 2039827 h 2039827"/>
                  <a:gd name="connsiteX32" fmla="*/ 1615903 w 2178135"/>
                  <a:gd name="connsiteY32" fmla="*/ 2039827 h 2039827"/>
                  <a:gd name="connsiteX33" fmla="*/ 1597368 w 2178135"/>
                  <a:gd name="connsiteY33" fmla="*/ 2027470 h 2039827"/>
                  <a:gd name="connsiteX34" fmla="*/ 1597368 w 2178135"/>
                  <a:gd name="connsiteY34" fmla="*/ 2027470 h 2039827"/>
                  <a:gd name="connsiteX35" fmla="*/ 1585011 w 2178135"/>
                  <a:gd name="connsiteY35" fmla="*/ 1959508 h 2039827"/>
                  <a:gd name="connsiteX36" fmla="*/ 1560298 w 2178135"/>
                  <a:gd name="connsiteY36" fmla="*/ 1928616 h 2039827"/>
                  <a:gd name="connsiteX37" fmla="*/ 1554119 w 2178135"/>
                  <a:gd name="connsiteY37" fmla="*/ 1891546 h 2039827"/>
                  <a:gd name="connsiteX38" fmla="*/ 1535584 w 2178135"/>
                  <a:gd name="connsiteY38" fmla="*/ 1848297 h 2039827"/>
                  <a:gd name="connsiteX39" fmla="*/ 1547941 w 2178135"/>
                  <a:gd name="connsiteY39" fmla="*/ 1817405 h 2039827"/>
                  <a:gd name="connsiteX40" fmla="*/ 1541762 w 2178135"/>
                  <a:gd name="connsiteY40" fmla="*/ 1798870 h 2039827"/>
                  <a:gd name="connsiteX41" fmla="*/ 1498514 w 2178135"/>
                  <a:gd name="connsiteY41" fmla="*/ 1774157 h 2039827"/>
                  <a:gd name="connsiteX42" fmla="*/ 1547941 w 2178135"/>
                  <a:gd name="connsiteY42" fmla="*/ 1743265 h 2039827"/>
                  <a:gd name="connsiteX43" fmla="*/ 1554119 w 2178135"/>
                  <a:gd name="connsiteY43" fmla="*/ 1730908 h 2039827"/>
                  <a:gd name="connsiteX44" fmla="*/ 1560298 w 2178135"/>
                  <a:gd name="connsiteY44" fmla="*/ 1700016 h 2039827"/>
                  <a:gd name="connsiteX45" fmla="*/ 1535584 w 2178135"/>
                  <a:gd name="connsiteY45" fmla="*/ 1669124 h 2039827"/>
                  <a:gd name="connsiteX46" fmla="*/ 1560298 w 2178135"/>
                  <a:gd name="connsiteY46" fmla="*/ 1669124 h 2039827"/>
                  <a:gd name="connsiteX47" fmla="*/ 1585011 w 2178135"/>
                  <a:gd name="connsiteY47" fmla="*/ 1650589 h 2039827"/>
                  <a:gd name="connsiteX48" fmla="*/ 1560298 w 2178135"/>
                  <a:gd name="connsiteY48" fmla="*/ 1594984 h 2039827"/>
                  <a:gd name="connsiteX49" fmla="*/ 1560298 w 2178135"/>
                  <a:gd name="connsiteY49" fmla="*/ 1594984 h 2039827"/>
                  <a:gd name="connsiteX50" fmla="*/ 1628260 w 2178135"/>
                  <a:gd name="connsiteY50" fmla="*/ 1594984 h 2039827"/>
                  <a:gd name="connsiteX51" fmla="*/ 1640617 w 2178135"/>
                  <a:gd name="connsiteY51" fmla="*/ 1582627 h 2039827"/>
                  <a:gd name="connsiteX52" fmla="*/ 1659152 w 2178135"/>
                  <a:gd name="connsiteY52" fmla="*/ 1533200 h 2039827"/>
                  <a:gd name="connsiteX53" fmla="*/ 1696222 w 2178135"/>
                  <a:gd name="connsiteY53" fmla="*/ 1533200 h 2039827"/>
                  <a:gd name="connsiteX54" fmla="*/ 1714757 w 2178135"/>
                  <a:gd name="connsiteY54" fmla="*/ 1502308 h 2039827"/>
                  <a:gd name="connsiteX55" fmla="*/ 1708579 w 2178135"/>
                  <a:gd name="connsiteY55" fmla="*/ 1483773 h 2039827"/>
                  <a:gd name="connsiteX56" fmla="*/ 1708579 w 2178135"/>
                  <a:gd name="connsiteY56" fmla="*/ 1483773 h 2039827"/>
                  <a:gd name="connsiteX57" fmla="*/ 1844503 w 2178135"/>
                  <a:gd name="connsiteY57" fmla="*/ 1477595 h 2039827"/>
                  <a:gd name="connsiteX58" fmla="*/ 1906287 w 2178135"/>
                  <a:gd name="connsiteY58" fmla="*/ 1378740 h 2039827"/>
                  <a:gd name="connsiteX59" fmla="*/ 1949535 w 2178135"/>
                  <a:gd name="connsiteY59" fmla="*/ 1286065 h 2039827"/>
                  <a:gd name="connsiteX60" fmla="*/ 1992784 w 2178135"/>
                  <a:gd name="connsiteY60" fmla="*/ 1267530 h 2039827"/>
                  <a:gd name="connsiteX61" fmla="*/ 2017498 w 2178135"/>
                  <a:gd name="connsiteY61" fmla="*/ 1329313 h 2039827"/>
                  <a:gd name="connsiteX62" fmla="*/ 2153422 w 2178135"/>
                  <a:gd name="connsiteY62" fmla="*/ 1255173 h 2039827"/>
                  <a:gd name="connsiteX63" fmla="*/ 2165779 w 2178135"/>
                  <a:gd name="connsiteY63" fmla="*/ 1168676 h 2039827"/>
                  <a:gd name="connsiteX64" fmla="*/ 2153422 w 2178135"/>
                  <a:gd name="connsiteY64" fmla="*/ 1131605 h 2039827"/>
                  <a:gd name="connsiteX65" fmla="*/ 2147244 w 2178135"/>
                  <a:gd name="connsiteY65" fmla="*/ 1094535 h 2039827"/>
                  <a:gd name="connsiteX66" fmla="*/ 2159600 w 2178135"/>
                  <a:gd name="connsiteY66" fmla="*/ 1051286 h 2039827"/>
                  <a:gd name="connsiteX67" fmla="*/ 2178135 w 2178135"/>
                  <a:gd name="connsiteY67" fmla="*/ 1014216 h 2039827"/>
                  <a:gd name="connsiteX68" fmla="*/ 2141065 w 2178135"/>
                  <a:gd name="connsiteY68" fmla="*/ 903005 h 2039827"/>
                  <a:gd name="connsiteX69" fmla="*/ 2110173 w 2178135"/>
                  <a:gd name="connsiteY69" fmla="*/ 872113 h 2039827"/>
                  <a:gd name="connsiteX70" fmla="*/ 2085460 w 2178135"/>
                  <a:gd name="connsiteY70" fmla="*/ 791795 h 2039827"/>
                  <a:gd name="connsiteX71" fmla="*/ 2073103 w 2178135"/>
                  <a:gd name="connsiteY71" fmla="*/ 618800 h 2039827"/>
                  <a:gd name="connsiteX72" fmla="*/ 2060746 w 2178135"/>
                  <a:gd name="connsiteY72" fmla="*/ 519946 h 2039827"/>
                  <a:gd name="connsiteX73" fmla="*/ 2042211 w 2178135"/>
                  <a:gd name="connsiteY73" fmla="*/ 501411 h 2039827"/>
                  <a:gd name="connsiteX74" fmla="*/ 1992784 w 2178135"/>
                  <a:gd name="connsiteY74" fmla="*/ 526124 h 2039827"/>
                  <a:gd name="connsiteX75" fmla="*/ 1884028 w 2178135"/>
                  <a:gd name="connsiteY75" fmla="*/ 453649 h 2039827"/>
                  <a:gd name="connsiteX76" fmla="*/ 1844503 w 2178135"/>
                  <a:gd name="connsiteY76" fmla="*/ 470519 h 2039827"/>
                  <a:gd name="connsiteX77" fmla="*/ 1776541 w 2178135"/>
                  <a:gd name="connsiteY77" fmla="*/ 464340 h 2039827"/>
                  <a:gd name="connsiteX78" fmla="*/ 1702400 w 2178135"/>
                  <a:gd name="connsiteY78" fmla="*/ 519946 h 2039827"/>
                  <a:gd name="connsiteX79" fmla="*/ 1640617 w 2178135"/>
                  <a:gd name="connsiteY79" fmla="*/ 489054 h 2039827"/>
                  <a:gd name="connsiteX80" fmla="*/ 1603546 w 2178135"/>
                  <a:gd name="connsiteY80" fmla="*/ 501411 h 2039827"/>
                  <a:gd name="connsiteX81" fmla="*/ 1603608 w 2178135"/>
                  <a:gd name="connsiteY81" fmla="*/ 489288 h 2039827"/>
                  <a:gd name="connsiteX82" fmla="*/ 1529406 w 2178135"/>
                  <a:gd name="connsiteY82" fmla="*/ 495232 h 2039827"/>
                  <a:gd name="connsiteX83" fmla="*/ 1498514 w 2178135"/>
                  <a:gd name="connsiteY83" fmla="*/ 470519 h 2039827"/>
                  <a:gd name="connsiteX84" fmla="*/ 1451525 w 2178135"/>
                  <a:gd name="connsiteY84" fmla="*/ 481697 h 2039827"/>
                  <a:gd name="connsiteX85" fmla="*/ 1372168 w 2178135"/>
                  <a:gd name="connsiteY85" fmla="*/ 433707 h 2039827"/>
                  <a:gd name="connsiteX86" fmla="*/ 1300806 w 2178135"/>
                  <a:gd name="connsiteY86" fmla="*/ 451984 h 2039827"/>
                  <a:gd name="connsiteX87" fmla="*/ 1269914 w 2178135"/>
                  <a:gd name="connsiteY87" fmla="*/ 439627 h 2039827"/>
                  <a:gd name="connsiteX88" fmla="*/ 1250011 w 2178135"/>
                  <a:gd name="connsiteY88" fmla="*/ 432292 h 2039827"/>
                  <a:gd name="connsiteX89" fmla="*/ 1220487 w 2178135"/>
                  <a:gd name="connsiteY89" fmla="*/ 396378 h 2039827"/>
                  <a:gd name="connsiteX90" fmla="*/ 1153535 w 2178135"/>
                  <a:gd name="connsiteY90" fmla="*/ 390478 h 2039827"/>
                  <a:gd name="connsiteX91" fmla="*/ 1115454 w 2178135"/>
                  <a:gd name="connsiteY91" fmla="*/ 371665 h 2039827"/>
                  <a:gd name="connsiteX92" fmla="*/ 1096919 w 2178135"/>
                  <a:gd name="connsiteY92" fmla="*/ 371665 h 2039827"/>
                  <a:gd name="connsiteX93" fmla="*/ 1084562 w 2178135"/>
                  <a:gd name="connsiteY93" fmla="*/ 359308 h 2039827"/>
                  <a:gd name="connsiteX94" fmla="*/ 1072206 w 2178135"/>
                  <a:gd name="connsiteY94" fmla="*/ 353130 h 2039827"/>
                  <a:gd name="connsiteX95" fmla="*/ 1077975 w 2178135"/>
                  <a:gd name="connsiteY95" fmla="*/ 10936 h 2039827"/>
                  <a:gd name="connsiteX96" fmla="*/ 608423 w 2178135"/>
                  <a:gd name="connsiteY96"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127811 w 2178135"/>
                  <a:gd name="connsiteY23" fmla="*/ 1700016 h 2039827"/>
                  <a:gd name="connsiteX24" fmla="*/ 1177238 w 2178135"/>
                  <a:gd name="connsiteY24" fmla="*/ 1737086 h 2039827"/>
                  <a:gd name="connsiteX25" fmla="*/ 1208130 w 2178135"/>
                  <a:gd name="connsiteY25" fmla="*/ 1817405 h 2039827"/>
                  <a:gd name="connsiteX26" fmla="*/ 1232844 w 2178135"/>
                  <a:gd name="connsiteY26" fmla="*/ 1879189 h 2039827"/>
                  <a:gd name="connsiteX27" fmla="*/ 1257557 w 2178135"/>
                  <a:gd name="connsiteY27" fmla="*/ 1940973 h 2039827"/>
                  <a:gd name="connsiteX28" fmla="*/ 1288449 w 2178135"/>
                  <a:gd name="connsiteY28" fmla="*/ 1984222 h 2039827"/>
                  <a:gd name="connsiteX29" fmla="*/ 1350233 w 2178135"/>
                  <a:gd name="connsiteY29" fmla="*/ 2008935 h 2039827"/>
                  <a:gd name="connsiteX30" fmla="*/ 1449087 w 2178135"/>
                  <a:gd name="connsiteY30" fmla="*/ 2027470 h 2039827"/>
                  <a:gd name="connsiteX31" fmla="*/ 1523227 w 2178135"/>
                  <a:gd name="connsiteY31" fmla="*/ 2039827 h 2039827"/>
                  <a:gd name="connsiteX32" fmla="*/ 1615903 w 2178135"/>
                  <a:gd name="connsiteY32" fmla="*/ 2039827 h 2039827"/>
                  <a:gd name="connsiteX33" fmla="*/ 1597368 w 2178135"/>
                  <a:gd name="connsiteY33" fmla="*/ 2027470 h 2039827"/>
                  <a:gd name="connsiteX34" fmla="*/ 1597368 w 2178135"/>
                  <a:gd name="connsiteY34" fmla="*/ 2027470 h 2039827"/>
                  <a:gd name="connsiteX35" fmla="*/ 1585011 w 2178135"/>
                  <a:gd name="connsiteY35" fmla="*/ 1959508 h 2039827"/>
                  <a:gd name="connsiteX36" fmla="*/ 1560298 w 2178135"/>
                  <a:gd name="connsiteY36" fmla="*/ 1928616 h 2039827"/>
                  <a:gd name="connsiteX37" fmla="*/ 1554119 w 2178135"/>
                  <a:gd name="connsiteY37" fmla="*/ 1891546 h 2039827"/>
                  <a:gd name="connsiteX38" fmla="*/ 1535584 w 2178135"/>
                  <a:gd name="connsiteY38" fmla="*/ 1848297 h 2039827"/>
                  <a:gd name="connsiteX39" fmla="*/ 1547941 w 2178135"/>
                  <a:gd name="connsiteY39" fmla="*/ 1817405 h 2039827"/>
                  <a:gd name="connsiteX40" fmla="*/ 1541762 w 2178135"/>
                  <a:gd name="connsiteY40" fmla="*/ 1798870 h 2039827"/>
                  <a:gd name="connsiteX41" fmla="*/ 1498514 w 2178135"/>
                  <a:gd name="connsiteY41" fmla="*/ 1774157 h 2039827"/>
                  <a:gd name="connsiteX42" fmla="*/ 1547941 w 2178135"/>
                  <a:gd name="connsiteY42" fmla="*/ 1743265 h 2039827"/>
                  <a:gd name="connsiteX43" fmla="*/ 1554119 w 2178135"/>
                  <a:gd name="connsiteY43" fmla="*/ 1730908 h 2039827"/>
                  <a:gd name="connsiteX44" fmla="*/ 1560298 w 2178135"/>
                  <a:gd name="connsiteY44" fmla="*/ 1700016 h 2039827"/>
                  <a:gd name="connsiteX45" fmla="*/ 1535584 w 2178135"/>
                  <a:gd name="connsiteY45" fmla="*/ 1669124 h 2039827"/>
                  <a:gd name="connsiteX46" fmla="*/ 1560298 w 2178135"/>
                  <a:gd name="connsiteY46" fmla="*/ 1669124 h 2039827"/>
                  <a:gd name="connsiteX47" fmla="*/ 1585011 w 2178135"/>
                  <a:gd name="connsiteY47" fmla="*/ 1650589 h 2039827"/>
                  <a:gd name="connsiteX48" fmla="*/ 1560298 w 2178135"/>
                  <a:gd name="connsiteY48" fmla="*/ 1594984 h 2039827"/>
                  <a:gd name="connsiteX49" fmla="*/ 1560298 w 2178135"/>
                  <a:gd name="connsiteY49" fmla="*/ 1594984 h 2039827"/>
                  <a:gd name="connsiteX50" fmla="*/ 1628260 w 2178135"/>
                  <a:gd name="connsiteY50" fmla="*/ 1594984 h 2039827"/>
                  <a:gd name="connsiteX51" fmla="*/ 1640617 w 2178135"/>
                  <a:gd name="connsiteY51" fmla="*/ 1582627 h 2039827"/>
                  <a:gd name="connsiteX52" fmla="*/ 1659152 w 2178135"/>
                  <a:gd name="connsiteY52" fmla="*/ 1533200 h 2039827"/>
                  <a:gd name="connsiteX53" fmla="*/ 1714757 w 2178135"/>
                  <a:gd name="connsiteY53" fmla="*/ 1502308 h 2039827"/>
                  <a:gd name="connsiteX54" fmla="*/ 1708579 w 2178135"/>
                  <a:gd name="connsiteY54" fmla="*/ 1483773 h 2039827"/>
                  <a:gd name="connsiteX55" fmla="*/ 1708579 w 2178135"/>
                  <a:gd name="connsiteY55" fmla="*/ 1483773 h 2039827"/>
                  <a:gd name="connsiteX56" fmla="*/ 1844503 w 2178135"/>
                  <a:gd name="connsiteY56" fmla="*/ 1477595 h 2039827"/>
                  <a:gd name="connsiteX57" fmla="*/ 1906287 w 2178135"/>
                  <a:gd name="connsiteY57" fmla="*/ 1378740 h 2039827"/>
                  <a:gd name="connsiteX58" fmla="*/ 1949535 w 2178135"/>
                  <a:gd name="connsiteY58" fmla="*/ 1286065 h 2039827"/>
                  <a:gd name="connsiteX59" fmla="*/ 1992784 w 2178135"/>
                  <a:gd name="connsiteY59" fmla="*/ 1267530 h 2039827"/>
                  <a:gd name="connsiteX60" fmla="*/ 2017498 w 2178135"/>
                  <a:gd name="connsiteY60" fmla="*/ 1329313 h 2039827"/>
                  <a:gd name="connsiteX61" fmla="*/ 2153422 w 2178135"/>
                  <a:gd name="connsiteY61" fmla="*/ 1255173 h 2039827"/>
                  <a:gd name="connsiteX62" fmla="*/ 2165779 w 2178135"/>
                  <a:gd name="connsiteY62" fmla="*/ 1168676 h 2039827"/>
                  <a:gd name="connsiteX63" fmla="*/ 2153422 w 2178135"/>
                  <a:gd name="connsiteY63" fmla="*/ 1131605 h 2039827"/>
                  <a:gd name="connsiteX64" fmla="*/ 2147244 w 2178135"/>
                  <a:gd name="connsiteY64" fmla="*/ 1094535 h 2039827"/>
                  <a:gd name="connsiteX65" fmla="*/ 2159600 w 2178135"/>
                  <a:gd name="connsiteY65" fmla="*/ 1051286 h 2039827"/>
                  <a:gd name="connsiteX66" fmla="*/ 2178135 w 2178135"/>
                  <a:gd name="connsiteY66" fmla="*/ 1014216 h 2039827"/>
                  <a:gd name="connsiteX67" fmla="*/ 2141065 w 2178135"/>
                  <a:gd name="connsiteY67" fmla="*/ 903005 h 2039827"/>
                  <a:gd name="connsiteX68" fmla="*/ 2110173 w 2178135"/>
                  <a:gd name="connsiteY68" fmla="*/ 872113 h 2039827"/>
                  <a:gd name="connsiteX69" fmla="*/ 2085460 w 2178135"/>
                  <a:gd name="connsiteY69" fmla="*/ 791795 h 2039827"/>
                  <a:gd name="connsiteX70" fmla="*/ 2073103 w 2178135"/>
                  <a:gd name="connsiteY70" fmla="*/ 618800 h 2039827"/>
                  <a:gd name="connsiteX71" fmla="*/ 2060746 w 2178135"/>
                  <a:gd name="connsiteY71" fmla="*/ 519946 h 2039827"/>
                  <a:gd name="connsiteX72" fmla="*/ 2042211 w 2178135"/>
                  <a:gd name="connsiteY72" fmla="*/ 501411 h 2039827"/>
                  <a:gd name="connsiteX73" fmla="*/ 1992784 w 2178135"/>
                  <a:gd name="connsiteY73" fmla="*/ 526124 h 2039827"/>
                  <a:gd name="connsiteX74" fmla="*/ 1884028 w 2178135"/>
                  <a:gd name="connsiteY74" fmla="*/ 453649 h 2039827"/>
                  <a:gd name="connsiteX75" fmla="*/ 1844503 w 2178135"/>
                  <a:gd name="connsiteY75" fmla="*/ 470519 h 2039827"/>
                  <a:gd name="connsiteX76" fmla="*/ 1776541 w 2178135"/>
                  <a:gd name="connsiteY76" fmla="*/ 464340 h 2039827"/>
                  <a:gd name="connsiteX77" fmla="*/ 1702400 w 2178135"/>
                  <a:gd name="connsiteY77" fmla="*/ 519946 h 2039827"/>
                  <a:gd name="connsiteX78" fmla="*/ 1640617 w 2178135"/>
                  <a:gd name="connsiteY78" fmla="*/ 489054 h 2039827"/>
                  <a:gd name="connsiteX79" fmla="*/ 1603546 w 2178135"/>
                  <a:gd name="connsiteY79" fmla="*/ 501411 h 2039827"/>
                  <a:gd name="connsiteX80" fmla="*/ 1603608 w 2178135"/>
                  <a:gd name="connsiteY80" fmla="*/ 489288 h 2039827"/>
                  <a:gd name="connsiteX81" fmla="*/ 1529406 w 2178135"/>
                  <a:gd name="connsiteY81" fmla="*/ 495232 h 2039827"/>
                  <a:gd name="connsiteX82" fmla="*/ 1498514 w 2178135"/>
                  <a:gd name="connsiteY82" fmla="*/ 470519 h 2039827"/>
                  <a:gd name="connsiteX83" fmla="*/ 1451525 w 2178135"/>
                  <a:gd name="connsiteY83" fmla="*/ 481697 h 2039827"/>
                  <a:gd name="connsiteX84" fmla="*/ 1372168 w 2178135"/>
                  <a:gd name="connsiteY84" fmla="*/ 433707 h 2039827"/>
                  <a:gd name="connsiteX85" fmla="*/ 1300806 w 2178135"/>
                  <a:gd name="connsiteY85" fmla="*/ 451984 h 2039827"/>
                  <a:gd name="connsiteX86" fmla="*/ 1269914 w 2178135"/>
                  <a:gd name="connsiteY86" fmla="*/ 439627 h 2039827"/>
                  <a:gd name="connsiteX87" fmla="*/ 1250011 w 2178135"/>
                  <a:gd name="connsiteY87" fmla="*/ 432292 h 2039827"/>
                  <a:gd name="connsiteX88" fmla="*/ 1220487 w 2178135"/>
                  <a:gd name="connsiteY88" fmla="*/ 396378 h 2039827"/>
                  <a:gd name="connsiteX89" fmla="*/ 1153535 w 2178135"/>
                  <a:gd name="connsiteY89" fmla="*/ 390478 h 2039827"/>
                  <a:gd name="connsiteX90" fmla="*/ 1115454 w 2178135"/>
                  <a:gd name="connsiteY90" fmla="*/ 371665 h 2039827"/>
                  <a:gd name="connsiteX91" fmla="*/ 1096919 w 2178135"/>
                  <a:gd name="connsiteY91" fmla="*/ 371665 h 2039827"/>
                  <a:gd name="connsiteX92" fmla="*/ 1084562 w 2178135"/>
                  <a:gd name="connsiteY92" fmla="*/ 359308 h 2039827"/>
                  <a:gd name="connsiteX93" fmla="*/ 1072206 w 2178135"/>
                  <a:gd name="connsiteY93" fmla="*/ 353130 h 2039827"/>
                  <a:gd name="connsiteX94" fmla="*/ 1077975 w 2178135"/>
                  <a:gd name="connsiteY94" fmla="*/ 10936 h 2039827"/>
                  <a:gd name="connsiteX95" fmla="*/ 608423 w 2178135"/>
                  <a:gd name="connsiteY95"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127811 w 2178135"/>
                  <a:gd name="connsiteY23" fmla="*/ 1700016 h 2039827"/>
                  <a:gd name="connsiteX24" fmla="*/ 1177238 w 2178135"/>
                  <a:gd name="connsiteY24" fmla="*/ 1737086 h 2039827"/>
                  <a:gd name="connsiteX25" fmla="*/ 1208130 w 2178135"/>
                  <a:gd name="connsiteY25" fmla="*/ 1817405 h 2039827"/>
                  <a:gd name="connsiteX26" fmla="*/ 1232844 w 2178135"/>
                  <a:gd name="connsiteY26" fmla="*/ 1879189 h 2039827"/>
                  <a:gd name="connsiteX27" fmla="*/ 1257557 w 2178135"/>
                  <a:gd name="connsiteY27" fmla="*/ 1940973 h 2039827"/>
                  <a:gd name="connsiteX28" fmla="*/ 1288449 w 2178135"/>
                  <a:gd name="connsiteY28" fmla="*/ 1984222 h 2039827"/>
                  <a:gd name="connsiteX29" fmla="*/ 1350233 w 2178135"/>
                  <a:gd name="connsiteY29" fmla="*/ 2008935 h 2039827"/>
                  <a:gd name="connsiteX30" fmla="*/ 1449087 w 2178135"/>
                  <a:gd name="connsiteY30" fmla="*/ 2027470 h 2039827"/>
                  <a:gd name="connsiteX31" fmla="*/ 1523227 w 2178135"/>
                  <a:gd name="connsiteY31" fmla="*/ 2039827 h 2039827"/>
                  <a:gd name="connsiteX32" fmla="*/ 1615903 w 2178135"/>
                  <a:gd name="connsiteY32" fmla="*/ 2039827 h 2039827"/>
                  <a:gd name="connsiteX33" fmla="*/ 1597368 w 2178135"/>
                  <a:gd name="connsiteY33" fmla="*/ 2027470 h 2039827"/>
                  <a:gd name="connsiteX34" fmla="*/ 1597368 w 2178135"/>
                  <a:gd name="connsiteY34" fmla="*/ 2027470 h 2039827"/>
                  <a:gd name="connsiteX35" fmla="*/ 1585011 w 2178135"/>
                  <a:gd name="connsiteY35" fmla="*/ 1959508 h 2039827"/>
                  <a:gd name="connsiteX36" fmla="*/ 1560298 w 2178135"/>
                  <a:gd name="connsiteY36" fmla="*/ 1928616 h 2039827"/>
                  <a:gd name="connsiteX37" fmla="*/ 1554119 w 2178135"/>
                  <a:gd name="connsiteY37" fmla="*/ 1891546 h 2039827"/>
                  <a:gd name="connsiteX38" fmla="*/ 1535584 w 2178135"/>
                  <a:gd name="connsiteY38" fmla="*/ 1848297 h 2039827"/>
                  <a:gd name="connsiteX39" fmla="*/ 1547941 w 2178135"/>
                  <a:gd name="connsiteY39" fmla="*/ 1817405 h 2039827"/>
                  <a:gd name="connsiteX40" fmla="*/ 1541762 w 2178135"/>
                  <a:gd name="connsiteY40" fmla="*/ 1798870 h 2039827"/>
                  <a:gd name="connsiteX41" fmla="*/ 1498514 w 2178135"/>
                  <a:gd name="connsiteY41" fmla="*/ 1774157 h 2039827"/>
                  <a:gd name="connsiteX42" fmla="*/ 1547941 w 2178135"/>
                  <a:gd name="connsiteY42" fmla="*/ 1743265 h 2039827"/>
                  <a:gd name="connsiteX43" fmla="*/ 1554119 w 2178135"/>
                  <a:gd name="connsiteY43" fmla="*/ 1730908 h 2039827"/>
                  <a:gd name="connsiteX44" fmla="*/ 1560298 w 2178135"/>
                  <a:gd name="connsiteY44" fmla="*/ 1700016 h 2039827"/>
                  <a:gd name="connsiteX45" fmla="*/ 1535584 w 2178135"/>
                  <a:gd name="connsiteY45" fmla="*/ 1669124 h 2039827"/>
                  <a:gd name="connsiteX46" fmla="*/ 1560298 w 2178135"/>
                  <a:gd name="connsiteY46" fmla="*/ 1669124 h 2039827"/>
                  <a:gd name="connsiteX47" fmla="*/ 1585011 w 2178135"/>
                  <a:gd name="connsiteY47" fmla="*/ 1650589 h 2039827"/>
                  <a:gd name="connsiteX48" fmla="*/ 1560298 w 2178135"/>
                  <a:gd name="connsiteY48" fmla="*/ 1594984 h 2039827"/>
                  <a:gd name="connsiteX49" fmla="*/ 1560298 w 2178135"/>
                  <a:gd name="connsiteY49" fmla="*/ 1594984 h 2039827"/>
                  <a:gd name="connsiteX50" fmla="*/ 1628260 w 2178135"/>
                  <a:gd name="connsiteY50" fmla="*/ 1594984 h 2039827"/>
                  <a:gd name="connsiteX51" fmla="*/ 1659152 w 2178135"/>
                  <a:gd name="connsiteY51" fmla="*/ 1533200 h 2039827"/>
                  <a:gd name="connsiteX52" fmla="*/ 1714757 w 2178135"/>
                  <a:gd name="connsiteY52" fmla="*/ 1502308 h 2039827"/>
                  <a:gd name="connsiteX53" fmla="*/ 1708579 w 2178135"/>
                  <a:gd name="connsiteY53" fmla="*/ 1483773 h 2039827"/>
                  <a:gd name="connsiteX54" fmla="*/ 1708579 w 2178135"/>
                  <a:gd name="connsiteY54" fmla="*/ 1483773 h 2039827"/>
                  <a:gd name="connsiteX55" fmla="*/ 1844503 w 2178135"/>
                  <a:gd name="connsiteY55" fmla="*/ 1477595 h 2039827"/>
                  <a:gd name="connsiteX56" fmla="*/ 1906287 w 2178135"/>
                  <a:gd name="connsiteY56" fmla="*/ 1378740 h 2039827"/>
                  <a:gd name="connsiteX57" fmla="*/ 1949535 w 2178135"/>
                  <a:gd name="connsiteY57" fmla="*/ 1286065 h 2039827"/>
                  <a:gd name="connsiteX58" fmla="*/ 1992784 w 2178135"/>
                  <a:gd name="connsiteY58" fmla="*/ 1267530 h 2039827"/>
                  <a:gd name="connsiteX59" fmla="*/ 2017498 w 2178135"/>
                  <a:gd name="connsiteY59" fmla="*/ 1329313 h 2039827"/>
                  <a:gd name="connsiteX60" fmla="*/ 2153422 w 2178135"/>
                  <a:gd name="connsiteY60" fmla="*/ 1255173 h 2039827"/>
                  <a:gd name="connsiteX61" fmla="*/ 2165779 w 2178135"/>
                  <a:gd name="connsiteY61" fmla="*/ 1168676 h 2039827"/>
                  <a:gd name="connsiteX62" fmla="*/ 2153422 w 2178135"/>
                  <a:gd name="connsiteY62" fmla="*/ 1131605 h 2039827"/>
                  <a:gd name="connsiteX63" fmla="*/ 2147244 w 2178135"/>
                  <a:gd name="connsiteY63" fmla="*/ 1094535 h 2039827"/>
                  <a:gd name="connsiteX64" fmla="*/ 2159600 w 2178135"/>
                  <a:gd name="connsiteY64" fmla="*/ 1051286 h 2039827"/>
                  <a:gd name="connsiteX65" fmla="*/ 2178135 w 2178135"/>
                  <a:gd name="connsiteY65" fmla="*/ 1014216 h 2039827"/>
                  <a:gd name="connsiteX66" fmla="*/ 2141065 w 2178135"/>
                  <a:gd name="connsiteY66" fmla="*/ 903005 h 2039827"/>
                  <a:gd name="connsiteX67" fmla="*/ 2110173 w 2178135"/>
                  <a:gd name="connsiteY67" fmla="*/ 872113 h 2039827"/>
                  <a:gd name="connsiteX68" fmla="*/ 2085460 w 2178135"/>
                  <a:gd name="connsiteY68" fmla="*/ 791795 h 2039827"/>
                  <a:gd name="connsiteX69" fmla="*/ 2073103 w 2178135"/>
                  <a:gd name="connsiteY69" fmla="*/ 618800 h 2039827"/>
                  <a:gd name="connsiteX70" fmla="*/ 2060746 w 2178135"/>
                  <a:gd name="connsiteY70" fmla="*/ 519946 h 2039827"/>
                  <a:gd name="connsiteX71" fmla="*/ 2042211 w 2178135"/>
                  <a:gd name="connsiteY71" fmla="*/ 501411 h 2039827"/>
                  <a:gd name="connsiteX72" fmla="*/ 1992784 w 2178135"/>
                  <a:gd name="connsiteY72" fmla="*/ 526124 h 2039827"/>
                  <a:gd name="connsiteX73" fmla="*/ 1884028 w 2178135"/>
                  <a:gd name="connsiteY73" fmla="*/ 453649 h 2039827"/>
                  <a:gd name="connsiteX74" fmla="*/ 1844503 w 2178135"/>
                  <a:gd name="connsiteY74" fmla="*/ 470519 h 2039827"/>
                  <a:gd name="connsiteX75" fmla="*/ 1776541 w 2178135"/>
                  <a:gd name="connsiteY75" fmla="*/ 464340 h 2039827"/>
                  <a:gd name="connsiteX76" fmla="*/ 1702400 w 2178135"/>
                  <a:gd name="connsiteY76" fmla="*/ 519946 h 2039827"/>
                  <a:gd name="connsiteX77" fmla="*/ 1640617 w 2178135"/>
                  <a:gd name="connsiteY77" fmla="*/ 489054 h 2039827"/>
                  <a:gd name="connsiteX78" fmla="*/ 1603546 w 2178135"/>
                  <a:gd name="connsiteY78" fmla="*/ 501411 h 2039827"/>
                  <a:gd name="connsiteX79" fmla="*/ 1603608 w 2178135"/>
                  <a:gd name="connsiteY79" fmla="*/ 489288 h 2039827"/>
                  <a:gd name="connsiteX80" fmla="*/ 1529406 w 2178135"/>
                  <a:gd name="connsiteY80" fmla="*/ 495232 h 2039827"/>
                  <a:gd name="connsiteX81" fmla="*/ 1498514 w 2178135"/>
                  <a:gd name="connsiteY81" fmla="*/ 470519 h 2039827"/>
                  <a:gd name="connsiteX82" fmla="*/ 1451525 w 2178135"/>
                  <a:gd name="connsiteY82" fmla="*/ 481697 h 2039827"/>
                  <a:gd name="connsiteX83" fmla="*/ 1372168 w 2178135"/>
                  <a:gd name="connsiteY83" fmla="*/ 433707 h 2039827"/>
                  <a:gd name="connsiteX84" fmla="*/ 1300806 w 2178135"/>
                  <a:gd name="connsiteY84" fmla="*/ 451984 h 2039827"/>
                  <a:gd name="connsiteX85" fmla="*/ 1269914 w 2178135"/>
                  <a:gd name="connsiteY85" fmla="*/ 439627 h 2039827"/>
                  <a:gd name="connsiteX86" fmla="*/ 1250011 w 2178135"/>
                  <a:gd name="connsiteY86" fmla="*/ 432292 h 2039827"/>
                  <a:gd name="connsiteX87" fmla="*/ 1220487 w 2178135"/>
                  <a:gd name="connsiteY87" fmla="*/ 396378 h 2039827"/>
                  <a:gd name="connsiteX88" fmla="*/ 1153535 w 2178135"/>
                  <a:gd name="connsiteY88" fmla="*/ 390478 h 2039827"/>
                  <a:gd name="connsiteX89" fmla="*/ 1115454 w 2178135"/>
                  <a:gd name="connsiteY89" fmla="*/ 371665 h 2039827"/>
                  <a:gd name="connsiteX90" fmla="*/ 1096919 w 2178135"/>
                  <a:gd name="connsiteY90" fmla="*/ 371665 h 2039827"/>
                  <a:gd name="connsiteX91" fmla="*/ 1084562 w 2178135"/>
                  <a:gd name="connsiteY91" fmla="*/ 359308 h 2039827"/>
                  <a:gd name="connsiteX92" fmla="*/ 1072206 w 2178135"/>
                  <a:gd name="connsiteY92" fmla="*/ 353130 h 2039827"/>
                  <a:gd name="connsiteX93" fmla="*/ 1077975 w 2178135"/>
                  <a:gd name="connsiteY93" fmla="*/ 10936 h 2039827"/>
                  <a:gd name="connsiteX94" fmla="*/ 608423 w 2178135"/>
                  <a:gd name="connsiteY94"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127811 w 2178135"/>
                  <a:gd name="connsiteY23" fmla="*/ 1700016 h 2039827"/>
                  <a:gd name="connsiteX24" fmla="*/ 1177238 w 2178135"/>
                  <a:gd name="connsiteY24" fmla="*/ 1737086 h 2039827"/>
                  <a:gd name="connsiteX25" fmla="*/ 1208130 w 2178135"/>
                  <a:gd name="connsiteY25" fmla="*/ 1817405 h 2039827"/>
                  <a:gd name="connsiteX26" fmla="*/ 1232844 w 2178135"/>
                  <a:gd name="connsiteY26" fmla="*/ 1879189 h 2039827"/>
                  <a:gd name="connsiteX27" fmla="*/ 1257557 w 2178135"/>
                  <a:gd name="connsiteY27" fmla="*/ 1940973 h 2039827"/>
                  <a:gd name="connsiteX28" fmla="*/ 1288449 w 2178135"/>
                  <a:gd name="connsiteY28" fmla="*/ 1984222 h 2039827"/>
                  <a:gd name="connsiteX29" fmla="*/ 1350233 w 2178135"/>
                  <a:gd name="connsiteY29" fmla="*/ 2008935 h 2039827"/>
                  <a:gd name="connsiteX30" fmla="*/ 1449087 w 2178135"/>
                  <a:gd name="connsiteY30" fmla="*/ 2027470 h 2039827"/>
                  <a:gd name="connsiteX31" fmla="*/ 1523227 w 2178135"/>
                  <a:gd name="connsiteY31" fmla="*/ 2039827 h 2039827"/>
                  <a:gd name="connsiteX32" fmla="*/ 1615903 w 2178135"/>
                  <a:gd name="connsiteY32" fmla="*/ 2039827 h 2039827"/>
                  <a:gd name="connsiteX33" fmla="*/ 1597368 w 2178135"/>
                  <a:gd name="connsiteY33" fmla="*/ 2027470 h 2039827"/>
                  <a:gd name="connsiteX34" fmla="*/ 1597368 w 2178135"/>
                  <a:gd name="connsiteY34" fmla="*/ 2027470 h 2039827"/>
                  <a:gd name="connsiteX35" fmla="*/ 1585011 w 2178135"/>
                  <a:gd name="connsiteY35" fmla="*/ 1959508 h 2039827"/>
                  <a:gd name="connsiteX36" fmla="*/ 1560298 w 2178135"/>
                  <a:gd name="connsiteY36" fmla="*/ 1928616 h 2039827"/>
                  <a:gd name="connsiteX37" fmla="*/ 1554119 w 2178135"/>
                  <a:gd name="connsiteY37" fmla="*/ 1891546 h 2039827"/>
                  <a:gd name="connsiteX38" fmla="*/ 1535584 w 2178135"/>
                  <a:gd name="connsiteY38" fmla="*/ 1848297 h 2039827"/>
                  <a:gd name="connsiteX39" fmla="*/ 1547941 w 2178135"/>
                  <a:gd name="connsiteY39" fmla="*/ 1817405 h 2039827"/>
                  <a:gd name="connsiteX40" fmla="*/ 1541762 w 2178135"/>
                  <a:gd name="connsiteY40" fmla="*/ 1798870 h 2039827"/>
                  <a:gd name="connsiteX41" fmla="*/ 1498514 w 2178135"/>
                  <a:gd name="connsiteY41" fmla="*/ 1774157 h 2039827"/>
                  <a:gd name="connsiteX42" fmla="*/ 1547941 w 2178135"/>
                  <a:gd name="connsiteY42" fmla="*/ 1743265 h 2039827"/>
                  <a:gd name="connsiteX43" fmla="*/ 1554119 w 2178135"/>
                  <a:gd name="connsiteY43" fmla="*/ 1730908 h 2039827"/>
                  <a:gd name="connsiteX44" fmla="*/ 1560298 w 2178135"/>
                  <a:gd name="connsiteY44" fmla="*/ 1700016 h 2039827"/>
                  <a:gd name="connsiteX45" fmla="*/ 1535584 w 2178135"/>
                  <a:gd name="connsiteY45" fmla="*/ 1669124 h 2039827"/>
                  <a:gd name="connsiteX46" fmla="*/ 1560298 w 2178135"/>
                  <a:gd name="connsiteY46" fmla="*/ 1669124 h 2039827"/>
                  <a:gd name="connsiteX47" fmla="*/ 1585011 w 2178135"/>
                  <a:gd name="connsiteY47" fmla="*/ 1650589 h 2039827"/>
                  <a:gd name="connsiteX48" fmla="*/ 1560298 w 2178135"/>
                  <a:gd name="connsiteY48" fmla="*/ 1594984 h 2039827"/>
                  <a:gd name="connsiteX49" fmla="*/ 1628260 w 2178135"/>
                  <a:gd name="connsiteY49" fmla="*/ 1594984 h 2039827"/>
                  <a:gd name="connsiteX50" fmla="*/ 1659152 w 2178135"/>
                  <a:gd name="connsiteY50" fmla="*/ 1533200 h 2039827"/>
                  <a:gd name="connsiteX51" fmla="*/ 1714757 w 2178135"/>
                  <a:gd name="connsiteY51" fmla="*/ 1502308 h 2039827"/>
                  <a:gd name="connsiteX52" fmla="*/ 1708579 w 2178135"/>
                  <a:gd name="connsiteY52" fmla="*/ 1483773 h 2039827"/>
                  <a:gd name="connsiteX53" fmla="*/ 1708579 w 2178135"/>
                  <a:gd name="connsiteY53" fmla="*/ 1483773 h 2039827"/>
                  <a:gd name="connsiteX54" fmla="*/ 1844503 w 2178135"/>
                  <a:gd name="connsiteY54" fmla="*/ 1477595 h 2039827"/>
                  <a:gd name="connsiteX55" fmla="*/ 1906287 w 2178135"/>
                  <a:gd name="connsiteY55" fmla="*/ 1378740 h 2039827"/>
                  <a:gd name="connsiteX56" fmla="*/ 1949535 w 2178135"/>
                  <a:gd name="connsiteY56" fmla="*/ 1286065 h 2039827"/>
                  <a:gd name="connsiteX57" fmla="*/ 1992784 w 2178135"/>
                  <a:gd name="connsiteY57" fmla="*/ 1267530 h 2039827"/>
                  <a:gd name="connsiteX58" fmla="*/ 2017498 w 2178135"/>
                  <a:gd name="connsiteY58" fmla="*/ 1329313 h 2039827"/>
                  <a:gd name="connsiteX59" fmla="*/ 2153422 w 2178135"/>
                  <a:gd name="connsiteY59" fmla="*/ 1255173 h 2039827"/>
                  <a:gd name="connsiteX60" fmla="*/ 2165779 w 2178135"/>
                  <a:gd name="connsiteY60" fmla="*/ 1168676 h 2039827"/>
                  <a:gd name="connsiteX61" fmla="*/ 2153422 w 2178135"/>
                  <a:gd name="connsiteY61" fmla="*/ 1131605 h 2039827"/>
                  <a:gd name="connsiteX62" fmla="*/ 2147244 w 2178135"/>
                  <a:gd name="connsiteY62" fmla="*/ 1094535 h 2039827"/>
                  <a:gd name="connsiteX63" fmla="*/ 2159600 w 2178135"/>
                  <a:gd name="connsiteY63" fmla="*/ 1051286 h 2039827"/>
                  <a:gd name="connsiteX64" fmla="*/ 2178135 w 2178135"/>
                  <a:gd name="connsiteY64" fmla="*/ 1014216 h 2039827"/>
                  <a:gd name="connsiteX65" fmla="*/ 2141065 w 2178135"/>
                  <a:gd name="connsiteY65" fmla="*/ 903005 h 2039827"/>
                  <a:gd name="connsiteX66" fmla="*/ 2110173 w 2178135"/>
                  <a:gd name="connsiteY66" fmla="*/ 872113 h 2039827"/>
                  <a:gd name="connsiteX67" fmla="*/ 2085460 w 2178135"/>
                  <a:gd name="connsiteY67" fmla="*/ 791795 h 2039827"/>
                  <a:gd name="connsiteX68" fmla="*/ 2073103 w 2178135"/>
                  <a:gd name="connsiteY68" fmla="*/ 618800 h 2039827"/>
                  <a:gd name="connsiteX69" fmla="*/ 2060746 w 2178135"/>
                  <a:gd name="connsiteY69" fmla="*/ 519946 h 2039827"/>
                  <a:gd name="connsiteX70" fmla="*/ 2042211 w 2178135"/>
                  <a:gd name="connsiteY70" fmla="*/ 501411 h 2039827"/>
                  <a:gd name="connsiteX71" fmla="*/ 1992784 w 2178135"/>
                  <a:gd name="connsiteY71" fmla="*/ 526124 h 2039827"/>
                  <a:gd name="connsiteX72" fmla="*/ 1884028 w 2178135"/>
                  <a:gd name="connsiteY72" fmla="*/ 453649 h 2039827"/>
                  <a:gd name="connsiteX73" fmla="*/ 1844503 w 2178135"/>
                  <a:gd name="connsiteY73" fmla="*/ 470519 h 2039827"/>
                  <a:gd name="connsiteX74" fmla="*/ 1776541 w 2178135"/>
                  <a:gd name="connsiteY74" fmla="*/ 464340 h 2039827"/>
                  <a:gd name="connsiteX75" fmla="*/ 1702400 w 2178135"/>
                  <a:gd name="connsiteY75" fmla="*/ 519946 h 2039827"/>
                  <a:gd name="connsiteX76" fmla="*/ 1640617 w 2178135"/>
                  <a:gd name="connsiteY76" fmla="*/ 489054 h 2039827"/>
                  <a:gd name="connsiteX77" fmla="*/ 1603546 w 2178135"/>
                  <a:gd name="connsiteY77" fmla="*/ 501411 h 2039827"/>
                  <a:gd name="connsiteX78" fmla="*/ 1603608 w 2178135"/>
                  <a:gd name="connsiteY78" fmla="*/ 489288 h 2039827"/>
                  <a:gd name="connsiteX79" fmla="*/ 1529406 w 2178135"/>
                  <a:gd name="connsiteY79" fmla="*/ 495232 h 2039827"/>
                  <a:gd name="connsiteX80" fmla="*/ 1498514 w 2178135"/>
                  <a:gd name="connsiteY80" fmla="*/ 470519 h 2039827"/>
                  <a:gd name="connsiteX81" fmla="*/ 1451525 w 2178135"/>
                  <a:gd name="connsiteY81" fmla="*/ 481697 h 2039827"/>
                  <a:gd name="connsiteX82" fmla="*/ 1372168 w 2178135"/>
                  <a:gd name="connsiteY82" fmla="*/ 433707 h 2039827"/>
                  <a:gd name="connsiteX83" fmla="*/ 1300806 w 2178135"/>
                  <a:gd name="connsiteY83" fmla="*/ 451984 h 2039827"/>
                  <a:gd name="connsiteX84" fmla="*/ 1269914 w 2178135"/>
                  <a:gd name="connsiteY84" fmla="*/ 439627 h 2039827"/>
                  <a:gd name="connsiteX85" fmla="*/ 1250011 w 2178135"/>
                  <a:gd name="connsiteY85" fmla="*/ 432292 h 2039827"/>
                  <a:gd name="connsiteX86" fmla="*/ 1220487 w 2178135"/>
                  <a:gd name="connsiteY86" fmla="*/ 396378 h 2039827"/>
                  <a:gd name="connsiteX87" fmla="*/ 1153535 w 2178135"/>
                  <a:gd name="connsiteY87" fmla="*/ 390478 h 2039827"/>
                  <a:gd name="connsiteX88" fmla="*/ 1115454 w 2178135"/>
                  <a:gd name="connsiteY88" fmla="*/ 371665 h 2039827"/>
                  <a:gd name="connsiteX89" fmla="*/ 1096919 w 2178135"/>
                  <a:gd name="connsiteY89" fmla="*/ 371665 h 2039827"/>
                  <a:gd name="connsiteX90" fmla="*/ 1084562 w 2178135"/>
                  <a:gd name="connsiteY90" fmla="*/ 359308 h 2039827"/>
                  <a:gd name="connsiteX91" fmla="*/ 1072206 w 2178135"/>
                  <a:gd name="connsiteY91" fmla="*/ 353130 h 2039827"/>
                  <a:gd name="connsiteX92" fmla="*/ 1077975 w 2178135"/>
                  <a:gd name="connsiteY92" fmla="*/ 10936 h 2039827"/>
                  <a:gd name="connsiteX93" fmla="*/ 608423 w 2178135"/>
                  <a:gd name="connsiteY93"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127811 w 2178135"/>
                  <a:gd name="connsiteY23" fmla="*/ 1700016 h 2039827"/>
                  <a:gd name="connsiteX24" fmla="*/ 1177238 w 2178135"/>
                  <a:gd name="connsiteY24" fmla="*/ 1737086 h 2039827"/>
                  <a:gd name="connsiteX25" fmla="*/ 1208130 w 2178135"/>
                  <a:gd name="connsiteY25" fmla="*/ 1817405 h 2039827"/>
                  <a:gd name="connsiteX26" fmla="*/ 1232844 w 2178135"/>
                  <a:gd name="connsiteY26" fmla="*/ 1879189 h 2039827"/>
                  <a:gd name="connsiteX27" fmla="*/ 1257557 w 2178135"/>
                  <a:gd name="connsiteY27" fmla="*/ 1940973 h 2039827"/>
                  <a:gd name="connsiteX28" fmla="*/ 1288449 w 2178135"/>
                  <a:gd name="connsiteY28" fmla="*/ 1984222 h 2039827"/>
                  <a:gd name="connsiteX29" fmla="*/ 1350233 w 2178135"/>
                  <a:gd name="connsiteY29" fmla="*/ 2008935 h 2039827"/>
                  <a:gd name="connsiteX30" fmla="*/ 1449087 w 2178135"/>
                  <a:gd name="connsiteY30" fmla="*/ 2027470 h 2039827"/>
                  <a:gd name="connsiteX31" fmla="*/ 1523227 w 2178135"/>
                  <a:gd name="connsiteY31" fmla="*/ 2039827 h 2039827"/>
                  <a:gd name="connsiteX32" fmla="*/ 1615903 w 2178135"/>
                  <a:gd name="connsiteY32" fmla="*/ 2039827 h 2039827"/>
                  <a:gd name="connsiteX33" fmla="*/ 1597368 w 2178135"/>
                  <a:gd name="connsiteY33" fmla="*/ 2027470 h 2039827"/>
                  <a:gd name="connsiteX34" fmla="*/ 1597368 w 2178135"/>
                  <a:gd name="connsiteY34" fmla="*/ 2027470 h 2039827"/>
                  <a:gd name="connsiteX35" fmla="*/ 1585011 w 2178135"/>
                  <a:gd name="connsiteY35" fmla="*/ 1959508 h 2039827"/>
                  <a:gd name="connsiteX36" fmla="*/ 1560298 w 2178135"/>
                  <a:gd name="connsiteY36" fmla="*/ 1928616 h 2039827"/>
                  <a:gd name="connsiteX37" fmla="*/ 1554119 w 2178135"/>
                  <a:gd name="connsiteY37" fmla="*/ 1891546 h 2039827"/>
                  <a:gd name="connsiteX38" fmla="*/ 1535584 w 2178135"/>
                  <a:gd name="connsiteY38" fmla="*/ 1848297 h 2039827"/>
                  <a:gd name="connsiteX39" fmla="*/ 1547941 w 2178135"/>
                  <a:gd name="connsiteY39" fmla="*/ 1817405 h 2039827"/>
                  <a:gd name="connsiteX40" fmla="*/ 1541762 w 2178135"/>
                  <a:gd name="connsiteY40" fmla="*/ 1798870 h 2039827"/>
                  <a:gd name="connsiteX41" fmla="*/ 1498514 w 2178135"/>
                  <a:gd name="connsiteY41" fmla="*/ 1774157 h 2039827"/>
                  <a:gd name="connsiteX42" fmla="*/ 1547941 w 2178135"/>
                  <a:gd name="connsiteY42" fmla="*/ 1743265 h 2039827"/>
                  <a:gd name="connsiteX43" fmla="*/ 1554119 w 2178135"/>
                  <a:gd name="connsiteY43" fmla="*/ 1730908 h 2039827"/>
                  <a:gd name="connsiteX44" fmla="*/ 1560298 w 2178135"/>
                  <a:gd name="connsiteY44" fmla="*/ 1700016 h 2039827"/>
                  <a:gd name="connsiteX45" fmla="*/ 1535584 w 2178135"/>
                  <a:gd name="connsiteY45" fmla="*/ 1669124 h 2039827"/>
                  <a:gd name="connsiteX46" fmla="*/ 1560298 w 2178135"/>
                  <a:gd name="connsiteY46" fmla="*/ 1669124 h 2039827"/>
                  <a:gd name="connsiteX47" fmla="*/ 1585011 w 2178135"/>
                  <a:gd name="connsiteY47" fmla="*/ 1650589 h 2039827"/>
                  <a:gd name="connsiteX48" fmla="*/ 1560298 w 2178135"/>
                  <a:gd name="connsiteY48" fmla="*/ 1594984 h 2039827"/>
                  <a:gd name="connsiteX49" fmla="*/ 1628260 w 2178135"/>
                  <a:gd name="connsiteY49" fmla="*/ 1594984 h 2039827"/>
                  <a:gd name="connsiteX50" fmla="*/ 1659152 w 2178135"/>
                  <a:gd name="connsiteY50" fmla="*/ 1533200 h 2039827"/>
                  <a:gd name="connsiteX51" fmla="*/ 1714757 w 2178135"/>
                  <a:gd name="connsiteY51" fmla="*/ 1502308 h 2039827"/>
                  <a:gd name="connsiteX52" fmla="*/ 1708579 w 2178135"/>
                  <a:gd name="connsiteY52" fmla="*/ 1483773 h 2039827"/>
                  <a:gd name="connsiteX53" fmla="*/ 1708579 w 2178135"/>
                  <a:gd name="connsiteY53" fmla="*/ 1483773 h 2039827"/>
                  <a:gd name="connsiteX54" fmla="*/ 1906287 w 2178135"/>
                  <a:gd name="connsiteY54" fmla="*/ 1378740 h 2039827"/>
                  <a:gd name="connsiteX55" fmla="*/ 1949535 w 2178135"/>
                  <a:gd name="connsiteY55" fmla="*/ 1286065 h 2039827"/>
                  <a:gd name="connsiteX56" fmla="*/ 1992784 w 2178135"/>
                  <a:gd name="connsiteY56" fmla="*/ 1267530 h 2039827"/>
                  <a:gd name="connsiteX57" fmla="*/ 2017498 w 2178135"/>
                  <a:gd name="connsiteY57" fmla="*/ 1329313 h 2039827"/>
                  <a:gd name="connsiteX58" fmla="*/ 2153422 w 2178135"/>
                  <a:gd name="connsiteY58" fmla="*/ 1255173 h 2039827"/>
                  <a:gd name="connsiteX59" fmla="*/ 2165779 w 2178135"/>
                  <a:gd name="connsiteY59" fmla="*/ 1168676 h 2039827"/>
                  <a:gd name="connsiteX60" fmla="*/ 2153422 w 2178135"/>
                  <a:gd name="connsiteY60" fmla="*/ 1131605 h 2039827"/>
                  <a:gd name="connsiteX61" fmla="*/ 2147244 w 2178135"/>
                  <a:gd name="connsiteY61" fmla="*/ 1094535 h 2039827"/>
                  <a:gd name="connsiteX62" fmla="*/ 2159600 w 2178135"/>
                  <a:gd name="connsiteY62" fmla="*/ 1051286 h 2039827"/>
                  <a:gd name="connsiteX63" fmla="*/ 2178135 w 2178135"/>
                  <a:gd name="connsiteY63" fmla="*/ 1014216 h 2039827"/>
                  <a:gd name="connsiteX64" fmla="*/ 2141065 w 2178135"/>
                  <a:gd name="connsiteY64" fmla="*/ 903005 h 2039827"/>
                  <a:gd name="connsiteX65" fmla="*/ 2110173 w 2178135"/>
                  <a:gd name="connsiteY65" fmla="*/ 872113 h 2039827"/>
                  <a:gd name="connsiteX66" fmla="*/ 2085460 w 2178135"/>
                  <a:gd name="connsiteY66" fmla="*/ 791795 h 2039827"/>
                  <a:gd name="connsiteX67" fmla="*/ 2073103 w 2178135"/>
                  <a:gd name="connsiteY67" fmla="*/ 618800 h 2039827"/>
                  <a:gd name="connsiteX68" fmla="*/ 2060746 w 2178135"/>
                  <a:gd name="connsiteY68" fmla="*/ 519946 h 2039827"/>
                  <a:gd name="connsiteX69" fmla="*/ 2042211 w 2178135"/>
                  <a:gd name="connsiteY69" fmla="*/ 501411 h 2039827"/>
                  <a:gd name="connsiteX70" fmla="*/ 1992784 w 2178135"/>
                  <a:gd name="connsiteY70" fmla="*/ 526124 h 2039827"/>
                  <a:gd name="connsiteX71" fmla="*/ 1884028 w 2178135"/>
                  <a:gd name="connsiteY71" fmla="*/ 453649 h 2039827"/>
                  <a:gd name="connsiteX72" fmla="*/ 1844503 w 2178135"/>
                  <a:gd name="connsiteY72" fmla="*/ 470519 h 2039827"/>
                  <a:gd name="connsiteX73" fmla="*/ 1776541 w 2178135"/>
                  <a:gd name="connsiteY73" fmla="*/ 464340 h 2039827"/>
                  <a:gd name="connsiteX74" fmla="*/ 1702400 w 2178135"/>
                  <a:gd name="connsiteY74" fmla="*/ 519946 h 2039827"/>
                  <a:gd name="connsiteX75" fmla="*/ 1640617 w 2178135"/>
                  <a:gd name="connsiteY75" fmla="*/ 489054 h 2039827"/>
                  <a:gd name="connsiteX76" fmla="*/ 1603546 w 2178135"/>
                  <a:gd name="connsiteY76" fmla="*/ 501411 h 2039827"/>
                  <a:gd name="connsiteX77" fmla="*/ 1603608 w 2178135"/>
                  <a:gd name="connsiteY77" fmla="*/ 489288 h 2039827"/>
                  <a:gd name="connsiteX78" fmla="*/ 1529406 w 2178135"/>
                  <a:gd name="connsiteY78" fmla="*/ 495232 h 2039827"/>
                  <a:gd name="connsiteX79" fmla="*/ 1498514 w 2178135"/>
                  <a:gd name="connsiteY79" fmla="*/ 470519 h 2039827"/>
                  <a:gd name="connsiteX80" fmla="*/ 1451525 w 2178135"/>
                  <a:gd name="connsiteY80" fmla="*/ 481697 h 2039827"/>
                  <a:gd name="connsiteX81" fmla="*/ 1372168 w 2178135"/>
                  <a:gd name="connsiteY81" fmla="*/ 433707 h 2039827"/>
                  <a:gd name="connsiteX82" fmla="*/ 1300806 w 2178135"/>
                  <a:gd name="connsiteY82" fmla="*/ 451984 h 2039827"/>
                  <a:gd name="connsiteX83" fmla="*/ 1269914 w 2178135"/>
                  <a:gd name="connsiteY83" fmla="*/ 439627 h 2039827"/>
                  <a:gd name="connsiteX84" fmla="*/ 1250011 w 2178135"/>
                  <a:gd name="connsiteY84" fmla="*/ 432292 h 2039827"/>
                  <a:gd name="connsiteX85" fmla="*/ 1220487 w 2178135"/>
                  <a:gd name="connsiteY85" fmla="*/ 396378 h 2039827"/>
                  <a:gd name="connsiteX86" fmla="*/ 1153535 w 2178135"/>
                  <a:gd name="connsiteY86" fmla="*/ 390478 h 2039827"/>
                  <a:gd name="connsiteX87" fmla="*/ 1115454 w 2178135"/>
                  <a:gd name="connsiteY87" fmla="*/ 371665 h 2039827"/>
                  <a:gd name="connsiteX88" fmla="*/ 1096919 w 2178135"/>
                  <a:gd name="connsiteY88" fmla="*/ 371665 h 2039827"/>
                  <a:gd name="connsiteX89" fmla="*/ 1084562 w 2178135"/>
                  <a:gd name="connsiteY89" fmla="*/ 359308 h 2039827"/>
                  <a:gd name="connsiteX90" fmla="*/ 1072206 w 2178135"/>
                  <a:gd name="connsiteY90" fmla="*/ 353130 h 2039827"/>
                  <a:gd name="connsiteX91" fmla="*/ 1077975 w 2178135"/>
                  <a:gd name="connsiteY91" fmla="*/ 10936 h 2039827"/>
                  <a:gd name="connsiteX92" fmla="*/ 608423 w 2178135"/>
                  <a:gd name="connsiteY9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127811 w 2178135"/>
                  <a:gd name="connsiteY23" fmla="*/ 1700016 h 2039827"/>
                  <a:gd name="connsiteX24" fmla="*/ 1177238 w 2178135"/>
                  <a:gd name="connsiteY24" fmla="*/ 1737086 h 2039827"/>
                  <a:gd name="connsiteX25" fmla="*/ 1208130 w 2178135"/>
                  <a:gd name="connsiteY25" fmla="*/ 1817405 h 2039827"/>
                  <a:gd name="connsiteX26" fmla="*/ 1232844 w 2178135"/>
                  <a:gd name="connsiteY26" fmla="*/ 1879189 h 2039827"/>
                  <a:gd name="connsiteX27" fmla="*/ 1257557 w 2178135"/>
                  <a:gd name="connsiteY27" fmla="*/ 1940973 h 2039827"/>
                  <a:gd name="connsiteX28" fmla="*/ 1288449 w 2178135"/>
                  <a:gd name="connsiteY28" fmla="*/ 1984222 h 2039827"/>
                  <a:gd name="connsiteX29" fmla="*/ 1350233 w 2178135"/>
                  <a:gd name="connsiteY29" fmla="*/ 2008935 h 2039827"/>
                  <a:gd name="connsiteX30" fmla="*/ 1449087 w 2178135"/>
                  <a:gd name="connsiteY30" fmla="*/ 2027470 h 2039827"/>
                  <a:gd name="connsiteX31" fmla="*/ 1523227 w 2178135"/>
                  <a:gd name="connsiteY31" fmla="*/ 2039827 h 2039827"/>
                  <a:gd name="connsiteX32" fmla="*/ 1615903 w 2178135"/>
                  <a:gd name="connsiteY32" fmla="*/ 2039827 h 2039827"/>
                  <a:gd name="connsiteX33" fmla="*/ 1597368 w 2178135"/>
                  <a:gd name="connsiteY33" fmla="*/ 2027470 h 2039827"/>
                  <a:gd name="connsiteX34" fmla="*/ 1597368 w 2178135"/>
                  <a:gd name="connsiteY34" fmla="*/ 2027470 h 2039827"/>
                  <a:gd name="connsiteX35" fmla="*/ 1585011 w 2178135"/>
                  <a:gd name="connsiteY35" fmla="*/ 1959508 h 2039827"/>
                  <a:gd name="connsiteX36" fmla="*/ 1560298 w 2178135"/>
                  <a:gd name="connsiteY36" fmla="*/ 1928616 h 2039827"/>
                  <a:gd name="connsiteX37" fmla="*/ 1554119 w 2178135"/>
                  <a:gd name="connsiteY37" fmla="*/ 1891546 h 2039827"/>
                  <a:gd name="connsiteX38" fmla="*/ 1535584 w 2178135"/>
                  <a:gd name="connsiteY38" fmla="*/ 1848297 h 2039827"/>
                  <a:gd name="connsiteX39" fmla="*/ 1547941 w 2178135"/>
                  <a:gd name="connsiteY39" fmla="*/ 1817405 h 2039827"/>
                  <a:gd name="connsiteX40" fmla="*/ 1541762 w 2178135"/>
                  <a:gd name="connsiteY40" fmla="*/ 1798870 h 2039827"/>
                  <a:gd name="connsiteX41" fmla="*/ 1498514 w 2178135"/>
                  <a:gd name="connsiteY41" fmla="*/ 1774157 h 2039827"/>
                  <a:gd name="connsiteX42" fmla="*/ 1547941 w 2178135"/>
                  <a:gd name="connsiteY42" fmla="*/ 1743265 h 2039827"/>
                  <a:gd name="connsiteX43" fmla="*/ 1554119 w 2178135"/>
                  <a:gd name="connsiteY43" fmla="*/ 1730908 h 2039827"/>
                  <a:gd name="connsiteX44" fmla="*/ 1560298 w 2178135"/>
                  <a:gd name="connsiteY44" fmla="*/ 1700016 h 2039827"/>
                  <a:gd name="connsiteX45" fmla="*/ 1535584 w 2178135"/>
                  <a:gd name="connsiteY45" fmla="*/ 1669124 h 2039827"/>
                  <a:gd name="connsiteX46" fmla="*/ 1560298 w 2178135"/>
                  <a:gd name="connsiteY46" fmla="*/ 1669124 h 2039827"/>
                  <a:gd name="connsiteX47" fmla="*/ 1585011 w 2178135"/>
                  <a:gd name="connsiteY47" fmla="*/ 1650589 h 2039827"/>
                  <a:gd name="connsiteX48" fmla="*/ 1560298 w 2178135"/>
                  <a:gd name="connsiteY48" fmla="*/ 1594984 h 2039827"/>
                  <a:gd name="connsiteX49" fmla="*/ 1628260 w 2178135"/>
                  <a:gd name="connsiteY49" fmla="*/ 1594984 h 2039827"/>
                  <a:gd name="connsiteX50" fmla="*/ 1659152 w 2178135"/>
                  <a:gd name="connsiteY50" fmla="*/ 1533200 h 2039827"/>
                  <a:gd name="connsiteX51" fmla="*/ 1714757 w 2178135"/>
                  <a:gd name="connsiteY51" fmla="*/ 1502308 h 2039827"/>
                  <a:gd name="connsiteX52" fmla="*/ 1708579 w 2178135"/>
                  <a:gd name="connsiteY52" fmla="*/ 1483773 h 2039827"/>
                  <a:gd name="connsiteX53" fmla="*/ 1708579 w 2178135"/>
                  <a:gd name="connsiteY53" fmla="*/ 1483773 h 2039827"/>
                  <a:gd name="connsiteX54" fmla="*/ 1949535 w 2178135"/>
                  <a:gd name="connsiteY54" fmla="*/ 1286065 h 2039827"/>
                  <a:gd name="connsiteX55" fmla="*/ 1992784 w 2178135"/>
                  <a:gd name="connsiteY55" fmla="*/ 1267530 h 2039827"/>
                  <a:gd name="connsiteX56" fmla="*/ 2017498 w 2178135"/>
                  <a:gd name="connsiteY56" fmla="*/ 1329313 h 2039827"/>
                  <a:gd name="connsiteX57" fmla="*/ 2153422 w 2178135"/>
                  <a:gd name="connsiteY57" fmla="*/ 1255173 h 2039827"/>
                  <a:gd name="connsiteX58" fmla="*/ 2165779 w 2178135"/>
                  <a:gd name="connsiteY58" fmla="*/ 1168676 h 2039827"/>
                  <a:gd name="connsiteX59" fmla="*/ 2153422 w 2178135"/>
                  <a:gd name="connsiteY59" fmla="*/ 1131605 h 2039827"/>
                  <a:gd name="connsiteX60" fmla="*/ 2147244 w 2178135"/>
                  <a:gd name="connsiteY60" fmla="*/ 1094535 h 2039827"/>
                  <a:gd name="connsiteX61" fmla="*/ 2159600 w 2178135"/>
                  <a:gd name="connsiteY61" fmla="*/ 1051286 h 2039827"/>
                  <a:gd name="connsiteX62" fmla="*/ 2178135 w 2178135"/>
                  <a:gd name="connsiteY62" fmla="*/ 1014216 h 2039827"/>
                  <a:gd name="connsiteX63" fmla="*/ 2141065 w 2178135"/>
                  <a:gd name="connsiteY63" fmla="*/ 903005 h 2039827"/>
                  <a:gd name="connsiteX64" fmla="*/ 2110173 w 2178135"/>
                  <a:gd name="connsiteY64" fmla="*/ 872113 h 2039827"/>
                  <a:gd name="connsiteX65" fmla="*/ 2085460 w 2178135"/>
                  <a:gd name="connsiteY65" fmla="*/ 791795 h 2039827"/>
                  <a:gd name="connsiteX66" fmla="*/ 2073103 w 2178135"/>
                  <a:gd name="connsiteY66" fmla="*/ 618800 h 2039827"/>
                  <a:gd name="connsiteX67" fmla="*/ 2060746 w 2178135"/>
                  <a:gd name="connsiteY67" fmla="*/ 519946 h 2039827"/>
                  <a:gd name="connsiteX68" fmla="*/ 2042211 w 2178135"/>
                  <a:gd name="connsiteY68" fmla="*/ 501411 h 2039827"/>
                  <a:gd name="connsiteX69" fmla="*/ 1992784 w 2178135"/>
                  <a:gd name="connsiteY69" fmla="*/ 526124 h 2039827"/>
                  <a:gd name="connsiteX70" fmla="*/ 1884028 w 2178135"/>
                  <a:gd name="connsiteY70" fmla="*/ 453649 h 2039827"/>
                  <a:gd name="connsiteX71" fmla="*/ 1844503 w 2178135"/>
                  <a:gd name="connsiteY71" fmla="*/ 470519 h 2039827"/>
                  <a:gd name="connsiteX72" fmla="*/ 1776541 w 2178135"/>
                  <a:gd name="connsiteY72" fmla="*/ 464340 h 2039827"/>
                  <a:gd name="connsiteX73" fmla="*/ 1702400 w 2178135"/>
                  <a:gd name="connsiteY73" fmla="*/ 519946 h 2039827"/>
                  <a:gd name="connsiteX74" fmla="*/ 1640617 w 2178135"/>
                  <a:gd name="connsiteY74" fmla="*/ 489054 h 2039827"/>
                  <a:gd name="connsiteX75" fmla="*/ 1603546 w 2178135"/>
                  <a:gd name="connsiteY75" fmla="*/ 501411 h 2039827"/>
                  <a:gd name="connsiteX76" fmla="*/ 1603608 w 2178135"/>
                  <a:gd name="connsiteY76" fmla="*/ 489288 h 2039827"/>
                  <a:gd name="connsiteX77" fmla="*/ 1529406 w 2178135"/>
                  <a:gd name="connsiteY77" fmla="*/ 495232 h 2039827"/>
                  <a:gd name="connsiteX78" fmla="*/ 1498514 w 2178135"/>
                  <a:gd name="connsiteY78" fmla="*/ 470519 h 2039827"/>
                  <a:gd name="connsiteX79" fmla="*/ 1451525 w 2178135"/>
                  <a:gd name="connsiteY79" fmla="*/ 481697 h 2039827"/>
                  <a:gd name="connsiteX80" fmla="*/ 1372168 w 2178135"/>
                  <a:gd name="connsiteY80" fmla="*/ 433707 h 2039827"/>
                  <a:gd name="connsiteX81" fmla="*/ 1300806 w 2178135"/>
                  <a:gd name="connsiteY81" fmla="*/ 451984 h 2039827"/>
                  <a:gd name="connsiteX82" fmla="*/ 1269914 w 2178135"/>
                  <a:gd name="connsiteY82" fmla="*/ 439627 h 2039827"/>
                  <a:gd name="connsiteX83" fmla="*/ 1250011 w 2178135"/>
                  <a:gd name="connsiteY83" fmla="*/ 432292 h 2039827"/>
                  <a:gd name="connsiteX84" fmla="*/ 1220487 w 2178135"/>
                  <a:gd name="connsiteY84" fmla="*/ 396378 h 2039827"/>
                  <a:gd name="connsiteX85" fmla="*/ 1153535 w 2178135"/>
                  <a:gd name="connsiteY85" fmla="*/ 390478 h 2039827"/>
                  <a:gd name="connsiteX86" fmla="*/ 1115454 w 2178135"/>
                  <a:gd name="connsiteY86" fmla="*/ 371665 h 2039827"/>
                  <a:gd name="connsiteX87" fmla="*/ 1096919 w 2178135"/>
                  <a:gd name="connsiteY87" fmla="*/ 371665 h 2039827"/>
                  <a:gd name="connsiteX88" fmla="*/ 1084562 w 2178135"/>
                  <a:gd name="connsiteY88" fmla="*/ 359308 h 2039827"/>
                  <a:gd name="connsiteX89" fmla="*/ 1072206 w 2178135"/>
                  <a:gd name="connsiteY89" fmla="*/ 353130 h 2039827"/>
                  <a:gd name="connsiteX90" fmla="*/ 1077975 w 2178135"/>
                  <a:gd name="connsiteY90" fmla="*/ 10936 h 2039827"/>
                  <a:gd name="connsiteX91" fmla="*/ 608423 w 2178135"/>
                  <a:gd name="connsiteY91"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127811 w 2178135"/>
                  <a:gd name="connsiteY23" fmla="*/ 1700016 h 2039827"/>
                  <a:gd name="connsiteX24" fmla="*/ 1177238 w 2178135"/>
                  <a:gd name="connsiteY24" fmla="*/ 1737086 h 2039827"/>
                  <a:gd name="connsiteX25" fmla="*/ 1208130 w 2178135"/>
                  <a:gd name="connsiteY25" fmla="*/ 1817405 h 2039827"/>
                  <a:gd name="connsiteX26" fmla="*/ 1232844 w 2178135"/>
                  <a:gd name="connsiteY26" fmla="*/ 1879189 h 2039827"/>
                  <a:gd name="connsiteX27" fmla="*/ 1257557 w 2178135"/>
                  <a:gd name="connsiteY27" fmla="*/ 1940973 h 2039827"/>
                  <a:gd name="connsiteX28" fmla="*/ 1288449 w 2178135"/>
                  <a:gd name="connsiteY28" fmla="*/ 1984222 h 2039827"/>
                  <a:gd name="connsiteX29" fmla="*/ 1350233 w 2178135"/>
                  <a:gd name="connsiteY29" fmla="*/ 2008935 h 2039827"/>
                  <a:gd name="connsiteX30" fmla="*/ 1449087 w 2178135"/>
                  <a:gd name="connsiteY30" fmla="*/ 2027470 h 2039827"/>
                  <a:gd name="connsiteX31" fmla="*/ 1523227 w 2178135"/>
                  <a:gd name="connsiteY31" fmla="*/ 2039827 h 2039827"/>
                  <a:gd name="connsiteX32" fmla="*/ 1615903 w 2178135"/>
                  <a:gd name="connsiteY32" fmla="*/ 2039827 h 2039827"/>
                  <a:gd name="connsiteX33" fmla="*/ 1597368 w 2178135"/>
                  <a:gd name="connsiteY33" fmla="*/ 2027470 h 2039827"/>
                  <a:gd name="connsiteX34" fmla="*/ 1597368 w 2178135"/>
                  <a:gd name="connsiteY34" fmla="*/ 2027470 h 2039827"/>
                  <a:gd name="connsiteX35" fmla="*/ 1585011 w 2178135"/>
                  <a:gd name="connsiteY35" fmla="*/ 1959508 h 2039827"/>
                  <a:gd name="connsiteX36" fmla="*/ 1560298 w 2178135"/>
                  <a:gd name="connsiteY36" fmla="*/ 1928616 h 2039827"/>
                  <a:gd name="connsiteX37" fmla="*/ 1554119 w 2178135"/>
                  <a:gd name="connsiteY37" fmla="*/ 1891546 h 2039827"/>
                  <a:gd name="connsiteX38" fmla="*/ 1535584 w 2178135"/>
                  <a:gd name="connsiteY38" fmla="*/ 1848297 h 2039827"/>
                  <a:gd name="connsiteX39" fmla="*/ 1547941 w 2178135"/>
                  <a:gd name="connsiteY39" fmla="*/ 1817405 h 2039827"/>
                  <a:gd name="connsiteX40" fmla="*/ 1541762 w 2178135"/>
                  <a:gd name="connsiteY40" fmla="*/ 1798870 h 2039827"/>
                  <a:gd name="connsiteX41" fmla="*/ 1498514 w 2178135"/>
                  <a:gd name="connsiteY41" fmla="*/ 1774157 h 2039827"/>
                  <a:gd name="connsiteX42" fmla="*/ 1547941 w 2178135"/>
                  <a:gd name="connsiteY42" fmla="*/ 1743265 h 2039827"/>
                  <a:gd name="connsiteX43" fmla="*/ 1554119 w 2178135"/>
                  <a:gd name="connsiteY43" fmla="*/ 1730908 h 2039827"/>
                  <a:gd name="connsiteX44" fmla="*/ 1560298 w 2178135"/>
                  <a:gd name="connsiteY44" fmla="*/ 1700016 h 2039827"/>
                  <a:gd name="connsiteX45" fmla="*/ 1535584 w 2178135"/>
                  <a:gd name="connsiteY45" fmla="*/ 1669124 h 2039827"/>
                  <a:gd name="connsiteX46" fmla="*/ 1560298 w 2178135"/>
                  <a:gd name="connsiteY46" fmla="*/ 1669124 h 2039827"/>
                  <a:gd name="connsiteX47" fmla="*/ 1585011 w 2178135"/>
                  <a:gd name="connsiteY47" fmla="*/ 1650589 h 2039827"/>
                  <a:gd name="connsiteX48" fmla="*/ 1560298 w 2178135"/>
                  <a:gd name="connsiteY48" fmla="*/ 1594984 h 2039827"/>
                  <a:gd name="connsiteX49" fmla="*/ 1628260 w 2178135"/>
                  <a:gd name="connsiteY49" fmla="*/ 1594984 h 2039827"/>
                  <a:gd name="connsiteX50" fmla="*/ 1659152 w 2178135"/>
                  <a:gd name="connsiteY50" fmla="*/ 1533200 h 2039827"/>
                  <a:gd name="connsiteX51" fmla="*/ 1714757 w 2178135"/>
                  <a:gd name="connsiteY51" fmla="*/ 1502308 h 2039827"/>
                  <a:gd name="connsiteX52" fmla="*/ 1708579 w 2178135"/>
                  <a:gd name="connsiteY52" fmla="*/ 1483773 h 2039827"/>
                  <a:gd name="connsiteX53" fmla="*/ 1949535 w 2178135"/>
                  <a:gd name="connsiteY53" fmla="*/ 1286065 h 2039827"/>
                  <a:gd name="connsiteX54" fmla="*/ 1992784 w 2178135"/>
                  <a:gd name="connsiteY54" fmla="*/ 1267530 h 2039827"/>
                  <a:gd name="connsiteX55" fmla="*/ 2017498 w 2178135"/>
                  <a:gd name="connsiteY55" fmla="*/ 1329313 h 2039827"/>
                  <a:gd name="connsiteX56" fmla="*/ 2153422 w 2178135"/>
                  <a:gd name="connsiteY56" fmla="*/ 1255173 h 2039827"/>
                  <a:gd name="connsiteX57" fmla="*/ 2165779 w 2178135"/>
                  <a:gd name="connsiteY57" fmla="*/ 1168676 h 2039827"/>
                  <a:gd name="connsiteX58" fmla="*/ 2153422 w 2178135"/>
                  <a:gd name="connsiteY58" fmla="*/ 1131605 h 2039827"/>
                  <a:gd name="connsiteX59" fmla="*/ 2147244 w 2178135"/>
                  <a:gd name="connsiteY59" fmla="*/ 1094535 h 2039827"/>
                  <a:gd name="connsiteX60" fmla="*/ 2159600 w 2178135"/>
                  <a:gd name="connsiteY60" fmla="*/ 1051286 h 2039827"/>
                  <a:gd name="connsiteX61" fmla="*/ 2178135 w 2178135"/>
                  <a:gd name="connsiteY61" fmla="*/ 1014216 h 2039827"/>
                  <a:gd name="connsiteX62" fmla="*/ 2141065 w 2178135"/>
                  <a:gd name="connsiteY62" fmla="*/ 903005 h 2039827"/>
                  <a:gd name="connsiteX63" fmla="*/ 2110173 w 2178135"/>
                  <a:gd name="connsiteY63" fmla="*/ 872113 h 2039827"/>
                  <a:gd name="connsiteX64" fmla="*/ 2085460 w 2178135"/>
                  <a:gd name="connsiteY64" fmla="*/ 791795 h 2039827"/>
                  <a:gd name="connsiteX65" fmla="*/ 2073103 w 2178135"/>
                  <a:gd name="connsiteY65" fmla="*/ 618800 h 2039827"/>
                  <a:gd name="connsiteX66" fmla="*/ 2060746 w 2178135"/>
                  <a:gd name="connsiteY66" fmla="*/ 519946 h 2039827"/>
                  <a:gd name="connsiteX67" fmla="*/ 2042211 w 2178135"/>
                  <a:gd name="connsiteY67" fmla="*/ 501411 h 2039827"/>
                  <a:gd name="connsiteX68" fmla="*/ 1992784 w 2178135"/>
                  <a:gd name="connsiteY68" fmla="*/ 526124 h 2039827"/>
                  <a:gd name="connsiteX69" fmla="*/ 1884028 w 2178135"/>
                  <a:gd name="connsiteY69" fmla="*/ 453649 h 2039827"/>
                  <a:gd name="connsiteX70" fmla="*/ 1844503 w 2178135"/>
                  <a:gd name="connsiteY70" fmla="*/ 470519 h 2039827"/>
                  <a:gd name="connsiteX71" fmla="*/ 1776541 w 2178135"/>
                  <a:gd name="connsiteY71" fmla="*/ 464340 h 2039827"/>
                  <a:gd name="connsiteX72" fmla="*/ 1702400 w 2178135"/>
                  <a:gd name="connsiteY72" fmla="*/ 519946 h 2039827"/>
                  <a:gd name="connsiteX73" fmla="*/ 1640617 w 2178135"/>
                  <a:gd name="connsiteY73" fmla="*/ 489054 h 2039827"/>
                  <a:gd name="connsiteX74" fmla="*/ 1603546 w 2178135"/>
                  <a:gd name="connsiteY74" fmla="*/ 501411 h 2039827"/>
                  <a:gd name="connsiteX75" fmla="*/ 1603608 w 2178135"/>
                  <a:gd name="connsiteY75" fmla="*/ 489288 h 2039827"/>
                  <a:gd name="connsiteX76" fmla="*/ 1529406 w 2178135"/>
                  <a:gd name="connsiteY76" fmla="*/ 495232 h 2039827"/>
                  <a:gd name="connsiteX77" fmla="*/ 1498514 w 2178135"/>
                  <a:gd name="connsiteY77" fmla="*/ 470519 h 2039827"/>
                  <a:gd name="connsiteX78" fmla="*/ 1451525 w 2178135"/>
                  <a:gd name="connsiteY78" fmla="*/ 481697 h 2039827"/>
                  <a:gd name="connsiteX79" fmla="*/ 1372168 w 2178135"/>
                  <a:gd name="connsiteY79" fmla="*/ 433707 h 2039827"/>
                  <a:gd name="connsiteX80" fmla="*/ 1300806 w 2178135"/>
                  <a:gd name="connsiteY80" fmla="*/ 451984 h 2039827"/>
                  <a:gd name="connsiteX81" fmla="*/ 1269914 w 2178135"/>
                  <a:gd name="connsiteY81" fmla="*/ 439627 h 2039827"/>
                  <a:gd name="connsiteX82" fmla="*/ 1250011 w 2178135"/>
                  <a:gd name="connsiteY82" fmla="*/ 432292 h 2039827"/>
                  <a:gd name="connsiteX83" fmla="*/ 1220487 w 2178135"/>
                  <a:gd name="connsiteY83" fmla="*/ 396378 h 2039827"/>
                  <a:gd name="connsiteX84" fmla="*/ 1153535 w 2178135"/>
                  <a:gd name="connsiteY84" fmla="*/ 390478 h 2039827"/>
                  <a:gd name="connsiteX85" fmla="*/ 1115454 w 2178135"/>
                  <a:gd name="connsiteY85" fmla="*/ 371665 h 2039827"/>
                  <a:gd name="connsiteX86" fmla="*/ 1096919 w 2178135"/>
                  <a:gd name="connsiteY86" fmla="*/ 371665 h 2039827"/>
                  <a:gd name="connsiteX87" fmla="*/ 1084562 w 2178135"/>
                  <a:gd name="connsiteY87" fmla="*/ 359308 h 2039827"/>
                  <a:gd name="connsiteX88" fmla="*/ 1072206 w 2178135"/>
                  <a:gd name="connsiteY88" fmla="*/ 353130 h 2039827"/>
                  <a:gd name="connsiteX89" fmla="*/ 1077975 w 2178135"/>
                  <a:gd name="connsiteY89" fmla="*/ 10936 h 2039827"/>
                  <a:gd name="connsiteX90" fmla="*/ 608423 w 2178135"/>
                  <a:gd name="connsiteY90"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127811 w 2178135"/>
                  <a:gd name="connsiteY23" fmla="*/ 1700016 h 2039827"/>
                  <a:gd name="connsiteX24" fmla="*/ 1177238 w 2178135"/>
                  <a:gd name="connsiteY24" fmla="*/ 1737086 h 2039827"/>
                  <a:gd name="connsiteX25" fmla="*/ 1208130 w 2178135"/>
                  <a:gd name="connsiteY25" fmla="*/ 1817405 h 2039827"/>
                  <a:gd name="connsiteX26" fmla="*/ 1232844 w 2178135"/>
                  <a:gd name="connsiteY26" fmla="*/ 1879189 h 2039827"/>
                  <a:gd name="connsiteX27" fmla="*/ 1257557 w 2178135"/>
                  <a:gd name="connsiteY27" fmla="*/ 1940973 h 2039827"/>
                  <a:gd name="connsiteX28" fmla="*/ 1288449 w 2178135"/>
                  <a:gd name="connsiteY28" fmla="*/ 1984222 h 2039827"/>
                  <a:gd name="connsiteX29" fmla="*/ 1350233 w 2178135"/>
                  <a:gd name="connsiteY29" fmla="*/ 2008935 h 2039827"/>
                  <a:gd name="connsiteX30" fmla="*/ 1449087 w 2178135"/>
                  <a:gd name="connsiteY30" fmla="*/ 2027470 h 2039827"/>
                  <a:gd name="connsiteX31" fmla="*/ 1523227 w 2178135"/>
                  <a:gd name="connsiteY31" fmla="*/ 2039827 h 2039827"/>
                  <a:gd name="connsiteX32" fmla="*/ 1615903 w 2178135"/>
                  <a:gd name="connsiteY32" fmla="*/ 2039827 h 2039827"/>
                  <a:gd name="connsiteX33" fmla="*/ 1597368 w 2178135"/>
                  <a:gd name="connsiteY33" fmla="*/ 2027470 h 2039827"/>
                  <a:gd name="connsiteX34" fmla="*/ 1597368 w 2178135"/>
                  <a:gd name="connsiteY34" fmla="*/ 2027470 h 2039827"/>
                  <a:gd name="connsiteX35" fmla="*/ 1585011 w 2178135"/>
                  <a:gd name="connsiteY35" fmla="*/ 1959508 h 2039827"/>
                  <a:gd name="connsiteX36" fmla="*/ 1560298 w 2178135"/>
                  <a:gd name="connsiteY36" fmla="*/ 1928616 h 2039827"/>
                  <a:gd name="connsiteX37" fmla="*/ 1554119 w 2178135"/>
                  <a:gd name="connsiteY37" fmla="*/ 1891546 h 2039827"/>
                  <a:gd name="connsiteX38" fmla="*/ 1535584 w 2178135"/>
                  <a:gd name="connsiteY38" fmla="*/ 1848297 h 2039827"/>
                  <a:gd name="connsiteX39" fmla="*/ 1547941 w 2178135"/>
                  <a:gd name="connsiteY39" fmla="*/ 1817405 h 2039827"/>
                  <a:gd name="connsiteX40" fmla="*/ 1541762 w 2178135"/>
                  <a:gd name="connsiteY40" fmla="*/ 1798870 h 2039827"/>
                  <a:gd name="connsiteX41" fmla="*/ 1498514 w 2178135"/>
                  <a:gd name="connsiteY41" fmla="*/ 1774157 h 2039827"/>
                  <a:gd name="connsiteX42" fmla="*/ 1547941 w 2178135"/>
                  <a:gd name="connsiteY42" fmla="*/ 1743265 h 2039827"/>
                  <a:gd name="connsiteX43" fmla="*/ 1554119 w 2178135"/>
                  <a:gd name="connsiteY43" fmla="*/ 1730908 h 2039827"/>
                  <a:gd name="connsiteX44" fmla="*/ 1560298 w 2178135"/>
                  <a:gd name="connsiteY44" fmla="*/ 1700016 h 2039827"/>
                  <a:gd name="connsiteX45" fmla="*/ 1535584 w 2178135"/>
                  <a:gd name="connsiteY45" fmla="*/ 1669124 h 2039827"/>
                  <a:gd name="connsiteX46" fmla="*/ 1560298 w 2178135"/>
                  <a:gd name="connsiteY46" fmla="*/ 1669124 h 2039827"/>
                  <a:gd name="connsiteX47" fmla="*/ 1585011 w 2178135"/>
                  <a:gd name="connsiteY47" fmla="*/ 1650589 h 2039827"/>
                  <a:gd name="connsiteX48" fmla="*/ 1560298 w 2178135"/>
                  <a:gd name="connsiteY48" fmla="*/ 1594984 h 2039827"/>
                  <a:gd name="connsiteX49" fmla="*/ 1628260 w 2178135"/>
                  <a:gd name="connsiteY49" fmla="*/ 1594984 h 2039827"/>
                  <a:gd name="connsiteX50" fmla="*/ 1659152 w 2178135"/>
                  <a:gd name="connsiteY50" fmla="*/ 1533200 h 2039827"/>
                  <a:gd name="connsiteX51" fmla="*/ 1714757 w 2178135"/>
                  <a:gd name="connsiteY51" fmla="*/ 1502308 h 2039827"/>
                  <a:gd name="connsiteX52" fmla="*/ 1708579 w 2178135"/>
                  <a:gd name="connsiteY52" fmla="*/ 1483773 h 2039827"/>
                  <a:gd name="connsiteX53" fmla="*/ 1949535 w 2178135"/>
                  <a:gd name="connsiteY53" fmla="*/ 1286065 h 2039827"/>
                  <a:gd name="connsiteX54" fmla="*/ 1992784 w 2178135"/>
                  <a:gd name="connsiteY54" fmla="*/ 1267530 h 2039827"/>
                  <a:gd name="connsiteX55" fmla="*/ 2017498 w 2178135"/>
                  <a:gd name="connsiteY55" fmla="*/ 1329313 h 2039827"/>
                  <a:gd name="connsiteX56" fmla="*/ 2153422 w 2178135"/>
                  <a:gd name="connsiteY56" fmla="*/ 1255173 h 2039827"/>
                  <a:gd name="connsiteX57" fmla="*/ 2165779 w 2178135"/>
                  <a:gd name="connsiteY57" fmla="*/ 1168676 h 2039827"/>
                  <a:gd name="connsiteX58" fmla="*/ 2147244 w 2178135"/>
                  <a:gd name="connsiteY58" fmla="*/ 1094535 h 2039827"/>
                  <a:gd name="connsiteX59" fmla="*/ 2159600 w 2178135"/>
                  <a:gd name="connsiteY59" fmla="*/ 1051286 h 2039827"/>
                  <a:gd name="connsiteX60" fmla="*/ 2178135 w 2178135"/>
                  <a:gd name="connsiteY60" fmla="*/ 1014216 h 2039827"/>
                  <a:gd name="connsiteX61" fmla="*/ 2141065 w 2178135"/>
                  <a:gd name="connsiteY61" fmla="*/ 903005 h 2039827"/>
                  <a:gd name="connsiteX62" fmla="*/ 2110173 w 2178135"/>
                  <a:gd name="connsiteY62" fmla="*/ 872113 h 2039827"/>
                  <a:gd name="connsiteX63" fmla="*/ 2085460 w 2178135"/>
                  <a:gd name="connsiteY63" fmla="*/ 791795 h 2039827"/>
                  <a:gd name="connsiteX64" fmla="*/ 2073103 w 2178135"/>
                  <a:gd name="connsiteY64" fmla="*/ 618800 h 2039827"/>
                  <a:gd name="connsiteX65" fmla="*/ 2060746 w 2178135"/>
                  <a:gd name="connsiteY65" fmla="*/ 519946 h 2039827"/>
                  <a:gd name="connsiteX66" fmla="*/ 2042211 w 2178135"/>
                  <a:gd name="connsiteY66" fmla="*/ 501411 h 2039827"/>
                  <a:gd name="connsiteX67" fmla="*/ 1992784 w 2178135"/>
                  <a:gd name="connsiteY67" fmla="*/ 526124 h 2039827"/>
                  <a:gd name="connsiteX68" fmla="*/ 1884028 w 2178135"/>
                  <a:gd name="connsiteY68" fmla="*/ 453649 h 2039827"/>
                  <a:gd name="connsiteX69" fmla="*/ 1844503 w 2178135"/>
                  <a:gd name="connsiteY69" fmla="*/ 470519 h 2039827"/>
                  <a:gd name="connsiteX70" fmla="*/ 1776541 w 2178135"/>
                  <a:gd name="connsiteY70" fmla="*/ 464340 h 2039827"/>
                  <a:gd name="connsiteX71" fmla="*/ 1702400 w 2178135"/>
                  <a:gd name="connsiteY71" fmla="*/ 519946 h 2039827"/>
                  <a:gd name="connsiteX72" fmla="*/ 1640617 w 2178135"/>
                  <a:gd name="connsiteY72" fmla="*/ 489054 h 2039827"/>
                  <a:gd name="connsiteX73" fmla="*/ 1603546 w 2178135"/>
                  <a:gd name="connsiteY73" fmla="*/ 501411 h 2039827"/>
                  <a:gd name="connsiteX74" fmla="*/ 1603608 w 2178135"/>
                  <a:gd name="connsiteY74" fmla="*/ 489288 h 2039827"/>
                  <a:gd name="connsiteX75" fmla="*/ 1529406 w 2178135"/>
                  <a:gd name="connsiteY75" fmla="*/ 495232 h 2039827"/>
                  <a:gd name="connsiteX76" fmla="*/ 1498514 w 2178135"/>
                  <a:gd name="connsiteY76" fmla="*/ 470519 h 2039827"/>
                  <a:gd name="connsiteX77" fmla="*/ 1451525 w 2178135"/>
                  <a:gd name="connsiteY77" fmla="*/ 481697 h 2039827"/>
                  <a:gd name="connsiteX78" fmla="*/ 1372168 w 2178135"/>
                  <a:gd name="connsiteY78" fmla="*/ 433707 h 2039827"/>
                  <a:gd name="connsiteX79" fmla="*/ 1300806 w 2178135"/>
                  <a:gd name="connsiteY79" fmla="*/ 451984 h 2039827"/>
                  <a:gd name="connsiteX80" fmla="*/ 1269914 w 2178135"/>
                  <a:gd name="connsiteY80" fmla="*/ 439627 h 2039827"/>
                  <a:gd name="connsiteX81" fmla="*/ 1250011 w 2178135"/>
                  <a:gd name="connsiteY81" fmla="*/ 432292 h 2039827"/>
                  <a:gd name="connsiteX82" fmla="*/ 1220487 w 2178135"/>
                  <a:gd name="connsiteY82" fmla="*/ 396378 h 2039827"/>
                  <a:gd name="connsiteX83" fmla="*/ 1153535 w 2178135"/>
                  <a:gd name="connsiteY83" fmla="*/ 390478 h 2039827"/>
                  <a:gd name="connsiteX84" fmla="*/ 1115454 w 2178135"/>
                  <a:gd name="connsiteY84" fmla="*/ 371665 h 2039827"/>
                  <a:gd name="connsiteX85" fmla="*/ 1096919 w 2178135"/>
                  <a:gd name="connsiteY85" fmla="*/ 371665 h 2039827"/>
                  <a:gd name="connsiteX86" fmla="*/ 1084562 w 2178135"/>
                  <a:gd name="connsiteY86" fmla="*/ 359308 h 2039827"/>
                  <a:gd name="connsiteX87" fmla="*/ 1072206 w 2178135"/>
                  <a:gd name="connsiteY87" fmla="*/ 353130 h 2039827"/>
                  <a:gd name="connsiteX88" fmla="*/ 1077975 w 2178135"/>
                  <a:gd name="connsiteY88" fmla="*/ 10936 h 2039827"/>
                  <a:gd name="connsiteX89" fmla="*/ 608423 w 2178135"/>
                  <a:gd name="connsiteY89"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127811 w 2178135"/>
                  <a:gd name="connsiteY23" fmla="*/ 1700016 h 2039827"/>
                  <a:gd name="connsiteX24" fmla="*/ 1177238 w 2178135"/>
                  <a:gd name="connsiteY24" fmla="*/ 1737086 h 2039827"/>
                  <a:gd name="connsiteX25" fmla="*/ 1208130 w 2178135"/>
                  <a:gd name="connsiteY25" fmla="*/ 1817405 h 2039827"/>
                  <a:gd name="connsiteX26" fmla="*/ 1232844 w 2178135"/>
                  <a:gd name="connsiteY26" fmla="*/ 1879189 h 2039827"/>
                  <a:gd name="connsiteX27" fmla="*/ 1257557 w 2178135"/>
                  <a:gd name="connsiteY27" fmla="*/ 1940973 h 2039827"/>
                  <a:gd name="connsiteX28" fmla="*/ 1288449 w 2178135"/>
                  <a:gd name="connsiteY28" fmla="*/ 1984222 h 2039827"/>
                  <a:gd name="connsiteX29" fmla="*/ 1350233 w 2178135"/>
                  <a:gd name="connsiteY29" fmla="*/ 2008935 h 2039827"/>
                  <a:gd name="connsiteX30" fmla="*/ 1449087 w 2178135"/>
                  <a:gd name="connsiteY30" fmla="*/ 2027470 h 2039827"/>
                  <a:gd name="connsiteX31" fmla="*/ 1523227 w 2178135"/>
                  <a:gd name="connsiteY31" fmla="*/ 2039827 h 2039827"/>
                  <a:gd name="connsiteX32" fmla="*/ 1615903 w 2178135"/>
                  <a:gd name="connsiteY32" fmla="*/ 2039827 h 2039827"/>
                  <a:gd name="connsiteX33" fmla="*/ 1597368 w 2178135"/>
                  <a:gd name="connsiteY33" fmla="*/ 2027470 h 2039827"/>
                  <a:gd name="connsiteX34" fmla="*/ 1597368 w 2178135"/>
                  <a:gd name="connsiteY34" fmla="*/ 2027470 h 2039827"/>
                  <a:gd name="connsiteX35" fmla="*/ 1585011 w 2178135"/>
                  <a:gd name="connsiteY35" fmla="*/ 1959508 h 2039827"/>
                  <a:gd name="connsiteX36" fmla="*/ 1560298 w 2178135"/>
                  <a:gd name="connsiteY36" fmla="*/ 1928616 h 2039827"/>
                  <a:gd name="connsiteX37" fmla="*/ 1554119 w 2178135"/>
                  <a:gd name="connsiteY37" fmla="*/ 1891546 h 2039827"/>
                  <a:gd name="connsiteX38" fmla="*/ 1535584 w 2178135"/>
                  <a:gd name="connsiteY38" fmla="*/ 1848297 h 2039827"/>
                  <a:gd name="connsiteX39" fmla="*/ 1547941 w 2178135"/>
                  <a:gd name="connsiteY39" fmla="*/ 1817405 h 2039827"/>
                  <a:gd name="connsiteX40" fmla="*/ 1541762 w 2178135"/>
                  <a:gd name="connsiteY40" fmla="*/ 1798870 h 2039827"/>
                  <a:gd name="connsiteX41" fmla="*/ 1498514 w 2178135"/>
                  <a:gd name="connsiteY41" fmla="*/ 1774157 h 2039827"/>
                  <a:gd name="connsiteX42" fmla="*/ 1547941 w 2178135"/>
                  <a:gd name="connsiteY42" fmla="*/ 1743265 h 2039827"/>
                  <a:gd name="connsiteX43" fmla="*/ 1554119 w 2178135"/>
                  <a:gd name="connsiteY43" fmla="*/ 1730908 h 2039827"/>
                  <a:gd name="connsiteX44" fmla="*/ 1560298 w 2178135"/>
                  <a:gd name="connsiteY44" fmla="*/ 1700016 h 2039827"/>
                  <a:gd name="connsiteX45" fmla="*/ 1535584 w 2178135"/>
                  <a:gd name="connsiteY45" fmla="*/ 1669124 h 2039827"/>
                  <a:gd name="connsiteX46" fmla="*/ 1560298 w 2178135"/>
                  <a:gd name="connsiteY46" fmla="*/ 1669124 h 2039827"/>
                  <a:gd name="connsiteX47" fmla="*/ 1585011 w 2178135"/>
                  <a:gd name="connsiteY47" fmla="*/ 1650589 h 2039827"/>
                  <a:gd name="connsiteX48" fmla="*/ 1560298 w 2178135"/>
                  <a:gd name="connsiteY48" fmla="*/ 1594984 h 2039827"/>
                  <a:gd name="connsiteX49" fmla="*/ 1628260 w 2178135"/>
                  <a:gd name="connsiteY49" fmla="*/ 1594984 h 2039827"/>
                  <a:gd name="connsiteX50" fmla="*/ 1659152 w 2178135"/>
                  <a:gd name="connsiteY50" fmla="*/ 1533200 h 2039827"/>
                  <a:gd name="connsiteX51" fmla="*/ 1714757 w 2178135"/>
                  <a:gd name="connsiteY51" fmla="*/ 1502308 h 2039827"/>
                  <a:gd name="connsiteX52" fmla="*/ 1708579 w 2178135"/>
                  <a:gd name="connsiteY52" fmla="*/ 1483773 h 2039827"/>
                  <a:gd name="connsiteX53" fmla="*/ 1949535 w 2178135"/>
                  <a:gd name="connsiteY53" fmla="*/ 1286065 h 2039827"/>
                  <a:gd name="connsiteX54" fmla="*/ 1992784 w 2178135"/>
                  <a:gd name="connsiteY54" fmla="*/ 1267530 h 2039827"/>
                  <a:gd name="connsiteX55" fmla="*/ 2017498 w 2178135"/>
                  <a:gd name="connsiteY55" fmla="*/ 1329313 h 2039827"/>
                  <a:gd name="connsiteX56" fmla="*/ 2153422 w 2178135"/>
                  <a:gd name="connsiteY56" fmla="*/ 1255173 h 2039827"/>
                  <a:gd name="connsiteX57" fmla="*/ 2147244 w 2178135"/>
                  <a:gd name="connsiteY57" fmla="*/ 1094535 h 2039827"/>
                  <a:gd name="connsiteX58" fmla="*/ 2159600 w 2178135"/>
                  <a:gd name="connsiteY58" fmla="*/ 1051286 h 2039827"/>
                  <a:gd name="connsiteX59" fmla="*/ 2178135 w 2178135"/>
                  <a:gd name="connsiteY59" fmla="*/ 1014216 h 2039827"/>
                  <a:gd name="connsiteX60" fmla="*/ 2141065 w 2178135"/>
                  <a:gd name="connsiteY60" fmla="*/ 903005 h 2039827"/>
                  <a:gd name="connsiteX61" fmla="*/ 2110173 w 2178135"/>
                  <a:gd name="connsiteY61" fmla="*/ 872113 h 2039827"/>
                  <a:gd name="connsiteX62" fmla="*/ 2085460 w 2178135"/>
                  <a:gd name="connsiteY62" fmla="*/ 791795 h 2039827"/>
                  <a:gd name="connsiteX63" fmla="*/ 2073103 w 2178135"/>
                  <a:gd name="connsiteY63" fmla="*/ 618800 h 2039827"/>
                  <a:gd name="connsiteX64" fmla="*/ 2060746 w 2178135"/>
                  <a:gd name="connsiteY64" fmla="*/ 519946 h 2039827"/>
                  <a:gd name="connsiteX65" fmla="*/ 2042211 w 2178135"/>
                  <a:gd name="connsiteY65" fmla="*/ 501411 h 2039827"/>
                  <a:gd name="connsiteX66" fmla="*/ 1992784 w 2178135"/>
                  <a:gd name="connsiteY66" fmla="*/ 526124 h 2039827"/>
                  <a:gd name="connsiteX67" fmla="*/ 1884028 w 2178135"/>
                  <a:gd name="connsiteY67" fmla="*/ 453649 h 2039827"/>
                  <a:gd name="connsiteX68" fmla="*/ 1844503 w 2178135"/>
                  <a:gd name="connsiteY68" fmla="*/ 470519 h 2039827"/>
                  <a:gd name="connsiteX69" fmla="*/ 1776541 w 2178135"/>
                  <a:gd name="connsiteY69" fmla="*/ 464340 h 2039827"/>
                  <a:gd name="connsiteX70" fmla="*/ 1702400 w 2178135"/>
                  <a:gd name="connsiteY70" fmla="*/ 519946 h 2039827"/>
                  <a:gd name="connsiteX71" fmla="*/ 1640617 w 2178135"/>
                  <a:gd name="connsiteY71" fmla="*/ 489054 h 2039827"/>
                  <a:gd name="connsiteX72" fmla="*/ 1603546 w 2178135"/>
                  <a:gd name="connsiteY72" fmla="*/ 501411 h 2039827"/>
                  <a:gd name="connsiteX73" fmla="*/ 1603608 w 2178135"/>
                  <a:gd name="connsiteY73" fmla="*/ 489288 h 2039827"/>
                  <a:gd name="connsiteX74" fmla="*/ 1529406 w 2178135"/>
                  <a:gd name="connsiteY74" fmla="*/ 495232 h 2039827"/>
                  <a:gd name="connsiteX75" fmla="*/ 1498514 w 2178135"/>
                  <a:gd name="connsiteY75" fmla="*/ 470519 h 2039827"/>
                  <a:gd name="connsiteX76" fmla="*/ 1451525 w 2178135"/>
                  <a:gd name="connsiteY76" fmla="*/ 481697 h 2039827"/>
                  <a:gd name="connsiteX77" fmla="*/ 1372168 w 2178135"/>
                  <a:gd name="connsiteY77" fmla="*/ 433707 h 2039827"/>
                  <a:gd name="connsiteX78" fmla="*/ 1300806 w 2178135"/>
                  <a:gd name="connsiteY78" fmla="*/ 451984 h 2039827"/>
                  <a:gd name="connsiteX79" fmla="*/ 1269914 w 2178135"/>
                  <a:gd name="connsiteY79" fmla="*/ 439627 h 2039827"/>
                  <a:gd name="connsiteX80" fmla="*/ 1250011 w 2178135"/>
                  <a:gd name="connsiteY80" fmla="*/ 432292 h 2039827"/>
                  <a:gd name="connsiteX81" fmla="*/ 1220487 w 2178135"/>
                  <a:gd name="connsiteY81" fmla="*/ 396378 h 2039827"/>
                  <a:gd name="connsiteX82" fmla="*/ 1153535 w 2178135"/>
                  <a:gd name="connsiteY82" fmla="*/ 390478 h 2039827"/>
                  <a:gd name="connsiteX83" fmla="*/ 1115454 w 2178135"/>
                  <a:gd name="connsiteY83" fmla="*/ 371665 h 2039827"/>
                  <a:gd name="connsiteX84" fmla="*/ 1096919 w 2178135"/>
                  <a:gd name="connsiteY84" fmla="*/ 371665 h 2039827"/>
                  <a:gd name="connsiteX85" fmla="*/ 1084562 w 2178135"/>
                  <a:gd name="connsiteY85" fmla="*/ 359308 h 2039827"/>
                  <a:gd name="connsiteX86" fmla="*/ 1072206 w 2178135"/>
                  <a:gd name="connsiteY86" fmla="*/ 353130 h 2039827"/>
                  <a:gd name="connsiteX87" fmla="*/ 1077975 w 2178135"/>
                  <a:gd name="connsiteY87" fmla="*/ 10936 h 2039827"/>
                  <a:gd name="connsiteX88" fmla="*/ 608423 w 2178135"/>
                  <a:gd name="connsiteY88"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127811 w 2178135"/>
                  <a:gd name="connsiteY23" fmla="*/ 1700016 h 2039827"/>
                  <a:gd name="connsiteX24" fmla="*/ 1177238 w 2178135"/>
                  <a:gd name="connsiteY24" fmla="*/ 1737086 h 2039827"/>
                  <a:gd name="connsiteX25" fmla="*/ 1208130 w 2178135"/>
                  <a:gd name="connsiteY25" fmla="*/ 1817405 h 2039827"/>
                  <a:gd name="connsiteX26" fmla="*/ 1232844 w 2178135"/>
                  <a:gd name="connsiteY26" fmla="*/ 1879189 h 2039827"/>
                  <a:gd name="connsiteX27" fmla="*/ 1257557 w 2178135"/>
                  <a:gd name="connsiteY27" fmla="*/ 1940973 h 2039827"/>
                  <a:gd name="connsiteX28" fmla="*/ 1288449 w 2178135"/>
                  <a:gd name="connsiteY28" fmla="*/ 1984222 h 2039827"/>
                  <a:gd name="connsiteX29" fmla="*/ 1350233 w 2178135"/>
                  <a:gd name="connsiteY29" fmla="*/ 2008935 h 2039827"/>
                  <a:gd name="connsiteX30" fmla="*/ 1449087 w 2178135"/>
                  <a:gd name="connsiteY30" fmla="*/ 2027470 h 2039827"/>
                  <a:gd name="connsiteX31" fmla="*/ 1523227 w 2178135"/>
                  <a:gd name="connsiteY31" fmla="*/ 2039827 h 2039827"/>
                  <a:gd name="connsiteX32" fmla="*/ 1615903 w 2178135"/>
                  <a:gd name="connsiteY32" fmla="*/ 2039827 h 2039827"/>
                  <a:gd name="connsiteX33" fmla="*/ 1597368 w 2178135"/>
                  <a:gd name="connsiteY33" fmla="*/ 2027470 h 2039827"/>
                  <a:gd name="connsiteX34" fmla="*/ 1597368 w 2178135"/>
                  <a:gd name="connsiteY34" fmla="*/ 2027470 h 2039827"/>
                  <a:gd name="connsiteX35" fmla="*/ 1585011 w 2178135"/>
                  <a:gd name="connsiteY35" fmla="*/ 1959508 h 2039827"/>
                  <a:gd name="connsiteX36" fmla="*/ 1560298 w 2178135"/>
                  <a:gd name="connsiteY36" fmla="*/ 1928616 h 2039827"/>
                  <a:gd name="connsiteX37" fmla="*/ 1554119 w 2178135"/>
                  <a:gd name="connsiteY37" fmla="*/ 1891546 h 2039827"/>
                  <a:gd name="connsiteX38" fmla="*/ 1535584 w 2178135"/>
                  <a:gd name="connsiteY38" fmla="*/ 1848297 h 2039827"/>
                  <a:gd name="connsiteX39" fmla="*/ 1547941 w 2178135"/>
                  <a:gd name="connsiteY39" fmla="*/ 1817405 h 2039827"/>
                  <a:gd name="connsiteX40" fmla="*/ 1541762 w 2178135"/>
                  <a:gd name="connsiteY40" fmla="*/ 1798870 h 2039827"/>
                  <a:gd name="connsiteX41" fmla="*/ 1498514 w 2178135"/>
                  <a:gd name="connsiteY41" fmla="*/ 1774157 h 2039827"/>
                  <a:gd name="connsiteX42" fmla="*/ 1547941 w 2178135"/>
                  <a:gd name="connsiteY42" fmla="*/ 1743265 h 2039827"/>
                  <a:gd name="connsiteX43" fmla="*/ 1554119 w 2178135"/>
                  <a:gd name="connsiteY43" fmla="*/ 1730908 h 2039827"/>
                  <a:gd name="connsiteX44" fmla="*/ 1560298 w 2178135"/>
                  <a:gd name="connsiteY44" fmla="*/ 1700016 h 2039827"/>
                  <a:gd name="connsiteX45" fmla="*/ 1535584 w 2178135"/>
                  <a:gd name="connsiteY45" fmla="*/ 1669124 h 2039827"/>
                  <a:gd name="connsiteX46" fmla="*/ 1560298 w 2178135"/>
                  <a:gd name="connsiteY46" fmla="*/ 1669124 h 2039827"/>
                  <a:gd name="connsiteX47" fmla="*/ 1585011 w 2178135"/>
                  <a:gd name="connsiteY47" fmla="*/ 1650589 h 2039827"/>
                  <a:gd name="connsiteX48" fmla="*/ 1560298 w 2178135"/>
                  <a:gd name="connsiteY48" fmla="*/ 1594984 h 2039827"/>
                  <a:gd name="connsiteX49" fmla="*/ 1628260 w 2178135"/>
                  <a:gd name="connsiteY49" fmla="*/ 1594984 h 2039827"/>
                  <a:gd name="connsiteX50" fmla="*/ 1659152 w 2178135"/>
                  <a:gd name="connsiteY50" fmla="*/ 1533200 h 2039827"/>
                  <a:gd name="connsiteX51" fmla="*/ 1714757 w 2178135"/>
                  <a:gd name="connsiteY51" fmla="*/ 1502308 h 2039827"/>
                  <a:gd name="connsiteX52" fmla="*/ 1708579 w 2178135"/>
                  <a:gd name="connsiteY52" fmla="*/ 1483773 h 2039827"/>
                  <a:gd name="connsiteX53" fmla="*/ 1949535 w 2178135"/>
                  <a:gd name="connsiteY53" fmla="*/ 1286065 h 2039827"/>
                  <a:gd name="connsiteX54" fmla="*/ 1992784 w 2178135"/>
                  <a:gd name="connsiteY54" fmla="*/ 1267530 h 2039827"/>
                  <a:gd name="connsiteX55" fmla="*/ 2017498 w 2178135"/>
                  <a:gd name="connsiteY55" fmla="*/ 1329313 h 2039827"/>
                  <a:gd name="connsiteX56" fmla="*/ 2153422 w 2178135"/>
                  <a:gd name="connsiteY56" fmla="*/ 1255173 h 2039827"/>
                  <a:gd name="connsiteX57" fmla="*/ 2163228 w 2178135"/>
                  <a:gd name="connsiteY57" fmla="*/ 1247555 h 2039827"/>
                  <a:gd name="connsiteX58" fmla="*/ 2147244 w 2178135"/>
                  <a:gd name="connsiteY58" fmla="*/ 1094535 h 2039827"/>
                  <a:gd name="connsiteX59" fmla="*/ 2159600 w 2178135"/>
                  <a:gd name="connsiteY59" fmla="*/ 1051286 h 2039827"/>
                  <a:gd name="connsiteX60" fmla="*/ 2178135 w 2178135"/>
                  <a:gd name="connsiteY60" fmla="*/ 1014216 h 2039827"/>
                  <a:gd name="connsiteX61" fmla="*/ 2141065 w 2178135"/>
                  <a:gd name="connsiteY61" fmla="*/ 903005 h 2039827"/>
                  <a:gd name="connsiteX62" fmla="*/ 2110173 w 2178135"/>
                  <a:gd name="connsiteY62" fmla="*/ 872113 h 2039827"/>
                  <a:gd name="connsiteX63" fmla="*/ 2085460 w 2178135"/>
                  <a:gd name="connsiteY63" fmla="*/ 791795 h 2039827"/>
                  <a:gd name="connsiteX64" fmla="*/ 2073103 w 2178135"/>
                  <a:gd name="connsiteY64" fmla="*/ 618800 h 2039827"/>
                  <a:gd name="connsiteX65" fmla="*/ 2060746 w 2178135"/>
                  <a:gd name="connsiteY65" fmla="*/ 519946 h 2039827"/>
                  <a:gd name="connsiteX66" fmla="*/ 2042211 w 2178135"/>
                  <a:gd name="connsiteY66" fmla="*/ 501411 h 2039827"/>
                  <a:gd name="connsiteX67" fmla="*/ 1992784 w 2178135"/>
                  <a:gd name="connsiteY67" fmla="*/ 526124 h 2039827"/>
                  <a:gd name="connsiteX68" fmla="*/ 1884028 w 2178135"/>
                  <a:gd name="connsiteY68" fmla="*/ 453649 h 2039827"/>
                  <a:gd name="connsiteX69" fmla="*/ 1844503 w 2178135"/>
                  <a:gd name="connsiteY69" fmla="*/ 470519 h 2039827"/>
                  <a:gd name="connsiteX70" fmla="*/ 1776541 w 2178135"/>
                  <a:gd name="connsiteY70" fmla="*/ 464340 h 2039827"/>
                  <a:gd name="connsiteX71" fmla="*/ 1702400 w 2178135"/>
                  <a:gd name="connsiteY71" fmla="*/ 519946 h 2039827"/>
                  <a:gd name="connsiteX72" fmla="*/ 1640617 w 2178135"/>
                  <a:gd name="connsiteY72" fmla="*/ 489054 h 2039827"/>
                  <a:gd name="connsiteX73" fmla="*/ 1603546 w 2178135"/>
                  <a:gd name="connsiteY73" fmla="*/ 501411 h 2039827"/>
                  <a:gd name="connsiteX74" fmla="*/ 1603608 w 2178135"/>
                  <a:gd name="connsiteY74" fmla="*/ 489288 h 2039827"/>
                  <a:gd name="connsiteX75" fmla="*/ 1529406 w 2178135"/>
                  <a:gd name="connsiteY75" fmla="*/ 495232 h 2039827"/>
                  <a:gd name="connsiteX76" fmla="*/ 1498514 w 2178135"/>
                  <a:gd name="connsiteY76" fmla="*/ 470519 h 2039827"/>
                  <a:gd name="connsiteX77" fmla="*/ 1451525 w 2178135"/>
                  <a:gd name="connsiteY77" fmla="*/ 481697 h 2039827"/>
                  <a:gd name="connsiteX78" fmla="*/ 1372168 w 2178135"/>
                  <a:gd name="connsiteY78" fmla="*/ 433707 h 2039827"/>
                  <a:gd name="connsiteX79" fmla="*/ 1300806 w 2178135"/>
                  <a:gd name="connsiteY79" fmla="*/ 451984 h 2039827"/>
                  <a:gd name="connsiteX80" fmla="*/ 1269914 w 2178135"/>
                  <a:gd name="connsiteY80" fmla="*/ 439627 h 2039827"/>
                  <a:gd name="connsiteX81" fmla="*/ 1250011 w 2178135"/>
                  <a:gd name="connsiteY81" fmla="*/ 432292 h 2039827"/>
                  <a:gd name="connsiteX82" fmla="*/ 1220487 w 2178135"/>
                  <a:gd name="connsiteY82" fmla="*/ 396378 h 2039827"/>
                  <a:gd name="connsiteX83" fmla="*/ 1153535 w 2178135"/>
                  <a:gd name="connsiteY83" fmla="*/ 390478 h 2039827"/>
                  <a:gd name="connsiteX84" fmla="*/ 1115454 w 2178135"/>
                  <a:gd name="connsiteY84" fmla="*/ 371665 h 2039827"/>
                  <a:gd name="connsiteX85" fmla="*/ 1096919 w 2178135"/>
                  <a:gd name="connsiteY85" fmla="*/ 371665 h 2039827"/>
                  <a:gd name="connsiteX86" fmla="*/ 1084562 w 2178135"/>
                  <a:gd name="connsiteY86" fmla="*/ 359308 h 2039827"/>
                  <a:gd name="connsiteX87" fmla="*/ 1072206 w 2178135"/>
                  <a:gd name="connsiteY87" fmla="*/ 353130 h 2039827"/>
                  <a:gd name="connsiteX88" fmla="*/ 1077975 w 2178135"/>
                  <a:gd name="connsiteY88" fmla="*/ 10936 h 2039827"/>
                  <a:gd name="connsiteX89" fmla="*/ 608423 w 2178135"/>
                  <a:gd name="connsiteY89"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127811 w 2178135"/>
                  <a:gd name="connsiteY23" fmla="*/ 1700016 h 2039827"/>
                  <a:gd name="connsiteX24" fmla="*/ 1177238 w 2178135"/>
                  <a:gd name="connsiteY24" fmla="*/ 1737086 h 2039827"/>
                  <a:gd name="connsiteX25" fmla="*/ 1208130 w 2178135"/>
                  <a:gd name="connsiteY25" fmla="*/ 1817405 h 2039827"/>
                  <a:gd name="connsiteX26" fmla="*/ 1232844 w 2178135"/>
                  <a:gd name="connsiteY26" fmla="*/ 1879189 h 2039827"/>
                  <a:gd name="connsiteX27" fmla="*/ 1257557 w 2178135"/>
                  <a:gd name="connsiteY27" fmla="*/ 1940973 h 2039827"/>
                  <a:gd name="connsiteX28" fmla="*/ 1288449 w 2178135"/>
                  <a:gd name="connsiteY28" fmla="*/ 1984222 h 2039827"/>
                  <a:gd name="connsiteX29" fmla="*/ 1350233 w 2178135"/>
                  <a:gd name="connsiteY29" fmla="*/ 2008935 h 2039827"/>
                  <a:gd name="connsiteX30" fmla="*/ 1449087 w 2178135"/>
                  <a:gd name="connsiteY30" fmla="*/ 2027470 h 2039827"/>
                  <a:gd name="connsiteX31" fmla="*/ 1523227 w 2178135"/>
                  <a:gd name="connsiteY31" fmla="*/ 2039827 h 2039827"/>
                  <a:gd name="connsiteX32" fmla="*/ 1615903 w 2178135"/>
                  <a:gd name="connsiteY32" fmla="*/ 2039827 h 2039827"/>
                  <a:gd name="connsiteX33" fmla="*/ 1597368 w 2178135"/>
                  <a:gd name="connsiteY33" fmla="*/ 2027470 h 2039827"/>
                  <a:gd name="connsiteX34" fmla="*/ 1597368 w 2178135"/>
                  <a:gd name="connsiteY34" fmla="*/ 2027470 h 2039827"/>
                  <a:gd name="connsiteX35" fmla="*/ 1585011 w 2178135"/>
                  <a:gd name="connsiteY35" fmla="*/ 1959508 h 2039827"/>
                  <a:gd name="connsiteX36" fmla="*/ 1560298 w 2178135"/>
                  <a:gd name="connsiteY36" fmla="*/ 1928616 h 2039827"/>
                  <a:gd name="connsiteX37" fmla="*/ 1554119 w 2178135"/>
                  <a:gd name="connsiteY37" fmla="*/ 1891546 h 2039827"/>
                  <a:gd name="connsiteX38" fmla="*/ 1535584 w 2178135"/>
                  <a:gd name="connsiteY38" fmla="*/ 1848297 h 2039827"/>
                  <a:gd name="connsiteX39" fmla="*/ 1547941 w 2178135"/>
                  <a:gd name="connsiteY39" fmla="*/ 1817405 h 2039827"/>
                  <a:gd name="connsiteX40" fmla="*/ 1541762 w 2178135"/>
                  <a:gd name="connsiteY40" fmla="*/ 1798870 h 2039827"/>
                  <a:gd name="connsiteX41" fmla="*/ 1498514 w 2178135"/>
                  <a:gd name="connsiteY41" fmla="*/ 1774157 h 2039827"/>
                  <a:gd name="connsiteX42" fmla="*/ 1547941 w 2178135"/>
                  <a:gd name="connsiteY42" fmla="*/ 1743265 h 2039827"/>
                  <a:gd name="connsiteX43" fmla="*/ 1554119 w 2178135"/>
                  <a:gd name="connsiteY43" fmla="*/ 1730908 h 2039827"/>
                  <a:gd name="connsiteX44" fmla="*/ 1560298 w 2178135"/>
                  <a:gd name="connsiteY44" fmla="*/ 1700016 h 2039827"/>
                  <a:gd name="connsiteX45" fmla="*/ 1535584 w 2178135"/>
                  <a:gd name="connsiteY45" fmla="*/ 1669124 h 2039827"/>
                  <a:gd name="connsiteX46" fmla="*/ 1560298 w 2178135"/>
                  <a:gd name="connsiteY46" fmla="*/ 1669124 h 2039827"/>
                  <a:gd name="connsiteX47" fmla="*/ 1585011 w 2178135"/>
                  <a:gd name="connsiteY47" fmla="*/ 1650589 h 2039827"/>
                  <a:gd name="connsiteX48" fmla="*/ 1560298 w 2178135"/>
                  <a:gd name="connsiteY48" fmla="*/ 1594984 h 2039827"/>
                  <a:gd name="connsiteX49" fmla="*/ 1628260 w 2178135"/>
                  <a:gd name="connsiteY49" fmla="*/ 1594984 h 2039827"/>
                  <a:gd name="connsiteX50" fmla="*/ 1659152 w 2178135"/>
                  <a:gd name="connsiteY50" fmla="*/ 1533200 h 2039827"/>
                  <a:gd name="connsiteX51" fmla="*/ 1714757 w 2178135"/>
                  <a:gd name="connsiteY51" fmla="*/ 1502308 h 2039827"/>
                  <a:gd name="connsiteX52" fmla="*/ 1708579 w 2178135"/>
                  <a:gd name="connsiteY52" fmla="*/ 1483773 h 2039827"/>
                  <a:gd name="connsiteX53" fmla="*/ 1949535 w 2178135"/>
                  <a:gd name="connsiteY53" fmla="*/ 1286065 h 2039827"/>
                  <a:gd name="connsiteX54" fmla="*/ 1992784 w 2178135"/>
                  <a:gd name="connsiteY54" fmla="*/ 1267530 h 2039827"/>
                  <a:gd name="connsiteX55" fmla="*/ 2017498 w 2178135"/>
                  <a:gd name="connsiteY55" fmla="*/ 1329313 h 2039827"/>
                  <a:gd name="connsiteX56" fmla="*/ 2153422 w 2178135"/>
                  <a:gd name="connsiteY56" fmla="*/ 1255173 h 2039827"/>
                  <a:gd name="connsiteX57" fmla="*/ 2147244 w 2178135"/>
                  <a:gd name="connsiteY57" fmla="*/ 1094535 h 2039827"/>
                  <a:gd name="connsiteX58" fmla="*/ 2159600 w 2178135"/>
                  <a:gd name="connsiteY58" fmla="*/ 1051286 h 2039827"/>
                  <a:gd name="connsiteX59" fmla="*/ 2178135 w 2178135"/>
                  <a:gd name="connsiteY59" fmla="*/ 1014216 h 2039827"/>
                  <a:gd name="connsiteX60" fmla="*/ 2141065 w 2178135"/>
                  <a:gd name="connsiteY60" fmla="*/ 903005 h 2039827"/>
                  <a:gd name="connsiteX61" fmla="*/ 2110173 w 2178135"/>
                  <a:gd name="connsiteY61" fmla="*/ 872113 h 2039827"/>
                  <a:gd name="connsiteX62" fmla="*/ 2085460 w 2178135"/>
                  <a:gd name="connsiteY62" fmla="*/ 791795 h 2039827"/>
                  <a:gd name="connsiteX63" fmla="*/ 2073103 w 2178135"/>
                  <a:gd name="connsiteY63" fmla="*/ 618800 h 2039827"/>
                  <a:gd name="connsiteX64" fmla="*/ 2060746 w 2178135"/>
                  <a:gd name="connsiteY64" fmla="*/ 519946 h 2039827"/>
                  <a:gd name="connsiteX65" fmla="*/ 2042211 w 2178135"/>
                  <a:gd name="connsiteY65" fmla="*/ 501411 h 2039827"/>
                  <a:gd name="connsiteX66" fmla="*/ 1992784 w 2178135"/>
                  <a:gd name="connsiteY66" fmla="*/ 526124 h 2039827"/>
                  <a:gd name="connsiteX67" fmla="*/ 1884028 w 2178135"/>
                  <a:gd name="connsiteY67" fmla="*/ 453649 h 2039827"/>
                  <a:gd name="connsiteX68" fmla="*/ 1844503 w 2178135"/>
                  <a:gd name="connsiteY68" fmla="*/ 470519 h 2039827"/>
                  <a:gd name="connsiteX69" fmla="*/ 1776541 w 2178135"/>
                  <a:gd name="connsiteY69" fmla="*/ 464340 h 2039827"/>
                  <a:gd name="connsiteX70" fmla="*/ 1702400 w 2178135"/>
                  <a:gd name="connsiteY70" fmla="*/ 519946 h 2039827"/>
                  <a:gd name="connsiteX71" fmla="*/ 1640617 w 2178135"/>
                  <a:gd name="connsiteY71" fmla="*/ 489054 h 2039827"/>
                  <a:gd name="connsiteX72" fmla="*/ 1603546 w 2178135"/>
                  <a:gd name="connsiteY72" fmla="*/ 501411 h 2039827"/>
                  <a:gd name="connsiteX73" fmla="*/ 1603608 w 2178135"/>
                  <a:gd name="connsiteY73" fmla="*/ 489288 h 2039827"/>
                  <a:gd name="connsiteX74" fmla="*/ 1529406 w 2178135"/>
                  <a:gd name="connsiteY74" fmla="*/ 495232 h 2039827"/>
                  <a:gd name="connsiteX75" fmla="*/ 1498514 w 2178135"/>
                  <a:gd name="connsiteY75" fmla="*/ 470519 h 2039827"/>
                  <a:gd name="connsiteX76" fmla="*/ 1451525 w 2178135"/>
                  <a:gd name="connsiteY76" fmla="*/ 481697 h 2039827"/>
                  <a:gd name="connsiteX77" fmla="*/ 1372168 w 2178135"/>
                  <a:gd name="connsiteY77" fmla="*/ 433707 h 2039827"/>
                  <a:gd name="connsiteX78" fmla="*/ 1300806 w 2178135"/>
                  <a:gd name="connsiteY78" fmla="*/ 451984 h 2039827"/>
                  <a:gd name="connsiteX79" fmla="*/ 1269914 w 2178135"/>
                  <a:gd name="connsiteY79" fmla="*/ 439627 h 2039827"/>
                  <a:gd name="connsiteX80" fmla="*/ 1250011 w 2178135"/>
                  <a:gd name="connsiteY80" fmla="*/ 432292 h 2039827"/>
                  <a:gd name="connsiteX81" fmla="*/ 1220487 w 2178135"/>
                  <a:gd name="connsiteY81" fmla="*/ 396378 h 2039827"/>
                  <a:gd name="connsiteX82" fmla="*/ 1153535 w 2178135"/>
                  <a:gd name="connsiteY82" fmla="*/ 390478 h 2039827"/>
                  <a:gd name="connsiteX83" fmla="*/ 1115454 w 2178135"/>
                  <a:gd name="connsiteY83" fmla="*/ 371665 h 2039827"/>
                  <a:gd name="connsiteX84" fmla="*/ 1096919 w 2178135"/>
                  <a:gd name="connsiteY84" fmla="*/ 371665 h 2039827"/>
                  <a:gd name="connsiteX85" fmla="*/ 1084562 w 2178135"/>
                  <a:gd name="connsiteY85" fmla="*/ 359308 h 2039827"/>
                  <a:gd name="connsiteX86" fmla="*/ 1072206 w 2178135"/>
                  <a:gd name="connsiteY86" fmla="*/ 353130 h 2039827"/>
                  <a:gd name="connsiteX87" fmla="*/ 1077975 w 2178135"/>
                  <a:gd name="connsiteY87" fmla="*/ 10936 h 2039827"/>
                  <a:gd name="connsiteX88" fmla="*/ 608423 w 2178135"/>
                  <a:gd name="connsiteY88"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127811 w 2178135"/>
                  <a:gd name="connsiteY23" fmla="*/ 1700016 h 2039827"/>
                  <a:gd name="connsiteX24" fmla="*/ 1177238 w 2178135"/>
                  <a:gd name="connsiteY24" fmla="*/ 1737086 h 2039827"/>
                  <a:gd name="connsiteX25" fmla="*/ 1208130 w 2178135"/>
                  <a:gd name="connsiteY25" fmla="*/ 1817405 h 2039827"/>
                  <a:gd name="connsiteX26" fmla="*/ 1232844 w 2178135"/>
                  <a:gd name="connsiteY26" fmla="*/ 1879189 h 2039827"/>
                  <a:gd name="connsiteX27" fmla="*/ 1257557 w 2178135"/>
                  <a:gd name="connsiteY27" fmla="*/ 1940973 h 2039827"/>
                  <a:gd name="connsiteX28" fmla="*/ 1288449 w 2178135"/>
                  <a:gd name="connsiteY28" fmla="*/ 1984222 h 2039827"/>
                  <a:gd name="connsiteX29" fmla="*/ 1350233 w 2178135"/>
                  <a:gd name="connsiteY29" fmla="*/ 2008935 h 2039827"/>
                  <a:gd name="connsiteX30" fmla="*/ 1449087 w 2178135"/>
                  <a:gd name="connsiteY30" fmla="*/ 2027470 h 2039827"/>
                  <a:gd name="connsiteX31" fmla="*/ 1523227 w 2178135"/>
                  <a:gd name="connsiteY31" fmla="*/ 2039827 h 2039827"/>
                  <a:gd name="connsiteX32" fmla="*/ 1615903 w 2178135"/>
                  <a:gd name="connsiteY32" fmla="*/ 2039827 h 2039827"/>
                  <a:gd name="connsiteX33" fmla="*/ 1597368 w 2178135"/>
                  <a:gd name="connsiteY33" fmla="*/ 2027470 h 2039827"/>
                  <a:gd name="connsiteX34" fmla="*/ 1597368 w 2178135"/>
                  <a:gd name="connsiteY34" fmla="*/ 2027470 h 2039827"/>
                  <a:gd name="connsiteX35" fmla="*/ 1585011 w 2178135"/>
                  <a:gd name="connsiteY35" fmla="*/ 1959508 h 2039827"/>
                  <a:gd name="connsiteX36" fmla="*/ 1560298 w 2178135"/>
                  <a:gd name="connsiteY36" fmla="*/ 1928616 h 2039827"/>
                  <a:gd name="connsiteX37" fmla="*/ 1554119 w 2178135"/>
                  <a:gd name="connsiteY37" fmla="*/ 1891546 h 2039827"/>
                  <a:gd name="connsiteX38" fmla="*/ 1535584 w 2178135"/>
                  <a:gd name="connsiteY38" fmla="*/ 1848297 h 2039827"/>
                  <a:gd name="connsiteX39" fmla="*/ 1547941 w 2178135"/>
                  <a:gd name="connsiteY39" fmla="*/ 1817405 h 2039827"/>
                  <a:gd name="connsiteX40" fmla="*/ 1541762 w 2178135"/>
                  <a:gd name="connsiteY40" fmla="*/ 1798870 h 2039827"/>
                  <a:gd name="connsiteX41" fmla="*/ 1498514 w 2178135"/>
                  <a:gd name="connsiteY41" fmla="*/ 1774157 h 2039827"/>
                  <a:gd name="connsiteX42" fmla="*/ 1547941 w 2178135"/>
                  <a:gd name="connsiteY42" fmla="*/ 1743265 h 2039827"/>
                  <a:gd name="connsiteX43" fmla="*/ 1554119 w 2178135"/>
                  <a:gd name="connsiteY43" fmla="*/ 1730908 h 2039827"/>
                  <a:gd name="connsiteX44" fmla="*/ 1560298 w 2178135"/>
                  <a:gd name="connsiteY44" fmla="*/ 1700016 h 2039827"/>
                  <a:gd name="connsiteX45" fmla="*/ 1535584 w 2178135"/>
                  <a:gd name="connsiteY45" fmla="*/ 1669124 h 2039827"/>
                  <a:gd name="connsiteX46" fmla="*/ 1560298 w 2178135"/>
                  <a:gd name="connsiteY46" fmla="*/ 1669124 h 2039827"/>
                  <a:gd name="connsiteX47" fmla="*/ 1585011 w 2178135"/>
                  <a:gd name="connsiteY47" fmla="*/ 1650589 h 2039827"/>
                  <a:gd name="connsiteX48" fmla="*/ 1560298 w 2178135"/>
                  <a:gd name="connsiteY48" fmla="*/ 1594984 h 2039827"/>
                  <a:gd name="connsiteX49" fmla="*/ 1628260 w 2178135"/>
                  <a:gd name="connsiteY49" fmla="*/ 1594984 h 2039827"/>
                  <a:gd name="connsiteX50" fmla="*/ 1659152 w 2178135"/>
                  <a:gd name="connsiteY50" fmla="*/ 1533200 h 2039827"/>
                  <a:gd name="connsiteX51" fmla="*/ 1714757 w 2178135"/>
                  <a:gd name="connsiteY51" fmla="*/ 1502308 h 2039827"/>
                  <a:gd name="connsiteX52" fmla="*/ 1708579 w 2178135"/>
                  <a:gd name="connsiteY52" fmla="*/ 1483773 h 2039827"/>
                  <a:gd name="connsiteX53" fmla="*/ 1949535 w 2178135"/>
                  <a:gd name="connsiteY53" fmla="*/ 1286065 h 2039827"/>
                  <a:gd name="connsiteX54" fmla="*/ 1992784 w 2178135"/>
                  <a:gd name="connsiteY54" fmla="*/ 1267530 h 2039827"/>
                  <a:gd name="connsiteX55" fmla="*/ 2017498 w 2178135"/>
                  <a:gd name="connsiteY55" fmla="*/ 1329313 h 2039827"/>
                  <a:gd name="connsiteX56" fmla="*/ 2147244 w 2178135"/>
                  <a:gd name="connsiteY56" fmla="*/ 1094535 h 2039827"/>
                  <a:gd name="connsiteX57" fmla="*/ 2159600 w 2178135"/>
                  <a:gd name="connsiteY57" fmla="*/ 1051286 h 2039827"/>
                  <a:gd name="connsiteX58" fmla="*/ 2178135 w 2178135"/>
                  <a:gd name="connsiteY58" fmla="*/ 1014216 h 2039827"/>
                  <a:gd name="connsiteX59" fmla="*/ 2141065 w 2178135"/>
                  <a:gd name="connsiteY59" fmla="*/ 903005 h 2039827"/>
                  <a:gd name="connsiteX60" fmla="*/ 2110173 w 2178135"/>
                  <a:gd name="connsiteY60" fmla="*/ 872113 h 2039827"/>
                  <a:gd name="connsiteX61" fmla="*/ 2085460 w 2178135"/>
                  <a:gd name="connsiteY61" fmla="*/ 791795 h 2039827"/>
                  <a:gd name="connsiteX62" fmla="*/ 2073103 w 2178135"/>
                  <a:gd name="connsiteY62" fmla="*/ 618800 h 2039827"/>
                  <a:gd name="connsiteX63" fmla="*/ 2060746 w 2178135"/>
                  <a:gd name="connsiteY63" fmla="*/ 519946 h 2039827"/>
                  <a:gd name="connsiteX64" fmla="*/ 2042211 w 2178135"/>
                  <a:gd name="connsiteY64" fmla="*/ 501411 h 2039827"/>
                  <a:gd name="connsiteX65" fmla="*/ 1992784 w 2178135"/>
                  <a:gd name="connsiteY65" fmla="*/ 526124 h 2039827"/>
                  <a:gd name="connsiteX66" fmla="*/ 1884028 w 2178135"/>
                  <a:gd name="connsiteY66" fmla="*/ 453649 h 2039827"/>
                  <a:gd name="connsiteX67" fmla="*/ 1844503 w 2178135"/>
                  <a:gd name="connsiteY67" fmla="*/ 470519 h 2039827"/>
                  <a:gd name="connsiteX68" fmla="*/ 1776541 w 2178135"/>
                  <a:gd name="connsiteY68" fmla="*/ 464340 h 2039827"/>
                  <a:gd name="connsiteX69" fmla="*/ 1702400 w 2178135"/>
                  <a:gd name="connsiteY69" fmla="*/ 519946 h 2039827"/>
                  <a:gd name="connsiteX70" fmla="*/ 1640617 w 2178135"/>
                  <a:gd name="connsiteY70" fmla="*/ 489054 h 2039827"/>
                  <a:gd name="connsiteX71" fmla="*/ 1603546 w 2178135"/>
                  <a:gd name="connsiteY71" fmla="*/ 501411 h 2039827"/>
                  <a:gd name="connsiteX72" fmla="*/ 1603608 w 2178135"/>
                  <a:gd name="connsiteY72" fmla="*/ 489288 h 2039827"/>
                  <a:gd name="connsiteX73" fmla="*/ 1529406 w 2178135"/>
                  <a:gd name="connsiteY73" fmla="*/ 495232 h 2039827"/>
                  <a:gd name="connsiteX74" fmla="*/ 1498514 w 2178135"/>
                  <a:gd name="connsiteY74" fmla="*/ 470519 h 2039827"/>
                  <a:gd name="connsiteX75" fmla="*/ 1451525 w 2178135"/>
                  <a:gd name="connsiteY75" fmla="*/ 481697 h 2039827"/>
                  <a:gd name="connsiteX76" fmla="*/ 1372168 w 2178135"/>
                  <a:gd name="connsiteY76" fmla="*/ 433707 h 2039827"/>
                  <a:gd name="connsiteX77" fmla="*/ 1300806 w 2178135"/>
                  <a:gd name="connsiteY77" fmla="*/ 451984 h 2039827"/>
                  <a:gd name="connsiteX78" fmla="*/ 1269914 w 2178135"/>
                  <a:gd name="connsiteY78" fmla="*/ 439627 h 2039827"/>
                  <a:gd name="connsiteX79" fmla="*/ 1250011 w 2178135"/>
                  <a:gd name="connsiteY79" fmla="*/ 432292 h 2039827"/>
                  <a:gd name="connsiteX80" fmla="*/ 1220487 w 2178135"/>
                  <a:gd name="connsiteY80" fmla="*/ 396378 h 2039827"/>
                  <a:gd name="connsiteX81" fmla="*/ 1153535 w 2178135"/>
                  <a:gd name="connsiteY81" fmla="*/ 390478 h 2039827"/>
                  <a:gd name="connsiteX82" fmla="*/ 1115454 w 2178135"/>
                  <a:gd name="connsiteY82" fmla="*/ 371665 h 2039827"/>
                  <a:gd name="connsiteX83" fmla="*/ 1096919 w 2178135"/>
                  <a:gd name="connsiteY83" fmla="*/ 371665 h 2039827"/>
                  <a:gd name="connsiteX84" fmla="*/ 1084562 w 2178135"/>
                  <a:gd name="connsiteY84" fmla="*/ 359308 h 2039827"/>
                  <a:gd name="connsiteX85" fmla="*/ 1072206 w 2178135"/>
                  <a:gd name="connsiteY85" fmla="*/ 353130 h 2039827"/>
                  <a:gd name="connsiteX86" fmla="*/ 1077975 w 2178135"/>
                  <a:gd name="connsiteY86" fmla="*/ 10936 h 2039827"/>
                  <a:gd name="connsiteX87" fmla="*/ 608423 w 2178135"/>
                  <a:gd name="connsiteY87"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127811 w 2178135"/>
                  <a:gd name="connsiteY23" fmla="*/ 1700016 h 2039827"/>
                  <a:gd name="connsiteX24" fmla="*/ 1177238 w 2178135"/>
                  <a:gd name="connsiteY24" fmla="*/ 1737086 h 2039827"/>
                  <a:gd name="connsiteX25" fmla="*/ 1208130 w 2178135"/>
                  <a:gd name="connsiteY25" fmla="*/ 1817405 h 2039827"/>
                  <a:gd name="connsiteX26" fmla="*/ 1232844 w 2178135"/>
                  <a:gd name="connsiteY26" fmla="*/ 1879189 h 2039827"/>
                  <a:gd name="connsiteX27" fmla="*/ 1257557 w 2178135"/>
                  <a:gd name="connsiteY27" fmla="*/ 1940973 h 2039827"/>
                  <a:gd name="connsiteX28" fmla="*/ 1288449 w 2178135"/>
                  <a:gd name="connsiteY28" fmla="*/ 1984222 h 2039827"/>
                  <a:gd name="connsiteX29" fmla="*/ 1350233 w 2178135"/>
                  <a:gd name="connsiteY29" fmla="*/ 2008935 h 2039827"/>
                  <a:gd name="connsiteX30" fmla="*/ 1449087 w 2178135"/>
                  <a:gd name="connsiteY30" fmla="*/ 2027470 h 2039827"/>
                  <a:gd name="connsiteX31" fmla="*/ 1523227 w 2178135"/>
                  <a:gd name="connsiteY31" fmla="*/ 2039827 h 2039827"/>
                  <a:gd name="connsiteX32" fmla="*/ 1615903 w 2178135"/>
                  <a:gd name="connsiteY32" fmla="*/ 2039827 h 2039827"/>
                  <a:gd name="connsiteX33" fmla="*/ 1597368 w 2178135"/>
                  <a:gd name="connsiteY33" fmla="*/ 2027470 h 2039827"/>
                  <a:gd name="connsiteX34" fmla="*/ 1597368 w 2178135"/>
                  <a:gd name="connsiteY34" fmla="*/ 2027470 h 2039827"/>
                  <a:gd name="connsiteX35" fmla="*/ 1585011 w 2178135"/>
                  <a:gd name="connsiteY35" fmla="*/ 1959508 h 2039827"/>
                  <a:gd name="connsiteX36" fmla="*/ 1560298 w 2178135"/>
                  <a:gd name="connsiteY36" fmla="*/ 1928616 h 2039827"/>
                  <a:gd name="connsiteX37" fmla="*/ 1554119 w 2178135"/>
                  <a:gd name="connsiteY37" fmla="*/ 1891546 h 2039827"/>
                  <a:gd name="connsiteX38" fmla="*/ 1535584 w 2178135"/>
                  <a:gd name="connsiteY38" fmla="*/ 1848297 h 2039827"/>
                  <a:gd name="connsiteX39" fmla="*/ 1547941 w 2178135"/>
                  <a:gd name="connsiteY39" fmla="*/ 1817405 h 2039827"/>
                  <a:gd name="connsiteX40" fmla="*/ 1541762 w 2178135"/>
                  <a:gd name="connsiteY40" fmla="*/ 1798870 h 2039827"/>
                  <a:gd name="connsiteX41" fmla="*/ 1498514 w 2178135"/>
                  <a:gd name="connsiteY41" fmla="*/ 1774157 h 2039827"/>
                  <a:gd name="connsiteX42" fmla="*/ 1547941 w 2178135"/>
                  <a:gd name="connsiteY42" fmla="*/ 1743265 h 2039827"/>
                  <a:gd name="connsiteX43" fmla="*/ 1554119 w 2178135"/>
                  <a:gd name="connsiteY43" fmla="*/ 1730908 h 2039827"/>
                  <a:gd name="connsiteX44" fmla="*/ 1560298 w 2178135"/>
                  <a:gd name="connsiteY44" fmla="*/ 1700016 h 2039827"/>
                  <a:gd name="connsiteX45" fmla="*/ 1535584 w 2178135"/>
                  <a:gd name="connsiteY45" fmla="*/ 1669124 h 2039827"/>
                  <a:gd name="connsiteX46" fmla="*/ 1560298 w 2178135"/>
                  <a:gd name="connsiteY46" fmla="*/ 1669124 h 2039827"/>
                  <a:gd name="connsiteX47" fmla="*/ 1585011 w 2178135"/>
                  <a:gd name="connsiteY47" fmla="*/ 1650589 h 2039827"/>
                  <a:gd name="connsiteX48" fmla="*/ 1560298 w 2178135"/>
                  <a:gd name="connsiteY48" fmla="*/ 1594984 h 2039827"/>
                  <a:gd name="connsiteX49" fmla="*/ 1628260 w 2178135"/>
                  <a:gd name="connsiteY49" fmla="*/ 1594984 h 2039827"/>
                  <a:gd name="connsiteX50" fmla="*/ 1659152 w 2178135"/>
                  <a:gd name="connsiteY50" fmla="*/ 1533200 h 2039827"/>
                  <a:gd name="connsiteX51" fmla="*/ 1714757 w 2178135"/>
                  <a:gd name="connsiteY51" fmla="*/ 1502308 h 2039827"/>
                  <a:gd name="connsiteX52" fmla="*/ 1708579 w 2178135"/>
                  <a:gd name="connsiteY52" fmla="*/ 1483773 h 2039827"/>
                  <a:gd name="connsiteX53" fmla="*/ 1949535 w 2178135"/>
                  <a:gd name="connsiteY53" fmla="*/ 1286065 h 2039827"/>
                  <a:gd name="connsiteX54" fmla="*/ 1992784 w 2178135"/>
                  <a:gd name="connsiteY54" fmla="*/ 1267530 h 2039827"/>
                  <a:gd name="connsiteX55" fmla="*/ 2017498 w 2178135"/>
                  <a:gd name="connsiteY55" fmla="*/ 1329313 h 2039827"/>
                  <a:gd name="connsiteX56" fmla="*/ 2159600 w 2178135"/>
                  <a:gd name="connsiteY56" fmla="*/ 1051286 h 2039827"/>
                  <a:gd name="connsiteX57" fmla="*/ 2178135 w 2178135"/>
                  <a:gd name="connsiteY57" fmla="*/ 1014216 h 2039827"/>
                  <a:gd name="connsiteX58" fmla="*/ 2141065 w 2178135"/>
                  <a:gd name="connsiteY58" fmla="*/ 903005 h 2039827"/>
                  <a:gd name="connsiteX59" fmla="*/ 2110173 w 2178135"/>
                  <a:gd name="connsiteY59" fmla="*/ 872113 h 2039827"/>
                  <a:gd name="connsiteX60" fmla="*/ 2085460 w 2178135"/>
                  <a:gd name="connsiteY60" fmla="*/ 791795 h 2039827"/>
                  <a:gd name="connsiteX61" fmla="*/ 2073103 w 2178135"/>
                  <a:gd name="connsiteY61" fmla="*/ 618800 h 2039827"/>
                  <a:gd name="connsiteX62" fmla="*/ 2060746 w 2178135"/>
                  <a:gd name="connsiteY62" fmla="*/ 519946 h 2039827"/>
                  <a:gd name="connsiteX63" fmla="*/ 2042211 w 2178135"/>
                  <a:gd name="connsiteY63" fmla="*/ 501411 h 2039827"/>
                  <a:gd name="connsiteX64" fmla="*/ 1992784 w 2178135"/>
                  <a:gd name="connsiteY64" fmla="*/ 526124 h 2039827"/>
                  <a:gd name="connsiteX65" fmla="*/ 1884028 w 2178135"/>
                  <a:gd name="connsiteY65" fmla="*/ 453649 h 2039827"/>
                  <a:gd name="connsiteX66" fmla="*/ 1844503 w 2178135"/>
                  <a:gd name="connsiteY66" fmla="*/ 470519 h 2039827"/>
                  <a:gd name="connsiteX67" fmla="*/ 1776541 w 2178135"/>
                  <a:gd name="connsiteY67" fmla="*/ 464340 h 2039827"/>
                  <a:gd name="connsiteX68" fmla="*/ 1702400 w 2178135"/>
                  <a:gd name="connsiteY68" fmla="*/ 519946 h 2039827"/>
                  <a:gd name="connsiteX69" fmla="*/ 1640617 w 2178135"/>
                  <a:gd name="connsiteY69" fmla="*/ 489054 h 2039827"/>
                  <a:gd name="connsiteX70" fmla="*/ 1603546 w 2178135"/>
                  <a:gd name="connsiteY70" fmla="*/ 501411 h 2039827"/>
                  <a:gd name="connsiteX71" fmla="*/ 1603608 w 2178135"/>
                  <a:gd name="connsiteY71" fmla="*/ 489288 h 2039827"/>
                  <a:gd name="connsiteX72" fmla="*/ 1529406 w 2178135"/>
                  <a:gd name="connsiteY72" fmla="*/ 495232 h 2039827"/>
                  <a:gd name="connsiteX73" fmla="*/ 1498514 w 2178135"/>
                  <a:gd name="connsiteY73" fmla="*/ 470519 h 2039827"/>
                  <a:gd name="connsiteX74" fmla="*/ 1451525 w 2178135"/>
                  <a:gd name="connsiteY74" fmla="*/ 481697 h 2039827"/>
                  <a:gd name="connsiteX75" fmla="*/ 1372168 w 2178135"/>
                  <a:gd name="connsiteY75" fmla="*/ 433707 h 2039827"/>
                  <a:gd name="connsiteX76" fmla="*/ 1300806 w 2178135"/>
                  <a:gd name="connsiteY76" fmla="*/ 451984 h 2039827"/>
                  <a:gd name="connsiteX77" fmla="*/ 1269914 w 2178135"/>
                  <a:gd name="connsiteY77" fmla="*/ 439627 h 2039827"/>
                  <a:gd name="connsiteX78" fmla="*/ 1250011 w 2178135"/>
                  <a:gd name="connsiteY78" fmla="*/ 432292 h 2039827"/>
                  <a:gd name="connsiteX79" fmla="*/ 1220487 w 2178135"/>
                  <a:gd name="connsiteY79" fmla="*/ 396378 h 2039827"/>
                  <a:gd name="connsiteX80" fmla="*/ 1153535 w 2178135"/>
                  <a:gd name="connsiteY80" fmla="*/ 390478 h 2039827"/>
                  <a:gd name="connsiteX81" fmla="*/ 1115454 w 2178135"/>
                  <a:gd name="connsiteY81" fmla="*/ 371665 h 2039827"/>
                  <a:gd name="connsiteX82" fmla="*/ 1096919 w 2178135"/>
                  <a:gd name="connsiteY82" fmla="*/ 371665 h 2039827"/>
                  <a:gd name="connsiteX83" fmla="*/ 1084562 w 2178135"/>
                  <a:gd name="connsiteY83" fmla="*/ 359308 h 2039827"/>
                  <a:gd name="connsiteX84" fmla="*/ 1072206 w 2178135"/>
                  <a:gd name="connsiteY84" fmla="*/ 353130 h 2039827"/>
                  <a:gd name="connsiteX85" fmla="*/ 1077975 w 2178135"/>
                  <a:gd name="connsiteY85" fmla="*/ 10936 h 2039827"/>
                  <a:gd name="connsiteX86" fmla="*/ 608423 w 2178135"/>
                  <a:gd name="connsiteY86" fmla="*/ 0 h 2039827"/>
                  <a:gd name="connsiteX0" fmla="*/ 608423 w 2159600"/>
                  <a:gd name="connsiteY0" fmla="*/ 0 h 2039827"/>
                  <a:gd name="connsiteX1" fmla="*/ 590292 w 2159600"/>
                  <a:gd name="connsiteY1" fmla="*/ 872113 h 2039827"/>
                  <a:gd name="connsiteX2" fmla="*/ 6178 w 2159600"/>
                  <a:gd name="connsiteY2" fmla="*/ 841299 h 2039827"/>
                  <a:gd name="connsiteX3" fmla="*/ 0 w 2159600"/>
                  <a:gd name="connsiteY3" fmla="*/ 880734 h 2039827"/>
                  <a:gd name="connsiteX4" fmla="*/ 58952 w 2159600"/>
                  <a:gd name="connsiteY4" fmla="*/ 921540 h 2039827"/>
                  <a:gd name="connsiteX5" fmla="*/ 114557 w 2159600"/>
                  <a:gd name="connsiteY5" fmla="*/ 989503 h 2039827"/>
                  <a:gd name="connsiteX6" fmla="*/ 163984 w 2159600"/>
                  <a:gd name="connsiteY6" fmla="*/ 1063643 h 2039827"/>
                  <a:gd name="connsiteX7" fmla="*/ 213411 w 2159600"/>
                  <a:gd name="connsiteY7" fmla="*/ 1076000 h 2039827"/>
                  <a:gd name="connsiteX8" fmla="*/ 250481 w 2159600"/>
                  <a:gd name="connsiteY8" fmla="*/ 1125427 h 2039827"/>
                  <a:gd name="connsiteX9" fmla="*/ 281373 w 2159600"/>
                  <a:gd name="connsiteY9" fmla="*/ 1174854 h 2039827"/>
                  <a:gd name="connsiteX10" fmla="*/ 306087 w 2159600"/>
                  <a:gd name="connsiteY10" fmla="*/ 1230459 h 2039827"/>
                  <a:gd name="connsiteX11" fmla="*/ 318444 w 2159600"/>
                  <a:gd name="connsiteY11" fmla="*/ 1304600 h 2039827"/>
                  <a:gd name="connsiteX12" fmla="*/ 336979 w 2159600"/>
                  <a:gd name="connsiteY12" fmla="*/ 1329313 h 2039827"/>
                  <a:gd name="connsiteX13" fmla="*/ 442011 w 2159600"/>
                  <a:gd name="connsiteY13" fmla="*/ 1409632 h 2039827"/>
                  <a:gd name="connsiteX14" fmla="*/ 448190 w 2159600"/>
                  <a:gd name="connsiteY14" fmla="*/ 1384919 h 2039827"/>
                  <a:gd name="connsiteX15" fmla="*/ 584114 w 2159600"/>
                  <a:gd name="connsiteY15" fmla="*/ 1452881 h 2039827"/>
                  <a:gd name="connsiteX16" fmla="*/ 584114 w 2159600"/>
                  <a:gd name="connsiteY16" fmla="*/ 1452881 h 2039827"/>
                  <a:gd name="connsiteX17" fmla="*/ 615006 w 2159600"/>
                  <a:gd name="connsiteY17" fmla="*/ 1397276 h 2039827"/>
                  <a:gd name="connsiteX18" fmla="*/ 670611 w 2159600"/>
                  <a:gd name="connsiteY18" fmla="*/ 1329313 h 2039827"/>
                  <a:gd name="connsiteX19" fmla="*/ 738573 w 2159600"/>
                  <a:gd name="connsiteY19" fmla="*/ 1310778 h 2039827"/>
                  <a:gd name="connsiteX20" fmla="*/ 831249 w 2159600"/>
                  <a:gd name="connsiteY20" fmla="*/ 1323135 h 2039827"/>
                  <a:gd name="connsiteX21" fmla="*/ 911568 w 2159600"/>
                  <a:gd name="connsiteY21" fmla="*/ 1384919 h 2039827"/>
                  <a:gd name="connsiteX22" fmla="*/ 967173 w 2159600"/>
                  <a:gd name="connsiteY22" fmla="*/ 1465238 h 2039827"/>
                  <a:gd name="connsiteX23" fmla="*/ 1127811 w 2159600"/>
                  <a:gd name="connsiteY23" fmla="*/ 1700016 h 2039827"/>
                  <a:gd name="connsiteX24" fmla="*/ 1177238 w 2159600"/>
                  <a:gd name="connsiteY24" fmla="*/ 1737086 h 2039827"/>
                  <a:gd name="connsiteX25" fmla="*/ 1208130 w 2159600"/>
                  <a:gd name="connsiteY25" fmla="*/ 1817405 h 2039827"/>
                  <a:gd name="connsiteX26" fmla="*/ 1232844 w 2159600"/>
                  <a:gd name="connsiteY26" fmla="*/ 1879189 h 2039827"/>
                  <a:gd name="connsiteX27" fmla="*/ 1257557 w 2159600"/>
                  <a:gd name="connsiteY27" fmla="*/ 1940973 h 2039827"/>
                  <a:gd name="connsiteX28" fmla="*/ 1288449 w 2159600"/>
                  <a:gd name="connsiteY28" fmla="*/ 1984222 h 2039827"/>
                  <a:gd name="connsiteX29" fmla="*/ 1350233 w 2159600"/>
                  <a:gd name="connsiteY29" fmla="*/ 2008935 h 2039827"/>
                  <a:gd name="connsiteX30" fmla="*/ 1449087 w 2159600"/>
                  <a:gd name="connsiteY30" fmla="*/ 2027470 h 2039827"/>
                  <a:gd name="connsiteX31" fmla="*/ 1523227 w 2159600"/>
                  <a:gd name="connsiteY31" fmla="*/ 2039827 h 2039827"/>
                  <a:gd name="connsiteX32" fmla="*/ 1615903 w 2159600"/>
                  <a:gd name="connsiteY32" fmla="*/ 2039827 h 2039827"/>
                  <a:gd name="connsiteX33" fmla="*/ 1597368 w 2159600"/>
                  <a:gd name="connsiteY33" fmla="*/ 2027470 h 2039827"/>
                  <a:gd name="connsiteX34" fmla="*/ 1597368 w 2159600"/>
                  <a:gd name="connsiteY34" fmla="*/ 2027470 h 2039827"/>
                  <a:gd name="connsiteX35" fmla="*/ 1585011 w 2159600"/>
                  <a:gd name="connsiteY35" fmla="*/ 1959508 h 2039827"/>
                  <a:gd name="connsiteX36" fmla="*/ 1560298 w 2159600"/>
                  <a:gd name="connsiteY36" fmla="*/ 1928616 h 2039827"/>
                  <a:gd name="connsiteX37" fmla="*/ 1554119 w 2159600"/>
                  <a:gd name="connsiteY37" fmla="*/ 1891546 h 2039827"/>
                  <a:gd name="connsiteX38" fmla="*/ 1535584 w 2159600"/>
                  <a:gd name="connsiteY38" fmla="*/ 1848297 h 2039827"/>
                  <a:gd name="connsiteX39" fmla="*/ 1547941 w 2159600"/>
                  <a:gd name="connsiteY39" fmla="*/ 1817405 h 2039827"/>
                  <a:gd name="connsiteX40" fmla="*/ 1541762 w 2159600"/>
                  <a:gd name="connsiteY40" fmla="*/ 1798870 h 2039827"/>
                  <a:gd name="connsiteX41" fmla="*/ 1498514 w 2159600"/>
                  <a:gd name="connsiteY41" fmla="*/ 1774157 h 2039827"/>
                  <a:gd name="connsiteX42" fmla="*/ 1547941 w 2159600"/>
                  <a:gd name="connsiteY42" fmla="*/ 1743265 h 2039827"/>
                  <a:gd name="connsiteX43" fmla="*/ 1554119 w 2159600"/>
                  <a:gd name="connsiteY43" fmla="*/ 1730908 h 2039827"/>
                  <a:gd name="connsiteX44" fmla="*/ 1560298 w 2159600"/>
                  <a:gd name="connsiteY44" fmla="*/ 1700016 h 2039827"/>
                  <a:gd name="connsiteX45" fmla="*/ 1535584 w 2159600"/>
                  <a:gd name="connsiteY45" fmla="*/ 1669124 h 2039827"/>
                  <a:gd name="connsiteX46" fmla="*/ 1560298 w 2159600"/>
                  <a:gd name="connsiteY46" fmla="*/ 1669124 h 2039827"/>
                  <a:gd name="connsiteX47" fmla="*/ 1585011 w 2159600"/>
                  <a:gd name="connsiteY47" fmla="*/ 1650589 h 2039827"/>
                  <a:gd name="connsiteX48" fmla="*/ 1560298 w 2159600"/>
                  <a:gd name="connsiteY48" fmla="*/ 1594984 h 2039827"/>
                  <a:gd name="connsiteX49" fmla="*/ 1628260 w 2159600"/>
                  <a:gd name="connsiteY49" fmla="*/ 1594984 h 2039827"/>
                  <a:gd name="connsiteX50" fmla="*/ 1659152 w 2159600"/>
                  <a:gd name="connsiteY50" fmla="*/ 1533200 h 2039827"/>
                  <a:gd name="connsiteX51" fmla="*/ 1714757 w 2159600"/>
                  <a:gd name="connsiteY51" fmla="*/ 1502308 h 2039827"/>
                  <a:gd name="connsiteX52" fmla="*/ 1708579 w 2159600"/>
                  <a:gd name="connsiteY52" fmla="*/ 1483773 h 2039827"/>
                  <a:gd name="connsiteX53" fmla="*/ 1949535 w 2159600"/>
                  <a:gd name="connsiteY53" fmla="*/ 1286065 h 2039827"/>
                  <a:gd name="connsiteX54" fmla="*/ 1992784 w 2159600"/>
                  <a:gd name="connsiteY54" fmla="*/ 1267530 h 2039827"/>
                  <a:gd name="connsiteX55" fmla="*/ 2017498 w 2159600"/>
                  <a:gd name="connsiteY55" fmla="*/ 1329313 h 2039827"/>
                  <a:gd name="connsiteX56" fmla="*/ 2159600 w 2159600"/>
                  <a:gd name="connsiteY56" fmla="*/ 1051286 h 2039827"/>
                  <a:gd name="connsiteX57" fmla="*/ 2141065 w 2159600"/>
                  <a:gd name="connsiteY57" fmla="*/ 903005 h 2039827"/>
                  <a:gd name="connsiteX58" fmla="*/ 2110173 w 2159600"/>
                  <a:gd name="connsiteY58" fmla="*/ 872113 h 2039827"/>
                  <a:gd name="connsiteX59" fmla="*/ 2085460 w 2159600"/>
                  <a:gd name="connsiteY59" fmla="*/ 791795 h 2039827"/>
                  <a:gd name="connsiteX60" fmla="*/ 2073103 w 2159600"/>
                  <a:gd name="connsiteY60" fmla="*/ 618800 h 2039827"/>
                  <a:gd name="connsiteX61" fmla="*/ 2060746 w 2159600"/>
                  <a:gd name="connsiteY61" fmla="*/ 519946 h 2039827"/>
                  <a:gd name="connsiteX62" fmla="*/ 2042211 w 2159600"/>
                  <a:gd name="connsiteY62" fmla="*/ 501411 h 2039827"/>
                  <a:gd name="connsiteX63" fmla="*/ 1992784 w 2159600"/>
                  <a:gd name="connsiteY63" fmla="*/ 526124 h 2039827"/>
                  <a:gd name="connsiteX64" fmla="*/ 1884028 w 2159600"/>
                  <a:gd name="connsiteY64" fmla="*/ 453649 h 2039827"/>
                  <a:gd name="connsiteX65" fmla="*/ 1844503 w 2159600"/>
                  <a:gd name="connsiteY65" fmla="*/ 470519 h 2039827"/>
                  <a:gd name="connsiteX66" fmla="*/ 1776541 w 2159600"/>
                  <a:gd name="connsiteY66" fmla="*/ 464340 h 2039827"/>
                  <a:gd name="connsiteX67" fmla="*/ 1702400 w 2159600"/>
                  <a:gd name="connsiteY67" fmla="*/ 519946 h 2039827"/>
                  <a:gd name="connsiteX68" fmla="*/ 1640617 w 2159600"/>
                  <a:gd name="connsiteY68" fmla="*/ 489054 h 2039827"/>
                  <a:gd name="connsiteX69" fmla="*/ 1603546 w 2159600"/>
                  <a:gd name="connsiteY69" fmla="*/ 501411 h 2039827"/>
                  <a:gd name="connsiteX70" fmla="*/ 1603608 w 2159600"/>
                  <a:gd name="connsiteY70" fmla="*/ 489288 h 2039827"/>
                  <a:gd name="connsiteX71" fmla="*/ 1529406 w 2159600"/>
                  <a:gd name="connsiteY71" fmla="*/ 495232 h 2039827"/>
                  <a:gd name="connsiteX72" fmla="*/ 1498514 w 2159600"/>
                  <a:gd name="connsiteY72" fmla="*/ 470519 h 2039827"/>
                  <a:gd name="connsiteX73" fmla="*/ 1451525 w 2159600"/>
                  <a:gd name="connsiteY73" fmla="*/ 481697 h 2039827"/>
                  <a:gd name="connsiteX74" fmla="*/ 1372168 w 2159600"/>
                  <a:gd name="connsiteY74" fmla="*/ 433707 h 2039827"/>
                  <a:gd name="connsiteX75" fmla="*/ 1300806 w 2159600"/>
                  <a:gd name="connsiteY75" fmla="*/ 451984 h 2039827"/>
                  <a:gd name="connsiteX76" fmla="*/ 1269914 w 2159600"/>
                  <a:gd name="connsiteY76" fmla="*/ 439627 h 2039827"/>
                  <a:gd name="connsiteX77" fmla="*/ 1250011 w 2159600"/>
                  <a:gd name="connsiteY77" fmla="*/ 432292 h 2039827"/>
                  <a:gd name="connsiteX78" fmla="*/ 1220487 w 2159600"/>
                  <a:gd name="connsiteY78" fmla="*/ 396378 h 2039827"/>
                  <a:gd name="connsiteX79" fmla="*/ 1153535 w 2159600"/>
                  <a:gd name="connsiteY79" fmla="*/ 390478 h 2039827"/>
                  <a:gd name="connsiteX80" fmla="*/ 1115454 w 2159600"/>
                  <a:gd name="connsiteY80" fmla="*/ 371665 h 2039827"/>
                  <a:gd name="connsiteX81" fmla="*/ 1096919 w 2159600"/>
                  <a:gd name="connsiteY81" fmla="*/ 371665 h 2039827"/>
                  <a:gd name="connsiteX82" fmla="*/ 1084562 w 2159600"/>
                  <a:gd name="connsiteY82" fmla="*/ 359308 h 2039827"/>
                  <a:gd name="connsiteX83" fmla="*/ 1072206 w 2159600"/>
                  <a:gd name="connsiteY83" fmla="*/ 353130 h 2039827"/>
                  <a:gd name="connsiteX84" fmla="*/ 1077975 w 2159600"/>
                  <a:gd name="connsiteY84" fmla="*/ 10936 h 2039827"/>
                  <a:gd name="connsiteX85" fmla="*/ 608423 w 2159600"/>
                  <a:gd name="connsiteY85" fmla="*/ 0 h 2039827"/>
                  <a:gd name="connsiteX0" fmla="*/ 608423 w 2159600"/>
                  <a:gd name="connsiteY0" fmla="*/ 0 h 2039827"/>
                  <a:gd name="connsiteX1" fmla="*/ 590292 w 2159600"/>
                  <a:gd name="connsiteY1" fmla="*/ 872113 h 2039827"/>
                  <a:gd name="connsiteX2" fmla="*/ 6178 w 2159600"/>
                  <a:gd name="connsiteY2" fmla="*/ 841299 h 2039827"/>
                  <a:gd name="connsiteX3" fmla="*/ 0 w 2159600"/>
                  <a:gd name="connsiteY3" fmla="*/ 880734 h 2039827"/>
                  <a:gd name="connsiteX4" fmla="*/ 58952 w 2159600"/>
                  <a:gd name="connsiteY4" fmla="*/ 921540 h 2039827"/>
                  <a:gd name="connsiteX5" fmla="*/ 114557 w 2159600"/>
                  <a:gd name="connsiteY5" fmla="*/ 989503 h 2039827"/>
                  <a:gd name="connsiteX6" fmla="*/ 163984 w 2159600"/>
                  <a:gd name="connsiteY6" fmla="*/ 1063643 h 2039827"/>
                  <a:gd name="connsiteX7" fmla="*/ 213411 w 2159600"/>
                  <a:gd name="connsiteY7" fmla="*/ 1076000 h 2039827"/>
                  <a:gd name="connsiteX8" fmla="*/ 250481 w 2159600"/>
                  <a:gd name="connsiteY8" fmla="*/ 1125427 h 2039827"/>
                  <a:gd name="connsiteX9" fmla="*/ 281373 w 2159600"/>
                  <a:gd name="connsiteY9" fmla="*/ 1174854 h 2039827"/>
                  <a:gd name="connsiteX10" fmla="*/ 306087 w 2159600"/>
                  <a:gd name="connsiteY10" fmla="*/ 1230459 h 2039827"/>
                  <a:gd name="connsiteX11" fmla="*/ 318444 w 2159600"/>
                  <a:gd name="connsiteY11" fmla="*/ 1304600 h 2039827"/>
                  <a:gd name="connsiteX12" fmla="*/ 336979 w 2159600"/>
                  <a:gd name="connsiteY12" fmla="*/ 1329313 h 2039827"/>
                  <a:gd name="connsiteX13" fmla="*/ 442011 w 2159600"/>
                  <a:gd name="connsiteY13" fmla="*/ 1409632 h 2039827"/>
                  <a:gd name="connsiteX14" fmla="*/ 448190 w 2159600"/>
                  <a:gd name="connsiteY14" fmla="*/ 1384919 h 2039827"/>
                  <a:gd name="connsiteX15" fmla="*/ 584114 w 2159600"/>
                  <a:gd name="connsiteY15" fmla="*/ 1452881 h 2039827"/>
                  <a:gd name="connsiteX16" fmla="*/ 584114 w 2159600"/>
                  <a:gd name="connsiteY16" fmla="*/ 1452881 h 2039827"/>
                  <a:gd name="connsiteX17" fmla="*/ 615006 w 2159600"/>
                  <a:gd name="connsiteY17" fmla="*/ 1397276 h 2039827"/>
                  <a:gd name="connsiteX18" fmla="*/ 670611 w 2159600"/>
                  <a:gd name="connsiteY18" fmla="*/ 1329313 h 2039827"/>
                  <a:gd name="connsiteX19" fmla="*/ 831249 w 2159600"/>
                  <a:gd name="connsiteY19" fmla="*/ 1323135 h 2039827"/>
                  <a:gd name="connsiteX20" fmla="*/ 911568 w 2159600"/>
                  <a:gd name="connsiteY20" fmla="*/ 1384919 h 2039827"/>
                  <a:gd name="connsiteX21" fmla="*/ 967173 w 2159600"/>
                  <a:gd name="connsiteY21" fmla="*/ 1465238 h 2039827"/>
                  <a:gd name="connsiteX22" fmla="*/ 1127811 w 2159600"/>
                  <a:gd name="connsiteY22" fmla="*/ 1700016 h 2039827"/>
                  <a:gd name="connsiteX23" fmla="*/ 1177238 w 2159600"/>
                  <a:gd name="connsiteY23" fmla="*/ 1737086 h 2039827"/>
                  <a:gd name="connsiteX24" fmla="*/ 1208130 w 2159600"/>
                  <a:gd name="connsiteY24" fmla="*/ 1817405 h 2039827"/>
                  <a:gd name="connsiteX25" fmla="*/ 1232844 w 2159600"/>
                  <a:gd name="connsiteY25" fmla="*/ 1879189 h 2039827"/>
                  <a:gd name="connsiteX26" fmla="*/ 1257557 w 2159600"/>
                  <a:gd name="connsiteY26" fmla="*/ 1940973 h 2039827"/>
                  <a:gd name="connsiteX27" fmla="*/ 1288449 w 2159600"/>
                  <a:gd name="connsiteY27" fmla="*/ 1984222 h 2039827"/>
                  <a:gd name="connsiteX28" fmla="*/ 1350233 w 2159600"/>
                  <a:gd name="connsiteY28" fmla="*/ 2008935 h 2039827"/>
                  <a:gd name="connsiteX29" fmla="*/ 1449087 w 2159600"/>
                  <a:gd name="connsiteY29" fmla="*/ 2027470 h 2039827"/>
                  <a:gd name="connsiteX30" fmla="*/ 1523227 w 2159600"/>
                  <a:gd name="connsiteY30" fmla="*/ 2039827 h 2039827"/>
                  <a:gd name="connsiteX31" fmla="*/ 1615903 w 2159600"/>
                  <a:gd name="connsiteY31" fmla="*/ 2039827 h 2039827"/>
                  <a:gd name="connsiteX32" fmla="*/ 1597368 w 2159600"/>
                  <a:gd name="connsiteY32" fmla="*/ 2027470 h 2039827"/>
                  <a:gd name="connsiteX33" fmla="*/ 1597368 w 2159600"/>
                  <a:gd name="connsiteY33" fmla="*/ 2027470 h 2039827"/>
                  <a:gd name="connsiteX34" fmla="*/ 1585011 w 2159600"/>
                  <a:gd name="connsiteY34" fmla="*/ 1959508 h 2039827"/>
                  <a:gd name="connsiteX35" fmla="*/ 1560298 w 2159600"/>
                  <a:gd name="connsiteY35" fmla="*/ 1928616 h 2039827"/>
                  <a:gd name="connsiteX36" fmla="*/ 1554119 w 2159600"/>
                  <a:gd name="connsiteY36" fmla="*/ 1891546 h 2039827"/>
                  <a:gd name="connsiteX37" fmla="*/ 1535584 w 2159600"/>
                  <a:gd name="connsiteY37" fmla="*/ 1848297 h 2039827"/>
                  <a:gd name="connsiteX38" fmla="*/ 1547941 w 2159600"/>
                  <a:gd name="connsiteY38" fmla="*/ 1817405 h 2039827"/>
                  <a:gd name="connsiteX39" fmla="*/ 1541762 w 2159600"/>
                  <a:gd name="connsiteY39" fmla="*/ 1798870 h 2039827"/>
                  <a:gd name="connsiteX40" fmla="*/ 1498514 w 2159600"/>
                  <a:gd name="connsiteY40" fmla="*/ 1774157 h 2039827"/>
                  <a:gd name="connsiteX41" fmla="*/ 1547941 w 2159600"/>
                  <a:gd name="connsiteY41" fmla="*/ 1743265 h 2039827"/>
                  <a:gd name="connsiteX42" fmla="*/ 1554119 w 2159600"/>
                  <a:gd name="connsiteY42" fmla="*/ 1730908 h 2039827"/>
                  <a:gd name="connsiteX43" fmla="*/ 1560298 w 2159600"/>
                  <a:gd name="connsiteY43" fmla="*/ 1700016 h 2039827"/>
                  <a:gd name="connsiteX44" fmla="*/ 1535584 w 2159600"/>
                  <a:gd name="connsiteY44" fmla="*/ 1669124 h 2039827"/>
                  <a:gd name="connsiteX45" fmla="*/ 1560298 w 2159600"/>
                  <a:gd name="connsiteY45" fmla="*/ 1669124 h 2039827"/>
                  <a:gd name="connsiteX46" fmla="*/ 1585011 w 2159600"/>
                  <a:gd name="connsiteY46" fmla="*/ 1650589 h 2039827"/>
                  <a:gd name="connsiteX47" fmla="*/ 1560298 w 2159600"/>
                  <a:gd name="connsiteY47" fmla="*/ 1594984 h 2039827"/>
                  <a:gd name="connsiteX48" fmla="*/ 1628260 w 2159600"/>
                  <a:gd name="connsiteY48" fmla="*/ 1594984 h 2039827"/>
                  <a:gd name="connsiteX49" fmla="*/ 1659152 w 2159600"/>
                  <a:gd name="connsiteY49" fmla="*/ 1533200 h 2039827"/>
                  <a:gd name="connsiteX50" fmla="*/ 1714757 w 2159600"/>
                  <a:gd name="connsiteY50" fmla="*/ 1502308 h 2039827"/>
                  <a:gd name="connsiteX51" fmla="*/ 1708579 w 2159600"/>
                  <a:gd name="connsiteY51" fmla="*/ 1483773 h 2039827"/>
                  <a:gd name="connsiteX52" fmla="*/ 1949535 w 2159600"/>
                  <a:gd name="connsiteY52" fmla="*/ 1286065 h 2039827"/>
                  <a:gd name="connsiteX53" fmla="*/ 1992784 w 2159600"/>
                  <a:gd name="connsiteY53" fmla="*/ 1267530 h 2039827"/>
                  <a:gd name="connsiteX54" fmla="*/ 2017498 w 2159600"/>
                  <a:gd name="connsiteY54" fmla="*/ 1329313 h 2039827"/>
                  <a:gd name="connsiteX55" fmla="*/ 2159600 w 2159600"/>
                  <a:gd name="connsiteY55" fmla="*/ 1051286 h 2039827"/>
                  <a:gd name="connsiteX56" fmla="*/ 2141065 w 2159600"/>
                  <a:gd name="connsiteY56" fmla="*/ 903005 h 2039827"/>
                  <a:gd name="connsiteX57" fmla="*/ 2110173 w 2159600"/>
                  <a:gd name="connsiteY57" fmla="*/ 872113 h 2039827"/>
                  <a:gd name="connsiteX58" fmla="*/ 2085460 w 2159600"/>
                  <a:gd name="connsiteY58" fmla="*/ 791795 h 2039827"/>
                  <a:gd name="connsiteX59" fmla="*/ 2073103 w 2159600"/>
                  <a:gd name="connsiteY59" fmla="*/ 618800 h 2039827"/>
                  <a:gd name="connsiteX60" fmla="*/ 2060746 w 2159600"/>
                  <a:gd name="connsiteY60" fmla="*/ 519946 h 2039827"/>
                  <a:gd name="connsiteX61" fmla="*/ 2042211 w 2159600"/>
                  <a:gd name="connsiteY61" fmla="*/ 501411 h 2039827"/>
                  <a:gd name="connsiteX62" fmla="*/ 1992784 w 2159600"/>
                  <a:gd name="connsiteY62" fmla="*/ 526124 h 2039827"/>
                  <a:gd name="connsiteX63" fmla="*/ 1884028 w 2159600"/>
                  <a:gd name="connsiteY63" fmla="*/ 453649 h 2039827"/>
                  <a:gd name="connsiteX64" fmla="*/ 1844503 w 2159600"/>
                  <a:gd name="connsiteY64" fmla="*/ 470519 h 2039827"/>
                  <a:gd name="connsiteX65" fmla="*/ 1776541 w 2159600"/>
                  <a:gd name="connsiteY65" fmla="*/ 464340 h 2039827"/>
                  <a:gd name="connsiteX66" fmla="*/ 1702400 w 2159600"/>
                  <a:gd name="connsiteY66" fmla="*/ 519946 h 2039827"/>
                  <a:gd name="connsiteX67" fmla="*/ 1640617 w 2159600"/>
                  <a:gd name="connsiteY67" fmla="*/ 489054 h 2039827"/>
                  <a:gd name="connsiteX68" fmla="*/ 1603546 w 2159600"/>
                  <a:gd name="connsiteY68" fmla="*/ 501411 h 2039827"/>
                  <a:gd name="connsiteX69" fmla="*/ 1603608 w 2159600"/>
                  <a:gd name="connsiteY69" fmla="*/ 489288 h 2039827"/>
                  <a:gd name="connsiteX70" fmla="*/ 1529406 w 2159600"/>
                  <a:gd name="connsiteY70" fmla="*/ 495232 h 2039827"/>
                  <a:gd name="connsiteX71" fmla="*/ 1498514 w 2159600"/>
                  <a:gd name="connsiteY71" fmla="*/ 470519 h 2039827"/>
                  <a:gd name="connsiteX72" fmla="*/ 1451525 w 2159600"/>
                  <a:gd name="connsiteY72" fmla="*/ 481697 h 2039827"/>
                  <a:gd name="connsiteX73" fmla="*/ 1372168 w 2159600"/>
                  <a:gd name="connsiteY73" fmla="*/ 433707 h 2039827"/>
                  <a:gd name="connsiteX74" fmla="*/ 1300806 w 2159600"/>
                  <a:gd name="connsiteY74" fmla="*/ 451984 h 2039827"/>
                  <a:gd name="connsiteX75" fmla="*/ 1269914 w 2159600"/>
                  <a:gd name="connsiteY75" fmla="*/ 439627 h 2039827"/>
                  <a:gd name="connsiteX76" fmla="*/ 1250011 w 2159600"/>
                  <a:gd name="connsiteY76" fmla="*/ 432292 h 2039827"/>
                  <a:gd name="connsiteX77" fmla="*/ 1220487 w 2159600"/>
                  <a:gd name="connsiteY77" fmla="*/ 396378 h 2039827"/>
                  <a:gd name="connsiteX78" fmla="*/ 1153535 w 2159600"/>
                  <a:gd name="connsiteY78" fmla="*/ 390478 h 2039827"/>
                  <a:gd name="connsiteX79" fmla="*/ 1115454 w 2159600"/>
                  <a:gd name="connsiteY79" fmla="*/ 371665 h 2039827"/>
                  <a:gd name="connsiteX80" fmla="*/ 1096919 w 2159600"/>
                  <a:gd name="connsiteY80" fmla="*/ 371665 h 2039827"/>
                  <a:gd name="connsiteX81" fmla="*/ 1084562 w 2159600"/>
                  <a:gd name="connsiteY81" fmla="*/ 359308 h 2039827"/>
                  <a:gd name="connsiteX82" fmla="*/ 1072206 w 2159600"/>
                  <a:gd name="connsiteY82" fmla="*/ 353130 h 2039827"/>
                  <a:gd name="connsiteX83" fmla="*/ 1077975 w 2159600"/>
                  <a:gd name="connsiteY83" fmla="*/ 10936 h 2039827"/>
                  <a:gd name="connsiteX84" fmla="*/ 608423 w 2159600"/>
                  <a:gd name="connsiteY84" fmla="*/ 0 h 2039827"/>
                  <a:gd name="connsiteX0" fmla="*/ 608423 w 2159600"/>
                  <a:gd name="connsiteY0" fmla="*/ 0 h 2039827"/>
                  <a:gd name="connsiteX1" fmla="*/ 590292 w 2159600"/>
                  <a:gd name="connsiteY1" fmla="*/ 872113 h 2039827"/>
                  <a:gd name="connsiteX2" fmla="*/ 6178 w 2159600"/>
                  <a:gd name="connsiteY2" fmla="*/ 841299 h 2039827"/>
                  <a:gd name="connsiteX3" fmla="*/ 0 w 2159600"/>
                  <a:gd name="connsiteY3" fmla="*/ 880734 h 2039827"/>
                  <a:gd name="connsiteX4" fmla="*/ 58952 w 2159600"/>
                  <a:gd name="connsiteY4" fmla="*/ 921540 h 2039827"/>
                  <a:gd name="connsiteX5" fmla="*/ 114557 w 2159600"/>
                  <a:gd name="connsiteY5" fmla="*/ 989503 h 2039827"/>
                  <a:gd name="connsiteX6" fmla="*/ 163984 w 2159600"/>
                  <a:gd name="connsiteY6" fmla="*/ 1063643 h 2039827"/>
                  <a:gd name="connsiteX7" fmla="*/ 213411 w 2159600"/>
                  <a:gd name="connsiteY7" fmla="*/ 1076000 h 2039827"/>
                  <a:gd name="connsiteX8" fmla="*/ 250481 w 2159600"/>
                  <a:gd name="connsiteY8" fmla="*/ 1125427 h 2039827"/>
                  <a:gd name="connsiteX9" fmla="*/ 281373 w 2159600"/>
                  <a:gd name="connsiteY9" fmla="*/ 1174854 h 2039827"/>
                  <a:gd name="connsiteX10" fmla="*/ 306087 w 2159600"/>
                  <a:gd name="connsiteY10" fmla="*/ 1230459 h 2039827"/>
                  <a:gd name="connsiteX11" fmla="*/ 318444 w 2159600"/>
                  <a:gd name="connsiteY11" fmla="*/ 1304600 h 2039827"/>
                  <a:gd name="connsiteX12" fmla="*/ 336979 w 2159600"/>
                  <a:gd name="connsiteY12" fmla="*/ 1329313 h 2039827"/>
                  <a:gd name="connsiteX13" fmla="*/ 442011 w 2159600"/>
                  <a:gd name="connsiteY13" fmla="*/ 1409632 h 2039827"/>
                  <a:gd name="connsiteX14" fmla="*/ 448190 w 2159600"/>
                  <a:gd name="connsiteY14" fmla="*/ 1384919 h 2039827"/>
                  <a:gd name="connsiteX15" fmla="*/ 584114 w 2159600"/>
                  <a:gd name="connsiteY15" fmla="*/ 1452881 h 2039827"/>
                  <a:gd name="connsiteX16" fmla="*/ 584114 w 2159600"/>
                  <a:gd name="connsiteY16" fmla="*/ 1452881 h 2039827"/>
                  <a:gd name="connsiteX17" fmla="*/ 615006 w 2159600"/>
                  <a:gd name="connsiteY17" fmla="*/ 1397276 h 2039827"/>
                  <a:gd name="connsiteX18" fmla="*/ 670611 w 2159600"/>
                  <a:gd name="connsiteY18" fmla="*/ 1329313 h 2039827"/>
                  <a:gd name="connsiteX19" fmla="*/ 911568 w 2159600"/>
                  <a:gd name="connsiteY19" fmla="*/ 1384919 h 2039827"/>
                  <a:gd name="connsiteX20" fmla="*/ 967173 w 2159600"/>
                  <a:gd name="connsiteY20" fmla="*/ 1465238 h 2039827"/>
                  <a:gd name="connsiteX21" fmla="*/ 1127811 w 2159600"/>
                  <a:gd name="connsiteY21" fmla="*/ 1700016 h 2039827"/>
                  <a:gd name="connsiteX22" fmla="*/ 1177238 w 2159600"/>
                  <a:gd name="connsiteY22" fmla="*/ 1737086 h 2039827"/>
                  <a:gd name="connsiteX23" fmla="*/ 1208130 w 2159600"/>
                  <a:gd name="connsiteY23" fmla="*/ 1817405 h 2039827"/>
                  <a:gd name="connsiteX24" fmla="*/ 1232844 w 2159600"/>
                  <a:gd name="connsiteY24" fmla="*/ 1879189 h 2039827"/>
                  <a:gd name="connsiteX25" fmla="*/ 1257557 w 2159600"/>
                  <a:gd name="connsiteY25" fmla="*/ 1940973 h 2039827"/>
                  <a:gd name="connsiteX26" fmla="*/ 1288449 w 2159600"/>
                  <a:gd name="connsiteY26" fmla="*/ 1984222 h 2039827"/>
                  <a:gd name="connsiteX27" fmla="*/ 1350233 w 2159600"/>
                  <a:gd name="connsiteY27" fmla="*/ 2008935 h 2039827"/>
                  <a:gd name="connsiteX28" fmla="*/ 1449087 w 2159600"/>
                  <a:gd name="connsiteY28" fmla="*/ 2027470 h 2039827"/>
                  <a:gd name="connsiteX29" fmla="*/ 1523227 w 2159600"/>
                  <a:gd name="connsiteY29" fmla="*/ 2039827 h 2039827"/>
                  <a:gd name="connsiteX30" fmla="*/ 1615903 w 2159600"/>
                  <a:gd name="connsiteY30" fmla="*/ 2039827 h 2039827"/>
                  <a:gd name="connsiteX31" fmla="*/ 1597368 w 2159600"/>
                  <a:gd name="connsiteY31" fmla="*/ 2027470 h 2039827"/>
                  <a:gd name="connsiteX32" fmla="*/ 1597368 w 2159600"/>
                  <a:gd name="connsiteY32" fmla="*/ 2027470 h 2039827"/>
                  <a:gd name="connsiteX33" fmla="*/ 1585011 w 2159600"/>
                  <a:gd name="connsiteY33" fmla="*/ 1959508 h 2039827"/>
                  <a:gd name="connsiteX34" fmla="*/ 1560298 w 2159600"/>
                  <a:gd name="connsiteY34" fmla="*/ 1928616 h 2039827"/>
                  <a:gd name="connsiteX35" fmla="*/ 1554119 w 2159600"/>
                  <a:gd name="connsiteY35" fmla="*/ 1891546 h 2039827"/>
                  <a:gd name="connsiteX36" fmla="*/ 1535584 w 2159600"/>
                  <a:gd name="connsiteY36" fmla="*/ 1848297 h 2039827"/>
                  <a:gd name="connsiteX37" fmla="*/ 1547941 w 2159600"/>
                  <a:gd name="connsiteY37" fmla="*/ 1817405 h 2039827"/>
                  <a:gd name="connsiteX38" fmla="*/ 1541762 w 2159600"/>
                  <a:gd name="connsiteY38" fmla="*/ 1798870 h 2039827"/>
                  <a:gd name="connsiteX39" fmla="*/ 1498514 w 2159600"/>
                  <a:gd name="connsiteY39" fmla="*/ 1774157 h 2039827"/>
                  <a:gd name="connsiteX40" fmla="*/ 1547941 w 2159600"/>
                  <a:gd name="connsiteY40" fmla="*/ 1743265 h 2039827"/>
                  <a:gd name="connsiteX41" fmla="*/ 1554119 w 2159600"/>
                  <a:gd name="connsiteY41" fmla="*/ 1730908 h 2039827"/>
                  <a:gd name="connsiteX42" fmla="*/ 1560298 w 2159600"/>
                  <a:gd name="connsiteY42" fmla="*/ 1700016 h 2039827"/>
                  <a:gd name="connsiteX43" fmla="*/ 1535584 w 2159600"/>
                  <a:gd name="connsiteY43" fmla="*/ 1669124 h 2039827"/>
                  <a:gd name="connsiteX44" fmla="*/ 1560298 w 2159600"/>
                  <a:gd name="connsiteY44" fmla="*/ 1669124 h 2039827"/>
                  <a:gd name="connsiteX45" fmla="*/ 1585011 w 2159600"/>
                  <a:gd name="connsiteY45" fmla="*/ 1650589 h 2039827"/>
                  <a:gd name="connsiteX46" fmla="*/ 1560298 w 2159600"/>
                  <a:gd name="connsiteY46" fmla="*/ 1594984 h 2039827"/>
                  <a:gd name="connsiteX47" fmla="*/ 1628260 w 2159600"/>
                  <a:gd name="connsiteY47" fmla="*/ 1594984 h 2039827"/>
                  <a:gd name="connsiteX48" fmla="*/ 1659152 w 2159600"/>
                  <a:gd name="connsiteY48" fmla="*/ 1533200 h 2039827"/>
                  <a:gd name="connsiteX49" fmla="*/ 1714757 w 2159600"/>
                  <a:gd name="connsiteY49" fmla="*/ 1502308 h 2039827"/>
                  <a:gd name="connsiteX50" fmla="*/ 1708579 w 2159600"/>
                  <a:gd name="connsiteY50" fmla="*/ 1483773 h 2039827"/>
                  <a:gd name="connsiteX51" fmla="*/ 1949535 w 2159600"/>
                  <a:gd name="connsiteY51" fmla="*/ 1286065 h 2039827"/>
                  <a:gd name="connsiteX52" fmla="*/ 1992784 w 2159600"/>
                  <a:gd name="connsiteY52" fmla="*/ 1267530 h 2039827"/>
                  <a:gd name="connsiteX53" fmla="*/ 2017498 w 2159600"/>
                  <a:gd name="connsiteY53" fmla="*/ 1329313 h 2039827"/>
                  <a:gd name="connsiteX54" fmla="*/ 2159600 w 2159600"/>
                  <a:gd name="connsiteY54" fmla="*/ 1051286 h 2039827"/>
                  <a:gd name="connsiteX55" fmla="*/ 2141065 w 2159600"/>
                  <a:gd name="connsiteY55" fmla="*/ 903005 h 2039827"/>
                  <a:gd name="connsiteX56" fmla="*/ 2110173 w 2159600"/>
                  <a:gd name="connsiteY56" fmla="*/ 872113 h 2039827"/>
                  <a:gd name="connsiteX57" fmla="*/ 2085460 w 2159600"/>
                  <a:gd name="connsiteY57" fmla="*/ 791795 h 2039827"/>
                  <a:gd name="connsiteX58" fmla="*/ 2073103 w 2159600"/>
                  <a:gd name="connsiteY58" fmla="*/ 618800 h 2039827"/>
                  <a:gd name="connsiteX59" fmla="*/ 2060746 w 2159600"/>
                  <a:gd name="connsiteY59" fmla="*/ 519946 h 2039827"/>
                  <a:gd name="connsiteX60" fmla="*/ 2042211 w 2159600"/>
                  <a:gd name="connsiteY60" fmla="*/ 501411 h 2039827"/>
                  <a:gd name="connsiteX61" fmla="*/ 1992784 w 2159600"/>
                  <a:gd name="connsiteY61" fmla="*/ 526124 h 2039827"/>
                  <a:gd name="connsiteX62" fmla="*/ 1884028 w 2159600"/>
                  <a:gd name="connsiteY62" fmla="*/ 453649 h 2039827"/>
                  <a:gd name="connsiteX63" fmla="*/ 1844503 w 2159600"/>
                  <a:gd name="connsiteY63" fmla="*/ 470519 h 2039827"/>
                  <a:gd name="connsiteX64" fmla="*/ 1776541 w 2159600"/>
                  <a:gd name="connsiteY64" fmla="*/ 464340 h 2039827"/>
                  <a:gd name="connsiteX65" fmla="*/ 1702400 w 2159600"/>
                  <a:gd name="connsiteY65" fmla="*/ 519946 h 2039827"/>
                  <a:gd name="connsiteX66" fmla="*/ 1640617 w 2159600"/>
                  <a:gd name="connsiteY66" fmla="*/ 489054 h 2039827"/>
                  <a:gd name="connsiteX67" fmla="*/ 1603546 w 2159600"/>
                  <a:gd name="connsiteY67" fmla="*/ 501411 h 2039827"/>
                  <a:gd name="connsiteX68" fmla="*/ 1603608 w 2159600"/>
                  <a:gd name="connsiteY68" fmla="*/ 489288 h 2039827"/>
                  <a:gd name="connsiteX69" fmla="*/ 1529406 w 2159600"/>
                  <a:gd name="connsiteY69" fmla="*/ 495232 h 2039827"/>
                  <a:gd name="connsiteX70" fmla="*/ 1498514 w 2159600"/>
                  <a:gd name="connsiteY70" fmla="*/ 470519 h 2039827"/>
                  <a:gd name="connsiteX71" fmla="*/ 1451525 w 2159600"/>
                  <a:gd name="connsiteY71" fmla="*/ 481697 h 2039827"/>
                  <a:gd name="connsiteX72" fmla="*/ 1372168 w 2159600"/>
                  <a:gd name="connsiteY72" fmla="*/ 433707 h 2039827"/>
                  <a:gd name="connsiteX73" fmla="*/ 1300806 w 2159600"/>
                  <a:gd name="connsiteY73" fmla="*/ 451984 h 2039827"/>
                  <a:gd name="connsiteX74" fmla="*/ 1269914 w 2159600"/>
                  <a:gd name="connsiteY74" fmla="*/ 439627 h 2039827"/>
                  <a:gd name="connsiteX75" fmla="*/ 1250011 w 2159600"/>
                  <a:gd name="connsiteY75" fmla="*/ 432292 h 2039827"/>
                  <a:gd name="connsiteX76" fmla="*/ 1220487 w 2159600"/>
                  <a:gd name="connsiteY76" fmla="*/ 396378 h 2039827"/>
                  <a:gd name="connsiteX77" fmla="*/ 1153535 w 2159600"/>
                  <a:gd name="connsiteY77" fmla="*/ 390478 h 2039827"/>
                  <a:gd name="connsiteX78" fmla="*/ 1115454 w 2159600"/>
                  <a:gd name="connsiteY78" fmla="*/ 371665 h 2039827"/>
                  <a:gd name="connsiteX79" fmla="*/ 1096919 w 2159600"/>
                  <a:gd name="connsiteY79" fmla="*/ 371665 h 2039827"/>
                  <a:gd name="connsiteX80" fmla="*/ 1084562 w 2159600"/>
                  <a:gd name="connsiteY80" fmla="*/ 359308 h 2039827"/>
                  <a:gd name="connsiteX81" fmla="*/ 1072206 w 2159600"/>
                  <a:gd name="connsiteY81" fmla="*/ 353130 h 2039827"/>
                  <a:gd name="connsiteX82" fmla="*/ 1077975 w 2159600"/>
                  <a:gd name="connsiteY82" fmla="*/ 10936 h 2039827"/>
                  <a:gd name="connsiteX83" fmla="*/ 608423 w 2159600"/>
                  <a:gd name="connsiteY83" fmla="*/ 0 h 2039827"/>
                  <a:gd name="connsiteX0" fmla="*/ 608423 w 2159600"/>
                  <a:gd name="connsiteY0" fmla="*/ 0 h 2039827"/>
                  <a:gd name="connsiteX1" fmla="*/ 590292 w 2159600"/>
                  <a:gd name="connsiteY1" fmla="*/ 872113 h 2039827"/>
                  <a:gd name="connsiteX2" fmla="*/ 6178 w 2159600"/>
                  <a:gd name="connsiteY2" fmla="*/ 841299 h 2039827"/>
                  <a:gd name="connsiteX3" fmla="*/ 0 w 2159600"/>
                  <a:gd name="connsiteY3" fmla="*/ 880734 h 2039827"/>
                  <a:gd name="connsiteX4" fmla="*/ 58952 w 2159600"/>
                  <a:gd name="connsiteY4" fmla="*/ 921540 h 2039827"/>
                  <a:gd name="connsiteX5" fmla="*/ 114557 w 2159600"/>
                  <a:gd name="connsiteY5" fmla="*/ 989503 h 2039827"/>
                  <a:gd name="connsiteX6" fmla="*/ 163984 w 2159600"/>
                  <a:gd name="connsiteY6" fmla="*/ 1063643 h 2039827"/>
                  <a:gd name="connsiteX7" fmla="*/ 213411 w 2159600"/>
                  <a:gd name="connsiteY7" fmla="*/ 1076000 h 2039827"/>
                  <a:gd name="connsiteX8" fmla="*/ 250481 w 2159600"/>
                  <a:gd name="connsiteY8" fmla="*/ 1125427 h 2039827"/>
                  <a:gd name="connsiteX9" fmla="*/ 281373 w 2159600"/>
                  <a:gd name="connsiteY9" fmla="*/ 1174854 h 2039827"/>
                  <a:gd name="connsiteX10" fmla="*/ 306087 w 2159600"/>
                  <a:gd name="connsiteY10" fmla="*/ 1230459 h 2039827"/>
                  <a:gd name="connsiteX11" fmla="*/ 318444 w 2159600"/>
                  <a:gd name="connsiteY11" fmla="*/ 1304600 h 2039827"/>
                  <a:gd name="connsiteX12" fmla="*/ 336979 w 2159600"/>
                  <a:gd name="connsiteY12" fmla="*/ 1329313 h 2039827"/>
                  <a:gd name="connsiteX13" fmla="*/ 442011 w 2159600"/>
                  <a:gd name="connsiteY13" fmla="*/ 1409632 h 2039827"/>
                  <a:gd name="connsiteX14" fmla="*/ 448190 w 2159600"/>
                  <a:gd name="connsiteY14" fmla="*/ 1384919 h 2039827"/>
                  <a:gd name="connsiteX15" fmla="*/ 584114 w 2159600"/>
                  <a:gd name="connsiteY15" fmla="*/ 1452881 h 2039827"/>
                  <a:gd name="connsiteX16" fmla="*/ 584114 w 2159600"/>
                  <a:gd name="connsiteY16" fmla="*/ 1452881 h 2039827"/>
                  <a:gd name="connsiteX17" fmla="*/ 615006 w 2159600"/>
                  <a:gd name="connsiteY17" fmla="*/ 1397276 h 2039827"/>
                  <a:gd name="connsiteX18" fmla="*/ 670611 w 2159600"/>
                  <a:gd name="connsiteY18" fmla="*/ 1329313 h 2039827"/>
                  <a:gd name="connsiteX19" fmla="*/ 967173 w 2159600"/>
                  <a:gd name="connsiteY19" fmla="*/ 1465238 h 2039827"/>
                  <a:gd name="connsiteX20" fmla="*/ 1127811 w 2159600"/>
                  <a:gd name="connsiteY20" fmla="*/ 1700016 h 2039827"/>
                  <a:gd name="connsiteX21" fmla="*/ 1177238 w 2159600"/>
                  <a:gd name="connsiteY21" fmla="*/ 1737086 h 2039827"/>
                  <a:gd name="connsiteX22" fmla="*/ 1208130 w 2159600"/>
                  <a:gd name="connsiteY22" fmla="*/ 1817405 h 2039827"/>
                  <a:gd name="connsiteX23" fmla="*/ 1232844 w 2159600"/>
                  <a:gd name="connsiteY23" fmla="*/ 1879189 h 2039827"/>
                  <a:gd name="connsiteX24" fmla="*/ 1257557 w 2159600"/>
                  <a:gd name="connsiteY24" fmla="*/ 1940973 h 2039827"/>
                  <a:gd name="connsiteX25" fmla="*/ 1288449 w 2159600"/>
                  <a:gd name="connsiteY25" fmla="*/ 1984222 h 2039827"/>
                  <a:gd name="connsiteX26" fmla="*/ 1350233 w 2159600"/>
                  <a:gd name="connsiteY26" fmla="*/ 2008935 h 2039827"/>
                  <a:gd name="connsiteX27" fmla="*/ 1449087 w 2159600"/>
                  <a:gd name="connsiteY27" fmla="*/ 2027470 h 2039827"/>
                  <a:gd name="connsiteX28" fmla="*/ 1523227 w 2159600"/>
                  <a:gd name="connsiteY28" fmla="*/ 2039827 h 2039827"/>
                  <a:gd name="connsiteX29" fmla="*/ 1615903 w 2159600"/>
                  <a:gd name="connsiteY29" fmla="*/ 2039827 h 2039827"/>
                  <a:gd name="connsiteX30" fmla="*/ 1597368 w 2159600"/>
                  <a:gd name="connsiteY30" fmla="*/ 2027470 h 2039827"/>
                  <a:gd name="connsiteX31" fmla="*/ 1597368 w 2159600"/>
                  <a:gd name="connsiteY31" fmla="*/ 2027470 h 2039827"/>
                  <a:gd name="connsiteX32" fmla="*/ 1585011 w 2159600"/>
                  <a:gd name="connsiteY32" fmla="*/ 1959508 h 2039827"/>
                  <a:gd name="connsiteX33" fmla="*/ 1560298 w 2159600"/>
                  <a:gd name="connsiteY33" fmla="*/ 1928616 h 2039827"/>
                  <a:gd name="connsiteX34" fmla="*/ 1554119 w 2159600"/>
                  <a:gd name="connsiteY34" fmla="*/ 1891546 h 2039827"/>
                  <a:gd name="connsiteX35" fmla="*/ 1535584 w 2159600"/>
                  <a:gd name="connsiteY35" fmla="*/ 1848297 h 2039827"/>
                  <a:gd name="connsiteX36" fmla="*/ 1547941 w 2159600"/>
                  <a:gd name="connsiteY36" fmla="*/ 1817405 h 2039827"/>
                  <a:gd name="connsiteX37" fmla="*/ 1541762 w 2159600"/>
                  <a:gd name="connsiteY37" fmla="*/ 1798870 h 2039827"/>
                  <a:gd name="connsiteX38" fmla="*/ 1498514 w 2159600"/>
                  <a:gd name="connsiteY38" fmla="*/ 1774157 h 2039827"/>
                  <a:gd name="connsiteX39" fmla="*/ 1547941 w 2159600"/>
                  <a:gd name="connsiteY39" fmla="*/ 1743265 h 2039827"/>
                  <a:gd name="connsiteX40" fmla="*/ 1554119 w 2159600"/>
                  <a:gd name="connsiteY40" fmla="*/ 1730908 h 2039827"/>
                  <a:gd name="connsiteX41" fmla="*/ 1560298 w 2159600"/>
                  <a:gd name="connsiteY41" fmla="*/ 1700016 h 2039827"/>
                  <a:gd name="connsiteX42" fmla="*/ 1535584 w 2159600"/>
                  <a:gd name="connsiteY42" fmla="*/ 1669124 h 2039827"/>
                  <a:gd name="connsiteX43" fmla="*/ 1560298 w 2159600"/>
                  <a:gd name="connsiteY43" fmla="*/ 1669124 h 2039827"/>
                  <a:gd name="connsiteX44" fmla="*/ 1585011 w 2159600"/>
                  <a:gd name="connsiteY44" fmla="*/ 1650589 h 2039827"/>
                  <a:gd name="connsiteX45" fmla="*/ 1560298 w 2159600"/>
                  <a:gd name="connsiteY45" fmla="*/ 1594984 h 2039827"/>
                  <a:gd name="connsiteX46" fmla="*/ 1628260 w 2159600"/>
                  <a:gd name="connsiteY46" fmla="*/ 1594984 h 2039827"/>
                  <a:gd name="connsiteX47" fmla="*/ 1659152 w 2159600"/>
                  <a:gd name="connsiteY47" fmla="*/ 1533200 h 2039827"/>
                  <a:gd name="connsiteX48" fmla="*/ 1714757 w 2159600"/>
                  <a:gd name="connsiteY48" fmla="*/ 1502308 h 2039827"/>
                  <a:gd name="connsiteX49" fmla="*/ 1708579 w 2159600"/>
                  <a:gd name="connsiteY49" fmla="*/ 1483773 h 2039827"/>
                  <a:gd name="connsiteX50" fmla="*/ 1949535 w 2159600"/>
                  <a:gd name="connsiteY50" fmla="*/ 1286065 h 2039827"/>
                  <a:gd name="connsiteX51" fmla="*/ 1992784 w 2159600"/>
                  <a:gd name="connsiteY51" fmla="*/ 1267530 h 2039827"/>
                  <a:gd name="connsiteX52" fmla="*/ 2017498 w 2159600"/>
                  <a:gd name="connsiteY52" fmla="*/ 1329313 h 2039827"/>
                  <a:gd name="connsiteX53" fmla="*/ 2159600 w 2159600"/>
                  <a:gd name="connsiteY53" fmla="*/ 1051286 h 2039827"/>
                  <a:gd name="connsiteX54" fmla="*/ 2141065 w 2159600"/>
                  <a:gd name="connsiteY54" fmla="*/ 903005 h 2039827"/>
                  <a:gd name="connsiteX55" fmla="*/ 2110173 w 2159600"/>
                  <a:gd name="connsiteY55" fmla="*/ 872113 h 2039827"/>
                  <a:gd name="connsiteX56" fmla="*/ 2085460 w 2159600"/>
                  <a:gd name="connsiteY56" fmla="*/ 791795 h 2039827"/>
                  <a:gd name="connsiteX57" fmla="*/ 2073103 w 2159600"/>
                  <a:gd name="connsiteY57" fmla="*/ 618800 h 2039827"/>
                  <a:gd name="connsiteX58" fmla="*/ 2060746 w 2159600"/>
                  <a:gd name="connsiteY58" fmla="*/ 519946 h 2039827"/>
                  <a:gd name="connsiteX59" fmla="*/ 2042211 w 2159600"/>
                  <a:gd name="connsiteY59" fmla="*/ 501411 h 2039827"/>
                  <a:gd name="connsiteX60" fmla="*/ 1992784 w 2159600"/>
                  <a:gd name="connsiteY60" fmla="*/ 526124 h 2039827"/>
                  <a:gd name="connsiteX61" fmla="*/ 1884028 w 2159600"/>
                  <a:gd name="connsiteY61" fmla="*/ 453649 h 2039827"/>
                  <a:gd name="connsiteX62" fmla="*/ 1844503 w 2159600"/>
                  <a:gd name="connsiteY62" fmla="*/ 470519 h 2039827"/>
                  <a:gd name="connsiteX63" fmla="*/ 1776541 w 2159600"/>
                  <a:gd name="connsiteY63" fmla="*/ 464340 h 2039827"/>
                  <a:gd name="connsiteX64" fmla="*/ 1702400 w 2159600"/>
                  <a:gd name="connsiteY64" fmla="*/ 519946 h 2039827"/>
                  <a:gd name="connsiteX65" fmla="*/ 1640617 w 2159600"/>
                  <a:gd name="connsiteY65" fmla="*/ 489054 h 2039827"/>
                  <a:gd name="connsiteX66" fmla="*/ 1603546 w 2159600"/>
                  <a:gd name="connsiteY66" fmla="*/ 501411 h 2039827"/>
                  <a:gd name="connsiteX67" fmla="*/ 1603608 w 2159600"/>
                  <a:gd name="connsiteY67" fmla="*/ 489288 h 2039827"/>
                  <a:gd name="connsiteX68" fmla="*/ 1529406 w 2159600"/>
                  <a:gd name="connsiteY68" fmla="*/ 495232 h 2039827"/>
                  <a:gd name="connsiteX69" fmla="*/ 1498514 w 2159600"/>
                  <a:gd name="connsiteY69" fmla="*/ 470519 h 2039827"/>
                  <a:gd name="connsiteX70" fmla="*/ 1451525 w 2159600"/>
                  <a:gd name="connsiteY70" fmla="*/ 481697 h 2039827"/>
                  <a:gd name="connsiteX71" fmla="*/ 1372168 w 2159600"/>
                  <a:gd name="connsiteY71" fmla="*/ 433707 h 2039827"/>
                  <a:gd name="connsiteX72" fmla="*/ 1300806 w 2159600"/>
                  <a:gd name="connsiteY72" fmla="*/ 451984 h 2039827"/>
                  <a:gd name="connsiteX73" fmla="*/ 1269914 w 2159600"/>
                  <a:gd name="connsiteY73" fmla="*/ 439627 h 2039827"/>
                  <a:gd name="connsiteX74" fmla="*/ 1250011 w 2159600"/>
                  <a:gd name="connsiteY74" fmla="*/ 432292 h 2039827"/>
                  <a:gd name="connsiteX75" fmla="*/ 1220487 w 2159600"/>
                  <a:gd name="connsiteY75" fmla="*/ 396378 h 2039827"/>
                  <a:gd name="connsiteX76" fmla="*/ 1153535 w 2159600"/>
                  <a:gd name="connsiteY76" fmla="*/ 390478 h 2039827"/>
                  <a:gd name="connsiteX77" fmla="*/ 1115454 w 2159600"/>
                  <a:gd name="connsiteY77" fmla="*/ 371665 h 2039827"/>
                  <a:gd name="connsiteX78" fmla="*/ 1096919 w 2159600"/>
                  <a:gd name="connsiteY78" fmla="*/ 371665 h 2039827"/>
                  <a:gd name="connsiteX79" fmla="*/ 1084562 w 2159600"/>
                  <a:gd name="connsiteY79" fmla="*/ 359308 h 2039827"/>
                  <a:gd name="connsiteX80" fmla="*/ 1072206 w 2159600"/>
                  <a:gd name="connsiteY80" fmla="*/ 353130 h 2039827"/>
                  <a:gd name="connsiteX81" fmla="*/ 1077975 w 2159600"/>
                  <a:gd name="connsiteY81" fmla="*/ 10936 h 2039827"/>
                  <a:gd name="connsiteX82" fmla="*/ 608423 w 2159600"/>
                  <a:gd name="connsiteY82" fmla="*/ 0 h 2039827"/>
                  <a:gd name="connsiteX0" fmla="*/ 608423 w 2159600"/>
                  <a:gd name="connsiteY0" fmla="*/ 0 h 2039827"/>
                  <a:gd name="connsiteX1" fmla="*/ 590292 w 2159600"/>
                  <a:gd name="connsiteY1" fmla="*/ 872113 h 2039827"/>
                  <a:gd name="connsiteX2" fmla="*/ 6178 w 2159600"/>
                  <a:gd name="connsiteY2" fmla="*/ 841299 h 2039827"/>
                  <a:gd name="connsiteX3" fmla="*/ 0 w 2159600"/>
                  <a:gd name="connsiteY3" fmla="*/ 880734 h 2039827"/>
                  <a:gd name="connsiteX4" fmla="*/ 58952 w 2159600"/>
                  <a:gd name="connsiteY4" fmla="*/ 921540 h 2039827"/>
                  <a:gd name="connsiteX5" fmla="*/ 114557 w 2159600"/>
                  <a:gd name="connsiteY5" fmla="*/ 989503 h 2039827"/>
                  <a:gd name="connsiteX6" fmla="*/ 163984 w 2159600"/>
                  <a:gd name="connsiteY6" fmla="*/ 1063643 h 2039827"/>
                  <a:gd name="connsiteX7" fmla="*/ 213411 w 2159600"/>
                  <a:gd name="connsiteY7" fmla="*/ 1076000 h 2039827"/>
                  <a:gd name="connsiteX8" fmla="*/ 250481 w 2159600"/>
                  <a:gd name="connsiteY8" fmla="*/ 1125427 h 2039827"/>
                  <a:gd name="connsiteX9" fmla="*/ 281373 w 2159600"/>
                  <a:gd name="connsiteY9" fmla="*/ 1174854 h 2039827"/>
                  <a:gd name="connsiteX10" fmla="*/ 306087 w 2159600"/>
                  <a:gd name="connsiteY10" fmla="*/ 1230459 h 2039827"/>
                  <a:gd name="connsiteX11" fmla="*/ 318444 w 2159600"/>
                  <a:gd name="connsiteY11" fmla="*/ 1304600 h 2039827"/>
                  <a:gd name="connsiteX12" fmla="*/ 336979 w 2159600"/>
                  <a:gd name="connsiteY12" fmla="*/ 1329313 h 2039827"/>
                  <a:gd name="connsiteX13" fmla="*/ 442011 w 2159600"/>
                  <a:gd name="connsiteY13" fmla="*/ 1409632 h 2039827"/>
                  <a:gd name="connsiteX14" fmla="*/ 448190 w 2159600"/>
                  <a:gd name="connsiteY14" fmla="*/ 1384919 h 2039827"/>
                  <a:gd name="connsiteX15" fmla="*/ 584114 w 2159600"/>
                  <a:gd name="connsiteY15" fmla="*/ 1452881 h 2039827"/>
                  <a:gd name="connsiteX16" fmla="*/ 584114 w 2159600"/>
                  <a:gd name="connsiteY16" fmla="*/ 1452881 h 2039827"/>
                  <a:gd name="connsiteX17" fmla="*/ 615006 w 2159600"/>
                  <a:gd name="connsiteY17" fmla="*/ 1397276 h 2039827"/>
                  <a:gd name="connsiteX18" fmla="*/ 670611 w 2159600"/>
                  <a:gd name="connsiteY18" fmla="*/ 1329313 h 2039827"/>
                  <a:gd name="connsiteX19" fmla="*/ 1127811 w 2159600"/>
                  <a:gd name="connsiteY19" fmla="*/ 1700016 h 2039827"/>
                  <a:gd name="connsiteX20" fmla="*/ 1177238 w 2159600"/>
                  <a:gd name="connsiteY20" fmla="*/ 1737086 h 2039827"/>
                  <a:gd name="connsiteX21" fmla="*/ 1208130 w 2159600"/>
                  <a:gd name="connsiteY21" fmla="*/ 1817405 h 2039827"/>
                  <a:gd name="connsiteX22" fmla="*/ 1232844 w 2159600"/>
                  <a:gd name="connsiteY22" fmla="*/ 1879189 h 2039827"/>
                  <a:gd name="connsiteX23" fmla="*/ 1257557 w 2159600"/>
                  <a:gd name="connsiteY23" fmla="*/ 1940973 h 2039827"/>
                  <a:gd name="connsiteX24" fmla="*/ 1288449 w 2159600"/>
                  <a:gd name="connsiteY24" fmla="*/ 1984222 h 2039827"/>
                  <a:gd name="connsiteX25" fmla="*/ 1350233 w 2159600"/>
                  <a:gd name="connsiteY25" fmla="*/ 2008935 h 2039827"/>
                  <a:gd name="connsiteX26" fmla="*/ 1449087 w 2159600"/>
                  <a:gd name="connsiteY26" fmla="*/ 2027470 h 2039827"/>
                  <a:gd name="connsiteX27" fmla="*/ 1523227 w 2159600"/>
                  <a:gd name="connsiteY27" fmla="*/ 2039827 h 2039827"/>
                  <a:gd name="connsiteX28" fmla="*/ 1615903 w 2159600"/>
                  <a:gd name="connsiteY28" fmla="*/ 2039827 h 2039827"/>
                  <a:gd name="connsiteX29" fmla="*/ 1597368 w 2159600"/>
                  <a:gd name="connsiteY29" fmla="*/ 2027470 h 2039827"/>
                  <a:gd name="connsiteX30" fmla="*/ 1597368 w 2159600"/>
                  <a:gd name="connsiteY30" fmla="*/ 2027470 h 2039827"/>
                  <a:gd name="connsiteX31" fmla="*/ 1585011 w 2159600"/>
                  <a:gd name="connsiteY31" fmla="*/ 1959508 h 2039827"/>
                  <a:gd name="connsiteX32" fmla="*/ 1560298 w 2159600"/>
                  <a:gd name="connsiteY32" fmla="*/ 1928616 h 2039827"/>
                  <a:gd name="connsiteX33" fmla="*/ 1554119 w 2159600"/>
                  <a:gd name="connsiteY33" fmla="*/ 1891546 h 2039827"/>
                  <a:gd name="connsiteX34" fmla="*/ 1535584 w 2159600"/>
                  <a:gd name="connsiteY34" fmla="*/ 1848297 h 2039827"/>
                  <a:gd name="connsiteX35" fmla="*/ 1547941 w 2159600"/>
                  <a:gd name="connsiteY35" fmla="*/ 1817405 h 2039827"/>
                  <a:gd name="connsiteX36" fmla="*/ 1541762 w 2159600"/>
                  <a:gd name="connsiteY36" fmla="*/ 1798870 h 2039827"/>
                  <a:gd name="connsiteX37" fmla="*/ 1498514 w 2159600"/>
                  <a:gd name="connsiteY37" fmla="*/ 1774157 h 2039827"/>
                  <a:gd name="connsiteX38" fmla="*/ 1547941 w 2159600"/>
                  <a:gd name="connsiteY38" fmla="*/ 1743265 h 2039827"/>
                  <a:gd name="connsiteX39" fmla="*/ 1554119 w 2159600"/>
                  <a:gd name="connsiteY39" fmla="*/ 1730908 h 2039827"/>
                  <a:gd name="connsiteX40" fmla="*/ 1560298 w 2159600"/>
                  <a:gd name="connsiteY40" fmla="*/ 1700016 h 2039827"/>
                  <a:gd name="connsiteX41" fmla="*/ 1535584 w 2159600"/>
                  <a:gd name="connsiteY41" fmla="*/ 1669124 h 2039827"/>
                  <a:gd name="connsiteX42" fmla="*/ 1560298 w 2159600"/>
                  <a:gd name="connsiteY42" fmla="*/ 1669124 h 2039827"/>
                  <a:gd name="connsiteX43" fmla="*/ 1585011 w 2159600"/>
                  <a:gd name="connsiteY43" fmla="*/ 1650589 h 2039827"/>
                  <a:gd name="connsiteX44" fmla="*/ 1560298 w 2159600"/>
                  <a:gd name="connsiteY44" fmla="*/ 1594984 h 2039827"/>
                  <a:gd name="connsiteX45" fmla="*/ 1628260 w 2159600"/>
                  <a:gd name="connsiteY45" fmla="*/ 1594984 h 2039827"/>
                  <a:gd name="connsiteX46" fmla="*/ 1659152 w 2159600"/>
                  <a:gd name="connsiteY46" fmla="*/ 1533200 h 2039827"/>
                  <a:gd name="connsiteX47" fmla="*/ 1714757 w 2159600"/>
                  <a:gd name="connsiteY47" fmla="*/ 1502308 h 2039827"/>
                  <a:gd name="connsiteX48" fmla="*/ 1708579 w 2159600"/>
                  <a:gd name="connsiteY48" fmla="*/ 1483773 h 2039827"/>
                  <a:gd name="connsiteX49" fmla="*/ 1949535 w 2159600"/>
                  <a:gd name="connsiteY49" fmla="*/ 1286065 h 2039827"/>
                  <a:gd name="connsiteX50" fmla="*/ 1992784 w 2159600"/>
                  <a:gd name="connsiteY50" fmla="*/ 1267530 h 2039827"/>
                  <a:gd name="connsiteX51" fmla="*/ 2017498 w 2159600"/>
                  <a:gd name="connsiteY51" fmla="*/ 1329313 h 2039827"/>
                  <a:gd name="connsiteX52" fmla="*/ 2159600 w 2159600"/>
                  <a:gd name="connsiteY52" fmla="*/ 1051286 h 2039827"/>
                  <a:gd name="connsiteX53" fmla="*/ 2141065 w 2159600"/>
                  <a:gd name="connsiteY53" fmla="*/ 903005 h 2039827"/>
                  <a:gd name="connsiteX54" fmla="*/ 2110173 w 2159600"/>
                  <a:gd name="connsiteY54" fmla="*/ 872113 h 2039827"/>
                  <a:gd name="connsiteX55" fmla="*/ 2085460 w 2159600"/>
                  <a:gd name="connsiteY55" fmla="*/ 791795 h 2039827"/>
                  <a:gd name="connsiteX56" fmla="*/ 2073103 w 2159600"/>
                  <a:gd name="connsiteY56" fmla="*/ 618800 h 2039827"/>
                  <a:gd name="connsiteX57" fmla="*/ 2060746 w 2159600"/>
                  <a:gd name="connsiteY57" fmla="*/ 519946 h 2039827"/>
                  <a:gd name="connsiteX58" fmla="*/ 2042211 w 2159600"/>
                  <a:gd name="connsiteY58" fmla="*/ 501411 h 2039827"/>
                  <a:gd name="connsiteX59" fmla="*/ 1992784 w 2159600"/>
                  <a:gd name="connsiteY59" fmla="*/ 526124 h 2039827"/>
                  <a:gd name="connsiteX60" fmla="*/ 1884028 w 2159600"/>
                  <a:gd name="connsiteY60" fmla="*/ 453649 h 2039827"/>
                  <a:gd name="connsiteX61" fmla="*/ 1844503 w 2159600"/>
                  <a:gd name="connsiteY61" fmla="*/ 470519 h 2039827"/>
                  <a:gd name="connsiteX62" fmla="*/ 1776541 w 2159600"/>
                  <a:gd name="connsiteY62" fmla="*/ 464340 h 2039827"/>
                  <a:gd name="connsiteX63" fmla="*/ 1702400 w 2159600"/>
                  <a:gd name="connsiteY63" fmla="*/ 519946 h 2039827"/>
                  <a:gd name="connsiteX64" fmla="*/ 1640617 w 2159600"/>
                  <a:gd name="connsiteY64" fmla="*/ 489054 h 2039827"/>
                  <a:gd name="connsiteX65" fmla="*/ 1603546 w 2159600"/>
                  <a:gd name="connsiteY65" fmla="*/ 501411 h 2039827"/>
                  <a:gd name="connsiteX66" fmla="*/ 1603608 w 2159600"/>
                  <a:gd name="connsiteY66" fmla="*/ 489288 h 2039827"/>
                  <a:gd name="connsiteX67" fmla="*/ 1529406 w 2159600"/>
                  <a:gd name="connsiteY67" fmla="*/ 495232 h 2039827"/>
                  <a:gd name="connsiteX68" fmla="*/ 1498514 w 2159600"/>
                  <a:gd name="connsiteY68" fmla="*/ 470519 h 2039827"/>
                  <a:gd name="connsiteX69" fmla="*/ 1451525 w 2159600"/>
                  <a:gd name="connsiteY69" fmla="*/ 481697 h 2039827"/>
                  <a:gd name="connsiteX70" fmla="*/ 1372168 w 2159600"/>
                  <a:gd name="connsiteY70" fmla="*/ 433707 h 2039827"/>
                  <a:gd name="connsiteX71" fmla="*/ 1300806 w 2159600"/>
                  <a:gd name="connsiteY71" fmla="*/ 451984 h 2039827"/>
                  <a:gd name="connsiteX72" fmla="*/ 1269914 w 2159600"/>
                  <a:gd name="connsiteY72" fmla="*/ 439627 h 2039827"/>
                  <a:gd name="connsiteX73" fmla="*/ 1250011 w 2159600"/>
                  <a:gd name="connsiteY73" fmla="*/ 432292 h 2039827"/>
                  <a:gd name="connsiteX74" fmla="*/ 1220487 w 2159600"/>
                  <a:gd name="connsiteY74" fmla="*/ 396378 h 2039827"/>
                  <a:gd name="connsiteX75" fmla="*/ 1153535 w 2159600"/>
                  <a:gd name="connsiteY75" fmla="*/ 390478 h 2039827"/>
                  <a:gd name="connsiteX76" fmla="*/ 1115454 w 2159600"/>
                  <a:gd name="connsiteY76" fmla="*/ 371665 h 2039827"/>
                  <a:gd name="connsiteX77" fmla="*/ 1096919 w 2159600"/>
                  <a:gd name="connsiteY77" fmla="*/ 371665 h 2039827"/>
                  <a:gd name="connsiteX78" fmla="*/ 1084562 w 2159600"/>
                  <a:gd name="connsiteY78" fmla="*/ 359308 h 2039827"/>
                  <a:gd name="connsiteX79" fmla="*/ 1072206 w 2159600"/>
                  <a:gd name="connsiteY79" fmla="*/ 353130 h 2039827"/>
                  <a:gd name="connsiteX80" fmla="*/ 1077975 w 2159600"/>
                  <a:gd name="connsiteY80" fmla="*/ 10936 h 2039827"/>
                  <a:gd name="connsiteX81" fmla="*/ 608423 w 2159600"/>
                  <a:gd name="connsiteY81" fmla="*/ 0 h 2039827"/>
                  <a:gd name="connsiteX0" fmla="*/ 608423 w 2159600"/>
                  <a:gd name="connsiteY0" fmla="*/ 0 h 2039827"/>
                  <a:gd name="connsiteX1" fmla="*/ 590292 w 2159600"/>
                  <a:gd name="connsiteY1" fmla="*/ 872113 h 2039827"/>
                  <a:gd name="connsiteX2" fmla="*/ 6178 w 2159600"/>
                  <a:gd name="connsiteY2" fmla="*/ 841299 h 2039827"/>
                  <a:gd name="connsiteX3" fmla="*/ 0 w 2159600"/>
                  <a:gd name="connsiteY3" fmla="*/ 880734 h 2039827"/>
                  <a:gd name="connsiteX4" fmla="*/ 58952 w 2159600"/>
                  <a:gd name="connsiteY4" fmla="*/ 921540 h 2039827"/>
                  <a:gd name="connsiteX5" fmla="*/ 114557 w 2159600"/>
                  <a:gd name="connsiteY5" fmla="*/ 989503 h 2039827"/>
                  <a:gd name="connsiteX6" fmla="*/ 163984 w 2159600"/>
                  <a:gd name="connsiteY6" fmla="*/ 1063643 h 2039827"/>
                  <a:gd name="connsiteX7" fmla="*/ 213411 w 2159600"/>
                  <a:gd name="connsiteY7" fmla="*/ 1076000 h 2039827"/>
                  <a:gd name="connsiteX8" fmla="*/ 250481 w 2159600"/>
                  <a:gd name="connsiteY8" fmla="*/ 1125427 h 2039827"/>
                  <a:gd name="connsiteX9" fmla="*/ 281373 w 2159600"/>
                  <a:gd name="connsiteY9" fmla="*/ 1174854 h 2039827"/>
                  <a:gd name="connsiteX10" fmla="*/ 306087 w 2159600"/>
                  <a:gd name="connsiteY10" fmla="*/ 1230459 h 2039827"/>
                  <a:gd name="connsiteX11" fmla="*/ 318444 w 2159600"/>
                  <a:gd name="connsiteY11" fmla="*/ 1304600 h 2039827"/>
                  <a:gd name="connsiteX12" fmla="*/ 336979 w 2159600"/>
                  <a:gd name="connsiteY12" fmla="*/ 1329313 h 2039827"/>
                  <a:gd name="connsiteX13" fmla="*/ 442011 w 2159600"/>
                  <a:gd name="connsiteY13" fmla="*/ 1409632 h 2039827"/>
                  <a:gd name="connsiteX14" fmla="*/ 448190 w 2159600"/>
                  <a:gd name="connsiteY14" fmla="*/ 1384919 h 2039827"/>
                  <a:gd name="connsiteX15" fmla="*/ 584114 w 2159600"/>
                  <a:gd name="connsiteY15" fmla="*/ 1452881 h 2039827"/>
                  <a:gd name="connsiteX16" fmla="*/ 584114 w 2159600"/>
                  <a:gd name="connsiteY16" fmla="*/ 1452881 h 2039827"/>
                  <a:gd name="connsiteX17" fmla="*/ 615006 w 2159600"/>
                  <a:gd name="connsiteY17" fmla="*/ 1397276 h 2039827"/>
                  <a:gd name="connsiteX18" fmla="*/ 670611 w 2159600"/>
                  <a:gd name="connsiteY18" fmla="*/ 1329313 h 2039827"/>
                  <a:gd name="connsiteX19" fmla="*/ 1177238 w 2159600"/>
                  <a:gd name="connsiteY19" fmla="*/ 1737086 h 2039827"/>
                  <a:gd name="connsiteX20" fmla="*/ 1208130 w 2159600"/>
                  <a:gd name="connsiteY20" fmla="*/ 1817405 h 2039827"/>
                  <a:gd name="connsiteX21" fmla="*/ 1232844 w 2159600"/>
                  <a:gd name="connsiteY21" fmla="*/ 1879189 h 2039827"/>
                  <a:gd name="connsiteX22" fmla="*/ 1257557 w 2159600"/>
                  <a:gd name="connsiteY22" fmla="*/ 1940973 h 2039827"/>
                  <a:gd name="connsiteX23" fmla="*/ 1288449 w 2159600"/>
                  <a:gd name="connsiteY23" fmla="*/ 1984222 h 2039827"/>
                  <a:gd name="connsiteX24" fmla="*/ 1350233 w 2159600"/>
                  <a:gd name="connsiteY24" fmla="*/ 2008935 h 2039827"/>
                  <a:gd name="connsiteX25" fmla="*/ 1449087 w 2159600"/>
                  <a:gd name="connsiteY25" fmla="*/ 2027470 h 2039827"/>
                  <a:gd name="connsiteX26" fmla="*/ 1523227 w 2159600"/>
                  <a:gd name="connsiteY26" fmla="*/ 2039827 h 2039827"/>
                  <a:gd name="connsiteX27" fmla="*/ 1615903 w 2159600"/>
                  <a:gd name="connsiteY27" fmla="*/ 2039827 h 2039827"/>
                  <a:gd name="connsiteX28" fmla="*/ 1597368 w 2159600"/>
                  <a:gd name="connsiteY28" fmla="*/ 2027470 h 2039827"/>
                  <a:gd name="connsiteX29" fmla="*/ 1597368 w 2159600"/>
                  <a:gd name="connsiteY29" fmla="*/ 2027470 h 2039827"/>
                  <a:gd name="connsiteX30" fmla="*/ 1585011 w 2159600"/>
                  <a:gd name="connsiteY30" fmla="*/ 1959508 h 2039827"/>
                  <a:gd name="connsiteX31" fmla="*/ 1560298 w 2159600"/>
                  <a:gd name="connsiteY31" fmla="*/ 1928616 h 2039827"/>
                  <a:gd name="connsiteX32" fmla="*/ 1554119 w 2159600"/>
                  <a:gd name="connsiteY32" fmla="*/ 1891546 h 2039827"/>
                  <a:gd name="connsiteX33" fmla="*/ 1535584 w 2159600"/>
                  <a:gd name="connsiteY33" fmla="*/ 1848297 h 2039827"/>
                  <a:gd name="connsiteX34" fmla="*/ 1547941 w 2159600"/>
                  <a:gd name="connsiteY34" fmla="*/ 1817405 h 2039827"/>
                  <a:gd name="connsiteX35" fmla="*/ 1541762 w 2159600"/>
                  <a:gd name="connsiteY35" fmla="*/ 1798870 h 2039827"/>
                  <a:gd name="connsiteX36" fmla="*/ 1498514 w 2159600"/>
                  <a:gd name="connsiteY36" fmla="*/ 1774157 h 2039827"/>
                  <a:gd name="connsiteX37" fmla="*/ 1547941 w 2159600"/>
                  <a:gd name="connsiteY37" fmla="*/ 1743265 h 2039827"/>
                  <a:gd name="connsiteX38" fmla="*/ 1554119 w 2159600"/>
                  <a:gd name="connsiteY38" fmla="*/ 1730908 h 2039827"/>
                  <a:gd name="connsiteX39" fmla="*/ 1560298 w 2159600"/>
                  <a:gd name="connsiteY39" fmla="*/ 1700016 h 2039827"/>
                  <a:gd name="connsiteX40" fmla="*/ 1535584 w 2159600"/>
                  <a:gd name="connsiteY40" fmla="*/ 1669124 h 2039827"/>
                  <a:gd name="connsiteX41" fmla="*/ 1560298 w 2159600"/>
                  <a:gd name="connsiteY41" fmla="*/ 1669124 h 2039827"/>
                  <a:gd name="connsiteX42" fmla="*/ 1585011 w 2159600"/>
                  <a:gd name="connsiteY42" fmla="*/ 1650589 h 2039827"/>
                  <a:gd name="connsiteX43" fmla="*/ 1560298 w 2159600"/>
                  <a:gd name="connsiteY43" fmla="*/ 1594984 h 2039827"/>
                  <a:gd name="connsiteX44" fmla="*/ 1628260 w 2159600"/>
                  <a:gd name="connsiteY44" fmla="*/ 1594984 h 2039827"/>
                  <a:gd name="connsiteX45" fmla="*/ 1659152 w 2159600"/>
                  <a:gd name="connsiteY45" fmla="*/ 1533200 h 2039827"/>
                  <a:gd name="connsiteX46" fmla="*/ 1714757 w 2159600"/>
                  <a:gd name="connsiteY46" fmla="*/ 1502308 h 2039827"/>
                  <a:gd name="connsiteX47" fmla="*/ 1708579 w 2159600"/>
                  <a:gd name="connsiteY47" fmla="*/ 1483773 h 2039827"/>
                  <a:gd name="connsiteX48" fmla="*/ 1949535 w 2159600"/>
                  <a:gd name="connsiteY48" fmla="*/ 1286065 h 2039827"/>
                  <a:gd name="connsiteX49" fmla="*/ 1992784 w 2159600"/>
                  <a:gd name="connsiteY49" fmla="*/ 1267530 h 2039827"/>
                  <a:gd name="connsiteX50" fmla="*/ 2017498 w 2159600"/>
                  <a:gd name="connsiteY50" fmla="*/ 1329313 h 2039827"/>
                  <a:gd name="connsiteX51" fmla="*/ 2159600 w 2159600"/>
                  <a:gd name="connsiteY51" fmla="*/ 1051286 h 2039827"/>
                  <a:gd name="connsiteX52" fmla="*/ 2141065 w 2159600"/>
                  <a:gd name="connsiteY52" fmla="*/ 903005 h 2039827"/>
                  <a:gd name="connsiteX53" fmla="*/ 2110173 w 2159600"/>
                  <a:gd name="connsiteY53" fmla="*/ 872113 h 2039827"/>
                  <a:gd name="connsiteX54" fmla="*/ 2085460 w 2159600"/>
                  <a:gd name="connsiteY54" fmla="*/ 791795 h 2039827"/>
                  <a:gd name="connsiteX55" fmla="*/ 2073103 w 2159600"/>
                  <a:gd name="connsiteY55" fmla="*/ 618800 h 2039827"/>
                  <a:gd name="connsiteX56" fmla="*/ 2060746 w 2159600"/>
                  <a:gd name="connsiteY56" fmla="*/ 519946 h 2039827"/>
                  <a:gd name="connsiteX57" fmla="*/ 2042211 w 2159600"/>
                  <a:gd name="connsiteY57" fmla="*/ 501411 h 2039827"/>
                  <a:gd name="connsiteX58" fmla="*/ 1992784 w 2159600"/>
                  <a:gd name="connsiteY58" fmla="*/ 526124 h 2039827"/>
                  <a:gd name="connsiteX59" fmla="*/ 1884028 w 2159600"/>
                  <a:gd name="connsiteY59" fmla="*/ 453649 h 2039827"/>
                  <a:gd name="connsiteX60" fmla="*/ 1844503 w 2159600"/>
                  <a:gd name="connsiteY60" fmla="*/ 470519 h 2039827"/>
                  <a:gd name="connsiteX61" fmla="*/ 1776541 w 2159600"/>
                  <a:gd name="connsiteY61" fmla="*/ 464340 h 2039827"/>
                  <a:gd name="connsiteX62" fmla="*/ 1702400 w 2159600"/>
                  <a:gd name="connsiteY62" fmla="*/ 519946 h 2039827"/>
                  <a:gd name="connsiteX63" fmla="*/ 1640617 w 2159600"/>
                  <a:gd name="connsiteY63" fmla="*/ 489054 h 2039827"/>
                  <a:gd name="connsiteX64" fmla="*/ 1603546 w 2159600"/>
                  <a:gd name="connsiteY64" fmla="*/ 501411 h 2039827"/>
                  <a:gd name="connsiteX65" fmla="*/ 1603608 w 2159600"/>
                  <a:gd name="connsiteY65" fmla="*/ 489288 h 2039827"/>
                  <a:gd name="connsiteX66" fmla="*/ 1529406 w 2159600"/>
                  <a:gd name="connsiteY66" fmla="*/ 495232 h 2039827"/>
                  <a:gd name="connsiteX67" fmla="*/ 1498514 w 2159600"/>
                  <a:gd name="connsiteY67" fmla="*/ 470519 h 2039827"/>
                  <a:gd name="connsiteX68" fmla="*/ 1451525 w 2159600"/>
                  <a:gd name="connsiteY68" fmla="*/ 481697 h 2039827"/>
                  <a:gd name="connsiteX69" fmla="*/ 1372168 w 2159600"/>
                  <a:gd name="connsiteY69" fmla="*/ 433707 h 2039827"/>
                  <a:gd name="connsiteX70" fmla="*/ 1300806 w 2159600"/>
                  <a:gd name="connsiteY70" fmla="*/ 451984 h 2039827"/>
                  <a:gd name="connsiteX71" fmla="*/ 1269914 w 2159600"/>
                  <a:gd name="connsiteY71" fmla="*/ 439627 h 2039827"/>
                  <a:gd name="connsiteX72" fmla="*/ 1250011 w 2159600"/>
                  <a:gd name="connsiteY72" fmla="*/ 432292 h 2039827"/>
                  <a:gd name="connsiteX73" fmla="*/ 1220487 w 2159600"/>
                  <a:gd name="connsiteY73" fmla="*/ 396378 h 2039827"/>
                  <a:gd name="connsiteX74" fmla="*/ 1153535 w 2159600"/>
                  <a:gd name="connsiteY74" fmla="*/ 390478 h 2039827"/>
                  <a:gd name="connsiteX75" fmla="*/ 1115454 w 2159600"/>
                  <a:gd name="connsiteY75" fmla="*/ 371665 h 2039827"/>
                  <a:gd name="connsiteX76" fmla="*/ 1096919 w 2159600"/>
                  <a:gd name="connsiteY76" fmla="*/ 371665 h 2039827"/>
                  <a:gd name="connsiteX77" fmla="*/ 1084562 w 2159600"/>
                  <a:gd name="connsiteY77" fmla="*/ 359308 h 2039827"/>
                  <a:gd name="connsiteX78" fmla="*/ 1072206 w 2159600"/>
                  <a:gd name="connsiteY78" fmla="*/ 353130 h 2039827"/>
                  <a:gd name="connsiteX79" fmla="*/ 1077975 w 2159600"/>
                  <a:gd name="connsiteY79" fmla="*/ 10936 h 2039827"/>
                  <a:gd name="connsiteX80" fmla="*/ 608423 w 2159600"/>
                  <a:gd name="connsiteY80" fmla="*/ 0 h 2039827"/>
                  <a:gd name="connsiteX0" fmla="*/ 608423 w 2159600"/>
                  <a:gd name="connsiteY0" fmla="*/ 0 h 2039827"/>
                  <a:gd name="connsiteX1" fmla="*/ 590292 w 2159600"/>
                  <a:gd name="connsiteY1" fmla="*/ 872113 h 2039827"/>
                  <a:gd name="connsiteX2" fmla="*/ 6178 w 2159600"/>
                  <a:gd name="connsiteY2" fmla="*/ 841299 h 2039827"/>
                  <a:gd name="connsiteX3" fmla="*/ 0 w 2159600"/>
                  <a:gd name="connsiteY3" fmla="*/ 880734 h 2039827"/>
                  <a:gd name="connsiteX4" fmla="*/ 58952 w 2159600"/>
                  <a:gd name="connsiteY4" fmla="*/ 921540 h 2039827"/>
                  <a:gd name="connsiteX5" fmla="*/ 114557 w 2159600"/>
                  <a:gd name="connsiteY5" fmla="*/ 989503 h 2039827"/>
                  <a:gd name="connsiteX6" fmla="*/ 163984 w 2159600"/>
                  <a:gd name="connsiteY6" fmla="*/ 1063643 h 2039827"/>
                  <a:gd name="connsiteX7" fmla="*/ 213411 w 2159600"/>
                  <a:gd name="connsiteY7" fmla="*/ 1076000 h 2039827"/>
                  <a:gd name="connsiteX8" fmla="*/ 250481 w 2159600"/>
                  <a:gd name="connsiteY8" fmla="*/ 1125427 h 2039827"/>
                  <a:gd name="connsiteX9" fmla="*/ 281373 w 2159600"/>
                  <a:gd name="connsiteY9" fmla="*/ 1174854 h 2039827"/>
                  <a:gd name="connsiteX10" fmla="*/ 306087 w 2159600"/>
                  <a:gd name="connsiteY10" fmla="*/ 1230459 h 2039827"/>
                  <a:gd name="connsiteX11" fmla="*/ 318444 w 2159600"/>
                  <a:gd name="connsiteY11" fmla="*/ 1304600 h 2039827"/>
                  <a:gd name="connsiteX12" fmla="*/ 336979 w 2159600"/>
                  <a:gd name="connsiteY12" fmla="*/ 1329313 h 2039827"/>
                  <a:gd name="connsiteX13" fmla="*/ 442011 w 2159600"/>
                  <a:gd name="connsiteY13" fmla="*/ 1409632 h 2039827"/>
                  <a:gd name="connsiteX14" fmla="*/ 448190 w 2159600"/>
                  <a:gd name="connsiteY14" fmla="*/ 1384919 h 2039827"/>
                  <a:gd name="connsiteX15" fmla="*/ 584114 w 2159600"/>
                  <a:gd name="connsiteY15" fmla="*/ 1452881 h 2039827"/>
                  <a:gd name="connsiteX16" fmla="*/ 584114 w 2159600"/>
                  <a:gd name="connsiteY16" fmla="*/ 1452881 h 2039827"/>
                  <a:gd name="connsiteX17" fmla="*/ 615006 w 2159600"/>
                  <a:gd name="connsiteY17" fmla="*/ 1397276 h 2039827"/>
                  <a:gd name="connsiteX18" fmla="*/ 670611 w 2159600"/>
                  <a:gd name="connsiteY18" fmla="*/ 1329313 h 2039827"/>
                  <a:gd name="connsiteX19" fmla="*/ 1208130 w 2159600"/>
                  <a:gd name="connsiteY19" fmla="*/ 1817405 h 2039827"/>
                  <a:gd name="connsiteX20" fmla="*/ 1232844 w 2159600"/>
                  <a:gd name="connsiteY20" fmla="*/ 1879189 h 2039827"/>
                  <a:gd name="connsiteX21" fmla="*/ 1257557 w 2159600"/>
                  <a:gd name="connsiteY21" fmla="*/ 1940973 h 2039827"/>
                  <a:gd name="connsiteX22" fmla="*/ 1288449 w 2159600"/>
                  <a:gd name="connsiteY22" fmla="*/ 1984222 h 2039827"/>
                  <a:gd name="connsiteX23" fmla="*/ 1350233 w 2159600"/>
                  <a:gd name="connsiteY23" fmla="*/ 2008935 h 2039827"/>
                  <a:gd name="connsiteX24" fmla="*/ 1449087 w 2159600"/>
                  <a:gd name="connsiteY24" fmla="*/ 2027470 h 2039827"/>
                  <a:gd name="connsiteX25" fmla="*/ 1523227 w 2159600"/>
                  <a:gd name="connsiteY25" fmla="*/ 2039827 h 2039827"/>
                  <a:gd name="connsiteX26" fmla="*/ 1615903 w 2159600"/>
                  <a:gd name="connsiteY26" fmla="*/ 2039827 h 2039827"/>
                  <a:gd name="connsiteX27" fmla="*/ 1597368 w 2159600"/>
                  <a:gd name="connsiteY27" fmla="*/ 2027470 h 2039827"/>
                  <a:gd name="connsiteX28" fmla="*/ 1597368 w 2159600"/>
                  <a:gd name="connsiteY28" fmla="*/ 2027470 h 2039827"/>
                  <a:gd name="connsiteX29" fmla="*/ 1585011 w 2159600"/>
                  <a:gd name="connsiteY29" fmla="*/ 1959508 h 2039827"/>
                  <a:gd name="connsiteX30" fmla="*/ 1560298 w 2159600"/>
                  <a:gd name="connsiteY30" fmla="*/ 1928616 h 2039827"/>
                  <a:gd name="connsiteX31" fmla="*/ 1554119 w 2159600"/>
                  <a:gd name="connsiteY31" fmla="*/ 1891546 h 2039827"/>
                  <a:gd name="connsiteX32" fmla="*/ 1535584 w 2159600"/>
                  <a:gd name="connsiteY32" fmla="*/ 1848297 h 2039827"/>
                  <a:gd name="connsiteX33" fmla="*/ 1547941 w 2159600"/>
                  <a:gd name="connsiteY33" fmla="*/ 1817405 h 2039827"/>
                  <a:gd name="connsiteX34" fmla="*/ 1541762 w 2159600"/>
                  <a:gd name="connsiteY34" fmla="*/ 1798870 h 2039827"/>
                  <a:gd name="connsiteX35" fmla="*/ 1498514 w 2159600"/>
                  <a:gd name="connsiteY35" fmla="*/ 1774157 h 2039827"/>
                  <a:gd name="connsiteX36" fmla="*/ 1547941 w 2159600"/>
                  <a:gd name="connsiteY36" fmla="*/ 1743265 h 2039827"/>
                  <a:gd name="connsiteX37" fmla="*/ 1554119 w 2159600"/>
                  <a:gd name="connsiteY37" fmla="*/ 1730908 h 2039827"/>
                  <a:gd name="connsiteX38" fmla="*/ 1560298 w 2159600"/>
                  <a:gd name="connsiteY38" fmla="*/ 1700016 h 2039827"/>
                  <a:gd name="connsiteX39" fmla="*/ 1535584 w 2159600"/>
                  <a:gd name="connsiteY39" fmla="*/ 1669124 h 2039827"/>
                  <a:gd name="connsiteX40" fmla="*/ 1560298 w 2159600"/>
                  <a:gd name="connsiteY40" fmla="*/ 1669124 h 2039827"/>
                  <a:gd name="connsiteX41" fmla="*/ 1585011 w 2159600"/>
                  <a:gd name="connsiteY41" fmla="*/ 1650589 h 2039827"/>
                  <a:gd name="connsiteX42" fmla="*/ 1560298 w 2159600"/>
                  <a:gd name="connsiteY42" fmla="*/ 1594984 h 2039827"/>
                  <a:gd name="connsiteX43" fmla="*/ 1628260 w 2159600"/>
                  <a:gd name="connsiteY43" fmla="*/ 1594984 h 2039827"/>
                  <a:gd name="connsiteX44" fmla="*/ 1659152 w 2159600"/>
                  <a:gd name="connsiteY44" fmla="*/ 1533200 h 2039827"/>
                  <a:gd name="connsiteX45" fmla="*/ 1714757 w 2159600"/>
                  <a:gd name="connsiteY45" fmla="*/ 1502308 h 2039827"/>
                  <a:gd name="connsiteX46" fmla="*/ 1708579 w 2159600"/>
                  <a:gd name="connsiteY46" fmla="*/ 1483773 h 2039827"/>
                  <a:gd name="connsiteX47" fmla="*/ 1949535 w 2159600"/>
                  <a:gd name="connsiteY47" fmla="*/ 1286065 h 2039827"/>
                  <a:gd name="connsiteX48" fmla="*/ 1992784 w 2159600"/>
                  <a:gd name="connsiteY48" fmla="*/ 1267530 h 2039827"/>
                  <a:gd name="connsiteX49" fmla="*/ 2017498 w 2159600"/>
                  <a:gd name="connsiteY49" fmla="*/ 1329313 h 2039827"/>
                  <a:gd name="connsiteX50" fmla="*/ 2159600 w 2159600"/>
                  <a:gd name="connsiteY50" fmla="*/ 1051286 h 2039827"/>
                  <a:gd name="connsiteX51" fmla="*/ 2141065 w 2159600"/>
                  <a:gd name="connsiteY51" fmla="*/ 903005 h 2039827"/>
                  <a:gd name="connsiteX52" fmla="*/ 2110173 w 2159600"/>
                  <a:gd name="connsiteY52" fmla="*/ 872113 h 2039827"/>
                  <a:gd name="connsiteX53" fmla="*/ 2085460 w 2159600"/>
                  <a:gd name="connsiteY53" fmla="*/ 791795 h 2039827"/>
                  <a:gd name="connsiteX54" fmla="*/ 2073103 w 2159600"/>
                  <a:gd name="connsiteY54" fmla="*/ 618800 h 2039827"/>
                  <a:gd name="connsiteX55" fmla="*/ 2060746 w 2159600"/>
                  <a:gd name="connsiteY55" fmla="*/ 519946 h 2039827"/>
                  <a:gd name="connsiteX56" fmla="*/ 2042211 w 2159600"/>
                  <a:gd name="connsiteY56" fmla="*/ 501411 h 2039827"/>
                  <a:gd name="connsiteX57" fmla="*/ 1992784 w 2159600"/>
                  <a:gd name="connsiteY57" fmla="*/ 526124 h 2039827"/>
                  <a:gd name="connsiteX58" fmla="*/ 1884028 w 2159600"/>
                  <a:gd name="connsiteY58" fmla="*/ 453649 h 2039827"/>
                  <a:gd name="connsiteX59" fmla="*/ 1844503 w 2159600"/>
                  <a:gd name="connsiteY59" fmla="*/ 470519 h 2039827"/>
                  <a:gd name="connsiteX60" fmla="*/ 1776541 w 2159600"/>
                  <a:gd name="connsiteY60" fmla="*/ 464340 h 2039827"/>
                  <a:gd name="connsiteX61" fmla="*/ 1702400 w 2159600"/>
                  <a:gd name="connsiteY61" fmla="*/ 519946 h 2039827"/>
                  <a:gd name="connsiteX62" fmla="*/ 1640617 w 2159600"/>
                  <a:gd name="connsiteY62" fmla="*/ 489054 h 2039827"/>
                  <a:gd name="connsiteX63" fmla="*/ 1603546 w 2159600"/>
                  <a:gd name="connsiteY63" fmla="*/ 501411 h 2039827"/>
                  <a:gd name="connsiteX64" fmla="*/ 1603608 w 2159600"/>
                  <a:gd name="connsiteY64" fmla="*/ 489288 h 2039827"/>
                  <a:gd name="connsiteX65" fmla="*/ 1529406 w 2159600"/>
                  <a:gd name="connsiteY65" fmla="*/ 495232 h 2039827"/>
                  <a:gd name="connsiteX66" fmla="*/ 1498514 w 2159600"/>
                  <a:gd name="connsiteY66" fmla="*/ 470519 h 2039827"/>
                  <a:gd name="connsiteX67" fmla="*/ 1451525 w 2159600"/>
                  <a:gd name="connsiteY67" fmla="*/ 481697 h 2039827"/>
                  <a:gd name="connsiteX68" fmla="*/ 1372168 w 2159600"/>
                  <a:gd name="connsiteY68" fmla="*/ 433707 h 2039827"/>
                  <a:gd name="connsiteX69" fmla="*/ 1300806 w 2159600"/>
                  <a:gd name="connsiteY69" fmla="*/ 451984 h 2039827"/>
                  <a:gd name="connsiteX70" fmla="*/ 1269914 w 2159600"/>
                  <a:gd name="connsiteY70" fmla="*/ 439627 h 2039827"/>
                  <a:gd name="connsiteX71" fmla="*/ 1250011 w 2159600"/>
                  <a:gd name="connsiteY71" fmla="*/ 432292 h 2039827"/>
                  <a:gd name="connsiteX72" fmla="*/ 1220487 w 2159600"/>
                  <a:gd name="connsiteY72" fmla="*/ 396378 h 2039827"/>
                  <a:gd name="connsiteX73" fmla="*/ 1153535 w 2159600"/>
                  <a:gd name="connsiteY73" fmla="*/ 390478 h 2039827"/>
                  <a:gd name="connsiteX74" fmla="*/ 1115454 w 2159600"/>
                  <a:gd name="connsiteY74" fmla="*/ 371665 h 2039827"/>
                  <a:gd name="connsiteX75" fmla="*/ 1096919 w 2159600"/>
                  <a:gd name="connsiteY75" fmla="*/ 371665 h 2039827"/>
                  <a:gd name="connsiteX76" fmla="*/ 1084562 w 2159600"/>
                  <a:gd name="connsiteY76" fmla="*/ 359308 h 2039827"/>
                  <a:gd name="connsiteX77" fmla="*/ 1072206 w 2159600"/>
                  <a:gd name="connsiteY77" fmla="*/ 353130 h 2039827"/>
                  <a:gd name="connsiteX78" fmla="*/ 1077975 w 2159600"/>
                  <a:gd name="connsiteY78" fmla="*/ 10936 h 2039827"/>
                  <a:gd name="connsiteX79" fmla="*/ 608423 w 2159600"/>
                  <a:gd name="connsiteY79" fmla="*/ 0 h 2039827"/>
                  <a:gd name="connsiteX0" fmla="*/ 608423 w 2159600"/>
                  <a:gd name="connsiteY0" fmla="*/ 0 h 2039827"/>
                  <a:gd name="connsiteX1" fmla="*/ 590292 w 2159600"/>
                  <a:gd name="connsiteY1" fmla="*/ 872113 h 2039827"/>
                  <a:gd name="connsiteX2" fmla="*/ 6178 w 2159600"/>
                  <a:gd name="connsiteY2" fmla="*/ 841299 h 2039827"/>
                  <a:gd name="connsiteX3" fmla="*/ 0 w 2159600"/>
                  <a:gd name="connsiteY3" fmla="*/ 880734 h 2039827"/>
                  <a:gd name="connsiteX4" fmla="*/ 58952 w 2159600"/>
                  <a:gd name="connsiteY4" fmla="*/ 921540 h 2039827"/>
                  <a:gd name="connsiteX5" fmla="*/ 114557 w 2159600"/>
                  <a:gd name="connsiteY5" fmla="*/ 989503 h 2039827"/>
                  <a:gd name="connsiteX6" fmla="*/ 163984 w 2159600"/>
                  <a:gd name="connsiteY6" fmla="*/ 1063643 h 2039827"/>
                  <a:gd name="connsiteX7" fmla="*/ 213411 w 2159600"/>
                  <a:gd name="connsiteY7" fmla="*/ 1076000 h 2039827"/>
                  <a:gd name="connsiteX8" fmla="*/ 250481 w 2159600"/>
                  <a:gd name="connsiteY8" fmla="*/ 1125427 h 2039827"/>
                  <a:gd name="connsiteX9" fmla="*/ 281373 w 2159600"/>
                  <a:gd name="connsiteY9" fmla="*/ 1174854 h 2039827"/>
                  <a:gd name="connsiteX10" fmla="*/ 306087 w 2159600"/>
                  <a:gd name="connsiteY10" fmla="*/ 1230459 h 2039827"/>
                  <a:gd name="connsiteX11" fmla="*/ 318444 w 2159600"/>
                  <a:gd name="connsiteY11" fmla="*/ 1304600 h 2039827"/>
                  <a:gd name="connsiteX12" fmla="*/ 336979 w 2159600"/>
                  <a:gd name="connsiteY12" fmla="*/ 1329313 h 2039827"/>
                  <a:gd name="connsiteX13" fmla="*/ 442011 w 2159600"/>
                  <a:gd name="connsiteY13" fmla="*/ 1409632 h 2039827"/>
                  <a:gd name="connsiteX14" fmla="*/ 448190 w 2159600"/>
                  <a:gd name="connsiteY14" fmla="*/ 1384919 h 2039827"/>
                  <a:gd name="connsiteX15" fmla="*/ 584114 w 2159600"/>
                  <a:gd name="connsiteY15" fmla="*/ 1452881 h 2039827"/>
                  <a:gd name="connsiteX16" fmla="*/ 584114 w 2159600"/>
                  <a:gd name="connsiteY16" fmla="*/ 1452881 h 2039827"/>
                  <a:gd name="connsiteX17" fmla="*/ 615006 w 2159600"/>
                  <a:gd name="connsiteY17" fmla="*/ 1397276 h 2039827"/>
                  <a:gd name="connsiteX18" fmla="*/ 670611 w 2159600"/>
                  <a:gd name="connsiteY18" fmla="*/ 1329313 h 2039827"/>
                  <a:gd name="connsiteX19" fmla="*/ 1208130 w 2159600"/>
                  <a:gd name="connsiteY19" fmla="*/ 1817405 h 2039827"/>
                  <a:gd name="connsiteX20" fmla="*/ 1232844 w 2159600"/>
                  <a:gd name="connsiteY20" fmla="*/ 1879189 h 2039827"/>
                  <a:gd name="connsiteX21" fmla="*/ 1257557 w 2159600"/>
                  <a:gd name="connsiteY21" fmla="*/ 1940973 h 2039827"/>
                  <a:gd name="connsiteX22" fmla="*/ 1288449 w 2159600"/>
                  <a:gd name="connsiteY22" fmla="*/ 1984222 h 2039827"/>
                  <a:gd name="connsiteX23" fmla="*/ 1449087 w 2159600"/>
                  <a:gd name="connsiteY23" fmla="*/ 2027470 h 2039827"/>
                  <a:gd name="connsiteX24" fmla="*/ 1523227 w 2159600"/>
                  <a:gd name="connsiteY24" fmla="*/ 2039827 h 2039827"/>
                  <a:gd name="connsiteX25" fmla="*/ 1615903 w 2159600"/>
                  <a:gd name="connsiteY25" fmla="*/ 2039827 h 2039827"/>
                  <a:gd name="connsiteX26" fmla="*/ 1597368 w 2159600"/>
                  <a:gd name="connsiteY26" fmla="*/ 2027470 h 2039827"/>
                  <a:gd name="connsiteX27" fmla="*/ 1597368 w 2159600"/>
                  <a:gd name="connsiteY27" fmla="*/ 2027470 h 2039827"/>
                  <a:gd name="connsiteX28" fmla="*/ 1585011 w 2159600"/>
                  <a:gd name="connsiteY28" fmla="*/ 1959508 h 2039827"/>
                  <a:gd name="connsiteX29" fmla="*/ 1560298 w 2159600"/>
                  <a:gd name="connsiteY29" fmla="*/ 1928616 h 2039827"/>
                  <a:gd name="connsiteX30" fmla="*/ 1554119 w 2159600"/>
                  <a:gd name="connsiteY30" fmla="*/ 1891546 h 2039827"/>
                  <a:gd name="connsiteX31" fmla="*/ 1535584 w 2159600"/>
                  <a:gd name="connsiteY31" fmla="*/ 1848297 h 2039827"/>
                  <a:gd name="connsiteX32" fmla="*/ 1547941 w 2159600"/>
                  <a:gd name="connsiteY32" fmla="*/ 1817405 h 2039827"/>
                  <a:gd name="connsiteX33" fmla="*/ 1541762 w 2159600"/>
                  <a:gd name="connsiteY33" fmla="*/ 1798870 h 2039827"/>
                  <a:gd name="connsiteX34" fmla="*/ 1498514 w 2159600"/>
                  <a:gd name="connsiteY34" fmla="*/ 1774157 h 2039827"/>
                  <a:gd name="connsiteX35" fmla="*/ 1547941 w 2159600"/>
                  <a:gd name="connsiteY35" fmla="*/ 1743265 h 2039827"/>
                  <a:gd name="connsiteX36" fmla="*/ 1554119 w 2159600"/>
                  <a:gd name="connsiteY36" fmla="*/ 1730908 h 2039827"/>
                  <a:gd name="connsiteX37" fmla="*/ 1560298 w 2159600"/>
                  <a:gd name="connsiteY37" fmla="*/ 1700016 h 2039827"/>
                  <a:gd name="connsiteX38" fmla="*/ 1535584 w 2159600"/>
                  <a:gd name="connsiteY38" fmla="*/ 1669124 h 2039827"/>
                  <a:gd name="connsiteX39" fmla="*/ 1560298 w 2159600"/>
                  <a:gd name="connsiteY39" fmla="*/ 1669124 h 2039827"/>
                  <a:gd name="connsiteX40" fmla="*/ 1585011 w 2159600"/>
                  <a:gd name="connsiteY40" fmla="*/ 1650589 h 2039827"/>
                  <a:gd name="connsiteX41" fmla="*/ 1560298 w 2159600"/>
                  <a:gd name="connsiteY41" fmla="*/ 1594984 h 2039827"/>
                  <a:gd name="connsiteX42" fmla="*/ 1628260 w 2159600"/>
                  <a:gd name="connsiteY42" fmla="*/ 1594984 h 2039827"/>
                  <a:gd name="connsiteX43" fmla="*/ 1659152 w 2159600"/>
                  <a:gd name="connsiteY43" fmla="*/ 1533200 h 2039827"/>
                  <a:gd name="connsiteX44" fmla="*/ 1714757 w 2159600"/>
                  <a:gd name="connsiteY44" fmla="*/ 1502308 h 2039827"/>
                  <a:gd name="connsiteX45" fmla="*/ 1708579 w 2159600"/>
                  <a:gd name="connsiteY45" fmla="*/ 1483773 h 2039827"/>
                  <a:gd name="connsiteX46" fmla="*/ 1949535 w 2159600"/>
                  <a:gd name="connsiteY46" fmla="*/ 1286065 h 2039827"/>
                  <a:gd name="connsiteX47" fmla="*/ 1992784 w 2159600"/>
                  <a:gd name="connsiteY47" fmla="*/ 1267530 h 2039827"/>
                  <a:gd name="connsiteX48" fmla="*/ 2017498 w 2159600"/>
                  <a:gd name="connsiteY48" fmla="*/ 1329313 h 2039827"/>
                  <a:gd name="connsiteX49" fmla="*/ 2159600 w 2159600"/>
                  <a:gd name="connsiteY49" fmla="*/ 1051286 h 2039827"/>
                  <a:gd name="connsiteX50" fmla="*/ 2141065 w 2159600"/>
                  <a:gd name="connsiteY50" fmla="*/ 903005 h 2039827"/>
                  <a:gd name="connsiteX51" fmla="*/ 2110173 w 2159600"/>
                  <a:gd name="connsiteY51" fmla="*/ 872113 h 2039827"/>
                  <a:gd name="connsiteX52" fmla="*/ 2085460 w 2159600"/>
                  <a:gd name="connsiteY52" fmla="*/ 791795 h 2039827"/>
                  <a:gd name="connsiteX53" fmla="*/ 2073103 w 2159600"/>
                  <a:gd name="connsiteY53" fmla="*/ 618800 h 2039827"/>
                  <a:gd name="connsiteX54" fmla="*/ 2060746 w 2159600"/>
                  <a:gd name="connsiteY54" fmla="*/ 519946 h 2039827"/>
                  <a:gd name="connsiteX55" fmla="*/ 2042211 w 2159600"/>
                  <a:gd name="connsiteY55" fmla="*/ 501411 h 2039827"/>
                  <a:gd name="connsiteX56" fmla="*/ 1992784 w 2159600"/>
                  <a:gd name="connsiteY56" fmla="*/ 526124 h 2039827"/>
                  <a:gd name="connsiteX57" fmla="*/ 1884028 w 2159600"/>
                  <a:gd name="connsiteY57" fmla="*/ 453649 h 2039827"/>
                  <a:gd name="connsiteX58" fmla="*/ 1844503 w 2159600"/>
                  <a:gd name="connsiteY58" fmla="*/ 470519 h 2039827"/>
                  <a:gd name="connsiteX59" fmla="*/ 1776541 w 2159600"/>
                  <a:gd name="connsiteY59" fmla="*/ 464340 h 2039827"/>
                  <a:gd name="connsiteX60" fmla="*/ 1702400 w 2159600"/>
                  <a:gd name="connsiteY60" fmla="*/ 519946 h 2039827"/>
                  <a:gd name="connsiteX61" fmla="*/ 1640617 w 2159600"/>
                  <a:gd name="connsiteY61" fmla="*/ 489054 h 2039827"/>
                  <a:gd name="connsiteX62" fmla="*/ 1603546 w 2159600"/>
                  <a:gd name="connsiteY62" fmla="*/ 501411 h 2039827"/>
                  <a:gd name="connsiteX63" fmla="*/ 1603608 w 2159600"/>
                  <a:gd name="connsiteY63" fmla="*/ 489288 h 2039827"/>
                  <a:gd name="connsiteX64" fmla="*/ 1529406 w 2159600"/>
                  <a:gd name="connsiteY64" fmla="*/ 495232 h 2039827"/>
                  <a:gd name="connsiteX65" fmla="*/ 1498514 w 2159600"/>
                  <a:gd name="connsiteY65" fmla="*/ 470519 h 2039827"/>
                  <a:gd name="connsiteX66" fmla="*/ 1451525 w 2159600"/>
                  <a:gd name="connsiteY66" fmla="*/ 481697 h 2039827"/>
                  <a:gd name="connsiteX67" fmla="*/ 1372168 w 2159600"/>
                  <a:gd name="connsiteY67" fmla="*/ 433707 h 2039827"/>
                  <a:gd name="connsiteX68" fmla="*/ 1300806 w 2159600"/>
                  <a:gd name="connsiteY68" fmla="*/ 451984 h 2039827"/>
                  <a:gd name="connsiteX69" fmla="*/ 1269914 w 2159600"/>
                  <a:gd name="connsiteY69" fmla="*/ 439627 h 2039827"/>
                  <a:gd name="connsiteX70" fmla="*/ 1250011 w 2159600"/>
                  <a:gd name="connsiteY70" fmla="*/ 432292 h 2039827"/>
                  <a:gd name="connsiteX71" fmla="*/ 1220487 w 2159600"/>
                  <a:gd name="connsiteY71" fmla="*/ 396378 h 2039827"/>
                  <a:gd name="connsiteX72" fmla="*/ 1153535 w 2159600"/>
                  <a:gd name="connsiteY72" fmla="*/ 390478 h 2039827"/>
                  <a:gd name="connsiteX73" fmla="*/ 1115454 w 2159600"/>
                  <a:gd name="connsiteY73" fmla="*/ 371665 h 2039827"/>
                  <a:gd name="connsiteX74" fmla="*/ 1096919 w 2159600"/>
                  <a:gd name="connsiteY74" fmla="*/ 371665 h 2039827"/>
                  <a:gd name="connsiteX75" fmla="*/ 1084562 w 2159600"/>
                  <a:gd name="connsiteY75" fmla="*/ 359308 h 2039827"/>
                  <a:gd name="connsiteX76" fmla="*/ 1072206 w 2159600"/>
                  <a:gd name="connsiteY76" fmla="*/ 353130 h 2039827"/>
                  <a:gd name="connsiteX77" fmla="*/ 1077975 w 2159600"/>
                  <a:gd name="connsiteY77" fmla="*/ 10936 h 2039827"/>
                  <a:gd name="connsiteX78" fmla="*/ 608423 w 2159600"/>
                  <a:gd name="connsiteY78" fmla="*/ 0 h 2039827"/>
                  <a:gd name="connsiteX0" fmla="*/ 608423 w 2159600"/>
                  <a:gd name="connsiteY0" fmla="*/ 0 h 2039827"/>
                  <a:gd name="connsiteX1" fmla="*/ 590292 w 2159600"/>
                  <a:gd name="connsiteY1" fmla="*/ 872113 h 2039827"/>
                  <a:gd name="connsiteX2" fmla="*/ 6178 w 2159600"/>
                  <a:gd name="connsiteY2" fmla="*/ 841299 h 2039827"/>
                  <a:gd name="connsiteX3" fmla="*/ 0 w 2159600"/>
                  <a:gd name="connsiteY3" fmla="*/ 880734 h 2039827"/>
                  <a:gd name="connsiteX4" fmla="*/ 58952 w 2159600"/>
                  <a:gd name="connsiteY4" fmla="*/ 921540 h 2039827"/>
                  <a:gd name="connsiteX5" fmla="*/ 114557 w 2159600"/>
                  <a:gd name="connsiteY5" fmla="*/ 989503 h 2039827"/>
                  <a:gd name="connsiteX6" fmla="*/ 163984 w 2159600"/>
                  <a:gd name="connsiteY6" fmla="*/ 1063643 h 2039827"/>
                  <a:gd name="connsiteX7" fmla="*/ 213411 w 2159600"/>
                  <a:gd name="connsiteY7" fmla="*/ 1076000 h 2039827"/>
                  <a:gd name="connsiteX8" fmla="*/ 250481 w 2159600"/>
                  <a:gd name="connsiteY8" fmla="*/ 1125427 h 2039827"/>
                  <a:gd name="connsiteX9" fmla="*/ 281373 w 2159600"/>
                  <a:gd name="connsiteY9" fmla="*/ 1174854 h 2039827"/>
                  <a:gd name="connsiteX10" fmla="*/ 306087 w 2159600"/>
                  <a:gd name="connsiteY10" fmla="*/ 1230459 h 2039827"/>
                  <a:gd name="connsiteX11" fmla="*/ 318444 w 2159600"/>
                  <a:gd name="connsiteY11" fmla="*/ 1304600 h 2039827"/>
                  <a:gd name="connsiteX12" fmla="*/ 336979 w 2159600"/>
                  <a:gd name="connsiteY12" fmla="*/ 1329313 h 2039827"/>
                  <a:gd name="connsiteX13" fmla="*/ 442011 w 2159600"/>
                  <a:gd name="connsiteY13" fmla="*/ 1409632 h 2039827"/>
                  <a:gd name="connsiteX14" fmla="*/ 448190 w 2159600"/>
                  <a:gd name="connsiteY14" fmla="*/ 1384919 h 2039827"/>
                  <a:gd name="connsiteX15" fmla="*/ 584114 w 2159600"/>
                  <a:gd name="connsiteY15" fmla="*/ 1452881 h 2039827"/>
                  <a:gd name="connsiteX16" fmla="*/ 584114 w 2159600"/>
                  <a:gd name="connsiteY16" fmla="*/ 1452881 h 2039827"/>
                  <a:gd name="connsiteX17" fmla="*/ 615006 w 2159600"/>
                  <a:gd name="connsiteY17" fmla="*/ 1397276 h 2039827"/>
                  <a:gd name="connsiteX18" fmla="*/ 670611 w 2159600"/>
                  <a:gd name="connsiteY18" fmla="*/ 1329313 h 2039827"/>
                  <a:gd name="connsiteX19" fmla="*/ 1208130 w 2159600"/>
                  <a:gd name="connsiteY19" fmla="*/ 1817405 h 2039827"/>
                  <a:gd name="connsiteX20" fmla="*/ 1232844 w 2159600"/>
                  <a:gd name="connsiteY20" fmla="*/ 1879189 h 2039827"/>
                  <a:gd name="connsiteX21" fmla="*/ 1257557 w 2159600"/>
                  <a:gd name="connsiteY21" fmla="*/ 1940973 h 2039827"/>
                  <a:gd name="connsiteX22" fmla="*/ 1288449 w 2159600"/>
                  <a:gd name="connsiteY22" fmla="*/ 1984222 h 2039827"/>
                  <a:gd name="connsiteX23" fmla="*/ 1449087 w 2159600"/>
                  <a:gd name="connsiteY23" fmla="*/ 2027470 h 2039827"/>
                  <a:gd name="connsiteX24" fmla="*/ 1615903 w 2159600"/>
                  <a:gd name="connsiteY24" fmla="*/ 2039827 h 2039827"/>
                  <a:gd name="connsiteX25" fmla="*/ 1597368 w 2159600"/>
                  <a:gd name="connsiteY25" fmla="*/ 2027470 h 2039827"/>
                  <a:gd name="connsiteX26" fmla="*/ 1597368 w 2159600"/>
                  <a:gd name="connsiteY26" fmla="*/ 2027470 h 2039827"/>
                  <a:gd name="connsiteX27" fmla="*/ 1585011 w 2159600"/>
                  <a:gd name="connsiteY27" fmla="*/ 1959508 h 2039827"/>
                  <a:gd name="connsiteX28" fmla="*/ 1560298 w 2159600"/>
                  <a:gd name="connsiteY28" fmla="*/ 1928616 h 2039827"/>
                  <a:gd name="connsiteX29" fmla="*/ 1554119 w 2159600"/>
                  <a:gd name="connsiteY29" fmla="*/ 1891546 h 2039827"/>
                  <a:gd name="connsiteX30" fmla="*/ 1535584 w 2159600"/>
                  <a:gd name="connsiteY30" fmla="*/ 1848297 h 2039827"/>
                  <a:gd name="connsiteX31" fmla="*/ 1547941 w 2159600"/>
                  <a:gd name="connsiteY31" fmla="*/ 1817405 h 2039827"/>
                  <a:gd name="connsiteX32" fmla="*/ 1541762 w 2159600"/>
                  <a:gd name="connsiteY32" fmla="*/ 1798870 h 2039827"/>
                  <a:gd name="connsiteX33" fmla="*/ 1498514 w 2159600"/>
                  <a:gd name="connsiteY33" fmla="*/ 1774157 h 2039827"/>
                  <a:gd name="connsiteX34" fmla="*/ 1547941 w 2159600"/>
                  <a:gd name="connsiteY34" fmla="*/ 1743265 h 2039827"/>
                  <a:gd name="connsiteX35" fmla="*/ 1554119 w 2159600"/>
                  <a:gd name="connsiteY35" fmla="*/ 1730908 h 2039827"/>
                  <a:gd name="connsiteX36" fmla="*/ 1560298 w 2159600"/>
                  <a:gd name="connsiteY36" fmla="*/ 1700016 h 2039827"/>
                  <a:gd name="connsiteX37" fmla="*/ 1535584 w 2159600"/>
                  <a:gd name="connsiteY37" fmla="*/ 1669124 h 2039827"/>
                  <a:gd name="connsiteX38" fmla="*/ 1560298 w 2159600"/>
                  <a:gd name="connsiteY38" fmla="*/ 1669124 h 2039827"/>
                  <a:gd name="connsiteX39" fmla="*/ 1585011 w 2159600"/>
                  <a:gd name="connsiteY39" fmla="*/ 1650589 h 2039827"/>
                  <a:gd name="connsiteX40" fmla="*/ 1560298 w 2159600"/>
                  <a:gd name="connsiteY40" fmla="*/ 1594984 h 2039827"/>
                  <a:gd name="connsiteX41" fmla="*/ 1628260 w 2159600"/>
                  <a:gd name="connsiteY41" fmla="*/ 1594984 h 2039827"/>
                  <a:gd name="connsiteX42" fmla="*/ 1659152 w 2159600"/>
                  <a:gd name="connsiteY42" fmla="*/ 1533200 h 2039827"/>
                  <a:gd name="connsiteX43" fmla="*/ 1714757 w 2159600"/>
                  <a:gd name="connsiteY43" fmla="*/ 1502308 h 2039827"/>
                  <a:gd name="connsiteX44" fmla="*/ 1708579 w 2159600"/>
                  <a:gd name="connsiteY44" fmla="*/ 1483773 h 2039827"/>
                  <a:gd name="connsiteX45" fmla="*/ 1949535 w 2159600"/>
                  <a:gd name="connsiteY45" fmla="*/ 1286065 h 2039827"/>
                  <a:gd name="connsiteX46" fmla="*/ 1992784 w 2159600"/>
                  <a:gd name="connsiteY46" fmla="*/ 1267530 h 2039827"/>
                  <a:gd name="connsiteX47" fmla="*/ 2017498 w 2159600"/>
                  <a:gd name="connsiteY47" fmla="*/ 1329313 h 2039827"/>
                  <a:gd name="connsiteX48" fmla="*/ 2159600 w 2159600"/>
                  <a:gd name="connsiteY48" fmla="*/ 1051286 h 2039827"/>
                  <a:gd name="connsiteX49" fmla="*/ 2141065 w 2159600"/>
                  <a:gd name="connsiteY49" fmla="*/ 903005 h 2039827"/>
                  <a:gd name="connsiteX50" fmla="*/ 2110173 w 2159600"/>
                  <a:gd name="connsiteY50" fmla="*/ 872113 h 2039827"/>
                  <a:gd name="connsiteX51" fmla="*/ 2085460 w 2159600"/>
                  <a:gd name="connsiteY51" fmla="*/ 791795 h 2039827"/>
                  <a:gd name="connsiteX52" fmla="*/ 2073103 w 2159600"/>
                  <a:gd name="connsiteY52" fmla="*/ 618800 h 2039827"/>
                  <a:gd name="connsiteX53" fmla="*/ 2060746 w 2159600"/>
                  <a:gd name="connsiteY53" fmla="*/ 519946 h 2039827"/>
                  <a:gd name="connsiteX54" fmla="*/ 2042211 w 2159600"/>
                  <a:gd name="connsiteY54" fmla="*/ 501411 h 2039827"/>
                  <a:gd name="connsiteX55" fmla="*/ 1992784 w 2159600"/>
                  <a:gd name="connsiteY55" fmla="*/ 526124 h 2039827"/>
                  <a:gd name="connsiteX56" fmla="*/ 1884028 w 2159600"/>
                  <a:gd name="connsiteY56" fmla="*/ 453649 h 2039827"/>
                  <a:gd name="connsiteX57" fmla="*/ 1844503 w 2159600"/>
                  <a:gd name="connsiteY57" fmla="*/ 470519 h 2039827"/>
                  <a:gd name="connsiteX58" fmla="*/ 1776541 w 2159600"/>
                  <a:gd name="connsiteY58" fmla="*/ 464340 h 2039827"/>
                  <a:gd name="connsiteX59" fmla="*/ 1702400 w 2159600"/>
                  <a:gd name="connsiteY59" fmla="*/ 519946 h 2039827"/>
                  <a:gd name="connsiteX60" fmla="*/ 1640617 w 2159600"/>
                  <a:gd name="connsiteY60" fmla="*/ 489054 h 2039827"/>
                  <a:gd name="connsiteX61" fmla="*/ 1603546 w 2159600"/>
                  <a:gd name="connsiteY61" fmla="*/ 501411 h 2039827"/>
                  <a:gd name="connsiteX62" fmla="*/ 1603608 w 2159600"/>
                  <a:gd name="connsiteY62" fmla="*/ 489288 h 2039827"/>
                  <a:gd name="connsiteX63" fmla="*/ 1529406 w 2159600"/>
                  <a:gd name="connsiteY63" fmla="*/ 495232 h 2039827"/>
                  <a:gd name="connsiteX64" fmla="*/ 1498514 w 2159600"/>
                  <a:gd name="connsiteY64" fmla="*/ 470519 h 2039827"/>
                  <a:gd name="connsiteX65" fmla="*/ 1451525 w 2159600"/>
                  <a:gd name="connsiteY65" fmla="*/ 481697 h 2039827"/>
                  <a:gd name="connsiteX66" fmla="*/ 1372168 w 2159600"/>
                  <a:gd name="connsiteY66" fmla="*/ 433707 h 2039827"/>
                  <a:gd name="connsiteX67" fmla="*/ 1300806 w 2159600"/>
                  <a:gd name="connsiteY67" fmla="*/ 451984 h 2039827"/>
                  <a:gd name="connsiteX68" fmla="*/ 1269914 w 2159600"/>
                  <a:gd name="connsiteY68" fmla="*/ 439627 h 2039827"/>
                  <a:gd name="connsiteX69" fmla="*/ 1250011 w 2159600"/>
                  <a:gd name="connsiteY69" fmla="*/ 432292 h 2039827"/>
                  <a:gd name="connsiteX70" fmla="*/ 1220487 w 2159600"/>
                  <a:gd name="connsiteY70" fmla="*/ 396378 h 2039827"/>
                  <a:gd name="connsiteX71" fmla="*/ 1153535 w 2159600"/>
                  <a:gd name="connsiteY71" fmla="*/ 390478 h 2039827"/>
                  <a:gd name="connsiteX72" fmla="*/ 1115454 w 2159600"/>
                  <a:gd name="connsiteY72" fmla="*/ 371665 h 2039827"/>
                  <a:gd name="connsiteX73" fmla="*/ 1096919 w 2159600"/>
                  <a:gd name="connsiteY73" fmla="*/ 371665 h 2039827"/>
                  <a:gd name="connsiteX74" fmla="*/ 1084562 w 2159600"/>
                  <a:gd name="connsiteY74" fmla="*/ 359308 h 2039827"/>
                  <a:gd name="connsiteX75" fmla="*/ 1072206 w 2159600"/>
                  <a:gd name="connsiteY75" fmla="*/ 353130 h 2039827"/>
                  <a:gd name="connsiteX76" fmla="*/ 1077975 w 2159600"/>
                  <a:gd name="connsiteY76" fmla="*/ 10936 h 2039827"/>
                  <a:gd name="connsiteX77" fmla="*/ 608423 w 2159600"/>
                  <a:gd name="connsiteY77" fmla="*/ 0 h 2039827"/>
                  <a:gd name="connsiteX0" fmla="*/ 608423 w 2159600"/>
                  <a:gd name="connsiteY0" fmla="*/ 0 h 2039827"/>
                  <a:gd name="connsiteX1" fmla="*/ 590292 w 2159600"/>
                  <a:gd name="connsiteY1" fmla="*/ 872113 h 2039827"/>
                  <a:gd name="connsiteX2" fmla="*/ 6178 w 2159600"/>
                  <a:gd name="connsiteY2" fmla="*/ 841299 h 2039827"/>
                  <a:gd name="connsiteX3" fmla="*/ 0 w 2159600"/>
                  <a:gd name="connsiteY3" fmla="*/ 880734 h 2039827"/>
                  <a:gd name="connsiteX4" fmla="*/ 58952 w 2159600"/>
                  <a:gd name="connsiteY4" fmla="*/ 921540 h 2039827"/>
                  <a:gd name="connsiteX5" fmla="*/ 114557 w 2159600"/>
                  <a:gd name="connsiteY5" fmla="*/ 989503 h 2039827"/>
                  <a:gd name="connsiteX6" fmla="*/ 163984 w 2159600"/>
                  <a:gd name="connsiteY6" fmla="*/ 1063643 h 2039827"/>
                  <a:gd name="connsiteX7" fmla="*/ 213411 w 2159600"/>
                  <a:gd name="connsiteY7" fmla="*/ 1076000 h 2039827"/>
                  <a:gd name="connsiteX8" fmla="*/ 250481 w 2159600"/>
                  <a:gd name="connsiteY8" fmla="*/ 1125427 h 2039827"/>
                  <a:gd name="connsiteX9" fmla="*/ 281373 w 2159600"/>
                  <a:gd name="connsiteY9" fmla="*/ 1174854 h 2039827"/>
                  <a:gd name="connsiteX10" fmla="*/ 306087 w 2159600"/>
                  <a:gd name="connsiteY10" fmla="*/ 1230459 h 2039827"/>
                  <a:gd name="connsiteX11" fmla="*/ 318444 w 2159600"/>
                  <a:gd name="connsiteY11" fmla="*/ 1304600 h 2039827"/>
                  <a:gd name="connsiteX12" fmla="*/ 336979 w 2159600"/>
                  <a:gd name="connsiteY12" fmla="*/ 1329313 h 2039827"/>
                  <a:gd name="connsiteX13" fmla="*/ 442011 w 2159600"/>
                  <a:gd name="connsiteY13" fmla="*/ 1409632 h 2039827"/>
                  <a:gd name="connsiteX14" fmla="*/ 448190 w 2159600"/>
                  <a:gd name="connsiteY14" fmla="*/ 1384919 h 2039827"/>
                  <a:gd name="connsiteX15" fmla="*/ 584114 w 2159600"/>
                  <a:gd name="connsiteY15" fmla="*/ 1452881 h 2039827"/>
                  <a:gd name="connsiteX16" fmla="*/ 584114 w 2159600"/>
                  <a:gd name="connsiteY16" fmla="*/ 1452881 h 2039827"/>
                  <a:gd name="connsiteX17" fmla="*/ 615006 w 2159600"/>
                  <a:gd name="connsiteY17" fmla="*/ 1397276 h 2039827"/>
                  <a:gd name="connsiteX18" fmla="*/ 670611 w 2159600"/>
                  <a:gd name="connsiteY18" fmla="*/ 1329313 h 2039827"/>
                  <a:gd name="connsiteX19" fmla="*/ 1208130 w 2159600"/>
                  <a:gd name="connsiteY19" fmla="*/ 1817405 h 2039827"/>
                  <a:gd name="connsiteX20" fmla="*/ 1232844 w 2159600"/>
                  <a:gd name="connsiteY20" fmla="*/ 1879189 h 2039827"/>
                  <a:gd name="connsiteX21" fmla="*/ 1257557 w 2159600"/>
                  <a:gd name="connsiteY21" fmla="*/ 1940973 h 2039827"/>
                  <a:gd name="connsiteX22" fmla="*/ 1288449 w 2159600"/>
                  <a:gd name="connsiteY22" fmla="*/ 1984222 h 2039827"/>
                  <a:gd name="connsiteX23" fmla="*/ 1449087 w 2159600"/>
                  <a:gd name="connsiteY23" fmla="*/ 2027470 h 2039827"/>
                  <a:gd name="connsiteX24" fmla="*/ 1615903 w 2159600"/>
                  <a:gd name="connsiteY24" fmla="*/ 2039827 h 2039827"/>
                  <a:gd name="connsiteX25" fmla="*/ 1597368 w 2159600"/>
                  <a:gd name="connsiteY25" fmla="*/ 2027470 h 2039827"/>
                  <a:gd name="connsiteX26" fmla="*/ 1585011 w 2159600"/>
                  <a:gd name="connsiteY26" fmla="*/ 1959508 h 2039827"/>
                  <a:gd name="connsiteX27" fmla="*/ 1560298 w 2159600"/>
                  <a:gd name="connsiteY27" fmla="*/ 1928616 h 2039827"/>
                  <a:gd name="connsiteX28" fmla="*/ 1554119 w 2159600"/>
                  <a:gd name="connsiteY28" fmla="*/ 1891546 h 2039827"/>
                  <a:gd name="connsiteX29" fmla="*/ 1535584 w 2159600"/>
                  <a:gd name="connsiteY29" fmla="*/ 1848297 h 2039827"/>
                  <a:gd name="connsiteX30" fmla="*/ 1547941 w 2159600"/>
                  <a:gd name="connsiteY30" fmla="*/ 1817405 h 2039827"/>
                  <a:gd name="connsiteX31" fmla="*/ 1541762 w 2159600"/>
                  <a:gd name="connsiteY31" fmla="*/ 1798870 h 2039827"/>
                  <a:gd name="connsiteX32" fmla="*/ 1498514 w 2159600"/>
                  <a:gd name="connsiteY32" fmla="*/ 1774157 h 2039827"/>
                  <a:gd name="connsiteX33" fmla="*/ 1547941 w 2159600"/>
                  <a:gd name="connsiteY33" fmla="*/ 1743265 h 2039827"/>
                  <a:gd name="connsiteX34" fmla="*/ 1554119 w 2159600"/>
                  <a:gd name="connsiteY34" fmla="*/ 1730908 h 2039827"/>
                  <a:gd name="connsiteX35" fmla="*/ 1560298 w 2159600"/>
                  <a:gd name="connsiteY35" fmla="*/ 1700016 h 2039827"/>
                  <a:gd name="connsiteX36" fmla="*/ 1535584 w 2159600"/>
                  <a:gd name="connsiteY36" fmla="*/ 1669124 h 2039827"/>
                  <a:gd name="connsiteX37" fmla="*/ 1560298 w 2159600"/>
                  <a:gd name="connsiteY37" fmla="*/ 1669124 h 2039827"/>
                  <a:gd name="connsiteX38" fmla="*/ 1585011 w 2159600"/>
                  <a:gd name="connsiteY38" fmla="*/ 1650589 h 2039827"/>
                  <a:gd name="connsiteX39" fmla="*/ 1560298 w 2159600"/>
                  <a:gd name="connsiteY39" fmla="*/ 1594984 h 2039827"/>
                  <a:gd name="connsiteX40" fmla="*/ 1628260 w 2159600"/>
                  <a:gd name="connsiteY40" fmla="*/ 1594984 h 2039827"/>
                  <a:gd name="connsiteX41" fmla="*/ 1659152 w 2159600"/>
                  <a:gd name="connsiteY41" fmla="*/ 1533200 h 2039827"/>
                  <a:gd name="connsiteX42" fmla="*/ 1714757 w 2159600"/>
                  <a:gd name="connsiteY42" fmla="*/ 1502308 h 2039827"/>
                  <a:gd name="connsiteX43" fmla="*/ 1708579 w 2159600"/>
                  <a:gd name="connsiteY43" fmla="*/ 1483773 h 2039827"/>
                  <a:gd name="connsiteX44" fmla="*/ 1949535 w 2159600"/>
                  <a:gd name="connsiteY44" fmla="*/ 1286065 h 2039827"/>
                  <a:gd name="connsiteX45" fmla="*/ 1992784 w 2159600"/>
                  <a:gd name="connsiteY45" fmla="*/ 1267530 h 2039827"/>
                  <a:gd name="connsiteX46" fmla="*/ 2017498 w 2159600"/>
                  <a:gd name="connsiteY46" fmla="*/ 1329313 h 2039827"/>
                  <a:gd name="connsiteX47" fmla="*/ 2159600 w 2159600"/>
                  <a:gd name="connsiteY47" fmla="*/ 1051286 h 2039827"/>
                  <a:gd name="connsiteX48" fmla="*/ 2141065 w 2159600"/>
                  <a:gd name="connsiteY48" fmla="*/ 903005 h 2039827"/>
                  <a:gd name="connsiteX49" fmla="*/ 2110173 w 2159600"/>
                  <a:gd name="connsiteY49" fmla="*/ 872113 h 2039827"/>
                  <a:gd name="connsiteX50" fmla="*/ 2085460 w 2159600"/>
                  <a:gd name="connsiteY50" fmla="*/ 791795 h 2039827"/>
                  <a:gd name="connsiteX51" fmla="*/ 2073103 w 2159600"/>
                  <a:gd name="connsiteY51" fmla="*/ 618800 h 2039827"/>
                  <a:gd name="connsiteX52" fmla="*/ 2060746 w 2159600"/>
                  <a:gd name="connsiteY52" fmla="*/ 519946 h 2039827"/>
                  <a:gd name="connsiteX53" fmla="*/ 2042211 w 2159600"/>
                  <a:gd name="connsiteY53" fmla="*/ 501411 h 2039827"/>
                  <a:gd name="connsiteX54" fmla="*/ 1992784 w 2159600"/>
                  <a:gd name="connsiteY54" fmla="*/ 526124 h 2039827"/>
                  <a:gd name="connsiteX55" fmla="*/ 1884028 w 2159600"/>
                  <a:gd name="connsiteY55" fmla="*/ 453649 h 2039827"/>
                  <a:gd name="connsiteX56" fmla="*/ 1844503 w 2159600"/>
                  <a:gd name="connsiteY56" fmla="*/ 470519 h 2039827"/>
                  <a:gd name="connsiteX57" fmla="*/ 1776541 w 2159600"/>
                  <a:gd name="connsiteY57" fmla="*/ 464340 h 2039827"/>
                  <a:gd name="connsiteX58" fmla="*/ 1702400 w 2159600"/>
                  <a:gd name="connsiteY58" fmla="*/ 519946 h 2039827"/>
                  <a:gd name="connsiteX59" fmla="*/ 1640617 w 2159600"/>
                  <a:gd name="connsiteY59" fmla="*/ 489054 h 2039827"/>
                  <a:gd name="connsiteX60" fmla="*/ 1603546 w 2159600"/>
                  <a:gd name="connsiteY60" fmla="*/ 501411 h 2039827"/>
                  <a:gd name="connsiteX61" fmla="*/ 1603608 w 2159600"/>
                  <a:gd name="connsiteY61" fmla="*/ 489288 h 2039827"/>
                  <a:gd name="connsiteX62" fmla="*/ 1529406 w 2159600"/>
                  <a:gd name="connsiteY62" fmla="*/ 495232 h 2039827"/>
                  <a:gd name="connsiteX63" fmla="*/ 1498514 w 2159600"/>
                  <a:gd name="connsiteY63" fmla="*/ 470519 h 2039827"/>
                  <a:gd name="connsiteX64" fmla="*/ 1451525 w 2159600"/>
                  <a:gd name="connsiteY64" fmla="*/ 481697 h 2039827"/>
                  <a:gd name="connsiteX65" fmla="*/ 1372168 w 2159600"/>
                  <a:gd name="connsiteY65" fmla="*/ 433707 h 2039827"/>
                  <a:gd name="connsiteX66" fmla="*/ 1300806 w 2159600"/>
                  <a:gd name="connsiteY66" fmla="*/ 451984 h 2039827"/>
                  <a:gd name="connsiteX67" fmla="*/ 1269914 w 2159600"/>
                  <a:gd name="connsiteY67" fmla="*/ 439627 h 2039827"/>
                  <a:gd name="connsiteX68" fmla="*/ 1250011 w 2159600"/>
                  <a:gd name="connsiteY68" fmla="*/ 432292 h 2039827"/>
                  <a:gd name="connsiteX69" fmla="*/ 1220487 w 2159600"/>
                  <a:gd name="connsiteY69" fmla="*/ 396378 h 2039827"/>
                  <a:gd name="connsiteX70" fmla="*/ 1153535 w 2159600"/>
                  <a:gd name="connsiteY70" fmla="*/ 390478 h 2039827"/>
                  <a:gd name="connsiteX71" fmla="*/ 1115454 w 2159600"/>
                  <a:gd name="connsiteY71" fmla="*/ 371665 h 2039827"/>
                  <a:gd name="connsiteX72" fmla="*/ 1096919 w 2159600"/>
                  <a:gd name="connsiteY72" fmla="*/ 371665 h 2039827"/>
                  <a:gd name="connsiteX73" fmla="*/ 1084562 w 2159600"/>
                  <a:gd name="connsiteY73" fmla="*/ 359308 h 2039827"/>
                  <a:gd name="connsiteX74" fmla="*/ 1072206 w 2159600"/>
                  <a:gd name="connsiteY74" fmla="*/ 353130 h 2039827"/>
                  <a:gd name="connsiteX75" fmla="*/ 1077975 w 2159600"/>
                  <a:gd name="connsiteY75" fmla="*/ 10936 h 2039827"/>
                  <a:gd name="connsiteX76" fmla="*/ 608423 w 2159600"/>
                  <a:gd name="connsiteY76" fmla="*/ 0 h 2039827"/>
                  <a:gd name="connsiteX0" fmla="*/ 608423 w 2159600"/>
                  <a:gd name="connsiteY0" fmla="*/ 0 h 2039827"/>
                  <a:gd name="connsiteX1" fmla="*/ 590292 w 2159600"/>
                  <a:gd name="connsiteY1" fmla="*/ 872113 h 2039827"/>
                  <a:gd name="connsiteX2" fmla="*/ 6178 w 2159600"/>
                  <a:gd name="connsiteY2" fmla="*/ 841299 h 2039827"/>
                  <a:gd name="connsiteX3" fmla="*/ 0 w 2159600"/>
                  <a:gd name="connsiteY3" fmla="*/ 880734 h 2039827"/>
                  <a:gd name="connsiteX4" fmla="*/ 58952 w 2159600"/>
                  <a:gd name="connsiteY4" fmla="*/ 921540 h 2039827"/>
                  <a:gd name="connsiteX5" fmla="*/ 114557 w 2159600"/>
                  <a:gd name="connsiteY5" fmla="*/ 989503 h 2039827"/>
                  <a:gd name="connsiteX6" fmla="*/ 163984 w 2159600"/>
                  <a:gd name="connsiteY6" fmla="*/ 1063643 h 2039827"/>
                  <a:gd name="connsiteX7" fmla="*/ 213411 w 2159600"/>
                  <a:gd name="connsiteY7" fmla="*/ 1076000 h 2039827"/>
                  <a:gd name="connsiteX8" fmla="*/ 250481 w 2159600"/>
                  <a:gd name="connsiteY8" fmla="*/ 1125427 h 2039827"/>
                  <a:gd name="connsiteX9" fmla="*/ 281373 w 2159600"/>
                  <a:gd name="connsiteY9" fmla="*/ 1174854 h 2039827"/>
                  <a:gd name="connsiteX10" fmla="*/ 306087 w 2159600"/>
                  <a:gd name="connsiteY10" fmla="*/ 1230459 h 2039827"/>
                  <a:gd name="connsiteX11" fmla="*/ 318444 w 2159600"/>
                  <a:gd name="connsiteY11" fmla="*/ 1304600 h 2039827"/>
                  <a:gd name="connsiteX12" fmla="*/ 336979 w 2159600"/>
                  <a:gd name="connsiteY12" fmla="*/ 1329313 h 2039827"/>
                  <a:gd name="connsiteX13" fmla="*/ 442011 w 2159600"/>
                  <a:gd name="connsiteY13" fmla="*/ 1409632 h 2039827"/>
                  <a:gd name="connsiteX14" fmla="*/ 448190 w 2159600"/>
                  <a:gd name="connsiteY14" fmla="*/ 1384919 h 2039827"/>
                  <a:gd name="connsiteX15" fmla="*/ 584114 w 2159600"/>
                  <a:gd name="connsiteY15" fmla="*/ 1452881 h 2039827"/>
                  <a:gd name="connsiteX16" fmla="*/ 584114 w 2159600"/>
                  <a:gd name="connsiteY16" fmla="*/ 1452881 h 2039827"/>
                  <a:gd name="connsiteX17" fmla="*/ 615006 w 2159600"/>
                  <a:gd name="connsiteY17" fmla="*/ 1397276 h 2039827"/>
                  <a:gd name="connsiteX18" fmla="*/ 670611 w 2159600"/>
                  <a:gd name="connsiteY18" fmla="*/ 1329313 h 2039827"/>
                  <a:gd name="connsiteX19" fmla="*/ 1208130 w 2159600"/>
                  <a:gd name="connsiteY19" fmla="*/ 1817405 h 2039827"/>
                  <a:gd name="connsiteX20" fmla="*/ 1232844 w 2159600"/>
                  <a:gd name="connsiteY20" fmla="*/ 1879189 h 2039827"/>
                  <a:gd name="connsiteX21" fmla="*/ 1257557 w 2159600"/>
                  <a:gd name="connsiteY21" fmla="*/ 1940973 h 2039827"/>
                  <a:gd name="connsiteX22" fmla="*/ 1288449 w 2159600"/>
                  <a:gd name="connsiteY22" fmla="*/ 1984222 h 2039827"/>
                  <a:gd name="connsiteX23" fmla="*/ 1449087 w 2159600"/>
                  <a:gd name="connsiteY23" fmla="*/ 2027470 h 2039827"/>
                  <a:gd name="connsiteX24" fmla="*/ 1615903 w 2159600"/>
                  <a:gd name="connsiteY24" fmla="*/ 2039827 h 2039827"/>
                  <a:gd name="connsiteX25" fmla="*/ 1597368 w 2159600"/>
                  <a:gd name="connsiteY25" fmla="*/ 2027470 h 2039827"/>
                  <a:gd name="connsiteX26" fmla="*/ 1560298 w 2159600"/>
                  <a:gd name="connsiteY26" fmla="*/ 1928616 h 2039827"/>
                  <a:gd name="connsiteX27" fmla="*/ 1554119 w 2159600"/>
                  <a:gd name="connsiteY27" fmla="*/ 1891546 h 2039827"/>
                  <a:gd name="connsiteX28" fmla="*/ 1535584 w 2159600"/>
                  <a:gd name="connsiteY28" fmla="*/ 1848297 h 2039827"/>
                  <a:gd name="connsiteX29" fmla="*/ 1547941 w 2159600"/>
                  <a:gd name="connsiteY29" fmla="*/ 1817405 h 2039827"/>
                  <a:gd name="connsiteX30" fmla="*/ 1541762 w 2159600"/>
                  <a:gd name="connsiteY30" fmla="*/ 1798870 h 2039827"/>
                  <a:gd name="connsiteX31" fmla="*/ 1498514 w 2159600"/>
                  <a:gd name="connsiteY31" fmla="*/ 1774157 h 2039827"/>
                  <a:gd name="connsiteX32" fmla="*/ 1547941 w 2159600"/>
                  <a:gd name="connsiteY32" fmla="*/ 1743265 h 2039827"/>
                  <a:gd name="connsiteX33" fmla="*/ 1554119 w 2159600"/>
                  <a:gd name="connsiteY33" fmla="*/ 1730908 h 2039827"/>
                  <a:gd name="connsiteX34" fmla="*/ 1560298 w 2159600"/>
                  <a:gd name="connsiteY34" fmla="*/ 1700016 h 2039827"/>
                  <a:gd name="connsiteX35" fmla="*/ 1535584 w 2159600"/>
                  <a:gd name="connsiteY35" fmla="*/ 1669124 h 2039827"/>
                  <a:gd name="connsiteX36" fmla="*/ 1560298 w 2159600"/>
                  <a:gd name="connsiteY36" fmla="*/ 1669124 h 2039827"/>
                  <a:gd name="connsiteX37" fmla="*/ 1585011 w 2159600"/>
                  <a:gd name="connsiteY37" fmla="*/ 1650589 h 2039827"/>
                  <a:gd name="connsiteX38" fmla="*/ 1560298 w 2159600"/>
                  <a:gd name="connsiteY38" fmla="*/ 1594984 h 2039827"/>
                  <a:gd name="connsiteX39" fmla="*/ 1628260 w 2159600"/>
                  <a:gd name="connsiteY39" fmla="*/ 1594984 h 2039827"/>
                  <a:gd name="connsiteX40" fmla="*/ 1659152 w 2159600"/>
                  <a:gd name="connsiteY40" fmla="*/ 1533200 h 2039827"/>
                  <a:gd name="connsiteX41" fmla="*/ 1714757 w 2159600"/>
                  <a:gd name="connsiteY41" fmla="*/ 1502308 h 2039827"/>
                  <a:gd name="connsiteX42" fmla="*/ 1708579 w 2159600"/>
                  <a:gd name="connsiteY42" fmla="*/ 1483773 h 2039827"/>
                  <a:gd name="connsiteX43" fmla="*/ 1949535 w 2159600"/>
                  <a:gd name="connsiteY43" fmla="*/ 1286065 h 2039827"/>
                  <a:gd name="connsiteX44" fmla="*/ 1992784 w 2159600"/>
                  <a:gd name="connsiteY44" fmla="*/ 1267530 h 2039827"/>
                  <a:gd name="connsiteX45" fmla="*/ 2017498 w 2159600"/>
                  <a:gd name="connsiteY45" fmla="*/ 1329313 h 2039827"/>
                  <a:gd name="connsiteX46" fmla="*/ 2159600 w 2159600"/>
                  <a:gd name="connsiteY46" fmla="*/ 1051286 h 2039827"/>
                  <a:gd name="connsiteX47" fmla="*/ 2141065 w 2159600"/>
                  <a:gd name="connsiteY47" fmla="*/ 903005 h 2039827"/>
                  <a:gd name="connsiteX48" fmla="*/ 2110173 w 2159600"/>
                  <a:gd name="connsiteY48" fmla="*/ 872113 h 2039827"/>
                  <a:gd name="connsiteX49" fmla="*/ 2085460 w 2159600"/>
                  <a:gd name="connsiteY49" fmla="*/ 791795 h 2039827"/>
                  <a:gd name="connsiteX50" fmla="*/ 2073103 w 2159600"/>
                  <a:gd name="connsiteY50" fmla="*/ 618800 h 2039827"/>
                  <a:gd name="connsiteX51" fmla="*/ 2060746 w 2159600"/>
                  <a:gd name="connsiteY51" fmla="*/ 519946 h 2039827"/>
                  <a:gd name="connsiteX52" fmla="*/ 2042211 w 2159600"/>
                  <a:gd name="connsiteY52" fmla="*/ 501411 h 2039827"/>
                  <a:gd name="connsiteX53" fmla="*/ 1992784 w 2159600"/>
                  <a:gd name="connsiteY53" fmla="*/ 526124 h 2039827"/>
                  <a:gd name="connsiteX54" fmla="*/ 1884028 w 2159600"/>
                  <a:gd name="connsiteY54" fmla="*/ 453649 h 2039827"/>
                  <a:gd name="connsiteX55" fmla="*/ 1844503 w 2159600"/>
                  <a:gd name="connsiteY55" fmla="*/ 470519 h 2039827"/>
                  <a:gd name="connsiteX56" fmla="*/ 1776541 w 2159600"/>
                  <a:gd name="connsiteY56" fmla="*/ 464340 h 2039827"/>
                  <a:gd name="connsiteX57" fmla="*/ 1702400 w 2159600"/>
                  <a:gd name="connsiteY57" fmla="*/ 519946 h 2039827"/>
                  <a:gd name="connsiteX58" fmla="*/ 1640617 w 2159600"/>
                  <a:gd name="connsiteY58" fmla="*/ 489054 h 2039827"/>
                  <a:gd name="connsiteX59" fmla="*/ 1603546 w 2159600"/>
                  <a:gd name="connsiteY59" fmla="*/ 501411 h 2039827"/>
                  <a:gd name="connsiteX60" fmla="*/ 1603608 w 2159600"/>
                  <a:gd name="connsiteY60" fmla="*/ 489288 h 2039827"/>
                  <a:gd name="connsiteX61" fmla="*/ 1529406 w 2159600"/>
                  <a:gd name="connsiteY61" fmla="*/ 495232 h 2039827"/>
                  <a:gd name="connsiteX62" fmla="*/ 1498514 w 2159600"/>
                  <a:gd name="connsiteY62" fmla="*/ 470519 h 2039827"/>
                  <a:gd name="connsiteX63" fmla="*/ 1451525 w 2159600"/>
                  <a:gd name="connsiteY63" fmla="*/ 481697 h 2039827"/>
                  <a:gd name="connsiteX64" fmla="*/ 1372168 w 2159600"/>
                  <a:gd name="connsiteY64" fmla="*/ 433707 h 2039827"/>
                  <a:gd name="connsiteX65" fmla="*/ 1300806 w 2159600"/>
                  <a:gd name="connsiteY65" fmla="*/ 451984 h 2039827"/>
                  <a:gd name="connsiteX66" fmla="*/ 1269914 w 2159600"/>
                  <a:gd name="connsiteY66" fmla="*/ 439627 h 2039827"/>
                  <a:gd name="connsiteX67" fmla="*/ 1250011 w 2159600"/>
                  <a:gd name="connsiteY67" fmla="*/ 432292 h 2039827"/>
                  <a:gd name="connsiteX68" fmla="*/ 1220487 w 2159600"/>
                  <a:gd name="connsiteY68" fmla="*/ 396378 h 2039827"/>
                  <a:gd name="connsiteX69" fmla="*/ 1153535 w 2159600"/>
                  <a:gd name="connsiteY69" fmla="*/ 390478 h 2039827"/>
                  <a:gd name="connsiteX70" fmla="*/ 1115454 w 2159600"/>
                  <a:gd name="connsiteY70" fmla="*/ 371665 h 2039827"/>
                  <a:gd name="connsiteX71" fmla="*/ 1096919 w 2159600"/>
                  <a:gd name="connsiteY71" fmla="*/ 371665 h 2039827"/>
                  <a:gd name="connsiteX72" fmla="*/ 1084562 w 2159600"/>
                  <a:gd name="connsiteY72" fmla="*/ 359308 h 2039827"/>
                  <a:gd name="connsiteX73" fmla="*/ 1072206 w 2159600"/>
                  <a:gd name="connsiteY73" fmla="*/ 353130 h 2039827"/>
                  <a:gd name="connsiteX74" fmla="*/ 1077975 w 2159600"/>
                  <a:gd name="connsiteY74" fmla="*/ 10936 h 2039827"/>
                  <a:gd name="connsiteX75" fmla="*/ 608423 w 2159600"/>
                  <a:gd name="connsiteY75" fmla="*/ 0 h 2039827"/>
                  <a:gd name="connsiteX0" fmla="*/ 608423 w 2159600"/>
                  <a:gd name="connsiteY0" fmla="*/ 0 h 2039827"/>
                  <a:gd name="connsiteX1" fmla="*/ 590292 w 2159600"/>
                  <a:gd name="connsiteY1" fmla="*/ 872113 h 2039827"/>
                  <a:gd name="connsiteX2" fmla="*/ 6178 w 2159600"/>
                  <a:gd name="connsiteY2" fmla="*/ 841299 h 2039827"/>
                  <a:gd name="connsiteX3" fmla="*/ 0 w 2159600"/>
                  <a:gd name="connsiteY3" fmla="*/ 880734 h 2039827"/>
                  <a:gd name="connsiteX4" fmla="*/ 58952 w 2159600"/>
                  <a:gd name="connsiteY4" fmla="*/ 921540 h 2039827"/>
                  <a:gd name="connsiteX5" fmla="*/ 114557 w 2159600"/>
                  <a:gd name="connsiteY5" fmla="*/ 989503 h 2039827"/>
                  <a:gd name="connsiteX6" fmla="*/ 163984 w 2159600"/>
                  <a:gd name="connsiteY6" fmla="*/ 1063643 h 2039827"/>
                  <a:gd name="connsiteX7" fmla="*/ 213411 w 2159600"/>
                  <a:gd name="connsiteY7" fmla="*/ 1076000 h 2039827"/>
                  <a:gd name="connsiteX8" fmla="*/ 250481 w 2159600"/>
                  <a:gd name="connsiteY8" fmla="*/ 1125427 h 2039827"/>
                  <a:gd name="connsiteX9" fmla="*/ 281373 w 2159600"/>
                  <a:gd name="connsiteY9" fmla="*/ 1174854 h 2039827"/>
                  <a:gd name="connsiteX10" fmla="*/ 306087 w 2159600"/>
                  <a:gd name="connsiteY10" fmla="*/ 1230459 h 2039827"/>
                  <a:gd name="connsiteX11" fmla="*/ 318444 w 2159600"/>
                  <a:gd name="connsiteY11" fmla="*/ 1304600 h 2039827"/>
                  <a:gd name="connsiteX12" fmla="*/ 336979 w 2159600"/>
                  <a:gd name="connsiteY12" fmla="*/ 1329313 h 2039827"/>
                  <a:gd name="connsiteX13" fmla="*/ 442011 w 2159600"/>
                  <a:gd name="connsiteY13" fmla="*/ 1409632 h 2039827"/>
                  <a:gd name="connsiteX14" fmla="*/ 448190 w 2159600"/>
                  <a:gd name="connsiteY14" fmla="*/ 1384919 h 2039827"/>
                  <a:gd name="connsiteX15" fmla="*/ 584114 w 2159600"/>
                  <a:gd name="connsiteY15" fmla="*/ 1452881 h 2039827"/>
                  <a:gd name="connsiteX16" fmla="*/ 584114 w 2159600"/>
                  <a:gd name="connsiteY16" fmla="*/ 1452881 h 2039827"/>
                  <a:gd name="connsiteX17" fmla="*/ 615006 w 2159600"/>
                  <a:gd name="connsiteY17" fmla="*/ 1397276 h 2039827"/>
                  <a:gd name="connsiteX18" fmla="*/ 670611 w 2159600"/>
                  <a:gd name="connsiteY18" fmla="*/ 1329313 h 2039827"/>
                  <a:gd name="connsiteX19" fmla="*/ 1208130 w 2159600"/>
                  <a:gd name="connsiteY19" fmla="*/ 1817405 h 2039827"/>
                  <a:gd name="connsiteX20" fmla="*/ 1232844 w 2159600"/>
                  <a:gd name="connsiteY20" fmla="*/ 1879189 h 2039827"/>
                  <a:gd name="connsiteX21" fmla="*/ 1257557 w 2159600"/>
                  <a:gd name="connsiteY21" fmla="*/ 1940973 h 2039827"/>
                  <a:gd name="connsiteX22" fmla="*/ 1288449 w 2159600"/>
                  <a:gd name="connsiteY22" fmla="*/ 1984222 h 2039827"/>
                  <a:gd name="connsiteX23" fmla="*/ 1449087 w 2159600"/>
                  <a:gd name="connsiteY23" fmla="*/ 2027470 h 2039827"/>
                  <a:gd name="connsiteX24" fmla="*/ 1615903 w 2159600"/>
                  <a:gd name="connsiteY24" fmla="*/ 2039827 h 2039827"/>
                  <a:gd name="connsiteX25" fmla="*/ 1597368 w 2159600"/>
                  <a:gd name="connsiteY25" fmla="*/ 2027470 h 2039827"/>
                  <a:gd name="connsiteX26" fmla="*/ 1560298 w 2159600"/>
                  <a:gd name="connsiteY26" fmla="*/ 1928616 h 2039827"/>
                  <a:gd name="connsiteX27" fmla="*/ 1535584 w 2159600"/>
                  <a:gd name="connsiteY27" fmla="*/ 1848297 h 2039827"/>
                  <a:gd name="connsiteX28" fmla="*/ 1547941 w 2159600"/>
                  <a:gd name="connsiteY28" fmla="*/ 1817405 h 2039827"/>
                  <a:gd name="connsiteX29" fmla="*/ 1541762 w 2159600"/>
                  <a:gd name="connsiteY29" fmla="*/ 1798870 h 2039827"/>
                  <a:gd name="connsiteX30" fmla="*/ 1498514 w 2159600"/>
                  <a:gd name="connsiteY30" fmla="*/ 1774157 h 2039827"/>
                  <a:gd name="connsiteX31" fmla="*/ 1547941 w 2159600"/>
                  <a:gd name="connsiteY31" fmla="*/ 1743265 h 2039827"/>
                  <a:gd name="connsiteX32" fmla="*/ 1554119 w 2159600"/>
                  <a:gd name="connsiteY32" fmla="*/ 1730908 h 2039827"/>
                  <a:gd name="connsiteX33" fmla="*/ 1560298 w 2159600"/>
                  <a:gd name="connsiteY33" fmla="*/ 1700016 h 2039827"/>
                  <a:gd name="connsiteX34" fmla="*/ 1535584 w 2159600"/>
                  <a:gd name="connsiteY34" fmla="*/ 1669124 h 2039827"/>
                  <a:gd name="connsiteX35" fmla="*/ 1560298 w 2159600"/>
                  <a:gd name="connsiteY35" fmla="*/ 1669124 h 2039827"/>
                  <a:gd name="connsiteX36" fmla="*/ 1585011 w 2159600"/>
                  <a:gd name="connsiteY36" fmla="*/ 1650589 h 2039827"/>
                  <a:gd name="connsiteX37" fmla="*/ 1560298 w 2159600"/>
                  <a:gd name="connsiteY37" fmla="*/ 1594984 h 2039827"/>
                  <a:gd name="connsiteX38" fmla="*/ 1628260 w 2159600"/>
                  <a:gd name="connsiteY38" fmla="*/ 1594984 h 2039827"/>
                  <a:gd name="connsiteX39" fmla="*/ 1659152 w 2159600"/>
                  <a:gd name="connsiteY39" fmla="*/ 1533200 h 2039827"/>
                  <a:gd name="connsiteX40" fmla="*/ 1714757 w 2159600"/>
                  <a:gd name="connsiteY40" fmla="*/ 1502308 h 2039827"/>
                  <a:gd name="connsiteX41" fmla="*/ 1708579 w 2159600"/>
                  <a:gd name="connsiteY41" fmla="*/ 1483773 h 2039827"/>
                  <a:gd name="connsiteX42" fmla="*/ 1949535 w 2159600"/>
                  <a:gd name="connsiteY42" fmla="*/ 1286065 h 2039827"/>
                  <a:gd name="connsiteX43" fmla="*/ 1992784 w 2159600"/>
                  <a:gd name="connsiteY43" fmla="*/ 1267530 h 2039827"/>
                  <a:gd name="connsiteX44" fmla="*/ 2017498 w 2159600"/>
                  <a:gd name="connsiteY44" fmla="*/ 1329313 h 2039827"/>
                  <a:gd name="connsiteX45" fmla="*/ 2159600 w 2159600"/>
                  <a:gd name="connsiteY45" fmla="*/ 1051286 h 2039827"/>
                  <a:gd name="connsiteX46" fmla="*/ 2141065 w 2159600"/>
                  <a:gd name="connsiteY46" fmla="*/ 903005 h 2039827"/>
                  <a:gd name="connsiteX47" fmla="*/ 2110173 w 2159600"/>
                  <a:gd name="connsiteY47" fmla="*/ 872113 h 2039827"/>
                  <a:gd name="connsiteX48" fmla="*/ 2085460 w 2159600"/>
                  <a:gd name="connsiteY48" fmla="*/ 791795 h 2039827"/>
                  <a:gd name="connsiteX49" fmla="*/ 2073103 w 2159600"/>
                  <a:gd name="connsiteY49" fmla="*/ 618800 h 2039827"/>
                  <a:gd name="connsiteX50" fmla="*/ 2060746 w 2159600"/>
                  <a:gd name="connsiteY50" fmla="*/ 519946 h 2039827"/>
                  <a:gd name="connsiteX51" fmla="*/ 2042211 w 2159600"/>
                  <a:gd name="connsiteY51" fmla="*/ 501411 h 2039827"/>
                  <a:gd name="connsiteX52" fmla="*/ 1992784 w 2159600"/>
                  <a:gd name="connsiteY52" fmla="*/ 526124 h 2039827"/>
                  <a:gd name="connsiteX53" fmla="*/ 1884028 w 2159600"/>
                  <a:gd name="connsiteY53" fmla="*/ 453649 h 2039827"/>
                  <a:gd name="connsiteX54" fmla="*/ 1844503 w 2159600"/>
                  <a:gd name="connsiteY54" fmla="*/ 470519 h 2039827"/>
                  <a:gd name="connsiteX55" fmla="*/ 1776541 w 2159600"/>
                  <a:gd name="connsiteY55" fmla="*/ 464340 h 2039827"/>
                  <a:gd name="connsiteX56" fmla="*/ 1702400 w 2159600"/>
                  <a:gd name="connsiteY56" fmla="*/ 519946 h 2039827"/>
                  <a:gd name="connsiteX57" fmla="*/ 1640617 w 2159600"/>
                  <a:gd name="connsiteY57" fmla="*/ 489054 h 2039827"/>
                  <a:gd name="connsiteX58" fmla="*/ 1603546 w 2159600"/>
                  <a:gd name="connsiteY58" fmla="*/ 501411 h 2039827"/>
                  <a:gd name="connsiteX59" fmla="*/ 1603608 w 2159600"/>
                  <a:gd name="connsiteY59" fmla="*/ 489288 h 2039827"/>
                  <a:gd name="connsiteX60" fmla="*/ 1529406 w 2159600"/>
                  <a:gd name="connsiteY60" fmla="*/ 495232 h 2039827"/>
                  <a:gd name="connsiteX61" fmla="*/ 1498514 w 2159600"/>
                  <a:gd name="connsiteY61" fmla="*/ 470519 h 2039827"/>
                  <a:gd name="connsiteX62" fmla="*/ 1451525 w 2159600"/>
                  <a:gd name="connsiteY62" fmla="*/ 481697 h 2039827"/>
                  <a:gd name="connsiteX63" fmla="*/ 1372168 w 2159600"/>
                  <a:gd name="connsiteY63" fmla="*/ 433707 h 2039827"/>
                  <a:gd name="connsiteX64" fmla="*/ 1300806 w 2159600"/>
                  <a:gd name="connsiteY64" fmla="*/ 451984 h 2039827"/>
                  <a:gd name="connsiteX65" fmla="*/ 1269914 w 2159600"/>
                  <a:gd name="connsiteY65" fmla="*/ 439627 h 2039827"/>
                  <a:gd name="connsiteX66" fmla="*/ 1250011 w 2159600"/>
                  <a:gd name="connsiteY66" fmla="*/ 432292 h 2039827"/>
                  <a:gd name="connsiteX67" fmla="*/ 1220487 w 2159600"/>
                  <a:gd name="connsiteY67" fmla="*/ 396378 h 2039827"/>
                  <a:gd name="connsiteX68" fmla="*/ 1153535 w 2159600"/>
                  <a:gd name="connsiteY68" fmla="*/ 390478 h 2039827"/>
                  <a:gd name="connsiteX69" fmla="*/ 1115454 w 2159600"/>
                  <a:gd name="connsiteY69" fmla="*/ 371665 h 2039827"/>
                  <a:gd name="connsiteX70" fmla="*/ 1096919 w 2159600"/>
                  <a:gd name="connsiteY70" fmla="*/ 371665 h 2039827"/>
                  <a:gd name="connsiteX71" fmla="*/ 1084562 w 2159600"/>
                  <a:gd name="connsiteY71" fmla="*/ 359308 h 2039827"/>
                  <a:gd name="connsiteX72" fmla="*/ 1072206 w 2159600"/>
                  <a:gd name="connsiteY72" fmla="*/ 353130 h 2039827"/>
                  <a:gd name="connsiteX73" fmla="*/ 1077975 w 2159600"/>
                  <a:gd name="connsiteY73" fmla="*/ 10936 h 2039827"/>
                  <a:gd name="connsiteX74" fmla="*/ 608423 w 2159600"/>
                  <a:gd name="connsiteY74" fmla="*/ 0 h 2039827"/>
                  <a:gd name="connsiteX0" fmla="*/ 608423 w 2159600"/>
                  <a:gd name="connsiteY0" fmla="*/ 0 h 2039827"/>
                  <a:gd name="connsiteX1" fmla="*/ 590292 w 2159600"/>
                  <a:gd name="connsiteY1" fmla="*/ 872113 h 2039827"/>
                  <a:gd name="connsiteX2" fmla="*/ 6178 w 2159600"/>
                  <a:gd name="connsiteY2" fmla="*/ 841299 h 2039827"/>
                  <a:gd name="connsiteX3" fmla="*/ 0 w 2159600"/>
                  <a:gd name="connsiteY3" fmla="*/ 880734 h 2039827"/>
                  <a:gd name="connsiteX4" fmla="*/ 58952 w 2159600"/>
                  <a:gd name="connsiteY4" fmla="*/ 921540 h 2039827"/>
                  <a:gd name="connsiteX5" fmla="*/ 114557 w 2159600"/>
                  <a:gd name="connsiteY5" fmla="*/ 989503 h 2039827"/>
                  <a:gd name="connsiteX6" fmla="*/ 163984 w 2159600"/>
                  <a:gd name="connsiteY6" fmla="*/ 1063643 h 2039827"/>
                  <a:gd name="connsiteX7" fmla="*/ 213411 w 2159600"/>
                  <a:gd name="connsiteY7" fmla="*/ 1076000 h 2039827"/>
                  <a:gd name="connsiteX8" fmla="*/ 250481 w 2159600"/>
                  <a:gd name="connsiteY8" fmla="*/ 1125427 h 2039827"/>
                  <a:gd name="connsiteX9" fmla="*/ 281373 w 2159600"/>
                  <a:gd name="connsiteY9" fmla="*/ 1174854 h 2039827"/>
                  <a:gd name="connsiteX10" fmla="*/ 306087 w 2159600"/>
                  <a:gd name="connsiteY10" fmla="*/ 1230459 h 2039827"/>
                  <a:gd name="connsiteX11" fmla="*/ 318444 w 2159600"/>
                  <a:gd name="connsiteY11" fmla="*/ 1304600 h 2039827"/>
                  <a:gd name="connsiteX12" fmla="*/ 336979 w 2159600"/>
                  <a:gd name="connsiteY12" fmla="*/ 1329313 h 2039827"/>
                  <a:gd name="connsiteX13" fmla="*/ 442011 w 2159600"/>
                  <a:gd name="connsiteY13" fmla="*/ 1409632 h 2039827"/>
                  <a:gd name="connsiteX14" fmla="*/ 448190 w 2159600"/>
                  <a:gd name="connsiteY14" fmla="*/ 1384919 h 2039827"/>
                  <a:gd name="connsiteX15" fmla="*/ 584114 w 2159600"/>
                  <a:gd name="connsiteY15" fmla="*/ 1452881 h 2039827"/>
                  <a:gd name="connsiteX16" fmla="*/ 584114 w 2159600"/>
                  <a:gd name="connsiteY16" fmla="*/ 1452881 h 2039827"/>
                  <a:gd name="connsiteX17" fmla="*/ 615006 w 2159600"/>
                  <a:gd name="connsiteY17" fmla="*/ 1397276 h 2039827"/>
                  <a:gd name="connsiteX18" fmla="*/ 670611 w 2159600"/>
                  <a:gd name="connsiteY18" fmla="*/ 1329313 h 2039827"/>
                  <a:gd name="connsiteX19" fmla="*/ 1208130 w 2159600"/>
                  <a:gd name="connsiteY19" fmla="*/ 1817405 h 2039827"/>
                  <a:gd name="connsiteX20" fmla="*/ 1232844 w 2159600"/>
                  <a:gd name="connsiteY20" fmla="*/ 1879189 h 2039827"/>
                  <a:gd name="connsiteX21" fmla="*/ 1257557 w 2159600"/>
                  <a:gd name="connsiteY21" fmla="*/ 1940973 h 2039827"/>
                  <a:gd name="connsiteX22" fmla="*/ 1288449 w 2159600"/>
                  <a:gd name="connsiteY22" fmla="*/ 1984222 h 2039827"/>
                  <a:gd name="connsiteX23" fmla="*/ 1449087 w 2159600"/>
                  <a:gd name="connsiteY23" fmla="*/ 2027470 h 2039827"/>
                  <a:gd name="connsiteX24" fmla="*/ 1615903 w 2159600"/>
                  <a:gd name="connsiteY24" fmla="*/ 2039827 h 2039827"/>
                  <a:gd name="connsiteX25" fmla="*/ 1597368 w 2159600"/>
                  <a:gd name="connsiteY25" fmla="*/ 2027470 h 2039827"/>
                  <a:gd name="connsiteX26" fmla="*/ 1560298 w 2159600"/>
                  <a:gd name="connsiteY26" fmla="*/ 1928616 h 2039827"/>
                  <a:gd name="connsiteX27" fmla="*/ 1535584 w 2159600"/>
                  <a:gd name="connsiteY27" fmla="*/ 1848297 h 2039827"/>
                  <a:gd name="connsiteX28" fmla="*/ 1547941 w 2159600"/>
                  <a:gd name="connsiteY28" fmla="*/ 1817405 h 2039827"/>
                  <a:gd name="connsiteX29" fmla="*/ 1541762 w 2159600"/>
                  <a:gd name="connsiteY29" fmla="*/ 1798870 h 2039827"/>
                  <a:gd name="connsiteX30" fmla="*/ 1498514 w 2159600"/>
                  <a:gd name="connsiteY30" fmla="*/ 1774157 h 2039827"/>
                  <a:gd name="connsiteX31" fmla="*/ 1547941 w 2159600"/>
                  <a:gd name="connsiteY31" fmla="*/ 1743265 h 2039827"/>
                  <a:gd name="connsiteX32" fmla="*/ 1554119 w 2159600"/>
                  <a:gd name="connsiteY32" fmla="*/ 1730908 h 2039827"/>
                  <a:gd name="connsiteX33" fmla="*/ 1560298 w 2159600"/>
                  <a:gd name="connsiteY33" fmla="*/ 1700016 h 2039827"/>
                  <a:gd name="connsiteX34" fmla="*/ 1535584 w 2159600"/>
                  <a:gd name="connsiteY34" fmla="*/ 1669124 h 2039827"/>
                  <a:gd name="connsiteX35" fmla="*/ 1585011 w 2159600"/>
                  <a:gd name="connsiteY35" fmla="*/ 1650589 h 2039827"/>
                  <a:gd name="connsiteX36" fmla="*/ 1560298 w 2159600"/>
                  <a:gd name="connsiteY36" fmla="*/ 1594984 h 2039827"/>
                  <a:gd name="connsiteX37" fmla="*/ 1628260 w 2159600"/>
                  <a:gd name="connsiteY37" fmla="*/ 1594984 h 2039827"/>
                  <a:gd name="connsiteX38" fmla="*/ 1659152 w 2159600"/>
                  <a:gd name="connsiteY38" fmla="*/ 1533200 h 2039827"/>
                  <a:gd name="connsiteX39" fmla="*/ 1714757 w 2159600"/>
                  <a:gd name="connsiteY39" fmla="*/ 1502308 h 2039827"/>
                  <a:gd name="connsiteX40" fmla="*/ 1708579 w 2159600"/>
                  <a:gd name="connsiteY40" fmla="*/ 1483773 h 2039827"/>
                  <a:gd name="connsiteX41" fmla="*/ 1949535 w 2159600"/>
                  <a:gd name="connsiteY41" fmla="*/ 1286065 h 2039827"/>
                  <a:gd name="connsiteX42" fmla="*/ 1992784 w 2159600"/>
                  <a:gd name="connsiteY42" fmla="*/ 1267530 h 2039827"/>
                  <a:gd name="connsiteX43" fmla="*/ 2017498 w 2159600"/>
                  <a:gd name="connsiteY43" fmla="*/ 1329313 h 2039827"/>
                  <a:gd name="connsiteX44" fmla="*/ 2159600 w 2159600"/>
                  <a:gd name="connsiteY44" fmla="*/ 1051286 h 2039827"/>
                  <a:gd name="connsiteX45" fmla="*/ 2141065 w 2159600"/>
                  <a:gd name="connsiteY45" fmla="*/ 903005 h 2039827"/>
                  <a:gd name="connsiteX46" fmla="*/ 2110173 w 2159600"/>
                  <a:gd name="connsiteY46" fmla="*/ 872113 h 2039827"/>
                  <a:gd name="connsiteX47" fmla="*/ 2085460 w 2159600"/>
                  <a:gd name="connsiteY47" fmla="*/ 791795 h 2039827"/>
                  <a:gd name="connsiteX48" fmla="*/ 2073103 w 2159600"/>
                  <a:gd name="connsiteY48" fmla="*/ 618800 h 2039827"/>
                  <a:gd name="connsiteX49" fmla="*/ 2060746 w 2159600"/>
                  <a:gd name="connsiteY49" fmla="*/ 519946 h 2039827"/>
                  <a:gd name="connsiteX50" fmla="*/ 2042211 w 2159600"/>
                  <a:gd name="connsiteY50" fmla="*/ 501411 h 2039827"/>
                  <a:gd name="connsiteX51" fmla="*/ 1992784 w 2159600"/>
                  <a:gd name="connsiteY51" fmla="*/ 526124 h 2039827"/>
                  <a:gd name="connsiteX52" fmla="*/ 1884028 w 2159600"/>
                  <a:gd name="connsiteY52" fmla="*/ 453649 h 2039827"/>
                  <a:gd name="connsiteX53" fmla="*/ 1844503 w 2159600"/>
                  <a:gd name="connsiteY53" fmla="*/ 470519 h 2039827"/>
                  <a:gd name="connsiteX54" fmla="*/ 1776541 w 2159600"/>
                  <a:gd name="connsiteY54" fmla="*/ 464340 h 2039827"/>
                  <a:gd name="connsiteX55" fmla="*/ 1702400 w 2159600"/>
                  <a:gd name="connsiteY55" fmla="*/ 519946 h 2039827"/>
                  <a:gd name="connsiteX56" fmla="*/ 1640617 w 2159600"/>
                  <a:gd name="connsiteY56" fmla="*/ 489054 h 2039827"/>
                  <a:gd name="connsiteX57" fmla="*/ 1603546 w 2159600"/>
                  <a:gd name="connsiteY57" fmla="*/ 501411 h 2039827"/>
                  <a:gd name="connsiteX58" fmla="*/ 1603608 w 2159600"/>
                  <a:gd name="connsiteY58" fmla="*/ 489288 h 2039827"/>
                  <a:gd name="connsiteX59" fmla="*/ 1529406 w 2159600"/>
                  <a:gd name="connsiteY59" fmla="*/ 495232 h 2039827"/>
                  <a:gd name="connsiteX60" fmla="*/ 1498514 w 2159600"/>
                  <a:gd name="connsiteY60" fmla="*/ 470519 h 2039827"/>
                  <a:gd name="connsiteX61" fmla="*/ 1451525 w 2159600"/>
                  <a:gd name="connsiteY61" fmla="*/ 481697 h 2039827"/>
                  <a:gd name="connsiteX62" fmla="*/ 1372168 w 2159600"/>
                  <a:gd name="connsiteY62" fmla="*/ 433707 h 2039827"/>
                  <a:gd name="connsiteX63" fmla="*/ 1300806 w 2159600"/>
                  <a:gd name="connsiteY63" fmla="*/ 451984 h 2039827"/>
                  <a:gd name="connsiteX64" fmla="*/ 1269914 w 2159600"/>
                  <a:gd name="connsiteY64" fmla="*/ 439627 h 2039827"/>
                  <a:gd name="connsiteX65" fmla="*/ 1250011 w 2159600"/>
                  <a:gd name="connsiteY65" fmla="*/ 432292 h 2039827"/>
                  <a:gd name="connsiteX66" fmla="*/ 1220487 w 2159600"/>
                  <a:gd name="connsiteY66" fmla="*/ 396378 h 2039827"/>
                  <a:gd name="connsiteX67" fmla="*/ 1153535 w 2159600"/>
                  <a:gd name="connsiteY67" fmla="*/ 390478 h 2039827"/>
                  <a:gd name="connsiteX68" fmla="*/ 1115454 w 2159600"/>
                  <a:gd name="connsiteY68" fmla="*/ 371665 h 2039827"/>
                  <a:gd name="connsiteX69" fmla="*/ 1096919 w 2159600"/>
                  <a:gd name="connsiteY69" fmla="*/ 371665 h 2039827"/>
                  <a:gd name="connsiteX70" fmla="*/ 1084562 w 2159600"/>
                  <a:gd name="connsiteY70" fmla="*/ 359308 h 2039827"/>
                  <a:gd name="connsiteX71" fmla="*/ 1072206 w 2159600"/>
                  <a:gd name="connsiteY71" fmla="*/ 353130 h 2039827"/>
                  <a:gd name="connsiteX72" fmla="*/ 1077975 w 2159600"/>
                  <a:gd name="connsiteY72" fmla="*/ 10936 h 2039827"/>
                  <a:gd name="connsiteX73" fmla="*/ 608423 w 2159600"/>
                  <a:gd name="connsiteY73" fmla="*/ 0 h 2039827"/>
                  <a:gd name="connsiteX0" fmla="*/ 608423 w 2159600"/>
                  <a:gd name="connsiteY0" fmla="*/ 0 h 2039827"/>
                  <a:gd name="connsiteX1" fmla="*/ 590292 w 2159600"/>
                  <a:gd name="connsiteY1" fmla="*/ 872113 h 2039827"/>
                  <a:gd name="connsiteX2" fmla="*/ 6178 w 2159600"/>
                  <a:gd name="connsiteY2" fmla="*/ 841299 h 2039827"/>
                  <a:gd name="connsiteX3" fmla="*/ 0 w 2159600"/>
                  <a:gd name="connsiteY3" fmla="*/ 880734 h 2039827"/>
                  <a:gd name="connsiteX4" fmla="*/ 58952 w 2159600"/>
                  <a:gd name="connsiteY4" fmla="*/ 921540 h 2039827"/>
                  <a:gd name="connsiteX5" fmla="*/ 114557 w 2159600"/>
                  <a:gd name="connsiteY5" fmla="*/ 989503 h 2039827"/>
                  <a:gd name="connsiteX6" fmla="*/ 163984 w 2159600"/>
                  <a:gd name="connsiteY6" fmla="*/ 1063643 h 2039827"/>
                  <a:gd name="connsiteX7" fmla="*/ 213411 w 2159600"/>
                  <a:gd name="connsiteY7" fmla="*/ 1076000 h 2039827"/>
                  <a:gd name="connsiteX8" fmla="*/ 250481 w 2159600"/>
                  <a:gd name="connsiteY8" fmla="*/ 1125427 h 2039827"/>
                  <a:gd name="connsiteX9" fmla="*/ 281373 w 2159600"/>
                  <a:gd name="connsiteY9" fmla="*/ 1174854 h 2039827"/>
                  <a:gd name="connsiteX10" fmla="*/ 306087 w 2159600"/>
                  <a:gd name="connsiteY10" fmla="*/ 1230459 h 2039827"/>
                  <a:gd name="connsiteX11" fmla="*/ 318444 w 2159600"/>
                  <a:gd name="connsiteY11" fmla="*/ 1304600 h 2039827"/>
                  <a:gd name="connsiteX12" fmla="*/ 336979 w 2159600"/>
                  <a:gd name="connsiteY12" fmla="*/ 1329313 h 2039827"/>
                  <a:gd name="connsiteX13" fmla="*/ 442011 w 2159600"/>
                  <a:gd name="connsiteY13" fmla="*/ 1409632 h 2039827"/>
                  <a:gd name="connsiteX14" fmla="*/ 448190 w 2159600"/>
                  <a:gd name="connsiteY14" fmla="*/ 1384919 h 2039827"/>
                  <a:gd name="connsiteX15" fmla="*/ 584114 w 2159600"/>
                  <a:gd name="connsiteY15" fmla="*/ 1452881 h 2039827"/>
                  <a:gd name="connsiteX16" fmla="*/ 584114 w 2159600"/>
                  <a:gd name="connsiteY16" fmla="*/ 1452881 h 2039827"/>
                  <a:gd name="connsiteX17" fmla="*/ 615006 w 2159600"/>
                  <a:gd name="connsiteY17" fmla="*/ 1397276 h 2039827"/>
                  <a:gd name="connsiteX18" fmla="*/ 670611 w 2159600"/>
                  <a:gd name="connsiteY18" fmla="*/ 1329313 h 2039827"/>
                  <a:gd name="connsiteX19" fmla="*/ 1208130 w 2159600"/>
                  <a:gd name="connsiteY19" fmla="*/ 1817405 h 2039827"/>
                  <a:gd name="connsiteX20" fmla="*/ 1232844 w 2159600"/>
                  <a:gd name="connsiteY20" fmla="*/ 1879189 h 2039827"/>
                  <a:gd name="connsiteX21" fmla="*/ 1257557 w 2159600"/>
                  <a:gd name="connsiteY21" fmla="*/ 1940973 h 2039827"/>
                  <a:gd name="connsiteX22" fmla="*/ 1288449 w 2159600"/>
                  <a:gd name="connsiteY22" fmla="*/ 1984222 h 2039827"/>
                  <a:gd name="connsiteX23" fmla="*/ 1449087 w 2159600"/>
                  <a:gd name="connsiteY23" fmla="*/ 2027470 h 2039827"/>
                  <a:gd name="connsiteX24" fmla="*/ 1615903 w 2159600"/>
                  <a:gd name="connsiteY24" fmla="*/ 2039827 h 2039827"/>
                  <a:gd name="connsiteX25" fmla="*/ 1597368 w 2159600"/>
                  <a:gd name="connsiteY25" fmla="*/ 2027470 h 2039827"/>
                  <a:gd name="connsiteX26" fmla="*/ 1560298 w 2159600"/>
                  <a:gd name="connsiteY26" fmla="*/ 1928616 h 2039827"/>
                  <a:gd name="connsiteX27" fmla="*/ 1535584 w 2159600"/>
                  <a:gd name="connsiteY27" fmla="*/ 1848297 h 2039827"/>
                  <a:gd name="connsiteX28" fmla="*/ 1547941 w 2159600"/>
                  <a:gd name="connsiteY28" fmla="*/ 1817405 h 2039827"/>
                  <a:gd name="connsiteX29" fmla="*/ 1541762 w 2159600"/>
                  <a:gd name="connsiteY29" fmla="*/ 1798870 h 2039827"/>
                  <a:gd name="connsiteX30" fmla="*/ 1498514 w 2159600"/>
                  <a:gd name="connsiteY30" fmla="*/ 1774157 h 2039827"/>
                  <a:gd name="connsiteX31" fmla="*/ 1547941 w 2159600"/>
                  <a:gd name="connsiteY31" fmla="*/ 1743265 h 2039827"/>
                  <a:gd name="connsiteX32" fmla="*/ 1554119 w 2159600"/>
                  <a:gd name="connsiteY32" fmla="*/ 1730908 h 2039827"/>
                  <a:gd name="connsiteX33" fmla="*/ 1560298 w 2159600"/>
                  <a:gd name="connsiteY33" fmla="*/ 1700016 h 2039827"/>
                  <a:gd name="connsiteX34" fmla="*/ 1535584 w 2159600"/>
                  <a:gd name="connsiteY34" fmla="*/ 1669124 h 2039827"/>
                  <a:gd name="connsiteX35" fmla="*/ 1560298 w 2159600"/>
                  <a:gd name="connsiteY35" fmla="*/ 1594984 h 2039827"/>
                  <a:gd name="connsiteX36" fmla="*/ 1628260 w 2159600"/>
                  <a:gd name="connsiteY36" fmla="*/ 1594984 h 2039827"/>
                  <a:gd name="connsiteX37" fmla="*/ 1659152 w 2159600"/>
                  <a:gd name="connsiteY37" fmla="*/ 1533200 h 2039827"/>
                  <a:gd name="connsiteX38" fmla="*/ 1714757 w 2159600"/>
                  <a:gd name="connsiteY38" fmla="*/ 1502308 h 2039827"/>
                  <a:gd name="connsiteX39" fmla="*/ 1708579 w 2159600"/>
                  <a:gd name="connsiteY39" fmla="*/ 1483773 h 2039827"/>
                  <a:gd name="connsiteX40" fmla="*/ 1949535 w 2159600"/>
                  <a:gd name="connsiteY40" fmla="*/ 1286065 h 2039827"/>
                  <a:gd name="connsiteX41" fmla="*/ 1992784 w 2159600"/>
                  <a:gd name="connsiteY41" fmla="*/ 1267530 h 2039827"/>
                  <a:gd name="connsiteX42" fmla="*/ 2017498 w 2159600"/>
                  <a:gd name="connsiteY42" fmla="*/ 1329313 h 2039827"/>
                  <a:gd name="connsiteX43" fmla="*/ 2159600 w 2159600"/>
                  <a:gd name="connsiteY43" fmla="*/ 1051286 h 2039827"/>
                  <a:gd name="connsiteX44" fmla="*/ 2141065 w 2159600"/>
                  <a:gd name="connsiteY44" fmla="*/ 903005 h 2039827"/>
                  <a:gd name="connsiteX45" fmla="*/ 2110173 w 2159600"/>
                  <a:gd name="connsiteY45" fmla="*/ 872113 h 2039827"/>
                  <a:gd name="connsiteX46" fmla="*/ 2085460 w 2159600"/>
                  <a:gd name="connsiteY46" fmla="*/ 791795 h 2039827"/>
                  <a:gd name="connsiteX47" fmla="*/ 2073103 w 2159600"/>
                  <a:gd name="connsiteY47" fmla="*/ 618800 h 2039827"/>
                  <a:gd name="connsiteX48" fmla="*/ 2060746 w 2159600"/>
                  <a:gd name="connsiteY48" fmla="*/ 519946 h 2039827"/>
                  <a:gd name="connsiteX49" fmla="*/ 2042211 w 2159600"/>
                  <a:gd name="connsiteY49" fmla="*/ 501411 h 2039827"/>
                  <a:gd name="connsiteX50" fmla="*/ 1992784 w 2159600"/>
                  <a:gd name="connsiteY50" fmla="*/ 526124 h 2039827"/>
                  <a:gd name="connsiteX51" fmla="*/ 1884028 w 2159600"/>
                  <a:gd name="connsiteY51" fmla="*/ 453649 h 2039827"/>
                  <a:gd name="connsiteX52" fmla="*/ 1844503 w 2159600"/>
                  <a:gd name="connsiteY52" fmla="*/ 470519 h 2039827"/>
                  <a:gd name="connsiteX53" fmla="*/ 1776541 w 2159600"/>
                  <a:gd name="connsiteY53" fmla="*/ 464340 h 2039827"/>
                  <a:gd name="connsiteX54" fmla="*/ 1702400 w 2159600"/>
                  <a:gd name="connsiteY54" fmla="*/ 519946 h 2039827"/>
                  <a:gd name="connsiteX55" fmla="*/ 1640617 w 2159600"/>
                  <a:gd name="connsiteY55" fmla="*/ 489054 h 2039827"/>
                  <a:gd name="connsiteX56" fmla="*/ 1603546 w 2159600"/>
                  <a:gd name="connsiteY56" fmla="*/ 501411 h 2039827"/>
                  <a:gd name="connsiteX57" fmla="*/ 1603608 w 2159600"/>
                  <a:gd name="connsiteY57" fmla="*/ 489288 h 2039827"/>
                  <a:gd name="connsiteX58" fmla="*/ 1529406 w 2159600"/>
                  <a:gd name="connsiteY58" fmla="*/ 495232 h 2039827"/>
                  <a:gd name="connsiteX59" fmla="*/ 1498514 w 2159600"/>
                  <a:gd name="connsiteY59" fmla="*/ 470519 h 2039827"/>
                  <a:gd name="connsiteX60" fmla="*/ 1451525 w 2159600"/>
                  <a:gd name="connsiteY60" fmla="*/ 481697 h 2039827"/>
                  <a:gd name="connsiteX61" fmla="*/ 1372168 w 2159600"/>
                  <a:gd name="connsiteY61" fmla="*/ 433707 h 2039827"/>
                  <a:gd name="connsiteX62" fmla="*/ 1300806 w 2159600"/>
                  <a:gd name="connsiteY62" fmla="*/ 451984 h 2039827"/>
                  <a:gd name="connsiteX63" fmla="*/ 1269914 w 2159600"/>
                  <a:gd name="connsiteY63" fmla="*/ 439627 h 2039827"/>
                  <a:gd name="connsiteX64" fmla="*/ 1250011 w 2159600"/>
                  <a:gd name="connsiteY64" fmla="*/ 432292 h 2039827"/>
                  <a:gd name="connsiteX65" fmla="*/ 1220487 w 2159600"/>
                  <a:gd name="connsiteY65" fmla="*/ 396378 h 2039827"/>
                  <a:gd name="connsiteX66" fmla="*/ 1153535 w 2159600"/>
                  <a:gd name="connsiteY66" fmla="*/ 390478 h 2039827"/>
                  <a:gd name="connsiteX67" fmla="*/ 1115454 w 2159600"/>
                  <a:gd name="connsiteY67" fmla="*/ 371665 h 2039827"/>
                  <a:gd name="connsiteX68" fmla="*/ 1096919 w 2159600"/>
                  <a:gd name="connsiteY68" fmla="*/ 371665 h 2039827"/>
                  <a:gd name="connsiteX69" fmla="*/ 1084562 w 2159600"/>
                  <a:gd name="connsiteY69" fmla="*/ 359308 h 2039827"/>
                  <a:gd name="connsiteX70" fmla="*/ 1072206 w 2159600"/>
                  <a:gd name="connsiteY70" fmla="*/ 353130 h 2039827"/>
                  <a:gd name="connsiteX71" fmla="*/ 1077975 w 2159600"/>
                  <a:gd name="connsiteY71" fmla="*/ 10936 h 2039827"/>
                  <a:gd name="connsiteX72" fmla="*/ 608423 w 2159600"/>
                  <a:gd name="connsiteY72" fmla="*/ 0 h 2039827"/>
                  <a:gd name="connsiteX0" fmla="*/ 608423 w 2159600"/>
                  <a:gd name="connsiteY0" fmla="*/ 0 h 2039827"/>
                  <a:gd name="connsiteX1" fmla="*/ 590292 w 2159600"/>
                  <a:gd name="connsiteY1" fmla="*/ 872113 h 2039827"/>
                  <a:gd name="connsiteX2" fmla="*/ 6178 w 2159600"/>
                  <a:gd name="connsiteY2" fmla="*/ 841299 h 2039827"/>
                  <a:gd name="connsiteX3" fmla="*/ 0 w 2159600"/>
                  <a:gd name="connsiteY3" fmla="*/ 880734 h 2039827"/>
                  <a:gd name="connsiteX4" fmla="*/ 58952 w 2159600"/>
                  <a:gd name="connsiteY4" fmla="*/ 921540 h 2039827"/>
                  <a:gd name="connsiteX5" fmla="*/ 114557 w 2159600"/>
                  <a:gd name="connsiteY5" fmla="*/ 989503 h 2039827"/>
                  <a:gd name="connsiteX6" fmla="*/ 163984 w 2159600"/>
                  <a:gd name="connsiteY6" fmla="*/ 1063643 h 2039827"/>
                  <a:gd name="connsiteX7" fmla="*/ 213411 w 2159600"/>
                  <a:gd name="connsiteY7" fmla="*/ 1076000 h 2039827"/>
                  <a:gd name="connsiteX8" fmla="*/ 250481 w 2159600"/>
                  <a:gd name="connsiteY8" fmla="*/ 1125427 h 2039827"/>
                  <a:gd name="connsiteX9" fmla="*/ 281373 w 2159600"/>
                  <a:gd name="connsiteY9" fmla="*/ 1174854 h 2039827"/>
                  <a:gd name="connsiteX10" fmla="*/ 306087 w 2159600"/>
                  <a:gd name="connsiteY10" fmla="*/ 1230459 h 2039827"/>
                  <a:gd name="connsiteX11" fmla="*/ 318444 w 2159600"/>
                  <a:gd name="connsiteY11" fmla="*/ 1304600 h 2039827"/>
                  <a:gd name="connsiteX12" fmla="*/ 336979 w 2159600"/>
                  <a:gd name="connsiteY12" fmla="*/ 1329313 h 2039827"/>
                  <a:gd name="connsiteX13" fmla="*/ 442011 w 2159600"/>
                  <a:gd name="connsiteY13" fmla="*/ 1409632 h 2039827"/>
                  <a:gd name="connsiteX14" fmla="*/ 448190 w 2159600"/>
                  <a:gd name="connsiteY14" fmla="*/ 1384919 h 2039827"/>
                  <a:gd name="connsiteX15" fmla="*/ 584114 w 2159600"/>
                  <a:gd name="connsiteY15" fmla="*/ 1452881 h 2039827"/>
                  <a:gd name="connsiteX16" fmla="*/ 584114 w 2159600"/>
                  <a:gd name="connsiteY16" fmla="*/ 1452881 h 2039827"/>
                  <a:gd name="connsiteX17" fmla="*/ 615006 w 2159600"/>
                  <a:gd name="connsiteY17" fmla="*/ 1397276 h 2039827"/>
                  <a:gd name="connsiteX18" fmla="*/ 670611 w 2159600"/>
                  <a:gd name="connsiteY18" fmla="*/ 1329313 h 2039827"/>
                  <a:gd name="connsiteX19" fmla="*/ 1208130 w 2159600"/>
                  <a:gd name="connsiteY19" fmla="*/ 1817405 h 2039827"/>
                  <a:gd name="connsiteX20" fmla="*/ 1232844 w 2159600"/>
                  <a:gd name="connsiteY20" fmla="*/ 1879189 h 2039827"/>
                  <a:gd name="connsiteX21" fmla="*/ 1257557 w 2159600"/>
                  <a:gd name="connsiteY21" fmla="*/ 1940973 h 2039827"/>
                  <a:gd name="connsiteX22" fmla="*/ 1288449 w 2159600"/>
                  <a:gd name="connsiteY22" fmla="*/ 1984222 h 2039827"/>
                  <a:gd name="connsiteX23" fmla="*/ 1449087 w 2159600"/>
                  <a:gd name="connsiteY23" fmla="*/ 2027470 h 2039827"/>
                  <a:gd name="connsiteX24" fmla="*/ 1615903 w 2159600"/>
                  <a:gd name="connsiteY24" fmla="*/ 2039827 h 2039827"/>
                  <a:gd name="connsiteX25" fmla="*/ 1597368 w 2159600"/>
                  <a:gd name="connsiteY25" fmla="*/ 2027470 h 2039827"/>
                  <a:gd name="connsiteX26" fmla="*/ 1560298 w 2159600"/>
                  <a:gd name="connsiteY26" fmla="*/ 1928616 h 2039827"/>
                  <a:gd name="connsiteX27" fmla="*/ 1535584 w 2159600"/>
                  <a:gd name="connsiteY27" fmla="*/ 1848297 h 2039827"/>
                  <a:gd name="connsiteX28" fmla="*/ 1547941 w 2159600"/>
                  <a:gd name="connsiteY28" fmla="*/ 1817405 h 2039827"/>
                  <a:gd name="connsiteX29" fmla="*/ 1541762 w 2159600"/>
                  <a:gd name="connsiteY29" fmla="*/ 1798870 h 2039827"/>
                  <a:gd name="connsiteX30" fmla="*/ 1498514 w 2159600"/>
                  <a:gd name="connsiteY30" fmla="*/ 1774157 h 2039827"/>
                  <a:gd name="connsiteX31" fmla="*/ 1547941 w 2159600"/>
                  <a:gd name="connsiteY31" fmla="*/ 1743265 h 2039827"/>
                  <a:gd name="connsiteX32" fmla="*/ 1554119 w 2159600"/>
                  <a:gd name="connsiteY32" fmla="*/ 1730908 h 2039827"/>
                  <a:gd name="connsiteX33" fmla="*/ 1560298 w 2159600"/>
                  <a:gd name="connsiteY33" fmla="*/ 1700016 h 2039827"/>
                  <a:gd name="connsiteX34" fmla="*/ 1535584 w 2159600"/>
                  <a:gd name="connsiteY34" fmla="*/ 1669124 h 2039827"/>
                  <a:gd name="connsiteX35" fmla="*/ 1560298 w 2159600"/>
                  <a:gd name="connsiteY35" fmla="*/ 1594984 h 2039827"/>
                  <a:gd name="connsiteX36" fmla="*/ 1628260 w 2159600"/>
                  <a:gd name="connsiteY36" fmla="*/ 1594984 h 2039827"/>
                  <a:gd name="connsiteX37" fmla="*/ 1659152 w 2159600"/>
                  <a:gd name="connsiteY37" fmla="*/ 1533200 h 2039827"/>
                  <a:gd name="connsiteX38" fmla="*/ 1714757 w 2159600"/>
                  <a:gd name="connsiteY38" fmla="*/ 1502308 h 2039827"/>
                  <a:gd name="connsiteX39" fmla="*/ 1949535 w 2159600"/>
                  <a:gd name="connsiteY39" fmla="*/ 1286065 h 2039827"/>
                  <a:gd name="connsiteX40" fmla="*/ 1992784 w 2159600"/>
                  <a:gd name="connsiteY40" fmla="*/ 1267530 h 2039827"/>
                  <a:gd name="connsiteX41" fmla="*/ 2017498 w 2159600"/>
                  <a:gd name="connsiteY41" fmla="*/ 1329313 h 2039827"/>
                  <a:gd name="connsiteX42" fmla="*/ 2159600 w 2159600"/>
                  <a:gd name="connsiteY42" fmla="*/ 1051286 h 2039827"/>
                  <a:gd name="connsiteX43" fmla="*/ 2141065 w 2159600"/>
                  <a:gd name="connsiteY43" fmla="*/ 903005 h 2039827"/>
                  <a:gd name="connsiteX44" fmla="*/ 2110173 w 2159600"/>
                  <a:gd name="connsiteY44" fmla="*/ 872113 h 2039827"/>
                  <a:gd name="connsiteX45" fmla="*/ 2085460 w 2159600"/>
                  <a:gd name="connsiteY45" fmla="*/ 791795 h 2039827"/>
                  <a:gd name="connsiteX46" fmla="*/ 2073103 w 2159600"/>
                  <a:gd name="connsiteY46" fmla="*/ 618800 h 2039827"/>
                  <a:gd name="connsiteX47" fmla="*/ 2060746 w 2159600"/>
                  <a:gd name="connsiteY47" fmla="*/ 519946 h 2039827"/>
                  <a:gd name="connsiteX48" fmla="*/ 2042211 w 2159600"/>
                  <a:gd name="connsiteY48" fmla="*/ 501411 h 2039827"/>
                  <a:gd name="connsiteX49" fmla="*/ 1992784 w 2159600"/>
                  <a:gd name="connsiteY49" fmla="*/ 526124 h 2039827"/>
                  <a:gd name="connsiteX50" fmla="*/ 1884028 w 2159600"/>
                  <a:gd name="connsiteY50" fmla="*/ 453649 h 2039827"/>
                  <a:gd name="connsiteX51" fmla="*/ 1844503 w 2159600"/>
                  <a:gd name="connsiteY51" fmla="*/ 470519 h 2039827"/>
                  <a:gd name="connsiteX52" fmla="*/ 1776541 w 2159600"/>
                  <a:gd name="connsiteY52" fmla="*/ 464340 h 2039827"/>
                  <a:gd name="connsiteX53" fmla="*/ 1702400 w 2159600"/>
                  <a:gd name="connsiteY53" fmla="*/ 519946 h 2039827"/>
                  <a:gd name="connsiteX54" fmla="*/ 1640617 w 2159600"/>
                  <a:gd name="connsiteY54" fmla="*/ 489054 h 2039827"/>
                  <a:gd name="connsiteX55" fmla="*/ 1603546 w 2159600"/>
                  <a:gd name="connsiteY55" fmla="*/ 501411 h 2039827"/>
                  <a:gd name="connsiteX56" fmla="*/ 1603608 w 2159600"/>
                  <a:gd name="connsiteY56" fmla="*/ 489288 h 2039827"/>
                  <a:gd name="connsiteX57" fmla="*/ 1529406 w 2159600"/>
                  <a:gd name="connsiteY57" fmla="*/ 495232 h 2039827"/>
                  <a:gd name="connsiteX58" fmla="*/ 1498514 w 2159600"/>
                  <a:gd name="connsiteY58" fmla="*/ 470519 h 2039827"/>
                  <a:gd name="connsiteX59" fmla="*/ 1451525 w 2159600"/>
                  <a:gd name="connsiteY59" fmla="*/ 481697 h 2039827"/>
                  <a:gd name="connsiteX60" fmla="*/ 1372168 w 2159600"/>
                  <a:gd name="connsiteY60" fmla="*/ 433707 h 2039827"/>
                  <a:gd name="connsiteX61" fmla="*/ 1300806 w 2159600"/>
                  <a:gd name="connsiteY61" fmla="*/ 451984 h 2039827"/>
                  <a:gd name="connsiteX62" fmla="*/ 1269914 w 2159600"/>
                  <a:gd name="connsiteY62" fmla="*/ 439627 h 2039827"/>
                  <a:gd name="connsiteX63" fmla="*/ 1250011 w 2159600"/>
                  <a:gd name="connsiteY63" fmla="*/ 432292 h 2039827"/>
                  <a:gd name="connsiteX64" fmla="*/ 1220487 w 2159600"/>
                  <a:gd name="connsiteY64" fmla="*/ 396378 h 2039827"/>
                  <a:gd name="connsiteX65" fmla="*/ 1153535 w 2159600"/>
                  <a:gd name="connsiteY65" fmla="*/ 390478 h 2039827"/>
                  <a:gd name="connsiteX66" fmla="*/ 1115454 w 2159600"/>
                  <a:gd name="connsiteY66" fmla="*/ 371665 h 2039827"/>
                  <a:gd name="connsiteX67" fmla="*/ 1096919 w 2159600"/>
                  <a:gd name="connsiteY67" fmla="*/ 371665 h 2039827"/>
                  <a:gd name="connsiteX68" fmla="*/ 1084562 w 2159600"/>
                  <a:gd name="connsiteY68" fmla="*/ 359308 h 2039827"/>
                  <a:gd name="connsiteX69" fmla="*/ 1072206 w 2159600"/>
                  <a:gd name="connsiteY69" fmla="*/ 353130 h 2039827"/>
                  <a:gd name="connsiteX70" fmla="*/ 1077975 w 2159600"/>
                  <a:gd name="connsiteY70" fmla="*/ 10936 h 2039827"/>
                  <a:gd name="connsiteX71" fmla="*/ 608423 w 2159600"/>
                  <a:gd name="connsiteY71" fmla="*/ 0 h 2039827"/>
                  <a:gd name="connsiteX0" fmla="*/ 608423 w 2159600"/>
                  <a:gd name="connsiteY0" fmla="*/ 0 h 2039827"/>
                  <a:gd name="connsiteX1" fmla="*/ 590292 w 2159600"/>
                  <a:gd name="connsiteY1" fmla="*/ 872113 h 2039827"/>
                  <a:gd name="connsiteX2" fmla="*/ 6178 w 2159600"/>
                  <a:gd name="connsiteY2" fmla="*/ 841299 h 2039827"/>
                  <a:gd name="connsiteX3" fmla="*/ 0 w 2159600"/>
                  <a:gd name="connsiteY3" fmla="*/ 880734 h 2039827"/>
                  <a:gd name="connsiteX4" fmla="*/ 58952 w 2159600"/>
                  <a:gd name="connsiteY4" fmla="*/ 921540 h 2039827"/>
                  <a:gd name="connsiteX5" fmla="*/ 114557 w 2159600"/>
                  <a:gd name="connsiteY5" fmla="*/ 989503 h 2039827"/>
                  <a:gd name="connsiteX6" fmla="*/ 163984 w 2159600"/>
                  <a:gd name="connsiteY6" fmla="*/ 1063643 h 2039827"/>
                  <a:gd name="connsiteX7" fmla="*/ 213411 w 2159600"/>
                  <a:gd name="connsiteY7" fmla="*/ 1076000 h 2039827"/>
                  <a:gd name="connsiteX8" fmla="*/ 250481 w 2159600"/>
                  <a:gd name="connsiteY8" fmla="*/ 1125427 h 2039827"/>
                  <a:gd name="connsiteX9" fmla="*/ 281373 w 2159600"/>
                  <a:gd name="connsiteY9" fmla="*/ 1174854 h 2039827"/>
                  <a:gd name="connsiteX10" fmla="*/ 306087 w 2159600"/>
                  <a:gd name="connsiteY10" fmla="*/ 1230459 h 2039827"/>
                  <a:gd name="connsiteX11" fmla="*/ 318444 w 2159600"/>
                  <a:gd name="connsiteY11" fmla="*/ 1304600 h 2039827"/>
                  <a:gd name="connsiteX12" fmla="*/ 336979 w 2159600"/>
                  <a:gd name="connsiteY12" fmla="*/ 1329313 h 2039827"/>
                  <a:gd name="connsiteX13" fmla="*/ 442011 w 2159600"/>
                  <a:gd name="connsiteY13" fmla="*/ 1409632 h 2039827"/>
                  <a:gd name="connsiteX14" fmla="*/ 448190 w 2159600"/>
                  <a:gd name="connsiteY14" fmla="*/ 1384919 h 2039827"/>
                  <a:gd name="connsiteX15" fmla="*/ 584114 w 2159600"/>
                  <a:gd name="connsiteY15" fmla="*/ 1452881 h 2039827"/>
                  <a:gd name="connsiteX16" fmla="*/ 584114 w 2159600"/>
                  <a:gd name="connsiteY16" fmla="*/ 1452881 h 2039827"/>
                  <a:gd name="connsiteX17" fmla="*/ 615006 w 2159600"/>
                  <a:gd name="connsiteY17" fmla="*/ 1397276 h 2039827"/>
                  <a:gd name="connsiteX18" fmla="*/ 670611 w 2159600"/>
                  <a:gd name="connsiteY18" fmla="*/ 1329313 h 2039827"/>
                  <a:gd name="connsiteX19" fmla="*/ 1208130 w 2159600"/>
                  <a:gd name="connsiteY19" fmla="*/ 1817405 h 2039827"/>
                  <a:gd name="connsiteX20" fmla="*/ 1232844 w 2159600"/>
                  <a:gd name="connsiteY20" fmla="*/ 1879189 h 2039827"/>
                  <a:gd name="connsiteX21" fmla="*/ 1257557 w 2159600"/>
                  <a:gd name="connsiteY21" fmla="*/ 1940973 h 2039827"/>
                  <a:gd name="connsiteX22" fmla="*/ 1288449 w 2159600"/>
                  <a:gd name="connsiteY22" fmla="*/ 1984222 h 2039827"/>
                  <a:gd name="connsiteX23" fmla="*/ 1449087 w 2159600"/>
                  <a:gd name="connsiteY23" fmla="*/ 2027470 h 2039827"/>
                  <a:gd name="connsiteX24" fmla="*/ 1615903 w 2159600"/>
                  <a:gd name="connsiteY24" fmla="*/ 2039827 h 2039827"/>
                  <a:gd name="connsiteX25" fmla="*/ 1597368 w 2159600"/>
                  <a:gd name="connsiteY25" fmla="*/ 2027470 h 2039827"/>
                  <a:gd name="connsiteX26" fmla="*/ 1560298 w 2159600"/>
                  <a:gd name="connsiteY26" fmla="*/ 1928616 h 2039827"/>
                  <a:gd name="connsiteX27" fmla="*/ 1535584 w 2159600"/>
                  <a:gd name="connsiteY27" fmla="*/ 1848297 h 2039827"/>
                  <a:gd name="connsiteX28" fmla="*/ 1547941 w 2159600"/>
                  <a:gd name="connsiteY28" fmla="*/ 1817405 h 2039827"/>
                  <a:gd name="connsiteX29" fmla="*/ 1541762 w 2159600"/>
                  <a:gd name="connsiteY29" fmla="*/ 1798870 h 2039827"/>
                  <a:gd name="connsiteX30" fmla="*/ 1498514 w 2159600"/>
                  <a:gd name="connsiteY30" fmla="*/ 1774157 h 2039827"/>
                  <a:gd name="connsiteX31" fmla="*/ 1547941 w 2159600"/>
                  <a:gd name="connsiteY31" fmla="*/ 1743265 h 2039827"/>
                  <a:gd name="connsiteX32" fmla="*/ 1554119 w 2159600"/>
                  <a:gd name="connsiteY32" fmla="*/ 1730908 h 2039827"/>
                  <a:gd name="connsiteX33" fmla="*/ 1560298 w 2159600"/>
                  <a:gd name="connsiteY33" fmla="*/ 1700016 h 2039827"/>
                  <a:gd name="connsiteX34" fmla="*/ 1535584 w 2159600"/>
                  <a:gd name="connsiteY34" fmla="*/ 1669124 h 2039827"/>
                  <a:gd name="connsiteX35" fmla="*/ 1560298 w 2159600"/>
                  <a:gd name="connsiteY35" fmla="*/ 1594984 h 2039827"/>
                  <a:gd name="connsiteX36" fmla="*/ 1628260 w 2159600"/>
                  <a:gd name="connsiteY36" fmla="*/ 1594984 h 2039827"/>
                  <a:gd name="connsiteX37" fmla="*/ 1714757 w 2159600"/>
                  <a:gd name="connsiteY37" fmla="*/ 1502308 h 2039827"/>
                  <a:gd name="connsiteX38" fmla="*/ 1949535 w 2159600"/>
                  <a:gd name="connsiteY38" fmla="*/ 1286065 h 2039827"/>
                  <a:gd name="connsiteX39" fmla="*/ 1992784 w 2159600"/>
                  <a:gd name="connsiteY39" fmla="*/ 1267530 h 2039827"/>
                  <a:gd name="connsiteX40" fmla="*/ 2017498 w 2159600"/>
                  <a:gd name="connsiteY40" fmla="*/ 1329313 h 2039827"/>
                  <a:gd name="connsiteX41" fmla="*/ 2159600 w 2159600"/>
                  <a:gd name="connsiteY41" fmla="*/ 1051286 h 2039827"/>
                  <a:gd name="connsiteX42" fmla="*/ 2141065 w 2159600"/>
                  <a:gd name="connsiteY42" fmla="*/ 903005 h 2039827"/>
                  <a:gd name="connsiteX43" fmla="*/ 2110173 w 2159600"/>
                  <a:gd name="connsiteY43" fmla="*/ 872113 h 2039827"/>
                  <a:gd name="connsiteX44" fmla="*/ 2085460 w 2159600"/>
                  <a:gd name="connsiteY44" fmla="*/ 791795 h 2039827"/>
                  <a:gd name="connsiteX45" fmla="*/ 2073103 w 2159600"/>
                  <a:gd name="connsiteY45" fmla="*/ 618800 h 2039827"/>
                  <a:gd name="connsiteX46" fmla="*/ 2060746 w 2159600"/>
                  <a:gd name="connsiteY46" fmla="*/ 519946 h 2039827"/>
                  <a:gd name="connsiteX47" fmla="*/ 2042211 w 2159600"/>
                  <a:gd name="connsiteY47" fmla="*/ 501411 h 2039827"/>
                  <a:gd name="connsiteX48" fmla="*/ 1992784 w 2159600"/>
                  <a:gd name="connsiteY48" fmla="*/ 526124 h 2039827"/>
                  <a:gd name="connsiteX49" fmla="*/ 1884028 w 2159600"/>
                  <a:gd name="connsiteY49" fmla="*/ 453649 h 2039827"/>
                  <a:gd name="connsiteX50" fmla="*/ 1844503 w 2159600"/>
                  <a:gd name="connsiteY50" fmla="*/ 470519 h 2039827"/>
                  <a:gd name="connsiteX51" fmla="*/ 1776541 w 2159600"/>
                  <a:gd name="connsiteY51" fmla="*/ 464340 h 2039827"/>
                  <a:gd name="connsiteX52" fmla="*/ 1702400 w 2159600"/>
                  <a:gd name="connsiteY52" fmla="*/ 519946 h 2039827"/>
                  <a:gd name="connsiteX53" fmla="*/ 1640617 w 2159600"/>
                  <a:gd name="connsiteY53" fmla="*/ 489054 h 2039827"/>
                  <a:gd name="connsiteX54" fmla="*/ 1603546 w 2159600"/>
                  <a:gd name="connsiteY54" fmla="*/ 501411 h 2039827"/>
                  <a:gd name="connsiteX55" fmla="*/ 1603608 w 2159600"/>
                  <a:gd name="connsiteY55" fmla="*/ 489288 h 2039827"/>
                  <a:gd name="connsiteX56" fmla="*/ 1529406 w 2159600"/>
                  <a:gd name="connsiteY56" fmla="*/ 495232 h 2039827"/>
                  <a:gd name="connsiteX57" fmla="*/ 1498514 w 2159600"/>
                  <a:gd name="connsiteY57" fmla="*/ 470519 h 2039827"/>
                  <a:gd name="connsiteX58" fmla="*/ 1451525 w 2159600"/>
                  <a:gd name="connsiteY58" fmla="*/ 481697 h 2039827"/>
                  <a:gd name="connsiteX59" fmla="*/ 1372168 w 2159600"/>
                  <a:gd name="connsiteY59" fmla="*/ 433707 h 2039827"/>
                  <a:gd name="connsiteX60" fmla="*/ 1300806 w 2159600"/>
                  <a:gd name="connsiteY60" fmla="*/ 451984 h 2039827"/>
                  <a:gd name="connsiteX61" fmla="*/ 1269914 w 2159600"/>
                  <a:gd name="connsiteY61" fmla="*/ 439627 h 2039827"/>
                  <a:gd name="connsiteX62" fmla="*/ 1250011 w 2159600"/>
                  <a:gd name="connsiteY62" fmla="*/ 432292 h 2039827"/>
                  <a:gd name="connsiteX63" fmla="*/ 1220487 w 2159600"/>
                  <a:gd name="connsiteY63" fmla="*/ 396378 h 2039827"/>
                  <a:gd name="connsiteX64" fmla="*/ 1153535 w 2159600"/>
                  <a:gd name="connsiteY64" fmla="*/ 390478 h 2039827"/>
                  <a:gd name="connsiteX65" fmla="*/ 1115454 w 2159600"/>
                  <a:gd name="connsiteY65" fmla="*/ 371665 h 2039827"/>
                  <a:gd name="connsiteX66" fmla="*/ 1096919 w 2159600"/>
                  <a:gd name="connsiteY66" fmla="*/ 371665 h 2039827"/>
                  <a:gd name="connsiteX67" fmla="*/ 1084562 w 2159600"/>
                  <a:gd name="connsiteY67" fmla="*/ 359308 h 2039827"/>
                  <a:gd name="connsiteX68" fmla="*/ 1072206 w 2159600"/>
                  <a:gd name="connsiteY68" fmla="*/ 353130 h 2039827"/>
                  <a:gd name="connsiteX69" fmla="*/ 1077975 w 2159600"/>
                  <a:gd name="connsiteY69" fmla="*/ 10936 h 2039827"/>
                  <a:gd name="connsiteX70" fmla="*/ 608423 w 2159600"/>
                  <a:gd name="connsiteY70" fmla="*/ 0 h 2039827"/>
                  <a:gd name="connsiteX0" fmla="*/ 608423 w 2159600"/>
                  <a:gd name="connsiteY0" fmla="*/ 0 h 2039827"/>
                  <a:gd name="connsiteX1" fmla="*/ 590292 w 2159600"/>
                  <a:gd name="connsiteY1" fmla="*/ 872113 h 2039827"/>
                  <a:gd name="connsiteX2" fmla="*/ 6178 w 2159600"/>
                  <a:gd name="connsiteY2" fmla="*/ 841299 h 2039827"/>
                  <a:gd name="connsiteX3" fmla="*/ 0 w 2159600"/>
                  <a:gd name="connsiteY3" fmla="*/ 880734 h 2039827"/>
                  <a:gd name="connsiteX4" fmla="*/ 58952 w 2159600"/>
                  <a:gd name="connsiteY4" fmla="*/ 921540 h 2039827"/>
                  <a:gd name="connsiteX5" fmla="*/ 114557 w 2159600"/>
                  <a:gd name="connsiteY5" fmla="*/ 989503 h 2039827"/>
                  <a:gd name="connsiteX6" fmla="*/ 163984 w 2159600"/>
                  <a:gd name="connsiteY6" fmla="*/ 1063643 h 2039827"/>
                  <a:gd name="connsiteX7" fmla="*/ 213411 w 2159600"/>
                  <a:gd name="connsiteY7" fmla="*/ 1076000 h 2039827"/>
                  <a:gd name="connsiteX8" fmla="*/ 250481 w 2159600"/>
                  <a:gd name="connsiteY8" fmla="*/ 1125427 h 2039827"/>
                  <a:gd name="connsiteX9" fmla="*/ 281373 w 2159600"/>
                  <a:gd name="connsiteY9" fmla="*/ 1174854 h 2039827"/>
                  <a:gd name="connsiteX10" fmla="*/ 306087 w 2159600"/>
                  <a:gd name="connsiteY10" fmla="*/ 1230459 h 2039827"/>
                  <a:gd name="connsiteX11" fmla="*/ 318444 w 2159600"/>
                  <a:gd name="connsiteY11" fmla="*/ 1304600 h 2039827"/>
                  <a:gd name="connsiteX12" fmla="*/ 336979 w 2159600"/>
                  <a:gd name="connsiteY12" fmla="*/ 1329313 h 2039827"/>
                  <a:gd name="connsiteX13" fmla="*/ 442011 w 2159600"/>
                  <a:gd name="connsiteY13" fmla="*/ 1409632 h 2039827"/>
                  <a:gd name="connsiteX14" fmla="*/ 448190 w 2159600"/>
                  <a:gd name="connsiteY14" fmla="*/ 1384919 h 2039827"/>
                  <a:gd name="connsiteX15" fmla="*/ 584114 w 2159600"/>
                  <a:gd name="connsiteY15" fmla="*/ 1452881 h 2039827"/>
                  <a:gd name="connsiteX16" fmla="*/ 584114 w 2159600"/>
                  <a:gd name="connsiteY16" fmla="*/ 1452881 h 2039827"/>
                  <a:gd name="connsiteX17" fmla="*/ 615006 w 2159600"/>
                  <a:gd name="connsiteY17" fmla="*/ 1397276 h 2039827"/>
                  <a:gd name="connsiteX18" fmla="*/ 670611 w 2159600"/>
                  <a:gd name="connsiteY18" fmla="*/ 1329313 h 2039827"/>
                  <a:gd name="connsiteX19" fmla="*/ 1208130 w 2159600"/>
                  <a:gd name="connsiteY19" fmla="*/ 1817405 h 2039827"/>
                  <a:gd name="connsiteX20" fmla="*/ 1232844 w 2159600"/>
                  <a:gd name="connsiteY20" fmla="*/ 1879189 h 2039827"/>
                  <a:gd name="connsiteX21" fmla="*/ 1257557 w 2159600"/>
                  <a:gd name="connsiteY21" fmla="*/ 1940973 h 2039827"/>
                  <a:gd name="connsiteX22" fmla="*/ 1288449 w 2159600"/>
                  <a:gd name="connsiteY22" fmla="*/ 1984222 h 2039827"/>
                  <a:gd name="connsiteX23" fmla="*/ 1449087 w 2159600"/>
                  <a:gd name="connsiteY23" fmla="*/ 2027470 h 2039827"/>
                  <a:gd name="connsiteX24" fmla="*/ 1615903 w 2159600"/>
                  <a:gd name="connsiteY24" fmla="*/ 2039827 h 2039827"/>
                  <a:gd name="connsiteX25" fmla="*/ 1597368 w 2159600"/>
                  <a:gd name="connsiteY25" fmla="*/ 2027470 h 2039827"/>
                  <a:gd name="connsiteX26" fmla="*/ 1560298 w 2159600"/>
                  <a:gd name="connsiteY26" fmla="*/ 1928616 h 2039827"/>
                  <a:gd name="connsiteX27" fmla="*/ 1535584 w 2159600"/>
                  <a:gd name="connsiteY27" fmla="*/ 1848297 h 2039827"/>
                  <a:gd name="connsiteX28" fmla="*/ 1547941 w 2159600"/>
                  <a:gd name="connsiteY28" fmla="*/ 1817405 h 2039827"/>
                  <a:gd name="connsiteX29" fmla="*/ 1541762 w 2159600"/>
                  <a:gd name="connsiteY29" fmla="*/ 1798870 h 2039827"/>
                  <a:gd name="connsiteX30" fmla="*/ 1498514 w 2159600"/>
                  <a:gd name="connsiteY30" fmla="*/ 1774157 h 2039827"/>
                  <a:gd name="connsiteX31" fmla="*/ 1547941 w 2159600"/>
                  <a:gd name="connsiteY31" fmla="*/ 1743265 h 2039827"/>
                  <a:gd name="connsiteX32" fmla="*/ 1554119 w 2159600"/>
                  <a:gd name="connsiteY32" fmla="*/ 1730908 h 2039827"/>
                  <a:gd name="connsiteX33" fmla="*/ 1560298 w 2159600"/>
                  <a:gd name="connsiteY33" fmla="*/ 1700016 h 2039827"/>
                  <a:gd name="connsiteX34" fmla="*/ 1535584 w 2159600"/>
                  <a:gd name="connsiteY34" fmla="*/ 1669124 h 2039827"/>
                  <a:gd name="connsiteX35" fmla="*/ 1560298 w 2159600"/>
                  <a:gd name="connsiteY35" fmla="*/ 1594984 h 2039827"/>
                  <a:gd name="connsiteX36" fmla="*/ 1628260 w 2159600"/>
                  <a:gd name="connsiteY36" fmla="*/ 1594984 h 2039827"/>
                  <a:gd name="connsiteX37" fmla="*/ 1949535 w 2159600"/>
                  <a:gd name="connsiteY37" fmla="*/ 1286065 h 2039827"/>
                  <a:gd name="connsiteX38" fmla="*/ 1992784 w 2159600"/>
                  <a:gd name="connsiteY38" fmla="*/ 1267530 h 2039827"/>
                  <a:gd name="connsiteX39" fmla="*/ 2017498 w 2159600"/>
                  <a:gd name="connsiteY39" fmla="*/ 1329313 h 2039827"/>
                  <a:gd name="connsiteX40" fmla="*/ 2159600 w 2159600"/>
                  <a:gd name="connsiteY40" fmla="*/ 1051286 h 2039827"/>
                  <a:gd name="connsiteX41" fmla="*/ 2141065 w 2159600"/>
                  <a:gd name="connsiteY41" fmla="*/ 903005 h 2039827"/>
                  <a:gd name="connsiteX42" fmla="*/ 2110173 w 2159600"/>
                  <a:gd name="connsiteY42" fmla="*/ 872113 h 2039827"/>
                  <a:gd name="connsiteX43" fmla="*/ 2085460 w 2159600"/>
                  <a:gd name="connsiteY43" fmla="*/ 791795 h 2039827"/>
                  <a:gd name="connsiteX44" fmla="*/ 2073103 w 2159600"/>
                  <a:gd name="connsiteY44" fmla="*/ 618800 h 2039827"/>
                  <a:gd name="connsiteX45" fmla="*/ 2060746 w 2159600"/>
                  <a:gd name="connsiteY45" fmla="*/ 519946 h 2039827"/>
                  <a:gd name="connsiteX46" fmla="*/ 2042211 w 2159600"/>
                  <a:gd name="connsiteY46" fmla="*/ 501411 h 2039827"/>
                  <a:gd name="connsiteX47" fmla="*/ 1992784 w 2159600"/>
                  <a:gd name="connsiteY47" fmla="*/ 526124 h 2039827"/>
                  <a:gd name="connsiteX48" fmla="*/ 1884028 w 2159600"/>
                  <a:gd name="connsiteY48" fmla="*/ 453649 h 2039827"/>
                  <a:gd name="connsiteX49" fmla="*/ 1844503 w 2159600"/>
                  <a:gd name="connsiteY49" fmla="*/ 470519 h 2039827"/>
                  <a:gd name="connsiteX50" fmla="*/ 1776541 w 2159600"/>
                  <a:gd name="connsiteY50" fmla="*/ 464340 h 2039827"/>
                  <a:gd name="connsiteX51" fmla="*/ 1702400 w 2159600"/>
                  <a:gd name="connsiteY51" fmla="*/ 519946 h 2039827"/>
                  <a:gd name="connsiteX52" fmla="*/ 1640617 w 2159600"/>
                  <a:gd name="connsiteY52" fmla="*/ 489054 h 2039827"/>
                  <a:gd name="connsiteX53" fmla="*/ 1603546 w 2159600"/>
                  <a:gd name="connsiteY53" fmla="*/ 501411 h 2039827"/>
                  <a:gd name="connsiteX54" fmla="*/ 1603608 w 2159600"/>
                  <a:gd name="connsiteY54" fmla="*/ 489288 h 2039827"/>
                  <a:gd name="connsiteX55" fmla="*/ 1529406 w 2159600"/>
                  <a:gd name="connsiteY55" fmla="*/ 495232 h 2039827"/>
                  <a:gd name="connsiteX56" fmla="*/ 1498514 w 2159600"/>
                  <a:gd name="connsiteY56" fmla="*/ 470519 h 2039827"/>
                  <a:gd name="connsiteX57" fmla="*/ 1451525 w 2159600"/>
                  <a:gd name="connsiteY57" fmla="*/ 481697 h 2039827"/>
                  <a:gd name="connsiteX58" fmla="*/ 1372168 w 2159600"/>
                  <a:gd name="connsiteY58" fmla="*/ 433707 h 2039827"/>
                  <a:gd name="connsiteX59" fmla="*/ 1300806 w 2159600"/>
                  <a:gd name="connsiteY59" fmla="*/ 451984 h 2039827"/>
                  <a:gd name="connsiteX60" fmla="*/ 1269914 w 2159600"/>
                  <a:gd name="connsiteY60" fmla="*/ 439627 h 2039827"/>
                  <a:gd name="connsiteX61" fmla="*/ 1250011 w 2159600"/>
                  <a:gd name="connsiteY61" fmla="*/ 432292 h 2039827"/>
                  <a:gd name="connsiteX62" fmla="*/ 1220487 w 2159600"/>
                  <a:gd name="connsiteY62" fmla="*/ 396378 h 2039827"/>
                  <a:gd name="connsiteX63" fmla="*/ 1153535 w 2159600"/>
                  <a:gd name="connsiteY63" fmla="*/ 390478 h 2039827"/>
                  <a:gd name="connsiteX64" fmla="*/ 1115454 w 2159600"/>
                  <a:gd name="connsiteY64" fmla="*/ 371665 h 2039827"/>
                  <a:gd name="connsiteX65" fmla="*/ 1096919 w 2159600"/>
                  <a:gd name="connsiteY65" fmla="*/ 371665 h 2039827"/>
                  <a:gd name="connsiteX66" fmla="*/ 1084562 w 2159600"/>
                  <a:gd name="connsiteY66" fmla="*/ 359308 h 2039827"/>
                  <a:gd name="connsiteX67" fmla="*/ 1072206 w 2159600"/>
                  <a:gd name="connsiteY67" fmla="*/ 353130 h 2039827"/>
                  <a:gd name="connsiteX68" fmla="*/ 1077975 w 2159600"/>
                  <a:gd name="connsiteY68" fmla="*/ 10936 h 2039827"/>
                  <a:gd name="connsiteX69" fmla="*/ 608423 w 2159600"/>
                  <a:gd name="connsiteY69" fmla="*/ 0 h 2039827"/>
                  <a:gd name="connsiteX0" fmla="*/ 608423 w 2159600"/>
                  <a:gd name="connsiteY0" fmla="*/ 0 h 2039827"/>
                  <a:gd name="connsiteX1" fmla="*/ 590292 w 2159600"/>
                  <a:gd name="connsiteY1" fmla="*/ 872113 h 2039827"/>
                  <a:gd name="connsiteX2" fmla="*/ 6178 w 2159600"/>
                  <a:gd name="connsiteY2" fmla="*/ 841299 h 2039827"/>
                  <a:gd name="connsiteX3" fmla="*/ 0 w 2159600"/>
                  <a:gd name="connsiteY3" fmla="*/ 880734 h 2039827"/>
                  <a:gd name="connsiteX4" fmla="*/ 58952 w 2159600"/>
                  <a:gd name="connsiteY4" fmla="*/ 921540 h 2039827"/>
                  <a:gd name="connsiteX5" fmla="*/ 114557 w 2159600"/>
                  <a:gd name="connsiteY5" fmla="*/ 989503 h 2039827"/>
                  <a:gd name="connsiteX6" fmla="*/ 163984 w 2159600"/>
                  <a:gd name="connsiteY6" fmla="*/ 1063643 h 2039827"/>
                  <a:gd name="connsiteX7" fmla="*/ 213411 w 2159600"/>
                  <a:gd name="connsiteY7" fmla="*/ 1076000 h 2039827"/>
                  <a:gd name="connsiteX8" fmla="*/ 250481 w 2159600"/>
                  <a:gd name="connsiteY8" fmla="*/ 1125427 h 2039827"/>
                  <a:gd name="connsiteX9" fmla="*/ 281373 w 2159600"/>
                  <a:gd name="connsiteY9" fmla="*/ 1174854 h 2039827"/>
                  <a:gd name="connsiteX10" fmla="*/ 306087 w 2159600"/>
                  <a:gd name="connsiteY10" fmla="*/ 1230459 h 2039827"/>
                  <a:gd name="connsiteX11" fmla="*/ 318444 w 2159600"/>
                  <a:gd name="connsiteY11" fmla="*/ 1304600 h 2039827"/>
                  <a:gd name="connsiteX12" fmla="*/ 336979 w 2159600"/>
                  <a:gd name="connsiteY12" fmla="*/ 1329313 h 2039827"/>
                  <a:gd name="connsiteX13" fmla="*/ 442011 w 2159600"/>
                  <a:gd name="connsiteY13" fmla="*/ 1409632 h 2039827"/>
                  <a:gd name="connsiteX14" fmla="*/ 448190 w 2159600"/>
                  <a:gd name="connsiteY14" fmla="*/ 1384919 h 2039827"/>
                  <a:gd name="connsiteX15" fmla="*/ 584114 w 2159600"/>
                  <a:gd name="connsiteY15" fmla="*/ 1452881 h 2039827"/>
                  <a:gd name="connsiteX16" fmla="*/ 584114 w 2159600"/>
                  <a:gd name="connsiteY16" fmla="*/ 1452881 h 2039827"/>
                  <a:gd name="connsiteX17" fmla="*/ 615006 w 2159600"/>
                  <a:gd name="connsiteY17" fmla="*/ 1397276 h 2039827"/>
                  <a:gd name="connsiteX18" fmla="*/ 670611 w 2159600"/>
                  <a:gd name="connsiteY18" fmla="*/ 1329313 h 2039827"/>
                  <a:gd name="connsiteX19" fmla="*/ 1208130 w 2159600"/>
                  <a:gd name="connsiteY19" fmla="*/ 1817405 h 2039827"/>
                  <a:gd name="connsiteX20" fmla="*/ 1232844 w 2159600"/>
                  <a:gd name="connsiteY20" fmla="*/ 1879189 h 2039827"/>
                  <a:gd name="connsiteX21" fmla="*/ 1257557 w 2159600"/>
                  <a:gd name="connsiteY21" fmla="*/ 1940973 h 2039827"/>
                  <a:gd name="connsiteX22" fmla="*/ 1288449 w 2159600"/>
                  <a:gd name="connsiteY22" fmla="*/ 1984222 h 2039827"/>
                  <a:gd name="connsiteX23" fmla="*/ 1449087 w 2159600"/>
                  <a:gd name="connsiteY23" fmla="*/ 2027470 h 2039827"/>
                  <a:gd name="connsiteX24" fmla="*/ 1615903 w 2159600"/>
                  <a:gd name="connsiteY24" fmla="*/ 2039827 h 2039827"/>
                  <a:gd name="connsiteX25" fmla="*/ 1597368 w 2159600"/>
                  <a:gd name="connsiteY25" fmla="*/ 2027470 h 2039827"/>
                  <a:gd name="connsiteX26" fmla="*/ 1560298 w 2159600"/>
                  <a:gd name="connsiteY26" fmla="*/ 1928616 h 2039827"/>
                  <a:gd name="connsiteX27" fmla="*/ 1535584 w 2159600"/>
                  <a:gd name="connsiteY27" fmla="*/ 1848297 h 2039827"/>
                  <a:gd name="connsiteX28" fmla="*/ 1547941 w 2159600"/>
                  <a:gd name="connsiteY28" fmla="*/ 1817405 h 2039827"/>
                  <a:gd name="connsiteX29" fmla="*/ 1541762 w 2159600"/>
                  <a:gd name="connsiteY29" fmla="*/ 1798870 h 2039827"/>
                  <a:gd name="connsiteX30" fmla="*/ 1498514 w 2159600"/>
                  <a:gd name="connsiteY30" fmla="*/ 1774157 h 2039827"/>
                  <a:gd name="connsiteX31" fmla="*/ 1547941 w 2159600"/>
                  <a:gd name="connsiteY31" fmla="*/ 1743265 h 2039827"/>
                  <a:gd name="connsiteX32" fmla="*/ 1554119 w 2159600"/>
                  <a:gd name="connsiteY32" fmla="*/ 1730908 h 2039827"/>
                  <a:gd name="connsiteX33" fmla="*/ 1560298 w 2159600"/>
                  <a:gd name="connsiteY33" fmla="*/ 1700016 h 2039827"/>
                  <a:gd name="connsiteX34" fmla="*/ 1535584 w 2159600"/>
                  <a:gd name="connsiteY34" fmla="*/ 1669124 h 2039827"/>
                  <a:gd name="connsiteX35" fmla="*/ 1560298 w 2159600"/>
                  <a:gd name="connsiteY35" fmla="*/ 1594984 h 2039827"/>
                  <a:gd name="connsiteX36" fmla="*/ 1628260 w 2159600"/>
                  <a:gd name="connsiteY36" fmla="*/ 1594984 h 2039827"/>
                  <a:gd name="connsiteX37" fmla="*/ 1949535 w 2159600"/>
                  <a:gd name="connsiteY37" fmla="*/ 1286065 h 2039827"/>
                  <a:gd name="connsiteX38" fmla="*/ 1992784 w 2159600"/>
                  <a:gd name="connsiteY38" fmla="*/ 1267530 h 2039827"/>
                  <a:gd name="connsiteX39" fmla="*/ 2159600 w 2159600"/>
                  <a:gd name="connsiteY39" fmla="*/ 1051286 h 2039827"/>
                  <a:gd name="connsiteX40" fmla="*/ 2141065 w 2159600"/>
                  <a:gd name="connsiteY40" fmla="*/ 903005 h 2039827"/>
                  <a:gd name="connsiteX41" fmla="*/ 2110173 w 2159600"/>
                  <a:gd name="connsiteY41" fmla="*/ 872113 h 2039827"/>
                  <a:gd name="connsiteX42" fmla="*/ 2085460 w 2159600"/>
                  <a:gd name="connsiteY42" fmla="*/ 791795 h 2039827"/>
                  <a:gd name="connsiteX43" fmla="*/ 2073103 w 2159600"/>
                  <a:gd name="connsiteY43" fmla="*/ 618800 h 2039827"/>
                  <a:gd name="connsiteX44" fmla="*/ 2060746 w 2159600"/>
                  <a:gd name="connsiteY44" fmla="*/ 519946 h 2039827"/>
                  <a:gd name="connsiteX45" fmla="*/ 2042211 w 2159600"/>
                  <a:gd name="connsiteY45" fmla="*/ 501411 h 2039827"/>
                  <a:gd name="connsiteX46" fmla="*/ 1992784 w 2159600"/>
                  <a:gd name="connsiteY46" fmla="*/ 526124 h 2039827"/>
                  <a:gd name="connsiteX47" fmla="*/ 1884028 w 2159600"/>
                  <a:gd name="connsiteY47" fmla="*/ 453649 h 2039827"/>
                  <a:gd name="connsiteX48" fmla="*/ 1844503 w 2159600"/>
                  <a:gd name="connsiteY48" fmla="*/ 470519 h 2039827"/>
                  <a:gd name="connsiteX49" fmla="*/ 1776541 w 2159600"/>
                  <a:gd name="connsiteY49" fmla="*/ 464340 h 2039827"/>
                  <a:gd name="connsiteX50" fmla="*/ 1702400 w 2159600"/>
                  <a:gd name="connsiteY50" fmla="*/ 519946 h 2039827"/>
                  <a:gd name="connsiteX51" fmla="*/ 1640617 w 2159600"/>
                  <a:gd name="connsiteY51" fmla="*/ 489054 h 2039827"/>
                  <a:gd name="connsiteX52" fmla="*/ 1603546 w 2159600"/>
                  <a:gd name="connsiteY52" fmla="*/ 501411 h 2039827"/>
                  <a:gd name="connsiteX53" fmla="*/ 1603608 w 2159600"/>
                  <a:gd name="connsiteY53" fmla="*/ 489288 h 2039827"/>
                  <a:gd name="connsiteX54" fmla="*/ 1529406 w 2159600"/>
                  <a:gd name="connsiteY54" fmla="*/ 495232 h 2039827"/>
                  <a:gd name="connsiteX55" fmla="*/ 1498514 w 2159600"/>
                  <a:gd name="connsiteY55" fmla="*/ 470519 h 2039827"/>
                  <a:gd name="connsiteX56" fmla="*/ 1451525 w 2159600"/>
                  <a:gd name="connsiteY56" fmla="*/ 481697 h 2039827"/>
                  <a:gd name="connsiteX57" fmla="*/ 1372168 w 2159600"/>
                  <a:gd name="connsiteY57" fmla="*/ 433707 h 2039827"/>
                  <a:gd name="connsiteX58" fmla="*/ 1300806 w 2159600"/>
                  <a:gd name="connsiteY58" fmla="*/ 451984 h 2039827"/>
                  <a:gd name="connsiteX59" fmla="*/ 1269914 w 2159600"/>
                  <a:gd name="connsiteY59" fmla="*/ 439627 h 2039827"/>
                  <a:gd name="connsiteX60" fmla="*/ 1250011 w 2159600"/>
                  <a:gd name="connsiteY60" fmla="*/ 432292 h 2039827"/>
                  <a:gd name="connsiteX61" fmla="*/ 1220487 w 2159600"/>
                  <a:gd name="connsiteY61" fmla="*/ 396378 h 2039827"/>
                  <a:gd name="connsiteX62" fmla="*/ 1153535 w 2159600"/>
                  <a:gd name="connsiteY62" fmla="*/ 390478 h 2039827"/>
                  <a:gd name="connsiteX63" fmla="*/ 1115454 w 2159600"/>
                  <a:gd name="connsiteY63" fmla="*/ 371665 h 2039827"/>
                  <a:gd name="connsiteX64" fmla="*/ 1096919 w 2159600"/>
                  <a:gd name="connsiteY64" fmla="*/ 371665 h 2039827"/>
                  <a:gd name="connsiteX65" fmla="*/ 1084562 w 2159600"/>
                  <a:gd name="connsiteY65" fmla="*/ 359308 h 2039827"/>
                  <a:gd name="connsiteX66" fmla="*/ 1072206 w 2159600"/>
                  <a:gd name="connsiteY66" fmla="*/ 353130 h 2039827"/>
                  <a:gd name="connsiteX67" fmla="*/ 1077975 w 2159600"/>
                  <a:gd name="connsiteY67" fmla="*/ 10936 h 2039827"/>
                  <a:gd name="connsiteX68" fmla="*/ 608423 w 2159600"/>
                  <a:gd name="connsiteY68" fmla="*/ 0 h 2039827"/>
                  <a:gd name="connsiteX0" fmla="*/ 608423 w 2159600"/>
                  <a:gd name="connsiteY0" fmla="*/ 0 h 2039827"/>
                  <a:gd name="connsiteX1" fmla="*/ 590292 w 2159600"/>
                  <a:gd name="connsiteY1" fmla="*/ 872113 h 2039827"/>
                  <a:gd name="connsiteX2" fmla="*/ 6178 w 2159600"/>
                  <a:gd name="connsiteY2" fmla="*/ 841299 h 2039827"/>
                  <a:gd name="connsiteX3" fmla="*/ 0 w 2159600"/>
                  <a:gd name="connsiteY3" fmla="*/ 880734 h 2039827"/>
                  <a:gd name="connsiteX4" fmla="*/ 58952 w 2159600"/>
                  <a:gd name="connsiteY4" fmla="*/ 921540 h 2039827"/>
                  <a:gd name="connsiteX5" fmla="*/ 114557 w 2159600"/>
                  <a:gd name="connsiteY5" fmla="*/ 989503 h 2039827"/>
                  <a:gd name="connsiteX6" fmla="*/ 163984 w 2159600"/>
                  <a:gd name="connsiteY6" fmla="*/ 1063643 h 2039827"/>
                  <a:gd name="connsiteX7" fmla="*/ 213411 w 2159600"/>
                  <a:gd name="connsiteY7" fmla="*/ 1076000 h 2039827"/>
                  <a:gd name="connsiteX8" fmla="*/ 250481 w 2159600"/>
                  <a:gd name="connsiteY8" fmla="*/ 1125427 h 2039827"/>
                  <a:gd name="connsiteX9" fmla="*/ 281373 w 2159600"/>
                  <a:gd name="connsiteY9" fmla="*/ 1174854 h 2039827"/>
                  <a:gd name="connsiteX10" fmla="*/ 306087 w 2159600"/>
                  <a:gd name="connsiteY10" fmla="*/ 1230459 h 2039827"/>
                  <a:gd name="connsiteX11" fmla="*/ 318444 w 2159600"/>
                  <a:gd name="connsiteY11" fmla="*/ 1304600 h 2039827"/>
                  <a:gd name="connsiteX12" fmla="*/ 336979 w 2159600"/>
                  <a:gd name="connsiteY12" fmla="*/ 1329313 h 2039827"/>
                  <a:gd name="connsiteX13" fmla="*/ 442011 w 2159600"/>
                  <a:gd name="connsiteY13" fmla="*/ 1409632 h 2039827"/>
                  <a:gd name="connsiteX14" fmla="*/ 448190 w 2159600"/>
                  <a:gd name="connsiteY14" fmla="*/ 1384919 h 2039827"/>
                  <a:gd name="connsiteX15" fmla="*/ 584114 w 2159600"/>
                  <a:gd name="connsiteY15" fmla="*/ 1452881 h 2039827"/>
                  <a:gd name="connsiteX16" fmla="*/ 584114 w 2159600"/>
                  <a:gd name="connsiteY16" fmla="*/ 1452881 h 2039827"/>
                  <a:gd name="connsiteX17" fmla="*/ 615006 w 2159600"/>
                  <a:gd name="connsiteY17" fmla="*/ 1397276 h 2039827"/>
                  <a:gd name="connsiteX18" fmla="*/ 670611 w 2159600"/>
                  <a:gd name="connsiteY18" fmla="*/ 1329313 h 2039827"/>
                  <a:gd name="connsiteX19" fmla="*/ 1208130 w 2159600"/>
                  <a:gd name="connsiteY19" fmla="*/ 1817405 h 2039827"/>
                  <a:gd name="connsiteX20" fmla="*/ 1232844 w 2159600"/>
                  <a:gd name="connsiteY20" fmla="*/ 1879189 h 2039827"/>
                  <a:gd name="connsiteX21" fmla="*/ 1257557 w 2159600"/>
                  <a:gd name="connsiteY21" fmla="*/ 1940973 h 2039827"/>
                  <a:gd name="connsiteX22" fmla="*/ 1288449 w 2159600"/>
                  <a:gd name="connsiteY22" fmla="*/ 1984222 h 2039827"/>
                  <a:gd name="connsiteX23" fmla="*/ 1449087 w 2159600"/>
                  <a:gd name="connsiteY23" fmla="*/ 2027470 h 2039827"/>
                  <a:gd name="connsiteX24" fmla="*/ 1615903 w 2159600"/>
                  <a:gd name="connsiteY24" fmla="*/ 2039827 h 2039827"/>
                  <a:gd name="connsiteX25" fmla="*/ 1597368 w 2159600"/>
                  <a:gd name="connsiteY25" fmla="*/ 2027470 h 2039827"/>
                  <a:gd name="connsiteX26" fmla="*/ 1560298 w 2159600"/>
                  <a:gd name="connsiteY26" fmla="*/ 1928616 h 2039827"/>
                  <a:gd name="connsiteX27" fmla="*/ 1535584 w 2159600"/>
                  <a:gd name="connsiteY27" fmla="*/ 1848297 h 2039827"/>
                  <a:gd name="connsiteX28" fmla="*/ 1547941 w 2159600"/>
                  <a:gd name="connsiteY28" fmla="*/ 1817405 h 2039827"/>
                  <a:gd name="connsiteX29" fmla="*/ 1541762 w 2159600"/>
                  <a:gd name="connsiteY29" fmla="*/ 1798870 h 2039827"/>
                  <a:gd name="connsiteX30" fmla="*/ 1498514 w 2159600"/>
                  <a:gd name="connsiteY30" fmla="*/ 1774157 h 2039827"/>
                  <a:gd name="connsiteX31" fmla="*/ 1547941 w 2159600"/>
                  <a:gd name="connsiteY31" fmla="*/ 1743265 h 2039827"/>
                  <a:gd name="connsiteX32" fmla="*/ 1554119 w 2159600"/>
                  <a:gd name="connsiteY32" fmla="*/ 1730908 h 2039827"/>
                  <a:gd name="connsiteX33" fmla="*/ 1560298 w 2159600"/>
                  <a:gd name="connsiteY33" fmla="*/ 1700016 h 2039827"/>
                  <a:gd name="connsiteX34" fmla="*/ 1535584 w 2159600"/>
                  <a:gd name="connsiteY34" fmla="*/ 1669124 h 2039827"/>
                  <a:gd name="connsiteX35" fmla="*/ 1560298 w 2159600"/>
                  <a:gd name="connsiteY35" fmla="*/ 1594984 h 2039827"/>
                  <a:gd name="connsiteX36" fmla="*/ 1628260 w 2159600"/>
                  <a:gd name="connsiteY36" fmla="*/ 1594984 h 2039827"/>
                  <a:gd name="connsiteX37" fmla="*/ 1949535 w 2159600"/>
                  <a:gd name="connsiteY37" fmla="*/ 1286065 h 2039827"/>
                  <a:gd name="connsiteX38" fmla="*/ 2159600 w 2159600"/>
                  <a:gd name="connsiteY38" fmla="*/ 1051286 h 2039827"/>
                  <a:gd name="connsiteX39" fmla="*/ 2141065 w 2159600"/>
                  <a:gd name="connsiteY39" fmla="*/ 903005 h 2039827"/>
                  <a:gd name="connsiteX40" fmla="*/ 2110173 w 2159600"/>
                  <a:gd name="connsiteY40" fmla="*/ 872113 h 2039827"/>
                  <a:gd name="connsiteX41" fmla="*/ 2085460 w 2159600"/>
                  <a:gd name="connsiteY41" fmla="*/ 791795 h 2039827"/>
                  <a:gd name="connsiteX42" fmla="*/ 2073103 w 2159600"/>
                  <a:gd name="connsiteY42" fmla="*/ 618800 h 2039827"/>
                  <a:gd name="connsiteX43" fmla="*/ 2060746 w 2159600"/>
                  <a:gd name="connsiteY43" fmla="*/ 519946 h 2039827"/>
                  <a:gd name="connsiteX44" fmla="*/ 2042211 w 2159600"/>
                  <a:gd name="connsiteY44" fmla="*/ 501411 h 2039827"/>
                  <a:gd name="connsiteX45" fmla="*/ 1992784 w 2159600"/>
                  <a:gd name="connsiteY45" fmla="*/ 526124 h 2039827"/>
                  <a:gd name="connsiteX46" fmla="*/ 1884028 w 2159600"/>
                  <a:gd name="connsiteY46" fmla="*/ 453649 h 2039827"/>
                  <a:gd name="connsiteX47" fmla="*/ 1844503 w 2159600"/>
                  <a:gd name="connsiteY47" fmla="*/ 470519 h 2039827"/>
                  <a:gd name="connsiteX48" fmla="*/ 1776541 w 2159600"/>
                  <a:gd name="connsiteY48" fmla="*/ 464340 h 2039827"/>
                  <a:gd name="connsiteX49" fmla="*/ 1702400 w 2159600"/>
                  <a:gd name="connsiteY49" fmla="*/ 519946 h 2039827"/>
                  <a:gd name="connsiteX50" fmla="*/ 1640617 w 2159600"/>
                  <a:gd name="connsiteY50" fmla="*/ 489054 h 2039827"/>
                  <a:gd name="connsiteX51" fmla="*/ 1603546 w 2159600"/>
                  <a:gd name="connsiteY51" fmla="*/ 501411 h 2039827"/>
                  <a:gd name="connsiteX52" fmla="*/ 1603608 w 2159600"/>
                  <a:gd name="connsiteY52" fmla="*/ 489288 h 2039827"/>
                  <a:gd name="connsiteX53" fmla="*/ 1529406 w 2159600"/>
                  <a:gd name="connsiteY53" fmla="*/ 495232 h 2039827"/>
                  <a:gd name="connsiteX54" fmla="*/ 1498514 w 2159600"/>
                  <a:gd name="connsiteY54" fmla="*/ 470519 h 2039827"/>
                  <a:gd name="connsiteX55" fmla="*/ 1451525 w 2159600"/>
                  <a:gd name="connsiteY55" fmla="*/ 481697 h 2039827"/>
                  <a:gd name="connsiteX56" fmla="*/ 1372168 w 2159600"/>
                  <a:gd name="connsiteY56" fmla="*/ 433707 h 2039827"/>
                  <a:gd name="connsiteX57" fmla="*/ 1300806 w 2159600"/>
                  <a:gd name="connsiteY57" fmla="*/ 451984 h 2039827"/>
                  <a:gd name="connsiteX58" fmla="*/ 1269914 w 2159600"/>
                  <a:gd name="connsiteY58" fmla="*/ 439627 h 2039827"/>
                  <a:gd name="connsiteX59" fmla="*/ 1250011 w 2159600"/>
                  <a:gd name="connsiteY59" fmla="*/ 432292 h 2039827"/>
                  <a:gd name="connsiteX60" fmla="*/ 1220487 w 2159600"/>
                  <a:gd name="connsiteY60" fmla="*/ 396378 h 2039827"/>
                  <a:gd name="connsiteX61" fmla="*/ 1153535 w 2159600"/>
                  <a:gd name="connsiteY61" fmla="*/ 390478 h 2039827"/>
                  <a:gd name="connsiteX62" fmla="*/ 1115454 w 2159600"/>
                  <a:gd name="connsiteY62" fmla="*/ 371665 h 2039827"/>
                  <a:gd name="connsiteX63" fmla="*/ 1096919 w 2159600"/>
                  <a:gd name="connsiteY63" fmla="*/ 371665 h 2039827"/>
                  <a:gd name="connsiteX64" fmla="*/ 1084562 w 2159600"/>
                  <a:gd name="connsiteY64" fmla="*/ 359308 h 2039827"/>
                  <a:gd name="connsiteX65" fmla="*/ 1072206 w 2159600"/>
                  <a:gd name="connsiteY65" fmla="*/ 353130 h 2039827"/>
                  <a:gd name="connsiteX66" fmla="*/ 1077975 w 2159600"/>
                  <a:gd name="connsiteY66" fmla="*/ 10936 h 2039827"/>
                  <a:gd name="connsiteX67" fmla="*/ 608423 w 2159600"/>
                  <a:gd name="connsiteY67" fmla="*/ 0 h 2039827"/>
                  <a:gd name="connsiteX0" fmla="*/ 608423 w 2159600"/>
                  <a:gd name="connsiteY0" fmla="*/ 0 h 2039827"/>
                  <a:gd name="connsiteX1" fmla="*/ 590292 w 2159600"/>
                  <a:gd name="connsiteY1" fmla="*/ 872113 h 2039827"/>
                  <a:gd name="connsiteX2" fmla="*/ 6178 w 2159600"/>
                  <a:gd name="connsiteY2" fmla="*/ 841299 h 2039827"/>
                  <a:gd name="connsiteX3" fmla="*/ 0 w 2159600"/>
                  <a:gd name="connsiteY3" fmla="*/ 880734 h 2039827"/>
                  <a:gd name="connsiteX4" fmla="*/ 58952 w 2159600"/>
                  <a:gd name="connsiteY4" fmla="*/ 921540 h 2039827"/>
                  <a:gd name="connsiteX5" fmla="*/ 114557 w 2159600"/>
                  <a:gd name="connsiteY5" fmla="*/ 989503 h 2039827"/>
                  <a:gd name="connsiteX6" fmla="*/ 163984 w 2159600"/>
                  <a:gd name="connsiteY6" fmla="*/ 1063643 h 2039827"/>
                  <a:gd name="connsiteX7" fmla="*/ 213411 w 2159600"/>
                  <a:gd name="connsiteY7" fmla="*/ 1076000 h 2039827"/>
                  <a:gd name="connsiteX8" fmla="*/ 250481 w 2159600"/>
                  <a:gd name="connsiteY8" fmla="*/ 1125427 h 2039827"/>
                  <a:gd name="connsiteX9" fmla="*/ 281373 w 2159600"/>
                  <a:gd name="connsiteY9" fmla="*/ 1174854 h 2039827"/>
                  <a:gd name="connsiteX10" fmla="*/ 306087 w 2159600"/>
                  <a:gd name="connsiteY10" fmla="*/ 1230459 h 2039827"/>
                  <a:gd name="connsiteX11" fmla="*/ 318444 w 2159600"/>
                  <a:gd name="connsiteY11" fmla="*/ 1304600 h 2039827"/>
                  <a:gd name="connsiteX12" fmla="*/ 336979 w 2159600"/>
                  <a:gd name="connsiteY12" fmla="*/ 1329313 h 2039827"/>
                  <a:gd name="connsiteX13" fmla="*/ 442011 w 2159600"/>
                  <a:gd name="connsiteY13" fmla="*/ 1409632 h 2039827"/>
                  <a:gd name="connsiteX14" fmla="*/ 448190 w 2159600"/>
                  <a:gd name="connsiteY14" fmla="*/ 1384919 h 2039827"/>
                  <a:gd name="connsiteX15" fmla="*/ 584114 w 2159600"/>
                  <a:gd name="connsiteY15" fmla="*/ 1452881 h 2039827"/>
                  <a:gd name="connsiteX16" fmla="*/ 584114 w 2159600"/>
                  <a:gd name="connsiteY16" fmla="*/ 1452881 h 2039827"/>
                  <a:gd name="connsiteX17" fmla="*/ 615006 w 2159600"/>
                  <a:gd name="connsiteY17" fmla="*/ 1397276 h 2039827"/>
                  <a:gd name="connsiteX18" fmla="*/ 670611 w 2159600"/>
                  <a:gd name="connsiteY18" fmla="*/ 1329313 h 2039827"/>
                  <a:gd name="connsiteX19" fmla="*/ 1208130 w 2159600"/>
                  <a:gd name="connsiteY19" fmla="*/ 1817405 h 2039827"/>
                  <a:gd name="connsiteX20" fmla="*/ 1232844 w 2159600"/>
                  <a:gd name="connsiteY20" fmla="*/ 1879189 h 2039827"/>
                  <a:gd name="connsiteX21" fmla="*/ 1257557 w 2159600"/>
                  <a:gd name="connsiteY21" fmla="*/ 1940973 h 2039827"/>
                  <a:gd name="connsiteX22" fmla="*/ 1288449 w 2159600"/>
                  <a:gd name="connsiteY22" fmla="*/ 1984222 h 2039827"/>
                  <a:gd name="connsiteX23" fmla="*/ 1449087 w 2159600"/>
                  <a:gd name="connsiteY23" fmla="*/ 2027470 h 2039827"/>
                  <a:gd name="connsiteX24" fmla="*/ 1615903 w 2159600"/>
                  <a:gd name="connsiteY24" fmla="*/ 2039827 h 2039827"/>
                  <a:gd name="connsiteX25" fmla="*/ 1597368 w 2159600"/>
                  <a:gd name="connsiteY25" fmla="*/ 2027470 h 2039827"/>
                  <a:gd name="connsiteX26" fmla="*/ 1560298 w 2159600"/>
                  <a:gd name="connsiteY26" fmla="*/ 1928616 h 2039827"/>
                  <a:gd name="connsiteX27" fmla="*/ 1535584 w 2159600"/>
                  <a:gd name="connsiteY27" fmla="*/ 1848297 h 2039827"/>
                  <a:gd name="connsiteX28" fmla="*/ 1547941 w 2159600"/>
                  <a:gd name="connsiteY28" fmla="*/ 1817405 h 2039827"/>
                  <a:gd name="connsiteX29" fmla="*/ 1541762 w 2159600"/>
                  <a:gd name="connsiteY29" fmla="*/ 1798870 h 2039827"/>
                  <a:gd name="connsiteX30" fmla="*/ 1498514 w 2159600"/>
                  <a:gd name="connsiteY30" fmla="*/ 1774157 h 2039827"/>
                  <a:gd name="connsiteX31" fmla="*/ 1547941 w 2159600"/>
                  <a:gd name="connsiteY31" fmla="*/ 1743265 h 2039827"/>
                  <a:gd name="connsiteX32" fmla="*/ 1554119 w 2159600"/>
                  <a:gd name="connsiteY32" fmla="*/ 1730908 h 2039827"/>
                  <a:gd name="connsiteX33" fmla="*/ 1560298 w 2159600"/>
                  <a:gd name="connsiteY33" fmla="*/ 1700016 h 2039827"/>
                  <a:gd name="connsiteX34" fmla="*/ 1535584 w 2159600"/>
                  <a:gd name="connsiteY34" fmla="*/ 1669124 h 2039827"/>
                  <a:gd name="connsiteX35" fmla="*/ 1560298 w 2159600"/>
                  <a:gd name="connsiteY35" fmla="*/ 1594984 h 2039827"/>
                  <a:gd name="connsiteX36" fmla="*/ 1628260 w 2159600"/>
                  <a:gd name="connsiteY36" fmla="*/ 1594984 h 2039827"/>
                  <a:gd name="connsiteX37" fmla="*/ 2159600 w 2159600"/>
                  <a:gd name="connsiteY37" fmla="*/ 1051286 h 2039827"/>
                  <a:gd name="connsiteX38" fmla="*/ 2141065 w 2159600"/>
                  <a:gd name="connsiteY38" fmla="*/ 903005 h 2039827"/>
                  <a:gd name="connsiteX39" fmla="*/ 2110173 w 2159600"/>
                  <a:gd name="connsiteY39" fmla="*/ 872113 h 2039827"/>
                  <a:gd name="connsiteX40" fmla="*/ 2085460 w 2159600"/>
                  <a:gd name="connsiteY40" fmla="*/ 791795 h 2039827"/>
                  <a:gd name="connsiteX41" fmla="*/ 2073103 w 2159600"/>
                  <a:gd name="connsiteY41" fmla="*/ 618800 h 2039827"/>
                  <a:gd name="connsiteX42" fmla="*/ 2060746 w 2159600"/>
                  <a:gd name="connsiteY42" fmla="*/ 519946 h 2039827"/>
                  <a:gd name="connsiteX43" fmla="*/ 2042211 w 2159600"/>
                  <a:gd name="connsiteY43" fmla="*/ 501411 h 2039827"/>
                  <a:gd name="connsiteX44" fmla="*/ 1992784 w 2159600"/>
                  <a:gd name="connsiteY44" fmla="*/ 526124 h 2039827"/>
                  <a:gd name="connsiteX45" fmla="*/ 1884028 w 2159600"/>
                  <a:gd name="connsiteY45" fmla="*/ 453649 h 2039827"/>
                  <a:gd name="connsiteX46" fmla="*/ 1844503 w 2159600"/>
                  <a:gd name="connsiteY46" fmla="*/ 470519 h 2039827"/>
                  <a:gd name="connsiteX47" fmla="*/ 1776541 w 2159600"/>
                  <a:gd name="connsiteY47" fmla="*/ 464340 h 2039827"/>
                  <a:gd name="connsiteX48" fmla="*/ 1702400 w 2159600"/>
                  <a:gd name="connsiteY48" fmla="*/ 519946 h 2039827"/>
                  <a:gd name="connsiteX49" fmla="*/ 1640617 w 2159600"/>
                  <a:gd name="connsiteY49" fmla="*/ 489054 h 2039827"/>
                  <a:gd name="connsiteX50" fmla="*/ 1603546 w 2159600"/>
                  <a:gd name="connsiteY50" fmla="*/ 501411 h 2039827"/>
                  <a:gd name="connsiteX51" fmla="*/ 1603608 w 2159600"/>
                  <a:gd name="connsiteY51" fmla="*/ 489288 h 2039827"/>
                  <a:gd name="connsiteX52" fmla="*/ 1529406 w 2159600"/>
                  <a:gd name="connsiteY52" fmla="*/ 495232 h 2039827"/>
                  <a:gd name="connsiteX53" fmla="*/ 1498514 w 2159600"/>
                  <a:gd name="connsiteY53" fmla="*/ 470519 h 2039827"/>
                  <a:gd name="connsiteX54" fmla="*/ 1451525 w 2159600"/>
                  <a:gd name="connsiteY54" fmla="*/ 481697 h 2039827"/>
                  <a:gd name="connsiteX55" fmla="*/ 1372168 w 2159600"/>
                  <a:gd name="connsiteY55" fmla="*/ 433707 h 2039827"/>
                  <a:gd name="connsiteX56" fmla="*/ 1300806 w 2159600"/>
                  <a:gd name="connsiteY56" fmla="*/ 451984 h 2039827"/>
                  <a:gd name="connsiteX57" fmla="*/ 1269914 w 2159600"/>
                  <a:gd name="connsiteY57" fmla="*/ 439627 h 2039827"/>
                  <a:gd name="connsiteX58" fmla="*/ 1250011 w 2159600"/>
                  <a:gd name="connsiteY58" fmla="*/ 432292 h 2039827"/>
                  <a:gd name="connsiteX59" fmla="*/ 1220487 w 2159600"/>
                  <a:gd name="connsiteY59" fmla="*/ 396378 h 2039827"/>
                  <a:gd name="connsiteX60" fmla="*/ 1153535 w 2159600"/>
                  <a:gd name="connsiteY60" fmla="*/ 390478 h 2039827"/>
                  <a:gd name="connsiteX61" fmla="*/ 1115454 w 2159600"/>
                  <a:gd name="connsiteY61" fmla="*/ 371665 h 2039827"/>
                  <a:gd name="connsiteX62" fmla="*/ 1096919 w 2159600"/>
                  <a:gd name="connsiteY62" fmla="*/ 371665 h 2039827"/>
                  <a:gd name="connsiteX63" fmla="*/ 1084562 w 2159600"/>
                  <a:gd name="connsiteY63" fmla="*/ 359308 h 2039827"/>
                  <a:gd name="connsiteX64" fmla="*/ 1072206 w 2159600"/>
                  <a:gd name="connsiteY64" fmla="*/ 353130 h 2039827"/>
                  <a:gd name="connsiteX65" fmla="*/ 1077975 w 2159600"/>
                  <a:gd name="connsiteY65" fmla="*/ 10936 h 2039827"/>
                  <a:gd name="connsiteX66" fmla="*/ 608423 w 2159600"/>
                  <a:gd name="connsiteY66" fmla="*/ 0 h 2039827"/>
                  <a:gd name="connsiteX0" fmla="*/ 608423 w 2141065"/>
                  <a:gd name="connsiteY0" fmla="*/ 0 h 2039827"/>
                  <a:gd name="connsiteX1" fmla="*/ 590292 w 2141065"/>
                  <a:gd name="connsiteY1" fmla="*/ 872113 h 2039827"/>
                  <a:gd name="connsiteX2" fmla="*/ 6178 w 2141065"/>
                  <a:gd name="connsiteY2" fmla="*/ 841299 h 2039827"/>
                  <a:gd name="connsiteX3" fmla="*/ 0 w 2141065"/>
                  <a:gd name="connsiteY3" fmla="*/ 880734 h 2039827"/>
                  <a:gd name="connsiteX4" fmla="*/ 58952 w 2141065"/>
                  <a:gd name="connsiteY4" fmla="*/ 921540 h 2039827"/>
                  <a:gd name="connsiteX5" fmla="*/ 114557 w 2141065"/>
                  <a:gd name="connsiteY5" fmla="*/ 989503 h 2039827"/>
                  <a:gd name="connsiteX6" fmla="*/ 163984 w 2141065"/>
                  <a:gd name="connsiteY6" fmla="*/ 1063643 h 2039827"/>
                  <a:gd name="connsiteX7" fmla="*/ 213411 w 2141065"/>
                  <a:gd name="connsiteY7" fmla="*/ 1076000 h 2039827"/>
                  <a:gd name="connsiteX8" fmla="*/ 250481 w 2141065"/>
                  <a:gd name="connsiteY8" fmla="*/ 1125427 h 2039827"/>
                  <a:gd name="connsiteX9" fmla="*/ 281373 w 2141065"/>
                  <a:gd name="connsiteY9" fmla="*/ 1174854 h 2039827"/>
                  <a:gd name="connsiteX10" fmla="*/ 306087 w 2141065"/>
                  <a:gd name="connsiteY10" fmla="*/ 1230459 h 2039827"/>
                  <a:gd name="connsiteX11" fmla="*/ 318444 w 2141065"/>
                  <a:gd name="connsiteY11" fmla="*/ 1304600 h 2039827"/>
                  <a:gd name="connsiteX12" fmla="*/ 336979 w 2141065"/>
                  <a:gd name="connsiteY12" fmla="*/ 1329313 h 2039827"/>
                  <a:gd name="connsiteX13" fmla="*/ 442011 w 2141065"/>
                  <a:gd name="connsiteY13" fmla="*/ 1409632 h 2039827"/>
                  <a:gd name="connsiteX14" fmla="*/ 448190 w 2141065"/>
                  <a:gd name="connsiteY14" fmla="*/ 1384919 h 2039827"/>
                  <a:gd name="connsiteX15" fmla="*/ 584114 w 2141065"/>
                  <a:gd name="connsiteY15" fmla="*/ 1452881 h 2039827"/>
                  <a:gd name="connsiteX16" fmla="*/ 584114 w 2141065"/>
                  <a:gd name="connsiteY16" fmla="*/ 1452881 h 2039827"/>
                  <a:gd name="connsiteX17" fmla="*/ 615006 w 2141065"/>
                  <a:gd name="connsiteY17" fmla="*/ 1397276 h 2039827"/>
                  <a:gd name="connsiteX18" fmla="*/ 670611 w 2141065"/>
                  <a:gd name="connsiteY18" fmla="*/ 1329313 h 2039827"/>
                  <a:gd name="connsiteX19" fmla="*/ 1208130 w 2141065"/>
                  <a:gd name="connsiteY19" fmla="*/ 1817405 h 2039827"/>
                  <a:gd name="connsiteX20" fmla="*/ 1232844 w 2141065"/>
                  <a:gd name="connsiteY20" fmla="*/ 1879189 h 2039827"/>
                  <a:gd name="connsiteX21" fmla="*/ 1257557 w 2141065"/>
                  <a:gd name="connsiteY21" fmla="*/ 1940973 h 2039827"/>
                  <a:gd name="connsiteX22" fmla="*/ 1288449 w 2141065"/>
                  <a:gd name="connsiteY22" fmla="*/ 1984222 h 2039827"/>
                  <a:gd name="connsiteX23" fmla="*/ 1449087 w 2141065"/>
                  <a:gd name="connsiteY23" fmla="*/ 2027470 h 2039827"/>
                  <a:gd name="connsiteX24" fmla="*/ 1615903 w 2141065"/>
                  <a:gd name="connsiteY24" fmla="*/ 2039827 h 2039827"/>
                  <a:gd name="connsiteX25" fmla="*/ 1597368 w 2141065"/>
                  <a:gd name="connsiteY25" fmla="*/ 2027470 h 2039827"/>
                  <a:gd name="connsiteX26" fmla="*/ 1560298 w 2141065"/>
                  <a:gd name="connsiteY26" fmla="*/ 1928616 h 2039827"/>
                  <a:gd name="connsiteX27" fmla="*/ 1535584 w 2141065"/>
                  <a:gd name="connsiteY27" fmla="*/ 1848297 h 2039827"/>
                  <a:gd name="connsiteX28" fmla="*/ 1547941 w 2141065"/>
                  <a:gd name="connsiteY28" fmla="*/ 1817405 h 2039827"/>
                  <a:gd name="connsiteX29" fmla="*/ 1541762 w 2141065"/>
                  <a:gd name="connsiteY29" fmla="*/ 1798870 h 2039827"/>
                  <a:gd name="connsiteX30" fmla="*/ 1498514 w 2141065"/>
                  <a:gd name="connsiteY30" fmla="*/ 1774157 h 2039827"/>
                  <a:gd name="connsiteX31" fmla="*/ 1547941 w 2141065"/>
                  <a:gd name="connsiteY31" fmla="*/ 1743265 h 2039827"/>
                  <a:gd name="connsiteX32" fmla="*/ 1554119 w 2141065"/>
                  <a:gd name="connsiteY32" fmla="*/ 1730908 h 2039827"/>
                  <a:gd name="connsiteX33" fmla="*/ 1560298 w 2141065"/>
                  <a:gd name="connsiteY33" fmla="*/ 1700016 h 2039827"/>
                  <a:gd name="connsiteX34" fmla="*/ 1535584 w 2141065"/>
                  <a:gd name="connsiteY34" fmla="*/ 1669124 h 2039827"/>
                  <a:gd name="connsiteX35" fmla="*/ 1560298 w 2141065"/>
                  <a:gd name="connsiteY35" fmla="*/ 1594984 h 2039827"/>
                  <a:gd name="connsiteX36" fmla="*/ 1628260 w 2141065"/>
                  <a:gd name="connsiteY36" fmla="*/ 1594984 h 2039827"/>
                  <a:gd name="connsiteX37" fmla="*/ 2141065 w 2141065"/>
                  <a:gd name="connsiteY37" fmla="*/ 903005 h 2039827"/>
                  <a:gd name="connsiteX38" fmla="*/ 2110173 w 2141065"/>
                  <a:gd name="connsiteY38" fmla="*/ 872113 h 2039827"/>
                  <a:gd name="connsiteX39" fmla="*/ 2085460 w 2141065"/>
                  <a:gd name="connsiteY39" fmla="*/ 791795 h 2039827"/>
                  <a:gd name="connsiteX40" fmla="*/ 2073103 w 2141065"/>
                  <a:gd name="connsiteY40" fmla="*/ 618800 h 2039827"/>
                  <a:gd name="connsiteX41" fmla="*/ 2060746 w 2141065"/>
                  <a:gd name="connsiteY41" fmla="*/ 519946 h 2039827"/>
                  <a:gd name="connsiteX42" fmla="*/ 2042211 w 2141065"/>
                  <a:gd name="connsiteY42" fmla="*/ 501411 h 2039827"/>
                  <a:gd name="connsiteX43" fmla="*/ 1992784 w 2141065"/>
                  <a:gd name="connsiteY43" fmla="*/ 526124 h 2039827"/>
                  <a:gd name="connsiteX44" fmla="*/ 1884028 w 2141065"/>
                  <a:gd name="connsiteY44" fmla="*/ 453649 h 2039827"/>
                  <a:gd name="connsiteX45" fmla="*/ 1844503 w 2141065"/>
                  <a:gd name="connsiteY45" fmla="*/ 470519 h 2039827"/>
                  <a:gd name="connsiteX46" fmla="*/ 1776541 w 2141065"/>
                  <a:gd name="connsiteY46" fmla="*/ 464340 h 2039827"/>
                  <a:gd name="connsiteX47" fmla="*/ 1702400 w 2141065"/>
                  <a:gd name="connsiteY47" fmla="*/ 519946 h 2039827"/>
                  <a:gd name="connsiteX48" fmla="*/ 1640617 w 2141065"/>
                  <a:gd name="connsiteY48" fmla="*/ 489054 h 2039827"/>
                  <a:gd name="connsiteX49" fmla="*/ 1603546 w 2141065"/>
                  <a:gd name="connsiteY49" fmla="*/ 501411 h 2039827"/>
                  <a:gd name="connsiteX50" fmla="*/ 1603608 w 2141065"/>
                  <a:gd name="connsiteY50" fmla="*/ 489288 h 2039827"/>
                  <a:gd name="connsiteX51" fmla="*/ 1529406 w 2141065"/>
                  <a:gd name="connsiteY51" fmla="*/ 495232 h 2039827"/>
                  <a:gd name="connsiteX52" fmla="*/ 1498514 w 2141065"/>
                  <a:gd name="connsiteY52" fmla="*/ 470519 h 2039827"/>
                  <a:gd name="connsiteX53" fmla="*/ 1451525 w 2141065"/>
                  <a:gd name="connsiteY53" fmla="*/ 481697 h 2039827"/>
                  <a:gd name="connsiteX54" fmla="*/ 1372168 w 2141065"/>
                  <a:gd name="connsiteY54" fmla="*/ 433707 h 2039827"/>
                  <a:gd name="connsiteX55" fmla="*/ 1300806 w 2141065"/>
                  <a:gd name="connsiteY55" fmla="*/ 451984 h 2039827"/>
                  <a:gd name="connsiteX56" fmla="*/ 1269914 w 2141065"/>
                  <a:gd name="connsiteY56" fmla="*/ 439627 h 2039827"/>
                  <a:gd name="connsiteX57" fmla="*/ 1250011 w 2141065"/>
                  <a:gd name="connsiteY57" fmla="*/ 432292 h 2039827"/>
                  <a:gd name="connsiteX58" fmla="*/ 1220487 w 2141065"/>
                  <a:gd name="connsiteY58" fmla="*/ 396378 h 2039827"/>
                  <a:gd name="connsiteX59" fmla="*/ 1153535 w 2141065"/>
                  <a:gd name="connsiteY59" fmla="*/ 390478 h 2039827"/>
                  <a:gd name="connsiteX60" fmla="*/ 1115454 w 2141065"/>
                  <a:gd name="connsiteY60" fmla="*/ 371665 h 2039827"/>
                  <a:gd name="connsiteX61" fmla="*/ 1096919 w 2141065"/>
                  <a:gd name="connsiteY61" fmla="*/ 371665 h 2039827"/>
                  <a:gd name="connsiteX62" fmla="*/ 1084562 w 2141065"/>
                  <a:gd name="connsiteY62" fmla="*/ 359308 h 2039827"/>
                  <a:gd name="connsiteX63" fmla="*/ 1072206 w 2141065"/>
                  <a:gd name="connsiteY63" fmla="*/ 353130 h 2039827"/>
                  <a:gd name="connsiteX64" fmla="*/ 1077975 w 2141065"/>
                  <a:gd name="connsiteY64" fmla="*/ 10936 h 2039827"/>
                  <a:gd name="connsiteX65" fmla="*/ 608423 w 2141065"/>
                  <a:gd name="connsiteY65" fmla="*/ 0 h 2039827"/>
                  <a:gd name="connsiteX0" fmla="*/ 608423 w 2110173"/>
                  <a:gd name="connsiteY0" fmla="*/ 0 h 2039827"/>
                  <a:gd name="connsiteX1" fmla="*/ 590292 w 2110173"/>
                  <a:gd name="connsiteY1" fmla="*/ 872113 h 2039827"/>
                  <a:gd name="connsiteX2" fmla="*/ 6178 w 2110173"/>
                  <a:gd name="connsiteY2" fmla="*/ 841299 h 2039827"/>
                  <a:gd name="connsiteX3" fmla="*/ 0 w 2110173"/>
                  <a:gd name="connsiteY3" fmla="*/ 880734 h 2039827"/>
                  <a:gd name="connsiteX4" fmla="*/ 58952 w 2110173"/>
                  <a:gd name="connsiteY4" fmla="*/ 921540 h 2039827"/>
                  <a:gd name="connsiteX5" fmla="*/ 114557 w 2110173"/>
                  <a:gd name="connsiteY5" fmla="*/ 989503 h 2039827"/>
                  <a:gd name="connsiteX6" fmla="*/ 163984 w 2110173"/>
                  <a:gd name="connsiteY6" fmla="*/ 1063643 h 2039827"/>
                  <a:gd name="connsiteX7" fmla="*/ 213411 w 2110173"/>
                  <a:gd name="connsiteY7" fmla="*/ 1076000 h 2039827"/>
                  <a:gd name="connsiteX8" fmla="*/ 250481 w 2110173"/>
                  <a:gd name="connsiteY8" fmla="*/ 1125427 h 2039827"/>
                  <a:gd name="connsiteX9" fmla="*/ 281373 w 2110173"/>
                  <a:gd name="connsiteY9" fmla="*/ 1174854 h 2039827"/>
                  <a:gd name="connsiteX10" fmla="*/ 306087 w 2110173"/>
                  <a:gd name="connsiteY10" fmla="*/ 1230459 h 2039827"/>
                  <a:gd name="connsiteX11" fmla="*/ 318444 w 2110173"/>
                  <a:gd name="connsiteY11" fmla="*/ 1304600 h 2039827"/>
                  <a:gd name="connsiteX12" fmla="*/ 336979 w 2110173"/>
                  <a:gd name="connsiteY12" fmla="*/ 1329313 h 2039827"/>
                  <a:gd name="connsiteX13" fmla="*/ 442011 w 2110173"/>
                  <a:gd name="connsiteY13" fmla="*/ 1409632 h 2039827"/>
                  <a:gd name="connsiteX14" fmla="*/ 448190 w 2110173"/>
                  <a:gd name="connsiteY14" fmla="*/ 1384919 h 2039827"/>
                  <a:gd name="connsiteX15" fmla="*/ 584114 w 2110173"/>
                  <a:gd name="connsiteY15" fmla="*/ 1452881 h 2039827"/>
                  <a:gd name="connsiteX16" fmla="*/ 584114 w 2110173"/>
                  <a:gd name="connsiteY16" fmla="*/ 1452881 h 2039827"/>
                  <a:gd name="connsiteX17" fmla="*/ 615006 w 2110173"/>
                  <a:gd name="connsiteY17" fmla="*/ 1397276 h 2039827"/>
                  <a:gd name="connsiteX18" fmla="*/ 670611 w 2110173"/>
                  <a:gd name="connsiteY18" fmla="*/ 1329313 h 2039827"/>
                  <a:gd name="connsiteX19" fmla="*/ 1208130 w 2110173"/>
                  <a:gd name="connsiteY19" fmla="*/ 1817405 h 2039827"/>
                  <a:gd name="connsiteX20" fmla="*/ 1232844 w 2110173"/>
                  <a:gd name="connsiteY20" fmla="*/ 1879189 h 2039827"/>
                  <a:gd name="connsiteX21" fmla="*/ 1257557 w 2110173"/>
                  <a:gd name="connsiteY21" fmla="*/ 1940973 h 2039827"/>
                  <a:gd name="connsiteX22" fmla="*/ 1288449 w 2110173"/>
                  <a:gd name="connsiteY22" fmla="*/ 1984222 h 2039827"/>
                  <a:gd name="connsiteX23" fmla="*/ 1449087 w 2110173"/>
                  <a:gd name="connsiteY23" fmla="*/ 2027470 h 2039827"/>
                  <a:gd name="connsiteX24" fmla="*/ 1615903 w 2110173"/>
                  <a:gd name="connsiteY24" fmla="*/ 2039827 h 2039827"/>
                  <a:gd name="connsiteX25" fmla="*/ 1597368 w 2110173"/>
                  <a:gd name="connsiteY25" fmla="*/ 2027470 h 2039827"/>
                  <a:gd name="connsiteX26" fmla="*/ 1560298 w 2110173"/>
                  <a:gd name="connsiteY26" fmla="*/ 1928616 h 2039827"/>
                  <a:gd name="connsiteX27" fmla="*/ 1535584 w 2110173"/>
                  <a:gd name="connsiteY27" fmla="*/ 1848297 h 2039827"/>
                  <a:gd name="connsiteX28" fmla="*/ 1547941 w 2110173"/>
                  <a:gd name="connsiteY28" fmla="*/ 1817405 h 2039827"/>
                  <a:gd name="connsiteX29" fmla="*/ 1541762 w 2110173"/>
                  <a:gd name="connsiteY29" fmla="*/ 1798870 h 2039827"/>
                  <a:gd name="connsiteX30" fmla="*/ 1498514 w 2110173"/>
                  <a:gd name="connsiteY30" fmla="*/ 1774157 h 2039827"/>
                  <a:gd name="connsiteX31" fmla="*/ 1547941 w 2110173"/>
                  <a:gd name="connsiteY31" fmla="*/ 1743265 h 2039827"/>
                  <a:gd name="connsiteX32" fmla="*/ 1554119 w 2110173"/>
                  <a:gd name="connsiteY32" fmla="*/ 1730908 h 2039827"/>
                  <a:gd name="connsiteX33" fmla="*/ 1560298 w 2110173"/>
                  <a:gd name="connsiteY33" fmla="*/ 1700016 h 2039827"/>
                  <a:gd name="connsiteX34" fmla="*/ 1535584 w 2110173"/>
                  <a:gd name="connsiteY34" fmla="*/ 1669124 h 2039827"/>
                  <a:gd name="connsiteX35" fmla="*/ 1560298 w 2110173"/>
                  <a:gd name="connsiteY35" fmla="*/ 1594984 h 2039827"/>
                  <a:gd name="connsiteX36" fmla="*/ 1628260 w 2110173"/>
                  <a:gd name="connsiteY36" fmla="*/ 1594984 h 2039827"/>
                  <a:gd name="connsiteX37" fmla="*/ 2110173 w 2110173"/>
                  <a:gd name="connsiteY37" fmla="*/ 872113 h 2039827"/>
                  <a:gd name="connsiteX38" fmla="*/ 2085460 w 2110173"/>
                  <a:gd name="connsiteY38" fmla="*/ 791795 h 2039827"/>
                  <a:gd name="connsiteX39" fmla="*/ 2073103 w 2110173"/>
                  <a:gd name="connsiteY39" fmla="*/ 618800 h 2039827"/>
                  <a:gd name="connsiteX40" fmla="*/ 2060746 w 2110173"/>
                  <a:gd name="connsiteY40" fmla="*/ 519946 h 2039827"/>
                  <a:gd name="connsiteX41" fmla="*/ 2042211 w 2110173"/>
                  <a:gd name="connsiteY41" fmla="*/ 501411 h 2039827"/>
                  <a:gd name="connsiteX42" fmla="*/ 1992784 w 2110173"/>
                  <a:gd name="connsiteY42" fmla="*/ 526124 h 2039827"/>
                  <a:gd name="connsiteX43" fmla="*/ 1884028 w 2110173"/>
                  <a:gd name="connsiteY43" fmla="*/ 453649 h 2039827"/>
                  <a:gd name="connsiteX44" fmla="*/ 1844503 w 2110173"/>
                  <a:gd name="connsiteY44" fmla="*/ 470519 h 2039827"/>
                  <a:gd name="connsiteX45" fmla="*/ 1776541 w 2110173"/>
                  <a:gd name="connsiteY45" fmla="*/ 464340 h 2039827"/>
                  <a:gd name="connsiteX46" fmla="*/ 1702400 w 2110173"/>
                  <a:gd name="connsiteY46" fmla="*/ 519946 h 2039827"/>
                  <a:gd name="connsiteX47" fmla="*/ 1640617 w 2110173"/>
                  <a:gd name="connsiteY47" fmla="*/ 489054 h 2039827"/>
                  <a:gd name="connsiteX48" fmla="*/ 1603546 w 2110173"/>
                  <a:gd name="connsiteY48" fmla="*/ 501411 h 2039827"/>
                  <a:gd name="connsiteX49" fmla="*/ 1603608 w 2110173"/>
                  <a:gd name="connsiteY49" fmla="*/ 489288 h 2039827"/>
                  <a:gd name="connsiteX50" fmla="*/ 1529406 w 2110173"/>
                  <a:gd name="connsiteY50" fmla="*/ 495232 h 2039827"/>
                  <a:gd name="connsiteX51" fmla="*/ 1498514 w 2110173"/>
                  <a:gd name="connsiteY51" fmla="*/ 470519 h 2039827"/>
                  <a:gd name="connsiteX52" fmla="*/ 1451525 w 2110173"/>
                  <a:gd name="connsiteY52" fmla="*/ 481697 h 2039827"/>
                  <a:gd name="connsiteX53" fmla="*/ 1372168 w 2110173"/>
                  <a:gd name="connsiteY53" fmla="*/ 433707 h 2039827"/>
                  <a:gd name="connsiteX54" fmla="*/ 1300806 w 2110173"/>
                  <a:gd name="connsiteY54" fmla="*/ 451984 h 2039827"/>
                  <a:gd name="connsiteX55" fmla="*/ 1269914 w 2110173"/>
                  <a:gd name="connsiteY55" fmla="*/ 439627 h 2039827"/>
                  <a:gd name="connsiteX56" fmla="*/ 1250011 w 2110173"/>
                  <a:gd name="connsiteY56" fmla="*/ 432292 h 2039827"/>
                  <a:gd name="connsiteX57" fmla="*/ 1220487 w 2110173"/>
                  <a:gd name="connsiteY57" fmla="*/ 396378 h 2039827"/>
                  <a:gd name="connsiteX58" fmla="*/ 1153535 w 2110173"/>
                  <a:gd name="connsiteY58" fmla="*/ 390478 h 2039827"/>
                  <a:gd name="connsiteX59" fmla="*/ 1115454 w 2110173"/>
                  <a:gd name="connsiteY59" fmla="*/ 371665 h 2039827"/>
                  <a:gd name="connsiteX60" fmla="*/ 1096919 w 2110173"/>
                  <a:gd name="connsiteY60" fmla="*/ 371665 h 2039827"/>
                  <a:gd name="connsiteX61" fmla="*/ 1084562 w 2110173"/>
                  <a:gd name="connsiteY61" fmla="*/ 359308 h 2039827"/>
                  <a:gd name="connsiteX62" fmla="*/ 1072206 w 2110173"/>
                  <a:gd name="connsiteY62" fmla="*/ 353130 h 2039827"/>
                  <a:gd name="connsiteX63" fmla="*/ 1077975 w 2110173"/>
                  <a:gd name="connsiteY63" fmla="*/ 10936 h 2039827"/>
                  <a:gd name="connsiteX64" fmla="*/ 608423 w 2110173"/>
                  <a:gd name="connsiteY64" fmla="*/ 0 h 2039827"/>
                  <a:gd name="connsiteX0" fmla="*/ 608423 w 2085461"/>
                  <a:gd name="connsiteY0" fmla="*/ 0 h 2039827"/>
                  <a:gd name="connsiteX1" fmla="*/ 590292 w 2085461"/>
                  <a:gd name="connsiteY1" fmla="*/ 872113 h 2039827"/>
                  <a:gd name="connsiteX2" fmla="*/ 6178 w 2085461"/>
                  <a:gd name="connsiteY2" fmla="*/ 841299 h 2039827"/>
                  <a:gd name="connsiteX3" fmla="*/ 0 w 2085461"/>
                  <a:gd name="connsiteY3" fmla="*/ 880734 h 2039827"/>
                  <a:gd name="connsiteX4" fmla="*/ 58952 w 2085461"/>
                  <a:gd name="connsiteY4" fmla="*/ 921540 h 2039827"/>
                  <a:gd name="connsiteX5" fmla="*/ 114557 w 2085461"/>
                  <a:gd name="connsiteY5" fmla="*/ 989503 h 2039827"/>
                  <a:gd name="connsiteX6" fmla="*/ 163984 w 2085461"/>
                  <a:gd name="connsiteY6" fmla="*/ 1063643 h 2039827"/>
                  <a:gd name="connsiteX7" fmla="*/ 213411 w 2085461"/>
                  <a:gd name="connsiteY7" fmla="*/ 1076000 h 2039827"/>
                  <a:gd name="connsiteX8" fmla="*/ 250481 w 2085461"/>
                  <a:gd name="connsiteY8" fmla="*/ 1125427 h 2039827"/>
                  <a:gd name="connsiteX9" fmla="*/ 281373 w 2085461"/>
                  <a:gd name="connsiteY9" fmla="*/ 1174854 h 2039827"/>
                  <a:gd name="connsiteX10" fmla="*/ 306087 w 2085461"/>
                  <a:gd name="connsiteY10" fmla="*/ 1230459 h 2039827"/>
                  <a:gd name="connsiteX11" fmla="*/ 318444 w 2085461"/>
                  <a:gd name="connsiteY11" fmla="*/ 1304600 h 2039827"/>
                  <a:gd name="connsiteX12" fmla="*/ 336979 w 2085461"/>
                  <a:gd name="connsiteY12" fmla="*/ 1329313 h 2039827"/>
                  <a:gd name="connsiteX13" fmla="*/ 442011 w 2085461"/>
                  <a:gd name="connsiteY13" fmla="*/ 1409632 h 2039827"/>
                  <a:gd name="connsiteX14" fmla="*/ 448190 w 2085461"/>
                  <a:gd name="connsiteY14" fmla="*/ 1384919 h 2039827"/>
                  <a:gd name="connsiteX15" fmla="*/ 584114 w 2085461"/>
                  <a:gd name="connsiteY15" fmla="*/ 1452881 h 2039827"/>
                  <a:gd name="connsiteX16" fmla="*/ 584114 w 2085461"/>
                  <a:gd name="connsiteY16" fmla="*/ 1452881 h 2039827"/>
                  <a:gd name="connsiteX17" fmla="*/ 615006 w 2085461"/>
                  <a:gd name="connsiteY17" fmla="*/ 1397276 h 2039827"/>
                  <a:gd name="connsiteX18" fmla="*/ 670611 w 2085461"/>
                  <a:gd name="connsiteY18" fmla="*/ 1329313 h 2039827"/>
                  <a:gd name="connsiteX19" fmla="*/ 1208130 w 2085461"/>
                  <a:gd name="connsiteY19" fmla="*/ 1817405 h 2039827"/>
                  <a:gd name="connsiteX20" fmla="*/ 1232844 w 2085461"/>
                  <a:gd name="connsiteY20" fmla="*/ 1879189 h 2039827"/>
                  <a:gd name="connsiteX21" fmla="*/ 1257557 w 2085461"/>
                  <a:gd name="connsiteY21" fmla="*/ 1940973 h 2039827"/>
                  <a:gd name="connsiteX22" fmla="*/ 1288449 w 2085461"/>
                  <a:gd name="connsiteY22" fmla="*/ 1984222 h 2039827"/>
                  <a:gd name="connsiteX23" fmla="*/ 1449087 w 2085461"/>
                  <a:gd name="connsiteY23" fmla="*/ 2027470 h 2039827"/>
                  <a:gd name="connsiteX24" fmla="*/ 1615903 w 2085461"/>
                  <a:gd name="connsiteY24" fmla="*/ 2039827 h 2039827"/>
                  <a:gd name="connsiteX25" fmla="*/ 1597368 w 2085461"/>
                  <a:gd name="connsiteY25" fmla="*/ 2027470 h 2039827"/>
                  <a:gd name="connsiteX26" fmla="*/ 1560298 w 2085461"/>
                  <a:gd name="connsiteY26" fmla="*/ 1928616 h 2039827"/>
                  <a:gd name="connsiteX27" fmla="*/ 1535584 w 2085461"/>
                  <a:gd name="connsiteY27" fmla="*/ 1848297 h 2039827"/>
                  <a:gd name="connsiteX28" fmla="*/ 1547941 w 2085461"/>
                  <a:gd name="connsiteY28" fmla="*/ 1817405 h 2039827"/>
                  <a:gd name="connsiteX29" fmla="*/ 1541762 w 2085461"/>
                  <a:gd name="connsiteY29" fmla="*/ 1798870 h 2039827"/>
                  <a:gd name="connsiteX30" fmla="*/ 1498514 w 2085461"/>
                  <a:gd name="connsiteY30" fmla="*/ 1774157 h 2039827"/>
                  <a:gd name="connsiteX31" fmla="*/ 1547941 w 2085461"/>
                  <a:gd name="connsiteY31" fmla="*/ 1743265 h 2039827"/>
                  <a:gd name="connsiteX32" fmla="*/ 1554119 w 2085461"/>
                  <a:gd name="connsiteY32" fmla="*/ 1730908 h 2039827"/>
                  <a:gd name="connsiteX33" fmla="*/ 1560298 w 2085461"/>
                  <a:gd name="connsiteY33" fmla="*/ 1700016 h 2039827"/>
                  <a:gd name="connsiteX34" fmla="*/ 1535584 w 2085461"/>
                  <a:gd name="connsiteY34" fmla="*/ 1669124 h 2039827"/>
                  <a:gd name="connsiteX35" fmla="*/ 1560298 w 2085461"/>
                  <a:gd name="connsiteY35" fmla="*/ 1594984 h 2039827"/>
                  <a:gd name="connsiteX36" fmla="*/ 1628260 w 2085461"/>
                  <a:gd name="connsiteY36" fmla="*/ 1594984 h 2039827"/>
                  <a:gd name="connsiteX37" fmla="*/ 2085460 w 2085461"/>
                  <a:gd name="connsiteY37" fmla="*/ 791795 h 2039827"/>
                  <a:gd name="connsiteX38" fmla="*/ 2073103 w 2085461"/>
                  <a:gd name="connsiteY38" fmla="*/ 618800 h 2039827"/>
                  <a:gd name="connsiteX39" fmla="*/ 2060746 w 2085461"/>
                  <a:gd name="connsiteY39" fmla="*/ 519946 h 2039827"/>
                  <a:gd name="connsiteX40" fmla="*/ 2042211 w 2085461"/>
                  <a:gd name="connsiteY40" fmla="*/ 501411 h 2039827"/>
                  <a:gd name="connsiteX41" fmla="*/ 1992784 w 2085461"/>
                  <a:gd name="connsiteY41" fmla="*/ 526124 h 2039827"/>
                  <a:gd name="connsiteX42" fmla="*/ 1884028 w 2085461"/>
                  <a:gd name="connsiteY42" fmla="*/ 453649 h 2039827"/>
                  <a:gd name="connsiteX43" fmla="*/ 1844503 w 2085461"/>
                  <a:gd name="connsiteY43" fmla="*/ 470519 h 2039827"/>
                  <a:gd name="connsiteX44" fmla="*/ 1776541 w 2085461"/>
                  <a:gd name="connsiteY44" fmla="*/ 464340 h 2039827"/>
                  <a:gd name="connsiteX45" fmla="*/ 1702400 w 2085461"/>
                  <a:gd name="connsiteY45" fmla="*/ 519946 h 2039827"/>
                  <a:gd name="connsiteX46" fmla="*/ 1640617 w 2085461"/>
                  <a:gd name="connsiteY46" fmla="*/ 489054 h 2039827"/>
                  <a:gd name="connsiteX47" fmla="*/ 1603546 w 2085461"/>
                  <a:gd name="connsiteY47" fmla="*/ 501411 h 2039827"/>
                  <a:gd name="connsiteX48" fmla="*/ 1603608 w 2085461"/>
                  <a:gd name="connsiteY48" fmla="*/ 489288 h 2039827"/>
                  <a:gd name="connsiteX49" fmla="*/ 1529406 w 2085461"/>
                  <a:gd name="connsiteY49" fmla="*/ 495232 h 2039827"/>
                  <a:gd name="connsiteX50" fmla="*/ 1498514 w 2085461"/>
                  <a:gd name="connsiteY50" fmla="*/ 470519 h 2039827"/>
                  <a:gd name="connsiteX51" fmla="*/ 1451525 w 2085461"/>
                  <a:gd name="connsiteY51" fmla="*/ 481697 h 2039827"/>
                  <a:gd name="connsiteX52" fmla="*/ 1372168 w 2085461"/>
                  <a:gd name="connsiteY52" fmla="*/ 433707 h 2039827"/>
                  <a:gd name="connsiteX53" fmla="*/ 1300806 w 2085461"/>
                  <a:gd name="connsiteY53" fmla="*/ 451984 h 2039827"/>
                  <a:gd name="connsiteX54" fmla="*/ 1269914 w 2085461"/>
                  <a:gd name="connsiteY54" fmla="*/ 439627 h 2039827"/>
                  <a:gd name="connsiteX55" fmla="*/ 1250011 w 2085461"/>
                  <a:gd name="connsiteY55" fmla="*/ 432292 h 2039827"/>
                  <a:gd name="connsiteX56" fmla="*/ 1220487 w 2085461"/>
                  <a:gd name="connsiteY56" fmla="*/ 396378 h 2039827"/>
                  <a:gd name="connsiteX57" fmla="*/ 1153535 w 2085461"/>
                  <a:gd name="connsiteY57" fmla="*/ 390478 h 2039827"/>
                  <a:gd name="connsiteX58" fmla="*/ 1115454 w 2085461"/>
                  <a:gd name="connsiteY58" fmla="*/ 371665 h 2039827"/>
                  <a:gd name="connsiteX59" fmla="*/ 1096919 w 2085461"/>
                  <a:gd name="connsiteY59" fmla="*/ 371665 h 2039827"/>
                  <a:gd name="connsiteX60" fmla="*/ 1084562 w 2085461"/>
                  <a:gd name="connsiteY60" fmla="*/ 359308 h 2039827"/>
                  <a:gd name="connsiteX61" fmla="*/ 1072206 w 2085461"/>
                  <a:gd name="connsiteY61" fmla="*/ 353130 h 2039827"/>
                  <a:gd name="connsiteX62" fmla="*/ 1077975 w 2085461"/>
                  <a:gd name="connsiteY62" fmla="*/ 10936 h 2039827"/>
                  <a:gd name="connsiteX63" fmla="*/ 608423 w 2085461"/>
                  <a:gd name="connsiteY63" fmla="*/ 0 h 2039827"/>
                  <a:gd name="connsiteX0" fmla="*/ 608423 w 2073103"/>
                  <a:gd name="connsiteY0" fmla="*/ 0 h 2039827"/>
                  <a:gd name="connsiteX1" fmla="*/ 590292 w 2073103"/>
                  <a:gd name="connsiteY1" fmla="*/ 872113 h 2039827"/>
                  <a:gd name="connsiteX2" fmla="*/ 6178 w 2073103"/>
                  <a:gd name="connsiteY2" fmla="*/ 841299 h 2039827"/>
                  <a:gd name="connsiteX3" fmla="*/ 0 w 2073103"/>
                  <a:gd name="connsiteY3" fmla="*/ 880734 h 2039827"/>
                  <a:gd name="connsiteX4" fmla="*/ 58952 w 2073103"/>
                  <a:gd name="connsiteY4" fmla="*/ 921540 h 2039827"/>
                  <a:gd name="connsiteX5" fmla="*/ 114557 w 2073103"/>
                  <a:gd name="connsiteY5" fmla="*/ 989503 h 2039827"/>
                  <a:gd name="connsiteX6" fmla="*/ 163984 w 2073103"/>
                  <a:gd name="connsiteY6" fmla="*/ 1063643 h 2039827"/>
                  <a:gd name="connsiteX7" fmla="*/ 213411 w 2073103"/>
                  <a:gd name="connsiteY7" fmla="*/ 1076000 h 2039827"/>
                  <a:gd name="connsiteX8" fmla="*/ 250481 w 2073103"/>
                  <a:gd name="connsiteY8" fmla="*/ 1125427 h 2039827"/>
                  <a:gd name="connsiteX9" fmla="*/ 281373 w 2073103"/>
                  <a:gd name="connsiteY9" fmla="*/ 1174854 h 2039827"/>
                  <a:gd name="connsiteX10" fmla="*/ 306087 w 2073103"/>
                  <a:gd name="connsiteY10" fmla="*/ 1230459 h 2039827"/>
                  <a:gd name="connsiteX11" fmla="*/ 318444 w 2073103"/>
                  <a:gd name="connsiteY11" fmla="*/ 1304600 h 2039827"/>
                  <a:gd name="connsiteX12" fmla="*/ 336979 w 2073103"/>
                  <a:gd name="connsiteY12" fmla="*/ 1329313 h 2039827"/>
                  <a:gd name="connsiteX13" fmla="*/ 442011 w 2073103"/>
                  <a:gd name="connsiteY13" fmla="*/ 1409632 h 2039827"/>
                  <a:gd name="connsiteX14" fmla="*/ 448190 w 2073103"/>
                  <a:gd name="connsiteY14" fmla="*/ 1384919 h 2039827"/>
                  <a:gd name="connsiteX15" fmla="*/ 584114 w 2073103"/>
                  <a:gd name="connsiteY15" fmla="*/ 1452881 h 2039827"/>
                  <a:gd name="connsiteX16" fmla="*/ 584114 w 2073103"/>
                  <a:gd name="connsiteY16" fmla="*/ 1452881 h 2039827"/>
                  <a:gd name="connsiteX17" fmla="*/ 615006 w 2073103"/>
                  <a:gd name="connsiteY17" fmla="*/ 1397276 h 2039827"/>
                  <a:gd name="connsiteX18" fmla="*/ 670611 w 2073103"/>
                  <a:gd name="connsiteY18" fmla="*/ 1329313 h 2039827"/>
                  <a:gd name="connsiteX19" fmla="*/ 1208130 w 2073103"/>
                  <a:gd name="connsiteY19" fmla="*/ 1817405 h 2039827"/>
                  <a:gd name="connsiteX20" fmla="*/ 1232844 w 2073103"/>
                  <a:gd name="connsiteY20" fmla="*/ 1879189 h 2039827"/>
                  <a:gd name="connsiteX21" fmla="*/ 1257557 w 2073103"/>
                  <a:gd name="connsiteY21" fmla="*/ 1940973 h 2039827"/>
                  <a:gd name="connsiteX22" fmla="*/ 1288449 w 2073103"/>
                  <a:gd name="connsiteY22" fmla="*/ 1984222 h 2039827"/>
                  <a:gd name="connsiteX23" fmla="*/ 1449087 w 2073103"/>
                  <a:gd name="connsiteY23" fmla="*/ 2027470 h 2039827"/>
                  <a:gd name="connsiteX24" fmla="*/ 1615903 w 2073103"/>
                  <a:gd name="connsiteY24" fmla="*/ 2039827 h 2039827"/>
                  <a:gd name="connsiteX25" fmla="*/ 1597368 w 2073103"/>
                  <a:gd name="connsiteY25" fmla="*/ 2027470 h 2039827"/>
                  <a:gd name="connsiteX26" fmla="*/ 1560298 w 2073103"/>
                  <a:gd name="connsiteY26" fmla="*/ 1928616 h 2039827"/>
                  <a:gd name="connsiteX27" fmla="*/ 1535584 w 2073103"/>
                  <a:gd name="connsiteY27" fmla="*/ 1848297 h 2039827"/>
                  <a:gd name="connsiteX28" fmla="*/ 1547941 w 2073103"/>
                  <a:gd name="connsiteY28" fmla="*/ 1817405 h 2039827"/>
                  <a:gd name="connsiteX29" fmla="*/ 1541762 w 2073103"/>
                  <a:gd name="connsiteY29" fmla="*/ 1798870 h 2039827"/>
                  <a:gd name="connsiteX30" fmla="*/ 1498514 w 2073103"/>
                  <a:gd name="connsiteY30" fmla="*/ 1774157 h 2039827"/>
                  <a:gd name="connsiteX31" fmla="*/ 1547941 w 2073103"/>
                  <a:gd name="connsiteY31" fmla="*/ 1743265 h 2039827"/>
                  <a:gd name="connsiteX32" fmla="*/ 1554119 w 2073103"/>
                  <a:gd name="connsiteY32" fmla="*/ 1730908 h 2039827"/>
                  <a:gd name="connsiteX33" fmla="*/ 1560298 w 2073103"/>
                  <a:gd name="connsiteY33" fmla="*/ 1700016 h 2039827"/>
                  <a:gd name="connsiteX34" fmla="*/ 1535584 w 2073103"/>
                  <a:gd name="connsiteY34" fmla="*/ 1669124 h 2039827"/>
                  <a:gd name="connsiteX35" fmla="*/ 1560298 w 2073103"/>
                  <a:gd name="connsiteY35" fmla="*/ 1594984 h 2039827"/>
                  <a:gd name="connsiteX36" fmla="*/ 1628260 w 2073103"/>
                  <a:gd name="connsiteY36" fmla="*/ 1594984 h 2039827"/>
                  <a:gd name="connsiteX37" fmla="*/ 2073103 w 2073103"/>
                  <a:gd name="connsiteY37" fmla="*/ 618800 h 2039827"/>
                  <a:gd name="connsiteX38" fmla="*/ 2060746 w 2073103"/>
                  <a:gd name="connsiteY38" fmla="*/ 519946 h 2039827"/>
                  <a:gd name="connsiteX39" fmla="*/ 2042211 w 2073103"/>
                  <a:gd name="connsiteY39" fmla="*/ 501411 h 2039827"/>
                  <a:gd name="connsiteX40" fmla="*/ 1992784 w 2073103"/>
                  <a:gd name="connsiteY40" fmla="*/ 526124 h 2039827"/>
                  <a:gd name="connsiteX41" fmla="*/ 1884028 w 2073103"/>
                  <a:gd name="connsiteY41" fmla="*/ 453649 h 2039827"/>
                  <a:gd name="connsiteX42" fmla="*/ 1844503 w 2073103"/>
                  <a:gd name="connsiteY42" fmla="*/ 470519 h 2039827"/>
                  <a:gd name="connsiteX43" fmla="*/ 1776541 w 2073103"/>
                  <a:gd name="connsiteY43" fmla="*/ 464340 h 2039827"/>
                  <a:gd name="connsiteX44" fmla="*/ 1702400 w 2073103"/>
                  <a:gd name="connsiteY44" fmla="*/ 519946 h 2039827"/>
                  <a:gd name="connsiteX45" fmla="*/ 1640617 w 2073103"/>
                  <a:gd name="connsiteY45" fmla="*/ 489054 h 2039827"/>
                  <a:gd name="connsiteX46" fmla="*/ 1603546 w 2073103"/>
                  <a:gd name="connsiteY46" fmla="*/ 501411 h 2039827"/>
                  <a:gd name="connsiteX47" fmla="*/ 1603608 w 2073103"/>
                  <a:gd name="connsiteY47" fmla="*/ 489288 h 2039827"/>
                  <a:gd name="connsiteX48" fmla="*/ 1529406 w 2073103"/>
                  <a:gd name="connsiteY48" fmla="*/ 495232 h 2039827"/>
                  <a:gd name="connsiteX49" fmla="*/ 1498514 w 2073103"/>
                  <a:gd name="connsiteY49" fmla="*/ 470519 h 2039827"/>
                  <a:gd name="connsiteX50" fmla="*/ 1451525 w 2073103"/>
                  <a:gd name="connsiteY50" fmla="*/ 481697 h 2039827"/>
                  <a:gd name="connsiteX51" fmla="*/ 1372168 w 2073103"/>
                  <a:gd name="connsiteY51" fmla="*/ 433707 h 2039827"/>
                  <a:gd name="connsiteX52" fmla="*/ 1300806 w 2073103"/>
                  <a:gd name="connsiteY52" fmla="*/ 451984 h 2039827"/>
                  <a:gd name="connsiteX53" fmla="*/ 1269914 w 2073103"/>
                  <a:gd name="connsiteY53" fmla="*/ 439627 h 2039827"/>
                  <a:gd name="connsiteX54" fmla="*/ 1250011 w 2073103"/>
                  <a:gd name="connsiteY54" fmla="*/ 432292 h 2039827"/>
                  <a:gd name="connsiteX55" fmla="*/ 1220487 w 2073103"/>
                  <a:gd name="connsiteY55" fmla="*/ 396378 h 2039827"/>
                  <a:gd name="connsiteX56" fmla="*/ 1153535 w 2073103"/>
                  <a:gd name="connsiteY56" fmla="*/ 390478 h 2039827"/>
                  <a:gd name="connsiteX57" fmla="*/ 1115454 w 2073103"/>
                  <a:gd name="connsiteY57" fmla="*/ 371665 h 2039827"/>
                  <a:gd name="connsiteX58" fmla="*/ 1096919 w 2073103"/>
                  <a:gd name="connsiteY58" fmla="*/ 371665 h 2039827"/>
                  <a:gd name="connsiteX59" fmla="*/ 1084562 w 2073103"/>
                  <a:gd name="connsiteY59" fmla="*/ 359308 h 2039827"/>
                  <a:gd name="connsiteX60" fmla="*/ 1072206 w 2073103"/>
                  <a:gd name="connsiteY60" fmla="*/ 353130 h 2039827"/>
                  <a:gd name="connsiteX61" fmla="*/ 1077975 w 2073103"/>
                  <a:gd name="connsiteY61" fmla="*/ 10936 h 2039827"/>
                  <a:gd name="connsiteX62" fmla="*/ 608423 w 2073103"/>
                  <a:gd name="connsiteY62" fmla="*/ 0 h 2039827"/>
                  <a:gd name="connsiteX0" fmla="*/ 608423 w 2060746"/>
                  <a:gd name="connsiteY0" fmla="*/ 0 h 2039827"/>
                  <a:gd name="connsiteX1" fmla="*/ 590292 w 2060746"/>
                  <a:gd name="connsiteY1" fmla="*/ 872113 h 2039827"/>
                  <a:gd name="connsiteX2" fmla="*/ 6178 w 2060746"/>
                  <a:gd name="connsiteY2" fmla="*/ 841299 h 2039827"/>
                  <a:gd name="connsiteX3" fmla="*/ 0 w 2060746"/>
                  <a:gd name="connsiteY3" fmla="*/ 880734 h 2039827"/>
                  <a:gd name="connsiteX4" fmla="*/ 58952 w 2060746"/>
                  <a:gd name="connsiteY4" fmla="*/ 921540 h 2039827"/>
                  <a:gd name="connsiteX5" fmla="*/ 114557 w 2060746"/>
                  <a:gd name="connsiteY5" fmla="*/ 989503 h 2039827"/>
                  <a:gd name="connsiteX6" fmla="*/ 163984 w 2060746"/>
                  <a:gd name="connsiteY6" fmla="*/ 1063643 h 2039827"/>
                  <a:gd name="connsiteX7" fmla="*/ 213411 w 2060746"/>
                  <a:gd name="connsiteY7" fmla="*/ 1076000 h 2039827"/>
                  <a:gd name="connsiteX8" fmla="*/ 250481 w 2060746"/>
                  <a:gd name="connsiteY8" fmla="*/ 1125427 h 2039827"/>
                  <a:gd name="connsiteX9" fmla="*/ 281373 w 2060746"/>
                  <a:gd name="connsiteY9" fmla="*/ 1174854 h 2039827"/>
                  <a:gd name="connsiteX10" fmla="*/ 306087 w 2060746"/>
                  <a:gd name="connsiteY10" fmla="*/ 1230459 h 2039827"/>
                  <a:gd name="connsiteX11" fmla="*/ 318444 w 2060746"/>
                  <a:gd name="connsiteY11" fmla="*/ 1304600 h 2039827"/>
                  <a:gd name="connsiteX12" fmla="*/ 336979 w 2060746"/>
                  <a:gd name="connsiteY12" fmla="*/ 1329313 h 2039827"/>
                  <a:gd name="connsiteX13" fmla="*/ 442011 w 2060746"/>
                  <a:gd name="connsiteY13" fmla="*/ 1409632 h 2039827"/>
                  <a:gd name="connsiteX14" fmla="*/ 448190 w 2060746"/>
                  <a:gd name="connsiteY14" fmla="*/ 1384919 h 2039827"/>
                  <a:gd name="connsiteX15" fmla="*/ 584114 w 2060746"/>
                  <a:gd name="connsiteY15" fmla="*/ 1452881 h 2039827"/>
                  <a:gd name="connsiteX16" fmla="*/ 584114 w 2060746"/>
                  <a:gd name="connsiteY16" fmla="*/ 1452881 h 2039827"/>
                  <a:gd name="connsiteX17" fmla="*/ 615006 w 2060746"/>
                  <a:gd name="connsiteY17" fmla="*/ 1397276 h 2039827"/>
                  <a:gd name="connsiteX18" fmla="*/ 670611 w 2060746"/>
                  <a:gd name="connsiteY18" fmla="*/ 1329313 h 2039827"/>
                  <a:gd name="connsiteX19" fmla="*/ 1208130 w 2060746"/>
                  <a:gd name="connsiteY19" fmla="*/ 1817405 h 2039827"/>
                  <a:gd name="connsiteX20" fmla="*/ 1232844 w 2060746"/>
                  <a:gd name="connsiteY20" fmla="*/ 1879189 h 2039827"/>
                  <a:gd name="connsiteX21" fmla="*/ 1257557 w 2060746"/>
                  <a:gd name="connsiteY21" fmla="*/ 1940973 h 2039827"/>
                  <a:gd name="connsiteX22" fmla="*/ 1288449 w 2060746"/>
                  <a:gd name="connsiteY22" fmla="*/ 1984222 h 2039827"/>
                  <a:gd name="connsiteX23" fmla="*/ 1449087 w 2060746"/>
                  <a:gd name="connsiteY23" fmla="*/ 2027470 h 2039827"/>
                  <a:gd name="connsiteX24" fmla="*/ 1615903 w 2060746"/>
                  <a:gd name="connsiteY24" fmla="*/ 2039827 h 2039827"/>
                  <a:gd name="connsiteX25" fmla="*/ 1597368 w 2060746"/>
                  <a:gd name="connsiteY25" fmla="*/ 2027470 h 2039827"/>
                  <a:gd name="connsiteX26" fmla="*/ 1560298 w 2060746"/>
                  <a:gd name="connsiteY26" fmla="*/ 1928616 h 2039827"/>
                  <a:gd name="connsiteX27" fmla="*/ 1535584 w 2060746"/>
                  <a:gd name="connsiteY27" fmla="*/ 1848297 h 2039827"/>
                  <a:gd name="connsiteX28" fmla="*/ 1547941 w 2060746"/>
                  <a:gd name="connsiteY28" fmla="*/ 1817405 h 2039827"/>
                  <a:gd name="connsiteX29" fmla="*/ 1541762 w 2060746"/>
                  <a:gd name="connsiteY29" fmla="*/ 1798870 h 2039827"/>
                  <a:gd name="connsiteX30" fmla="*/ 1498514 w 2060746"/>
                  <a:gd name="connsiteY30" fmla="*/ 1774157 h 2039827"/>
                  <a:gd name="connsiteX31" fmla="*/ 1547941 w 2060746"/>
                  <a:gd name="connsiteY31" fmla="*/ 1743265 h 2039827"/>
                  <a:gd name="connsiteX32" fmla="*/ 1554119 w 2060746"/>
                  <a:gd name="connsiteY32" fmla="*/ 1730908 h 2039827"/>
                  <a:gd name="connsiteX33" fmla="*/ 1560298 w 2060746"/>
                  <a:gd name="connsiteY33" fmla="*/ 1700016 h 2039827"/>
                  <a:gd name="connsiteX34" fmla="*/ 1535584 w 2060746"/>
                  <a:gd name="connsiteY34" fmla="*/ 1669124 h 2039827"/>
                  <a:gd name="connsiteX35" fmla="*/ 1560298 w 2060746"/>
                  <a:gd name="connsiteY35" fmla="*/ 1594984 h 2039827"/>
                  <a:gd name="connsiteX36" fmla="*/ 1628260 w 2060746"/>
                  <a:gd name="connsiteY36" fmla="*/ 1594984 h 2039827"/>
                  <a:gd name="connsiteX37" fmla="*/ 2060746 w 2060746"/>
                  <a:gd name="connsiteY37" fmla="*/ 519946 h 2039827"/>
                  <a:gd name="connsiteX38" fmla="*/ 2042211 w 2060746"/>
                  <a:gd name="connsiteY38" fmla="*/ 501411 h 2039827"/>
                  <a:gd name="connsiteX39" fmla="*/ 1992784 w 2060746"/>
                  <a:gd name="connsiteY39" fmla="*/ 526124 h 2039827"/>
                  <a:gd name="connsiteX40" fmla="*/ 1884028 w 2060746"/>
                  <a:gd name="connsiteY40" fmla="*/ 453649 h 2039827"/>
                  <a:gd name="connsiteX41" fmla="*/ 1844503 w 2060746"/>
                  <a:gd name="connsiteY41" fmla="*/ 470519 h 2039827"/>
                  <a:gd name="connsiteX42" fmla="*/ 1776541 w 2060746"/>
                  <a:gd name="connsiteY42" fmla="*/ 464340 h 2039827"/>
                  <a:gd name="connsiteX43" fmla="*/ 1702400 w 2060746"/>
                  <a:gd name="connsiteY43" fmla="*/ 519946 h 2039827"/>
                  <a:gd name="connsiteX44" fmla="*/ 1640617 w 2060746"/>
                  <a:gd name="connsiteY44" fmla="*/ 489054 h 2039827"/>
                  <a:gd name="connsiteX45" fmla="*/ 1603546 w 2060746"/>
                  <a:gd name="connsiteY45" fmla="*/ 501411 h 2039827"/>
                  <a:gd name="connsiteX46" fmla="*/ 1603608 w 2060746"/>
                  <a:gd name="connsiteY46" fmla="*/ 489288 h 2039827"/>
                  <a:gd name="connsiteX47" fmla="*/ 1529406 w 2060746"/>
                  <a:gd name="connsiteY47" fmla="*/ 495232 h 2039827"/>
                  <a:gd name="connsiteX48" fmla="*/ 1498514 w 2060746"/>
                  <a:gd name="connsiteY48" fmla="*/ 470519 h 2039827"/>
                  <a:gd name="connsiteX49" fmla="*/ 1451525 w 2060746"/>
                  <a:gd name="connsiteY49" fmla="*/ 481697 h 2039827"/>
                  <a:gd name="connsiteX50" fmla="*/ 1372168 w 2060746"/>
                  <a:gd name="connsiteY50" fmla="*/ 433707 h 2039827"/>
                  <a:gd name="connsiteX51" fmla="*/ 1300806 w 2060746"/>
                  <a:gd name="connsiteY51" fmla="*/ 451984 h 2039827"/>
                  <a:gd name="connsiteX52" fmla="*/ 1269914 w 2060746"/>
                  <a:gd name="connsiteY52" fmla="*/ 439627 h 2039827"/>
                  <a:gd name="connsiteX53" fmla="*/ 1250011 w 2060746"/>
                  <a:gd name="connsiteY53" fmla="*/ 432292 h 2039827"/>
                  <a:gd name="connsiteX54" fmla="*/ 1220487 w 2060746"/>
                  <a:gd name="connsiteY54" fmla="*/ 396378 h 2039827"/>
                  <a:gd name="connsiteX55" fmla="*/ 1153535 w 2060746"/>
                  <a:gd name="connsiteY55" fmla="*/ 390478 h 2039827"/>
                  <a:gd name="connsiteX56" fmla="*/ 1115454 w 2060746"/>
                  <a:gd name="connsiteY56" fmla="*/ 371665 h 2039827"/>
                  <a:gd name="connsiteX57" fmla="*/ 1096919 w 2060746"/>
                  <a:gd name="connsiteY57" fmla="*/ 371665 h 2039827"/>
                  <a:gd name="connsiteX58" fmla="*/ 1084562 w 2060746"/>
                  <a:gd name="connsiteY58" fmla="*/ 359308 h 2039827"/>
                  <a:gd name="connsiteX59" fmla="*/ 1072206 w 2060746"/>
                  <a:gd name="connsiteY59" fmla="*/ 353130 h 2039827"/>
                  <a:gd name="connsiteX60" fmla="*/ 1077975 w 2060746"/>
                  <a:gd name="connsiteY60" fmla="*/ 10936 h 2039827"/>
                  <a:gd name="connsiteX61" fmla="*/ 608423 w 2060746"/>
                  <a:gd name="connsiteY61" fmla="*/ 0 h 2039827"/>
                  <a:gd name="connsiteX0" fmla="*/ 608423 w 2042211"/>
                  <a:gd name="connsiteY0" fmla="*/ 0 h 2039827"/>
                  <a:gd name="connsiteX1" fmla="*/ 590292 w 2042211"/>
                  <a:gd name="connsiteY1" fmla="*/ 872113 h 2039827"/>
                  <a:gd name="connsiteX2" fmla="*/ 6178 w 2042211"/>
                  <a:gd name="connsiteY2" fmla="*/ 841299 h 2039827"/>
                  <a:gd name="connsiteX3" fmla="*/ 0 w 2042211"/>
                  <a:gd name="connsiteY3" fmla="*/ 880734 h 2039827"/>
                  <a:gd name="connsiteX4" fmla="*/ 58952 w 2042211"/>
                  <a:gd name="connsiteY4" fmla="*/ 921540 h 2039827"/>
                  <a:gd name="connsiteX5" fmla="*/ 114557 w 2042211"/>
                  <a:gd name="connsiteY5" fmla="*/ 989503 h 2039827"/>
                  <a:gd name="connsiteX6" fmla="*/ 163984 w 2042211"/>
                  <a:gd name="connsiteY6" fmla="*/ 1063643 h 2039827"/>
                  <a:gd name="connsiteX7" fmla="*/ 213411 w 2042211"/>
                  <a:gd name="connsiteY7" fmla="*/ 1076000 h 2039827"/>
                  <a:gd name="connsiteX8" fmla="*/ 250481 w 2042211"/>
                  <a:gd name="connsiteY8" fmla="*/ 1125427 h 2039827"/>
                  <a:gd name="connsiteX9" fmla="*/ 281373 w 2042211"/>
                  <a:gd name="connsiteY9" fmla="*/ 1174854 h 2039827"/>
                  <a:gd name="connsiteX10" fmla="*/ 306087 w 2042211"/>
                  <a:gd name="connsiteY10" fmla="*/ 1230459 h 2039827"/>
                  <a:gd name="connsiteX11" fmla="*/ 318444 w 2042211"/>
                  <a:gd name="connsiteY11" fmla="*/ 1304600 h 2039827"/>
                  <a:gd name="connsiteX12" fmla="*/ 336979 w 2042211"/>
                  <a:gd name="connsiteY12" fmla="*/ 1329313 h 2039827"/>
                  <a:gd name="connsiteX13" fmla="*/ 442011 w 2042211"/>
                  <a:gd name="connsiteY13" fmla="*/ 1409632 h 2039827"/>
                  <a:gd name="connsiteX14" fmla="*/ 448190 w 2042211"/>
                  <a:gd name="connsiteY14" fmla="*/ 1384919 h 2039827"/>
                  <a:gd name="connsiteX15" fmla="*/ 584114 w 2042211"/>
                  <a:gd name="connsiteY15" fmla="*/ 1452881 h 2039827"/>
                  <a:gd name="connsiteX16" fmla="*/ 584114 w 2042211"/>
                  <a:gd name="connsiteY16" fmla="*/ 1452881 h 2039827"/>
                  <a:gd name="connsiteX17" fmla="*/ 615006 w 2042211"/>
                  <a:gd name="connsiteY17" fmla="*/ 1397276 h 2039827"/>
                  <a:gd name="connsiteX18" fmla="*/ 670611 w 2042211"/>
                  <a:gd name="connsiteY18" fmla="*/ 1329313 h 2039827"/>
                  <a:gd name="connsiteX19" fmla="*/ 1208130 w 2042211"/>
                  <a:gd name="connsiteY19" fmla="*/ 1817405 h 2039827"/>
                  <a:gd name="connsiteX20" fmla="*/ 1232844 w 2042211"/>
                  <a:gd name="connsiteY20" fmla="*/ 1879189 h 2039827"/>
                  <a:gd name="connsiteX21" fmla="*/ 1257557 w 2042211"/>
                  <a:gd name="connsiteY21" fmla="*/ 1940973 h 2039827"/>
                  <a:gd name="connsiteX22" fmla="*/ 1288449 w 2042211"/>
                  <a:gd name="connsiteY22" fmla="*/ 1984222 h 2039827"/>
                  <a:gd name="connsiteX23" fmla="*/ 1449087 w 2042211"/>
                  <a:gd name="connsiteY23" fmla="*/ 2027470 h 2039827"/>
                  <a:gd name="connsiteX24" fmla="*/ 1615903 w 2042211"/>
                  <a:gd name="connsiteY24" fmla="*/ 2039827 h 2039827"/>
                  <a:gd name="connsiteX25" fmla="*/ 1597368 w 2042211"/>
                  <a:gd name="connsiteY25" fmla="*/ 2027470 h 2039827"/>
                  <a:gd name="connsiteX26" fmla="*/ 1560298 w 2042211"/>
                  <a:gd name="connsiteY26" fmla="*/ 1928616 h 2039827"/>
                  <a:gd name="connsiteX27" fmla="*/ 1535584 w 2042211"/>
                  <a:gd name="connsiteY27" fmla="*/ 1848297 h 2039827"/>
                  <a:gd name="connsiteX28" fmla="*/ 1547941 w 2042211"/>
                  <a:gd name="connsiteY28" fmla="*/ 1817405 h 2039827"/>
                  <a:gd name="connsiteX29" fmla="*/ 1541762 w 2042211"/>
                  <a:gd name="connsiteY29" fmla="*/ 1798870 h 2039827"/>
                  <a:gd name="connsiteX30" fmla="*/ 1498514 w 2042211"/>
                  <a:gd name="connsiteY30" fmla="*/ 1774157 h 2039827"/>
                  <a:gd name="connsiteX31" fmla="*/ 1547941 w 2042211"/>
                  <a:gd name="connsiteY31" fmla="*/ 1743265 h 2039827"/>
                  <a:gd name="connsiteX32" fmla="*/ 1554119 w 2042211"/>
                  <a:gd name="connsiteY32" fmla="*/ 1730908 h 2039827"/>
                  <a:gd name="connsiteX33" fmla="*/ 1560298 w 2042211"/>
                  <a:gd name="connsiteY33" fmla="*/ 1700016 h 2039827"/>
                  <a:gd name="connsiteX34" fmla="*/ 1535584 w 2042211"/>
                  <a:gd name="connsiteY34" fmla="*/ 1669124 h 2039827"/>
                  <a:gd name="connsiteX35" fmla="*/ 1560298 w 2042211"/>
                  <a:gd name="connsiteY35" fmla="*/ 1594984 h 2039827"/>
                  <a:gd name="connsiteX36" fmla="*/ 1628260 w 2042211"/>
                  <a:gd name="connsiteY36" fmla="*/ 1594984 h 2039827"/>
                  <a:gd name="connsiteX37" fmla="*/ 2042211 w 2042211"/>
                  <a:gd name="connsiteY37" fmla="*/ 501411 h 2039827"/>
                  <a:gd name="connsiteX38" fmla="*/ 1992784 w 2042211"/>
                  <a:gd name="connsiteY38" fmla="*/ 526124 h 2039827"/>
                  <a:gd name="connsiteX39" fmla="*/ 1884028 w 2042211"/>
                  <a:gd name="connsiteY39" fmla="*/ 453649 h 2039827"/>
                  <a:gd name="connsiteX40" fmla="*/ 1844503 w 2042211"/>
                  <a:gd name="connsiteY40" fmla="*/ 470519 h 2039827"/>
                  <a:gd name="connsiteX41" fmla="*/ 1776541 w 2042211"/>
                  <a:gd name="connsiteY41" fmla="*/ 464340 h 2039827"/>
                  <a:gd name="connsiteX42" fmla="*/ 1702400 w 2042211"/>
                  <a:gd name="connsiteY42" fmla="*/ 519946 h 2039827"/>
                  <a:gd name="connsiteX43" fmla="*/ 1640617 w 2042211"/>
                  <a:gd name="connsiteY43" fmla="*/ 489054 h 2039827"/>
                  <a:gd name="connsiteX44" fmla="*/ 1603546 w 2042211"/>
                  <a:gd name="connsiteY44" fmla="*/ 501411 h 2039827"/>
                  <a:gd name="connsiteX45" fmla="*/ 1603608 w 2042211"/>
                  <a:gd name="connsiteY45" fmla="*/ 489288 h 2039827"/>
                  <a:gd name="connsiteX46" fmla="*/ 1529406 w 2042211"/>
                  <a:gd name="connsiteY46" fmla="*/ 495232 h 2039827"/>
                  <a:gd name="connsiteX47" fmla="*/ 1498514 w 2042211"/>
                  <a:gd name="connsiteY47" fmla="*/ 470519 h 2039827"/>
                  <a:gd name="connsiteX48" fmla="*/ 1451525 w 2042211"/>
                  <a:gd name="connsiteY48" fmla="*/ 481697 h 2039827"/>
                  <a:gd name="connsiteX49" fmla="*/ 1372168 w 2042211"/>
                  <a:gd name="connsiteY49" fmla="*/ 433707 h 2039827"/>
                  <a:gd name="connsiteX50" fmla="*/ 1300806 w 2042211"/>
                  <a:gd name="connsiteY50" fmla="*/ 451984 h 2039827"/>
                  <a:gd name="connsiteX51" fmla="*/ 1269914 w 2042211"/>
                  <a:gd name="connsiteY51" fmla="*/ 439627 h 2039827"/>
                  <a:gd name="connsiteX52" fmla="*/ 1250011 w 2042211"/>
                  <a:gd name="connsiteY52" fmla="*/ 432292 h 2039827"/>
                  <a:gd name="connsiteX53" fmla="*/ 1220487 w 2042211"/>
                  <a:gd name="connsiteY53" fmla="*/ 396378 h 2039827"/>
                  <a:gd name="connsiteX54" fmla="*/ 1153535 w 2042211"/>
                  <a:gd name="connsiteY54" fmla="*/ 390478 h 2039827"/>
                  <a:gd name="connsiteX55" fmla="*/ 1115454 w 2042211"/>
                  <a:gd name="connsiteY55" fmla="*/ 371665 h 2039827"/>
                  <a:gd name="connsiteX56" fmla="*/ 1096919 w 2042211"/>
                  <a:gd name="connsiteY56" fmla="*/ 371665 h 2039827"/>
                  <a:gd name="connsiteX57" fmla="*/ 1084562 w 2042211"/>
                  <a:gd name="connsiteY57" fmla="*/ 359308 h 2039827"/>
                  <a:gd name="connsiteX58" fmla="*/ 1072206 w 2042211"/>
                  <a:gd name="connsiteY58" fmla="*/ 353130 h 2039827"/>
                  <a:gd name="connsiteX59" fmla="*/ 1077975 w 2042211"/>
                  <a:gd name="connsiteY59" fmla="*/ 10936 h 2039827"/>
                  <a:gd name="connsiteX60" fmla="*/ 608423 w 2042211"/>
                  <a:gd name="connsiteY60" fmla="*/ 0 h 2039827"/>
                  <a:gd name="connsiteX0" fmla="*/ 608423 w 1992784"/>
                  <a:gd name="connsiteY0" fmla="*/ 0 h 2039827"/>
                  <a:gd name="connsiteX1" fmla="*/ 590292 w 1992784"/>
                  <a:gd name="connsiteY1" fmla="*/ 872113 h 2039827"/>
                  <a:gd name="connsiteX2" fmla="*/ 6178 w 1992784"/>
                  <a:gd name="connsiteY2" fmla="*/ 841299 h 2039827"/>
                  <a:gd name="connsiteX3" fmla="*/ 0 w 1992784"/>
                  <a:gd name="connsiteY3" fmla="*/ 880734 h 2039827"/>
                  <a:gd name="connsiteX4" fmla="*/ 58952 w 1992784"/>
                  <a:gd name="connsiteY4" fmla="*/ 921540 h 2039827"/>
                  <a:gd name="connsiteX5" fmla="*/ 114557 w 1992784"/>
                  <a:gd name="connsiteY5" fmla="*/ 989503 h 2039827"/>
                  <a:gd name="connsiteX6" fmla="*/ 163984 w 1992784"/>
                  <a:gd name="connsiteY6" fmla="*/ 1063643 h 2039827"/>
                  <a:gd name="connsiteX7" fmla="*/ 213411 w 1992784"/>
                  <a:gd name="connsiteY7" fmla="*/ 1076000 h 2039827"/>
                  <a:gd name="connsiteX8" fmla="*/ 250481 w 1992784"/>
                  <a:gd name="connsiteY8" fmla="*/ 1125427 h 2039827"/>
                  <a:gd name="connsiteX9" fmla="*/ 281373 w 1992784"/>
                  <a:gd name="connsiteY9" fmla="*/ 1174854 h 2039827"/>
                  <a:gd name="connsiteX10" fmla="*/ 306087 w 1992784"/>
                  <a:gd name="connsiteY10" fmla="*/ 1230459 h 2039827"/>
                  <a:gd name="connsiteX11" fmla="*/ 318444 w 1992784"/>
                  <a:gd name="connsiteY11" fmla="*/ 1304600 h 2039827"/>
                  <a:gd name="connsiteX12" fmla="*/ 336979 w 1992784"/>
                  <a:gd name="connsiteY12" fmla="*/ 1329313 h 2039827"/>
                  <a:gd name="connsiteX13" fmla="*/ 442011 w 1992784"/>
                  <a:gd name="connsiteY13" fmla="*/ 1409632 h 2039827"/>
                  <a:gd name="connsiteX14" fmla="*/ 448190 w 1992784"/>
                  <a:gd name="connsiteY14" fmla="*/ 1384919 h 2039827"/>
                  <a:gd name="connsiteX15" fmla="*/ 584114 w 1992784"/>
                  <a:gd name="connsiteY15" fmla="*/ 1452881 h 2039827"/>
                  <a:gd name="connsiteX16" fmla="*/ 584114 w 1992784"/>
                  <a:gd name="connsiteY16" fmla="*/ 1452881 h 2039827"/>
                  <a:gd name="connsiteX17" fmla="*/ 615006 w 1992784"/>
                  <a:gd name="connsiteY17" fmla="*/ 1397276 h 2039827"/>
                  <a:gd name="connsiteX18" fmla="*/ 670611 w 1992784"/>
                  <a:gd name="connsiteY18" fmla="*/ 1329313 h 2039827"/>
                  <a:gd name="connsiteX19" fmla="*/ 1208130 w 1992784"/>
                  <a:gd name="connsiteY19" fmla="*/ 1817405 h 2039827"/>
                  <a:gd name="connsiteX20" fmla="*/ 1232844 w 1992784"/>
                  <a:gd name="connsiteY20" fmla="*/ 1879189 h 2039827"/>
                  <a:gd name="connsiteX21" fmla="*/ 1257557 w 1992784"/>
                  <a:gd name="connsiteY21" fmla="*/ 1940973 h 2039827"/>
                  <a:gd name="connsiteX22" fmla="*/ 1288449 w 1992784"/>
                  <a:gd name="connsiteY22" fmla="*/ 1984222 h 2039827"/>
                  <a:gd name="connsiteX23" fmla="*/ 1449087 w 1992784"/>
                  <a:gd name="connsiteY23" fmla="*/ 2027470 h 2039827"/>
                  <a:gd name="connsiteX24" fmla="*/ 1615903 w 1992784"/>
                  <a:gd name="connsiteY24" fmla="*/ 2039827 h 2039827"/>
                  <a:gd name="connsiteX25" fmla="*/ 1597368 w 1992784"/>
                  <a:gd name="connsiteY25" fmla="*/ 2027470 h 2039827"/>
                  <a:gd name="connsiteX26" fmla="*/ 1560298 w 1992784"/>
                  <a:gd name="connsiteY26" fmla="*/ 1928616 h 2039827"/>
                  <a:gd name="connsiteX27" fmla="*/ 1535584 w 1992784"/>
                  <a:gd name="connsiteY27" fmla="*/ 1848297 h 2039827"/>
                  <a:gd name="connsiteX28" fmla="*/ 1547941 w 1992784"/>
                  <a:gd name="connsiteY28" fmla="*/ 1817405 h 2039827"/>
                  <a:gd name="connsiteX29" fmla="*/ 1541762 w 1992784"/>
                  <a:gd name="connsiteY29" fmla="*/ 1798870 h 2039827"/>
                  <a:gd name="connsiteX30" fmla="*/ 1498514 w 1992784"/>
                  <a:gd name="connsiteY30" fmla="*/ 1774157 h 2039827"/>
                  <a:gd name="connsiteX31" fmla="*/ 1547941 w 1992784"/>
                  <a:gd name="connsiteY31" fmla="*/ 1743265 h 2039827"/>
                  <a:gd name="connsiteX32" fmla="*/ 1554119 w 1992784"/>
                  <a:gd name="connsiteY32" fmla="*/ 1730908 h 2039827"/>
                  <a:gd name="connsiteX33" fmla="*/ 1560298 w 1992784"/>
                  <a:gd name="connsiteY33" fmla="*/ 1700016 h 2039827"/>
                  <a:gd name="connsiteX34" fmla="*/ 1535584 w 1992784"/>
                  <a:gd name="connsiteY34" fmla="*/ 1669124 h 2039827"/>
                  <a:gd name="connsiteX35" fmla="*/ 1560298 w 1992784"/>
                  <a:gd name="connsiteY35" fmla="*/ 1594984 h 2039827"/>
                  <a:gd name="connsiteX36" fmla="*/ 1628260 w 1992784"/>
                  <a:gd name="connsiteY36" fmla="*/ 1594984 h 2039827"/>
                  <a:gd name="connsiteX37" fmla="*/ 1992784 w 1992784"/>
                  <a:gd name="connsiteY37" fmla="*/ 526124 h 2039827"/>
                  <a:gd name="connsiteX38" fmla="*/ 1884028 w 1992784"/>
                  <a:gd name="connsiteY38" fmla="*/ 453649 h 2039827"/>
                  <a:gd name="connsiteX39" fmla="*/ 1844503 w 1992784"/>
                  <a:gd name="connsiteY39" fmla="*/ 470519 h 2039827"/>
                  <a:gd name="connsiteX40" fmla="*/ 1776541 w 1992784"/>
                  <a:gd name="connsiteY40" fmla="*/ 464340 h 2039827"/>
                  <a:gd name="connsiteX41" fmla="*/ 1702400 w 1992784"/>
                  <a:gd name="connsiteY41" fmla="*/ 519946 h 2039827"/>
                  <a:gd name="connsiteX42" fmla="*/ 1640617 w 1992784"/>
                  <a:gd name="connsiteY42" fmla="*/ 489054 h 2039827"/>
                  <a:gd name="connsiteX43" fmla="*/ 1603546 w 1992784"/>
                  <a:gd name="connsiteY43" fmla="*/ 501411 h 2039827"/>
                  <a:gd name="connsiteX44" fmla="*/ 1603608 w 1992784"/>
                  <a:gd name="connsiteY44" fmla="*/ 489288 h 2039827"/>
                  <a:gd name="connsiteX45" fmla="*/ 1529406 w 1992784"/>
                  <a:gd name="connsiteY45" fmla="*/ 495232 h 2039827"/>
                  <a:gd name="connsiteX46" fmla="*/ 1498514 w 1992784"/>
                  <a:gd name="connsiteY46" fmla="*/ 470519 h 2039827"/>
                  <a:gd name="connsiteX47" fmla="*/ 1451525 w 1992784"/>
                  <a:gd name="connsiteY47" fmla="*/ 481697 h 2039827"/>
                  <a:gd name="connsiteX48" fmla="*/ 1372168 w 1992784"/>
                  <a:gd name="connsiteY48" fmla="*/ 433707 h 2039827"/>
                  <a:gd name="connsiteX49" fmla="*/ 1300806 w 1992784"/>
                  <a:gd name="connsiteY49" fmla="*/ 451984 h 2039827"/>
                  <a:gd name="connsiteX50" fmla="*/ 1269914 w 1992784"/>
                  <a:gd name="connsiteY50" fmla="*/ 439627 h 2039827"/>
                  <a:gd name="connsiteX51" fmla="*/ 1250011 w 1992784"/>
                  <a:gd name="connsiteY51" fmla="*/ 432292 h 2039827"/>
                  <a:gd name="connsiteX52" fmla="*/ 1220487 w 1992784"/>
                  <a:gd name="connsiteY52" fmla="*/ 396378 h 2039827"/>
                  <a:gd name="connsiteX53" fmla="*/ 1153535 w 1992784"/>
                  <a:gd name="connsiteY53" fmla="*/ 390478 h 2039827"/>
                  <a:gd name="connsiteX54" fmla="*/ 1115454 w 1992784"/>
                  <a:gd name="connsiteY54" fmla="*/ 371665 h 2039827"/>
                  <a:gd name="connsiteX55" fmla="*/ 1096919 w 1992784"/>
                  <a:gd name="connsiteY55" fmla="*/ 371665 h 2039827"/>
                  <a:gd name="connsiteX56" fmla="*/ 1084562 w 1992784"/>
                  <a:gd name="connsiteY56" fmla="*/ 359308 h 2039827"/>
                  <a:gd name="connsiteX57" fmla="*/ 1072206 w 1992784"/>
                  <a:gd name="connsiteY57" fmla="*/ 353130 h 2039827"/>
                  <a:gd name="connsiteX58" fmla="*/ 1077975 w 1992784"/>
                  <a:gd name="connsiteY58" fmla="*/ 10936 h 2039827"/>
                  <a:gd name="connsiteX59" fmla="*/ 608423 w 1992784"/>
                  <a:gd name="connsiteY59" fmla="*/ 0 h 2039827"/>
                  <a:gd name="connsiteX0" fmla="*/ 608423 w 1884028"/>
                  <a:gd name="connsiteY0" fmla="*/ 0 h 2039827"/>
                  <a:gd name="connsiteX1" fmla="*/ 590292 w 1884028"/>
                  <a:gd name="connsiteY1" fmla="*/ 872113 h 2039827"/>
                  <a:gd name="connsiteX2" fmla="*/ 6178 w 1884028"/>
                  <a:gd name="connsiteY2" fmla="*/ 841299 h 2039827"/>
                  <a:gd name="connsiteX3" fmla="*/ 0 w 1884028"/>
                  <a:gd name="connsiteY3" fmla="*/ 880734 h 2039827"/>
                  <a:gd name="connsiteX4" fmla="*/ 58952 w 1884028"/>
                  <a:gd name="connsiteY4" fmla="*/ 921540 h 2039827"/>
                  <a:gd name="connsiteX5" fmla="*/ 114557 w 1884028"/>
                  <a:gd name="connsiteY5" fmla="*/ 989503 h 2039827"/>
                  <a:gd name="connsiteX6" fmla="*/ 163984 w 1884028"/>
                  <a:gd name="connsiteY6" fmla="*/ 1063643 h 2039827"/>
                  <a:gd name="connsiteX7" fmla="*/ 213411 w 1884028"/>
                  <a:gd name="connsiteY7" fmla="*/ 1076000 h 2039827"/>
                  <a:gd name="connsiteX8" fmla="*/ 250481 w 1884028"/>
                  <a:gd name="connsiteY8" fmla="*/ 1125427 h 2039827"/>
                  <a:gd name="connsiteX9" fmla="*/ 281373 w 1884028"/>
                  <a:gd name="connsiteY9" fmla="*/ 1174854 h 2039827"/>
                  <a:gd name="connsiteX10" fmla="*/ 306087 w 1884028"/>
                  <a:gd name="connsiteY10" fmla="*/ 1230459 h 2039827"/>
                  <a:gd name="connsiteX11" fmla="*/ 318444 w 1884028"/>
                  <a:gd name="connsiteY11" fmla="*/ 1304600 h 2039827"/>
                  <a:gd name="connsiteX12" fmla="*/ 336979 w 1884028"/>
                  <a:gd name="connsiteY12" fmla="*/ 1329313 h 2039827"/>
                  <a:gd name="connsiteX13" fmla="*/ 442011 w 1884028"/>
                  <a:gd name="connsiteY13" fmla="*/ 1409632 h 2039827"/>
                  <a:gd name="connsiteX14" fmla="*/ 448190 w 1884028"/>
                  <a:gd name="connsiteY14" fmla="*/ 1384919 h 2039827"/>
                  <a:gd name="connsiteX15" fmla="*/ 584114 w 1884028"/>
                  <a:gd name="connsiteY15" fmla="*/ 1452881 h 2039827"/>
                  <a:gd name="connsiteX16" fmla="*/ 584114 w 1884028"/>
                  <a:gd name="connsiteY16" fmla="*/ 1452881 h 2039827"/>
                  <a:gd name="connsiteX17" fmla="*/ 615006 w 1884028"/>
                  <a:gd name="connsiteY17" fmla="*/ 1397276 h 2039827"/>
                  <a:gd name="connsiteX18" fmla="*/ 670611 w 1884028"/>
                  <a:gd name="connsiteY18" fmla="*/ 1329313 h 2039827"/>
                  <a:gd name="connsiteX19" fmla="*/ 1208130 w 1884028"/>
                  <a:gd name="connsiteY19" fmla="*/ 1817405 h 2039827"/>
                  <a:gd name="connsiteX20" fmla="*/ 1232844 w 1884028"/>
                  <a:gd name="connsiteY20" fmla="*/ 1879189 h 2039827"/>
                  <a:gd name="connsiteX21" fmla="*/ 1257557 w 1884028"/>
                  <a:gd name="connsiteY21" fmla="*/ 1940973 h 2039827"/>
                  <a:gd name="connsiteX22" fmla="*/ 1288449 w 1884028"/>
                  <a:gd name="connsiteY22" fmla="*/ 1984222 h 2039827"/>
                  <a:gd name="connsiteX23" fmla="*/ 1449087 w 1884028"/>
                  <a:gd name="connsiteY23" fmla="*/ 2027470 h 2039827"/>
                  <a:gd name="connsiteX24" fmla="*/ 1615903 w 1884028"/>
                  <a:gd name="connsiteY24" fmla="*/ 2039827 h 2039827"/>
                  <a:gd name="connsiteX25" fmla="*/ 1597368 w 1884028"/>
                  <a:gd name="connsiteY25" fmla="*/ 2027470 h 2039827"/>
                  <a:gd name="connsiteX26" fmla="*/ 1560298 w 1884028"/>
                  <a:gd name="connsiteY26" fmla="*/ 1928616 h 2039827"/>
                  <a:gd name="connsiteX27" fmla="*/ 1535584 w 1884028"/>
                  <a:gd name="connsiteY27" fmla="*/ 1848297 h 2039827"/>
                  <a:gd name="connsiteX28" fmla="*/ 1547941 w 1884028"/>
                  <a:gd name="connsiteY28" fmla="*/ 1817405 h 2039827"/>
                  <a:gd name="connsiteX29" fmla="*/ 1541762 w 1884028"/>
                  <a:gd name="connsiteY29" fmla="*/ 1798870 h 2039827"/>
                  <a:gd name="connsiteX30" fmla="*/ 1498514 w 1884028"/>
                  <a:gd name="connsiteY30" fmla="*/ 1774157 h 2039827"/>
                  <a:gd name="connsiteX31" fmla="*/ 1547941 w 1884028"/>
                  <a:gd name="connsiteY31" fmla="*/ 1743265 h 2039827"/>
                  <a:gd name="connsiteX32" fmla="*/ 1554119 w 1884028"/>
                  <a:gd name="connsiteY32" fmla="*/ 1730908 h 2039827"/>
                  <a:gd name="connsiteX33" fmla="*/ 1560298 w 1884028"/>
                  <a:gd name="connsiteY33" fmla="*/ 1700016 h 2039827"/>
                  <a:gd name="connsiteX34" fmla="*/ 1535584 w 1884028"/>
                  <a:gd name="connsiteY34" fmla="*/ 1669124 h 2039827"/>
                  <a:gd name="connsiteX35" fmla="*/ 1560298 w 1884028"/>
                  <a:gd name="connsiteY35" fmla="*/ 1594984 h 2039827"/>
                  <a:gd name="connsiteX36" fmla="*/ 1628260 w 1884028"/>
                  <a:gd name="connsiteY36" fmla="*/ 1594984 h 2039827"/>
                  <a:gd name="connsiteX37" fmla="*/ 1884028 w 1884028"/>
                  <a:gd name="connsiteY37" fmla="*/ 453649 h 2039827"/>
                  <a:gd name="connsiteX38" fmla="*/ 1844503 w 1884028"/>
                  <a:gd name="connsiteY38" fmla="*/ 470519 h 2039827"/>
                  <a:gd name="connsiteX39" fmla="*/ 1776541 w 1884028"/>
                  <a:gd name="connsiteY39" fmla="*/ 464340 h 2039827"/>
                  <a:gd name="connsiteX40" fmla="*/ 1702400 w 1884028"/>
                  <a:gd name="connsiteY40" fmla="*/ 519946 h 2039827"/>
                  <a:gd name="connsiteX41" fmla="*/ 1640617 w 1884028"/>
                  <a:gd name="connsiteY41" fmla="*/ 489054 h 2039827"/>
                  <a:gd name="connsiteX42" fmla="*/ 1603546 w 1884028"/>
                  <a:gd name="connsiteY42" fmla="*/ 501411 h 2039827"/>
                  <a:gd name="connsiteX43" fmla="*/ 1603608 w 1884028"/>
                  <a:gd name="connsiteY43" fmla="*/ 489288 h 2039827"/>
                  <a:gd name="connsiteX44" fmla="*/ 1529406 w 1884028"/>
                  <a:gd name="connsiteY44" fmla="*/ 495232 h 2039827"/>
                  <a:gd name="connsiteX45" fmla="*/ 1498514 w 1884028"/>
                  <a:gd name="connsiteY45" fmla="*/ 470519 h 2039827"/>
                  <a:gd name="connsiteX46" fmla="*/ 1451525 w 1884028"/>
                  <a:gd name="connsiteY46" fmla="*/ 481697 h 2039827"/>
                  <a:gd name="connsiteX47" fmla="*/ 1372168 w 1884028"/>
                  <a:gd name="connsiteY47" fmla="*/ 433707 h 2039827"/>
                  <a:gd name="connsiteX48" fmla="*/ 1300806 w 1884028"/>
                  <a:gd name="connsiteY48" fmla="*/ 451984 h 2039827"/>
                  <a:gd name="connsiteX49" fmla="*/ 1269914 w 1884028"/>
                  <a:gd name="connsiteY49" fmla="*/ 439627 h 2039827"/>
                  <a:gd name="connsiteX50" fmla="*/ 1250011 w 1884028"/>
                  <a:gd name="connsiteY50" fmla="*/ 432292 h 2039827"/>
                  <a:gd name="connsiteX51" fmla="*/ 1220487 w 1884028"/>
                  <a:gd name="connsiteY51" fmla="*/ 396378 h 2039827"/>
                  <a:gd name="connsiteX52" fmla="*/ 1153535 w 1884028"/>
                  <a:gd name="connsiteY52" fmla="*/ 390478 h 2039827"/>
                  <a:gd name="connsiteX53" fmla="*/ 1115454 w 1884028"/>
                  <a:gd name="connsiteY53" fmla="*/ 371665 h 2039827"/>
                  <a:gd name="connsiteX54" fmla="*/ 1096919 w 1884028"/>
                  <a:gd name="connsiteY54" fmla="*/ 371665 h 2039827"/>
                  <a:gd name="connsiteX55" fmla="*/ 1084562 w 1884028"/>
                  <a:gd name="connsiteY55" fmla="*/ 359308 h 2039827"/>
                  <a:gd name="connsiteX56" fmla="*/ 1072206 w 1884028"/>
                  <a:gd name="connsiteY56" fmla="*/ 353130 h 2039827"/>
                  <a:gd name="connsiteX57" fmla="*/ 1077975 w 1884028"/>
                  <a:gd name="connsiteY57" fmla="*/ 10936 h 2039827"/>
                  <a:gd name="connsiteX58" fmla="*/ 608423 w 1884028"/>
                  <a:gd name="connsiteY58" fmla="*/ 0 h 2039827"/>
                  <a:gd name="connsiteX0" fmla="*/ 608423 w 1844503"/>
                  <a:gd name="connsiteY0" fmla="*/ 0 h 2039827"/>
                  <a:gd name="connsiteX1" fmla="*/ 590292 w 1844503"/>
                  <a:gd name="connsiteY1" fmla="*/ 872113 h 2039827"/>
                  <a:gd name="connsiteX2" fmla="*/ 6178 w 1844503"/>
                  <a:gd name="connsiteY2" fmla="*/ 841299 h 2039827"/>
                  <a:gd name="connsiteX3" fmla="*/ 0 w 1844503"/>
                  <a:gd name="connsiteY3" fmla="*/ 880734 h 2039827"/>
                  <a:gd name="connsiteX4" fmla="*/ 58952 w 1844503"/>
                  <a:gd name="connsiteY4" fmla="*/ 921540 h 2039827"/>
                  <a:gd name="connsiteX5" fmla="*/ 114557 w 1844503"/>
                  <a:gd name="connsiteY5" fmla="*/ 989503 h 2039827"/>
                  <a:gd name="connsiteX6" fmla="*/ 163984 w 1844503"/>
                  <a:gd name="connsiteY6" fmla="*/ 1063643 h 2039827"/>
                  <a:gd name="connsiteX7" fmla="*/ 213411 w 1844503"/>
                  <a:gd name="connsiteY7" fmla="*/ 1076000 h 2039827"/>
                  <a:gd name="connsiteX8" fmla="*/ 250481 w 1844503"/>
                  <a:gd name="connsiteY8" fmla="*/ 1125427 h 2039827"/>
                  <a:gd name="connsiteX9" fmla="*/ 281373 w 1844503"/>
                  <a:gd name="connsiteY9" fmla="*/ 1174854 h 2039827"/>
                  <a:gd name="connsiteX10" fmla="*/ 306087 w 1844503"/>
                  <a:gd name="connsiteY10" fmla="*/ 1230459 h 2039827"/>
                  <a:gd name="connsiteX11" fmla="*/ 318444 w 1844503"/>
                  <a:gd name="connsiteY11" fmla="*/ 1304600 h 2039827"/>
                  <a:gd name="connsiteX12" fmla="*/ 336979 w 1844503"/>
                  <a:gd name="connsiteY12" fmla="*/ 1329313 h 2039827"/>
                  <a:gd name="connsiteX13" fmla="*/ 442011 w 1844503"/>
                  <a:gd name="connsiteY13" fmla="*/ 1409632 h 2039827"/>
                  <a:gd name="connsiteX14" fmla="*/ 448190 w 1844503"/>
                  <a:gd name="connsiteY14" fmla="*/ 1384919 h 2039827"/>
                  <a:gd name="connsiteX15" fmla="*/ 584114 w 1844503"/>
                  <a:gd name="connsiteY15" fmla="*/ 1452881 h 2039827"/>
                  <a:gd name="connsiteX16" fmla="*/ 584114 w 1844503"/>
                  <a:gd name="connsiteY16" fmla="*/ 1452881 h 2039827"/>
                  <a:gd name="connsiteX17" fmla="*/ 615006 w 1844503"/>
                  <a:gd name="connsiteY17" fmla="*/ 1397276 h 2039827"/>
                  <a:gd name="connsiteX18" fmla="*/ 670611 w 1844503"/>
                  <a:gd name="connsiteY18" fmla="*/ 1329313 h 2039827"/>
                  <a:gd name="connsiteX19" fmla="*/ 1208130 w 1844503"/>
                  <a:gd name="connsiteY19" fmla="*/ 1817405 h 2039827"/>
                  <a:gd name="connsiteX20" fmla="*/ 1232844 w 1844503"/>
                  <a:gd name="connsiteY20" fmla="*/ 1879189 h 2039827"/>
                  <a:gd name="connsiteX21" fmla="*/ 1257557 w 1844503"/>
                  <a:gd name="connsiteY21" fmla="*/ 1940973 h 2039827"/>
                  <a:gd name="connsiteX22" fmla="*/ 1288449 w 1844503"/>
                  <a:gd name="connsiteY22" fmla="*/ 1984222 h 2039827"/>
                  <a:gd name="connsiteX23" fmla="*/ 1449087 w 1844503"/>
                  <a:gd name="connsiteY23" fmla="*/ 2027470 h 2039827"/>
                  <a:gd name="connsiteX24" fmla="*/ 1615903 w 1844503"/>
                  <a:gd name="connsiteY24" fmla="*/ 2039827 h 2039827"/>
                  <a:gd name="connsiteX25" fmla="*/ 1597368 w 1844503"/>
                  <a:gd name="connsiteY25" fmla="*/ 2027470 h 2039827"/>
                  <a:gd name="connsiteX26" fmla="*/ 1560298 w 1844503"/>
                  <a:gd name="connsiteY26" fmla="*/ 1928616 h 2039827"/>
                  <a:gd name="connsiteX27" fmla="*/ 1535584 w 1844503"/>
                  <a:gd name="connsiteY27" fmla="*/ 1848297 h 2039827"/>
                  <a:gd name="connsiteX28" fmla="*/ 1547941 w 1844503"/>
                  <a:gd name="connsiteY28" fmla="*/ 1817405 h 2039827"/>
                  <a:gd name="connsiteX29" fmla="*/ 1541762 w 1844503"/>
                  <a:gd name="connsiteY29" fmla="*/ 1798870 h 2039827"/>
                  <a:gd name="connsiteX30" fmla="*/ 1498514 w 1844503"/>
                  <a:gd name="connsiteY30" fmla="*/ 1774157 h 2039827"/>
                  <a:gd name="connsiteX31" fmla="*/ 1547941 w 1844503"/>
                  <a:gd name="connsiteY31" fmla="*/ 1743265 h 2039827"/>
                  <a:gd name="connsiteX32" fmla="*/ 1554119 w 1844503"/>
                  <a:gd name="connsiteY32" fmla="*/ 1730908 h 2039827"/>
                  <a:gd name="connsiteX33" fmla="*/ 1560298 w 1844503"/>
                  <a:gd name="connsiteY33" fmla="*/ 1700016 h 2039827"/>
                  <a:gd name="connsiteX34" fmla="*/ 1535584 w 1844503"/>
                  <a:gd name="connsiteY34" fmla="*/ 1669124 h 2039827"/>
                  <a:gd name="connsiteX35" fmla="*/ 1560298 w 1844503"/>
                  <a:gd name="connsiteY35" fmla="*/ 1594984 h 2039827"/>
                  <a:gd name="connsiteX36" fmla="*/ 1628260 w 1844503"/>
                  <a:gd name="connsiteY36" fmla="*/ 1594984 h 2039827"/>
                  <a:gd name="connsiteX37" fmla="*/ 1844503 w 1844503"/>
                  <a:gd name="connsiteY37" fmla="*/ 470519 h 2039827"/>
                  <a:gd name="connsiteX38" fmla="*/ 1776541 w 1844503"/>
                  <a:gd name="connsiteY38" fmla="*/ 464340 h 2039827"/>
                  <a:gd name="connsiteX39" fmla="*/ 1702400 w 1844503"/>
                  <a:gd name="connsiteY39" fmla="*/ 519946 h 2039827"/>
                  <a:gd name="connsiteX40" fmla="*/ 1640617 w 1844503"/>
                  <a:gd name="connsiteY40" fmla="*/ 489054 h 2039827"/>
                  <a:gd name="connsiteX41" fmla="*/ 1603546 w 1844503"/>
                  <a:gd name="connsiteY41" fmla="*/ 501411 h 2039827"/>
                  <a:gd name="connsiteX42" fmla="*/ 1603608 w 1844503"/>
                  <a:gd name="connsiteY42" fmla="*/ 489288 h 2039827"/>
                  <a:gd name="connsiteX43" fmla="*/ 1529406 w 1844503"/>
                  <a:gd name="connsiteY43" fmla="*/ 495232 h 2039827"/>
                  <a:gd name="connsiteX44" fmla="*/ 1498514 w 1844503"/>
                  <a:gd name="connsiteY44" fmla="*/ 470519 h 2039827"/>
                  <a:gd name="connsiteX45" fmla="*/ 1451525 w 1844503"/>
                  <a:gd name="connsiteY45" fmla="*/ 481697 h 2039827"/>
                  <a:gd name="connsiteX46" fmla="*/ 1372168 w 1844503"/>
                  <a:gd name="connsiteY46" fmla="*/ 433707 h 2039827"/>
                  <a:gd name="connsiteX47" fmla="*/ 1300806 w 1844503"/>
                  <a:gd name="connsiteY47" fmla="*/ 451984 h 2039827"/>
                  <a:gd name="connsiteX48" fmla="*/ 1269914 w 1844503"/>
                  <a:gd name="connsiteY48" fmla="*/ 439627 h 2039827"/>
                  <a:gd name="connsiteX49" fmla="*/ 1250011 w 1844503"/>
                  <a:gd name="connsiteY49" fmla="*/ 432292 h 2039827"/>
                  <a:gd name="connsiteX50" fmla="*/ 1220487 w 1844503"/>
                  <a:gd name="connsiteY50" fmla="*/ 396378 h 2039827"/>
                  <a:gd name="connsiteX51" fmla="*/ 1153535 w 1844503"/>
                  <a:gd name="connsiteY51" fmla="*/ 390478 h 2039827"/>
                  <a:gd name="connsiteX52" fmla="*/ 1115454 w 1844503"/>
                  <a:gd name="connsiteY52" fmla="*/ 371665 h 2039827"/>
                  <a:gd name="connsiteX53" fmla="*/ 1096919 w 1844503"/>
                  <a:gd name="connsiteY53" fmla="*/ 371665 h 2039827"/>
                  <a:gd name="connsiteX54" fmla="*/ 1084562 w 1844503"/>
                  <a:gd name="connsiteY54" fmla="*/ 359308 h 2039827"/>
                  <a:gd name="connsiteX55" fmla="*/ 1072206 w 1844503"/>
                  <a:gd name="connsiteY55" fmla="*/ 353130 h 2039827"/>
                  <a:gd name="connsiteX56" fmla="*/ 1077975 w 1844503"/>
                  <a:gd name="connsiteY56" fmla="*/ 10936 h 2039827"/>
                  <a:gd name="connsiteX57" fmla="*/ 608423 w 1844503"/>
                  <a:gd name="connsiteY57" fmla="*/ 0 h 2039827"/>
                  <a:gd name="connsiteX0" fmla="*/ 608423 w 1776541"/>
                  <a:gd name="connsiteY0" fmla="*/ 0 h 2039827"/>
                  <a:gd name="connsiteX1" fmla="*/ 590292 w 1776541"/>
                  <a:gd name="connsiteY1" fmla="*/ 872113 h 2039827"/>
                  <a:gd name="connsiteX2" fmla="*/ 6178 w 1776541"/>
                  <a:gd name="connsiteY2" fmla="*/ 841299 h 2039827"/>
                  <a:gd name="connsiteX3" fmla="*/ 0 w 1776541"/>
                  <a:gd name="connsiteY3" fmla="*/ 880734 h 2039827"/>
                  <a:gd name="connsiteX4" fmla="*/ 58952 w 1776541"/>
                  <a:gd name="connsiteY4" fmla="*/ 921540 h 2039827"/>
                  <a:gd name="connsiteX5" fmla="*/ 114557 w 1776541"/>
                  <a:gd name="connsiteY5" fmla="*/ 989503 h 2039827"/>
                  <a:gd name="connsiteX6" fmla="*/ 163984 w 1776541"/>
                  <a:gd name="connsiteY6" fmla="*/ 1063643 h 2039827"/>
                  <a:gd name="connsiteX7" fmla="*/ 213411 w 1776541"/>
                  <a:gd name="connsiteY7" fmla="*/ 1076000 h 2039827"/>
                  <a:gd name="connsiteX8" fmla="*/ 250481 w 1776541"/>
                  <a:gd name="connsiteY8" fmla="*/ 1125427 h 2039827"/>
                  <a:gd name="connsiteX9" fmla="*/ 281373 w 1776541"/>
                  <a:gd name="connsiteY9" fmla="*/ 1174854 h 2039827"/>
                  <a:gd name="connsiteX10" fmla="*/ 306087 w 1776541"/>
                  <a:gd name="connsiteY10" fmla="*/ 1230459 h 2039827"/>
                  <a:gd name="connsiteX11" fmla="*/ 318444 w 1776541"/>
                  <a:gd name="connsiteY11" fmla="*/ 1304600 h 2039827"/>
                  <a:gd name="connsiteX12" fmla="*/ 336979 w 1776541"/>
                  <a:gd name="connsiteY12" fmla="*/ 1329313 h 2039827"/>
                  <a:gd name="connsiteX13" fmla="*/ 442011 w 1776541"/>
                  <a:gd name="connsiteY13" fmla="*/ 1409632 h 2039827"/>
                  <a:gd name="connsiteX14" fmla="*/ 448190 w 1776541"/>
                  <a:gd name="connsiteY14" fmla="*/ 1384919 h 2039827"/>
                  <a:gd name="connsiteX15" fmla="*/ 584114 w 1776541"/>
                  <a:gd name="connsiteY15" fmla="*/ 1452881 h 2039827"/>
                  <a:gd name="connsiteX16" fmla="*/ 584114 w 1776541"/>
                  <a:gd name="connsiteY16" fmla="*/ 1452881 h 2039827"/>
                  <a:gd name="connsiteX17" fmla="*/ 615006 w 1776541"/>
                  <a:gd name="connsiteY17" fmla="*/ 1397276 h 2039827"/>
                  <a:gd name="connsiteX18" fmla="*/ 670611 w 1776541"/>
                  <a:gd name="connsiteY18" fmla="*/ 1329313 h 2039827"/>
                  <a:gd name="connsiteX19" fmla="*/ 1208130 w 1776541"/>
                  <a:gd name="connsiteY19" fmla="*/ 1817405 h 2039827"/>
                  <a:gd name="connsiteX20" fmla="*/ 1232844 w 1776541"/>
                  <a:gd name="connsiteY20" fmla="*/ 1879189 h 2039827"/>
                  <a:gd name="connsiteX21" fmla="*/ 1257557 w 1776541"/>
                  <a:gd name="connsiteY21" fmla="*/ 1940973 h 2039827"/>
                  <a:gd name="connsiteX22" fmla="*/ 1288449 w 1776541"/>
                  <a:gd name="connsiteY22" fmla="*/ 1984222 h 2039827"/>
                  <a:gd name="connsiteX23" fmla="*/ 1449087 w 1776541"/>
                  <a:gd name="connsiteY23" fmla="*/ 2027470 h 2039827"/>
                  <a:gd name="connsiteX24" fmla="*/ 1615903 w 1776541"/>
                  <a:gd name="connsiteY24" fmla="*/ 2039827 h 2039827"/>
                  <a:gd name="connsiteX25" fmla="*/ 1597368 w 1776541"/>
                  <a:gd name="connsiteY25" fmla="*/ 2027470 h 2039827"/>
                  <a:gd name="connsiteX26" fmla="*/ 1560298 w 1776541"/>
                  <a:gd name="connsiteY26" fmla="*/ 1928616 h 2039827"/>
                  <a:gd name="connsiteX27" fmla="*/ 1535584 w 1776541"/>
                  <a:gd name="connsiteY27" fmla="*/ 1848297 h 2039827"/>
                  <a:gd name="connsiteX28" fmla="*/ 1547941 w 1776541"/>
                  <a:gd name="connsiteY28" fmla="*/ 1817405 h 2039827"/>
                  <a:gd name="connsiteX29" fmla="*/ 1541762 w 1776541"/>
                  <a:gd name="connsiteY29" fmla="*/ 1798870 h 2039827"/>
                  <a:gd name="connsiteX30" fmla="*/ 1498514 w 1776541"/>
                  <a:gd name="connsiteY30" fmla="*/ 1774157 h 2039827"/>
                  <a:gd name="connsiteX31" fmla="*/ 1547941 w 1776541"/>
                  <a:gd name="connsiteY31" fmla="*/ 1743265 h 2039827"/>
                  <a:gd name="connsiteX32" fmla="*/ 1554119 w 1776541"/>
                  <a:gd name="connsiteY32" fmla="*/ 1730908 h 2039827"/>
                  <a:gd name="connsiteX33" fmla="*/ 1560298 w 1776541"/>
                  <a:gd name="connsiteY33" fmla="*/ 1700016 h 2039827"/>
                  <a:gd name="connsiteX34" fmla="*/ 1535584 w 1776541"/>
                  <a:gd name="connsiteY34" fmla="*/ 1669124 h 2039827"/>
                  <a:gd name="connsiteX35" fmla="*/ 1560298 w 1776541"/>
                  <a:gd name="connsiteY35" fmla="*/ 1594984 h 2039827"/>
                  <a:gd name="connsiteX36" fmla="*/ 1628260 w 1776541"/>
                  <a:gd name="connsiteY36" fmla="*/ 1594984 h 2039827"/>
                  <a:gd name="connsiteX37" fmla="*/ 1776541 w 1776541"/>
                  <a:gd name="connsiteY37" fmla="*/ 464340 h 2039827"/>
                  <a:gd name="connsiteX38" fmla="*/ 1702400 w 1776541"/>
                  <a:gd name="connsiteY38" fmla="*/ 519946 h 2039827"/>
                  <a:gd name="connsiteX39" fmla="*/ 1640617 w 1776541"/>
                  <a:gd name="connsiteY39" fmla="*/ 489054 h 2039827"/>
                  <a:gd name="connsiteX40" fmla="*/ 1603546 w 1776541"/>
                  <a:gd name="connsiteY40" fmla="*/ 501411 h 2039827"/>
                  <a:gd name="connsiteX41" fmla="*/ 1603608 w 1776541"/>
                  <a:gd name="connsiteY41" fmla="*/ 489288 h 2039827"/>
                  <a:gd name="connsiteX42" fmla="*/ 1529406 w 1776541"/>
                  <a:gd name="connsiteY42" fmla="*/ 495232 h 2039827"/>
                  <a:gd name="connsiteX43" fmla="*/ 1498514 w 1776541"/>
                  <a:gd name="connsiteY43" fmla="*/ 470519 h 2039827"/>
                  <a:gd name="connsiteX44" fmla="*/ 1451525 w 1776541"/>
                  <a:gd name="connsiteY44" fmla="*/ 481697 h 2039827"/>
                  <a:gd name="connsiteX45" fmla="*/ 1372168 w 1776541"/>
                  <a:gd name="connsiteY45" fmla="*/ 433707 h 2039827"/>
                  <a:gd name="connsiteX46" fmla="*/ 1300806 w 1776541"/>
                  <a:gd name="connsiteY46" fmla="*/ 451984 h 2039827"/>
                  <a:gd name="connsiteX47" fmla="*/ 1269914 w 1776541"/>
                  <a:gd name="connsiteY47" fmla="*/ 439627 h 2039827"/>
                  <a:gd name="connsiteX48" fmla="*/ 1250011 w 1776541"/>
                  <a:gd name="connsiteY48" fmla="*/ 432292 h 2039827"/>
                  <a:gd name="connsiteX49" fmla="*/ 1220487 w 1776541"/>
                  <a:gd name="connsiteY49" fmla="*/ 396378 h 2039827"/>
                  <a:gd name="connsiteX50" fmla="*/ 1153535 w 1776541"/>
                  <a:gd name="connsiteY50" fmla="*/ 390478 h 2039827"/>
                  <a:gd name="connsiteX51" fmla="*/ 1115454 w 1776541"/>
                  <a:gd name="connsiteY51" fmla="*/ 371665 h 2039827"/>
                  <a:gd name="connsiteX52" fmla="*/ 1096919 w 1776541"/>
                  <a:gd name="connsiteY52" fmla="*/ 371665 h 2039827"/>
                  <a:gd name="connsiteX53" fmla="*/ 1084562 w 1776541"/>
                  <a:gd name="connsiteY53" fmla="*/ 359308 h 2039827"/>
                  <a:gd name="connsiteX54" fmla="*/ 1072206 w 1776541"/>
                  <a:gd name="connsiteY54" fmla="*/ 353130 h 2039827"/>
                  <a:gd name="connsiteX55" fmla="*/ 1077975 w 1776541"/>
                  <a:gd name="connsiteY55" fmla="*/ 10936 h 2039827"/>
                  <a:gd name="connsiteX56" fmla="*/ 608423 w 1776541"/>
                  <a:gd name="connsiteY56" fmla="*/ 0 h 2039827"/>
                  <a:gd name="connsiteX0" fmla="*/ 608423 w 1702400"/>
                  <a:gd name="connsiteY0" fmla="*/ 0 h 2039827"/>
                  <a:gd name="connsiteX1" fmla="*/ 590292 w 1702400"/>
                  <a:gd name="connsiteY1" fmla="*/ 872113 h 2039827"/>
                  <a:gd name="connsiteX2" fmla="*/ 6178 w 1702400"/>
                  <a:gd name="connsiteY2" fmla="*/ 841299 h 2039827"/>
                  <a:gd name="connsiteX3" fmla="*/ 0 w 1702400"/>
                  <a:gd name="connsiteY3" fmla="*/ 880734 h 2039827"/>
                  <a:gd name="connsiteX4" fmla="*/ 58952 w 1702400"/>
                  <a:gd name="connsiteY4" fmla="*/ 921540 h 2039827"/>
                  <a:gd name="connsiteX5" fmla="*/ 114557 w 1702400"/>
                  <a:gd name="connsiteY5" fmla="*/ 989503 h 2039827"/>
                  <a:gd name="connsiteX6" fmla="*/ 163984 w 1702400"/>
                  <a:gd name="connsiteY6" fmla="*/ 1063643 h 2039827"/>
                  <a:gd name="connsiteX7" fmla="*/ 213411 w 1702400"/>
                  <a:gd name="connsiteY7" fmla="*/ 1076000 h 2039827"/>
                  <a:gd name="connsiteX8" fmla="*/ 250481 w 1702400"/>
                  <a:gd name="connsiteY8" fmla="*/ 1125427 h 2039827"/>
                  <a:gd name="connsiteX9" fmla="*/ 281373 w 1702400"/>
                  <a:gd name="connsiteY9" fmla="*/ 1174854 h 2039827"/>
                  <a:gd name="connsiteX10" fmla="*/ 306087 w 1702400"/>
                  <a:gd name="connsiteY10" fmla="*/ 1230459 h 2039827"/>
                  <a:gd name="connsiteX11" fmla="*/ 318444 w 1702400"/>
                  <a:gd name="connsiteY11" fmla="*/ 1304600 h 2039827"/>
                  <a:gd name="connsiteX12" fmla="*/ 336979 w 1702400"/>
                  <a:gd name="connsiteY12" fmla="*/ 1329313 h 2039827"/>
                  <a:gd name="connsiteX13" fmla="*/ 442011 w 1702400"/>
                  <a:gd name="connsiteY13" fmla="*/ 1409632 h 2039827"/>
                  <a:gd name="connsiteX14" fmla="*/ 448190 w 1702400"/>
                  <a:gd name="connsiteY14" fmla="*/ 1384919 h 2039827"/>
                  <a:gd name="connsiteX15" fmla="*/ 584114 w 1702400"/>
                  <a:gd name="connsiteY15" fmla="*/ 1452881 h 2039827"/>
                  <a:gd name="connsiteX16" fmla="*/ 584114 w 1702400"/>
                  <a:gd name="connsiteY16" fmla="*/ 1452881 h 2039827"/>
                  <a:gd name="connsiteX17" fmla="*/ 615006 w 1702400"/>
                  <a:gd name="connsiteY17" fmla="*/ 1397276 h 2039827"/>
                  <a:gd name="connsiteX18" fmla="*/ 670611 w 1702400"/>
                  <a:gd name="connsiteY18" fmla="*/ 1329313 h 2039827"/>
                  <a:gd name="connsiteX19" fmla="*/ 1208130 w 1702400"/>
                  <a:gd name="connsiteY19" fmla="*/ 1817405 h 2039827"/>
                  <a:gd name="connsiteX20" fmla="*/ 1232844 w 1702400"/>
                  <a:gd name="connsiteY20" fmla="*/ 1879189 h 2039827"/>
                  <a:gd name="connsiteX21" fmla="*/ 1257557 w 1702400"/>
                  <a:gd name="connsiteY21" fmla="*/ 1940973 h 2039827"/>
                  <a:gd name="connsiteX22" fmla="*/ 1288449 w 1702400"/>
                  <a:gd name="connsiteY22" fmla="*/ 1984222 h 2039827"/>
                  <a:gd name="connsiteX23" fmla="*/ 1449087 w 1702400"/>
                  <a:gd name="connsiteY23" fmla="*/ 2027470 h 2039827"/>
                  <a:gd name="connsiteX24" fmla="*/ 1615903 w 1702400"/>
                  <a:gd name="connsiteY24" fmla="*/ 2039827 h 2039827"/>
                  <a:gd name="connsiteX25" fmla="*/ 1597368 w 1702400"/>
                  <a:gd name="connsiteY25" fmla="*/ 2027470 h 2039827"/>
                  <a:gd name="connsiteX26" fmla="*/ 1560298 w 1702400"/>
                  <a:gd name="connsiteY26" fmla="*/ 1928616 h 2039827"/>
                  <a:gd name="connsiteX27" fmla="*/ 1535584 w 1702400"/>
                  <a:gd name="connsiteY27" fmla="*/ 1848297 h 2039827"/>
                  <a:gd name="connsiteX28" fmla="*/ 1547941 w 1702400"/>
                  <a:gd name="connsiteY28" fmla="*/ 1817405 h 2039827"/>
                  <a:gd name="connsiteX29" fmla="*/ 1541762 w 1702400"/>
                  <a:gd name="connsiteY29" fmla="*/ 1798870 h 2039827"/>
                  <a:gd name="connsiteX30" fmla="*/ 1498514 w 1702400"/>
                  <a:gd name="connsiteY30" fmla="*/ 1774157 h 2039827"/>
                  <a:gd name="connsiteX31" fmla="*/ 1547941 w 1702400"/>
                  <a:gd name="connsiteY31" fmla="*/ 1743265 h 2039827"/>
                  <a:gd name="connsiteX32" fmla="*/ 1554119 w 1702400"/>
                  <a:gd name="connsiteY32" fmla="*/ 1730908 h 2039827"/>
                  <a:gd name="connsiteX33" fmla="*/ 1560298 w 1702400"/>
                  <a:gd name="connsiteY33" fmla="*/ 1700016 h 2039827"/>
                  <a:gd name="connsiteX34" fmla="*/ 1535584 w 1702400"/>
                  <a:gd name="connsiteY34" fmla="*/ 1669124 h 2039827"/>
                  <a:gd name="connsiteX35" fmla="*/ 1560298 w 1702400"/>
                  <a:gd name="connsiteY35" fmla="*/ 1594984 h 2039827"/>
                  <a:gd name="connsiteX36" fmla="*/ 1628260 w 1702400"/>
                  <a:gd name="connsiteY36" fmla="*/ 1594984 h 2039827"/>
                  <a:gd name="connsiteX37" fmla="*/ 1702400 w 1702400"/>
                  <a:gd name="connsiteY37" fmla="*/ 519946 h 2039827"/>
                  <a:gd name="connsiteX38" fmla="*/ 1640617 w 1702400"/>
                  <a:gd name="connsiteY38" fmla="*/ 489054 h 2039827"/>
                  <a:gd name="connsiteX39" fmla="*/ 1603546 w 1702400"/>
                  <a:gd name="connsiteY39" fmla="*/ 501411 h 2039827"/>
                  <a:gd name="connsiteX40" fmla="*/ 1603608 w 1702400"/>
                  <a:gd name="connsiteY40" fmla="*/ 489288 h 2039827"/>
                  <a:gd name="connsiteX41" fmla="*/ 1529406 w 1702400"/>
                  <a:gd name="connsiteY41" fmla="*/ 495232 h 2039827"/>
                  <a:gd name="connsiteX42" fmla="*/ 1498514 w 1702400"/>
                  <a:gd name="connsiteY42" fmla="*/ 470519 h 2039827"/>
                  <a:gd name="connsiteX43" fmla="*/ 1451525 w 1702400"/>
                  <a:gd name="connsiteY43" fmla="*/ 481697 h 2039827"/>
                  <a:gd name="connsiteX44" fmla="*/ 1372168 w 1702400"/>
                  <a:gd name="connsiteY44" fmla="*/ 433707 h 2039827"/>
                  <a:gd name="connsiteX45" fmla="*/ 1300806 w 1702400"/>
                  <a:gd name="connsiteY45" fmla="*/ 451984 h 2039827"/>
                  <a:gd name="connsiteX46" fmla="*/ 1269914 w 1702400"/>
                  <a:gd name="connsiteY46" fmla="*/ 439627 h 2039827"/>
                  <a:gd name="connsiteX47" fmla="*/ 1250011 w 1702400"/>
                  <a:gd name="connsiteY47" fmla="*/ 432292 h 2039827"/>
                  <a:gd name="connsiteX48" fmla="*/ 1220487 w 1702400"/>
                  <a:gd name="connsiteY48" fmla="*/ 396378 h 2039827"/>
                  <a:gd name="connsiteX49" fmla="*/ 1153535 w 1702400"/>
                  <a:gd name="connsiteY49" fmla="*/ 390478 h 2039827"/>
                  <a:gd name="connsiteX50" fmla="*/ 1115454 w 1702400"/>
                  <a:gd name="connsiteY50" fmla="*/ 371665 h 2039827"/>
                  <a:gd name="connsiteX51" fmla="*/ 1096919 w 1702400"/>
                  <a:gd name="connsiteY51" fmla="*/ 371665 h 2039827"/>
                  <a:gd name="connsiteX52" fmla="*/ 1084562 w 1702400"/>
                  <a:gd name="connsiteY52" fmla="*/ 359308 h 2039827"/>
                  <a:gd name="connsiteX53" fmla="*/ 1072206 w 1702400"/>
                  <a:gd name="connsiteY53" fmla="*/ 353130 h 2039827"/>
                  <a:gd name="connsiteX54" fmla="*/ 1077975 w 1702400"/>
                  <a:gd name="connsiteY54" fmla="*/ 10936 h 2039827"/>
                  <a:gd name="connsiteX55" fmla="*/ 608423 w 1702400"/>
                  <a:gd name="connsiteY55" fmla="*/ 0 h 2039827"/>
                  <a:gd name="connsiteX0" fmla="*/ 608423 w 1640617"/>
                  <a:gd name="connsiteY0" fmla="*/ 0 h 2039827"/>
                  <a:gd name="connsiteX1" fmla="*/ 590292 w 1640617"/>
                  <a:gd name="connsiteY1" fmla="*/ 872113 h 2039827"/>
                  <a:gd name="connsiteX2" fmla="*/ 6178 w 1640617"/>
                  <a:gd name="connsiteY2" fmla="*/ 841299 h 2039827"/>
                  <a:gd name="connsiteX3" fmla="*/ 0 w 1640617"/>
                  <a:gd name="connsiteY3" fmla="*/ 880734 h 2039827"/>
                  <a:gd name="connsiteX4" fmla="*/ 58952 w 1640617"/>
                  <a:gd name="connsiteY4" fmla="*/ 921540 h 2039827"/>
                  <a:gd name="connsiteX5" fmla="*/ 114557 w 1640617"/>
                  <a:gd name="connsiteY5" fmla="*/ 989503 h 2039827"/>
                  <a:gd name="connsiteX6" fmla="*/ 163984 w 1640617"/>
                  <a:gd name="connsiteY6" fmla="*/ 1063643 h 2039827"/>
                  <a:gd name="connsiteX7" fmla="*/ 213411 w 1640617"/>
                  <a:gd name="connsiteY7" fmla="*/ 1076000 h 2039827"/>
                  <a:gd name="connsiteX8" fmla="*/ 250481 w 1640617"/>
                  <a:gd name="connsiteY8" fmla="*/ 1125427 h 2039827"/>
                  <a:gd name="connsiteX9" fmla="*/ 281373 w 1640617"/>
                  <a:gd name="connsiteY9" fmla="*/ 1174854 h 2039827"/>
                  <a:gd name="connsiteX10" fmla="*/ 306087 w 1640617"/>
                  <a:gd name="connsiteY10" fmla="*/ 1230459 h 2039827"/>
                  <a:gd name="connsiteX11" fmla="*/ 318444 w 1640617"/>
                  <a:gd name="connsiteY11" fmla="*/ 1304600 h 2039827"/>
                  <a:gd name="connsiteX12" fmla="*/ 336979 w 1640617"/>
                  <a:gd name="connsiteY12" fmla="*/ 1329313 h 2039827"/>
                  <a:gd name="connsiteX13" fmla="*/ 442011 w 1640617"/>
                  <a:gd name="connsiteY13" fmla="*/ 1409632 h 2039827"/>
                  <a:gd name="connsiteX14" fmla="*/ 448190 w 1640617"/>
                  <a:gd name="connsiteY14" fmla="*/ 1384919 h 2039827"/>
                  <a:gd name="connsiteX15" fmla="*/ 584114 w 1640617"/>
                  <a:gd name="connsiteY15" fmla="*/ 1452881 h 2039827"/>
                  <a:gd name="connsiteX16" fmla="*/ 584114 w 1640617"/>
                  <a:gd name="connsiteY16" fmla="*/ 1452881 h 2039827"/>
                  <a:gd name="connsiteX17" fmla="*/ 615006 w 1640617"/>
                  <a:gd name="connsiteY17" fmla="*/ 1397276 h 2039827"/>
                  <a:gd name="connsiteX18" fmla="*/ 670611 w 1640617"/>
                  <a:gd name="connsiteY18" fmla="*/ 1329313 h 2039827"/>
                  <a:gd name="connsiteX19" fmla="*/ 1208130 w 1640617"/>
                  <a:gd name="connsiteY19" fmla="*/ 1817405 h 2039827"/>
                  <a:gd name="connsiteX20" fmla="*/ 1232844 w 1640617"/>
                  <a:gd name="connsiteY20" fmla="*/ 1879189 h 2039827"/>
                  <a:gd name="connsiteX21" fmla="*/ 1257557 w 1640617"/>
                  <a:gd name="connsiteY21" fmla="*/ 1940973 h 2039827"/>
                  <a:gd name="connsiteX22" fmla="*/ 1288449 w 1640617"/>
                  <a:gd name="connsiteY22" fmla="*/ 1984222 h 2039827"/>
                  <a:gd name="connsiteX23" fmla="*/ 1449087 w 1640617"/>
                  <a:gd name="connsiteY23" fmla="*/ 2027470 h 2039827"/>
                  <a:gd name="connsiteX24" fmla="*/ 1615903 w 1640617"/>
                  <a:gd name="connsiteY24" fmla="*/ 2039827 h 2039827"/>
                  <a:gd name="connsiteX25" fmla="*/ 1597368 w 1640617"/>
                  <a:gd name="connsiteY25" fmla="*/ 2027470 h 2039827"/>
                  <a:gd name="connsiteX26" fmla="*/ 1560298 w 1640617"/>
                  <a:gd name="connsiteY26" fmla="*/ 1928616 h 2039827"/>
                  <a:gd name="connsiteX27" fmla="*/ 1535584 w 1640617"/>
                  <a:gd name="connsiteY27" fmla="*/ 1848297 h 2039827"/>
                  <a:gd name="connsiteX28" fmla="*/ 1547941 w 1640617"/>
                  <a:gd name="connsiteY28" fmla="*/ 1817405 h 2039827"/>
                  <a:gd name="connsiteX29" fmla="*/ 1541762 w 1640617"/>
                  <a:gd name="connsiteY29" fmla="*/ 1798870 h 2039827"/>
                  <a:gd name="connsiteX30" fmla="*/ 1498514 w 1640617"/>
                  <a:gd name="connsiteY30" fmla="*/ 1774157 h 2039827"/>
                  <a:gd name="connsiteX31" fmla="*/ 1547941 w 1640617"/>
                  <a:gd name="connsiteY31" fmla="*/ 1743265 h 2039827"/>
                  <a:gd name="connsiteX32" fmla="*/ 1554119 w 1640617"/>
                  <a:gd name="connsiteY32" fmla="*/ 1730908 h 2039827"/>
                  <a:gd name="connsiteX33" fmla="*/ 1560298 w 1640617"/>
                  <a:gd name="connsiteY33" fmla="*/ 1700016 h 2039827"/>
                  <a:gd name="connsiteX34" fmla="*/ 1535584 w 1640617"/>
                  <a:gd name="connsiteY34" fmla="*/ 1669124 h 2039827"/>
                  <a:gd name="connsiteX35" fmla="*/ 1560298 w 1640617"/>
                  <a:gd name="connsiteY35" fmla="*/ 1594984 h 2039827"/>
                  <a:gd name="connsiteX36" fmla="*/ 1628260 w 1640617"/>
                  <a:gd name="connsiteY36" fmla="*/ 1594984 h 2039827"/>
                  <a:gd name="connsiteX37" fmla="*/ 1640617 w 1640617"/>
                  <a:gd name="connsiteY37" fmla="*/ 489054 h 2039827"/>
                  <a:gd name="connsiteX38" fmla="*/ 1603546 w 1640617"/>
                  <a:gd name="connsiteY38" fmla="*/ 501411 h 2039827"/>
                  <a:gd name="connsiteX39" fmla="*/ 1603608 w 1640617"/>
                  <a:gd name="connsiteY39" fmla="*/ 489288 h 2039827"/>
                  <a:gd name="connsiteX40" fmla="*/ 1529406 w 1640617"/>
                  <a:gd name="connsiteY40" fmla="*/ 495232 h 2039827"/>
                  <a:gd name="connsiteX41" fmla="*/ 1498514 w 1640617"/>
                  <a:gd name="connsiteY41" fmla="*/ 470519 h 2039827"/>
                  <a:gd name="connsiteX42" fmla="*/ 1451525 w 1640617"/>
                  <a:gd name="connsiteY42" fmla="*/ 481697 h 2039827"/>
                  <a:gd name="connsiteX43" fmla="*/ 1372168 w 1640617"/>
                  <a:gd name="connsiteY43" fmla="*/ 433707 h 2039827"/>
                  <a:gd name="connsiteX44" fmla="*/ 1300806 w 1640617"/>
                  <a:gd name="connsiteY44" fmla="*/ 451984 h 2039827"/>
                  <a:gd name="connsiteX45" fmla="*/ 1269914 w 1640617"/>
                  <a:gd name="connsiteY45" fmla="*/ 439627 h 2039827"/>
                  <a:gd name="connsiteX46" fmla="*/ 1250011 w 1640617"/>
                  <a:gd name="connsiteY46" fmla="*/ 432292 h 2039827"/>
                  <a:gd name="connsiteX47" fmla="*/ 1220487 w 1640617"/>
                  <a:gd name="connsiteY47" fmla="*/ 396378 h 2039827"/>
                  <a:gd name="connsiteX48" fmla="*/ 1153535 w 1640617"/>
                  <a:gd name="connsiteY48" fmla="*/ 390478 h 2039827"/>
                  <a:gd name="connsiteX49" fmla="*/ 1115454 w 1640617"/>
                  <a:gd name="connsiteY49" fmla="*/ 371665 h 2039827"/>
                  <a:gd name="connsiteX50" fmla="*/ 1096919 w 1640617"/>
                  <a:gd name="connsiteY50" fmla="*/ 371665 h 2039827"/>
                  <a:gd name="connsiteX51" fmla="*/ 1084562 w 1640617"/>
                  <a:gd name="connsiteY51" fmla="*/ 359308 h 2039827"/>
                  <a:gd name="connsiteX52" fmla="*/ 1072206 w 1640617"/>
                  <a:gd name="connsiteY52" fmla="*/ 353130 h 2039827"/>
                  <a:gd name="connsiteX53" fmla="*/ 1077975 w 1640617"/>
                  <a:gd name="connsiteY53" fmla="*/ 10936 h 2039827"/>
                  <a:gd name="connsiteX54" fmla="*/ 608423 w 1640617"/>
                  <a:gd name="connsiteY54" fmla="*/ 0 h 2039827"/>
                  <a:gd name="connsiteX0" fmla="*/ 608423 w 1628260"/>
                  <a:gd name="connsiteY0" fmla="*/ 0 h 2039827"/>
                  <a:gd name="connsiteX1" fmla="*/ 590292 w 1628260"/>
                  <a:gd name="connsiteY1" fmla="*/ 872113 h 2039827"/>
                  <a:gd name="connsiteX2" fmla="*/ 6178 w 1628260"/>
                  <a:gd name="connsiteY2" fmla="*/ 841299 h 2039827"/>
                  <a:gd name="connsiteX3" fmla="*/ 0 w 1628260"/>
                  <a:gd name="connsiteY3" fmla="*/ 880734 h 2039827"/>
                  <a:gd name="connsiteX4" fmla="*/ 58952 w 1628260"/>
                  <a:gd name="connsiteY4" fmla="*/ 921540 h 2039827"/>
                  <a:gd name="connsiteX5" fmla="*/ 114557 w 1628260"/>
                  <a:gd name="connsiteY5" fmla="*/ 989503 h 2039827"/>
                  <a:gd name="connsiteX6" fmla="*/ 163984 w 1628260"/>
                  <a:gd name="connsiteY6" fmla="*/ 1063643 h 2039827"/>
                  <a:gd name="connsiteX7" fmla="*/ 213411 w 1628260"/>
                  <a:gd name="connsiteY7" fmla="*/ 1076000 h 2039827"/>
                  <a:gd name="connsiteX8" fmla="*/ 250481 w 1628260"/>
                  <a:gd name="connsiteY8" fmla="*/ 1125427 h 2039827"/>
                  <a:gd name="connsiteX9" fmla="*/ 281373 w 1628260"/>
                  <a:gd name="connsiteY9" fmla="*/ 1174854 h 2039827"/>
                  <a:gd name="connsiteX10" fmla="*/ 306087 w 1628260"/>
                  <a:gd name="connsiteY10" fmla="*/ 1230459 h 2039827"/>
                  <a:gd name="connsiteX11" fmla="*/ 318444 w 1628260"/>
                  <a:gd name="connsiteY11" fmla="*/ 1304600 h 2039827"/>
                  <a:gd name="connsiteX12" fmla="*/ 336979 w 1628260"/>
                  <a:gd name="connsiteY12" fmla="*/ 1329313 h 2039827"/>
                  <a:gd name="connsiteX13" fmla="*/ 442011 w 1628260"/>
                  <a:gd name="connsiteY13" fmla="*/ 1409632 h 2039827"/>
                  <a:gd name="connsiteX14" fmla="*/ 448190 w 1628260"/>
                  <a:gd name="connsiteY14" fmla="*/ 1384919 h 2039827"/>
                  <a:gd name="connsiteX15" fmla="*/ 584114 w 1628260"/>
                  <a:gd name="connsiteY15" fmla="*/ 1452881 h 2039827"/>
                  <a:gd name="connsiteX16" fmla="*/ 584114 w 1628260"/>
                  <a:gd name="connsiteY16" fmla="*/ 1452881 h 2039827"/>
                  <a:gd name="connsiteX17" fmla="*/ 615006 w 1628260"/>
                  <a:gd name="connsiteY17" fmla="*/ 1397276 h 2039827"/>
                  <a:gd name="connsiteX18" fmla="*/ 670611 w 1628260"/>
                  <a:gd name="connsiteY18" fmla="*/ 1329313 h 2039827"/>
                  <a:gd name="connsiteX19" fmla="*/ 1208130 w 1628260"/>
                  <a:gd name="connsiteY19" fmla="*/ 1817405 h 2039827"/>
                  <a:gd name="connsiteX20" fmla="*/ 1232844 w 1628260"/>
                  <a:gd name="connsiteY20" fmla="*/ 1879189 h 2039827"/>
                  <a:gd name="connsiteX21" fmla="*/ 1257557 w 1628260"/>
                  <a:gd name="connsiteY21" fmla="*/ 1940973 h 2039827"/>
                  <a:gd name="connsiteX22" fmla="*/ 1288449 w 1628260"/>
                  <a:gd name="connsiteY22" fmla="*/ 1984222 h 2039827"/>
                  <a:gd name="connsiteX23" fmla="*/ 1449087 w 1628260"/>
                  <a:gd name="connsiteY23" fmla="*/ 2027470 h 2039827"/>
                  <a:gd name="connsiteX24" fmla="*/ 1615903 w 1628260"/>
                  <a:gd name="connsiteY24" fmla="*/ 2039827 h 2039827"/>
                  <a:gd name="connsiteX25" fmla="*/ 1597368 w 1628260"/>
                  <a:gd name="connsiteY25" fmla="*/ 2027470 h 2039827"/>
                  <a:gd name="connsiteX26" fmla="*/ 1560298 w 1628260"/>
                  <a:gd name="connsiteY26" fmla="*/ 1928616 h 2039827"/>
                  <a:gd name="connsiteX27" fmla="*/ 1535584 w 1628260"/>
                  <a:gd name="connsiteY27" fmla="*/ 1848297 h 2039827"/>
                  <a:gd name="connsiteX28" fmla="*/ 1547941 w 1628260"/>
                  <a:gd name="connsiteY28" fmla="*/ 1817405 h 2039827"/>
                  <a:gd name="connsiteX29" fmla="*/ 1541762 w 1628260"/>
                  <a:gd name="connsiteY29" fmla="*/ 1798870 h 2039827"/>
                  <a:gd name="connsiteX30" fmla="*/ 1498514 w 1628260"/>
                  <a:gd name="connsiteY30" fmla="*/ 1774157 h 2039827"/>
                  <a:gd name="connsiteX31" fmla="*/ 1547941 w 1628260"/>
                  <a:gd name="connsiteY31" fmla="*/ 1743265 h 2039827"/>
                  <a:gd name="connsiteX32" fmla="*/ 1554119 w 1628260"/>
                  <a:gd name="connsiteY32" fmla="*/ 1730908 h 2039827"/>
                  <a:gd name="connsiteX33" fmla="*/ 1560298 w 1628260"/>
                  <a:gd name="connsiteY33" fmla="*/ 1700016 h 2039827"/>
                  <a:gd name="connsiteX34" fmla="*/ 1535584 w 1628260"/>
                  <a:gd name="connsiteY34" fmla="*/ 1669124 h 2039827"/>
                  <a:gd name="connsiteX35" fmla="*/ 1560298 w 1628260"/>
                  <a:gd name="connsiteY35" fmla="*/ 1594984 h 2039827"/>
                  <a:gd name="connsiteX36" fmla="*/ 1628260 w 1628260"/>
                  <a:gd name="connsiteY36" fmla="*/ 1594984 h 2039827"/>
                  <a:gd name="connsiteX37" fmla="*/ 1603546 w 1628260"/>
                  <a:gd name="connsiteY37" fmla="*/ 501411 h 2039827"/>
                  <a:gd name="connsiteX38" fmla="*/ 1603608 w 1628260"/>
                  <a:gd name="connsiteY38" fmla="*/ 489288 h 2039827"/>
                  <a:gd name="connsiteX39" fmla="*/ 1529406 w 1628260"/>
                  <a:gd name="connsiteY39" fmla="*/ 495232 h 2039827"/>
                  <a:gd name="connsiteX40" fmla="*/ 1498514 w 1628260"/>
                  <a:gd name="connsiteY40" fmla="*/ 470519 h 2039827"/>
                  <a:gd name="connsiteX41" fmla="*/ 1451525 w 1628260"/>
                  <a:gd name="connsiteY41" fmla="*/ 481697 h 2039827"/>
                  <a:gd name="connsiteX42" fmla="*/ 1372168 w 1628260"/>
                  <a:gd name="connsiteY42" fmla="*/ 433707 h 2039827"/>
                  <a:gd name="connsiteX43" fmla="*/ 1300806 w 1628260"/>
                  <a:gd name="connsiteY43" fmla="*/ 451984 h 2039827"/>
                  <a:gd name="connsiteX44" fmla="*/ 1269914 w 1628260"/>
                  <a:gd name="connsiteY44" fmla="*/ 439627 h 2039827"/>
                  <a:gd name="connsiteX45" fmla="*/ 1250011 w 1628260"/>
                  <a:gd name="connsiteY45" fmla="*/ 432292 h 2039827"/>
                  <a:gd name="connsiteX46" fmla="*/ 1220487 w 1628260"/>
                  <a:gd name="connsiteY46" fmla="*/ 396378 h 2039827"/>
                  <a:gd name="connsiteX47" fmla="*/ 1153535 w 1628260"/>
                  <a:gd name="connsiteY47" fmla="*/ 390478 h 2039827"/>
                  <a:gd name="connsiteX48" fmla="*/ 1115454 w 1628260"/>
                  <a:gd name="connsiteY48" fmla="*/ 371665 h 2039827"/>
                  <a:gd name="connsiteX49" fmla="*/ 1096919 w 1628260"/>
                  <a:gd name="connsiteY49" fmla="*/ 371665 h 2039827"/>
                  <a:gd name="connsiteX50" fmla="*/ 1084562 w 1628260"/>
                  <a:gd name="connsiteY50" fmla="*/ 359308 h 2039827"/>
                  <a:gd name="connsiteX51" fmla="*/ 1072206 w 1628260"/>
                  <a:gd name="connsiteY51" fmla="*/ 353130 h 2039827"/>
                  <a:gd name="connsiteX52" fmla="*/ 1077975 w 1628260"/>
                  <a:gd name="connsiteY52" fmla="*/ 10936 h 2039827"/>
                  <a:gd name="connsiteX53" fmla="*/ 608423 w 1628260"/>
                  <a:gd name="connsiteY53" fmla="*/ 0 h 2039827"/>
                  <a:gd name="connsiteX0" fmla="*/ 608423 w 1628260"/>
                  <a:gd name="connsiteY0" fmla="*/ 0 h 2039827"/>
                  <a:gd name="connsiteX1" fmla="*/ 590292 w 1628260"/>
                  <a:gd name="connsiteY1" fmla="*/ 872113 h 2039827"/>
                  <a:gd name="connsiteX2" fmla="*/ 6178 w 1628260"/>
                  <a:gd name="connsiteY2" fmla="*/ 841299 h 2039827"/>
                  <a:gd name="connsiteX3" fmla="*/ 0 w 1628260"/>
                  <a:gd name="connsiteY3" fmla="*/ 880734 h 2039827"/>
                  <a:gd name="connsiteX4" fmla="*/ 58952 w 1628260"/>
                  <a:gd name="connsiteY4" fmla="*/ 921540 h 2039827"/>
                  <a:gd name="connsiteX5" fmla="*/ 114557 w 1628260"/>
                  <a:gd name="connsiteY5" fmla="*/ 989503 h 2039827"/>
                  <a:gd name="connsiteX6" fmla="*/ 163984 w 1628260"/>
                  <a:gd name="connsiteY6" fmla="*/ 1063643 h 2039827"/>
                  <a:gd name="connsiteX7" fmla="*/ 213411 w 1628260"/>
                  <a:gd name="connsiteY7" fmla="*/ 1076000 h 2039827"/>
                  <a:gd name="connsiteX8" fmla="*/ 250481 w 1628260"/>
                  <a:gd name="connsiteY8" fmla="*/ 1125427 h 2039827"/>
                  <a:gd name="connsiteX9" fmla="*/ 281373 w 1628260"/>
                  <a:gd name="connsiteY9" fmla="*/ 1174854 h 2039827"/>
                  <a:gd name="connsiteX10" fmla="*/ 306087 w 1628260"/>
                  <a:gd name="connsiteY10" fmla="*/ 1230459 h 2039827"/>
                  <a:gd name="connsiteX11" fmla="*/ 318444 w 1628260"/>
                  <a:gd name="connsiteY11" fmla="*/ 1304600 h 2039827"/>
                  <a:gd name="connsiteX12" fmla="*/ 336979 w 1628260"/>
                  <a:gd name="connsiteY12" fmla="*/ 1329313 h 2039827"/>
                  <a:gd name="connsiteX13" fmla="*/ 442011 w 1628260"/>
                  <a:gd name="connsiteY13" fmla="*/ 1409632 h 2039827"/>
                  <a:gd name="connsiteX14" fmla="*/ 448190 w 1628260"/>
                  <a:gd name="connsiteY14" fmla="*/ 1384919 h 2039827"/>
                  <a:gd name="connsiteX15" fmla="*/ 584114 w 1628260"/>
                  <a:gd name="connsiteY15" fmla="*/ 1452881 h 2039827"/>
                  <a:gd name="connsiteX16" fmla="*/ 584114 w 1628260"/>
                  <a:gd name="connsiteY16" fmla="*/ 1452881 h 2039827"/>
                  <a:gd name="connsiteX17" fmla="*/ 615006 w 1628260"/>
                  <a:gd name="connsiteY17" fmla="*/ 1397276 h 2039827"/>
                  <a:gd name="connsiteX18" fmla="*/ 670611 w 1628260"/>
                  <a:gd name="connsiteY18" fmla="*/ 1329313 h 2039827"/>
                  <a:gd name="connsiteX19" fmla="*/ 1208130 w 1628260"/>
                  <a:gd name="connsiteY19" fmla="*/ 1817405 h 2039827"/>
                  <a:gd name="connsiteX20" fmla="*/ 1232844 w 1628260"/>
                  <a:gd name="connsiteY20" fmla="*/ 1879189 h 2039827"/>
                  <a:gd name="connsiteX21" fmla="*/ 1257557 w 1628260"/>
                  <a:gd name="connsiteY21" fmla="*/ 1940973 h 2039827"/>
                  <a:gd name="connsiteX22" fmla="*/ 1288449 w 1628260"/>
                  <a:gd name="connsiteY22" fmla="*/ 1984222 h 2039827"/>
                  <a:gd name="connsiteX23" fmla="*/ 1449087 w 1628260"/>
                  <a:gd name="connsiteY23" fmla="*/ 2027470 h 2039827"/>
                  <a:gd name="connsiteX24" fmla="*/ 1615903 w 1628260"/>
                  <a:gd name="connsiteY24" fmla="*/ 2039827 h 2039827"/>
                  <a:gd name="connsiteX25" fmla="*/ 1597368 w 1628260"/>
                  <a:gd name="connsiteY25" fmla="*/ 2027470 h 2039827"/>
                  <a:gd name="connsiteX26" fmla="*/ 1560298 w 1628260"/>
                  <a:gd name="connsiteY26" fmla="*/ 1928616 h 2039827"/>
                  <a:gd name="connsiteX27" fmla="*/ 1535584 w 1628260"/>
                  <a:gd name="connsiteY27" fmla="*/ 1848297 h 2039827"/>
                  <a:gd name="connsiteX28" fmla="*/ 1547941 w 1628260"/>
                  <a:gd name="connsiteY28" fmla="*/ 1817405 h 2039827"/>
                  <a:gd name="connsiteX29" fmla="*/ 1541762 w 1628260"/>
                  <a:gd name="connsiteY29" fmla="*/ 1798870 h 2039827"/>
                  <a:gd name="connsiteX30" fmla="*/ 1498514 w 1628260"/>
                  <a:gd name="connsiteY30" fmla="*/ 1774157 h 2039827"/>
                  <a:gd name="connsiteX31" fmla="*/ 1547941 w 1628260"/>
                  <a:gd name="connsiteY31" fmla="*/ 1743265 h 2039827"/>
                  <a:gd name="connsiteX32" fmla="*/ 1554119 w 1628260"/>
                  <a:gd name="connsiteY32" fmla="*/ 1730908 h 2039827"/>
                  <a:gd name="connsiteX33" fmla="*/ 1560298 w 1628260"/>
                  <a:gd name="connsiteY33" fmla="*/ 1700016 h 2039827"/>
                  <a:gd name="connsiteX34" fmla="*/ 1535584 w 1628260"/>
                  <a:gd name="connsiteY34" fmla="*/ 1669124 h 2039827"/>
                  <a:gd name="connsiteX35" fmla="*/ 1560298 w 1628260"/>
                  <a:gd name="connsiteY35" fmla="*/ 1594984 h 2039827"/>
                  <a:gd name="connsiteX36" fmla="*/ 1628260 w 1628260"/>
                  <a:gd name="connsiteY36" fmla="*/ 1594984 h 2039827"/>
                  <a:gd name="connsiteX37" fmla="*/ 1603546 w 1628260"/>
                  <a:gd name="connsiteY37" fmla="*/ 501411 h 2039827"/>
                  <a:gd name="connsiteX38" fmla="*/ 1529406 w 1628260"/>
                  <a:gd name="connsiteY38" fmla="*/ 495232 h 2039827"/>
                  <a:gd name="connsiteX39" fmla="*/ 1498514 w 1628260"/>
                  <a:gd name="connsiteY39" fmla="*/ 470519 h 2039827"/>
                  <a:gd name="connsiteX40" fmla="*/ 1451525 w 1628260"/>
                  <a:gd name="connsiteY40" fmla="*/ 481697 h 2039827"/>
                  <a:gd name="connsiteX41" fmla="*/ 1372168 w 1628260"/>
                  <a:gd name="connsiteY41" fmla="*/ 433707 h 2039827"/>
                  <a:gd name="connsiteX42" fmla="*/ 1300806 w 1628260"/>
                  <a:gd name="connsiteY42" fmla="*/ 451984 h 2039827"/>
                  <a:gd name="connsiteX43" fmla="*/ 1269914 w 1628260"/>
                  <a:gd name="connsiteY43" fmla="*/ 439627 h 2039827"/>
                  <a:gd name="connsiteX44" fmla="*/ 1250011 w 1628260"/>
                  <a:gd name="connsiteY44" fmla="*/ 432292 h 2039827"/>
                  <a:gd name="connsiteX45" fmla="*/ 1220487 w 1628260"/>
                  <a:gd name="connsiteY45" fmla="*/ 396378 h 2039827"/>
                  <a:gd name="connsiteX46" fmla="*/ 1153535 w 1628260"/>
                  <a:gd name="connsiteY46" fmla="*/ 390478 h 2039827"/>
                  <a:gd name="connsiteX47" fmla="*/ 1115454 w 1628260"/>
                  <a:gd name="connsiteY47" fmla="*/ 371665 h 2039827"/>
                  <a:gd name="connsiteX48" fmla="*/ 1096919 w 1628260"/>
                  <a:gd name="connsiteY48" fmla="*/ 371665 h 2039827"/>
                  <a:gd name="connsiteX49" fmla="*/ 1084562 w 1628260"/>
                  <a:gd name="connsiteY49" fmla="*/ 359308 h 2039827"/>
                  <a:gd name="connsiteX50" fmla="*/ 1072206 w 1628260"/>
                  <a:gd name="connsiteY50" fmla="*/ 353130 h 2039827"/>
                  <a:gd name="connsiteX51" fmla="*/ 1077975 w 1628260"/>
                  <a:gd name="connsiteY51" fmla="*/ 10936 h 2039827"/>
                  <a:gd name="connsiteX52" fmla="*/ 608423 w 1628260"/>
                  <a:gd name="connsiteY52" fmla="*/ 0 h 2039827"/>
                  <a:gd name="connsiteX0" fmla="*/ 608423 w 1615903"/>
                  <a:gd name="connsiteY0" fmla="*/ 0 h 2039827"/>
                  <a:gd name="connsiteX1" fmla="*/ 590292 w 1615903"/>
                  <a:gd name="connsiteY1" fmla="*/ 872113 h 2039827"/>
                  <a:gd name="connsiteX2" fmla="*/ 6178 w 1615903"/>
                  <a:gd name="connsiteY2" fmla="*/ 841299 h 2039827"/>
                  <a:gd name="connsiteX3" fmla="*/ 0 w 1615903"/>
                  <a:gd name="connsiteY3" fmla="*/ 880734 h 2039827"/>
                  <a:gd name="connsiteX4" fmla="*/ 58952 w 1615903"/>
                  <a:gd name="connsiteY4" fmla="*/ 921540 h 2039827"/>
                  <a:gd name="connsiteX5" fmla="*/ 114557 w 1615903"/>
                  <a:gd name="connsiteY5" fmla="*/ 989503 h 2039827"/>
                  <a:gd name="connsiteX6" fmla="*/ 163984 w 1615903"/>
                  <a:gd name="connsiteY6" fmla="*/ 1063643 h 2039827"/>
                  <a:gd name="connsiteX7" fmla="*/ 213411 w 1615903"/>
                  <a:gd name="connsiteY7" fmla="*/ 1076000 h 2039827"/>
                  <a:gd name="connsiteX8" fmla="*/ 250481 w 1615903"/>
                  <a:gd name="connsiteY8" fmla="*/ 1125427 h 2039827"/>
                  <a:gd name="connsiteX9" fmla="*/ 281373 w 1615903"/>
                  <a:gd name="connsiteY9" fmla="*/ 1174854 h 2039827"/>
                  <a:gd name="connsiteX10" fmla="*/ 306087 w 1615903"/>
                  <a:gd name="connsiteY10" fmla="*/ 1230459 h 2039827"/>
                  <a:gd name="connsiteX11" fmla="*/ 318444 w 1615903"/>
                  <a:gd name="connsiteY11" fmla="*/ 1304600 h 2039827"/>
                  <a:gd name="connsiteX12" fmla="*/ 336979 w 1615903"/>
                  <a:gd name="connsiteY12" fmla="*/ 1329313 h 2039827"/>
                  <a:gd name="connsiteX13" fmla="*/ 442011 w 1615903"/>
                  <a:gd name="connsiteY13" fmla="*/ 1409632 h 2039827"/>
                  <a:gd name="connsiteX14" fmla="*/ 448190 w 1615903"/>
                  <a:gd name="connsiteY14" fmla="*/ 1384919 h 2039827"/>
                  <a:gd name="connsiteX15" fmla="*/ 584114 w 1615903"/>
                  <a:gd name="connsiteY15" fmla="*/ 1452881 h 2039827"/>
                  <a:gd name="connsiteX16" fmla="*/ 584114 w 1615903"/>
                  <a:gd name="connsiteY16" fmla="*/ 1452881 h 2039827"/>
                  <a:gd name="connsiteX17" fmla="*/ 615006 w 1615903"/>
                  <a:gd name="connsiteY17" fmla="*/ 1397276 h 2039827"/>
                  <a:gd name="connsiteX18" fmla="*/ 670611 w 1615903"/>
                  <a:gd name="connsiteY18" fmla="*/ 1329313 h 2039827"/>
                  <a:gd name="connsiteX19" fmla="*/ 1208130 w 1615903"/>
                  <a:gd name="connsiteY19" fmla="*/ 1817405 h 2039827"/>
                  <a:gd name="connsiteX20" fmla="*/ 1232844 w 1615903"/>
                  <a:gd name="connsiteY20" fmla="*/ 1879189 h 2039827"/>
                  <a:gd name="connsiteX21" fmla="*/ 1257557 w 1615903"/>
                  <a:gd name="connsiteY21" fmla="*/ 1940973 h 2039827"/>
                  <a:gd name="connsiteX22" fmla="*/ 1288449 w 1615903"/>
                  <a:gd name="connsiteY22" fmla="*/ 1984222 h 2039827"/>
                  <a:gd name="connsiteX23" fmla="*/ 1449087 w 1615903"/>
                  <a:gd name="connsiteY23" fmla="*/ 2027470 h 2039827"/>
                  <a:gd name="connsiteX24" fmla="*/ 1615903 w 1615903"/>
                  <a:gd name="connsiteY24" fmla="*/ 2039827 h 2039827"/>
                  <a:gd name="connsiteX25" fmla="*/ 1597368 w 1615903"/>
                  <a:gd name="connsiteY25" fmla="*/ 2027470 h 2039827"/>
                  <a:gd name="connsiteX26" fmla="*/ 1560298 w 1615903"/>
                  <a:gd name="connsiteY26" fmla="*/ 1928616 h 2039827"/>
                  <a:gd name="connsiteX27" fmla="*/ 1535584 w 1615903"/>
                  <a:gd name="connsiteY27" fmla="*/ 1848297 h 2039827"/>
                  <a:gd name="connsiteX28" fmla="*/ 1547941 w 1615903"/>
                  <a:gd name="connsiteY28" fmla="*/ 1817405 h 2039827"/>
                  <a:gd name="connsiteX29" fmla="*/ 1541762 w 1615903"/>
                  <a:gd name="connsiteY29" fmla="*/ 1798870 h 2039827"/>
                  <a:gd name="connsiteX30" fmla="*/ 1498514 w 1615903"/>
                  <a:gd name="connsiteY30" fmla="*/ 1774157 h 2039827"/>
                  <a:gd name="connsiteX31" fmla="*/ 1547941 w 1615903"/>
                  <a:gd name="connsiteY31" fmla="*/ 1743265 h 2039827"/>
                  <a:gd name="connsiteX32" fmla="*/ 1554119 w 1615903"/>
                  <a:gd name="connsiteY32" fmla="*/ 1730908 h 2039827"/>
                  <a:gd name="connsiteX33" fmla="*/ 1560298 w 1615903"/>
                  <a:gd name="connsiteY33" fmla="*/ 1700016 h 2039827"/>
                  <a:gd name="connsiteX34" fmla="*/ 1535584 w 1615903"/>
                  <a:gd name="connsiteY34" fmla="*/ 1669124 h 2039827"/>
                  <a:gd name="connsiteX35" fmla="*/ 1560298 w 1615903"/>
                  <a:gd name="connsiteY35" fmla="*/ 1594984 h 2039827"/>
                  <a:gd name="connsiteX36" fmla="*/ 1603546 w 1615903"/>
                  <a:gd name="connsiteY36" fmla="*/ 501411 h 2039827"/>
                  <a:gd name="connsiteX37" fmla="*/ 1529406 w 1615903"/>
                  <a:gd name="connsiteY37" fmla="*/ 495232 h 2039827"/>
                  <a:gd name="connsiteX38" fmla="*/ 1498514 w 1615903"/>
                  <a:gd name="connsiteY38" fmla="*/ 470519 h 2039827"/>
                  <a:gd name="connsiteX39" fmla="*/ 1451525 w 1615903"/>
                  <a:gd name="connsiteY39" fmla="*/ 481697 h 2039827"/>
                  <a:gd name="connsiteX40" fmla="*/ 1372168 w 1615903"/>
                  <a:gd name="connsiteY40" fmla="*/ 433707 h 2039827"/>
                  <a:gd name="connsiteX41" fmla="*/ 1300806 w 1615903"/>
                  <a:gd name="connsiteY41" fmla="*/ 451984 h 2039827"/>
                  <a:gd name="connsiteX42" fmla="*/ 1269914 w 1615903"/>
                  <a:gd name="connsiteY42" fmla="*/ 439627 h 2039827"/>
                  <a:gd name="connsiteX43" fmla="*/ 1250011 w 1615903"/>
                  <a:gd name="connsiteY43" fmla="*/ 432292 h 2039827"/>
                  <a:gd name="connsiteX44" fmla="*/ 1220487 w 1615903"/>
                  <a:gd name="connsiteY44" fmla="*/ 396378 h 2039827"/>
                  <a:gd name="connsiteX45" fmla="*/ 1153535 w 1615903"/>
                  <a:gd name="connsiteY45" fmla="*/ 390478 h 2039827"/>
                  <a:gd name="connsiteX46" fmla="*/ 1115454 w 1615903"/>
                  <a:gd name="connsiteY46" fmla="*/ 371665 h 2039827"/>
                  <a:gd name="connsiteX47" fmla="*/ 1096919 w 1615903"/>
                  <a:gd name="connsiteY47" fmla="*/ 371665 h 2039827"/>
                  <a:gd name="connsiteX48" fmla="*/ 1084562 w 1615903"/>
                  <a:gd name="connsiteY48" fmla="*/ 359308 h 2039827"/>
                  <a:gd name="connsiteX49" fmla="*/ 1072206 w 1615903"/>
                  <a:gd name="connsiteY49" fmla="*/ 353130 h 2039827"/>
                  <a:gd name="connsiteX50" fmla="*/ 1077975 w 1615903"/>
                  <a:gd name="connsiteY50" fmla="*/ 10936 h 2039827"/>
                  <a:gd name="connsiteX51" fmla="*/ 608423 w 1615903"/>
                  <a:gd name="connsiteY51" fmla="*/ 0 h 2039827"/>
                  <a:gd name="connsiteX0" fmla="*/ 608423 w 1615903"/>
                  <a:gd name="connsiteY0" fmla="*/ 0 h 2039827"/>
                  <a:gd name="connsiteX1" fmla="*/ 590292 w 1615903"/>
                  <a:gd name="connsiteY1" fmla="*/ 872113 h 2039827"/>
                  <a:gd name="connsiteX2" fmla="*/ 6178 w 1615903"/>
                  <a:gd name="connsiteY2" fmla="*/ 841299 h 2039827"/>
                  <a:gd name="connsiteX3" fmla="*/ 0 w 1615903"/>
                  <a:gd name="connsiteY3" fmla="*/ 880734 h 2039827"/>
                  <a:gd name="connsiteX4" fmla="*/ 58952 w 1615903"/>
                  <a:gd name="connsiteY4" fmla="*/ 921540 h 2039827"/>
                  <a:gd name="connsiteX5" fmla="*/ 114557 w 1615903"/>
                  <a:gd name="connsiteY5" fmla="*/ 989503 h 2039827"/>
                  <a:gd name="connsiteX6" fmla="*/ 163984 w 1615903"/>
                  <a:gd name="connsiteY6" fmla="*/ 1063643 h 2039827"/>
                  <a:gd name="connsiteX7" fmla="*/ 213411 w 1615903"/>
                  <a:gd name="connsiteY7" fmla="*/ 1076000 h 2039827"/>
                  <a:gd name="connsiteX8" fmla="*/ 250481 w 1615903"/>
                  <a:gd name="connsiteY8" fmla="*/ 1125427 h 2039827"/>
                  <a:gd name="connsiteX9" fmla="*/ 281373 w 1615903"/>
                  <a:gd name="connsiteY9" fmla="*/ 1174854 h 2039827"/>
                  <a:gd name="connsiteX10" fmla="*/ 306087 w 1615903"/>
                  <a:gd name="connsiteY10" fmla="*/ 1230459 h 2039827"/>
                  <a:gd name="connsiteX11" fmla="*/ 318444 w 1615903"/>
                  <a:gd name="connsiteY11" fmla="*/ 1304600 h 2039827"/>
                  <a:gd name="connsiteX12" fmla="*/ 336979 w 1615903"/>
                  <a:gd name="connsiteY12" fmla="*/ 1329313 h 2039827"/>
                  <a:gd name="connsiteX13" fmla="*/ 442011 w 1615903"/>
                  <a:gd name="connsiteY13" fmla="*/ 1409632 h 2039827"/>
                  <a:gd name="connsiteX14" fmla="*/ 448190 w 1615903"/>
                  <a:gd name="connsiteY14" fmla="*/ 1384919 h 2039827"/>
                  <a:gd name="connsiteX15" fmla="*/ 584114 w 1615903"/>
                  <a:gd name="connsiteY15" fmla="*/ 1452881 h 2039827"/>
                  <a:gd name="connsiteX16" fmla="*/ 584114 w 1615903"/>
                  <a:gd name="connsiteY16" fmla="*/ 1452881 h 2039827"/>
                  <a:gd name="connsiteX17" fmla="*/ 615006 w 1615903"/>
                  <a:gd name="connsiteY17" fmla="*/ 1397276 h 2039827"/>
                  <a:gd name="connsiteX18" fmla="*/ 670611 w 1615903"/>
                  <a:gd name="connsiteY18" fmla="*/ 1329313 h 2039827"/>
                  <a:gd name="connsiteX19" fmla="*/ 1208130 w 1615903"/>
                  <a:gd name="connsiteY19" fmla="*/ 1817405 h 2039827"/>
                  <a:gd name="connsiteX20" fmla="*/ 1232844 w 1615903"/>
                  <a:gd name="connsiteY20" fmla="*/ 1879189 h 2039827"/>
                  <a:gd name="connsiteX21" fmla="*/ 1257557 w 1615903"/>
                  <a:gd name="connsiteY21" fmla="*/ 1940973 h 2039827"/>
                  <a:gd name="connsiteX22" fmla="*/ 1288449 w 1615903"/>
                  <a:gd name="connsiteY22" fmla="*/ 1984222 h 2039827"/>
                  <a:gd name="connsiteX23" fmla="*/ 1449087 w 1615903"/>
                  <a:gd name="connsiteY23" fmla="*/ 2027470 h 2039827"/>
                  <a:gd name="connsiteX24" fmla="*/ 1615903 w 1615903"/>
                  <a:gd name="connsiteY24" fmla="*/ 2039827 h 2039827"/>
                  <a:gd name="connsiteX25" fmla="*/ 1597368 w 1615903"/>
                  <a:gd name="connsiteY25" fmla="*/ 2027470 h 2039827"/>
                  <a:gd name="connsiteX26" fmla="*/ 1560298 w 1615903"/>
                  <a:gd name="connsiteY26" fmla="*/ 1928616 h 2039827"/>
                  <a:gd name="connsiteX27" fmla="*/ 1535584 w 1615903"/>
                  <a:gd name="connsiteY27" fmla="*/ 1848297 h 2039827"/>
                  <a:gd name="connsiteX28" fmla="*/ 1547941 w 1615903"/>
                  <a:gd name="connsiteY28" fmla="*/ 1817405 h 2039827"/>
                  <a:gd name="connsiteX29" fmla="*/ 1541762 w 1615903"/>
                  <a:gd name="connsiteY29" fmla="*/ 1798870 h 2039827"/>
                  <a:gd name="connsiteX30" fmla="*/ 1498514 w 1615903"/>
                  <a:gd name="connsiteY30" fmla="*/ 1774157 h 2039827"/>
                  <a:gd name="connsiteX31" fmla="*/ 1547941 w 1615903"/>
                  <a:gd name="connsiteY31" fmla="*/ 1743265 h 2039827"/>
                  <a:gd name="connsiteX32" fmla="*/ 1554119 w 1615903"/>
                  <a:gd name="connsiteY32" fmla="*/ 1730908 h 2039827"/>
                  <a:gd name="connsiteX33" fmla="*/ 1560298 w 1615903"/>
                  <a:gd name="connsiteY33" fmla="*/ 1700016 h 2039827"/>
                  <a:gd name="connsiteX34" fmla="*/ 1535584 w 1615903"/>
                  <a:gd name="connsiteY34" fmla="*/ 1669124 h 2039827"/>
                  <a:gd name="connsiteX35" fmla="*/ 1603546 w 1615903"/>
                  <a:gd name="connsiteY35" fmla="*/ 501411 h 2039827"/>
                  <a:gd name="connsiteX36" fmla="*/ 1529406 w 1615903"/>
                  <a:gd name="connsiteY36" fmla="*/ 495232 h 2039827"/>
                  <a:gd name="connsiteX37" fmla="*/ 1498514 w 1615903"/>
                  <a:gd name="connsiteY37" fmla="*/ 470519 h 2039827"/>
                  <a:gd name="connsiteX38" fmla="*/ 1451525 w 1615903"/>
                  <a:gd name="connsiteY38" fmla="*/ 481697 h 2039827"/>
                  <a:gd name="connsiteX39" fmla="*/ 1372168 w 1615903"/>
                  <a:gd name="connsiteY39" fmla="*/ 433707 h 2039827"/>
                  <a:gd name="connsiteX40" fmla="*/ 1300806 w 1615903"/>
                  <a:gd name="connsiteY40" fmla="*/ 451984 h 2039827"/>
                  <a:gd name="connsiteX41" fmla="*/ 1269914 w 1615903"/>
                  <a:gd name="connsiteY41" fmla="*/ 439627 h 2039827"/>
                  <a:gd name="connsiteX42" fmla="*/ 1250011 w 1615903"/>
                  <a:gd name="connsiteY42" fmla="*/ 432292 h 2039827"/>
                  <a:gd name="connsiteX43" fmla="*/ 1220487 w 1615903"/>
                  <a:gd name="connsiteY43" fmla="*/ 396378 h 2039827"/>
                  <a:gd name="connsiteX44" fmla="*/ 1153535 w 1615903"/>
                  <a:gd name="connsiteY44" fmla="*/ 390478 h 2039827"/>
                  <a:gd name="connsiteX45" fmla="*/ 1115454 w 1615903"/>
                  <a:gd name="connsiteY45" fmla="*/ 371665 h 2039827"/>
                  <a:gd name="connsiteX46" fmla="*/ 1096919 w 1615903"/>
                  <a:gd name="connsiteY46" fmla="*/ 371665 h 2039827"/>
                  <a:gd name="connsiteX47" fmla="*/ 1084562 w 1615903"/>
                  <a:gd name="connsiteY47" fmla="*/ 359308 h 2039827"/>
                  <a:gd name="connsiteX48" fmla="*/ 1072206 w 1615903"/>
                  <a:gd name="connsiteY48" fmla="*/ 353130 h 2039827"/>
                  <a:gd name="connsiteX49" fmla="*/ 1077975 w 1615903"/>
                  <a:gd name="connsiteY49" fmla="*/ 10936 h 2039827"/>
                  <a:gd name="connsiteX50" fmla="*/ 608423 w 1615903"/>
                  <a:gd name="connsiteY50" fmla="*/ 0 h 2039827"/>
                  <a:gd name="connsiteX0" fmla="*/ 608423 w 1615903"/>
                  <a:gd name="connsiteY0" fmla="*/ 0 h 2039827"/>
                  <a:gd name="connsiteX1" fmla="*/ 590292 w 1615903"/>
                  <a:gd name="connsiteY1" fmla="*/ 872113 h 2039827"/>
                  <a:gd name="connsiteX2" fmla="*/ 6178 w 1615903"/>
                  <a:gd name="connsiteY2" fmla="*/ 841299 h 2039827"/>
                  <a:gd name="connsiteX3" fmla="*/ 0 w 1615903"/>
                  <a:gd name="connsiteY3" fmla="*/ 880734 h 2039827"/>
                  <a:gd name="connsiteX4" fmla="*/ 58952 w 1615903"/>
                  <a:gd name="connsiteY4" fmla="*/ 921540 h 2039827"/>
                  <a:gd name="connsiteX5" fmla="*/ 114557 w 1615903"/>
                  <a:gd name="connsiteY5" fmla="*/ 989503 h 2039827"/>
                  <a:gd name="connsiteX6" fmla="*/ 163984 w 1615903"/>
                  <a:gd name="connsiteY6" fmla="*/ 1063643 h 2039827"/>
                  <a:gd name="connsiteX7" fmla="*/ 213411 w 1615903"/>
                  <a:gd name="connsiteY7" fmla="*/ 1076000 h 2039827"/>
                  <a:gd name="connsiteX8" fmla="*/ 250481 w 1615903"/>
                  <a:gd name="connsiteY8" fmla="*/ 1125427 h 2039827"/>
                  <a:gd name="connsiteX9" fmla="*/ 281373 w 1615903"/>
                  <a:gd name="connsiteY9" fmla="*/ 1174854 h 2039827"/>
                  <a:gd name="connsiteX10" fmla="*/ 306087 w 1615903"/>
                  <a:gd name="connsiteY10" fmla="*/ 1230459 h 2039827"/>
                  <a:gd name="connsiteX11" fmla="*/ 318444 w 1615903"/>
                  <a:gd name="connsiteY11" fmla="*/ 1304600 h 2039827"/>
                  <a:gd name="connsiteX12" fmla="*/ 336979 w 1615903"/>
                  <a:gd name="connsiteY12" fmla="*/ 1329313 h 2039827"/>
                  <a:gd name="connsiteX13" fmla="*/ 442011 w 1615903"/>
                  <a:gd name="connsiteY13" fmla="*/ 1409632 h 2039827"/>
                  <a:gd name="connsiteX14" fmla="*/ 448190 w 1615903"/>
                  <a:gd name="connsiteY14" fmla="*/ 1384919 h 2039827"/>
                  <a:gd name="connsiteX15" fmla="*/ 584114 w 1615903"/>
                  <a:gd name="connsiteY15" fmla="*/ 1452881 h 2039827"/>
                  <a:gd name="connsiteX16" fmla="*/ 584114 w 1615903"/>
                  <a:gd name="connsiteY16" fmla="*/ 1452881 h 2039827"/>
                  <a:gd name="connsiteX17" fmla="*/ 615006 w 1615903"/>
                  <a:gd name="connsiteY17" fmla="*/ 1397276 h 2039827"/>
                  <a:gd name="connsiteX18" fmla="*/ 670611 w 1615903"/>
                  <a:gd name="connsiteY18" fmla="*/ 1329313 h 2039827"/>
                  <a:gd name="connsiteX19" fmla="*/ 1208130 w 1615903"/>
                  <a:gd name="connsiteY19" fmla="*/ 1817405 h 2039827"/>
                  <a:gd name="connsiteX20" fmla="*/ 1232844 w 1615903"/>
                  <a:gd name="connsiteY20" fmla="*/ 1879189 h 2039827"/>
                  <a:gd name="connsiteX21" fmla="*/ 1257557 w 1615903"/>
                  <a:gd name="connsiteY21" fmla="*/ 1940973 h 2039827"/>
                  <a:gd name="connsiteX22" fmla="*/ 1288449 w 1615903"/>
                  <a:gd name="connsiteY22" fmla="*/ 1984222 h 2039827"/>
                  <a:gd name="connsiteX23" fmla="*/ 1449087 w 1615903"/>
                  <a:gd name="connsiteY23" fmla="*/ 2027470 h 2039827"/>
                  <a:gd name="connsiteX24" fmla="*/ 1615903 w 1615903"/>
                  <a:gd name="connsiteY24" fmla="*/ 2039827 h 2039827"/>
                  <a:gd name="connsiteX25" fmla="*/ 1597368 w 1615903"/>
                  <a:gd name="connsiteY25" fmla="*/ 2027470 h 2039827"/>
                  <a:gd name="connsiteX26" fmla="*/ 1560298 w 1615903"/>
                  <a:gd name="connsiteY26" fmla="*/ 1928616 h 2039827"/>
                  <a:gd name="connsiteX27" fmla="*/ 1535584 w 1615903"/>
                  <a:gd name="connsiteY27" fmla="*/ 1848297 h 2039827"/>
                  <a:gd name="connsiteX28" fmla="*/ 1547941 w 1615903"/>
                  <a:gd name="connsiteY28" fmla="*/ 1817405 h 2039827"/>
                  <a:gd name="connsiteX29" fmla="*/ 1541762 w 1615903"/>
                  <a:gd name="connsiteY29" fmla="*/ 1798870 h 2039827"/>
                  <a:gd name="connsiteX30" fmla="*/ 1498514 w 1615903"/>
                  <a:gd name="connsiteY30" fmla="*/ 1774157 h 2039827"/>
                  <a:gd name="connsiteX31" fmla="*/ 1547941 w 1615903"/>
                  <a:gd name="connsiteY31" fmla="*/ 1743265 h 2039827"/>
                  <a:gd name="connsiteX32" fmla="*/ 1560298 w 1615903"/>
                  <a:gd name="connsiteY32" fmla="*/ 1700016 h 2039827"/>
                  <a:gd name="connsiteX33" fmla="*/ 1535584 w 1615903"/>
                  <a:gd name="connsiteY33" fmla="*/ 1669124 h 2039827"/>
                  <a:gd name="connsiteX34" fmla="*/ 1603546 w 1615903"/>
                  <a:gd name="connsiteY34" fmla="*/ 501411 h 2039827"/>
                  <a:gd name="connsiteX35" fmla="*/ 1529406 w 1615903"/>
                  <a:gd name="connsiteY35" fmla="*/ 495232 h 2039827"/>
                  <a:gd name="connsiteX36" fmla="*/ 1498514 w 1615903"/>
                  <a:gd name="connsiteY36" fmla="*/ 470519 h 2039827"/>
                  <a:gd name="connsiteX37" fmla="*/ 1451525 w 1615903"/>
                  <a:gd name="connsiteY37" fmla="*/ 481697 h 2039827"/>
                  <a:gd name="connsiteX38" fmla="*/ 1372168 w 1615903"/>
                  <a:gd name="connsiteY38" fmla="*/ 433707 h 2039827"/>
                  <a:gd name="connsiteX39" fmla="*/ 1300806 w 1615903"/>
                  <a:gd name="connsiteY39" fmla="*/ 451984 h 2039827"/>
                  <a:gd name="connsiteX40" fmla="*/ 1269914 w 1615903"/>
                  <a:gd name="connsiteY40" fmla="*/ 439627 h 2039827"/>
                  <a:gd name="connsiteX41" fmla="*/ 1250011 w 1615903"/>
                  <a:gd name="connsiteY41" fmla="*/ 432292 h 2039827"/>
                  <a:gd name="connsiteX42" fmla="*/ 1220487 w 1615903"/>
                  <a:gd name="connsiteY42" fmla="*/ 396378 h 2039827"/>
                  <a:gd name="connsiteX43" fmla="*/ 1153535 w 1615903"/>
                  <a:gd name="connsiteY43" fmla="*/ 390478 h 2039827"/>
                  <a:gd name="connsiteX44" fmla="*/ 1115454 w 1615903"/>
                  <a:gd name="connsiteY44" fmla="*/ 371665 h 2039827"/>
                  <a:gd name="connsiteX45" fmla="*/ 1096919 w 1615903"/>
                  <a:gd name="connsiteY45" fmla="*/ 371665 h 2039827"/>
                  <a:gd name="connsiteX46" fmla="*/ 1084562 w 1615903"/>
                  <a:gd name="connsiteY46" fmla="*/ 359308 h 2039827"/>
                  <a:gd name="connsiteX47" fmla="*/ 1072206 w 1615903"/>
                  <a:gd name="connsiteY47" fmla="*/ 353130 h 2039827"/>
                  <a:gd name="connsiteX48" fmla="*/ 1077975 w 1615903"/>
                  <a:gd name="connsiteY48" fmla="*/ 10936 h 2039827"/>
                  <a:gd name="connsiteX49" fmla="*/ 608423 w 1615903"/>
                  <a:gd name="connsiteY49" fmla="*/ 0 h 2039827"/>
                  <a:gd name="connsiteX0" fmla="*/ 608423 w 1615903"/>
                  <a:gd name="connsiteY0" fmla="*/ 0 h 2039827"/>
                  <a:gd name="connsiteX1" fmla="*/ 590292 w 1615903"/>
                  <a:gd name="connsiteY1" fmla="*/ 872113 h 2039827"/>
                  <a:gd name="connsiteX2" fmla="*/ 6178 w 1615903"/>
                  <a:gd name="connsiteY2" fmla="*/ 841299 h 2039827"/>
                  <a:gd name="connsiteX3" fmla="*/ 0 w 1615903"/>
                  <a:gd name="connsiteY3" fmla="*/ 880734 h 2039827"/>
                  <a:gd name="connsiteX4" fmla="*/ 58952 w 1615903"/>
                  <a:gd name="connsiteY4" fmla="*/ 921540 h 2039827"/>
                  <a:gd name="connsiteX5" fmla="*/ 114557 w 1615903"/>
                  <a:gd name="connsiteY5" fmla="*/ 989503 h 2039827"/>
                  <a:gd name="connsiteX6" fmla="*/ 163984 w 1615903"/>
                  <a:gd name="connsiteY6" fmla="*/ 1063643 h 2039827"/>
                  <a:gd name="connsiteX7" fmla="*/ 213411 w 1615903"/>
                  <a:gd name="connsiteY7" fmla="*/ 1076000 h 2039827"/>
                  <a:gd name="connsiteX8" fmla="*/ 250481 w 1615903"/>
                  <a:gd name="connsiteY8" fmla="*/ 1125427 h 2039827"/>
                  <a:gd name="connsiteX9" fmla="*/ 281373 w 1615903"/>
                  <a:gd name="connsiteY9" fmla="*/ 1174854 h 2039827"/>
                  <a:gd name="connsiteX10" fmla="*/ 306087 w 1615903"/>
                  <a:gd name="connsiteY10" fmla="*/ 1230459 h 2039827"/>
                  <a:gd name="connsiteX11" fmla="*/ 318444 w 1615903"/>
                  <a:gd name="connsiteY11" fmla="*/ 1304600 h 2039827"/>
                  <a:gd name="connsiteX12" fmla="*/ 336979 w 1615903"/>
                  <a:gd name="connsiteY12" fmla="*/ 1329313 h 2039827"/>
                  <a:gd name="connsiteX13" fmla="*/ 442011 w 1615903"/>
                  <a:gd name="connsiteY13" fmla="*/ 1409632 h 2039827"/>
                  <a:gd name="connsiteX14" fmla="*/ 448190 w 1615903"/>
                  <a:gd name="connsiteY14" fmla="*/ 1384919 h 2039827"/>
                  <a:gd name="connsiteX15" fmla="*/ 584114 w 1615903"/>
                  <a:gd name="connsiteY15" fmla="*/ 1452881 h 2039827"/>
                  <a:gd name="connsiteX16" fmla="*/ 584114 w 1615903"/>
                  <a:gd name="connsiteY16" fmla="*/ 1452881 h 2039827"/>
                  <a:gd name="connsiteX17" fmla="*/ 615006 w 1615903"/>
                  <a:gd name="connsiteY17" fmla="*/ 1397276 h 2039827"/>
                  <a:gd name="connsiteX18" fmla="*/ 670611 w 1615903"/>
                  <a:gd name="connsiteY18" fmla="*/ 1329313 h 2039827"/>
                  <a:gd name="connsiteX19" fmla="*/ 1208130 w 1615903"/>
                  <a:gd name="connsiteY19" fmla="*/ 1817405 h 2039827"/>
                  <a:gd name="connsiteX20" fmla="*/ 1232844 w 1615903"/>
                  <a:gd name="connsiteY20" fmla="*/ 1879189 h 2039827"/>
                  <a:gd name="connsiteX21" fmla="*/ 1257557 w 1615903"/>
                  <a:gd name="connsiteY21" fmla="*/ 1940973 h 2039827"/>
                  <a:gd name="connsiteX22" fmla="*/ 1288449 w 1615903"/>
                  <a:gd name="connsiteY22" fmla="*/ 1984222 h 2039827"/>
                  <a:gd name="connsiteX23" fmla="*/ 1449087 w 1615903"/>
                  <a:gd name="connsiteY23" fmla="*/ 2027470 h 2039827"/>
                  <a:gd name="connsiteX24" fmla="*/ 1615903 w 1615903"/>
                  <a:gd name="connsiteY24" fmla="*/ 2039827 h 2039827"/>
                  <a:gd name="connsiteX25" fmla="*/ 1597368 w 1615903"/>
                  <a:gd name="connsiteY25" fmla="*/ 2027470 h 2039827"/>
                  <a:gd name="connsiteX26" fmla="*/ 1535584 w 1615903"/>
                  <a:gd name="connsiteY26" fmla="*/ 1848297 h 2039827"/>
                  <a:gd name="connsiteX27" fmla="*/ 1547941 w 1615903"/>
                  <a:gd name="connsiteY27" fmla="*/ 1817405 h 2039827"/>
                  <a:gd name="connsiteX28" fmla="*/ 1541762 w 1615903"/>
                  <a:gd name="connsiteY28" fmla="*/ 1798870 h 2039827"/>
                  <a:gd name="connsiteX29" fmla="*/ 1498514 w 1615903"/>
                  <a:gd name="connsiteY29" fmla="*/ 1774157 h 2039827"/>
                  <a:gd name="connsiteX30" fmla="*/ 1547941 w 1615903"/>
                  <a:gd name="connsiteY30" fmla="*/ 1743265 h 2039827"/>
                  <a:gd name="connsiteX31" fmla="*/ 1560298 w 1615903"/>
                  <a:gd name="connsiteY31" fmla="*/ 1700016 h 2039827"/>
                  <a:gd name="connsiteX32" fmla="*/ 1535584 w 1615903"/>
                  <a:gd name="connsiteY32" fmla="*/ 1669124 h 2039827"/>
                  <a:gd name="connsiteX33" fmla="*/ 1603546 w 1615903"/>
                  <a:gd name="connsiteY33" fmla="*/ 501411 h 2039827"/>
                  <a:gd name="connsiteX34" fmla="*/ 1529406 w 1615903"/>
                  <a:gd name="connsiteY34" fmla="*/ 495232 h 2039827"/>
                  <a:gd name="connsiteX35" fmla="*/ 1498514 w 1615903"/>
                  <a:gd name="connsiteY35" fmla="*/ 470519 h 2039827"/>
                  <a:gd name="connsiteX36" fmla="*/ 1451525 w 1615903"/>
                  <a:gd name="connsiteY36" fmla="*/ 481697 h 2039827"/>
                  <a:gd name="connsiteX37" fmla="*/ 1372168 w 1615903"/>
                  <a:gd name="connsiteY37" fmla="*/ 433707 h 2039827"/>
                  <a:gd name="connsiteX38" fmla="*/ 1300806 w 1615903"/>
                  <a:gd name="connsiteY38" fmla="*/ 451984 h 2039827"/>
                  <a:gd name="connsiteX39" fmla="*/ 1269914 w 1615903"/>
                  <a:gd name="connsiteY39" fmla="*/ 439627 h 2039827"/>
                  <a:gd name="connsiteX40" fmla="*/ 1250011 w 1615903"/>
                  <a:gd name="connsiteY40" fmla="*/ 432292 h 2039827"/>
                  <a:gd name="connsiteX41" fmla="*/ 1220487 w 1615903"/>
                  <a:gd name="connsiteY41" fmla="*/ 396378 h 2039827"/>
                  <a:gd name="connsiteX42" fmla="*/ 1153535 w 1615903"/>
                  <a:gd name="connsiteY42" fmla="*/ 390478 h 2039827"/>
                  <a:gd name="connsiteX43" fmla="*/ 1115454 w 1615903"/>
                  <a:gd name="connsiteY43" fmla="*/ 371665 h 2039827"/>
                  <a:gd name="connsiteX44" fmla="*/ 1096919 w 1615903"/>
                  <a:gd name="connsiteY44" fmla="*/ 371665 h 2039827"/>
                  <a:gd name="connsiteX45" fmla="*/ 1084562 w 1615903"/>
                  <a:gd name="connsiteY45" fmla="*/ 359308 h 2039827"/>
                  <a:gd name="connsiteX46" fmla="*/ 1072206 w 1615903"/>
                  <a:gd name="connsiteY46" fmla="*/ 353130 h 2039827"/>
                  <a:gd name="connsiteX47" fmla="*/ 1077975 w 1615903"/>
                  <a:gd name="connsiteY47" fmla="*/ 10936 h 2039827"/>
                  <a:gd name="connsiteX48" fmla="*/ 608423 w 1615903"/>
                  <a:gd name="connsiteY48" fmla="*/ 0 h 2039827"/>
                  <a:gd name="connsiteX0" fmla="*/ 608423 w 1615903"/>
                  <a:gd name="connsiteY0" fmla="*/ 0 h 2039827"/>
                  <a:gd name="connsiteX1" fmla="*/ 590292 w 1615903"/>
                  <a:gd name="connsiteY1" fmla="*/ 872113 h 2039827"/>
                  <a:gd name="connsiteX2" fmla="*/ 6178 w 1615903"/>
                  <a:gd name="connsiteY2" fmla="*/ 841299 h 2039827"/>
                  <a:gd name="connsiteX3" fmla="*/ 0 w 1615903"/>
                  <a:gd name="connsiteY3" fmla="*/ 880734 h 2039827"/>
                  <a:gd name="connsiteX4" fmla="*/ 58952 w 1615903"/>
                  <a:gd name="connsiteY4" fmla="*/ 921540 h 2039827"/>
                  <a:gd name="connsiteX5" fmla="*/ 114557 w 1615903"/>
                  <a:gd name="connsiteY5" fmla="*/ 989503 h 2039827"/>
                  <a:gd name="connsiteX6" fmla="*/ 163984 w 1615903"/>
                  <a:gd name="connsiteY6" fmla="*/ 1063643 h 2039827"/>
                  <a:gd name="connsiteX7" fmla="*/ 213411 w 1615903"/>
                  <a:gd name="connsiteY7" fmla="*/ 1076000 h 2039827"/>
                  <a:gd name="connsiteX8" fmla="*/ 250481 w 1615903"/>
                  <a:gd name="connsiteY8" fmla="*/ 1125427 h 2039827"/>
                  <a:gd name="connsiteX9" fmla="*/ 281373 w 1615903"/>
                  <a:gd name="connsiteY9" fmla="*/ 1174854 h 2039827"/>
                  <a:gd name="connsiteX10" fmla="*/ 306087 w 1615903"/>
                  <a:gd name="connsiteY10" fmla="*/ 1230459 h 2039827"/>
                  <a:gd name="connsiteX11" fmla="*/ 318444 w 1615903"/>
                  <a:gd name="connsiteY11" fmla="*/ 1304600 h 2039827"/>
                  <a:gd name="connsiteX12" fmla="*/ 336979 w 1615903"/>
                  <a:gd name="connsiteY12" fmla="*/ 1329313 h 2039827"/>
                  <a:gd name="connsiteX13" fmla="*/ 442011 w 1615903"/>
                  <a:gd name="connsiteY13" fmla="*/ 1409632 h 2039827"/>
                  <a:gd name="connsiteX14" fmla="*/ 448190 w 1615903"/>
                  <a:gd name="connsiteY14" fmla="*/ 1384919 h 2039827"/>
                  <a:gd name="connsiteX15" fmla="*/ 584114 w 1615903"/>
                  <a:gd name="connsiteY15" fmla="*/ 1452881 h 2039827"/>
                  <a:gd name="connsiteX16" fmla="*/ 584114 w 1615903"/>
                  <a:gd name="connsiteY16" fmla="*/ 1452881 h 2039827"/>
                  <a:gd name="connsiteX17" fmla="*/ 615006 w 1615903"/>
                  <a:gd name="connsiteY17" fmla="*/ 1397276 h 2039827"/>
                  <a:gd name="connsiteX18" fmla="*/ 670611 w 1615903"/>
                  <a:gd name="connsiteY18" fmla="*/ 1329313 h 2039827"/>
                  <a:gd name="connsiteX19" fmla="*/ 1208130 w 1615903"/>
                  <a:gd name="connsiteY19" fmla="*/ 1817405 h 2039827"/>
                  <a:gd name="connsiteX20" fmla="*/ 1232844 w 1615903"/>
                  <a:gd name="connsiteY20" fmla="*/ 1879189 h 2039827"/>
                  <a:gd name="connsiteX21" fmla="*/ 1257557 w 1615903"/>
                  <a:gd name="connsiteY21" fmla="*/ 1940973 h 2039827"/>
                  <a:gd name="connsiteX22" fmla="*/ 1288449 w 1615903"/>
                  <a:gd name="connsiteY22" fmla="*/ 1984222 h 2039827"/>
                  <a:gd name="connsiteX23" fmla="*/ 1449087 w 1615903"/>
                  <a:gd name="connsiteY23" fmla="*/ 2027470 h 2039827"/>
                  <a:gd name="connsiteX24" fmla="*/ 1615903 w 1615903"/>
                  <a:gd name="connsiteY24" fmla="*/ 2039827 h 2039827"/>
                  <a:gd name="connsiteX25" fmla="*/ 1535584 w 1615903"/>
                  <a:gd name="connsiteY25" fmla="*/ 1848297 h 2039827"/>
                  <a:gd name="connsiteX26" fmla="*/ 1547941 w 1615903"/>
                  <a:gd name="connsiteY26" fmla="*/ 1817405 h 2039827"/>
                  <a:gd name="connsiteX27" fmla="*/ 1541762 w 1615903"/>
                  <a:gd name="connsiteY27" fmla="*/ 1798870 h 2039827"/>
                  <a:gd name="connsiteX28" fmla="*/ 1498514 w 1615903"/>
                  <a:gd name="connsiteY28" fmla="*/ 1774157 h 2039827"/>
                  <a:gd name="connsiteX29" fmla="*/ 1547941 w 1615903"/>
                  <a:gd name="connsiteY29" fmla="*/ 1743265 h 2039827"/>
                  <a:gd name="connsiteX30" fmla="*/ 1560298 w 1615903"/>
                  <a:gd name="connsiteY30" fmla="*/ 1700016 h 2039827"/>
                  <a:gd name="connsiteX31" fmla="*/ 1535584 w 1615903"/>
                  <a:gd name="connsiteY31" fmla="*/ 1669124 h 2039827"/>
                  <a:gd name="connsiteX32" fmla="*/ 1603546 w 1615903"/>
                  <a:gd name="connsiteY32" fmla="*/ 501411 h 2039827"/>
                  <a:gd name="connsiteX33" fmla="*/ 1529406 w 1615903"/>
                  <a:gd name="connsiteY33" fmla="*/ 495232 h 2039827"/>
                  <a:gd name="connsiteX34" fmla="*/ 1498514 w 1615903"/>
                  <a:gd name="connsiteY34" fmla="*/ 470519 h 2039827"/>
                  <a:gd name="connsiteX35" fmla="*/ 1451525 w 1615903"/>
                  <a:gd name="connsiteY35" fmla="*/ 481697 h 2039827"/>
                  <a:gd name="connsiteX36" fmla="*/ 1372168 w 1615903"/>
                  <a:gd name="connsiteY36" fmla="*/ 433707 h 2039827"/>
                  <a:gd name="connsiteX37" fmla="*/ 1300806 w 1615903"/>
                  <a:gd name="connsiteY37" fmla="*/ 451984 h 2039827"/>
                  <a:gd name="connsiteX38" fmla="*/ 1269914 w 1615903"/>
                  <a:gd name="connsiteY38" fmla="*/ 439627 h 2039827"/>
                  <a:gd name="connsiteX39" fmla="*/ 1250011 w 1615903"/>
                  <a:gd name="connsiteY39" fmla="*/ 432292 h 2039827"/>
                  <a:gd name="connsiteX40" fmla="*/ 1220487 w 1615903"/>
                  <a:gd name="connsiteY40" fmla="*/ 396378 h 2039827"/>
                  <a:gd name="connsiteX41" fmla="*/ 1153535 w 1615903"/>
                  <a:gd name="connsiteY41" fmla="*/ 390478 h 2039827"/>
                  <a:gd name="connsiteX42" fmla="*/ 1115454 w 1615903"/>
                  <a:gd name="connsiteY42" fmla="*/ 371665 h 2039827"/>
                  <a:gd name="connsiteX43" fmla="*/ 1096919 w 1615903"/>
                  <a:gd name="connsiteY43" fmla="*/ 371665 h 2039827"/>
                  <a:gd name="connsiteX44" fmla="*/ 1084562 w 1615903"/>
                  <a:gd name="connsiteY44" fmla="*/ 359308 h 2039827"/>
                  <a:gd name="connsiteX45" fmla="*/ 1072206 w 1615903"/>
                  <a:gd name="connsiteY45" fmla="*/ 353130 h 2039827"/>
                  <a:gd name="connsiteX46" fmla="*/ 1077975 w 1615903"/>
                  <a:gd name="connsiteY46" fmla="*/ 10936 h 2039827"/>
                  <a:gd name="connsiteX47" fmla="*/ 608423 w 1615903"/>
                  <a:gd name="connsiteY47" fmla="*/ 0 h 2039827"/>
                  <a:gd name="connsiteX0" fmla="*/ 608423 w 1615903"/>
                  <a:gd name="connsiteY0" fmla="*/ 0 h 2039827"/>
                  <a:gd name="connsiteX1" fmla="*/ 590292 w 1615903"/>
                  <a:gd name="connsiteY1" fmla="*/ 872113 h 2039827"/>
                  <a:gd name="connsiteX2" fmla="*/ 6178 w 1615903"/>
                  <a:gd name="connsiteY2" fmla="*/ 841299 h 2039827"/>
                  <a:gd name="connsiteX3" fmla="*/ 0 w 1615903"/>
                  <a:gd name="connsiteY3" fmla="*/ 880734 h 2039827"/>
                  <a:gd name="connsiteX4" fmla="*/ 58952 w 1615903"/>
                  <a:gd name="connsiteY4" fmla="*/ 921540 h 2039827"/>
                  <a:gd name="connsiteX5" fmla="*/ 114557 w 1615903"/>
                  <a:gd name="connsiteY5" fmla="*/ 989503 h 2039827"/>
                  <a:gd name="connsiteX6" fmla="*/ 163984 w 1615903"/>
                  <a:gd name="connsiteY6" fmla="*/ 1063643 h 2039827"/>
                  <a:gd name="connsiteX7" fmla="*/ 213411 w 1615903"/>
                  <a:gd name="connsiteY7" fmla="*/ 1076000 h 2039827"/>
                  <a:gd name="connsiteX8" fmla="*/ 250481 w 1615903"/>
                  <a:gd name="connsiteY8" fmla="*/ 1125427 h 2039827"/>
                  <a:gd name="connsiteX9" fmla="*/ 281373 w 1615903"/>
                  <a:gd name="connsiteY9" fmla="*/ 1174854 h 2039827"/>
                  <a:gd name="connsiteX10" fmla="*/ 306087 w 1615903"/>
                  <a:gd name="connsiteY10" fmla="*/ 1230459 h 2039827"/>
                  <a:gd name="connsiteX11" fmla="*/ 318444 w 1615903"/>
                  <a:gd name="connsiteY11" fmla="*/ 1304600 h 2039827"/>
                  <a:gd name="connsiteX12" fmla="*/ 336979 w 1615903"/>
                  <a:gd name="connsiteY12" fmla="*/ 1329313 h 2039827"/>
                  <a:gd name="connsiteX13" fmla="*/ 442011 w 1615903"/>
                  <a:gd name="connsiteY13" fmla="*/ 1409632 h 2039827"/>
                  <a:gd name="connsiteX14" fmla="*/ 448190 w 1615903"/>
                  <a:gd name="connsiteY14" fmla="*/ 1384919 h 2039827"/>
                  <a:gd name="connsiteX15" fmla="*/ 584114 w 1615903"/>
                  <a:gd name="connsiteY15" fmla="*/ 1452881 h 2039827"/>
                  <a:gd name="connsiteX16" fmla="*/ 584114 w 1615903"/>
                  <a:gd name="connsiteY16" fmla="*/ 1452881 h 2039827"/>
                  <a:gd name="connsiteX17" fmla="*/ 615006 w 1615903"/>
                  <a:gd name="connsiteY17" fmla="*/ 1397276 h 2039827"/>
                  <a:gd name="connsiteX18" fmla="*/ 670611 w 1615903"/>
                  <a:gd name="connsiteY18" fmla="*/ 1329313 h 2039827"/>
                  <a:gd name="connsiteX19" fmla="*/ 1208130 w 1615903"/>
                  <a:gd name="connsiteY19" fmla="*/ 1817405 h 2039827"/>
                  <a:gd name="connsiteX20" fmla="*/ 1232844 w 1615903"/>
                  <a:gd name="connsiteY20" fmla="*/ 1879189 h 2039827"/>
                  <a:gd name="connsiteX21" fmla="*/ 1257557 w 1615903"/>
                  <a:gd name="connsiteY21" fmla="*/ 1940973 h 2039827"/>
                  <a:gd name="connsiteX22" fmla="*/ 1288449 w 1615903"/>
                  <a:gd name="connsiteY22" fmla="*/ 1984222 h 2039827"/>
                  <a:gd name="connsiteX23" fmla="*/ 1449087 w 1615903"/>
                  <a:gd name="connsiteY23" fmla="*/ 2027470 h 2039827"/>
                  <a:gd name="connsiteX24" fmla="*/ 1615903 w 1615903"/>
                  <a:gd name="connsiteY24" fmla="*/ 2039827 h 2039827"/>
                  <a:gd name="connsiteX25" fmla="*/ 1547941 w 1615903"/>
                  <a:gd name="connsiteY25" fmla="*/ 1817405 h 2039827"/>
                  <a:gd name="connsiteX26" fmla="*/ 1541762 w 1615903"/>
                  <a:gd name="connsiteY26" fmla="*/ 1798870 h 2039827"/>
                  <a:gd name="connsiteX27" fmla="*/ 1498514 w 1615903"/>
                  <a:gd name="connsiteY27" fmla="*/ 1774157 h 2039827"/>
                  <a:gd name="connsiteX28" fmla="*/ 1547941 w 1615903"/>
                  <a:gd name="connsiteY28" fmla="*/ 1743265 h 2039827"/>
                  <a:gd name="connsiteX29" fmla="*/ 1560298 w 1615903"/>
                  <a:gd name="connsiteY29" fmla="*/ 1700016 h 2039827"/>
                  <a:gd name="connsiteX30" fmla="*/ 1535584 w 1615903"/>
                  <a:gd name="connsiteY30" fmla="*/ 1669124 h 2039827"/>
                  <a:gd name="connsiteX31" fmla="*/ 1603546 w 1615903"/>
                  <a:gd name="connsiteY31" fmla="*/ 501411 h 2039827"/>
                  <a:gd name="connsiteX32" fmla="*/ 1529406 w 1615903"/>
                  <a:gd name="connsiteY32" fmla="*/ 495232 h 2039827"/>
                  <a:gd name="connsiteX33" fmla="*/ 1498514 w 1615903"/>
                  <a:gd name="connsiteY33" fmla="*/ 470519 h 2039827"/>
                  <a:gd name="connsiteX34" fmla="*/ 1451525 w 1615903"/>
                  <a:gd name="connsiteY34" fmla="*/ 481697 h 2039827"/>
                  <a:gd name="connsiteX35" fmla="*/ 1372168 w 1615903"/>
                  <a:gd name="connsiteY35" fmla="*/ 433707 h 2039827"/>
                  <a:gd name="connsiteX36" fmla="*/ 1300806 w 1615903"/>
                  <a:gd name="connsiteY36" fmla="*/ 451984 h 2039827"/>
                  <a:gd name="connsiteX37" fmla="*/ 1269914 w 1615903"/>
                  <a:gd name="connsiteY37" fmla="*/ 439627 h 2039827"/>
                  <a:gd name="connsiteX38" fmla="*/ 1250011 w 1615903"/>
                  <a:gd name="connsiteY38" fmla="*/ 432292 h 2039827"/>
                  <a:gd name="connsiteX39" fmla="*/ 1220487 w 1615903"/>
                  <a:gd name="connsiteY39" fmla="*/ 396378 h 2039827"/>
                  <a:gd name="connsiteX40" fmla="*/ 1153535 w 1615903"/>
                  <a:gd name="connsiteY40" fmla="*/ 390478 h 2039827"/>
                  <a:gd name="connsiteX41" fmla="*/ 1115454 w 1615903"/>
                  <a:gd name="connsiteY41" fmla="*/ 371665 h 2039827"/>
                  <a:gd name="connsiteX42" fmla="*/ 1096919 w 1615903"/>
                  <a:gd name="connsiteY42" fmla="*/ 371665 h 2039827"/>
                  <a:gd name="connsiteX43" fmla="*/ 1084562 w 1615903"/>
                  <a:gd name="connsiteY43" fmla="*/ 359308 h 2039827"/>
                  <a:gd name="connsiteX44" fmla="*/ 1072206 w 1615903"/>
                  <a:gd name="connsiteY44" fmla="*/ 353130 h 2039827"/>
                  <a:gd name="connsiteX45" fmla="*/ 1077975 w 1615903"/>
                  <a:gd name="connsiteY45" fmla="*/ 10936 h 2039827"/>
                  <a:gd name="connsiteX46" fmla="*/ 608423 w 1615903"/>
                  <a:gd name="connsiteY46" fmla="*/ 0 h 2039827"/>
                  <a:gd name="connsiteX0" fmla="*/ 608423 w 1603546"/>
                  <a:gd name="connsiteY0" fmla="*/ 0 h 2027470"/>
                  <a:gd name="connsiteX1" fmla="*/ 590292 w 1603546"/>
                  <a:gd name="connsiteY1" fmla="*/ 872113 h 2027470"/>
                  <a:gd name="connsiteX2" fmla="*/ 6178 w 1603546"/>
                  <a:gd name="connsiteY2" fmla="*/ 841299 h 2027470"/>
                  <a:gd name="connsiteX3" fmla="*/ 0 w 1603546"/>
                  <a:gd name="connsiteY3" fmla="*/ 880734 h 2027470"/>
                  <a:gd name="connsiteX4" fmla="*/ 58952 w 1603546"/>
                  <a:gd name="connsiteY4" fmla="*/ 921540 h 2027470"/>
                  <a:gd name="connsiteX5" fmla="*/ 114557 w 1603546"/>
                  <a:gd name="connsiteY5" fmla="*/ 989503 h 2027470"/>
                  <a:gd name="connsiteX6" fmla="*/ 163984 w 1603546"/>
                  <a:gd name="connsiteY6" fmla="*/ 1063643 h 2027470"/>
                  <a:gd name="connsiteX7" fmla="*/ 213411 w 1603546"/>
                  <a:gd name="connsiteY7" fmla="*/ 1076000 h 2027470"/>
                  <a:gd name="connsiteX8" fmla="*/ 250481 w 1603546"/>
                  <a:gd name="connsiteY8" fmla="*/ 1125427 h 2027470"/>
                  <a:gd name="connsiteX9" fmla="*/ 281373 w 1603546"/>
                  <a:gd name="connsiteY9" fmla="*/ 1174854 h 2027470"/>
                  <a:gd name="connsiteX10" fmla="*/ 306087 w 1603546"/>
                  <a:gd name="connsiteY10" fmla="*/ 1230459 h 2027470"/>
                  <a:gd name="connsiteX11" fmla="*/ 318444 w 1603546"/>
                  <a:gd name="connsiteY11" fmla="*/ 1304600 h 2027470"/>
                  <a:gd name="connsiteX12" fmla="*/ 336979 w 1603546"/>
                  <a:gd name="connsiteY12" fmla="*/ 1329313 h 2027470"/>
                  <a:gd name="connsiteX13" fmla="*/ 442011 w 1603546"/>
                  <a:gd name="connsiteY13" fmla="*/ 1409632 h 2027470"/>
                  <a:gd name="connsiteX14" fmla="*/ 448190 w 1603546"/>
                  <a:gd name="connsiteY14" fmla="*/ 1384919 h 2027470"/>
                  <a:gd name="connsiteX15" fmla="*/ 584114 w 1603546"/>
                  <a:gd name="connsiteY15" fmla="*/ 1452881 h 2027470"/>
                  <a:gd name="connsiteX16" fmla="*/ 584114 w 1603546"/>
                  <a:gd name="connsiteY16" fmla="*/ 1452881 h 2027470"/>
                  <a:gd name="connsiteX17" fmla="*/ 615006 w 1603546"/>
                  <a:gd name="connsiteY17" fmla="*/ 1397276 h 2027470"/>
                  <a:gd name="connsiteX18" fmla="*/ 670611 w 1603546"/>
                  <a:gd name="connsiteY18" fmla="*/ 1329313 h 2027470"/>
                  <a:gd name="connsiteX19" fmla="*/ 1208130 w 1603546"/>
                  <a:gd name="connsiteY19" fmla="*/ 1817405 h 2027470"/>
                  <a:gd name="connsiteX20" fmla="*/ 1232844 w 1603546"/>
                  <a:gd name="connsiteY20" fmla="*/ 1879189 h 2027470"/>
                  <a:gd name="connsiteX21" fmla="*/ 1257557 w 1603546"/>
                  <a:gd name="connsiteY21" fmla="*/ 1940973 h 2027470"/>
                  <a:gd name="connsiteX22" fmla="*/ 1288449 w 1603546"/>
                  <a:gd name="connsiteY22" fmla="*/ 1984222 h 2027470"/>
                  <a:gd name="connsiteX23" fmla="*/ 1449087 w 1603546"/>
                  <a:gd name="connsiteY23" fmla="*/ 2027470 h 2027470"/>
                  <a:gd name="connsiteX24" fmla="*/ 1547941 w 1603546"/>
                  <a:gd name="connsiteY24" fmla="*/ 1817405 h 2027470"/>
                  <a:gd name="connsiteX25" fmla="*/ 1541762 w 1603546"/>
                  <a:gd name="connsiteY25" fmla="*/ 1798870 h 2027470"/>
                  <a:gd name="connsiteX26" fmla="*/ 1498514 w 1603546"/>
                  <a:gd name="connsiteY26" fmla="*/ 1774157 h 2027470"/>
                  <a:gd name="connsiteX27" fmla="*/ 1547941 w 1603546"/>
                  <a:gd name="connsiteY27" fmla="*/ 1743265 h 2027470"/>
                  <a:gd name="connsiteX28" fmla="*/ 1560298 w 1603546"/>
                  <a:gd name="connsiteY28" fmla="*/ 1700016 h 2027470"/>
                  <a:gd name="connsiteX29" fmla="*/ 1535584 w 1603546"/>
                  <a:gd name="connsiteY29" fmla="*/ 1669124 h 2027470"/>
                  <a:gd name="connsiteX30" fmla="*/ 1603546 w 1603546"/>
                  <a:gd name="connsiteY30" fmla="*/ 501411 h 2027470"/>
                  <a:gd name="connsiteX31" fmla="*/ 1529406 w 1603546"/>
                  <a:gd name="connsiteY31" fmla="*/ 495232 h 2027470"/>
                  <a:gd name="connsiteX32" fmla="*/ 1498514 w 1603546"/>
                  <a:gd name="connsiteY32" fmla="*/ 470519 h 2027470"/>
                  <a:gd name="connsiteX33" fmla="*/ 1451525 w 1603546"/>
                  <a:gd name="connsiteY33" fmla="*/ 481697 h 2027470"/>
                  <a:gd name="connsiteX34" fmla="*/ 1372168 w 1603546"/>
                  <a:gd name="connsiteY34" fmla="*/ 433707 h 2027470"/>
                  <a:gd name="connsiteX35" fmla="*/ 1300806 w 1603546"/>
                  <a:gd name="connsiteY35" fmla="*/ 451984 h 2027470"/>
                  <a:gd name="connsiteX36" fmla="*/ 1269914 w 1603546"/>
                  <a:gd name="connsiteY36" fmla="*/ 439627 h 2027470"/>
                  <a:gd name="connsiteX37" fmla="*/ 1250011 w 1603546"/>
                  <a:gd name="connsiteY37" fmla="*/ 432292 h 2027470"/>
                  <a:gd name="connsiteX38" fmla="*/ 1220487 w 1603546"/>
                  <a:gd name="connsiteY38" fmla="*/ 396378 h 2027470"/>
                  <a:gd name="connsiteX39" fmla="*/ 1153535 w 1603546"/>
                  <a:gd name="connsiteY39" fmla="*/ 390478 h 2027470"/>
                  <a:gd name="connsiteX40" fmla="*/ 1115454 w 1603546"/>
                  <a:gd name="connsiteY40" fmla="*/ 371665 h 2027470"/>
                  <a:gd name="connsiteX41" fmla="*/ 1096919 w 1603546"/>
                  <a:gd name="connsiteY41" fmla="*/ 371665 h 2027470"/>
                  <a:gd name="connsiteX42" fmla="*/ 1084562 w 1603546"/>
                  <a:gd name="connsiteY42" fmla="*/ 359308 h 2027470"/>
                  <a:gd name="connsiteX43" fmla="*/ 1072206 w 1603546"/>
                  <a:gd name="connsiteY43" fmla="*/ 353130 h 2027470"/>
                  <a:gd name="connsiteX44" fmla="*/ 1077975 w 1603546"/>
                  <a:gd name="connsiteY44" fmla="*/ 10936 h 2027470"/>
                  <a:gd name="connsiteX45" fmla="*/ 608423 w 1603546"/>
                  <a:gd name="connsiteY45" fmla="*/ 0 h 2027470"/>
                  <a:gd name="connsiteX0" fmla="*/ 608423 w 1603546"/>
                  <a:gd name="connsiteY0" fmla="*/ 0 h 2027470"/>
                  <a:gd name="connsiteX1" fmla="*/ 590292 w 1603546"/>
                  <a:gd name="connsiteY1" fmla="*/ 872113 h 2027470"/>
                  <a:gd name="connsiteX2" fmla="*/ 6178 w 1603546"/>
                  <a:gd name="connsiteY2" fmla="*/ 841299 h 2027470"/>
                  <a:gd name="connsiteX3" fmla="*/ 0 w 1603546"/>
                  <a:gd name="connsiteY3" fmla="*/ 880734 h 2027470"/>
                  <a:gd name="connsiteX4" fmla="*/ 58952 w 1603546"/>
                  <a:gd name="connsiteY4" fmla="*/ 921540 h 2027470"/>
                  <a:gd name="connsiteX5" fmla="*/ 114557 w 1603546"/>
                  <a:gd name="connsiteY5" fmla="*/ 989503 h 2027470"/>
                  <a:gd name="connsiteX6" fmla="*/ 163984 w 1603546"/>
                  <a:gd name="connsiteY6" fmla="*/ 1063643 h 2027470"/>
                  <a:gd name="connsiteX7" fmla="*/ 213411 w 1603546"/>
                  <a:gd name="connsiteY7" fmla="*/ 1076000 h 2027470"/>
                  <a:gd name="connsiteX8" fmla="*/ 250481 w 1603546"/>
                  <a:gd name="connsiteY8" fmla="*/ 1125427 h 2027470"/>
                  <a:gd name="connsiteX9" fmla="*/ 281373 w 1603546"/>
                  <a:gd name="connsiteY9" fmla="*/ 1174854 h 2027470"/>
                  <a:gd name="connsiteX10" fmla="*/ 306087 w 1603546"/>
                  <a:gd name="connsiteY10" fmla="*/ 1230459 h 2027470"/>
                  <a:gd name="connsiteX11" fmla="*/ 318444 w 1603546"/>
                  <a:gd name="connsiteY11" fmla="*/ 1304600 h 2027470"/>
                  <a:gd name="connsiteX12" fmla="*/ 336979 w 1603546"/>
                  <a:gd name="connsiteY12" fmla="*/ 1329313 h 2027470"/>
                  <a:gd name="connsiteX13" fmla="*/ 442011 w 1603546"/>
                  <a:gd name="connsiteY13" fmla="*/ 1409632 h 2027470"/>
                  <a:gd name="connsiteX14" fmla="*/ 448190 w 1603546"/>
                  <a:gd name="connsiteY14" fmla="*/ 1384919 h 2027470"/>
                  <a:gd name="connsiteX15" fmla="*/ 584114 w 1603546"/>
                  <a:gd name="connsiteY15" fmla="*/ 1452881 h 2027470"/>
                  <a:gd name="connsiteX16" fmla="*/ 584114 w 1603546"/>
                  <a:gd name="connsiteY16" fmla="*/ 1452881 h 2027470"/>
                  <a:gd name="connsiteX17" fmla="*/ 615006 w 1603546"/>
                  <a:gd name="connsiteY17" fmla="*/ 1397276 h 2027470"/>
                  <a:gd name="connsiteX18" fmla="*/ 670611 w 1603546"/>
                  <a:gd name="connsiteY18" fmla="*/ 1329313 h 2027470"/>
                  <a:gd name="connsiteX19" fmla="*/ 1208130 w 1603546"/>
                  <a:gd name="connsiteY19" fmla="*/ 1817405 h 2027470"/>
                  <a:gd name="connsiteX20" fmla="*/ 1232844 w 1603546"/>
                  <a:gd name="connsiteY20" fmla="*/ 1879189 h 2027470"/>
                  <a:gd name="connsiteX21" fmla="*/ 1257557 w 1603546"/>
                  <a:gd name="connsiteY21" fmla="*/ 1940973 h 2027470"/>
                  <a:gd name="connsiteX22" fmla="*/ 1288449 w 1603546"/>
                  <a:gd name="connsiteY22" fmla="*/ 1984222 h 2027470"/>
                  <a:gd name="connsiteX23" fmla="*/ 1449087 w 1603546"/>
                  <a:gd name="connsiteY23" fmla="*/ 2027470 h 2027470"/>
                  <a:gd name="connsiteX24" fmla="*/ 1547941 w 1603546"/>
                  <a:gd name="connsiteY24" fmla="*/ 1817405 h 2027470"/>
                  <a:gd name="connsiteX25" fmla="*/ 1498514 w 1603546"/>
                  <a:gd name="connsiteY25" fmla="*/ 1774157 h 2027470"/>
                  <a:gd name="connsiteX26" fmla="*/ 1547941 w 1603546"/>
                  <a:gd name="connsiteY26" fmla="*/ 1743265 h 2027470"/>
                  <a:gd name="connsiteX27" fmla="*/ 1560298 w 1603546"/>
                  <a:gd name="connsiteY27" fmla="*/ 1700016 h 2027470"/>
                  <a:gd name="connsiteX28" fmla="*/ 1535584 w 1603546"/>
                  <a:gd name="connsiteY28" fmla="*/ 1669124 h 2027470"/>
                  <a:gd name="connsiteX29" fmla="*/ 1603546 w 1603546"/>
                  <a:gd name="connsiteY29" fmla="*/ 501411 h 2027470"/>
                  <a:gd name="connsiteX30" fmla="*/ 1529406 w 1603546"/>
                  <a:gd name="connsiteY30" fmla="*/ 495232 h 2027470"/>
                  <a:gd name="connsiteX31" fmla="*/ 1498514 w 1603546"/>
                  <a:gd name="connsiteY31" fmla="*/ 470519 h 2027470"/>
                  <a:gd name="connsiteX32" fmla="*/ 1451525 w 1603546"/>
                  <a:gd name="connsiteY32" fmla="*/ 481697 h 2027470"/>
                  <a:gd name="connsiteX33" fmla="*/ 1372168 w 1603546"/>
                  <a:gd name="connsiteY33" fmla="*/ 433707 h 2027470"/>
                  <a:gd name="connsiteX34" fmla="*/ 1300806 w 1603546"/>
                  <a:gd name="connsiteY34" fmla="*/ 451984 h 2027470"/>
                  <a:gd name="connsiteX35" fmla="*/ 1269914 w 1603546"/>
                  <a:gd name="connsiteY35" fmla="*/ 439627 h 2027470"/>
                  <a:gd name="connsiteX36" fmla="*/ 1250011 w 1603546"/>
                  <a:gd name="connsiteY36" fmla="*/ 432292 h 2027470"/>
                  <a:gd name="connsiteX37" fmla="*/ 1220487 w 1603546"/>
                  <a:gd name="connsiteY37" fmla="*/ 396378 h 2027470"/>
                  <a:gd name="connsiteX38" fmla="*/ 1153535 w 1603546"/>
                  <a:gd name="connsiteY38" fmla="*/ 390478 h 2027470"/>
                  <a:gd name="connsiteX39" fmla="*/ 1115454 w 1603546"/>
                  <a:gd name="connsiteY39" fmla="*/ 371665 h 2027470"/>
                  <a:gd name="connsiteX40" fmla="*/ 1096919 w 1603546"/>
                  <a:gd name="connsiteY40" fmla="*/ 371665 h 2027470"/>
                  <a:gd name="connsiteX41" fmla="*/ 1084562 w 1603546"/>
                  <a:gd name="connsiteY41" fmla="*/ 359308 h 2027470"/>
                  <a:gd name="connsiteX42" fmla="*/ 1072206 w 1603546"/>
                  <a:gd name="connsiteY42" fmla="*/ 353130 h 2027470"/>
                  <a:gd name="connsiteX43" fmla="*/ 1077975 w 1603546"/>
                  <a:gd name="connsiteY43" fmla="*/ 10936 h 2027470"/>
                  <a:gd name="connsiteX44" fmla="*/ 608423 w 1603546"/>
                  <a:gd name="connsiteY44" fmla="*/ 0 h 2027470"/>
                  <a:gd name="connsiteX0" fmla="*/ 608423 w 1603546"/>
                  <a:gd name="connsiteY0" fmla="*/ 0 h 2027470"/>
                  <a:gd name="connsiteX1" fmla="*/ 590292 w 1603546"/>
                  <a:gd name="connsiteY1" fmla="*/ 872113 h 2027470"/>
                  <a:gd name="connsiteX2" fmla="*/ 6178 w 1603546"/>
                  <a:gd name="connsiteY2" fmla="*/ 841299 h 2027470"/>
                  <a:gd name="connsiteX3" fmla="*/ 0 w 1603546"/>
                  <a:gd name="connsiteY3" fmla="*/ 880734 h 2027470"/>
                  <a:gd name="connsiteX4" fmla="*/ 58952 w 1603546"/>
                  <a:gd name="connsiteY4" fmla="*/ 921540 h 2027470"/>
                  <a:gd name="connsiteX5" fmla="*/ 114557 w 1603546"/>
                  <a:gd name="connsiteY5" fmla="*/ 989503 h 2027470"/>
                  <a:gd name="connsiteX6" fmla="*/ 163984 w 1603546"/>
                  <a:gd name="connsiteY6" fmla="*/ 1063643 h 2027470"/>
                  <a:gd name="connsiteX7" fmla="*/ 213411 w 1603546"/>
                  <a:gd name="connsiteY7" fmla="*/ 1076000 h 2027470"/>
                  <a:gd name="connsiteX8" fmla="*/ 250481 w 1603546"/>
                  <a:gd name="connsiteY8" fmla="*/ 1125427 h 2027470"/>
                  <a:gd name="connsiteX9" fmla="*/ 281373 w 1603546"/>
                  <a:gd name="connsiteY9" fmla="*/ 1174854 h 2027470"/>
                  <a:gd name="connsiteX10" fmla="*/ 306087 w 1603546"/>
                  <a:gd name="connsiteY10" fmla="*/ 1230459 h 2027470"/>
                  <a:gd name="connsiteX11" fmla="*/ 318444 w 1603546"/>
                  <a:gd name="connsiteY11" fmla="*/ 1304600 h 2027470"/>
                  <a:gd name="connsiteX12" fmla="*/ 336979 w 1603546"/>
                  <a:gd name="connsiteY12" fmla="*/ 1329313 h 2027470"/>
                  <a:gd name="connsiteX13" fmla="*/ 442011 w 1603546"/>
                  <a:gd name="connsiteY13" fmla="*/ 1409632 h 2027470"/>
                  <a:gd name="connsiteX14" fmla="*/ 448190 w 1603546"/>
                  <a:gd name="connsiteY14" fmla="*/ 1384919 h 2027470"/>
                  <a:gd name="connsiteX15" fmla="*/ 584114 w 1603546"/>
                  <a:gd name="connsiteY15" fmla="*/ 1452881 h 2027470"/>
                  <a:gd name="connsiteX16" fmla="*/ 584114 w 1603546"/>
                  <a:gd name="connsiteY16" fmla="*/ 1452881 h 2027470"/>
                  <a:gd name="connsiteX17" fmla="*/ 615006 w 1603546"/>
                  <a:gd name="connsiteY17" fmla="*/ 1397276 h 2027470"/>
                  <a:gd name="connsiteX18" fmla="*/ 670611 w 1603546"/>
                  <a:gd name="connsiteY18" fmla="*/ 1329313 h 2027470"/>
                  <a:gd name="connsiteX19" fmla="*/ 1208130 w 1603546"/>
                  <a:gd name="connsiteY19" fmla="*/ 1817405 h 2027470"/>
                  <a:gd name="connsiteX20" fmla="*/ 1232844 w 1603546"/>
                  <a:gd name="connsiteY20" fmla="*/ 1879189 h 2027470"/>
                  <a:gd name="connsiteX21" fmla="*/ 1257557 w 1603546"/>
                  <a:gd name="connsiteY21" fmla="*/ 1940973 h 2027470"/>
                  <a:gd name="connsiteX22" fmla="*/ 1288449 w 1603546"/>
                  <a:gd name="connsiteY22" fmla="*/ 1984222 h 2027470"/>
                  <a:gd name="connsiteX23" fmla="*/ 1449087 w 1603546"/>
                  <a:gd name="connsiteY23" fmla="*/ 2027470 h 2027470"/>
                  <a:gd name="connsiteX24" fmla="*/ 1498514 w 1603546"/>
                  <a:gd name="connsiteY24" fmla="*/ 1774157 h 2027470"/>
                  <a:gd name="connsiteX25" fmla="*/ 1547941 w 1603546"/>
                  <a:gd name="connsiteY25" fmla="*/ 1743265 h 2027470"/>
                  <a:gd name="connsiteX26" fmla="*/ 1560298 w 1603546"/>
                  <a:gd name="connsiteY26" fmla="*/ 1700016 h 2027470"/>
                  <a:gd name="connsiteX27" fmla="*/ 1535584 w 1603546"/>
                  <a:gd name="connsiteY27" fmla="*/ 1669124 h 2027470"/>
                  <a:gd name="connsiteX28" fmla="*/ 1603546 w 1603546"/>
                  <a:gd name="connsiteY28" fmla="*/ 501411 h 2027470"/>
                  <a:gd name="connsiteX29" fmla="*/ 1529406 w 1603546"/>
                  <a:gd name="connsiteY29" fmla="*/ 495232 h 2027470"/>
                  <a:gd name="connsiteX30" fmla="*/ 1498514 w 1603546"/>
                  <a:gd name="connsiteY30" fmla="*/ 470519 h 2027470"/>
                  <a:gd name="connsiteX31" fmla="*/ 1451525 w 1603546"/>
                  <a:gd name="connsiteY31" fmla="*/ 481697 h 2027470"/>
                  <a:gd name="connsiteX32" fmla="*/ 1372168 w 1603546"/>
                  <a:gd name="connsiteY32" fmla="*/ 433707 h 2027470"/>
                  <a:gd name="connsiteX33" fmla="*/ 1300806 w 1603546"/>
                  <a:gd name="connsiteY33" fmla="*/ 451984 h 2027470"/>
                  <a:gd name="connsiteX34" fmla="*/ 1269914 w 1603546"/>
                  <a:gd name="connsiteY34" fmla="*/ 439627 h 2027470"/>
                  <a:gd name="connsiteX35" fmla="*/ 1250011 w 1603546"/>
                  <a:gd name="connsiteY35" fmla="*/ 432292 h 2027470"/>
                  <a:gd name="connsiteX36" fmla="*/ 1220487 w 1603546"/>
                  <a:gd name="connsiteY36" fmla="*/ 396378 h 2027470"/>
                  <a:gd name="connsiteX37" fmla="*/ 1153535 w 1603546"/>
                  <a:gd name="connsiteY37" fmla="*/ 390478 h 2027470"/>
                  <a:gd name="connsiteX38" fmla="*/ 1115454 w 1603546"/>
                  <a:gd name="connsiteY38" fmla="*/ 371665 h 2027470"/>
                  <a:gd name="connsiteX39" fmla="*/ 1096919 w 1603546"/>
                  <a:gd name="connsiteY39" fmla="*/ 371665 h 2027470"/>
                  <a:gd name="connsiteX40" fmla="*/ 1084562 w 1603546"/>
                  <a:gd name="connsiteY40" fmla="*/ 359308 h 2027470"/>
                  <a:gd name="connsiteX41" fmla="*/ 1072206 w 1603546"/>
                  <a:gd name="connsiteY41" fmla="*/ 353130 h 2027470"/>
                  <a:gd name="connsiteX42" fmla="*/ 1077975 w 1603546"/>
                  <a:gd name="connsiteY42" fmla="*/ 10936 h 2027470"/>
                  <a:gd name="connsiteX43" fmla="*/ 608423 w 1603546"/>
                  <a:gd name="connsiteY43" fmla="*/ 0 h 2027470"/>
                  <a:gd name="connsiteX0" fmla="*/ 608423 w 1603546"/>
                  <a:gd name="connsiteY0" fmla="*/ 0 h 2027470"/>
                  <a:gd name="connsiteX1" fmla="*/ 590292 w 1603546"/>
                  <a:gd name="connsiteY1" fmla="*/ 872113 h 2027470"/>
                  <a:gd name="connsiteX2" fmla="*/ 6178 w 1603546"/>
                  <a:gd name="connsiteY2" fmla="*/ 841299 h 2027470"/>
                  <a:gd name="connsiteX3" fmla="*/ 0 w 1603546"/>
                  <a:gd name="connsiteY3" fmla="*/ 880734 h 2027470"/>
                  <a:gd name="connsiteX4" fmla="*/ 58952 w 1603546"/>
                  <a:gd name="connsiteY4" fmla="*/ 921540 h 2027470"/>
                  <a:gd name="connsiteX5" fmla="*/ 114557 w 1603546"/>
                  <a:gd name="connsiteY5" fmla="*/ 989503 h 2027470"/>
                  <a:gd name="connsiteX6" fmla="*/ 163984 w 1603546"/>
                  <a:gd name="connsiteY6" fmla="*/ 1063643 h 2027470"/>
                  <a:gd name="connsiteX7" fmla="*/ 213411 w 1603546"/>
                  <a:gd name="connsiteY7" fmla="*/ 1076000 h 2027470"/>
                  <a:gd name="connsiteX8" fmla="*/ 250481 w 1603546"/>
                  <a:gd name="connsiteY8" fmla="*/ 1125427 h 2027470"/>
                  <a:gd name="connsiteX9" fmla="*/ 281373 w 1603546"/>
                  <a:gd name="connsiteY9" fmla="*/ 1174854 h 2027470"/>
                  <a:gd name="connsiteX10" fmla="*/ 306087 w 1603546"/>
                  <a:gd name="connsiteY10" fmla="*/ 1230459 h 2027470"/>
                  <a:gd name="connsiteX11" fmla="*/ 318444 w 1603546"/>
                  <a:gd name="connsiteY11" fmla="*/ 1304600 h 2027470"/>
                  <a:gd name="connsiteX12" fmla="*/ 336979 w 1603546"/>
                  <a:gd name="connsiteY12" fmla="*/ 1329313 h 2027470"/>
                  <a:gd name="connsiteX13" fmla="*/ 442011 w 1603546"/>
                  <a:gd name="connsiteY13" fmla="*/ 1409632 h 2027470"/>
                  <a:gd name="connsiteX14" fmla="*/ 448190 w 1603546"/>
                  <a:gd name="connsiteY14" fmla="*/ 1384919 h 2027470"/>
                  <a:gd name="connsiteX15" fmla="*/ 584114 w 1603546"/>
                  <a:gd name="connsiteY15" fmla="*/ 1452881 h 2027470"/>
                  <a:gd name="connsiteX16" fmla="*/ 584114 w 1603546"/>
                  <a:gd name="connsiteY16" fmla="*/ 1452881 h 2027470"/>
                  <a:gd name="connsiteX17" fmla="*/ 615006 w 1603546"/>
                  <a:gd name="connsiteY17" fmla="*/ 1397276 h 2027470"/>
                  <a:gd name="connsiteX18" fmla="*/ 670611 w 1603546"/>
                  <a:gd name="connsiteY18" fmla="*/ 1329313 h 2027470"/>
                  <a:gd name="connsiteX19" fmla="*/ 1208130 w 1603546"/>
                  <a:gd name="connsiteY19" fmla="*/ 1817405 h 2027470"/>
                  <a:gd name="connsiteX20" fmla="*/ 1232844 w 1603546"/>
                  <a:gd name="connsiteY20" fmla="*/ 1879189 h 2027470"/>
                  <a:gd name="connsiteX21" fmla="*/ 1257557 w 1603546"/>
                  <a:gd name="connsiteY21" fmla="*/ 1940973 h 2027470"/>
                  <a:gd name="connsiteX22" fmla="*/ 1288449 w 1603546"/>
                  <a:gd name="connsiteY22" fmla="*/ 1984222 h 2027470"/>
                  <a:gd name="connsiteX23" fmla="*/ 1449087 w 1603546"/>
                  <a:gd name="connsiteY23" fmla="*/ 2027470 h 2027470"/>
                  <a:gd name="connsiteX24" fmla="*/ 1547941 w 1603546"/>
                  <a:gd name="connsiteY24" fmla="*/ 1743265 h 2027470"/>
                  <a:gd name="connsiteX25" fmla="*/ 1560298 w 1603546"/>
                  <a:gd name="connsiteY25" fmla="*/ 1700016 h 2027470"/>
                  <a:gd name="connsiteX26" fmla="*/ 1535584 w 1603546"/>
                  <a:gd name="connsiteY26" fmla="*/ 1669124 h 2027470"/>
                  <a:gd name="connsiteX27" fmla="*/ 1603546 w 1603546"/>
                  <a:gd name="connsiteY27" fmla="*/ 501411 h 2027470"/>
                  <a:gd name="connsiteX28" fmla="*/ 1529406 w 1603546"/>
                  <a:gd name="connsiteY28" fmla="*/ 495232 h 2027470"/>
                  <a:gd name="connsiteX29" fmla="*/ 1498514 w 1603546"/>
                  <a:gd name="connsiteY29" fmla="*/ 470519 h 2027470"/>
                  <a:gd name="connsiteX30" fmla="*/ 1451525 w 1603546"/>
                  <a:gd name="connsiteY30" fmla="*/ 481697 h 2027470"/>
                  <a:gd name="connsiteX31" fmla="*/ 1372168 w 1603546"/>
                  <a:gd name="connsiteY31" fmla="*/ 433707 h 2027470"/>
                  <a:gd name="connsiteX32" fmla="*/ 1300806 w 1603546"/>
                  <a:gd name="connsiteY32" fmla="*/ 451984 h 2027470"/>
                  <a:gd name="connsiteX33" fmla="*/ 1269914 w 1603546"/>
                  <a:gd name="connsiteY33" fmla="*/ 439627 h 2027470"/>
                  <a:gd name="connsiteX34" fmla="*/ 1250011 w 1603546"/>
                  <a:gd name="connsiteY34" fmla="*/ 432292 h 2027470"/>
                  <a:gd name="connsiteX35" fmla="*/ 1220487 w 1603546"/>
                  <a:gd name="connsiteY35" fmla="*/ 396378 h 2027470"/>
                  <a:gd name="connsiteX36" fmla="*/ 1153535 w 1603546"/>
                  <a:gd name="connsiteY36" fmla="*/ 390478 h 2027470"/>
                  <a:gd name="connsiteX37" fmla="*/ 1115454 w 1603546"/>
                  <a:gd name="connsiteY37" fmla="*/ 371665 h 2027470"/>
                  <a:gd name="connsiteX38" fmla="*/ 1096919 w 1603546"/>
                  <a:gd name="connsiteY38" fmla="*/ 371665 h 2027470"/>
                  <a:gd name="connsiteX39" fmla="*/ 1084562 w 1603546"/>
                  <a:gd name="connsiteY39" fmla="*/ 359308 h 2027470"/>
                  <a:gd name="connsiteX40" fmla="*/ 1072206 w 1603546"/>
                  <a:gd name="connsiteY40" fmla="*/ 353130 h 2027470"/>
                  <a:gd name="connsiteX41" fmla="*/ 1077975 w 1603546"/>
                  <a:gd name="connsiteY41" fmla="*/ 10936 h 2027470"/>
                  <a:gd name="connsiteX42" fmla="*/ 608423 w 1603546"/>
                  <a:gd name="connsiteY42" fmla="*/ 0 h 2027470"/>
                  <a:gd name="connsiteX0" fmla="*/ 608423 w 1603546"/>
                  <a:gd name="connsiteY0" fmla="*/ 0 h 2027470"/>
                  <a:gd name="connsiteX1" fmla="*/ 590292 w 1603546"/>
                  <a:gd name="connsiteY1" fmla="*/ 872113 h 2027470"/>
                  <a:gd name="connsiteX2" fmla="*/ 6178 w 1603546"/>
                  <a:gd name="connsiteY2" fmla="*/ 841299 h 2027470"/>
                  <a:gd name="connsiteX3" fmla="*/ 0 w 1603546"/>
                  <a:gd name="connsiteY3" fmla="*/ 880734 h 2027470"/>
                  <a:gd name="connsiteX4" fmla="*/ 58952 w 1603546"/>
                  <a:gd name="connsiteY4" fmla="*/ 921540 h 2027470"/>
                  <a:gd name="connsiteX5" fmla="*/ 114557 w 1603546"/>
                  <a:gd name="connsiteY5" fmla="*/ 989503 h 2027470"/>
                  <a:gd name="connsiteX6" fmla="*/ 163984 w 1603546"/>
                  <a:gd name="connsiteY6" fmla="*/ 1063643 h 2027470"/>
                  <a:gd name="connsiteX7" fmla="*/ 213411 w 1603546"/>
                  <a:gd name="connsiteY7" fmla="*/ 1076000 h 2027470"/>
                  <a:gd name="connsiteX8" fmla="*/ 250481 w 1603546"/>
                  <a:gd name="connsiteY8" fmla="*/ 1125427 h 2027470"/>
                  <a:gd name="connsiteX9" fmla="*/ 281373 w 1603546"/>
                  <a:gd name="connsiteY9" fmla="*/ 1174854 h 2027470"/>
                  <a:gd name="connsiteX10" fmla="*/ 306087 w 1603546"/>
                  <a:gd name="connsiteY10" fmla="*/ 1230459 h 2027470"/>
                  <a:gd name="connsiteX11" fmla="*/ 318444 w 1603546"/>
                  <a:gd name="connsiteY11" fmla="*/ 1304600 h 2027470"/>
                  <a:gd name="connsiteX12" fmla="*/ 336979 w 1603546"/>
                  <a:gd name="connsiteY12" fmla="*/ 1329313 h 2027470"/>
                  <a:gd name="connsiteX13" fmla="*/ 442011 w 1603546"/>
                  <a:gd name="connsiteY13" fmla="*/ 1409632 h 2027470"/>
                  <a:gd name="connsiteX14" fmla="*/ 448190 w 1603546"/>
                  <a:gd name="connsiteY14" fmla="*/ 1384919 h 2027470"/>
                  <a:gd name="connsiteX15" fmla="*/ 584114 w 1603546"/>
                  <a:gd name="connsiteY15" fmla="*/ 1452881 h 2027470"/>
                  <a:gd name="connsiteX16" fmla="*/ 584114 w 1603546"/>
                  <a:gd name="connsiteY16" fmla="*/ 1452881 h 2027470"/>
                  <a:gd name="connsiteX17" fmla="*/ 615006 w 1603546"/>
                  <a:gd name="connsiteY17" fmla="*/ 1397276 h 2027470"/>
                  <a:gd name="connsiteX18" fmla="*/ 670611 w 1603546"/>
                  <a:gd name="connsiteY18" fmla="*/ 1329313 h 2027470"/>
                  <a:gd name="connsiteX19" fmla="*/ 1208130 w 1603546"/>
                  <a:gd name="connsiteY19" fmla="*/ 1817405 h 2027470"/>
                  <a:gd name="connsiteX20" fmla="*/ 1232844 w 1603546"/>
                  <a:gd name="connsiteY20" fmla="*/ 1879189 h 2027470"/>
                  <a:gd name="connsiteX21" fmla="*/ 1257557 w 1603546"/>
                  <a:gd name="connsiteY21" fmla="*/ 1940973 h 2027470"/>
                  <a:gd name="connsiteX22" fmla="*/ 1288449 w 1603546"/>
                  <a:gd name="connsiteY22" fmla="*/ 1984222 h 2027470"/>
                  <a:gd name="connsiteX23" fmla="*/ 1449087 w 1603546"/>
                  <a:gd name="connsiteY23" fmla="*/ 2027470 h 2027470"/>
                  <a:gd name="connsiteX24" fmla="*/ 1560298 w 1603546"/>
                  <a:gd name="connsiteY24" fmla="*/ 1700016 h 2027470"/>
                  <a:gd name="connsiteX25" fmla="*/ 1535584 w 1603546"/>
                  <a:gd name="connsiteY25" fmla="*/ 1669124 h 2027470"/>
                  <a:gd name="connsiteX26" fmla="*/ 1603546 w 1603546"/>
                  <a:gd name="connsiteY26" fmla="*/ 501411 h 2027470"/>
                  <a:gd name="connsiteX27" fmla="*/ 1529406 w 1603546"/>
                  <a:gd name="connsiteY27" fmla="*/ 495232 h 2027470"/>
                  <a:gd name="connsiteX28" fmla="*/ 1498514 w 1603546"/>
                  <a:gd name="connsiteY28" fmla="*/ 470519 h 2027470"/>
                  <a:gd name="connsiteX29" fmla="*/ 1451525 w 1603546"/>
                  <a:gd name="connsiteY29" fmla="*/ 481697 h 2027470"/>
                  <a:gd name="connsiteX30" fmla="*/ 1372168 w 1603546"/>
                  <a:gd name="connsiteY30" fmla="*/ 433707 h 2027470"/>
                  <a:gd name="connsiteX31" fmla="*/ 1300806 w 1603546"/>
                  <a:gd name="connsiteY31" fmla="*/ 451984 h 2027470"/>
                  <a:gd name="connsiteX32" fmla="*/ 1269914 w 1603546"/>
                  <a:gd name="connsiteY32" fmla="*/ 439627 h 2027470"/>
                  <a:gd name="connsiteX33" fmla="*/ 1250011 w 1603546"/>
                  <a:gd name="connsiteY33" fmla="*/ 432292 h 2027470"/>
                  <a:gd name="connsiteX34" fmla="*/ 1220487 w 1603546"/>
                  <a:gd name="connsiteY34" fmla="*/ 396378 h 2027470"/>
                  <a:gd name="connsiteX35" fmla="*/ 1153535 w 1603546"/>
                  <a:gd name="connsiteY35" fmla="*/ 390478 h 2027470"/>
                  <a:gd name="connsiteX36" fmla="*/ 1115454 w 1603546"/>
                  <a:gd name="connsiteY36" fmla="*/ 371665 h 2027470"/>
                  <a:gd name="connsiteX37" fmla="*/ 1096919 w 1603546"/>
                  <a:gd name="connsiteY37" fmla="*/ 371665 h 2027470"/>
                  <a:gd name="connsiteX38" fmla="*/ 1084562 w 1603546"/>
                  <a:gd name="connsiteY38" fmla="*/ 359308 h 2027470"/>
                  <a:gd name="connsiteX39" fmla="*/ 1072206 w 1603546"/>
                  <a:gd name="connsiteY39" fmla="*/ 353130 h 2027470"/>
                  <a:gd name="connsiteX40" fmla="*/ 1077975 w 1603546"/>
                  <a:gd name="connsiteY40" fmla="*/ 10936 h 2027470"/>
                  <a:gd name="connsiteX41" fmla="*/ 608423 w 1603546"/>
                  <a:gd name="connsiteY41" fmla="*/ 0 h 2027470"/>
                  <a:gd name="connsiteX0" fmla="*/ 608423 w 1603546"/>
                  <a:gd name="connsiteY0" fmla="*/ 0 h 2027470"/>
                  <a:gd name="connsiteX1" fmla="*/ 590292 w 1603546"/>
                  <a:gd name="connsiteY1" fmla="*/ 872113 h 2027470"/>
                  <a:gd name="connsiteX2" fmla="*/ 6178 w 1603546"/>
                  <a:gd name="connsiteY2" fmla="*/ 841299 h 2027470"/>
                  <a:gd name="connsiteX3" fmla="*/ 0 w 1603546"/>
                  <a:gd name="connsiteY3" fmla="*/ 880734 h 2027470"/>
                  <a:gd name="connsiteX4" fmla="*/ 58952 w 1603546"/>
                  <a:gd name="connsiteY4" fmla="*/ 921540 h 2027470"/>
                  <a:gd name="connsiteX5" fmla="*/ 114557 w 1603546"/>
                  <a:gd name="connsiteY5" fmla="*/ 989503 h 2027470"/>
                  <a:gd name="connsiteX6" fmla="*/ 163984 w 1603546"/>
                  <a:gd name="connsiteY6" fmla="*/ 1063643 h 2027470"/>
                  <a:gd name="connsiteX7" fmla="*/ 213411 w 1603546"/>
                  <a:gd name="connsiteY7" fmla="*/ 1076000 h 2027470"/>
                  <a:gd name="connsiteX8" fmla="*/ 250481 w 1603546"/>
                  <a:gd name="connsiteY8" fmla="*/ 1125427 h 2027470"/>
                  <a:gd name="connsiteX9" fmla="*/ 281373 w 1603546"/>
                  <a:gd name="connsiteY9" fmla="*/ 1174854 h 2027470"/>
                  <a:gd name="connsiteX10" fmla="*/ 306087 w 1603546"/>
                  <a:gd name="connsiteY10" fmla="*/ 1230459 h 2027470"/>
                  <a:gd name="connsiteX11" fmla="*/ 318444 w 1603546"/>
                  <a:gd name="connsiteY11" fmla="*/ 1304600 h 2027470"/>
                  <a:gd name="connsiteX12" fmla="*/ 336979 w 1603546"/>
                  <a:gd name="connsiteY12" fmla="*/ 1329313 h 2027470"/>
                  <a:gd name="connsiteX13" fmla="*/ 442011 w 1603546"/>
                  <a:gd name="connsiteY13" fmla="*/ 1409632 h 2027470"/>
                  <a:gd name="connsiteX14" fmla="*/ 448190 w 1603546"/>
                  <a:gd name="connsiteY14" fmla="*/ 1384919 h 2027470"/>
                  <a:gd name="connsiteX15" fmla="*/ 584114 w 1603546"/>
                  <a:gd name="connsiteY15" fmla="*/ 1452881 h 2027470"/>
                  <a:gd name="connsiteX16" fmla="*/ 584114 w 1603546"/>
                  <a:gd name="connsiteY16" fmla="*/ 1452881 h 2027470"/>
                  <a:gd name="connsiteX17" fmla="*/ 615006 w 1603546"/>
                  <a:gd name="connsiteY17" fmla="*/ 1397276 h 2027470"/>
                  <a:gd name="connsiteX18" fmla="*/ 670611 w 1603546"/>
                  <a:gd name="connsiteY18" fmla="*/ 1329313 h 2027470"/>
                  <a:gd name="connsiteX19" fmla="*/ 1208130 w 1603546"/>
                  <a:gd name="connsiteY19" fmla="*/ 1817405 h 2027470"/>
                  <a:gd name="connsiteX20" fmla="*/ 1232844 w 1603546"/>
                  <a:gd name="connsiteY20" fmla="*/ 1879189 h 2027470"/>
                  <a:gd name="connsiteX21" fmla="*/ 1257557 w 1603546"/>
                  <a:gd name="connsiteY21" fmla="*/ 1940973 h 2027470"/>
                  <a:gd name="connsiteX22" fmla="*/ 1288449 w 1603546"/>
                  <a:gd name="connsiteY22" fmla="*/ 1984222 h 2027470"/>
                  <a:gd name="connsiteX23" fmla="*/ 1449087 w 1603546"/>
                  <a:gd name="connsiteY23" fmla="*/ 2027470 h 2027470"/>
                  <a:gd name="connsiteX24" fmla="*/ 1535584 w 1603546"/>
                  <a:gd name="connsiteY24" fmla="*/ 1669124 h 2027470"/>
                  <a:gd name="connsiteX25" fmla="*/ 1603546 w 1603546"/>
                  <a:gd name="connsiteY25" fmla="*/ 501411 h 2027470"/>
                  <a:gd name="connsiteX26" fmla="*/ 1529406 w 1603546"/>
                  <a:gd name="connsiteY26" fmla="*/ 495232 h 2027470"/>
                  <a:gd name="connsiteX27" fmla="*/ 1498514 w 1603546"/>
                  <a:gd name="connsiteY27" fmla="*/ 470519 h 2027470"/>
                  <a:gd name="connsiteX28" fmla="*/ 1451525 w 1603546"/>
                  <a:gd name="connsiteY28" fmla="*/ 481697 h 2027470"/>
                  <a:gd name="connsiteX29" fmla="*/ 1372168 w 1603546"/>
                  <a:gd name="connsiteY29" fmla="*/ 433707 h 2027470"/>
                  <a:gd name="connsiteX30" fmla="*/ 1300806 w 1603546"/>
                  <a:gd name="connsiteY30" fmla="*/ 451984 h 2027470"/>
                  <a:gd name="connsiteX31" fmla="*/ 1269914 w 1603546"/>
                  <a:gd name="connsiteY31" fmla="*/ 439627 h 2027470"/>
                  <a:gd name="connsiteX32" fmla="*/ 1250011 w 1603546"/>
                  <a:gd name="connsiteY32" fmla="*/ 432292 h 2027470"/>
                  <a:gd name="connsiteX33" fmla="*/ 1220487 w 1603546"/>
                  <a:gd name="connsiteY33" fmla="*/ 396378 h 2027470"/>
                  <a:gd name="connsiteX34" fmla="*/ 1153535 w 1603546"/>
                  <a:gd name="connsiteY34" fmla="*/ 390478 h 2027470"/>
                  <a:gd name="connsiteX35" fmla="*/ 1115454 w 1603546"/>
                  <a:gd name="connsiteY35" fmla="*/ 371665 h 2027470"/>
                  <a:gd name="connsiteX36" fmla="*/ 1096919 w 1603546"/>
                  <a:gd name="connsiteY36" fmla="*/ 371665 h 2027470"/>
                  <a:gd name="connsiteX37" fmla="*/ 1084562 w 1603546"/>
                  <a:gd name="connsiteY37" fmla="*/ 359308 h 2027470"/>
                  <a:gd name="connsiteX38" fmla="*/ 1072206 w 1603546"/>
                  <a:gd name="connsiteY38" fmla="*/ 353130 h 2027470"/>
                  <a:gd name="connsiteX39" fmla="*/ 1077975 w 1603546"/>
                  <a:gd name="connsiteY39" fmla="*/ 10936 h 2027470"/>
                  <a:gd name="connsiteX40" fmla="*/ 608423 w 1603546"/>
                  <a:gd name="connsiteY40" fmla="*/ 0 h 2027470"/>
                  <a:gd name="connsiteX0" fmla="*/ 608423 w 1603546"/>
                  <a:gd name="connsiteY0" fmla="*/ 0 h 2027470"/>
                  <a:gd name="connsiteX1" fmla="*/ 590292 w 1603546"/>
                  <a:gd name="connsiteY1" fmla="*/ 872113 h 2027470"/>
                  <a:gd name="connsiteX2" fmla="*/ 6178 w 1603546"/>
                  <a:gd name="connsiteY2" fmla="*/ 841299 h 2027470"/>
                  <a:gd name="connsiteX3" fmla="*/ 0 w 1603546"/>
                  <a:gd name="connsiteY3" fmla="*/ 880734 h 2027470"/>
                  <a:gd name="connsiteX4" fmla="*/ 58952 w 1603546"/>
                  <a:gd name="connsiteY4" fmla="*/ 921540 h 2027470"/>
                  <a:gd name="connsiteX5" fmla="*/ 114557 w 1603546"/>
                  <a:gd name="connsiteY5" fmla="*/ 989503 h 2027470"/>
                  <a:gd name="connsiteX6" fmla="*/ 163984 w 1603546"/>
                  <a:gd name="connsiteY6" fmla="*/ 1063643 h 2027470"/>
                  <a:gd name="connsiteX7" fmla="*/ 213411 w 1603546"/>
                  <a:gd name="connsiteY7" fmla="*/ 1076000 h 2027470"/>
                  <a:gd name="connsiteX8" fmla="*/ 250481 w 1603546"/>
                  <a:gd name="connsiteY8" fmla="*/ 1125427 h 2027470"/>
                  <a:gd name="connsiteX9" fmla="*/ 281373 w 1603546"/>
                  <a:gd name="connsiteY9" fmla="*/ 1174854 h 2027470"/>
                  <a:gd name="connsiteX10" fmla="*/ 306087 w 1603546"/>
                  <a:gd name="connsiteY10" fmla="*/ 1230459 h 2027470"/>
                  <a:gd name="connsiteX11" fmla="*/ 318444 w 1603546"/>
                  <a:gd name="connsiteY11" fmla="*/ 1304600 h 2027470"/>
                  <a:gd name="connsiteX12" fmla="*/ 336979 w 1603546"/>
                  <a:gd name="connsiteY12" fmla="*/ 1329313 h 2027470"/>
                  <a:gd name="connsiteX13" fmla="*/ 442011 w 1603546"/>
                  <a:gd name="connsiteY13" fmla="*/ 1409632 h 2027470"/>
                  <a:gd name="connsiteX14" fmla="*/ 448190 w 1603546"/>
                  <a:gd name="connsiteY14" fmla="*/ 1384919 h 2027470"/>
                  <a:gd name="connsiteX15" fmla="*/ 584114 w 1603546"/>
                  <a:gd name="connsiteY15" fmla="*/ 1452881 h 2027470"/>
                  <a:gd name="connsiteX16" fmla="*/ 584114 w 1603546"/>
                  <a:gd name="connsiteY16" fmla="*/ 1452881 h 2027470"/>
                  <a:gd name="connsiteX17" fmla="*/ 615006 w 1603546"/>
                  <a:gd name="connsiteY17" fmla="*/ 1397276 h 2027470"/>
                  <a:gd name="connsiteX18" fmla="*/ 670611 w 1603546"/>
                  <a:gd name="connsiteY18" fmla="*/ 1329313 h 2027470"/>
                  <a:gd name="connsiteX19" fmla="*/ 1208130 w 1603546"/>
                  <a:gd name="connsiteY19" fmla="*/ 1817405 h 2027470"/>
                  <a:gd name="connsiteX20" fmla="*/ 1232844 w 1603546"/>
                  <a:gd name="connsiteY20" fmla="*/ 1879189 h 2027470"/>
                  <a:gd name="connsiteX21" fmla="*/ 1257557 w 1603546"/>
                  <a:gd name="connsiteY21" fmla="*/ 1940973 h 2027470"/>
                  <a:gd name="connsiteX22" fmla="*/ 1288449 w 1603546"/>
                  <a:gd name="connsiteY22" fmla="*/ 1984222 h 2027470"/>
                  <a:gd name="connsiteX23" fmla="*/ 1449087 w 1603546"/>
                  <a:gd name="connsiteY23" fmla="*/ 2027470 h 2027470"/>
                  <a:gd name="connsiteX24" fmla="*/ 1603546 w 1603546"/>
                  <a:gd name="connsiteY24" fmla="*/ 501411 h 2027470"/>
                  <a:gd name="connsiteX25" fmla="*/ 1529406 w 1603546"/>
                  <a:gd name="connsiteY25" fmla="*/ 495232 h 2027470"/>
                  <a:gd name="connsiteX26" fmla="*/ 1498514 w 1603546"/>
                  <a:gd name="connsiteY26" fmla="*/ 470519 h 2027470"/>
                  <a:gd name="connsiteX27" fmla="*/ 1451525 w 1603546"/>
                  <a:gd name="connsiteY27" fmla="*/ 481697 h 2027470"/>
                  <a:gd name="connsiteX28" fmla="*/ 1372168 w 1603546"/>
                  <a:gd name="connsiteY28" fmla="*/ 433707 h 2027470"/>
                  <a:gd name="connsiteX29" fmla="*/ 1300806 w 1603546"/>
                  <a:gd name="connsiteY29" fmla="*/ 451984 h 2027470"/>
                  <a:gd name="connsiteX30" fmla="*/ 1269914 w 1603546"/>
                  <a:gd name="connsiteY30" fmla="*/ 439627 h 2027470"/>
                  <a:gd name="connsiteX31" fmla="*/ 1250011 w 1603546"/>
                  <a:gd name="connsiteY31" fmla="*/ 432292 h 2027470"/>
                  <a:gd name="connsiteX32" fmla="*/ 1220487 w 1603546"/>
                  <a:gd name="connsiteY32" fmla="*/ 396378 h 2027470"/>
                  <a:gd name="connsiteX33" fmla="*/ 1153535 w 1603546"/>
                  <a:gd name="connsiteY33" fmla="*/ 390478 h 2027470"/>
                  <a:gd name="connsiteX34" fmla="*/ 1115454 w 1603546"/>
                  <a:gd name="connsiteY34" fmla="*/ 371665 h 2027470"/>
                  <a:gd name="connsiteX35" fmla="*/ 1096919 w 1603546"/>
                  <a:gd name="connsiteY35" fmla="*/ 371665 h 2027470"/>
                  <a:gd name="connsiteX36" fmla="*/ 1084562 w 1603546"/>
                  <a:gd name="connsiteY36" fmla="*/ 359308 h 2027470"/>
                  <a:gd name="connsiteX37" fmla="*/ 1072206 w 1603546"/>
                  <a:gd name="connsiteY37" fmla="*/ 353130 h 2027470"/>
                  <a:gd name="connsiteX38" fmla="*/ 1077975 w 1603546"/>
                  <a:gd name="connsiteY38" fmla="*/ 10936 h 2027470"/>
                  <a:gd name="connsiteX39" fmla="*/ 608423 w 1603546"/>
                  <a:gd name="connsiteY39" fmla="*/ 0 h 2027470"/>
                  <a:gd name="connsiteX0" fmla="*/ 608423 w 1603546"/>
                  <a:gd name="connsiteY0" fmla="*/ 0 h 2027470"/>
                  <a:gd name="connsiteX1" fmla="*/ 590292 w 1603546"/>
                  <a:gd name="connsiteY1" fmla="*/ 872113 h 2027470"/>
                  <a:gd name="connsiteX2" fmla="*/ 6178 w 1603546"/>
                  <a:gd name="connsiteY2" fmla="*/ 841299 h 2027470"/>
                  <a:gd name="connsiteX3" fmla="*/ 0 w 1603546"/>
                  <a:gd name="connsiteY3" fmla="*/ 880734 h 2027470"/>
                  <a:gd name="connsiteX4" fmla="*/ 58952 w 1603546"/>
                  <a:gd name="connsiteY4" fmla="*/ 921540 h 2027470"/>
                  <a:gd name="connsiteX5" fmla="*/ 114557 w 1603546"/>
                  <a:gd name="connsiteY5" fmla="*/ 989503 h 2027470"/>
                  <a:gd name="connsiteX6" fmla="*/ 163984 w 1603546"/>
                  <a:gd name="connsiteY6" fmla="*/ 1063643 h 2027470"/>
                  <a:gd name="connsiteX7" fmla="*/ 213411 w 1603546"/>
                  <a:gd name="connsiteY7" fmla="*/ 1076000 h 2027470"/>
                  <a:gd name="connsiteX8" fmla="*/ 250481 w 1603546"/>
                  <a:gd name="connsiteY8" fmla="*/ 1125427 h 2027470"/>
                  <a:gd name="connsiteX9" fmla="*/ 281373 w 1603546"/>
                  <a:gd name="connsiteY9" fmla="*/ 1174854 h 2027470"/>
                  <a:gd name="connsiteX10" fmla="*/ 306087 w 1603546"/>
                  <a:gd name="connsiteY10" fmla="*/ 1230459 h 2027470"/>
                  <a:gd name="connsiteX11" fmla="*/ 318444 w 1603546"/>
                  <a:gd name="connsiteY11" fmla="*/ 1304600 h 2027470"/>
                  <a:gd name="connsiteX12" fmla="*/ 336979 w 1603546"/>
                  <a:gd name="connsiteY12" fmla="*/ 1329313 h 2027470"/>
                  <a:gd name="connsiteX13" fmla="*/ 442011 w 1603546"/>
                  <a:gd name="connsiteY13" fmla="*/ 1409632 h 2027470"/>
                  <a:gd name="connsiteX14" fmla="*/ 448190 w 1603546"/>
                  <a:gd name="connsiteY14" fmla="*/ 1384919 h 2027470"/>
                  <a:gd name="connsiteX15" fmla="*/ 584114 w 1603546"/>
                  <a:gd name="connsiteY15" fmla="*/ 1452881 h 2027470"/>
                  <a:gd name="connsiteX16" fmla="*/ 584114 w 1603546"/>
                  <a:gd name="connsiteY16" fmla="*/ 1452881 h 2027470"/>
                  <a:gd name="connsiteX17" fmla="*/ 615006 w 1603546"/>
                  <a:gd name="connsiteY17" fmla="*/ 1397276 h 2027470"/>
                  <a:gd name="connsiteX18" fmla="*/ 670611 w 1603546"/>
                  <a:gd name="connsiteY18" fmla="*/ 1329313 h 2027470"/>
                  <a:gd name="connsiteX19" fmla="*/ 1208130 w 1603546"/>
                  <a:gd name="connsiteY19" fmla="*/ 1817405 h 2027470"/>
                  <a:gd name="connsiteX20" fmla="*/ 1232844 w 1603546"/>
                  <a:gd name="connsiteY20" fmla="*/ 1879189 h 2027470"/>
                  <a:gd name="connsiteX21" fmla="*/ 1257557 w 1603546"/>
                  <a:gd name="connsiteY21" fmla="*/ 1940973 h 2027470"/>
                  <a:gd name="connsiteX22" fmla="*/ 1449087 w 1603546"/>
                  <a:gd name="connsiteY22" fmla="*/ 2027470 h 2027470"/>
                  <a:gd name="connsiteX23" fmla="*/ 1603546 w 1603546"/>
                  <a:gd name="connsiteY23" fmla="*/ 501411 h 2027470"/>
                  <a:gd name="connsiteX24" fmla="*/ 1529406 w 1603546"/>
                  <a:gd name="connsiteY24" fmla="*/ 495232 h 2027470"/>
                  <a:gd name="connsiteX25" fmla="*/ 1498514 w 1603546"/>
                  <a:gd name="connsiteY25" fmla="*/ 470519 h 2027470"/>
                  <a:gd name="connsiteX26" fmla="*/ 1451525 w 1603546"/>
                  <a:gd name="connsiteY26" fmla="*/ 481697 h 2027470"/>
                  <a:gd name="connsiteX27" fmla="*/ 1372168 w 1603546"/>
                  <a:gd name="connsiteY27" fmla="*/ 433707 h 2027470"/>
                  <a:gd name="connsiteX28" fmla="*/ 1300806 w 1603546"/>
                  <a:gd name="connsiteY28" fmla="*/ 451984 h 2027470"/>
                  <a:gd name="connsiteX29" fmla="*/ 1269914 w 1603546"/>
                  <a:gd name="connsiteY29" fmla="*/ 439627 h 2027470"/>
                  <a:gd name="connsiteX30" fmla="*/ 1250011 w 1603546"/>
                  <a:gd name="connsiteY30" fmla="*/ 432292 h 2027470"/>
                  <a:gd name="connsiteX31" fmla="*/ 1220487 w 1603546"/>
                  <a:gd name="connsiteY31" fmla="*/ 396378 h 2027470"/>
                  <a:gd name="connsiteX32" fmla="*/ 1153535 w 1603546"/>
                  <a:gd name="connsiteY32" fmla="*/ 390478 h 2027470"/>
                  <a:gd name="connsiteX33" fmla="*/ 1115454 w 1603546"/>
                  <a:gd name="connsiteY33" fmla="*/ 371665 h 2027470"/>
                  <a:gd name="connsiteX34" fmla="*/ 1096919 w 1603546"/>
                  <a:gd name="connsiteY34" fmla="*/ 371665 h 2027470"/>
                  <a:gd name="connsiteX35" fmla="*/ 1084562 w 1603546"/>
                  <a:gd name="connsiteY35" fmla="*/ 359308 h 2027470"/>
                  <a:gd name="connsiteX36" fmla="*/ 1072206 w 1603546"/>
                  <a:gd name="connsiteY36" fmla="*/ 353130 h 2027470"/>
                  <a:gd name="connsiteX37" fmla="*/ 1077975 w 1603546"/>
                  <a:gd name="connsiteY37" fmla="*/ 10936 h 2027470"/>
                  <a:gd name="connsiteX38" fmla="*/ 608423 w 1603546"/>
                  <a:gd name="connsiteY38" fmla="*/ 0 h 2027470"/>
                  <a:gd name="connsiteX0" fmla="*/ 608423 w 1603546"/>
                  <a:gd name="connsiteY0" fmla="*/ 0 h 1940973"/>
                  <a:gd name="connsiteX1" fmla="*/ 590292 w 1603546"/>
                  <a:gd name="connsiteY1" fmla="*/ 872113 h 1940973"/>
                  <a:gd name="connsiteX2" fmla="*/ 6178 w 1603546"/>
                  <a:gd name="connsiteY2" fmla="*/ 841299 h 1940973"/>
                  <a:gd name="connsiteX3" fmla="*/ 0 w 1603546"/>
                  <a:gd name="connsiteY3" fmla="*/ 880734 h 1940973"/>
                  <a:gd name="connsiteX4" fmla="*/ 58952 w 1603546"/>
                  <a:gd name="connsiteY4" fmla="*/ 921540 h 1940973"/>
                  <a:gd name="connsiteX5" fmla="*/ 114557 w 1603546"/>
                  <a:gd name="connsiteY5" fmla="*/ 989503 h 1940973"/>
                  <a:gd name="connsiteX6" fmla="*/ 163984 w 1603546"/>
                  <a:gd name="connsiteY6" fmla="*/ 1063643 h 1940973"/>
                  <a:gd name="connsiteX7" fmla="*/ 213411 w 1603546"/>
                  <a:gd name="connsiteY7" fmla="*/ 1076000 h 1940973"/>
                  <a:gd name="connsiteX8" fmla="*/ 250481 w 1603546"/>
                  <a:gd name="connsiteY8" fmla="*/ 1125427 h 1940973"/>
                  <a:gd name="connsiteX9" fmla="*/ 281373 w 1603546"/>
                  <a:gd name="connsiteY9" fmla="*/ 1174854 h 1940973"/>
                  <a:gd name="connsiteX10" fmla="*/ 306087 w 1603546"/>
                  <a:gd name="connsiteY10" fmla="*/ 1230459 h 1940973"/>
                  <a:gd name="connsiteX11" fmla="*/ 318444 w 1603546"/>
                  <a:gd name="connsiteY11" fmla="*/ 1304600 h 1940973"/>
                  <a:gd name="connsiteX12" fmla="*/ 336979 w 1603546"/>
                  <a:gd name="connsiteY12" fmla="*/ 1329313 h 1940973"/>
                  <a:gd name="connsiteX13" fmla="*/ 442011 w 1603546"/>
                  <a:gd name="connsiteY13" fmla="*/ 1409632 h 1940973"/>
                  <a:gd name="connsiteX14" fmla="*/ 448190 w 1603546"/>
                  <a:gd name="connsiteY14" fmla="*/ 1384919 h 1940973"/>
                  <a:gd name="connsiteX15" fmla="*/ 584114 w 1603546"/>
                  <a:gd name="connsiteY15" fmla="*/ 1452881 h 1940973"/>
                  <a:gd name="connsiteX16" fmla="*/ 584114 w 1603546"/>
                  <a:gd name="connsiteY16" fmla="*/ 1452881 h 1940973"/>
                  <a:gd name="connsiteX17" fmla="*/ 615006 w 1603546"/>
                  <a:gd name="connsiteY17" fmla="*/ 1397276 h 1940973"/>
                  <a:gd name="connsiteX18" fmla="*/ 670611 w 1603546"/>
                  <a:gd name="connsiteY18" fmla="*/ 1329313 h 1940973"/>
                  <a:gd name="connsiteX19" fmla="*/ 1208130 w 1603546"/>
                  <a:gd name="connsiteY19" fmla="*/ 1817405 h 1940973"/>
                  <a:gd name="connsiteX20" fmla="*/ 1232844 w 1603546"/>
                  <a:gd name="connsiteY20" fmla="*/ 1879189 h 1940973"/>
                  <a:gd name="connsiteX21" fmla="*/ 1257557 w 1603546"/>
                  <a:gd name="connsiteY21" fmla="*/ 1940973 h 1940973"/>
                  <a:gd name="connsiteX22" fmla="*/ 1603546 w 1603546"/>
                  <a:gd name="connsiteY22" fmla="*/ 501411 h 1940973"/>
                  <a:gd name="connsiteX23" fmla="*/ 1529406 w 1603546"/>
                  <a:gd name="connsiteY23" fmla="*/ 495232 h 1940973"/>
                  <a:gd name="connsiteX24" fmla="*/ 1498514 w 1603546"/>
                  <a:gd name="connsiteY24" fmla="*/ 470519 h 1940973"/>
                  <a:gd name="connsiteX25" fmla="*/ 1451525 w 1603546"/>
                  <a:gd name="connsiteY25" fmla="*/ 481697 h 1940973"/>
                  <a:gd name="connsiteX26" fmla="*/ 1372168 w 1603546"/>
                  <a:gd name="connsiteY26" fmla="*/ 433707 h 1940973"/>
                  <a:gd name="connsiteX27" fmla="*/ 1300806 w 1603546"/>
                  <a:gd name="connsiteY27" fmla="*/ 451984 h 1940973"/>
                  <a:gd name="connsiteX28" fmla="*/ 1269914 w 1603546"/>
                  <a:gd name="connsiteY28" fmla="*/ 439627 h 1940973"/>
                  <a:gd name="connsiteX29" fmla="*/ 1250011 w 1603546"/>
                  <a:gd name="connsiteY29" fmla="*/ 432292 h 1940973"/>
                  <a:gd name="connsiteX30" fmla="*/ 1220487 w 1603546"/>
                  <a:gd name="connsiteY30" fmla="*/ 396378 h 1940973"/>
                  <a:gd name="connsiteX31" fmla="*/ 1153535 w 1603546"/>
                  <a:gd name="connsiteY31" fmla="*/ 390478 h 1940973"/>
                  <a:gd name="connsiteX32" fmla="*/ 1115454 w 1603546"/>
                  <a:gd name="connsiteY32" fmla="*/ 371665 h 1940973"/>
                  <a:gd name="connsiteX33" fmla="*/ 1096919 w 1603546"/>
                  <a:gd name="connsiteY33" fmla="*/ 371665 h 1940973"/>
                  <a:gd name="connsiteX34" fmla="*/ 1084562 w 1603546"/>
                  <a:gd name="connsiteY34" fmla="*/ 359308 h 1940973"/>
                  <a:gd name="connsiteX35" fmla="*/ 1072206 w 1603546"/>
                  <a:gd name="connsiteY35" fmla="*/ 353130 h 1940973"/>
                  <a:gd name="connsiteX36" fmla="*/ 1077975 w 1603546"/>
                  <a:gd name="connsiteY36" fmla="*/ 10936 h 1940973"/>
                  <a:gd name="connsiteX37" fmla="*/ 608423 w 1603546"/>
                  <a:gd name="connsiteY37" fmla="*/ 0 h 1940973"/>
                  <a:gd name="connsiteX0" fmla="*/ 608423 w 1603546"/>
                  <a:gd name="connsiteY0" fmla="*/ 0 h 1879189"/>
                  <a:gd name="connsiteX1" fmla="*/ 590292 w 1603546"/>
                  <a:gd name="connsiteY1" fmla="*/ 872113 h 1879189"/>
                  <a:gd name="connsiteX2" fmla="*/ 6178 w 1603546"/>
                  <a:gd name="connsiteY2" fmla="*/ 841299 h 1879189"/>
                  <a:gd name="connsiteX3" fmla="*/ 0 w 1603546"/>
                  <a:gd name="connsiteY3" fmla="*/ 880734 h 1879189"/>
                  <a:gd name="connsiteX4" fmla="*/ 58952 w 1603546"/>
                  <a:gd name="connsiteY4" fmla="*/ 921540 h 1879189"/>
                  <a:gd name="connsiteX5" fmla="*/ 114557 w 1603546"/>
                  <a:gd name="connsiteY5" fmla="*/ 989503 h 1879189"/>
                  <a:gd name="connsiteX6" fmla="*/ 163984 w 1603546"/>
                  <a:gd name="connsiteY6" fmla="*/ 1063643 h 1879189"/>
                  <a:gd name="connsiteX7" fmla="*/ 213411 w 1603546"/>
                  <a:gd name="connsiteY7" fmla="*/ 1076000 h 1879189"/>
                  <a:gd name="connsiteX8" fmla="*/ 250481 w 1603546"/>
                  <a:gd name="connsiteY8" fmla="*/ 1125427 h 1879189"/>
                  <a:gd name="connsiteX9" fmla="*/ 281373 w 1603546"/>
                  <a:gd name="connsiteY9" fmla="*/ 1174854 h 1879189"/>
                  <a:gd name="connsiteX10" fmla="*/ 306087 w 1603546"/>
                  <a:gd name="connsiteY10" fmla="*/ 1230459 h 1879189"/>
                  <a:gd name="connsiteX11" fmla="*/ 318444 w 1603546"/>
                  <a:gd name="connsiteY11" fmla="*/ 1304600 h 1879189"/>
                  <a:gd name="connsiteX12" fmla="*/ 336979 w 1603546"/>
                  <a:gd name="connsiteY12" fmla="*/ 1329313 h 1879189"/>
                  <a:gd name="connsiteX13" fmla="*/ 442011 w 1603546"/>
                  <a:gd name="connsiteY13" fmla="*/ 1409632 h 1879189"/>
                  <a:gd name="connsiteX14" fmla="*/ 448190 w 1603546"/>
                  <a:gd name="connsiteY14" fmla="*/ 1384919 h 1879189"/>
                  <a:gd name="connsiteX15" fmla="*/ 584114 w 1603546"/>
                  <a:gd name="connsiteY15" fmla="*/ 1452881 h 1879189"/>
                  <a:gd name="connsiteX16" fmla="*/ 584114 w 1603546"/>
                  <a:gd name="connsiteY16" fmla="*/ 1452881 h 1879189"/>
                  <a:gd name="connsiteX17" fmla="*/ 615006 w 1603546"/>
                  <a:gd name="connsiteY17" fmla="*/ 1397276 h 1879189"/>
                  <a:gd name="connsiteX18" fmla="*/ 670611 w 1603546"/>
                  <a:gd name="connsiteY18" fmla="*/ 1329313 h 1879189"/>
                  <a:gd name="connsiteX19" fmla="*/ 1208130 w 1603546"/>
                  <a:gd name="connsiteY19" fmla="*/ 1817405 h 1879189"/>
                  <a:gd name="connsiteX20" fmla="*/ 1232844 w 1603546"/>
                  <a:gd name="connsiteY20" fmla="*/ 1879189 h 1879189"/>
                  <a:gd name="connsiteX21" fmla="*/ 1603546 w 1603546"/>
                  <a:gd name="connsiteY21" fmla="*/ 501411 h 1879189"/>
                  <a:gd name="connsiteX22" fmla="*/ 1529406 w 1603546"/>
                  <a:gd name="connsiteY22" fmla="*/ 495232 h 1879189"/>
                  <a:gd name="connsiteX23" fmla="*/ 1498514 w 1603546"/>
                  <a:gd name="connsiteY23" fmla="*/ 470519 h 1879189"/>
                  <a:gd name="connsiteX24" fmla="*/ 1451525 w 1603546"/>
                  <a:gd name="connsiteY24" fmla="*/ 481697 h 1879189"/>
                  <a:gd name="connsiteX25" fmla="*/ 1372168 w 1603546"/>
                  <a:gd name="connsiteY25" fmla="*/ 433707 h 1879189"/>
                  <a:gd name="connsiteX26" fmla="*/ 1300806 w 1603546"/>
                  <a:gd name="connsiteY26" fmla="*/ 451984 h 1879189"/>
                  <a:gd name="connsiteX27" fmla="*/ 1269914 w 1603546"/>
                  <a:gd name="connsiteY27" fmla="*/ 439627 h 1879189"/>
                  <a:gd name="connsiteX28" fmla="*/ 1250011 w 1603546"/>
                  <a:gd name="connsiteY28" fmla="*/ 432292 h 1879189"/>
                  <a:gd name="connsiteX29" fmla="*/ 1220487 w 1603546"/>
                  <a:gd name="connsiteY29" fmla="*/ 396378 h 1879189"/>
                  <a:gd name="connsiteX30" fmla="*/ 1153535 w 1603546"/>
                  <a:gd name="connsiteY30" fmla="*/ 390478 h 1879189"/>
                  <a:gd name="connsiteX31" fmla="*/ 1115454 w 1603546"/>
                  <a:gd name="connsiteY31" fmla="*/ 371665 h 1879189"/>
                  <a:gd name="connsiteX32" fmla="*/ 1096919 w 1603546"/>
                  <a:gd name="connsiteY32" fmla="*/ 371665 h 1879189"/>
                  <a:gd name="connsiteX33" fmla="*/ 1084562 w 1603546"/>
                  <a:gd name="connsiteY33" fmla="*/ 359308 h 1879189"/>
                  <a:gd name="connsiteX34" fmla="*/ 1072206 w 1603546"/>
                  <a:gd name="connsiteY34" fmla="*/ 353130 h 1879189"/>
                  <a:gd name="connsiteX35" fmla="*/ 1077975 w 1603546"/>
                  <a:gd name="connsiteY35" fmla="*/ 10936 h 1879189"/>
                  <a:gd name="connsiteX36" fmla="*/ 608423 w 1603546"/>
                  <a:gd name="connsiteY36" fmla="*/ 0 h 1879189"/>
                  <a:gd name="connsiteX0" fmla="*/ 608423 w 1603546"/>
                  <a:gd name="connsiteY0" fmla="*/ 0 h 1817405"/>
                  <a:gd name="connsiteX1" fmla="*/ 590292 w 1603546"/>
                  <a:gd name="connsiteY1" fmla="*/ 872113 h 1817405"/>
                  <a:gd name="connsiteX2" fmla="*/ 6178 w 1603546"/>
                  <a:gd name="connsiteY2" fmla="*/ 841299 h 1817405"/>
                  <a:gd name="connsiteX3" fmla="*/ 0 w 1603546"/>
                  <a:gd name="connsiteY3" fmla="*/ 880734 h 1817405"/>
                  <a:gd name="connsiteX4" fmla="*/ 58952 w 1603546"/>
                  <a:gd name="connsiteY4" fmla="*/ 921540 h 1817405"/>
                  <a:gd name="connsiteX5" fmla="*/ 114557 w 1603546"/>
                  <a:gd name="connsiteY5" fmla="*/ 989503 h 1817405"/>
                  <a:gd name="connsiteX6" fmla="*/ 163984 w 1603546"/>
                  <a:gd name="connsiteY6" fmla="*/ 1063643 h 1817405"/>
                  <a:gd name="connsiteX7" fmla="*/ 213411 w 1603546"/>
                  <a:gd name="connsiteY7" fmla="*/ 1076000 h 1817405"/>
                  <a:gd name="connsiteX8" fmla="*/ 250481 w 1603546"/>
                  <a:gd name="connsiteY8" fmla="*/ 1125427 h 1817405"/>
                  <a:gd name="connsiteX9" fmla="*/ 281373 w 1603546"/>
                  <a:gd name="connsiteY9" fmla="*/ 1174854 h 1817405"/>
                  <a:gd name="connsiteX10" fmla="*/ 306087 w 1603546"/>
                  <a:gd name="connsiteY10" fmla="*/ 1230459 h 1817405"/>
                  <a:gd name="connsiteX11" fmla="*/ 318444 w 1603546"/>
                  <a:gd name="connsiteY11" fmla="*/ 1304600 h 1817405"/>
                  <a:gd name="connsiteX12" fmla="*/ 336979 w 1603546"/>
                  <a:gd name="connsiteY12" fmla="*/ 1329313 h 1817405"/>
                  <a:gd name="connsiteX13" fmla="*/ 442011 w 1603546"/>
                  <a:gd name="connsiteY13" fmla="*/ 1409632 h 1817405"/>
                  <a:gd name="connsiteX14" fmla="*/ 448190 w 1603546"/>
                  <a:gd name="connsiteY14" fmla="*/ 1384919 h 1817405"/>
                  <a:gd name="connsiteX15" fmla="*/ 584114 w 1603546"/>
                  <a:gd name="connsiteY15" fmla="*/ 1452881 h 1817405"/>
                  <a:gd name="connsiteX16" fmla="*/ 584114 w 1603546"/>
                  <a:gd name="connsiteY16" fmla="*/ 1452881 h 1817405"/>
                  <a:gd name="connsiteX17" fmla="*/ 615006 w 1603546"/>
                  <a:gd name="connsiteY17" fmla="*/ 1397276 h 1817405"/>
                  <a:gd name="connsiteX18" fmla="*/ 670611 w 1603546"/>
                  <a:gd name="connsiteY18" fmla="*/ 1329313 h 1817405"/>
                  <a:gd name="connsiteX19" fmla="*/ 1208130 w 1603546"/>
                  <a:gd name="connsiteY19" fmla="*/ 1817405 h 1817405"/>
                  <a:gd name="connsiteX20" fmla="*/ 1603546 w 1603546"/>
                  <a:gd name="connsiteY20" fmla="*/ 501411 h 1817405"/>
                  <a:gd name="connsiteX21" fmla="*/ 1529406 w 1603546"/>
                  <a:gd name="connsiteY21" fmla="*/ 495232 h 1817405"/>
                  <a:gd name="connsiteX22" fmla="*/ 1498514 w 1603546"/>
                  <a:gd name="connsiteY22" fmla="*/ 470519 h 1817405"/>
                  <a:gd name="connsiteX23" fmla="*/ 1451525 w 1603546"/>
                  <a:gd name="connsiteY23" fmla="*/ 481697 h 1817405"/>
                  <a:gd name="connsiteX24" fmla="*/ 1372168 w 1603546"/>
                  <a:gd name="connsiteY24" fmla="*/ 433707 h 1817405"/>
                  <a:gd name="connsiteX25" fmla="*/ 1300806 w 1603546"/>
                  <a:gd name="connsiteY25" fmla="*/ 451984 h 1817405"/>
                  <a:gd name="connsiteX26" fmla="*/ 1269914 w 1603546"/>
                  <a:gd name="connsiteY26" fmla="*/ 439627 h 1817405"/>
                  <a:gd name="connsiteX27" fmla="*/ 1250011 w 1603546"/>
                  <a:gd name="connsiteY27" fmla="*/ 432292 h 1817405"/>
                  <a:gd name="connsiteX28" fmla="*/ 1220487 w 1603546"/>
                  <a:gd name="connsiteY28" fmla="*/ 396378 h 1817405"/>
                  <a:gd name="connsiteX29" fmla="*/ 1153535 w 1603546"/>
                  <a:gd name="connsiteY29" fmla="*/ 390478 h 1817405"/>
                  <a:gd name="connsiteX30" fmla="*/ 1115454 w 1603546"/>
                  <a:gd name="connsiteY30" fmla="*/ 371665 h 1817405"/>
                  <a:gd name="connsiteX31" fmla="*/ 1096919 w 1603546"/>
                  <a:gd name="connsiteY31" fmla="*/ 371665 h 1817405"/>
                  <a:gd name="connsiteX32" fmla="*/ 1084562 w 1603546"/>
                  <a:gd name="connsiteY32" fmla="*/ 359308 h 1817405"/>
                  <a:gd name="connsiteX33" fmla="*/ 1072206 w 1603546"/>
                  <a:gd name="connsiteY33" fmla="*/ 353130 h 1817405"/>
                  <a:gd name="connsiteX34" fmla="*/ 1077975 w 1603546"/>
                  <a:gd name="connsiteY34" fmla="*/ 10936 h 1817405"/>
                  <a:gd name="connsiteX35" fmla="*/ 608423 w 1603546"/>
                  <a:gd name="connsiteY35" fmla="*/ 0 h 1817405"/>
                  <a:gd name="connsiteX0" fmla="*/ 608423 w 1603546"/>
                  <a:gd name="connsiteY0" fmla="*/ 0 h 1452881"/>
                  <a:gd name="connsiteX1" fmla="*/ 590292 w 1603546"/>
                  <a:gd name="connsiteY1" fmla="*/ 872113 h 1452881"/>
                  <a:gd name="connsiteX2" fmla="*/ 6178 w 1603546"/>
                  <a:gd name="connsiteY2" fmla="*/ 841299 h 1452881"/>
                  <a:gd name="connsiteX3" fmla="*/ 0 w 1603546"/>
                  <a:gd name="connsiteY3" fmla="*/ 880734 h 1452881"/>
                  <a:gd name="connsiteX4" fmla="*/ 58952 w 1603546"/>
                  <a:gd name="connsiteY4" fmla="*/ 921540 h 1452881"/>
                  <a:gd name="connsiteX5" fmla="*/ 114557 w 1603546"/>
                  <a:gd name="connsiteY5" fmla="*/ 989503 h 1452881"/>
                  <a:gd name="connsiteX6" fmla="*/ 163984 w 1603546"/>
                  <a:gd name="connsiteY6" fmla="*/ 1063643 h 1452881"/>
                  <a:gd name="connsiteX7" fmla="*/ 213411 w 1603546"/>
                  <a:gd name="connsiteY7" fmla="*/ 1076000 h 1452881"/>
                  <a:gd name="connsiteX8" fmla="*/ 250481 w 1603546"/>
                  <a:gd name="connsiteY8" fmla="*/ 1125427 h 1452881"/>
                  <a:gd name="connsiteX9" fmla="*/ 281373 w 1603546"/>
                  <a:gd name="connsiteY9" fmla="*/ 1174854 h 1452881"/>
                  <a:gd name="connsiteX10" fmla="*/ 306087 w 1603546"/>
                  <a:gd name="connsiteY10" fmla="*/ 1230459 h 1452881"/>
                  <a:gd name="connsiteX11" fmla="*/ 318444 w 1603546"/>
                  <a:gd name="connsiteY11" fmla="*/ 1304600 h 1452881"/>
                  <a:gd name="connsiteX12" fmla="*/ 336979 w 1603546"/>
                  <a:gd name="connsiteY12" fmla="*/ 1329313 h 1452881"/>
                  <a:gd name="connsiteX13" fmla="*/ 442011 w 1603546"/>
                  <a:gd name="connsiteY13" fmla="*/ 1409632 h 1452881"/>
                  <a:gd name="connsiteX14" fmla="*/ 448190 w 1603546"/>
                  <a:gd name="connsiteY14" fmla="*/ 1384919 h 1452881"/>
                  <a:gd name="connsiteX15" fmla="*/ 584114 w 1603546"/>
                  <a:gd name="connsiteY15" fmla="*/ 1452881 h 1452881"/>
                  <a:gd name="connsiteX16" fmla="*/ 584114 w 1603546"/>
                  <a:gd name="connsiteY16" fmla="*/ 1452881 h 1452881"/>
                  <a:gd name="connsiteX17" fmla="*/ 615006 w 1603546"/>
                  <a:gd name="connsiteY17" fmla="*/ 1397276 h 1452881"/>
                  <a:gd name="connsiteX18" fmla="*/ 670611 w 1603546"/>
                  <a:gd name="connsiteY18" fmla="*/ 1329313 h 1452881"/>
                  <a:gd name="connsiteX19" fmla="*/ 1603546 w 1603546"/>
                  <a:gd name="connsiteY19" fmla="*/ 501411 h 1452881"/>
                  <a:gd name="connsiteX20" fmla="*/ 1529406 w 1603546"/>
                  <a:gd name="connsiteY20" fmla="*/ 495232 h 1452881"/>
                  <a:gd name="connsiteX21" fmla="*/ 1498514 w 1603546"/>
                  <a:gd name="connsiteY21" fmla="*/ 470519 h 1452881"/>
                  <a:gd name="connsiteX22" fmla="*/ 1451525 w 1603546"/>
                  <a:gd name="connsiteY22" fmla="*/ 481697 h 1452881"/>
                  <a:gd name="connsiteX23" fmla="*/ 1372168 w 1603546"/>
                  <a:gd name="connsiteY23" fmla="*/ 433707 h 1452881"/>
                  <a:gd name="connsiteX24" fmla="*/ 1300806 w 1603546"/>
                  <a:gd name="connsiteY24" fmla="*/ 451984 h 1452881"/>
                  <a:gd name="connsiteX25" fmla="*/ 1269914 w 1603546"/>
                  <a:gd name="connsiteY25" fmla="*/ 439627 h 1452881"/>
                  <a:gd name="connsiteX26" fmla="*/ 1250011 w 1603546"/>
                  <a:gd name="connsiteY26" fmla="*/ 432292 h 1452881"/>
                  <a:gd name="connsiteX27" fmla="*/ 1220487 w 1603546"/>
                  <a:gd name="connsiteY27" fmla="*/ 396378 h 1452881"/>
                  <a:gd name="connsiteX28" fmla="*/ 1153535 w 1603546"/>
                  <a:gd name="connsiteY28" fmla="*/ 390478 h 1452881"/>
                  <a:gd name="connsiteX29" fmla="*/ 1115454 w 1603546"/>
                  <a:gd name="connsiteY29" fmla="*/ 371665 h 1452881"/>
                  <a:gd name="connsiteX30" fmla="*/ 1096919 w 1603546"/>
                  <a:gd name="connsiteY30" fmla="*/ 371665 h 1452881"/>
                  <a:gd name="connsiteX31" fmla="*/ 1084562 w 1603546"/>
                  <a:gd name="connsiteY31" fmla="*/ 359308 h 1452881"/>
                  <a:gd name="connsiteX32" fmla="*/ 1072206 w 1603546"/>
                  <a:gd name="connsiteY32" fmla="*/ 353130 h 1452881"/>
                  <a:gd name="connsiteX33" fmla="*/ 1077975 w 1603546"/>
                  <a:gd name="connsiteY33" fmla="*/ 10936 h 1452881"/>
                  <a:gd name="connsiteX34" fmla="*/ 608423 w 1603546"/>
                  <a:gd name="connsiteY34" fmla="*/ 0 h 1452881"/>
                  <a:gd name="connsiteX0" fmla="*/ 608423 w 1603546"/>
                  <a:gd name="connsiteY0" fmla="*/ 0 h 1452881"/>
                  <a:gd name="connsiteX1" fmla="*/ 590292 w 1603546"/>
                  <a:gd name="connsiteY1" fmla="*/ 872113 h 1452881"/>
                  <a:gd name="connsiteX2" fmla="*/ 6178 w 1603546"/>
                  <a:gd name="connsiteY2" fmla="*/ 841299 h 1452881"/>
                  <a:gd name="connsiteX3" fmla="*/ 0 w 1603546"/>
                  <a:gd name="connsiteY3" fmla="*/ 880734 h 1452881"/>
                  <a:gd name="connsiteX4" fmla="*/ 58952 w 1603546"/>
                  <a:gd name="connsiteY4" fmla="*/ 921540 h 1452881"/>
                  <a:gd name="connsiteX5" fmla="*/ 114557 w 1603546"/>
                  <a:gd name="connsiteY5" fmla="*/ 989503 h 1452881"/>
                  <a:gd name="connsiteX6" fmla="*/ 163984 w 1603546"/>
                  <a:gd name="connsiteY6" fmla="*/ 1063643 h 1452881"/>
                  <a:gd name="connsiteX7" fmla="*/ 213411 w 1603546"/>
                  <a:gd name="connsiteY7" fmla="*/ 1076000 h 1452881"/>
                  <a:gd name="connsiteX8" fmla="*/ 250481 w 1603546"/>
                  <a:gd name="connsiteY8" fmla="*/ 1125427 h 1452881"/>
                  <a:gd name="connsiteX9" fmla="*/ 281373 w 1603546"/>
                  <a:gd name="connsiteY9" fmla="*/ 1174854 h 1452881"/>
                  <a:gd name="connsiteX10" fmla="*/ 306087 w 1603546"/>
                  <a:gd name="connsiteY10" fmla="*/ 1230459 h 1452881"/>
                  <a:gd name="connsiteX11" fmla="*/ 318444 w 1603546"/>
                  <a:gd name="connsiteY11" fmla="*/ 1304600 h 1452881"/>
                  <a:gd name="connsiteX12" fmla="*/ 336979 w 1603546"/>
                  <a:gd name="connsiteY12" fmla="*/ 1329313 h 1452881"/>
                  <a:gd name="connsiteX13" fmla="*/ 442011 w 1603546"/>
                  <a:gd name="connsiteY13" fmla="*/ 1409632 h 1452881"/>
                  <a:gd name="connsiteX14" fmla="*/ 448190 w 1603546"/>
                  <a:gd name="connsiteY14" fmla="*/ 1384919 h 1452881"/>
                  <a:gd name="connsiteX15" fmla="*/ 584114 w 1603546"/>
                  <a:gd name="connsiteY15" fmla="*/ 1452881 h 1452881"/>
                  <a:gd name="connsiteX16" fmla="*/ 584114 w 1603546"/>
                  <a:gd name="connsiteY16" fmla="*/ 1452881 h 1452881"/>
                  <a:gd name="connsiteX17" fmla="*/ 615006 w 1603546"/>
                  <a:gd name="connsiteY17" fmla="*/ 1397276 h 1452881"/>
                  <a:gd name="connsiteX18" fmla="*/ 1603546 w 1603546"/>
                  <a:gd name="connsiteY18" fmla="*/ 501411 h 1452881"/>
                  <a:gd name="connsiteX19" fmla="*/ 1529406 w 1603546"/>
                  <a:gd name="connsiteY19" fmla="*/ 495232 h 1452881"/>
                  <a:gd name="connsiteX20" fmla="*/ 1498514 w 1603546"/>
                  <a:gd name="connsiteY20" fmla="*/ 470519 h 1452881"/>
                  <a:gd name="connsiteX21" fmla="*/ 1451525 w 1603546"/>
                  <a:gd name="connsiteY21" fmla="*/ 481697 h 1452881"/>
                  <a:gd name="connsiteX22" fmla="*/ 1372168 w 1603546"/>
                  <a:gd name="connsiteY22" fmla="*/ 433707 h 1452881"/>
                  <a:gd name="connsiteX23" fmla="*/ 1300806 w 1603546"/>
                  <a:gd name="connsiteY23" fmla="*/ 451984 h 1452881"/>
                  <a:gd name="connsiteX24" fmla="*/ 1269914 w 1603546"/>
                  <a:gd name="connsiteY24" fmla="*/ 439627 h 1452881"/>
                  <a:gd name="connsiteX25" fmla="*/ 1250011 w 1603546"/>
                  <a:gd name="connsiteY25" fmla="*/ 432292 h 1452881"/>
                  <a:gd name="connsiteX26" fmla="*/ 1220487 w 1603546"/>
                  <a:gd name="connsiteY26" fmla="*/ 396378 h 1452881"/>
                  <a:gd name="connsiteX27" fmla="*/ 1153535 w 1603546"/>
                  <a:gd name="connsiteY27" fmla="*/ 390478 h 1452881"/>
                  <a:gd name="connsiteX28" fmla="*/ 1115454 w 1603546"/>
                  <a:gd name="connsiteY28" fmla="*/ 371665 h 1452881"/>
                  <a:gd name="connsiteX29" fmla="*/ 1096919 w 1603546"/>
                  <a:gd name="connsiteY29" fmla="*/ 371665 h 1452881"/>
                  <a:gd name="connsiteX30" fmla="*/ 1084562 w 1603546"/>
                  <a:gd name="connsiteY30" fmla="*/ 359308 h 1452881"/>
                  <a:gd name="connsiteX31" fmla="*/ 1072206 w 1603546"/>
                  <a:gd name="connsiteY31" fmla="*/ 353130 h 1452881"/>
                  <a:gd name="connsiteX32" fmla="*/ 1077975 w 1603546"/>
                  <a:gd name="connsiteY32" fmla="*/ 10936 h 1452881"/>
                  <a:gd name="connsiteX33" fmla="*/ 608423 w 1603546"/>
                  <a:gd name="connsiteY33" fmla="*/ 0 h 1452881"/>
                  <a:gd name="connsiteX0" fmla="*/ 608423 w 1529406"/>
                  <a:gd name="connsiteY0" fmla="*/ 0 h 1452881"/>
                  <a:gd name="connsiteX1" fmla="*/ 590292 w 1529406"/>
                  <a:gd name="connsiteY1" fmla="*/ 872113 h 1452881"/>
                  <a:gd name="connsiteX2" fmla="*/ 6178 w 1529406"/>
                  <a:gd name="connsiteY2" fmla="*/ 841299 h 1452881"/>
                  <a:gd name="connsiteX3" fmla="*/ 0 w 1529406"/>
                  <a:gd name="connsiteY3" fmla="*/ 880734 h 1452881"/>
                  <a:gd name="connsiteX4" fmla="*/ 58952 w 1529406"/>
                  <a:gd name="connsiteY4" fmla="*/ 921540 h 1452881"/>
                  <a:gd name="connsiteX5" fmla="*/ 114557 w 1529406"/>
                  <a:gd name="connsiteY5" fmla="*/ 989503 h 1452881"/>
                  <a:gd name="connsiteX6" fmla="*/ 163984 w 1529406"/>
                  <a:gd name="connsiteY6" fmla="*/ 1063643 h 1452881"/>
                  <a:gd name="connsiteX7" fmla="*/ 213411 w 1529406"/>
                  <a:gd name="connsiteY7" fmla="*/ 1076000 h 1452881"/>
                  <a:gd name="connsiteX8" fmla="*/ 250481 w 1529406"/>
                  <a:gd name="connsiteY8" fmla="*/ 1125427 h 1452881"/>
                  <a:gd name="connsiteX9" fmla="*/ 281373 w 1529406"/>
                  <a:gd name="connsiteY9" fmla="*/ 1174854 h 1452881"/>
                  <a:gd name="connsiteX10" fmla="*/ 306087 w 1529406"/>
                  <a:gd name="connsiteY10" fmla="*/ 1230459 h 1452881"/>
                  <a:gd name="connsiteX11" fmla="*/ 318444 w 1529406"/>
                  <a:gd name="connsiteY11" fmla="*/ 1304600 h 1452881"/>
                  <a:gd name="connsiteX12" fmla="*/ 336979 w 1529406"/>
                  <a:gd name="connsiteY12" fmla="*/ 1329313 h 1452881"/>
                  <a:gd name="connsiteX13" fmla="*/ 442011 w 1529406"/>
                  <a:gd name="connsiteY13" fmla="*/ 1409632 h 1452881"/>
                  <a:gd name="connsiteX14" fmla="*/ 448190 w 1529406"/>
                  <a:gd name="connsiteY14" fmla="*/ 1384919 h 1452881"/>
                  <a:gd name="connsiteX15" fmla="*/ 584114 w 1529406"/>
                  <a:gd name="connsiteY15" fmla="*/ 1452881 h 1452881"/>
                  <a:gd name="connsiteX16" fmla="*/ 584114 w 1529406"/>
                  <a:gd name="connsiteY16" fmla="*/ 1452881 h 1452881"/>
                  <a:gd name="connsiteX17" fmla="*/ 615006 w 1529406"/>
                  <a:gd name="connsiteY17" fmla="*/ 1397276 h 1452881"/>
                  <a:gd name="connsiteX18" fmla="*/ 1529406 w 1529406"/>
                  <a:gd name="connsiteY18" fmla="*/ 495232 h 1452881"/>
                  <a:gd name="connsiteX19" fmla="*/ 1498514 w 1529406"/>
                  <a:gd name="connsiteY19" fmla="*/ 470519 h 1452881"/>
                  <a:gd name="connsiteX20" fmla="*/ 1451525 w 1529406"/>
                  <a:gd name="connsiteY20" fmla="*/ 481697 h 1452881"/>
                  <a:gd name="connsiteX21" fmla="*/ 1372168 w 1529406"/>
                  <a:gd name="connsiteY21" fmla="*/ 433707 h 1452881"/>
                  <a:gd name="connsiteX22" fmla="*/ 1300806 w 1529406"/>
                  <a:gd name="connsiteY22" fmla="*/ 451984 h 1452881"/>
                  <a:gd name="connsiteX23" fmla="*/ 1269914 w 1529406"/>
                  <a:gd name="connsiteY23" fmla="*/ 439627 h 1452881"/>
                  <a:gd name="connsiteX24" fmla="*/ 1250011 w 1529406"/>
                  <a:gd name="connsiteY24" fmla="*/ 432292 h 1452881"/>
                  <a:gd name="connsiteX25" fmla="*/ 1220487 w 1529406"/>
                  <a:gd name="connsiteY25" fmla="*/ 396378 h 1452881"/>
                  <a:gd name="connsiteX26" fmla="*/ 1153535 w 1529406"/>
                  <a:gd name="connsiteY26" fmla="*/ 390478 h 1452881"/>
                  <a:gd name="connsiteX27" fmla="*/ 1115454 w 1529406"/>
                  <a:gd name="connsiteY27" fmla="*/ 371665 h 1452881"/>
                  <a:gd name="connsiteX28" fmla="*/ 1096919 w 1529406"/>
                  <a:gd name="connsiteY28" fmla="*/ 371665 h 1452881"/>
                  <a:gd name="connsiteX29" fmla="*/ 1084562 w 1529406"/>
                  <a:gd name="connsiteY29" fmla="*/ 359308 h 1452881"/>
                  <a:gd name="connsiteX30" fmla="*/ 1072206 w 1529406"/>
                  <a:gd name="connsiteY30" fmla="*/ 353130 h 1452881"/>
                  <a:gd name="connsiteX31" fmla="*/ 1077975 w 1529406"/>
                  <a:gd name="connsiteY31" fmla="*/ 10936 h 1452881"/>
                  <a:gd name="connsiteX32" fmla="*/ 608423 w 1529406"/>
                  <a:gd name="connsiteY32" fmla="*/ 0 h 1452881"/>
                  <a:gd name="connsiteX0" fmla="*/ 608423 w 1498514"/>
                  <a:gd name="connsiteY0" fmla="*/ 0 h 1452881"/>
                  <a:gd name="connsiteX1" fmla="*/ 590292 w 1498514"/>
                  <a:gd name="connsiteY1" fmla="*/ 872113 h 1452881"/>
                  <a:gd name="connsiteX2" fmla="*/ 6178 w 1498514"/>
                  <a:gd name="connsiteY2" fmla="*/ 841299 h 1452881"/>
                  <a:gd name="connsiteX3" fmla="*/ 0 w 1498514"/>
                  <a:gd name="connsiteY3" fmla="*/ 880734 h 1452881"/>
                  <a:gd name="connsiteX4" fmla="*/ 58952 w 1498514"/>
                  <a:gd name="connsiteY4" fmla="*/ 921540 h 1452881"/>
                  <a:gd name="connsiteX5" fmla="*/ 114557 w 1498514"/>
                  <a:gd name="connsiteY5" fmla="*/ 989503 h 1452881"/>
                  <a:gd name="connsiteX6" fmla="*/ 163984 w 1498514"/>
                  <a:gd name="connsiteY6" fmla="*/ 1063643 h 1452881"/>
                  <a:gd name="connsiteX7" fmla="*/ 213411 w 1498514"/>
                  <a:gd name="connsiteY7" fmla="*/ 1076000 h 1452881"/>
                  <a:gd name="connsiteX8" fmla="*/ 250481 w 1498514"/>
                  <a:gd name="connsiteY8" fmla="*/ 1125427 h 1452881"/>
                  <a:gd name="connsiteX9" fmla="*/ 281373 w 1498514"/>
                  <a:gd name="connsiteY9" fmla="*/ 1174854 h 1452881"/>
                  <a:gd name="connsiteX10" fmla="*/ 306087 w 1498514"/>
                  <a:gd name="connsiteY10" fmla="*/ 1230459 h 1452881"/>
                  <a:gd name="connsiteX11" fmla="*/ 318444 w 1498514"/>
                  <a:gd name="connsiteY11" fmla="*/ 1304600 h 1452881"/>
                  <a:gd name="connsiteX12" fmla="*/ 336979 w 1498514"/>
                  <a:gd name="connsiteY12" fmla="*/ 1329313 h 1452881"/>
                  <a:gd name="connsiteX13" fmla="*/ 442011 w 1498514"/>
                  <a:gd name="connsiteY13" fmla="*/ 1409632 h 1452881"/>
                  <a:gd name="connsiteX14" fmla="*/ 448190 w 1498514"/>
                  <a:gd name="connsiteY14" fmla="*/ 1384919 h 1452881"/>
                  <a:gd name="connsiteX15" fmla="*/ 584114 w 1498514"/>
                  <a:gd name="connsiteY15" fmla="*/ 1452881 h 1452881"/>
                  <a:gd name="connsiteX16" fmla="*/ 584114 w 1498514"/>
                  <a:gd name="connsiteY16" fmla="*/ 1452881 h 1452881"/>
                  <a:gd name="connsiteX17" fmla="*/ 615006 w 1498514"/>
                  <a:gd name="connsiteY17" fmla="*/ 1397276 h 1452881"/>
                  <a:gd name="connsiteX18" fmla="*/ 1498514 w 1498514"/>
                  <a:gd name="connsiteY18" fmla="*/ 470519 h 1452881"/>
                  <a:gd name="connsiteX19" fmla="*/ 1451525 w 1498514"/>
                  <a:gd name="connsiteY19" fmla="*/ 481697 h 1452881"/>
                  <a:gd name="connsiteX20" fmla="*/ 1372168 w 1498514"/>
                  <a:gd name="connsiteY20" fmla="*/ 433707 h 1452881"/>
                  <a:gd name="connsiteX21" fmla="*/ 1300806 w 1498514"/>
                  <a:gd name="connsiteY21" fmla="*/ 451984 h 1452881"/>
                  <a:gd name="connsiteX22" fmla="*/ 1269914 w 1498514"/>
                  <a:gd name="connsiteY22" fmla="*/ 439627 h 1452881"/>
                  <a:gd name="connsiteX23" fmla="*/ 1250011 w 1498514"/>
                  <a:gd name="connsiteY23" fmla="*/ 432292 h 1452881"/>
                  <a:gd name="connsiteX24" fmla="*/ 1220487 w 1498514"/>
                  <a:gd name="connsiteY24" fmla="*/ 396378 h 1452881"/>
                  <a:gd name="connsiteX25" fmla="*/ 1153535 w 1498514"/>
                  <a:gd name="connsiteY25" fmla="*/ 390478 h 1452881"/>
                  <a:gd name="connsiteX26" fmla="*/ 1115454 w 1498514"/>
                  <a:gd name="connsiteY26" fmla="*/ 371665 h 1452881"/>
                  <a:gd name="connsiteX27" fmla="*/ 1096919 w 1498514"/>
                  <a:gd name="connsiteY27" fmla="*/ 371665 h 1452881"/>
                  <a:gd name="connsiteX28" fmla="*/ 1084562 w 1498514"/>
                  <a:gd name="connsiteY28" fmla="*/ 359308 h 1452881"/>
                  <a:gd name="connsiteX29" fmla="*/ 1072206 w 1498514"/>
                  <a:gd name="connsiteY29" fmla="*/ 353130 h 1452881"/>
                  <a:gd name="connsiteX30" fmla="*/ 1077975 w 1498514"/>
                  <a:gd name="connsiteY30" fmla="*/ 10936 h 1452881"/>
                  <a:gd name="connsiteX31" fmla="*/ 608423 w 1498514"/>
                  <a:gd name="connsiteY31" fmla="*/ 0 h 1452881"/>
                  <a:gd name="connsiteX0" fmla="*/ 608423 w 1451525"/>
                  <a:gd name="connsiteY0" fmla="*/ 0 h 1452881"/>
                  <a:gd name="connsiteX1" fmla="*/ 590292 w 1451525"/>
                  <a:gd name="connsiteY1" fmla="*/ 872113 h 1452881"/>
                  <a:gd name="connsiteX2" fmla="*/ 6178 w 1451525"/>
                  <a:gd name="connsiteY2" fmla="*/ 841299 h 1452881"/>
                  <a:gd name="connsiteX3" fmla="*/ 0 w 1451525"/>
                  <a:gd name="connsiteY3" fmla="*/ 880734 h 1452881"/>
                  <a:gd name="connsiteX4" fmla="*/ 58952 w 1451525"/>
                  <a:gd name="connsiteY4" fmla="*/ 921540 h 1452881"/>
                  <a:gd name="connsiteX5" fmla="*/ 114557 w 1451525"/>
                  <a:gd name="connsiteY5" fmla="*/ 989503 h 1452881"/>
                  <a:gd name="connsiteX6" fmla="*/ 163984 w 1451525"/>
                  <a:gd name="connsiteY6" fmla="*/ 1063643 h 1452881"/>
                  <a:gd name="connsiteX7" fmla="*/ 213411 w 1451525"/>
                  <a:gd name="connsiteY7" fmla="*/ 1076000 h 1452881"/>
                  <a:gd name="connsiteX8" fmla="*/ 250481 w 1451525"/>
                  <a:gd name="connsiteY8" fmla="*/ 1125427 h 1452881"/>
                  <a:gd name="connsiteX9" fmla="*/ 281373 w 1451525"/>
                  <a:gd name="connsiteY9" fmla="*/ 1174854 h 1452881"/>
                  <a:gd name="connsiteX10" fmla="*/ 306087 w 1451525"/>
                  <a:gd name="connsiteY10" fmla="*/ 1230459 h 1452881"/>
                  <a:gd name="connsiteX11" fmla="*/ 318444 w 1451525"/>
                  <a:gd name="connsiteY11" fmla="*/ 1304600 h 1452881"/>
                  <a:gd name="connsiteX12" fmla="*/ 336979 w 1451525"/>
                  <a:gd name="connsiteY12" fmla="*/ 1329313 h 1452881"/>
                  <a:gd name="connsiteX13" fmla="*/ 442011 w 1451525"/>
                  <a:gd name="connsiteY13" fmla="*/ 1409632 h 1452881"/>
                  <a:gd name="connsiteX14" fmla="*/ 448190 w 1451525"/>
                  <a:gd name="connsiteY14" fmla="*/ 1384919 h 1452881"/>
                  <a:gd name="connsiteX15" fmla="*/ 584114 w 1451525"/>
                  <a:gd name="connsiteY15" fmla="*/ 1452881 h 1452881"/>
                  <a:gd name="connsiteX16" fmla="*/ 584114 w 1451525"/>
                  <a:gd name="connsiteY16" fmla="*/ 1452881 h 1452881"/>
                  <a:gd name="connsiteX17" fmla="*/ 615006 w 1451525"/>
                  <a:gd name="connsiteY17" fmla="*/ 1397276 h 1452881"/>
                  <a:gd name="connsiteX18" fmla="*/ 1451525 w 1451525"/>
                  <a:gd name="connsiteY18" fmla="*/ 481697 h 1452881"/>
                  <a:gd name="connsiteX19" fmla="*/ 1372168 w 1451525"/>
                  <a:gd name="connsiteY19" fmla="*/ 433707 h 1452881"/>
                  <a:gd name="connsiteX20" fmla="*/ 1300806 w 1451525"/>
                  <a:gd name="connsiteY20" fmla="*/ 451984 h 1452881"/>
                  <a:gd name="connsiteX21" fmla="*/ 1269914 w 1451525"/>
                  <a:gd name="connsiteY21" fmla="*/ 439627 h 1452881"/>
                  <a:gd name="connsiteX22" fmla="*/ 1250011 w 1451525"/>
                  <a:gd name="connsiteY22" fmla="*/ 432292 h 1452881"/>
                  <a:gd name="connsiteX23" fmla="*/ 1220487 w 1451525"/>
                  <a:gd name="connsiteY23" fmla="*/ 396378 h 1452881"/>
                  <a:gd name="connsiteX24" fmla="*/ 1153535 w 1451525"/>
                  <a:gd name="connsiteY24" fmla="*/ 390478 h 1452881"/>
                  <a:gd name="connsiteX25" fmla="*/ 1115454 w 1451525"/>
                  <a:gd name="connsiteY25" fmla="*/ 371665 h 1452881"/>
                  <a:gd name="connsiteX26" fmla="*/ 1096919 w 1451525"/>
                  <a:gd name="connsiteY26" fmla="*/ 371665 h 1452881"/>
                  <a:gd name="connsiteX27" fmla="*/ 1084562 w 1451525"/>
                  <a:gd name="connsiteY27" fmla="*/ 359308 h 1452881"/>
                  <a:gd name="connsiteX28" fmla="*/ 1072206 w 1451525"/>
                  <a:gd name="connsiteY28" fmla="*/ 353130 h 1452881"/>
                  <a:gd name="connsiteX29" fmla="*/ 1077975 w 1451525"/>
                  <a:gd name="connsiteY29" fmla="*/ 10936 h 1452881"/>
                  <a:gd name="connsiteX30" fmla="*/ 608423 w 1451525"/>
                  <a:gd name="connsiteY30" fmla="*/ 0 h 1452881"/>
                  <a:gd name="connsiteX0" fmla="*/ 608423 w 1372168"/>
                  <a:gd name="connsiteY0" fmla="*/ 0 h 1452881"/>
                  <a:gd name="connsiteX1" fmla="*/ 590292 w 1372168"/>
                  <a:gd name="connsiteY1" fmla="*/ 872113 h 1452881"/>
                  <a:gd name="connsiteX2" fmla="*/ 6178 w 1372168"/>
                  <a:gd name="connsiteY2" fmla="*/ 841299 h 1452881"/>
                  <a:gd name="connsiteX3" fmla="*/ 0 w 1372168"/>
                  <a:gd name="connsiteY3" fmla="*/ 880734 h 1452881"/>
                  <a:gd name="connsiteX4" fmla="*/ 58952 w 1372168"/>
                  <a:gd name="connsiteY4" fmla="*/ 921540 h 1452881"/>
                  <a:gd name="connsiteX5" fmla="*/ 114557 w 1372168"/>
                  <a:gd name="connsiteY5" fmla="*/ 989503 h 1452881"/>
                  <a:gd name="connsiteX6" fmla="*/ 163984 w 1372168"/>
                  <a:gd name="connsiteY6" fmla="*/ 1063643 h 1452881"/>
                  <a:gd name="connsiteX7" fmla="*/ 213411 w 1372168"/>
                  <a:gd name="connsiteY7" fmla="*/ 1076000 h 1452881"/>
                  <a:gd name="connsiteX8" fmla="*/ 250481 w 1372168"/>
                  <a:gd name="connsiteY8" fmla="*/ 1125427 h 1452881"/>
                  <a:gd name="connsiteX9" fmla="*/ 281373 w 1372168"/>
                  <a:gd name="connsiteY9" fmla="*/ 1174854 h 1452881"/>
                  <a:gd name="connsiteX10" fmla="*/ 306087 w 1372168"/>
                  <a:gd name="connsiteY10" fmla="*/ 1230459 h 1452881"/>
                  <a:gd name="connsiteX11" fmla="*/ 318444 w 1372168"/>
                  <a:gd name="connsiteY11" fmla="*/ 1304600 h 1452881"/>
                  <a:gd name="connsiteX12" fmla="*/ 336979 w 1372168"/>
                  <a:gd name="connsiteY12" fmla="*/ 1329313 h 1452881"/>
                  <a:gd name="connsiteX13" fmla="*/ 442011 w 1372168"/>
                  <a:gd name="connsiteY13" fmla="*/ 1409632 h 1452881"/>
                  <a:gd name="connsiteX14" fmla="*/ 448190 w 1372168"/>
                  <a:gd name="connsiteY14" fmla="*/ 1384919 h 1452881"/>
                  <a:gd name="connsiteX15" fmla="*/ 584114 w 1372168"/>
                  <a:gd name="connsiteY15" fmla="*/ 1452881 h 1452881"/>
                  <a:gd name="connsiteX16" fmla="*/ 584114 w 1372168"/>
                  <a:gd name="connsiteY16" fmla="*/ 1452881 h 1452881"/>
                  <a:gd name="connsiteX17" fmla="*/ 615006 w 1372168"/>
                  <a:gd name="connsiteY17" fmla="*/ 1397276 h 1452881"/>
                  <a:gd name="connsiteX18" fmla="*/ 1372168 w 1372168"/>
                  <a:gd name="connsiteY18" fmla="*/ 433707 h 1452881"/>
                  <a:gd name="connsiteX19" fmla="*/ 1300806 w 1372168"/>
                  <a:gd name="connsiteY19" fmla="*/ 451984 h 1452881"/>
                  <a:gd name="connsiteX20" fmla="*/ 1269914 w 1372168"/>
                  <a:gd name="connsiteY20" fmla="*/ 439627 h 1452881"/>
                  <a:gd name="connsiteX21" fmla="*/ 1250011 w 1372168"/>
                  <a:gd name="connsiteY21" fmla="*/ 432292 h 1452881"/>
                  <a:gd name="connsiteX22" fmla="*/ 1220487 w 1372168"/>
                  <a:gd name="connsiteY22" fmla="*/ 396378 h 1452881"/>
                  <a:gd name="connsiteX23" fmla="*/ 1153535 w 1372168"/>
                  <a:gd name="connsiteY23" fmla="*/ 390478 h 1452881"/>
                  <a:gd name="connsiteX24" fmla="*/ 1115454 w 1372168"/>
                  <a:gd name="connsiteY24" fmla="*/ 371665 h 1452881"/>
                  <a:gd name="connsiteX25" fmla="*/ 1096919 w 1372168"/>
                  <a:gd name="connsiteY25" fmla="*/ 371665 h 1452881"/>
                  <a:gd name="connsiteX26" fmla="*/ 1084562 w 1372168"/>
                  <a:gd name="connsiteY26" fmla="*/ 359308 h 1452881"/>
                  <a:gd name="connsiteX27" fmla="*/ 1072206 w 1372168"/>
                  <a:gd name="connsiteY27" fmla="*/ 353130 h 1452881"/>
                  <a:gd name="connsiteX28" fmla="*/ 1077975 w 1372168"/>
                  <a:gd name="connsiteY28" fmla="*/ 10936 h 1452881"/>
                  <a:gd name="connsiteX29" fmla="*/ 608423 w 1372168"/>
                  <a:gd name="connsiteY29" fmla="*/ 0 h 1452881"/>
                  <a:gd name="connsiteX0" fmla="*/ 608423 w 1300806"/>
                  <a:gd name="connsiteY0" fmla="*/ 0 h 1452881"/>
                  <a:gd name="connsiteX1" fmla="*/ 590292 w 1300806"/>
                  <a:gd name="connsiteY1" fmla="*/ 872113 h 1452881"/>
                  <a:gd name="connsiteX2" fmla="*/ 6178 w 1300806"/>
                  <a:gd name="connsiteY2" fmla="*/ 841299 h 1452881"/>
                  <a:gd name="connsiteX3" fmla="*/ 0 w 1300806"/>
                  <a:gd name="connsiteY3" fmla="*/ 880734 h 1452881"/>
                  <a:gd name="connsiteX4" fmla="*/ 58952 w 1300806"/>
                  <a:gd name="connsiteY4" fmla="*/ 921540 h 1452881"/>
                  <a:gd name="connsiteX5" fmla="*/ 114557 w 1300806"/>
                  <a:gd name="connsiteY5" fmla="*/ 989503 h 1452881"/>
                  <a:gd name="connsiteX6" fmla="*/ 163984 w 1300806"/>
                  <a:gd name="connsiteY6" fmla="*/ 1063643 h 1452881"/>
                  <a:gd name="connsiteX7" fmla="*/ 213411 w 1300806"/>
                  <a:gd name="connsiteY7" fmla="*/ 1076000 h 1452881"/>
                  <a:gd name="connsiteX8" fmla="*/ 250481 w 1300806"/>
                  <a:gd name="connsiteY8" fmla="*/ 1125427 h 1452881"/>
                  <a:gd name="connsiteX9" fmla="*/ 281373 w 1300806"/>
                  <a:gd name="connsiteY9" fmla="*/ 1174854 h 1452881"/>
                  <a:gd name="connsiteX10" fmla="*/ 306087 w 1300806"/>
                  <a:gd name="connsiteY10" fmla="*/ 1230459 h 1452881"/>
                  <a:gd name="connsiteX11" fmla="*/ 318444 w 1300806"/>
                  <a:gd name="connsiteY11" fmla="*/ 1304600 h 1452881"/>
                  <a:gd name="connsiteX12" fmla="*/ 336979 w 1300806"/>
                  <a:gd name="connsiteY12" fmla="*/ 1329313 h 1452881"/>
                  <a:gd name="connsiteX13" fmla="*/ 442011 w 1300806"/>
                  <a:gd name="connsiteY13" fmla="*/ 1409632 h 1452881"/>
                  <a:gd name="connsiteX14" fmla="*/ 448190 w 1300806"/>
                  <a:gd name="connsiteY14" fmla="*/ 1384919 h 1452881"/>
                  <a:gd name="connsiteX15" fmla="*/ 584114 w 1300806"/>
                  <a:gd name="connsiteY15" fmla="*/ 1452881 h 1452881"/>
                  <a:gd name="connsiteX16" fmla="*/ 584114 w 1300806"/>
                  <a:gd name="connsiteY16" fmla="*/ 1452881 h 1452881"/>
                  <a:gd name="connsiteX17" fmla="*/ 615006 w 1300806"/>
                  <a:gd name="connsiteY17" fmla="*/ 1397276 h 1452881"/>
                  <a:gd name="connsiteX18" fmla="*/ 1300806 w 1300806"/>
                  <a:gd name="connsiteY18" fmla="*/ 451984 h 1452881"/>
                  <a:gd name="connsiteX19" fmla="*/ 1269914 w 1300806"/>
                  <a:gd name="connsiteY19" fmla="*/ 439627 h 1452881"/>
                  <a:gd name="connsiteX20" fmla="*/ 1250011 w 1300806"/>
                  <a:gd name="connsiteY20" fmla="*/ 432292 h 1452881"/>
                  <a:gd name="connsiteX21" fmla="*/ 1220487 w 1300806"/>
                  <a:gd name="connsiteY21" fmla="*/ 396378 h 1452881"/>
                  <a:gd name="connsiteX22" fmla="*/ 1153535 w 1300806"/>
                  <a:gd name="connsiteY22" fmla="*/ 390478 h 1452881"/>
                  <a:gd name="connsiteX23" fmla="*/ 1115454 w 1300806"/>
                  <a:gd name="connsiteY23" fmla="*/ 371665 h 1452881"/>
                  <a:gd name="connsiteX24" fmla="*/ 1096919 w 1300806"/>
                  <a:gd name="connsiteY24" fmla="*/ 371665 h 1452881"/>
                  <a:gd name="connsiteX25" fmla="*/ 1084562 w 1300806"/>
                  <a:gd name="connsiteY25" fmla="*/ 359308 h 1452881"/>
                  <a:gd name="connsiteX26" fmla="*/ 1072206 w 1300806"/>
                  <a:gd name="connsiteY26" fmla="*/ 353130 h 1452881"/>
                  <a:gd name="connsiteX27" fmla="*/ 1077975 w 1300806"/>
                  <a:gd name="connsiteY27" fmla="*/ 10936 h 1452881"/>
                  <a:gd name="connsiteX28" fmla="*/ 608423 w 1300806"/>
                  <a:gd name="connsiteY28" fmla="*/ 0 h 1452881"/>
                  <a:gd name="connsiteX0" fmla="*/ 608423 w 1269914"/>
                  <a:gd name="connsiteY0" fmla="*/ 0 h 1452881"/>
                  <a:gd name="connsiteX1" fmla="*/ 590292 w 1269914"/>
                  <a:gd name="connsiteY1" fmla="*/ 872113 h 1452881"/>
                  <a:gd name="connsiteX2" fmla="*/ 6178 w 1269914"/>
                  <a:gd name="connsiteY2" fmla="*/ 841299 h 1452881"/>
                  <a:gd name="connsiteX3" fmla="*/ 0 w 1269914"/>
                  <a:gd name="connsiteY3" fmla="*/ 880734 h 1452881"/>
                  <a:gd name="connsiteX4" fmla="*/ 58952 w 1269914"/>
                  <a:gd name="connsiteY4" fmla="*/ 921540 h 1452881"/>
                  <a:gd name="connsiteX5" fmla="*/ 114557 w 1269914"/>
                  <a:gd name="connsiteY5" fmla="*/ 989503 h 1452881"/>
                  <a:gd name="connsiteX6" fmla="*/ 163984 w 1269914"/>
                  <a:gd name="connsiteY6" fmla="*/ 1063643 h 1452881"/>
                  <a:gd name="connsiteX7" fmla="*/ 213411 w 1269914"/>
                  <a:gd name="connsiteY7" fmla="*/ 1076000 h 1452881"/>
                  <a:gd name="connsiteX8" fmla="*/ 250481 w 1269914"/>
                  <a:gd name="connsiteY8" fmla="*/ 1125427 h 1452881"/>
                  <a:gd name="connsiteX9" fmla="*/ 281373 w 1269914"/>
                  <a:gd name="connsiteY9" fmla="*/ 1174854 h 1452881"/>
                  <a:gd name="connsiteX10" fmla="*/ 306087 w 1269914"/>
                  <a:gd name="connsiteY10" fmla="*/ 1230459 h 1452881"/>
                  <a:gd name="connsiteX11" fmla="*/ 318444 w 1269914"/>
                  <a:gd name="connsiteY11" fmla="*/ 1304600 h 1452881"/>
                  <a:gd name="connsiteX12" fmla="*/ 336979 w 1269914"/>
                  <a:gd name="connsiteY12" fmla="*/ 1329313 h 1452881"/>
                  <a:gd name="connsiteX13" fmla="*/ 442011 w 1269914"/>
                  <a:gd name="connsiteY13" fmla="*/ 1409632 h 1452881"/>
                  <a:gd name="connsiteX14" fmla="*/ 448190 w 1269914"/>
                  <a:gd name="connsiteY14" fmla="*/ 1384919 h 1452881"/>
                  <a:gd name="connsiteX15" fmla="*/ 584114 w 1269914"/>
                  <a:gd name="connsiteY15" fmla="*/ 1452881 h 1452881"/>
                  <a:gd name="connsiteX16" fmla="*/ 584114 w 1269914"/>
                  <a:gd name="connsiteY16" fmla="*/ 1452881 h 1452881"/>
                  <a:gd name="connsiteX17" fmla="*/ 615006 w 1269914"/>
                  <a:gd name="connsiteY17" fmla="*/ 1397276 h 1452881"/>
                  <a:gd name="connsiteX18" fmla="*/ 1269914 w 1269914"/>
                  <a:gd name="connsiteY18" fmla="*/ 439627 h 1452881"/>
                  <a:gd name="connsiteX19" fmla="*/ 1250011 w 1269914"/>
                  <a:gd name="connsiteY19" fmla="*/ 432292 h 1452881"/>
                  <a:gd name="connsiteX20" fmla="*/ 1220487 w 1269914"/>
                  <a:gd name="connsiteY20" fmla="*/ 396378 h 1452881"/>
                  <a:gd name="connsiteX21" fmla="*/ 1153535 w 1269914"/>
                  <a:gd name="connsiteY21" fmla="*/ 390478 h 1452881"/>
                  <a:gd name="connsiteX22" fmla="*/ 1115454 w 1269914"/>
                  <a:gd name="connsiteY22" fmla="*/ 371665 h 1452881"/>
                  <a:gd name="connsiteX23" fmla="*/ 1096919 w 1269914"/>
                  <a:gd name="connsiteY23" fmla="*/ 371665 h 1452881"/>
                  <a:gd name="connsiteX24" fmla="*/ 1084562 w 1269914"/>
                  <a:gd name="connsiteY24" fmla="*/ 359308 h 1452881"/>
                  <a:gd name="connsiteX25" fmla="*/ 1072206 w 1269914"/>
                  <a:gd name="connsiteY25" fmla="*/ 353130 h 1452881"/>
                  <a:gd name="connsiteX26" fmla="*/ 1077975 w 1269914"/>
                  <a:gd name="connsiteY26" fmla="*/ 10936 h 1452881"/>
                  <a:gd name="connsiteX27" fmla="*/ 608423 w 1269914"/>
                  <a:gd name="connsiteY27" fmla="*/ 0 h 1452881"/>
                  <a:gd name="connsiteX0" fmla="*/ 608423 w 1269914"/>
                  <a:gd name="connsiteY0" fmla="*/ 0 h 1452881"/>
                  <a:gd name="connsiteX1" fmla="*/ 590292 w 1269914"/>
                  <a:gd name="connsiteY1" fmla="*/ 872113 h 1452881"/>
                  <a:gd name="connsiteX2" fmla="*/ 6178 w 1269914"/>
                  <a:gd name="connsiteY2" fmla="*/ 841299 h 1452881"/>
                  <a:gd name="connsiteX3" fmla="*/ 0 w 1269914"/>
                  <a:gd name="connsiteY3" fmla="*/ 880734 h 1452881"/>
                  <a:gd name="connsiteX4" fmla="*/ 58952 w 1269914"/>
                  <a:gd name="connsiteY4" fmla="*/ 921540 h 1452881"/>
                  <a:gd name="connsiteX5" fmla="*/ 114557 w 1269914"/>
                  <a:gd name="connsiteY5" fmla="*/ 989503 h 1452881"/>
                  <a:gd name="connsiteX6" fmla="*/ 163984 w 1269914"/>
                  <a:gd name="connsiteY6" fmla="*/ 1063643 h 1452881"/>
                  <a:gd name="connsiteX7" fmla="*/ 213411 w 1269914"/>
                  <a:gd name="connsiteY7" fmla="*/ 1076000 h 1452881"/>
                  <a:gd name="connsiteX8" fmla="*/ 250481 w 1269914"/>
                  <a:gd name="connsiteY8" fmla="*/ 1125427 h 1452881"/>
                  <a:gd name="connsiteX9" fmla="*/ 281373 w 1269914"/>
                  <a:gd name="connsiteY9" fmla="*/ 1174854 h 1452881"/>
                  <a:gd name="connsiteX10" fmla="*/ 306087 w 1269914"/>
                  <a:gd name="connsiteY10" fmla="*/ 1230459 h 1452881"/>
                  <a:gd name="connsiteX11" fmla="*/ 318444 w 1269914"/>
                  <a:gd name="connsiteY11" fmla="*/ 1304600 h 1452881"/>
                  <a:gd name="connsiteX12" fmla="*/ 336979 w 1269914"/>
                  <a:gd name="connsiteY12" fmla="*/ 1329313 h 1452881"/>
                  <a:gd name="connsiteX13" fmla="*/ 442011 w 1269914"/>
                  <a:gd name="connsiteY13" fmla="*/ 1409632 h 1452881"/>
                  <a:gd name="connsiteX14" fmla="*/ 448190 w 1269914"/>
                  <a:gd name="connsiteY14" fmla="*/ 1384919 h 1452881"/>
                  <a:gd name="connsiteX15" fmla="*/ 584114 w 1269914"/>
                  <a:gd name="connsiteY15" fmla="*/ 1452881 h 1452881"/>
                  <a:gd name="connsiteX16" fmla="*/ 584114 w 1269914"/>
                  <a:gd name="connsiteY16" fmla="*/ 1452881 h 1452881"/>
                  <a:gd name="connsiteX17" fmla="*/ 615006 w 1269914"/>
                  <a:gd name="connsiteY17" fmla="*/ 1397276 h 1452881"/>
                  <a:gd name="connsiteX18" fmla="*/ 1269914 w 1269914"/>
                  <a:gd name="connsiteY18" fmla="*/ 439627 h 1452881"/>
                  <a:gd name="connsiteX19" fmla="*/ 1220487 w 1269914"/>
                  <a:gd name="connsiteY19" fmla="*/ 396378 h 1452881"/>
                  <a:gd name="connsiteX20" fmla="*/ 1153535 w 1269914"/>
                  <a:gd name="connsiteY20" fmla="*/ 390478 h 1452881"/>
                  <a:gd name="connsiteX21" fmla="*/ 1115454 w 1269914"/>
                  <a:gd name="connsiteY21" fmla="*/ 371665 h 1452881"/>
                  <a:gd name="connsiteX22" fmla="*/ 1096919 w 1269914"/>
                  <a:gd name="connsiteY22" fmla="*/ 371665 h 1452881"/>
                  <a:gd name="connsiteX23" fmla="*/ 1084562 w 1269914"/>
                  <a:gd name="connsiteY23" fmla="*/ 359308 h 1452881"/>
                  <a:gd name="connsiteX24" fmla="*/ 1072206 w 1269914"/>
                  <a:gd name="connsiteY24" fmla="*/ 353130 h 1452881"/>
                  <a:gd name="connsiteX25" fmla="*/ 1077975 w 1269914"/>
                  <a:gd name="connsiteY25" fmla="*/ 10936 h 1452881"/>
                  <a:gd name="connsiteX26" fmla="*/ 608423 w 1269914"/>
                  <a:gd name="connsiteY26" fmla="*/ 0 h 1452881"/>
                  <a:gd name="connsiteX0" fmla="*/ 608423 w 1220487"/>
                  <a:gd name="connsiteY0" fmla="*/ 0 h 1452881"/>
                  <a:gd name="connsiteX1" fmla="*/ 590292 w 1220487"/>
                  <a:gd name="connsiteY1" fmla="*/ 872113 h 1452881"/>
                  <a:gd name="connsiteX2" fmla="*/ 6178 w 1220487"/>
                  <a:gd name="connsiteY2" fmla="*/ 841299 h 1452881"/>
                  <a:gd name="connsiteX3" fmla="*/ 0 w 1220487"/>
                  <a:gd name="connsiteY3" fmla="*/ 880734 h 1452881"/>
                  <a:gd name="connsiteX4" fmla="*/ 58952 w 1220487"/>
                  <a:gd name="connsiteY4" fmla="*/ 921540 h 1452881"/>
                  <a:gd name="connsiteX5" fmla="*/ 114557 w 1220487"/>
                  <a:gd name="connsiteY5" fmla="*/ 989503 h 1452881"/>
                  <a:gd name="connsiteX6" fmla="*/ 163984 w 1220487"/>
                  <a:gd name="connsiteY6" fmla="*/ 1063643 h 1452881"/>
                  <a:gd name="connsiteX7" fmla="*/ 213411 w 1220487"/>
                  <a:gd name="connsiteY7" fmla="*/ 1076000 h 1452881"/>
                  <a:gd name="connsiteX8" fmla="*/ 250481 w 1220487"/>
                  <a:gd name="connsiteY8" fmla="*/ 1125427 h 1452881"/>
                  <a:gd name="connsiteX9" fmla="*/ 281373 w 1220487"/>
                  <a:gd name="connsiteY9" fmla="*/ 1174854 h 1452881"/>
                  <a:gd name="connsiteX10" fmla="*/ 306087 w 1220487"/>
                  <a:gd name="connsiteY10" fmla="*/ 1230459 h 1452881"/>
                  <a:gd name="connsiteX11" fmla="*/ 318444 w 1220487"/>
                  <a:gd name="connsiteY11" fmla="*/ 1304600 h 1452881"/>
                  <a:gd name="connsiteX12" fmla="*/ 336979 w 1220487"/>
                  <a:gd name="connsiteY12" fmla="*/ 1329313 h 1452881"/>
                  <a:gd name="connsiteX13" fmla="*/ 442011 w 1220487"/>
                  <a:gd name="connsiteY13" fmla="*/ 1409632 h 1452881"/>
                  <a:gd name="connsiteX14" fmla="*/ 448190 w 1220487"/>
                  <a:gd name="connsiteY14" fmla="*/ 1384919 h 1452881"/>
                  <a:gd name="connsiteX15" fmla="*/ 584114 w 1220487"/>
                  <a:gd name="connsiteY15" fmla="*/ 1452881 h 1452881"/>
                  <a:gd name="connsiteX16" fmla="*/ 584114 w 1220487"/>
                  <a:gd name="connsiteY16" fmla="*/ 1452881 h 1452881"/>
                  <a:gd name="connsiteX17" fmla="*/ 615006 w 1220487"/>
                  <a:gd name="connsiteY17" fmla="*/ 1397276 h 1452881"/>
                  <a:gd name="connsiteX18" fmla="*/ 1220487 w 1220487"/>
                  <a:gd name="connsiteY18" fmla="*/ 396378 h 1452881"/>
                  <a:gd name="connsiteX19" fmla="*/ 1153535 w 1220487"/>
                  <a:gd name="connsiteY19" fmla="*/ 390478 h 1452881"/>
                  <a:gd name="connsiteX20" fmla="*/ 1115454 w 1220487"/>
                  <a:gd name="connsiteY20" fmla="*/ 371665 h 1452881"/>
                  <a:gd name="connsiteX21" fmla="*/ 1096919 w 1220487"/>
                  <a:gd name="connsiteY21" fmla="*/ 371665 h 1452881"/>
                  <a:gd name="connsiteX22" fmla="*/ 1084562 w 1220487"/>
                  <a:gd name="connsiteY22" fmla="*/ 359308 h 1452881"/>
                  <a:gd name="connsiteX23" fmla="*/ 1072206 w 1220487"/>
                  <a:gd name="connsiteY23" fmla="*/ 353130 h 1452881"/>
                  <a:gd name="connsiteX24" fmla="*/ 1077975 w 1220487"/>
                  <a:gd name="connsiteY24" fmla="*/ 10936 h 1452881"/>
                  <a:gd name="connsiteX25" fmla="*/ 608423 w 1220487"/>
                  <a:gd name="connsiteY25" fmla="*/ 0 h 1452881"/>
                  <a:gd name="connsiteX0" fmla="*/ 608423 w 1153535"/>
                  <a:gd name="connsiteY0" fmla="*/ 0 h 1452881"/>
                  <a:gd name="connsiteX1" fmla="*/ 590292 w 1153535"/>
                  <a:gd name="connsiteY1" fmla="*/ 872113 h 1452881"/>
                  <a:gd name="connsiteX2" fmla="*/ 6178 w 1153535"/>
                  <a:gd name="connsiteY2" fmla="*/ 841299 h 1452881"/>
                  <a:gd name="connsiteX3" fmla="*/ 0 w 1153535"/>
                  <a:gd name="connsiteY3" fmla="*/ 880734 h 1452881"/>
                  <a:gd name="connsiteX4" fmla="*/ 58952 w 1153535"/>
                  <a:gd name="connsiteY4" fmla="*/ 921540 h 1452881"/>
                  <a:gd name="connsiteX5" fmla="*/ 114557 w 1153535"/>
                  <a:gd name="connsiteY5" fmla="*/ 989503 h 1452881"/>
                  <a:gd name="connsiteX6" fmla="*/ 163984 w 1153535"/>
                  <a:gd name="connsiteY6" fmla="*/ 1063643 h 1452881"/>
                  <a:gd name="connsiteX7" fmla="*/ 213411 w 1153535"/>
                  <a:gd name="connsiteY7" fmla="*/ 1076000 h 1452881"/>
                  <a:gd name="connsiteX8" fmla="*/ 250481 w 1153535"/>
                  <a:gd name="connsiteY8" fmla="*/ 1125427 h 1452881"/>
                  <a:gd name="connsiteX9" fmla="*/ 281373 w 1153535"/>
                  <a:gd name="connsiteY9" fmla="*/ 1174854 h 1452881"/>
                  <a:gd name="connsiteX10" fmla="*/ 306087 w 1153535"/>
                  <a:gd name="connsiteY10" fmla="*/ 1230459 h 1452881"/>
                  <a:gd name="connsiteX11" fmla="*/ 318444 w 1153535"/>
                  <a:gd name="connsiteY11" fmla="*/ 1304600 h 1452881"/>
                  <a:gd name="connsiteX12" fmla="*/ 336979 w 1153535"/>
                  <a:gd name="connsiteY12" fmla="*/ 1329313 h 1452881"/>
                  <a:gd name="connsiteX13" fmla="*/ 442011 w 1153535"/>
                  <a:gd name="connsiteY13" fmla="*/ 1409632 h 1452881"/>
                  <a:gd name="connsiteX14" fmla="*/ 448190 w 1153535"/>
                  <a:gd name="connsiteY14" fmla="*/ 1384919 h 1452881"/>
                  <a:gd name="connsiteX15" fmla="*/ 584114 w 1153535"/>
                  <a:gd name="connsiteY15" fmla="*/ 1452881 h 1452881"/>
                  <a:gd name="connsiteX16" fmla="*/ 584114 w 1153535"/>
                  <a:gd name="connsiteY16" fmla="*/ 1452881 h 1452881"/>
                  <a:gd name="connsiteX17" fmla="*/ 615006 w 1153535"/>
                  <a:gd name="connsiteY17" fmla="*/ 1397276 h 1452881"/>
                  <a:gd name="connsiteX18" fmla="*/ 1153535 w 1153535"/>
                  <a:gd name="connsiteY18" fmla="*/ 390478 h 1452881"/>
                  <a:gd name="connsiteX19" fmla="*/ 1115454 w 1153535"/>
                  <a:gd name="connsiteY19" fmla="*/ 371665 h 1452881"/>
                  <a:gd name="connsiteX20" fmla="*/ 1096919 w 1153535"/>
                  <a:gd name="connsiteY20" fmla="*/ 371665 h 1452881"/>
                  <a:gd name="connsiteX21" fmla="*/ 1084562 w 1153535"/>
                  <a:gd name="connsiteY21" fmla="*/ 359308 h 1452881"/>
                  <a:gd name="connsiteX22" fmla="*/ 1072206 w 1153535"/>
                  <a:gd name="connsiteY22" fmla="*/ 353130 h 1452881"/>
                  <a:gd name="connsiteX23" fmla="*/ 1077975 w 1153535"/>
                  <a:gd name="connsiteY23" fmla="*/ 10936 h 1452881"/>
                  <a:gd name="connsiteX24" fmla="*/ 608423 w 1153535"/>
                  <a:gd name="connsiteY24" fmla="*/ 0 h 1452881"/>
                  <a:gd name="connsiteX0" fmla="*/ 608423 w 1115454"/>
                  <a:gd name="connsiteY0" fmla="*/ 0 h 1452881"/>
                  <a:gd name="connsiteX1" fmla="*/ 590292 w 1115454"/>
                  <a:gd name="connsiteY1" fmla="*/ 872113 h 1452881"/>
                  <a:gd name="connsiteX2" fmla="*/ 6178 w 1115454"/>
                  <a:gd name="connsiteY2" fmla="*/ 841299 h 1452881"/>
                  <a:gd name="connsiteX3" fmla="*/ 0 w 1115454"/>
                  <a:gd name="connsiteY3" fmla="*/ 880734 h 1452881"/>
                  <a:gd name="connsiteX4" fmla="*/ 58952 w 1115454"/>
                  <a:gd name="connsiteY4" fmla="*/ 921540 h 1452881"/>
                  <a:gd name="connsiteX5" fmla="*/ 114557 w 1115454"/>
                  <a:gd name="connsiteY5" fmla="*/ 989503 h 1452881"/>
                  <a:gd name="connsiteX6" fmla="*/ 163984 w 1115454"/>
                  <a:gd name="connsiteY6" fmla="*/ 1063643 h 1452881"/>
                  <a:gd name="connsiteX7" fmla="*/ 213411 w 1115454"/>
                  <a:gd name="connsiteY7" fmla="*/ 1076000 h 1452881"/>
                  <a:gd name="connsiteX8" fmla="*/ 250481 w 1115454"/>
                  <a:gd name="connsiteY8" fmla="*/ 1125427 h 1452881"/>
                  <a:gd name="connsiteX9" fmla="*/ 281373 w 1115454"/>
                  <a:gd name="connsiteY9" fmla="*/ 1174854 h 1452881"/>
                  <a:gd name="connsiteX10" fmla="*/ 306087 w 1115454"/>
                  <a:gd name="connsiteY10" fmla="*/ 1230459 h 1452881"/>
                  <a:gd name="connsiteX11" fmla="*/ 318444 w 1115454"/>
                  <a:gd name="connsiteY11" fmla="*/ 1304600 h 1452881"/>
                  <a:gd name="connsiteX12" fmla="*/ 336979 w 1115454"/>
                  <a:gd name="connsiteY12" fmla="*/ 1329313 h 1452881"/>
                  <a:gd name="connsiteX13" fmla="*/ 442011 w 1115454"/>
                  <a:gd name="connsiteY13" fmla="*/ 1409632 h 1452881"/>
                  <a:gd name="connsiteX14" fmla="*/ 448190 w 1115454"/>
                  <a:gd name="connsiteY14" fmla="*/ 1384919 h 1452881"/>
                  <a:gd name="connsiteX15" fmla="*/ 584114 w 1115454"/>
                  <a:gd name="connsiteY15" fmla="*/ 1452881 h 1452881"/>
                  <a:gd name="connsiteX16" fmla="*/ 584114 w 1115454"/>
                  <a:gd name="connsiteY16" fmla="*/ 1452881 h 1452881"/>
                  <a:gd name="connsiteX17" fmla="*/ 615006 w 1115454"/>
                  <a:gd name="connsiteY17" fmla="*/ 1397276 h 1452881"/>
                  <a:gd name="connsiteX18" fmla="*/ 1115454 w 1115454"/>
                  <a:gd name="connsiteY18" fmla="*/ 371665 h 1452881"/>
                  <a:gd name="connsiteX19" fmla="*/ 1096919 w 1115454"/>
                  <a:gd name="connsiteY19" fmla="*/ 371665 h 1452881"/>
                  <a:gd name="connsiteX20" fmla="*/ 1084562 w 1115454"/>
                  <a:gd name="connsiteY20" fmla="*/ 359308 h 1452881"/>
                  <a:gd name="connsiteX21" fmla="*/ 1072206 w 1115454"/>
                  <a:gd name="connsiteY21" fmla="*/ 353130 h 1452881"/>
                  <a:gd name="connsiteX22" fmla="*/ 1077975 w 1115454"/>
                  <a:gd name="connsiteY22" fmla="*/ 10936 h 1452881"/>
                  <a:gd name="connsiteX23" fmla="*/ 608423 w 1115454"/>
                  <a:gd name="connsiteY23" fmla="*/ 0 h 1452881"/>
                  <a:gd name="connsiteX0" fmla="*/ 608423 w 1115454"/>
                  <a:gd name="connsiteY0" fmla="*/ 0 h 1452881"/>
                  <a:gd name="connsiteX1" fmla="*/ 590292 w 1115454"/>
                  <a:gd name="connsiteY1" fmla="*/ 872113 h 1452881"/>
                  <a:gd name="connsiteX2" fmla="*/ 6178 w 1115454"/>
                  <a:gd name="connsiteY2" fmla="*/ 841299 h 1452881"/>
                  <a:gd name="connsiteX3" fmla="*/ 0 w 1115454"/>
                  <a:gd name="connsiteY3" fmla="*/ 880734 h 1452881"/>
                  <a:gd name="connsiteX4" fmla="*/ 58952 w 1115454"/>
                  <a:gd name="connsiteY4" fmla="*/ 921540 h 1452881"/>
                  <a:gd name="connsiteX5" fmla="*/ 114557 w 1115454"/>
                  <a:gd name="connsiteY5" fmla="*/ 989503 h 1452881"/>
                  <a:gd name="connsiteX6" fmla="*/ 163984 w 1115454"/>
                  <a:gd name="connsiteY6" fmla="*/ 1063643 h 1452881"/>
                  <a:gd name="connsiteX7" fmla="*/ 213411 w 1115454"/>
                  <a:gd name="connsiteY7" fmla="*/ 1076000 h 1452881"/>
                  <a:gd name="connsiteX8" fmla="*/ 250481 w 1115454"/>
                  <a:gd name="connsiteY8" fmla="*/ 1125427 h 1452881"/>
                  <a:gd name="connsiteX9" fmla="*/ 281373 w 1115454"/>
                  <a:gd name="connsiteY9" fmla="*/ 1174854 h 1452881"/>
                  <a:gd name="connsiteX10" fmla="*/ 306087 w 1115454"/>
                  <a:gd name="connsiteY10" fmla="*/ 1230459 h 1452881"/>
                  <a:gd name="connsiteX11" fmla="*/ 318444 w 1115454"/>
                  <a:gd name="connsiteY11" fmla="*/ 1304600 h 1452881"/>
                  <a:gd name="connsiteX12" fmla="*/ 336979 w 1115454"/>
                  <a:gd name="connsiteY12" fmla="*/ 1329313 h 1452881"/>
                  <a:gd name="connsiteX13" fmla="*/ 442011 w 1115454"/>
                  <a:gd name="connsiteY13" fmla="*/ 1409632 h 1452881"/>
                  <a:gd name="connsiteX14" fmla="*/ 448190 w 1115454"/>
                  <a:gd name="connsiteY14" fmla="*/ 1384919 h 1452881"/>
                  <a:gd name="connsiteX15" fmla="*/ 584114 w 1115454"/>
                  <a:gd name="connsiteY15" fmla="*/ 1452881 h 1452881"/>
                  <a:gd name="connsiteX16" fmla="*/ 584114 w 1115454"/>
                  <a:gd name="connsiteY16" fmla="*/ 1452881 h 1452881"/>
                  <a:gd name="connsiteX17" fmla="*/ 615006 w 1115454"/>
                  <a:gd name="connsiteY17" fmla="*/ 1397276 h 1452881"/>
                  <a:gd name="connsiteX18" fmla="*/ 1115454 w 1115454"/>
                  <a:gd name="connsiteY18" fmla="*/ 371665 h 1452881"/>
                  <a:gd name="connsiteX19" fmla="*/ 1096919 w 1115454"/>
                  <a:gd name="connsiteY19" fmla="*/ 371665 h 1452881"/>
                  <a:gd name="connsiteX20" fmla="*/ 1072206 w 1115454"/>
                  <a:gd name="connsiteY20" fmla="*/ 353130 h 1452881"/>
                  <a:gd name="connsiteX21" fmla="*/ 1077975 w 1115454"/>
                  <a:gd name="connsiteY21" fmla="*/ 10936 h 1452881"/>
                  <a:gd name="connsiteX22" fmla="*/ 608423 w 1115454"/>
                  <a:gd name="connsiteY22" fmla="*/ 0 h 1452881"/>
                  <a:gd name="connsiteX0" fmla="*/ 608423 w 1115454"/>
                  <a:gd name="connsiteY0" fmla="*/ 0 h 1452881"/>
                  <a:gd name="connsiteX1" fmla="*/ 590292 w 1115454"/>
                  <a:gd name="connsiteY1" fmla="*/ 872113 h 1452881"/>
                  <a:gd name="connsiteX2" fmla="*/ 6178 w 1115454"/>
                  <a:gd name="connsiteY2" fmla="*/ 841299 h 1452881"/>
                  <a:gd name="connsiteX3" fmla="*/ 0 w 1115454"/>
                  <a:gd name="connsiteY3" fmla="*/ 880734 h 1452881"/>
                  <a:gd name="connsiteX4" fmla="*/ 58952 w 1115454"/>
                  <a:gd name="connsiteY4" fmla="*/ 921540 h 1452881"/>
                  <a:gd name="connsiteX5" fmla="*/ 114557 w 1115454"/>
                  <a:gd name="connsiteY5" fmla="*/ 989503 h 1452881"/>
                  <a:gd name="connsiteX6" fmla="*/ 163984 w 1115454"/>
                  <a:gd name="connsiteY6" fmla="*/ 1063643 h 1452881"/>
                  <a:gd name="connsiteX7" fmla="*/ 213411 w 1115454"/>
                  <a:gd name="connsiteY7" fmla="*/ 1076000 h 1452881"/>
                  <a:gd name="connsiteX8" fmla="*/ 250481 w 1115454"/>
                  <a:gd name="connsiteY8" fmla="*/ 1125427 h 1452881"/>
                  <a:gd name="connsiteX9" fmla="*/ 281373 w 1115454"/>
                  <a:gd name="connsiteY9" fmla="*/ 1174854 h 1452881"/>
                  <a:gd name="connsiteX10" fmla="*/ 306087 w 1115454"/>
                  <a:gd name="connsiteY10" fmla="*/ 1230459 h 1452881"/>
                  <a:gd name="connsiteX11" fmla="*/ 318444 w 1115454"/>
                  <a:gd name="connsiteY11" fmla="*/ 1304600 h 1452881"/>
                  <a:gd name="connsiteX12" fmla="*/ 336979 w 1115454"/>
                  <a:gd name="connsiteY12" fmla="*/ 1329313 h 1452881"/>
                  <a:gd name="connsiteX13" fmla="*/ 442011 w 1115454"/>
                  <a:gd name="connsiteY13" fmla="*/ 1409632 h 1452881"/>
                  <a:gd name="connsiteX14" fmla="*/ 448190 w 1115454"/>
                  <a:gd name="connsiteY14" fmla="*/ 1384919 h 1452881"/>
                  <a:gd name="connsiteX15" fmla="*/ 584114 w 1115454"/>
                  <a:gd name="connsiteY15" fmla="*/ 1452881 h 1452881"/>
                  <a:gd name="connsiteX16" fmla="*/ 584114 w 1115454"/>
                  <a:gd name="connsiteY16" fmla="*/ 1452881 h 1452881"/>
                  <a:gd name="connsiteX17" fmla="*/ 615006 w 1115454"/>
                  <a:gd name="connsiteY17" fmla="*/ 1397276 h 1452881"/>
                  <a:gd name="connsiteX18" fmla="*/ 1115454 w 1115454"/>
                  <a:gd name="connsiteY18" fmla="*/ 371665 h 1452881"/>
                  <a:gd name="connsiteX19" fmla="*/ 1096919 w 1115454"/>
                  <a:gd name="connsiteY19" fmla="*/ 371665 h 1452881"/>
                  <a:gd name="connsiteX20" fmla="*/ 1077975 w 1115454"/>
                  <a:gd name="connsiteY20" fmla="*/ 10936 h 1452881"/>
                  <a:gd name="connsiteX21" fmla="*/ 608423 w 1115454"/>
                  <a:gd name="connsiteY21" fmla="*/ 0 h 1452881"/>
                  <a:gd name="connsiteX0" fmla="*/ 608423 w 1096919"/>
                  <a:gd name="connsiteY0" fmla="*/ 0 h 1452881"/>
                  <a:gd name="connsiteX1" fmla="*/ 590292 w 1096919"/>
                  <a:gd name="connsiteY1" fmla="*/ 872113 h 1452881"/>
                  <a:gd name="connsiteX2" fmla="*/ 6178 w 1096919"/>
                  <a:gd name="connsiteY2" fmla="*/ 841299 h 1452881"/>
                  <a:gd name="connsiteX3" fmla="*/ 0 w 1096919"/>
                  <a:gd name="connsiteY3" fmla="*/ 880734 h 1452881"/>
                  <a:gd name="connsiteX4" fmla="*/ 58952 w 1096919"/>
                  <a:gd name="connsiteY4" fmla="*/ 921540 h 1452881"/>
                  <a:gd name="connsiteX5" fmla="*/ 114557 w 1096919"/>
                  <a:gd name="connsiteY5" fmla="*/ 989503 h 1452881"/>
                  <a:gd name="connsiteX6" fmla="*/ 163984 w 1096919"/>
                  <a:gd name="connsiteY6" fmla="*/ 1063643 h 1452881"/>
                  <a:gd name="connsiteX7" fmla="*/ 213411 w 1096919"/>
                  <a:gd name="connsiteY7" fmla="*/ 1076000 h 1452881"/>
                  <a:gd name="connsiteX8" fmla="*/ 250481 w 1096919"/>
                  <a:gd name="connsiteY8" fmla="*/ 1125427 h 1452881"/>
                  <a:gd name="connsiteX9" fmla="*/ 281373 w 1096919"/>
                  <a:gd name="connsiteY9" fmla="*/ 1174854 h 1452881"/>
                  <a:gd name="connsiteX10" fmla="*/ 306087 w 1096919"/>
                  <a:gd name="connsiteY10" fmla="*/ 1230459 h 1452881"/>
                  <a:gd name="connsiteX11" fmla="*/ 318444 w 1096919"/>
                  <a:gd name="connsiteY11" fmla="*/ 1304600 h 1452881"/>
                  <a:gd name="connsiteX12" fmla="*/ 336979 w 1096919"/>
                  <a:gd name="connsiteY12" fmla="*/ 1329313 h 1452881"/>
                  <a:gd name="connsiteX13" fmla="*/ 442011 w 1096919"/>
                  <a:gd name="connsiteY13" fmla="*/ 1409632 h 1452881"/>
                  <a:gd name="connsiteX14" fmla="*/ 448190 w 1096919"/>
                  <a:gd name="connsiteY14" fmla="*/ 1384919 h 1452881"/>
                  <a:gd name="connsiteX15" fmla="*/ 584114 w 1096919"/>
                  <a:gd name="connsiteY15" fmla="*/ 1452881 h 1452881"/>
                  <a:gd name="connsiteX16" fmla="*/ 584114 w 1096919"/>
                  <a:gd name="connsiteY16" fmla="*/ 1452881 h 1452881"/>
                  <a:gd name="connsiteX17" fmla="*/ 615006 w 1096919"/>
                  <a:gd name="connsiteY17" fmla="*/ 1397276 h 1452881"/>
                  <a:gd name="connsiteX18" fmla="*/ 1096919 w 1096919"/>
                  <a:gd name="connsiteY18" fmla="*/ 371665 h 1452881"/>
                  <a:gd name="connsiteX19" fmla="*/ 1077975 w 1096919"/>
                  <a:gd name="connsiteY19" fmla="*/ 10936 h 1452881"/>
                  <a:gd name="connsiteX20" fmla="*/ 608423 w 1096919"/>
                  <a:gd name="connsiteY20" fmla="*/ 0 h 1452881"/>
                  <a:gd name="connsiteX0" fmla="*/ 608423 w 1077975"/>
                  <a:gd name="connsiteY0" fmla="*/ 0 h 1452881"/>
                  <a:gd name="connsiteX1" fmla="*/ 590292 w 1077975"/>
                  <a:gd name="connsiteY1" fmla="*/ 872113 h 1452881"/>
                  <a:gd name="connsiteX2" fmla="*/ 6178 w 1077975"/>
                  <a:gd name="connsiteY2" fmla="*/ 841299 h 1452881"/>
                  <a:gd name="connsiteX3" fmla="*/ 0 w 1077975"/>
                  <a:gd name="connsiteY3" fmla="*/ 880734 h 1452881"/>
                  <a:gd name="connsiteX4" fmla="*/ 58952 w 1077975"/>
                  <a:gd name="connsiteY4" fmla="*/ 921540 h 1452881"/>
                  <a:gd name="connsiteX5" fmla="*/ 114557 w 1077975"/>
                  <a:gd name="connsiteY5" fmla="*/ 989503 h 1452881"/>
                  <a:gd name="connsiteX6" fmla="*/ 163984 w 1077975"/>
                  <a:gd name="connsiteY6" fmla="*/ 1063643 h 1452881"/>
                  <a:gd name="connsiteX7" fmla="*/ 213411 w 1077975"/>
                  <a:gd name="connsiteY7" fmla="*/ 1076000 h 1452881"/>
                  <a:gd name="connsiteX8" fmla="*/ 250481 w 1077975"/>
                  <a:gd name="connsiteY8" fmla="*/ 1125427 h 1452881"/>
                  <a:gd name="connsiteX9" fmla="*/ 281373 w 1077975"/>
                  <a:gd name="connsiteY9" fmla="*/ 1174854 h 1452881"/>
                  <a:gd name="connsiteX10" fmla="*/ 306087 w 1077975"/>
                  <a:gd name="connsiteY10" fmla="*/ 1230459 h 1452881"/>
                  <a:gd name="connsiteX11" fmla="*/ 318444 w 1077975"/>
                  <a:gd name="connsiteY11" fmla="*/ 1304600 h 1452881"/>
                  <a:gd name="connsiteX12" fmla="*/ 336979 w 1077975"/>
                  <a:gd name="connsiteY12" fmla="*/ 1329313 h 1452881"/>
                  <a:gd name="connsiteX13" fmla="*/ 442011 w 1077975"/>
                  <a:gd name="connsiteY13" fmla="*/ 1409632 h 1452881"/>
                  <a:gd name="connsiteX14" fmla="*/ 448190 w 1077975"/>
                  <a:gd name="connsiteY14" fmla="*/ 1384919 h 1452881"/>
                  <a:gd name="connsiteX15" fmla="*/ 584114 w 1077975"/>
                  <a:gd name="connsiteY15" fmla="*/ 1452881 h 1452881"/>
                  <a:gd name="connsiteX16" fmla="*/ 584114 w 1077975"/>
                  <a:gd name="connsiteY16" fmla="*/ 1452881 h 1452881"/>
                  <a:gd name="connsiteX17" fmla="*/ 615006 w 1077975"/>
                  <a:gd name="connsiteY17" fmla="*/ 1397276 h 1452881"/>
                  <a:gd name="connsiteX18" fmla="*/ 1077975 w 1077975"/>
                  <a:gd name="connsiteY18" fmla="*/ 10936 h 1452881"/>
                  <a:gd name="connsiteX19" fmla="*/ 608423 w 1077975"/>
                  <a:gd name="connsiteY19" fmla="*/ 0 h 1452881"/>
                  <a:gd name="connsiteX0" fmla="*/ 608423 w 615006"/>
                  <a:gd name="connsiteY0" fmla="*/ 0 h 1452881"/>
                  <a:gd name="connsiteX1" fmla="*/ 590292 w 615006"/>
                  <a:gd name="connsiteY1" fmla="*/ 872113 h 1452881"/>
                  <a:gd name="connsiteX2" fmla="*/ 6178 w 615006"/>
                  <a:gd name="connsiteY2" fmla="*/ 841299 h 1452881"/>
                  <a:gd name="connsiteX3" fmla="*/ 0 w 615006"/>
                  <a:gd name="connsiteY3" fmla="*/ 880734 h 1452881"/>
                  <a:gd name="connsiteX4" fmla="*/ 58952 w 615006"/>
                  <a:gd name="connsiteY4" fmla="*/ 921540 h 1452881"/>
                  <a:gd name="connsiteX5" fmla="*/ 114557 w 615006"/>
                  <a:gd name="connsiteY5" fmla="*/ 989503 h 1452881"/>
                  <a:gd name="connsiteX6" fmla="*/ 163984 w 615006"/>
                  <a:gd name="connsiteY6" fmla="*/ 1063643 h 1452881"/>
                  <a:gd name="connsiteX7" fmla="*/ 213411 w 615006"/>
                  <a:gd name="connsiteY7" fmla="*/ 1076000 h 1452881"/>
                  <a:gd name="connsiteX8" fmla="*/ 250481 w 615006"/>
                  <a:gd name="connsiteY8" fmla="*/ 1125427 h 1452881"/>
                  <a:gd name="connsiteX9" fmla="*/ 281373 w 615006"/>
                  <a:gd name="connsiteY9" fmla="*/ 1174854 h 1452881"/>
                  <a:gd name="connsiteX10" fmla="*/ 306087 w 615006"/>
                  <a:gd name="connsiteY10" fmla="*/ 1230459 h 1452881"/>
                  <a:gd name="connsiteX11" fmla="*/ 318444 w 615006"/>
                  <a:gd name="connsiteY11" fmla="*/ 1304600 h 1452881"/>
                  <a:gd name="connsiteX12" fmla="*/ 336979 w 615006"/>
                  <a:gd name="connsiteY12" fmla="*/ 1329313 h 1452881"/>
                  <a:gd name="connsiteX13" fmla="*/ 442011 w 615006"/>
                  <a:gd name="connsiteY13" fmla="*/ 1409632 h 1452881"/>
                  <a:gd name="connsiteX14" fmla="*/ 448190 w 615006"/>
                  <a:gd name="connsiteY14" fmla="*/ 1384919 h 1452881"/>
                  <a:gd name="connsiteX15" fmla="*/ 584114 w 615006"/>
                  <a:gd name="connsiteY15" fmla="*/ 1452881 h 1452881"/>
                  <a:gd name="connsiteX16" fmla="*/ 584114 w 615006"/>
                  <a:gd name="connsiteY16" fmla="*/ 1452881 h 1452881"/>
                  <a:gd name="connsiteX17" fmla="*/ 615006 w 615006"/>
                  <a:gd name="connsiteY17" fmla="*/ 1397276 h 1452881"/>
                  <a:gd name="connsiteX18" fmla="*/ 608423 w 615006"/>
                  <a:gd name="connsiteY18" fmla="*/ 0 h 1452881"/>
                  <a:gd name="connsiteX0" fmla="*/ 615006 w 691763"/>
                  <a:gd name="connsiteY0" fmla="*/ 555977 h 611582"/>
                  <a:gd name="connsiteX1" fmla="*/ 590292 w 691763"/>
                  <a:gd name="connsiteY1" fmla="*/ 30814 h 611582"/>
                  <a:gd name="connsiteX2" fmla="*/ 6178 w 691763"/>
                  <a:gd name="connsiteY2" fmla="*/ 0 h 611582"/>
                  <a:gd name="connsiteX3" fmla="*/ 0 w 691763"/>
                  <a:gd name="connsiteY3" fmla="*/ 39435 h 611582"/>
                  <a:gd name="connsiteX4" fmla="*/ 58952 w 691763"/>
                  <a:gd name="connsiteY4" fmla="*/ 80241 h 611582"/>
                  <a:gd name="connsiteX5" fmla="*/ 114557 w 691763"/>
                  <a:gd name="connsiteY5" fmla="*/ 148204 h 611582"/>
                  <a:gd name="connsiteX6" fmla="*/ 163984 w 691763"/>
                  <a:gd name="connsiteY6" fmla="*/ 222344 h 611582"/>
                  <a:gd name="connsiteX7" fmla="*/ 213411 w 691763"/>
                  <a:gd name="connsiteY7" fmla="*/ 234701 h 611582"/>
                  <a:gd name="connsiteX8" fmla="*/ 250481 w 691763"/>
                  <a:gd name="connsiteY8" fmla="*/ 284128 h 611582"/>
                  <a:gd name="connsiteX9" fmla="*/ 281373 w 691763"/>
                  <a:gd name="connsiteY9" fmla="*/ 333555 h 611582"/>
                  <a:gd name="connsiteX10" fmla="*/ 306087 w 691763"/>
                  <a:gd name="connsiteY10" fmla="*/ 389160 h 611582"/>
                  <a:gd name="connsiteX11" fmla="*/ 318444 w 691763"/>
                  <a:gd name="connsiteY11" fmla="*/ 463301 h 611582"/>
                  <a:gd name="connsiteX12" fmla="*/ 336979 w 691763"/>
                  <a:gd name="connsiteY12" fmla="*/ 488014 h 611582"/>
                  <a:gd name="connsiteX13" fmla="*/ 442011 w 691763"/>
                  <a:gd name="connsiteY13" fmla="*/ 568333 h 611582"/>
                  <a:gd name="connsiteX14" fmla="*/ 448190 w 691763"/>
                  <a:gd name="connsiteY14" fmla="*/ 543620 h 611582"/>
                  <a:gd name="connsiteX15" fmla="*/ 584114 w 691763"/>
                  <a:gd name="connsiteY15" fmla="*/ 611582 h 611582"/>
                  <a:gd name="connsiteX16" fmla="*/ 584114 w 691763"/>
                  <a:gd name="connsiteY16" fmla="*/ 611582 h 611582"/>
                  <a:gd name="connsiteX17" fmla="*/ 615006 w 691763"/>
                  <a:gd name="connsiteY17" fmla="*/ 555977 h 611582"/>
                  <a:gd name="connsiteX0" fmla="*/ 584114 w 590293"/>
                  <a:gd name="connsiteY0" fmla="*/ 611582 h 611582"/>
                  <a:gd name="connsiteX1" fmla="*/ 590292 w 590293"/>
                  <a:gd name="connsiteY1" fmla="*/ 30814 h 611582"/>
                  <a:gd name="connsiteX2" fmla="*/ 6178 w 590293"/>
                  <a:gd name="connsiteY2" fmla="*/ 0 h 611582"/>
                  <a:gd name="connsiteX3" fmla="*/ 0 w 590293"/>
                  <a:gd name="connsiteY3" fmla="*/ 39435 h 611582"/>
                  <a:gd name="connsiteX4" fmla="*/ 58952 w 590293"/>
                  <a:gd name="connsiteY4" fmla="*/ 80241 h 611582"/>
                  <a:gd name="connsiteX5" fmla="*/ 114557 w 590293"/>
                  <a:gd name="connsiteY5" fmla="*/ 148204 h 611582"/>
                  <a:gd name="connsiteX6" fmla="*/ 163984 w 590293"/>
                  <a:gd name="connsiteY6" fmla="*/ 222344 h 611582"/>
                  <a:gd name="connsiteX7" fmla="*/ 213411 w 590293"/>
                  <a:gd name="connsiteY7" fmla="*/ 234701 h 611582"/>
                  <a:gd name="connsiteX8" fmla="*/ 250481 w 590293"/>
                  <a:gd name="connsiteY8" fmla="*/ 284128 h 611582"/>
                  <a:gd name="connsiteX9" fmla="*/ 281373 w 590293"/>
                  <a:gd name="connsiteY9" fmla="*/ 333555 h 611582"/>
                  <a:gd name="connsiteX10" fmla="*/ 306087 w 590293"/>
                  <a:gd name="connsiteY10" fmla="*/ 389160 h 611582"/>
                  <a:gd name="connsiteX11" fmla="*/ 318444 w 590293"/>
                  <a:gd name="connsiteY11" fmla="*/ 463301 h 611582"/>
                  <a:gd name="connsiteX12" fmla="*/ 336979 w 590293"/>
                  <a:gd name="connsiteY12" fmla="*/ 488014 h 611582"/>
                  <a:gd name="connsiteX13" fmla="*/ 442011 w 590293"/>
                  <a:gd name="connsiteY13" fmla="*/ 568333 h 611582"/>
                  <a:gd name="connsiteX14" fmla="*/ 448190 w 590293"/>
                  <a:gd name="connsiteY14" fmla="*/ 543620 h 611582"/>
                  <a:gd name="connsiteX15" fmla="*/ 584114 w 590293"/>
                  <a:gd name="connsiteY15" fmla="*/ 611582 h 611582"/>
                  <a:gd name="connsiteX16" fmla="*/ 584114 w 590293"/>
                  <a:gd name="connsiteY16" fmla="*/ 611582 h 611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293" h="611582">
                    <a:moveTo>
                      <a:pt x="584114" y="611582"/>
                    </a:moveTo>
                    <a:cubicBezTo>
                      <a:pt x="586173" y="417993"/>
                      <a:pt x="588233" y="224403"/>
                      <a:pt x="590292" y="30814"/>
                    </a:cubicBezTo>
                    <a:lnTo>
                      <a:pt x="6178" y="0"/>
                    </a:lnTo>
                    <a:lnTo>
                      <a:pt x="0" y="39435"/>
                    </a:lnTo>
                    <a:lnTo>
                      <a:pt x="58952" y="80241"/>
                    </a:lnTo>
                    <a:lnTo>
                      <a:pt x="114557" y="148204"/>
                    </a:lnTo>
                    <a:lnTo>
                      <a:pt x="163984" y="222344"/>
                    </a:lnTo>
                    <a:lnTo>
                      <a:pt x="213411" y="234701"/>
                    </a:lnTo>
                    <a:lnTo>
                      <a:pt x="250481" y="284128"/>
                    </a:lnTo>
                    <a:lnTo>
                      <a:pt x="281373" y="333555"/>
                    </a:lnTo>
                    <a:lnTo>
                      <a:pt x="306087" y="389160"/>
                    </a:lnTo>
                    <a:lnTo>
                      <a:pt x="318444" y="463301"/>
                    </a:lnTo>
                    <a:lnTo>
                      <a:pt x="336979" y="488014"/>
                    </a:lnTo>
                    <a:lnTo>
                      <a:pt x="442011" y="568333"/>
                    </a:lnTo>
                    <a:lnTo>
                      <a:pt x="448190" y="543620"/>
                    </a:lnTo>
                    <a:lnTo>
                      <a:pt x="584114" y="611582"/>
                    </a:lnTo>
                    <a:lnTo>
                      <a:pt x="584114" y="611582"/>
                    </a:lnTo>
                    <a:close/>
                  </a:path>
                </a:pathLst>
              </a:custGeom>
              <a:solidFill>
                <a:srgbClr val="231575"/>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93" name="Freeform 92"/>
              <p:cNvSpPr/>
              <p:nvPr/>
            </p:nvSpPr>
            <p:spPr bwMode="auto">
              <a:xfrm>
                <a:off x="7279688" y="1861589"/>
                <a:ext cx="572150" cy="836930"/>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8190 w 2178135"/>
                  <a:gd name="connsiteY13" fmla="*/ 1384919 h 2039827"/>
                  <a:gd name="connsiteX14" fmla="*/ 584114 w 2178135"/>
                  <a:gd name="connsiteY14" fmla="*/ 1452881 h 2039827"/>
                  <a:gd name="connsiteX15" fmla="*/ 584114 w 2178135"/>
                  <a:gd name="connsiteY15" fmla="*/ 1452881 h 2039827"/>
                  <a:gd name="connsiteX16" fmla="*/ 615006 w 2178135"/>
                  <a:gd name="connsiteY16" fmla="*/ 1397276 h 2039827"/>
                  <a:gd name="connsiteX17" fmla="*/ 670611 w 2178135"/>
                  <a:gd name="connsiteY17" fmla="*/ 1329313 h 2039827"/>
                  <a:gd name="connsiteX18" fmla="*/ 738573 w 2178135"/>
                  <a:gd name="connsiteY18" fmla="*/ 1310778 h 2039827"/>
                  <a:gd name="connsiteX19" fmla="*/ 831249 w 2178135"/>
                  <a:gd name="connsiteY19" fmla="*/ 1323135 h 2039827"/>
                  <a:gd name="connsiteX20" fmla="*/ 911568 w 2178135"/>
                  <a:gd name="connsiteY20" fmla="*/ 1384919 h 2039827"/>
                  <a:gd name="connsiteX21" fmla="*/ 967173 w 2178135"/>
                  <a:gd name="connsiteY21" fmla="*/ 1465238 h 2039827"/>
                  <a:gd name="connsiteX22" fmla="*/ 1022779 w 2178135"/>
                  <a:gd name="connsiteY22" fmla="*/ 1545557 h 2039827"/>
                  <a:gd name="connsiteX23" fmla="*/ 1072206 w 2178135"/>
                  <a:gd name="connsiteY23" fmla="*/ 1632054 h 2039827"/>
                  <a:gd name="connsiteX24" fmla="*/ 1127811 w 2178135"/>
                  <a:gd name="connsiteY24" fmla="*/ 1700016 h 2039827"/>
                  <a:gd name="connsiteX25" fmla="*/ 1177238 w 2178135"/>
                  <a:gd name="connsiteY25" fmla="*/ 1737086 h 2039827"/>
                  <a:gd name="connsiteX26" fmla="*/ 1208130 w 2178135"/>
                  <a:gd name="connsiteY26" fmla="*/ 1817405 h 2039827"/>
                  <a:gd name="connsiteX27" fmla="*/ 1232844 w 2178135"/>
                  <a:gd name="connsiteY27" fmla="*/ 1879189 h 2039827"/>
                  <a:gd name="connsiteX28" fmla="*/ 1257557 w 2178135"/>
                  <a:gd name="connsiteY28" fmla="*/ 1940973 h 2039827"/>
                  <a:gd name="connsiteX29" fmla="*/ 1288449 w 2178135"/>
                  <a:gd name="connsiteY29" fmla="*/ 1984222 h 2039827"/>
                  <a:gd name="connsiteX30" fmla="*/ 1350233 w 2178135"/>
                  <a:gd name="connsiteY30" fmla="*/ 2008935 h 2039827"/>
                  <a:gd name="connsiteX31" fmla="*/ 1449087 w 2178135"/>
                  <a:gd name="connsiteY31" fmla="*/ 2027470 h 2039827"/>
                  <a:gd name="connsiteX32" fmla="*/ 1523227 w 2178135"/>
                  <a:gd name="connsiteY32" fmla="*/ 2039827 h 2039827"/>
                  <a:gd name="connsiteX33" fmla="*/ 1615903 w 2178135"/>
                  <a:gd name="connsiteY33" fmla="*/ 2039827 h 2039827"/>
                  <a:gd name="connsiteX34" fmla="*/ 1597368 w 2178135"/>
                  <a:gd name="connsiteY34" fmla="*/ 2027470 h 2039827"/>
                  <a:gd name="connsiteX35" fmla="*/ 1597368 w 2178135"/>
                  <a:gd name="connsiteY35" fmla="*/ 2027470 h 2039827"/>
                  <a:gd name="connsiteX36" fmla="*/ 1585011 w 2178135"/>
                  <a:gd name="connsiteY36" fmla="*/ 1959508 h 2039827"/>
                  <a:gd name="connsiteX37" fmla="*/ 1560298 w 2178135"/>
                  <a:gd name="connsiteY37" fmla="*/ 1928616 h 2039827"/>
                  <a:gd name="connsiteX38" fmla="*/ 1554119 w 2178135"/>
                  <a:gd name="connsiteY38" fmla="*/ 1891546 h 2039827"/>
                  <a:gd name="connsiteX39" fmla="*/ 1535584 w 2178135"/>
                  <a:gd name="connsiteY39" fmla="*/ 1848297 h 2039827"/>
                  <a:gd name="connsiteX40" fmla="*/ 1547941 w 2178135"/>
                  <a:gd name="connsiteY40" fmla="*/ 1817405 h 2039827"/>
                  <a:gd name="connsiteX41" fmla="*/ 1541762 w 2178135"/>
                  <a:gd name="connsiteY41" fmla="*/ 1798870 h 2039827"/>
                  <a:gd name="connsiteX42" fmla="*/ 1498514 w 2178135"/>
                  <a:gd name="connsiteY42" fmla="*/ 1774157 h 2039827"/>
                  <a:gd name="connsiteX43" fmla="*/ 1547941 w 2178135"/>
                  <a:gd name="connsiteY43" fmla="*/ 1743265 h 2039827"/>
                  <a:gd name="connsiteX44" fmla="*/ 1554119 w 2178135"/>
                  <a:gd name="connsiteY44" fmla="*/ 1730908 h 2039827"/>
                  <a:gd name="connsiteX45" fmla="*/ 1560298 w 2178135"/>
                  <a:gd name="connsiteY45" fmla="*/ 1700016 h 2039827"/>
                  <a:gd name="connsiteX46" fmla="*/ 1535584 w 2178135"/>
                  <a:gd name="connsiteY46" fmla="*/ 1669124 h 2039827"/>
                  <a:gd name="connsiteX47" fmla="*/ 1560298 w 2178135"/>
                  <a:gd name="connsiteY47" fmla="*/ 1669124 h 2039827"/>
                  <a:gd name="connsiteX48" fmla="*/ 1585011 w 2178135"/>
                  <a:gd name="connsiteY48" fmla="*/ 1650589 h 2039827"/>
                  <a:gd name="connsiteX49" fmla="*/ 1560298 w 2178135"/>
                  <a:gd name="connsiteY49" fmla="*/ 1594984 h 2039827"/>
                  <a:gd name="connsiteX50" fmla="*/ 1560298 w 2178135"/>
                  <a:gd name="connsiteY50" fmla="*/ 1594984 h 2039827"/>
                  <a:gd name="connsiteX51" fmla="*/ 1628260 w 2178135"/>
                  <a:gd name="connsiteY51" fmla="*/ 1594984 h 2039827"/>
                  <a:gd name="connsiteX52" fmla="*/ 1640617 w 2178135"/>
                  <a:gd name="connsiteY52" fmla="*/ 1582627 h 2039827"/>
                  <a:gd name="connsiteX53" fmla="*/ 1659152 w 2178135"/>
                  <a:gd name="connsiteY53" fmla="*/ 1533200 h 2039827"/>
                  <a:gd name="connsiteX54" fmla="*/ 1696222 w 2178135"/>
                  <a:gd name="connsiteY54" fmla="*/ 1533200 h 2039827"/>
                  <a:gd name="connsiteX55" fmla="*/ 1714757 w 2178135"/>
                  <a:gd name="connsiteY55" fmla="*/ 1533200 h 2039827"/>
                  <a:gd name="connsiteX56" fmla="*/ 1714757 w 2178135"/>
                  <a:gd name="connsiteY56" fmla="*/ 1502308 h 2039827"/>
                  <a:gd name="connsiteX57" fmla="*/ 1708579 w 2178135"/>
                  <a:gd name="connsiteY57" fmla="*/ 1483773 h 2039827"/>
                  <a:gd name="connsiteX58" fmla="*/ 1708579 w 2178135"/>
                  <a:gd name="connsiteY58" fmla="*/ 1483773 h 2039827"/>
                  <a:gd name="connsiteX59" fmla="*/ 1782719 w 2178135"/>
                  <a:gd name="connsiteY59" fmla="*/ 1489951 h 2039827"/>
                  <a:gd name="connsiteX60" fmla="*/ 1844503 w 2178135"/>
                  <a:gd name="connsiteY60" fmla="*/ 1477595 h 2039827"/>
                  <a:gd name="connsiteX61" fmla="*/ 1906287 w 2178135"/>
                  <a:gd name="connsiteY61" fmla="*/ 1421989 h 2039827"/>
                  <a:gd name="connsiteX62" fmla="*/ 1906287 w 2178135"/>
                  <a:gd name="connsiteY62" fmla="*/ 1378740 h 2039827"/>
                  <a:gd name="connsiteX63" fmla="*/ 1955714 w 2178135"/>
                  <a:gd name="connsiteY63" fmla="*/ 1347849 h 2039827"/>
                  <a:gd name="connsiteX64" fmla="*/ 1949535 w 2178135"/>
                  <a:gd name="connsiteY64" fmla="*/ 1286065 h 2039827"/>
                  <a:gd name="connsiteX65" fmla="*/ 1992784 w 2178135"/>
                  <a:gd name="connsiteY65" fmla="*/ 1267530 h 2039827"/>
                  <a:gd name="connsiteX66" fmla="*/ 2017498 w 2178135"/>
                  <a:gd name="connsiteY66" fmla="*/ 1329313 h 2039827"/>
                  <a:gd name="connsiteX67" fmla="*/ 2153422 w 2178135"/>
                  <a:gd name="connsiteY67" fmla="*/ 1255173 h 2039827"/>
                  <a:gd name="connsiteX68" fmla="*/ 2165779 w 2178135"/>
                  <a:gd name="connsiteY68" fmla="*/ 1168676 h 2039827"/>
                  <a:gd name="connsiteX69" fmla="*/ 2153422 w 2178135"/>
                  <a:gd name="connsiteY69" fmla="*/ 1131605 h 2039827"/>
                  <a:gd name="connsiteX70" fmla="*/ 2147244 w 2178135"/>
                  <a:gd name="connsiteY70" fmla="*/ 1094535 h 2039827"/>
                  <a:gd name="connsiteX71" fmla="*/ 2159600 w 2178135"/>
                  <a:gd name="connsiteY71" fmla="*/ 1051286 h 2039827"/>
                  <a:gd name="connsiteX72" fmla="*/ 2178135 w 2178135"/>
                  <a:gd name="connsiteY72" fmla="*/ 1014216 h 2039827"/>
                  <a:gd name="connsiteX73" fmla="*/ 2141065 w 2178135"/>
                  <a:gd name="connsiteY73" fmla="*/ 903005 h 2039827"/>
                  <a:gd name="connsiteX74" fmla="*/ 2110173 w 2178135"/>
                  <a:gd name="connsiteY74" fmla="*/ 872113 h 2039827"/>
                  <a:gd name="connsiteX75" fmla="*/ 2085460 w 2178135"/>
                  <a:gd name="connsiteY75" fmla="*/ 791795 h 2039827"/>
                  <a:gd name="connsiteX76" fmla="*/ 2073103 w 2178135"/>
                  <a:gd name="connsiteY76" fmla="*/ 618800 h 2039827"/>
                  <a:gd name="connsiteX77" fmla="*/ 2060746 w 2178135"/>
                  <a:gd name="connsiteY77" fmla="*/ 519946 h 2039827"/>
                  <a:gd name="connsiteX78" fmla="*/ 2042211 w 2178135"/>
                  <a:gd name="connsiteY78" fmla="*/ 501411 h 2039827"/>
                  <a:gd name="connsiteX79" fmla="*/ 1992784 w 2178135"/>
                  <a:gd name="connsiteY79" fmla="*/ 526124 h 2039827"/>
                  <a:gd name="connsiteX80" fmla="*/ 1884028 w 2178135"/>
                  <a:gd name="connsiteY80" fmla="*/ 453649 h 2039827"/>
                  <a:gd name="connsiteX81" fmla="*/ 1844503 w 2178135"/>
                  <a:gd name="connsiteY81" fmla="*/ 470519 h 2039827"/>
                  <a:gd name="connsiteX82" fmla="*/ 1776541 w 2178135"/>
                  <a:gd name="connsiteY82" fmla="*/ 464340 h 2039827"/>
                  <a:gd name="connsiteX83" fmla="*/ 1702400 w 2178135"/>
                  <a:gd name="connsiteY83" fmla="*/ 519946 h 2039827"/>
                  <a:gd name="connsiteX84" fmla="*/ 1640617 w 2178135"/>
                  <a:gd name="connsiteY84" fmla="*/ 489054 h 2039827"/>
                  <a:gd name="connsiteX85" fmla="*/ 1603546 w 2178135"/>
                  <a:gd name="connsiteY85" fmla="*/ 501411 h 2039827"/>
                  <a:gd name="connsiteX86" fmla="*/ 1603608 w 2178135"/>
                  <a:gd name="connsiteY86" fmla="*/ 489288 h 2039827"/>
                  <a:gd name="connsiteX87" fmla="*/ 1529406 w 2178135"/>
                  <a:gd name="connsiteY87" fmla="*/ 495232 h 2039827"/>
                  <a:gd name="connsiteX88" fmla="*/ 1498514 w 2178135"/>
                  <a:gd name="connsiteY88" fmla="*/ 470519 h 2039827"/>
                  <a:gd name="connsiteX89" fmla="*/ 1451525 w 2178135"/>
                  <a:gd name="connsiteY89" fmla="*/ 481697 h 2039827"/>
                  <a:gd name="connsiteX90" fmla="*/ 1372168 w 2178135"/>
                  <a:gd name="connsiteY90" fmla="*/ 433707 h 2039827"/>
                  <a:gd name="connsiteX91" fmla="*/ 1300806 w 2178135"/>
                  <a:gd name="connsiteY91" fmla="*/ 451984 h 2039827"/>
                  <a:gd name="connsiteX92" fmla="*/ 1269914 w 2178135"/>
                  <a:gd name="connsiteY92" fmla="*/ 439627 h 2039827"/>
                  <a:gd name="connsiteX93" fmla="*/ 1250011 w 2178135"/>
                  <a:gd name="connsiteY93" fmla="*/ 432292 h 2039827"/>
                  <a:gd name="connsiteX94" fmla="*/ 1220487 w 2178135"/>
                  <a:gd name="connsiteY94" fmla="*/ 396378 h 2039827"/>
                  <a:gd name="connsiteX95" fmla="*/ 1153535 w 2178135"/>
                  <a:gd name="connsiteY95" fmla="*/ 390478 h 2039827"/>
                  <a:gd name="connsiteX96" fmla="*/ 1115454 w 2178135"/>
                  <a:gd name="connsiteY96" fmla="*/ 371665 h 2039827"/>
                  <a:gd name="connsiteX97" fmla="*/ 1096919 w 2178135"/>
                  <a:gd name="connsiteY97" fmla="*/ 371665 h 2039827"/>
                  <a:gd name="connsiteX98" fmla="*/ 1084562 w 2178135"/>
                  <a:gd name="connsiteY98" fmla="*/ 359308 h 2039827"/>
                  <a:gd name="connsiteX99" fmla="*/ 1072206 w 2178135"/>
                  <a:gd name="connsiteY99" fmla="*/ 353130 h 2039827"/>
                  <a:gd name="connsiteX100" fmla="*/ 1077975 w 2178135"/>
                  <a:gd name="connsiteY100" fmla="*/ 10936 h 2039827"/>
                  <a:gd name="connsiteX101" fmla="*/ 608423 w 2178135"/>
                  <a:gd name="connsiteY101"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584114 w 2178135"/>
                  <a:gd name="connsiteY13" fmla="*/ 1452881 h 2039827"/>
                  <a:gd name="connsiteX14" fmla="*/ 584114 w 2178135"/>
                  <a:gd name="connsiteY14" fmla="*/ 1452881 h 2039827"/>
                  <a:gd name="connsiteX15" fmla="*/ 615006 w 2178135"/>
                  <a:gd name="connsiteY15" fmla="*/ 1397276 h 2039827"/>
                  <a:gd name="connsiteX16" fmla="*/ 670611 w 2178135"/>
                  <a:gd name="connsiteY16" fmla="*/ 1329313 h 2039827"/>
                  <a:gd name="connsiteX17" fmla="*/ 738573 w 2178135"/>
                  <a:gd name="connsiteY17" fmla="*/ 1310778 h 2039827"/>
                  <a:gd name="connsiteX18" fmla="*/ 831249 w 2178135"/>
                  <a:gd name="connsiteY18" fmla="*/ 1323135 h 2039827"/>
                  <a:gd name="connsiteX19" fmla="*/ 911568 w 2178135"/>
                  <a:gd name="connsiteY19" fmla="*/ 1384919 h 2039827"/>
                  <a:gd name="connsiteX20" fmla="*/ 967173 w 2178135"/>
                  <a:gd name="connsiteY20" fmla="*/ 1465238 h 2039827"/>
                  <a:gd name="connsiteX21" fmla="*/ 1022779 w 2178135"/>
                  <a:gd name="connsiteY21" fmla="*/ 1545557 h 2039827"/>
                  <a:gd name="connsiteX22" fmla="*/ 1072206 w 2178135"/>
                  <a:gd name="connsiteY22" fmla="*/ 1632054 h 2039827"/>
                  <a:gd name="connsiteX23" fmla="*/ 1127811 w 2178135"/>
                  <a:gd name="connsiteY23" fmla="*/ 1700016 h 2039827"/>
                  <a:gd name="connsiteX24" fmla="*/ 1177238 w 2178135"/>
                  <a:gd name="connsiteY24" fmla="*/ 1737086 h 2039827"/>
                  <a:gd name="connsiteX25" fmla="*/ 1208130 w 2178135"/>
                  <a:gd name="connsiteY25" fmla="*/ 1817405 h 2039827"/>
                  <a:gd name="connsiteX26" fmla="*/ 1232844 w 2178135"/>
                  <a:gd name="connsiteY26" fmla="*/ 1879189 h 2039827"/>
                  <a:gd name="connsiteX27" fmla="*/ 1257557 w 2178135"/>
                  <a:gd name="connsiteY27" fmla="*/ 1940973 h 2039827"/>
                  <a:gd name="connsiteX28" fmla="*/ 1288449 w 2178135"/>
                  <a:gd name="connsiteY28" fmla="*/ 1984222 h 2039827"/>
                  <a:gd name="connsiteX29" fmla="*/ 1350233 w 2178135"/>
                  <a:gd name="connsiteY29" fmla="*/ 2008935 h 2039827"/>
                  <a:gd name="connsiteX30" fmla="*/ 1449087 w 2178135"/>
                  <a:gd name="connsiteY30" fmla="*/ 2027470 h 2039827"/>
                  <a:gd name="connsiteX31" fmla="*/ 1523227 w 2178135"/>
                  <a:gd name="connsiteY31" fmla="*/ 2039827 h 2039827"/>
                  <a:gd name="connsiteX32" fmla="*/ 1615903 w 2178135"/>
                  <a:gd name="connsiteY32" fmla="*/ 2039827 h 2039827"/>
                  <a:gd name="connsiteX33" fmla="*/ 1597368 w 2178135"/>
                  <a:gd name="connsiteY33" fmla="*/ 2027470 h 2039827"/>
                  <a:gd name="connsiteX34" fmla="*/ 1597368 w 2178135"/>
                  <a:gd name="connsiteY34" fmla="*/ 2027470 h 2039827"/>
                  <a:gd name="connsiteX35" fmla="*/ 1585011 w 2178135"/>
                  <a:gd name="connsiteY35" fmla="*/ 1959508 h 2039827"/>
                  <a:gd name="connsiteX36" fmla="*/ 1560298 w 2178135"/>
                  <a:gd name="connsiteY36" fmla="*/ 1928616 h 2039827"/>
                  <a:gd name="connsiteX37" fmla="*/ 1554119 w 2178135"/>
                  <a:gd name="connsiteY37" fmla="*/ 1891546 h 2039827"/>
                  <a:gd name="connsiteX38" fmla="*/ 1535584 w 2178135"/>
                  <a:gd name="connsiteY38" fmla="*/ 1848297 h 2039827"/>
                  <a:gd name="connsiteX39" fmla="*/ 1547941 w 2178135"/>
                  <a:gd name="connsiteY39" fmla="*/ 1817405 h 2039827"/>
                  <a:gd name="connsiteX40" fmla="*/ 1541762 w 2178135"/>
                  <a:gd name="connsiteY40" fmla="*/ 1798870 h 2039827"/>
                  <a:gd name="connsiteX41" fmla="*/ 1498514 w 2178135"/>
                  <a:gd name="connsiteY41" fmla="*/ 1774157 h 2039827"/>
                  <a:gd name="connsiteX42" fmla="*/ 1547941 w 2178135"/>
                  <a:gd name="connsiteY42" fmla="*/ 1743265 h 2039827"/>
                  <a:gd name="connsiteX43" fmla="*/ 1554119 w 2178135"/>
                  <a:gd name="connsiteY43" fmla="*/ 1730908 h 2039827"/>
                  <a:gd name="connsiteX44" fmla="*/ 1560298 w 2178135"/>
                  <a:gd name="connsiteY44" fmla="*/ 1700016 h 2039827"/>
                  <a:gd name="connsiteX45" fmla="*/ 1535584 w 2178135"/>
                  <a:gd name="connsiteY45" fmla="*/ 1669124 h 2039827"/>
                  <a:gd name="connsiteX46" fmla="*/ 1560298 w 2178135"/>
                  <a:gd name="connsiteY46" fmla="*/ 1669124 h 2039827"/>
                  <a:gd name="connsiteX47" fmla="*/ 1585011 w 2178135"/>
                  <a:gd name="connsiteY47" fmla="*/ 1650589 h 2039827"/>
                  <a:gd name="connsiteX48" fmla="*/ 1560298 w 2178135"/>
                  <a:gd name="connsiteY48" fmla="*/ 1594984 h 2039827"/>
                  <a:gd name="connsiteX49" fmla="*/ 1560298 w 2178135"/>
                  <a:gd name="connsiteY49" fmla="*/ 1594984 h 2039827"/>
                  <a:gd name="connsiteX50" fmla="*/ 1628260 w 2178135"/>
                  <a:gd name="connsiteY50" fmla="*/ 1594984 h 2039827"/>
                  <a:gd name="connsiteX51" fmla="*/ 1640617 w 2178135"/>
                  <a:gd name="connsiteY51" fmla="*/ 1582627 h 2039827"/>
                  <a:gd name="connsiteX52" fmla="*/ 1659152 w 2178135"/>
                  <a:gd name="connsiteY52" fmla="*/ 1533200 h 2039827"/>
                  <a:gd name="connsiteX53" fmla="*/ 1696222 w 2178135"/>
                  <a:gd name="connsiteY53" fmla="*/ 1533200 h 2039827"/>
                  <a:gd name="connsiteX54" fmla="*/ 1714757 w 2178135"/>
                  <a:gd name="connsiteY54" fmla="*/ 1533200 h 2039827"/>
                  <a:gd name="connsiteX55" fmla="*/ 1714757 w 2178135"/>
                  <a:gd name="connsiteY55" fmla="*/ 1502308 h 2039827"/>
                  <a:gd name="connsiteX56" fmla="*/ 1708579 w 2178135"/>
                  <a:gd name="connsiteY56" fmla="*/ 1483773 h 2039827"/>
                  <a:gd name="connsiteX57" fmla="*/ 1708579 w 2178135"/>
                  <a:gd name="connsiteY57" fmla="*/ 1483773 h 2039827"/>
                  <a:gd name="connsiteX58" fmla="*/ 1782719 w 2178135"/>
                  <a:gd name="connsiteY58" fmla="*/ 1489951 h 2039827"/>
                  <a:gd name="connsiteX59" fmla="*/ 1844503 w 2178135"/>
                  <a:gd name="connsiteY59" fmla="*/ 1477595 h 2039827"/>
                  <a:gd name="connsiteX60" fmla="*/ 1906287 w 2178135"/>
                  <a:gd name="connsiteY60" fmla="*/ 1421989 h 2039827"/>
                  <a:gd name="connsiteX61" fmla="*/ 1906287 w 2178135"/>
                  <a:gd name="connsiteY61" fmla="*/ 1378740 h 2039827"/>
                  <a:gd name="connsiteX62" fmla="*/ 1955714 w 2178135"/>
                  <a:gd name="connsiteY62" fmla="*/ 1347849 h 2039827"/>
                  <a:gd name="connsiteX63" fmla="*/ 1949535 w 2178135"/>
                  <a:gd name="connsiteY63" fmla="*/ 1286065 h 2039827"/>
                  <a:gd name="connsiteX64" fmla="*/ 1992784 w 2178135"/>
                  <a:gd name="connsiteY64" fmla="*/ 1267530 h 2039827"/>
                  <a:gd name="connsiteX65" fmla="*/ 2017498 w 2178135"/>
                  <a:gd name="connsiteY65" fmla="*/ 1329313 h 2039827"/>
                  <a:gd name="connsiteX66" fmla="*/ 2153422 w 2178135"/>
                  <a:gd name="connsiteY66" fmla="*/ 1255173 h 2039827"/>
                  <a:gd name="connsiteX67" fmla="*/ 2165779 w 2178135"/>
                  <a:gd name="connsiteY67" fmla="*/ 1168676 h 2039827"/>
                  <a:gd name="connsiteX68" fmla="*/ 2153422 w 2178135"/>
                  <a:gd name="connsiteY68" fmla="*/ 1131605 h 2039827"/>
                  <a:gd name="connsiteX69" fmla="*/ 2147244 w 2178135"/>
                  <a:gd name="connsiteY69" fmla="*/ 1094535 h 2039827"/>
                  <a:gd name="connsiteX70" fmla="*/ 2159600 w 2178135"/>
                  <a:gd name="connsiteY70" fmla="*/ 1051286 h 2039827"/>
                  <a:gd name="connsiteX71" fmla="*/ 2178135 w 2178135"/>
                  <a:gd name="connsiteY71" fmla="*/ 1014216 h 2039827"/>
                  <a:gd name="connsiteX72" fmla="*/ 2141065 w 2178135"/>
                  <a:gd name="connsiteY72" fmla="*/ 903005 h 2039827"/>
                  <a:gd name="connsiteX73" fmla="*/ 2110173 w 2178135"/>
                  <a:gd name="connsiteY73" fmla="*/ 872113 h 2039827"/>
                  <a:gd name="connsiteX74" fmla="*/ 2085460 w 2178135"/>
                  <a:gd name="connsiteY74" fmla="*/ 791795 h 2039827"/>
                  <a:gd name="connsiteX75" fmla="*/ 2073103 w 2178135"/>
                  <a:gd name="connsiteY75" fmla="*/ 618800 h 2039827"/>
                  <a:gd name="connsiteX76" fmla="*/ 2060746 w 2178135"/>
                  <a:gd name="connsiteY76" fmla="*/ 519946 h 2039827"/>
                  <a:gd name="connsiteX77" fmla="*/ 2042211 w 2178135"/>
                  <a:gd name="connsiteY77" fmla="*/ 501411 h 2039827"/>
                  <a:gd name="connsiteX78" fmla="*/ 1992784 w 2178135"/>
                  <a:gd name="connsiteY78" fmla="*/ 526124 h 2039827"/>
                  <a:gd name="connsiteX79" fmla="*/ 1884028 w 2178135"/>
                  <a:gd name="connsiteY79" fmla="*/ 453649 h 2039827"/>
                  <a:gd name="connsiteX80" fmla="*/ 1844503 w 2178135"/>
                  <a:gd name="connsiteY80" fmla="*/ 470519 h 2039827"/>
                  <a:gd name="connsiteX81" fmla="*/ 1776541 w 2178135"/>
                  <a:gd name="connsiteY81" fmla="*/ 464340 h 2039827"/>
                  <a:gd name="connsiteX82" fmla="*/ 1702400 w 2178135"/>
                  <a:gd name="connsiteY82" fmla="*/ 519946 h 2039827"/>
                  <a:gd name="connsiteX83" fmla="*/ 1640617 w 2178135"/>
                  <a:gd name="connsiteY83" fmla="*/ 489054 h 2039827"/>
                  <a:gd name="connsiteX84" fmla="*/ 1603546 w 2178135"/>
                  <a:gd name="connsiteY84" fmla="*/ 501411 h 2039827"/>
                  <a:gd name="connsiteX85" fmla="*/ 1603608 w 2178135"/>
                  <a:gd name="connsiteY85" fmla="*/ 489288 h 2039827"/>
                  <a:gd name="connsiteX86" fmla="*/ 1529406 w 2178135"/>
                  <a:gd name="connsiteY86" fmla="*/ 495232 h 2039827"/>
                  <a:gd name="connsiteX87" fmla="*/ 1498514 w 2178135"/>
                  <a:gd name="connsiteY87" fmla="*/ 470519 h 2039827"/>
                  <a:gd name="connsiteX88" fmla="*/ 1451525 w 2178135"/>
                  <a:gd name="connsiteY88" fmla="*/ 481697 h 2039827"/>
                  <a:gd name="connsiteX89" fmla="*/ 1372168 w 2178135"/>
                  <a:gd name="connsiteY89" fmla="*/ 433707 h 2039827"/>
                  <a:gd name="connsiteX90" fmla="*/ 1300806 w 2178135"/>
                  <a:gd name="connsiteY90" fmla="*/ 451984 h 2039827"/>
                  <a:gd name="connsiteX91" fmla="*/ 1269914 w 2178135"/>
                  <a:gd name="connsiteY91" fmla="*/ 439627 h 2039827"/>
                  <a:gd name="connsiteX92" fmla="*/ 1250011 w 2178135"/>
                  <a:gd name="connsiteY92" fmla="*/ 432292 h 2039827"/>
                  <a:gd name="connsiteX93" fmla="*/ 1220487 w 2178135"/>
                  <a:gd name="connsiteY93" fmla="*/ 396378 h 2039827"/>
                  <a:gd name="connsiteX94" fmla="*/ 1153535 w 2178135"/>
                  <a:gd name="connsiteY94" fmla="*/ 390478 h 2039827"/>
                  <a:gd name="connsiteX95" fmla="*/ 1115454 w 2178135"/>
                  <a:gd name="connsiteY95" fmla="*/ 371665 h 2039827"/>
                  <a:gd name="connsiteX96" fmla="*/ 1096919 w 2178135"/>
                  <a:gd name="connsiteY96" fmla="*/ 371665 h 2039827"/>
                  <a:gd name="connsiteX97" fmla="*/ 1084562 w 2178135"/>
                  <a:gd name="connsiteY97" fmla="*/ 359308 h 2039827"/>
                  <a:gd name="connsiteX98" fmla="*/ 1072206 w 2178135"/>
                  <a:gd name="connsiteY98" fmla="*/ 353130 h 2039827"/>
                  <a:gd name="connsiteX99" fmla="*/ 1077975 w 2178135"/>
                  <a:gd name="connsiteY99" fmla="*/ 10936 h 2039827"/>
                  <a:gd name="connsiteX100" fmla="*/ 608423 w 2178135"/>
                  <a:gd name="connsiteY100"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584114 w 2178135"/>
                  <a:gd name="connsiteY12" fmla="*/ 1452881 h 2039827"/>
                  <a:gd name="connsiteX13" fmla="*/ 584114 w 2178135"/>
                  <a:gd name="connsiteY13" fmla="*/ 1452881 h 2039827"/>
                  <a:gd name="connsiteX14" fmla="*/ 615006 w 2178135"/>
                  <a:gd name="connsiteY14" fmla="*/ 1397276 h 2039827"/>
                  <a:gd name="connsiteX15" fmla="*/ 670611 w 2178135"/>
                  <a:gd name="connsiteY15" fmla="*/ 1329313 h 2039827"/>
                  <a:gd name="connsiteX16" fmla="*/ 738573 w 2178135"/>
                  <a:gd name="connsiteY16" fmla="*/ 1310778 h 2039827"/>
                  <a:gd name="connsiteX17" fmla="*/ 831249 w 2178135"/>
                  <a:gd name="connsiteY17" fmla="*/ 1323135 h 2039827"/>
                  <a:gd name="connsiteX18" fmla="*/ 911568 w 2178135"/>
                  <a:gd name="connsiteY18" fmla="*/ 1384919 h 2039827"/>
                  <a:gd name="connsiteX19" fmla="*/ 967173 w 2178135"/>
                  <a:gd name="connsiteY19" fmla="*/ 1465238 h 2039827"/>
                  <a:gd name="connsiteX20" fmla="*/ 1022779 w 2178135"/>
                  <a:gd name="connsiteY20" fmla="*/ 1545557 h 2039827"/>
                  <a:gd name="connsiteX21" fmla="*/ 1072206 w 2178135"/>
                  <a:gd name="connsiteY21" fmla="*/ 1632054 h 2039827"/>
                  <a:gd name="connsiteX22" fmla="*/ 1127811 w 2178135"/>
                  <a:gd name="connsiteY22" fmla="*/ 1700016 h 2039827"/>
                  <a:gd name="connsiteX23" fmla="*/ 1177238 w 2178135"/>
                  <a:gd name="connsiteY23" fmla="*/ 1737086 h 2039827"/>
                  <a:gd name="connsiteX24" fmla="*/ 1208130 w 2178135"/>
                  <a:gd name="connsiteY24" fmla="*/ 1817405 h 2039827"/>
                  <a:gd name="connsiteX25" fmla="*/ 1232844 w 2178135"/>
                  <a:gd name="connsiteY25" fmla="*/ 1879189 h 2039827"/>
                  <a:gd name="connsiteX26" fmla="*/ 1257557 w 2178135"/>
                  <a:gd name="connsiteY26" fmla="*/ 1940973 h 2039827"/>
                  <a:gd name="connsiteX27" fmla="*/ 1288449 w 2178135"/>
                  <a:gd name="connsiteY27" fmla="*/ 1984222 h 2039827"/>
                  <a:gd name="connsiteX28" fmla="*/ 1350233 w 2178135"/>
                  <a:gd name="connsiteY28" fmla="*/ 2008935 h 2039827"/>
                  <a:gd name="connsiteX29" fmla="*/ 1449087 w 2178135"/>
                  <a:gd name="connsiteY29" fmla="*/ 2027470 h 2039827"/>
                  <a:gd name="connsiteX30" fmla="*/ 1523227 w 2178135"/>
                  <a:gd name="connsiteY30" fmla="*/ 2039827 h 2039827"/>
                  <a:gd name="connsiteX31" fmla="*/ 1615903 w 2178135"/>
                  <a:gd name="connsiteY31" fmla="*/ 2039827 h 2039827"/>
                  <a:gd name="connsiteX32" fmla="*/ 1597368 w 2178135"/>
                  <a:gd name="connsiteY32" fmla="*/ 2027470 h 2039827"/>
                  <a:gd name="connsiteX33" fmla="*/ 1597368 w 2178135"/>
                  <a:gd name="connsiteY33" fmla="*/ 2027470 h 2039827"/>
                  <a:gd name="connsiteX34" fmla="*/ 1585011 w 2178135"/>
                  <a:gd name="connsiteY34" fmla="*/ 1959508 h 2039827"/>
                  <a:gd name="connsiteX35" fmla="*/ 1560298 w 2178135"/>
                  <a:gd name="connsiteY35" fmla="*/ 1928616 h 2039827"/>
                  <a:gd name="connsiteX36" fmla="*/ 1554119 w 2178135"/>
                  <a:gd name="connsiteY36" fmla="*/ 1891546 h 2039827"/>
                  <a:gd name="connsiteX37" fmla="*/ 1535584 w 2178135"/>
                  <a:gd name="connsiteY37" fmla="*/ 1848297 h 2039827"/>
                  <a:gd name="connsiteX38" fmla="*/ 1547941 w 2178135"/>
                  <a:gd name="connsiteY38" fmla="*/ 1817405 h 2039827"/>
                  <a:gd name="connsiteX39" fmla="*/ 1541762 w 2178135"/>
                  <a:gd name="connsiteY39" fmla="*/ 1798870 h 2039827"/>
                  <a:gd name="connsiteX40" fmla="*/ 1498514 w 2178135"/>
                  <a:gd name="connsiteY40" fmla="*/ 1774157 h 2039827"/>
                  <a:gd name="connsiteX41" fmla="*/ 1547941 w 2178135"/>
                  <a:gd name="connsiteY41" fmla="*/ 1743265 h 2039827"/>
                  <a:gd name="connsiteX42" fmla="*/ 1554119 w 2178135"/>
                  <a:gd name="connsiteY42" fmla="*/ 1730908 h 2039827"/>
                  <a:gd name="connsiteX43" fmla="*/ 1560298 w 2178135"/>
                  <a:gd name="connsiteY43" fmla="*/ 1700016 h 2039827"/>
                  <a:gd name="connsiteX44" fmla="*/ 1535584 w 2178135"/>
                  <a:gd name="connsiteY44" fmla="*/ 1669124 h 2039827"/>
                  <a:gd name="connsiteX45" fmla="*/ 1560298 w 2178135"/>
                  <a:gd name="connsiteY45" fmla="*/ 1669124 h 2039827"/>
                  <a:gd name="connsiteX46" fmla="*/ 1585011 w 2178135"/>
                  <a:gd name="connsiteY46" fmla="*/ 1650589 h 2039827"/>
                  <a:gd name="connsiteX47" fmla="*/ 1560298 w 2178135"/>
                  <a:gd name="connsiteY47" fmla="*/ 1594984 h 2039827"/>
                  <a:gd name="connsiteX48" fmla="*/ 1560298 w 2178135"/>
                  <a:gd name="connsiteY48" fmla="*/ 1594984 h 2039827"/>
                  <a:gd name="connsiteX49" fmla="*/ 1628260 w 2178135"/>
                  <a:gd name="connsiteY49" fmla="*/ 1594984 h 2039827"/>
                  <a:gd name="connsiteX50" fmla="*/ 1640617 w 2178135"/>
                  <a:gd name="connsiteY50" fmla="*/ 1582627 h 2039827"/>
                  <a:gd name="connsiteX51" fmla="*/ 1659152 w 2178135"/>
                  <a:gd name="connsiteY51" fmla="*/ 1533200 h 2039827"/>
                  <a:gd name="connsiteX52" fmla="*/ 1696222 w 2178135"/>
                  <a:gd name="connsiteY52" fmla="*/ 1533200 h 2039827"/>
                  <a:gd name="connsiteX53" fmla="*/ 1714757 w 2178135"/>
                  <a:gd name="connsiteY53" fmla="*/ 1533200 h 2039827"/>
                  <a:gd name="connsiteX54" fmla="*/ 1714757 w 2178135"/>
                  <a:gd name="connsiteY54" fmla="*/ 1502308 h 2039827"/>
                  <a:gd name="connsiteX55" fmla="*/ 1708579 w 2178135"/>
                  <a:gd name="connsiteY55" fmla="*/ 1483773 h 2039827"/>
                  <a:gd name="connsiteX56" fmla="*/ 1708579 w 2178135"/>
                  <a:gd name="connsiteY56" fmla="*/ 1483773 h 2039827"/>
                  <a:gd name="connsiteX57" fmla="*/ 1782719 w 2178135"/>
                  <a:gd name="connsiteY57" fmla="*/ 1489951 h 2039827"/>
                  <a:gd name="connsiteX58" fmla="*/ 1844503 w 2178135"/>
                  <a:gd name="connsiteY58" fmla="*/ 1477595 h 2039827"/>
                  <a:gd name="connsiteX59" fmla="*/ 1906287 w 2178135"/>
                  <a:gd name="connsiteY59" fmla="*/ 1421989 h 2039827"/>
                  <a:gd name="connsiteX60" fmla="*/ 1906287 w 2178135"/>
                  <a:gd name="connsiteY60" fmla="*/ 1378740 h 2039827"/>
                  <a:gd name="connsiteX61" fmla="*/ 1955714 w 2178135"/>
                  <a:gd name="connsiteY61" fmla="*/ 1347849 h 2039827"/>
                  <a:gd name="connsiteX62" fmla="*/ 1949535 w 2178135"/>
                  <a:gd name="connsiteY62" fmla="*/ 1286065 h 2039827"/>
                  <a:gd name="connsiteX63" fmla="*/ 1992784 w 2178135"/>
                  <a:gd name="connsiteY63" fmla="*/ 1267530 h 2039827"/>
                  <a:gd name="connsiteX64" fmla="*/ 2017498 w 2178135"/>
                  <a:gd name="connsiteY64" fmla="*/ 1329313 h 2039827"/>
                  <a:gd name="connsiteX65" fmla="*/ 2153422 w 2178135"/>
                  <a:gd name="connsiteY65" fmla="*/ 1255173 h 2039827"/>
                  <a:gd name="connsiteX66" fmla="*/ 2165779 w 2178135"/>
                  <a:gd name="connsiteY66" fmla="*/ 1168676 h 2039827"/>
                  <a:gd name="connsiteX67" fmla="*/ 2153422 w 2178135"/>
                  <a:gd name="connsiteY67" fmla="*/ 1131605 h 2039827"/>
                  <a:gd name="connsiteX68" fmla="*/ 2147244 w 2178135"/>
                  <a:gd name="connsiteY68" fmla="*/ 1094535 h 2039827"/>
                  <a:gd name="connsiteX69" fmla="*/ 2159600 w 2178135"/>
                  <a:gd name="connsiteY69" fmla="*/ 1051286 h 2039827"/>
                  <a:gd name="connsiteX70" fmla="*/ 2178135 w 2178135"/>
                  <a:gd name="connsiteY70" fmla="*/ 1014216 h 2039827"/>
                  <a:gd name="connsiteX71" fmla="*/ 2141065 w 2178135"/>
                  <a:gd name="connsiteY71" fmla="*/ 903005 h 2039827"/>
                  <a:gd name="connsiteX72" fmla="*/ 2110173 w 2178135"/>
                  <a:gd name="connsiteY72" fmla="*/ 872113 h 2039827"/>
                  <a:gd name="connsiteX73" fmla="*/ 2085460 w 2178135"/>
                  <a:gd name="connsiteY73" fmla="*/ 791795 h 2039827"/>
                  <a:gd name="connsiteX74" fmla="*/ 2073103 w 2178135"/>
                  <a:gd name="connsiteY74" fmla="*/ 618800 h 2039827"/>
                  <a:gd name="connsiteX75" fmla="*/ 2060746 w 2178135"/>
                  <a:gd name="connsiteY75" fmla="*/ 519946 h 2039827"/>
                  <a:gd name="connsiteX76" fmla="*/ 2042211 w 2178135"/>
                  <a:gd name="connsiteY76" fmla="*/ 501411 h 2039827"/>
                  <a:gd name="connsiteX77" fmla="*/ 1992784 w 2178135"/>
                  <a:gd name="connsiteY77" fmla="*/ 526124 h 2039827"/>
                  <a:gd name="connsiteX78" fmla="*/ 1884028 w 2178135"/>
                  <a:gd name="connsiteY78" fmla="*/ 453649 h 2039827"/>
                  <a:gd name="connsiteX79" fmla="*/ 1844503 w 2178135"/>
                  <a:gd name="connsiteY79" fmla="*/ 470519 h 2039827"/>
                  <a:gd name="connsiteX80" fmla="*/ 1776541 w 2178135"/>
                  <a:gd name="connsiteY80" fmla="*/ 464340 h 2039827"/>
                  <a:gd name="connsiteX81" fmla="*/ 1702400 w 2178135"/>
                  <a:gd name="connsiteY81" fmla="*/ 519946 h 2039827"/>
                  <a:gd name="connsiteX82" fmla="*/ 1640617 w 2178135"/>
                  <a:gd name="connsiteY82" fmla="*/ 489054 h 2039827"/>
                  <a:gd name="connsiteX83" fmla="*/ 1603546 w 2178135"/>
                  <a:gd name="connsiteY83" fmla="*/ 501411 h 2039827"/>
                  <a:gd name="connsiteX84" fmla="*/ 1603608 w 2178135"/>
                  <a:gd name="connsiteY84" fmla="*/ 489288 h 2039827"/>
                  <a:gd name="connsiteX85" fmla="*/ 1529406 w 2178135"/>
                  <a:gd name="connsiteY85" fmla="*/ 495232 h 2039827"/>
                  <a:gd name="connsiteX86" fmla="*/ 1498514 w 2178135"/>
                  <a:gd name="connsiteY86" fmla="*/ 470519 h 2039827"/>
                  <a:gd name="connsiteX87" fmla="*/ 1451525 w 2178135"/>
                  <a:gd name="connsiteY87" fmla="*/ 481697 h 2039827"/>
                  <a:gd name="connsiteX88" fmla="*/ 1372168 w 2178135"/>
                  <a:gd name="connsiteY88" fmla="*/ 433707 h 2039827"/>
                  <a:gd name="connsiteX89" fmla="*/ 1300806 w 2178135"/>
                  <a:gd name="connsiteY89" fmla="*/ 451984 h 2039827"/>
                  <a:gd name="connsiteX90" fmla="*/ 1269914 w 2178135"/>
                  <a:gd name="connsiteY90" fmla="*/ 439627 h 2039827"/>
                  <a:gd name="connsiteX91" fmla="*/ 1250011 w 2178135"/>
                  <a:gd name="connsiteY91" fmla="*/ 432292 h 2039827"/>
                  <a:gd name="connsiteX92" fmla="*/ 1220487 w 2178135"/>
                  <a:gd name="connsiteY92" fmla="*/ 396378 h 2039827"/>
                  <a:gd name="connsiteX93" fmla="*/ 1153535 w 2178135"/>
                  <a:gd name="connsiteY93" fmla="*/ 390478 h 2039827"/>
                  <a:gd name="connsiteX94" fmla="*/ 1115454 w 2178135"/>
                  <a:gd name="connsiteY94" fmla="*/ 371665 h 2039827"/>
                  <a:gd name="connsiteX95" fmla="*/ 1096919 w 2178135"/>
                  <a:gd name="connsiteY95" fmla="*/ 371665 h 2039827"/>
                  <a:gd name="connsiteX96" fmla="*/ 1084562 w 2178135"/>
                  <a:gd name="connsiteY96" fmla="*/ 359308 h 2039827"/>
                  <a:gd name="connsiteX97" fmla="*/ 1072206 w 2178135"/>
                  <a:gd name="connsiteY97" fmla="*/ 353130 h 2039827"/>
                  <a:gd name="connsiteX98" fmla="*/ 1077975 w 2178135"/>
                  <a:gd name="connsiteY98" fmla="*/ 10936 h 2039827"/>
                  <a:gd name="connsiteX99" fmla="*/ 608423 w 2178135"/>
                  <a:gd name="connsiteY99"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584114 w 2178135"/>
                  <a:gd name="connsiteY11" fmla="*/ 1452881 h 2039827"/>
                  <a:gd name="connsiteX12" fmla="*/ 584114 w 2178135"/>
                  <a:gd name="connsiteY12" fmla="*/ 1452881 h 2039827"/>
                  <a:gd name="connsiteX13" fmla="*/ 615006 w 2178135"/>
                  <a:gd name="connsiteY13" fmla="*/ 1397276 h 2039827"/>
                  <a:gd name="connsiteX14" fmla="*/ 670611 w 2178135"/>
                  <a:gd name="connsiteY14" fmla="*/ 1329313 h 2039827"/>
                  <a:gd name="connsiteX15" fmla="*/ 738573 w 2178135"/>
                  <a:gd name="connsiteY15" fmla="*/ 1310778 h 2039827"/>
                  <a:gd name="connsiteX16" fmla="*/ 831249 w 2178135"/>
                  <a:gd name="connsiteY16" fmla="*/ 1323135 h 2039827"/>
                  <a:gd name="connsiteX17" fmla="*/ 911568 w 2178135"/>
                  <a:gd name="connsiteY17" fmla="*/ 1384919 h 2039827"/>
                  <a:gd name="connsiteX18" fmla="*/ 967173 w 2178135"/>
                  <a:gd name="connsiteY18" fmla="*/ 1465238 h 2039827"/>
                  <a:gd name="connsiteX19" fmla="*/ 1022779 w 2178135"/>
                  <a:gd name="connsiteY19" fmla="*/ 1545557 h 2039827"/>
                  <a:gd name="connsiteX20" fmla="*/ 1072206 w 2178135"/>
                  <a:gd name="connsiteY20" fmla="*/ 1632054 h 2039827"/>
                  <a:gd name="connsiteX21" fmla="*/ 1127811 w 2178135"/>
                  <a:gd name="connsiteY21" fmla="*/ 1700016 h 2039827"/>
                  <a:gd name="connsiteX22" fmla="*/ 1177238 w 2178135"/>
                  <a:gd name="connsiteY22" fmla="*/ 1737086 h 2039827"/>
                  <a:gd name="connsiteX23" fmla="*/ 1208130 w 2178135"/>
                  <a:gd name="connsiteY23" fmla="*/ 1817405 h 2039827"/>
                  <a:gd name="connsiteX24" fmla="*/ 1232844 w 2178135"/>
                  <a:gd name="connsiteY24" fmla="*/ 1879189 h 2039827"/>
                  <a:gd name="connsiteX25" fmla="*/ 1257557 w 2178135"/>
                  <a:gd name="connsiteY25" fmla="*/ 1940973 h 2039827"/>
                  <a:gd name="connsiteX26" fmla="*/ 1288449 w 2178135"/>
                  <a:gd name="connsiteY26" fmla="*/ 1984222 h 2039827"/>
                  <a:gd name="connsiteX27" fmla="*/ 1350233 w 2178135"/>
                  <a:gd name="connsiteY27" fmla="*/ 2008935 h 2039827"/>
                  <a:gd name="connsiteX28" fmla="*/ 1449087 w 2178135"/>
                  <a:gd name="connsiteY28" fmla="*/ 2027470 h 2039827"/>
                  <a:gd name="connsiteX29" fmla="*/ 1523227 w 2178135"/>
                  <a:gd name="connsiteY29" fmla="*/ 2039827 h 2039827"/>
                  <a:gd name="connsiteX30" fmla="*/ 1615903 w 2178135"/>
                  <a:gd name="connsiteY30" fmla="*/ 2039827 h 2039827"/>
                  <a:gd name="connsiteX31" fmla="*/ 1597368 w 2178135"/>
                  <a:gd name="connsiteY31" fmla="*/ 2027470 h 2039827"/>
                  <a:gd name="connsiteX32" fmla="*/ 1597368 w 2178135"/>
                  <a:gd name="connsiteY32" fmla="*/ 2027470 h 2039827"/>
                  <a:gd name="connsiteX33" fmla="*/ 1585011 w 2178135"/>
                  <a:gd name="connsiteY33" fmla="*/ 1959508 h 2039827"/>
                  <a:gd name="connsiteX34" fmla="*/ 1560298 w 2178135"/>
                  <a:gd name="connsiteY34" fmla="*/ 1928616 h 2039827"/>
                  <a:gd name="connsiteX35" fmla="*/ 1554119 w 2178135"/>
                  <a:gd name="connsiteY35" fmla="*/ 1891546 h 2039827"/>
                  <a:gd name="connsiteX36" fmla="*/ 1535584 w 2178135"/>
                  <a:gd name="connsiteY36" fmla="*/ 1848297 h 2039827"/>
                  <a:gd name="connsiteX37" fmla="*/ 1547941 w 2178135"/>
                  <a:gd name="connsiteY37" fmla="*/ 1817405 h 2039827"/>
                  <a:gd name="connsiteX38" fmla="*/ 1541762 w 2178135"/>
                  <a:gd name="connsiteY38" fmla="*/ 1798870 h 2039827"/>
                  <a:gd name="connsiteX39" fmla="*/ 1498514 w 2178135"/>
                  <a:gd name="connsiteY39" fmla="*/ 1774157 h 2039827"/>
                  <a:gd name="connsiteX40" fmla="*/ 1547941 w 2178135"/>
                  <a:gd name="connsiteY40" fmla="*/ 1743265 h 2039827"/>
                  <a:gd name="connsiteX41" fmla="*/ 1554119 w 2178135"/>
                  <a:gd name="connsiteY41" fmla="*/ 1730908 h 2039827"/>
                  <a:gd name="connsiteX42" fmla="*/ 1560298 w 2178135"/>
                  <a:gd name="connsiteY42" fmla="*/ 1700016 h 2039827"/>
                  <a:gd name="connsiteX43" fmla="*/ 1535584 w 2178135"/>
                  <a:gd name="connsiteY43" fmla="*/ 1669124 h 2039827"/>
                  <a:gd name="connsiteX44" fmla="*/ 1560298 w 2178135"/>
                  <a:gd name="connsiteY44" fmla="*/ 1669124 h 2039827"/>
                  <a:gd name="connsiteX45" fmla="*/ 1585011 w 2178135"/>
                  <a:gd name="connsiteY45" fmla="*/ 1650589 h 2039827"/>
                  <a:gd name="connsiteX46" fmla="*/ 1560298 w 2178135"/>
                  <a:gd name="connsiteY46" fmla="*/ 1594984 h 2039827"/>
                  <a:gd name="connsiteX47" fmla="*/ 1560298 w 2178135"/>
                  <a:gd name="connsiteY47" fmla="*/ 1594984 h 2039827"/>
                  <a:gd name="connsiteX48" fmla="*/ 1628260 w 2178135"/>
                  <a:gd name="connsiteY48" fmla="*/ 1594984 h 2039827"/>
                  <a:gd name="connsiteX49" fmla="*/ 1640617 w 2178135"/>
                  <a:gd name="connsiteY49" fmla="*/ 1582627 h 2039827"/>
                  <a:gd name="connsiteX50" fmla="*/ 1659152 w 2178135"/>
                  <a:gd name="connsiteY50" fmla="*/ 1533200 h 2039827"/>
                  <a:gd name="connsiteX51" fmla="*/ 1696222 w 2178135"/>
                  <a:gd name="connsiteY51" fmla="*/ 1533200 h 2039827"/>
                  <a:gd name="connsiteX52" fmla="*/ 1714757 w 2178135"/>
                  <a:gd name="connsiteY52" fmla="*/ 1533200 h 2039827"/>
                  <a:gd name="connsiteX53" fmla="*/ 1714757 w 2178135"/>
                  <a:gd name="connsiteY53" fmla="*/ 1502308 h 2039827"/>
                  <a:gd name="connsiteX54" fmla="*/ 1708579 w 2178135"/>
                  <a:gd name="connsiteY54" fmla="*/ 1483773 h 2039827"/>
                  <a:gd name="connsiteX55" fmla="*/ 1708579 w 2178135"/>
                  <a:gd name="connsiteY55" fmla="*/ 1483773 h 2039827"/>
                  <a:gd name="connsiteX56" fmla="*/ 1782719 w 2178135"/>
                  <a:gd name="connsiteY56" fmla="*/ 1489951 h 2039827"/>
                  <a:gd name="connsiteX57" fmla="*/ 1844503 w 2178135"/>
                  <a:gd name="connsiteY57" fmla="*/ 1477595 h 2039827"/>
                  <a:gd name="connsiteX58" fmla="*/ 1906287 w 2178135"/>
                  <a:gd name="connsiteY58" fmla="*/ 1421989 h 2039827"/>
                  <a:gd name="connsiteX59" fmla="*/ 1906287 w 2178135"/>
                  <a:gd name="connsiteY59" fmla="*/ 1378740 h 2039827"/>
                  <a:gd name="connsiteX60" fmla="*/ 1955714 w 2178135"/>
                  <a:gd name="connsiteY60" fmla="*/ 1347849 h 2039827"/>
                  <a:gd name="connsiteX61" fmla="*/ 1949535 w 2178135"/>
                  <a:gd name="connsiteY61" fmla="*/ 1286065 h 2039827"/>
                  <a:gd name="connsiteX62" fmla="*/ 1992784 w 2178135"/>
                  <a:gd name="connsiteY62" fmla="*/ 1267530 h 2039827"/>
                  <a:gd name="connsiteX63" fmla="*/ 2017498 w 2178135"/>
                  <a:gd name="connsiteY63" fmla="*/ 1329313 h 2039827"/>
                  <a:gd name="connsiteX64" fmla="*/ 2153422 w 2178135"/>
                  <a:gd name="connsiteY64" fmla="*/ 1255173 h 2039827"/>
                  <a:gd name="connsiteX65" fmla="*/ 2165779 w 2178135"/>
                  <a:gd name="connsiteY65" fmla="*/ 1168676 h 2039827"/>
                  <a:gd name="connsiteX66" fmla="*/ 2153422 w 2178135"/>
                  <a:gd name="connsiteY66" fmla="*/ 1131605 h 2039827"/>
                  <a:gd name="connsiteX67" fmla="*/ 2147244 w 2178135"/>
                  <a:gd name="connsiteY67" fmla="*/ 1094535 h 2039827"/>
                  <a:gd name="connsiteX68" fmla="*/ 2159600 w 2178135"/>
                  <a:gd name="connsiteY68" fmla="*/ 1051286 h 2039827"/>
                  <a:gd name="connsiteX69" fmla="*/ 2178135 w 2178135"/>
                  <a:gd name="connsiteY69" fmla="*/ 1014216 h 2039827"/>
                  <a:gd name="connsiteX70" fmla="*/ 2141065 w 2178135"/>
                  <a:gd name="connsiteY70" fmla="*/ 903005 h 2039827"/>
                  <a:gd name="connsiteX71" fmla="*/ 2110173 w 2178135"/>
                  <a:gd name="connsiteY71" fmla="*/ 872113 h 2039827"/>
                  <a:gd name="connsiteX72" fmla="*/ 2085460 w 2178135"/>
                  <a:gd name="connsiteY72" fmla="*/ 791795 h 2039827"/>
                  <a:gd name="connsiteX73" fmla="*/ 2073103 w 2178135"/>
                  <a:gd name="connsiteY73" fmla="*/ 618800 h 2039827"/>
                  <a:gd name="connsiteX74" fmla="*/ 2060746 w 2178135"/>
                  <a:gd name="connsiteY74" fmla="*/ 519946 h 2039827"/>
                  <a:gd name="connsiteX75" fmla="*/ 2042211 w 2178135"/>
                  <a:gd name="connsiteY75" fmla="*/ 501411 h 2039827"/>
                  <a:gd name="connsiteX76" fmla="*/ 1992784 w 2178135"/>
                  <a:gd name="connsiteY76" fmla="*/ 526124 h 2039827"/>
                  <a:gd name="connsiteX77" fmla="*/ 1884028 w 2178135"/>
                  <a:gd name="connsiteY77" fmla="*/ 453649 h 2039827"/>
                  <a:gd name="connsiteX78" fmla="*/ 1844503 w 2178135"/>
                  <a:gd name="connsiteY78" fmla="*/ 470519 h 2039827"/>
                  <a:gd name="connsiteX79" fmla="*/ 1776541 w 2178135"/>
                  <a:gd name="connsiteY79" fmla="*/ 464340 h 2039827"/>
                  <a:gd name="connsiteX80" fmla="*/ 1702400 w 2178135"/>
                  <a:gd name="connsiteY80" fmla="*/ 519946 h 2039827"/>
                  <a:gd name="connsiteX81" fmla="*/ 1640617 w 2178135"/>
                  <a:gd name="connsiteY81" fmla="*/ 489054 h 2039827"/>
                  <a:gd name="connsiteX82" fmla="*/ 1603546 w 2178135"/>
                  <a:gd name="connsiteY82" fmla="*/ 501411 h 2039827"/>
                  <a:gd name="connsiteX83" fmla="*/ 1603608 w 2178135"/>
                  <a:gd name="connsiteY83" fmla="*/ 489288 h 2039827"/>
                  <a:gd name="connsiteX84" fmla="*/ 1529406 w 2178135"/>
                  <a:gd name="connsiteY84" fmla="*/ 495232 h 2039827"/>
                  <a:gd name="connsiteX85" fmla="*/ 1498514 w 2178135"/>
                  <a:gd name="connsiteY85" fmla="*/ 470519 h 2039827"/>
                  <a:gd name="connsiteX86" fmla="*/ 1451525 w 2178135"/>
                  <a:gd name="connsiteY86" fmla="*/ 481697 h 2039827"/>
                  <a:gd name="connsiteX87" fmla="*/ 1372168 w 2178135"/>
                  <a:gd name="connsiteY87" fmla="*/ 433707 h 2039827"/>
                  <a:gd name="connsiteX88" fmla="*/ 1300806 w 2178135"/>
                  <a:gd name="connsiteY88" fmla="*/ 451984 h 2039827"/>
                  <a:gd name="connsiteX89" fmla="*/ 1269914 w 2178135"/>
                  <a:gd name="connsiteY89" fmla="*/ 439627 h 2039827"/>
                  <a:gd name="connsiteX90" fmla="*/ 1250011 w 2178135"/>
                  <a:gd name="connsiteY90" fmla="*/ 432292 h 2039827"/>
                  <a:gd name="connsiteX91" fmla="*/ 1220487 w 2178135"/>
                  <a:gd name="connsiteY91" fmla="*/ 396378 h 2039827"/>
                  <a:gd name="connsiteX92" fmla="*/ 1153535 w 2178135"/>
                  <a:gd name="connsiteY92" fmla="*/ 390478 h 2039827"/>
                  <a:gd name="connsiteX93" fmla="*/ 1115454 w 2178135"/>
                  <a:gd name="connsiteY93" fmla="*/ 371665 h 2039827"/>
                  <a:gd name="connsiteX94" fmla="*/ 1096919 w 2178135"/>
                  <a:gd name="connsiteY94" fmla="*/ 371665 h 2039827"/>
                  <a:gd name="connsiteX95" fmla="*/ 1084562 w 2178135"/>
                  <a:gd name="connsiteY95" fmla="*/ 359308 h 2039827"/>
                  <a:gd name="connsiteX96" fmla="*/ 1072206 w 2178135"/>
                  <a:gd name="connsiteY96" fmla="*/ 353130 h 2039827"/>
                  <a:gd name="connsiteX97" fmla="*/ 1077975 w 2178135"/>
                  <a:gd name="connsiteY97" fmla="*/ 10936 h 2039827"/>
                  <a:gd name="connsiteX98" fmla="*/ 608423 w 2178135"/>
                  <a:gd name="connsiteY98"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584114 w 2178135"/>
                  <a:gd name="connsiteY10" fmla="*/ 1452881 h 2039827"/>
                  <a:gd name="connsiteX11" fmla="*/ 584114 w 2178135"/>
                  <a:gd name="connsiteY11" fmla="*/ 1452881 h 2039827"/>
                  <a:gd name="connsiteX12" fmla="*/ 615006 w 2178135"/>
                  <a:gd name="connsiteY12" fmla="*/ 1397276 h 2039827"/>
                  <a:gd name="connsiteX13" fmla="*/ 670611 w 2178135"/>
                  <a:gd name="connsiteY13" fmla="*/ 1329313 h 2039827"/>
                  <a:gd name="connsiteX14" fmla="*/ 738573 w 2178135"/>
                  <a:gd name="connsiteY14" fmla="*/ 1310778 h 2039827"/>
                  <a:gd name="connsiteX15" fmla="*/ 831249 w 2178135"/>
                  <a:gd name="connsiteY15" fmla="*/ 1323135 h 2039827"/>
                  <a:gd name="connsiteX16" fmla="*/ 911568 w 2178135"/>
                  <a:gd name="connsiteY16" fmla="*/ 1384919 h 2039827"/>
                  <a:gd name="connsiteX17" fmla="*/ 967173 w 2178135"/>
                  <a:gd name="connsiteY17" fmla="*/ 1465238 h 2039827"/>
                  <a:gd name="connsiteX18" fmla="*/ 1022779 w 2178135"/>
                  <a:gd name="connsiteY18" fmla="*/ 1545557 h 2039827"/>
                  <a:gd name="connsiteX19" fmla="*/ 1072206 w 2178135"/>
                  <a:gd name="connsiteY19" fmla="*/ 1632054 h 2039827"/>
                  <a:gd name="connsiteX20" fmla="*/ 1127811 w 2178135"/>
                  <a:gd name="connsiteY20" fmla="*/ 1700016 h 2039827"/>
                  <a:gd name="connsiteX21" fmla="*/ 1177238 w 2178135"/>
                  <a:gd name="connsiteY21" fmla="*/ 1737086 h 2039827"/>
                  <a:gd name="connsiteX22" fmla="*/ 1208130 w 2178135"/>
                  <a:gd name="connsiteY22" fmla="*/ 1817405 h 2039827"/>
                  <a:gd name="connsiteX23" fmla="*/ 1232844 w 2178135"/>
                  <a:gd name="connsiteY23" fmla="*/ 1879189 h 2039827"/>
                  <a:gd name="connsiteX24" fmla="*/ 1257557 w 2178135"/>
                  <a:gd name="connsiteY24" fmla="*/ 1940973 h 2039827"/>
                  <a:gd name="connsiteX25" fmla="*/ 1288449 w 2178135"/>
                  <a:gd name="connsiteY25" fmla="*/ 1984222 h 2039827"/>
                  <a:gd name="connsiteX26" fmla="*/ 1350233 w 2178135"/>
                  <a:gd name="connsiteY26" fmla="*/ 2008935 h 2039827"/>
                  <a:gd name="connsiteX27" fmla="*/ 1449087 w 2178135"/>
                  <a:gd name="connsiteY27" fmla="*/ 2027470 h 2039827"/>
                  <a:gd name="connsiteX28" fmla="*/ 1523227 w 2178135"/>
                  <a:gd name="connsiteY28" fmla="*/ 2039827 h 2039827"/>
                  <a:gd name="connsiteX29" fmla="*/ 1615903 w 2178135"/>
                  <a:gd name="connsiteY29" fmla="*/ 2039827 h 2039827"/>
                  <a:gd name="connsiteX30" fmla="*/ 1597368 w 2178135"/>
                  <a:gd name="connsiteY30" fmla="*/ 2027470 h 2039827"/>
                  <a:gd name="connsiteX31" fmla="*/ 1597368 w 2178135"/>
                  <a:gd name="connsiteY31" fmla="*/ 2027470 h 2039827"/>
                  <a:gd name="connsiteX32" fmla="*/ 1585011 w 2178135"/>
                  <a:gd name="connsiteY32" fmla="*/ 1959508 h 2039827"/>
                  <a:gd name="connsiteX33" fmla="*/ 1560298 w 2178135"/>
                  <a:gd name="connsiteY33" fmla="*/ 1928616 h 2039827"/>
                  <a:gd name="connsiteX34" fmla="*/ 1554119 w 2178135"/>
                  <a:gd name="connsiteY34" fmla="*/ 1891546 h 2039827"/>
                  <a:gd name="connsiteX35" fmla="*/ 1535584 w 2178135"/>
                  <a:gd name="connsiteY35" fmla="*/ 1848297 h 2039827"/>
                  <a:gd name="connsiteX36" fmla="*/ 1547941 w 2178135"/>
                  <a:gd name="connsiteY36" fmla="*/ 1817405 h 2039827"/>
                  <a:gd name="connsiteX37" fmla="*/ 1541762 w 2178135"/>
                  <a:gd name="connsiteY37" fmla="*/ 1798870 h 2039827"/>
                  <a:gd name="connsiteX38" fmla="*/ 1498514 w 2178135"/>
                  <a:gd name="connsiteY38" fmla="*/ 1774157 h 2039827"/>
                  <a:gd name="connsiteX39" fmla="*/ 1547941 w 2178135"/>
                  <a:gd name="connsiteY39" fmla="*/ 1743265 h 2039827"/>
                  <a:gd name="connsiteX40" fmla="*/ 1554119 w 2178135"/>
                  <a:gd name="connsiteY40" fmla="*/ 1730908 h 2039827"/>
                  <a:gd name="connsiteX41" fmla="*/ 1560298 w 2178135"/>
                  <a:gd name="connsiteY41" fmla="*/ 1700016 h 2039827"/>
                  <a:gd name="connsiteX42" fmla="*/ 1535584 w 2178135"/>
                  <a:gd name="connsiteY42" fmla="*/ 1669124 h 2039827"/>
                  <a:gd name="connsiteX43" fmla="*/ 1560298 w 2178135"/>
                  <a:gd name="connsiteY43" fmla="*/ 1669124 h 2039827"/>
                  <a:gd name="connsiteX44" fmla="*/ 1585011 w 2178135"/>
                  <a:gd name="connsiteY44" fmla="*/ 1650589 h 2039827"/>
                  <a:gd name="connsiteX45" fmla="*/ 1560298 w 2178135"/>
                  <a:gd name="connsiteY45" fmla="*/ 1594984 h 2039827"/>
                  <a:gd name="connsiteX46" fmla="*/ 1560298 w 2178135"/>
                  <a:gd name="connsiteY46" fmla="*/ 1594984 h 2039827"/>
                  <a:gd name="connsiteX47" fmla="*/ 1628260 w 2178135"/>
                  <a:gd name="connsiteY47" fmla="*/ 1594984 h 2039827"/>
                  <a:gd name="connsiteX48" fmla="*/ 1640617 w 2178135"/>
                  <a:gd name="connsiteY48" fmla="*/ 1582627 h 2039827"/>
                  <a:gd name="connsiteX49" fmla="*/ 1659152 w 2178135"/>
                  <a:gd name="connsiteY49" fmla="*/ 1533200 h 2039827"/>
                  <a:gd name="connsiteX50" fmla="*/ 1696222 w 2178135"/>
                  <a:gd name="connsiteY50" fmla="*/ 1533200 h 2039827"/>
                  <a:gd name="connsiteX51" fmla="*/ 1714757 w 2178135"/>
                  <a:gd name="connsiteY51" fmla="*/ 1533200 h 2039827"/>
                  <a:gd name="connsiteX52" fmla="*/ 1714757 w 2178135"/>
                  <a:gd name="connsiteY52" fmla="*/ 1502308 h 2039827"/>
                  <a:gd name="connsiteX53" fmla="*/ 1708579 w 2178135"/>
                  <a:gd name="connsiteY53" fmla="*/ 1483773 h 2039827"/>
                  <a:gd name="connsiteX54" fmla="*/ 1708579 w 2178135"/>
                  <a:gd name="connsiteY54" fmla="*/ 1483773 h 2039827"/>
                  <a:gd name="connsiteX55" fmla="*/ 1782719 w 2178135"/>
                  <a:gd name="connsiteY55" fmla="*/ 1489951 h 2039827"/>
                  <a:gd name="connsiteX56" fmla="*/ 1844503 w 2178135"/>
                  <a:gd name="connsiteY56" fmla="*/ 1477595 h 2039827"/>
                  <a:gd name="connsiteX57" fmla="*/ 1906287 w 2178135"/>
                  <a:gd name="connsiteY57" fmla="*/ 1421989 h 2039827"/>
                  <a:gd name="connsiteX58" fmla="*/ 1906287 w 2178135"/>
                  <a:gd name="connsiteY58" fmla="*/ 1378740 h 2039827"/>
                  <a:gd name="connsiteX59" fmla="*/ 1955714 w 2178135"/>
                  <a:gd name="connsiteY59" fmla="*/ 1347849 h 2039827"/>
                  <a:gd name="connsiteX60" fmla="*/ 1949535 w 2178135"/>
                  <a:gd name="connsiteY60" fmla="*/ 1286065 h 2039827"/>
                  <a:gd name="connsiteX61" fmla="*/ 1992784 w 2178135"/>
                  <a:gd name="connsiteY61" fmla="*/ 1267530 h 2039827"/>
                  <a:gd name="connsiteX62" fmla="*/ 2017498 w 2178135"/>
                  <a:gd name="connsiteY62" fmla="*/ 1329313 h 2039827"/>
                  <a:gd name="connsiteX63" fmla="*/ 2153422 w 2178135"/>
                  <a:gd name="connsiteY63" fmla="*/ 1255173 h 2039827"/>
                  <a:gd name="connsiteX64" fmla="*/ 2165779 w 2178135"/>
                  <a:gd name="connsiteY64" fmla="*/ 1168676 h 2039827"/>
                  <a:gd name="connsiteX65" fmla="*/ 2153422 w 2178135"/>
                  <a:gd name="connsiteY65" fmla="*/ 1131605 h 2039827"/>
                  <a:gd name="connsiteX66" fmla="*/ 2147244 w 2178135"/>
                  <a:gd name="connsiteY66" fmla="*/ 1094535 h 2039827"/>
                  <a:gd name="connsiteX67" fmla="*/ 2159600 w 2178135"/>
                  <a:gd name="connsiteY67" fmla="*/ 1051286 h 2039827"/>
                  <a:gd name="connsiteX68" fmla="*/ 2178135 w 2178135"/>
                  <a:gd name="connsiteY68" fmla="*/ 1014216 h 2039827"/>
                  <a:gd name="connsiteX69" fmla="*/ 2141065 w 2178135"/>
                  <a:gd name="connsiteY69" fmla="*/ 903005 h 2039827"/>
                  <a:gd name="connsiteX70" fmla="*/ 2110173 w 2178135"/>
                  <a:gd name="connsiteY70" fmla="*/ 872113 h 2039827"/>
                  <a:gd name="connsiteX71" fmla="*/ 2085460 w 2178135"/>
                  <a:gd name="connsiteY71" fmla="*/ 791795 h 2039827"/>
                  <a:gd name="connsiteX72" fmla="*/ 2073103 w 2178135"/>
                  <a:gd name="connsiteY72" fmla="*/ 618800 h 2039827"/>
                  <a:gd name="connsiteX73" fmla="*/ 2060746 w 2178135"/>
                  <a:gd name="connsiteY73" fmla="*/ 519946 h 2039827"/>
                  <a:gd name="connsiteX74" fmla="*/ 2042211 w 2178135"/>
                  <a:gd name="connsiteY74" fmla="*/ 501411 h 2039827"/>
                  <a:gd name="connsiteX75" fmla="*/ 1992784 w 2178135"/>
                  <a:gd name="connsiteY75" fmla="*/ 526124 h 2039827"/>
                  <a:gd name="connsiteX76" fmla="*/ 1884028 w 2178135"/>
                  <a:gd name="connsiteY76" fmla="*/ 453649 h 2039827"/>
                  <a:gd name="connsiteX77" fmla="*/ 1844503 w 2178135"/>
                  <a:gd name="connsiteY77" fmla="*/ 470519 h 2039827"/>
                  <a:gd name="connsiteX78" fmla="*/ 1776541 w 2178135"/>
                  <a:gd name="connsiteY78" fmla="*/ 464340 h 2039827"/>
                  <a:gd name="connsiteX79" fmla="*/ 1702400 w 2178135"/>
                  <a:gd name="connsiteY79" fmla="*/ 519946 h 2039827"/>
                  <a:gd name="connsiteX80" fmla="*/ 1640617 w 2178135"/>
                  <a:gd name="connsiteY80" fmla="*/ 489054 h 2039827"/>
                  <a:gd name="connsiteX81" fmla="*/ 1603546 w 2178135"/>
                  <a:gd name="connsiteY81" fmla="*/ 501411 h 2039827"/>
                  <a:gd name="connsiteX82" fmla="*/ 1603608 w 2178135"/>
                  <a:gd name="connsiteY82" fmla="*/ 489288 h 2039827"/>
                  <a:gd name="connsiteX83" fmla="*/ 1529406 w 2178135"/>
                  <a:gd name="connsiteY83" fmla="*/ 495232 h 2039827"/>
                  <a:gd name="connsiteX84" fmla="*/ 1498514 w 2178135"/>
                  <a:gd name="connsiteY84" fmla="*/ 470519 h 2039827"/>
                  <a:gd name="connsiteX85" fmla="*/ 1451525 w 2178135"/>
                  <a:gd name="connsiteY85" fmla="*/ 481697 h 2039827"/>
                  <a:gd name="connsiteX86" fmla="*/ 1372168 w 2178135"/>
                  <a:gd name="connsiteY86" fmla="*/ 433707 h 2039827"/>
                  <a:gd name="connsiteX87" fmla="*/ 1300806 w 2178135"/>
                  <a:gd name="connsiteY87" fmla="*/ 451984 h 2039827"/>
                  <a:gd name="connsiteX88" fmla="*/ 1269914 w 2178135"/>
                  <a:gd name="connsiteY88" fmla="*/ 439627 h 2039827"/>
                  <a:gd name="connsiteX89" fmla="*/ 1250011 w 2178135"/>
                  <a:gd name="connsiteY89" fmla="*/ 432292 h 2039827"/>
                  <a:gd name="connsiteX90" fmla="*/ 1220487 w 2178135"/>
                  <a:gd name="connsiteY90" fmla="*/ 396378 h 2039827"/>
                  <a:gd name="connsiteX91" fmla="*/ 1153535 w 2178135"/>
                  <a:gd name="connsiteY91" fmla="*/ 390478 h 2039827"/>
                  <a:gd name="connsiteX92" fmla="*/ 1115454 w 2178135"/>
                  <a:gd name="connsiteY92" fmla="*/ 371665 h 2039827"/>
                  <a:gd name="connsiteX93" fmla="*/ 1096919 w 2178135"/>
                  <a:gd name="connsiteY93" fmla="*/ 371665 h 2039827"/>
                  <a:gd name="connsiteX94" fmla="*/ 1084562 w 2178135"/>
                  <a:gd name="connsiteY94" fmla="*/ 359308 h 2039827"/>
                  <a:gd name="connsiteX95" fmla="*/ 1072206 w 2178135"/>
                  <a:gd name="connsiteY95" fmla="*/ 353130 h 2039827"/>
                  <a:gd name="connsiteX96" fmla="*/ 1077975 w 2178135"/>
                  <a:gd name="connsiteY96" fmla="*/ 10936 h 2039827"/>
                  <a:gd name="connsiteX97" fmla="*/ 608423 w 2178135"/>
                  <a:gd name="connsiteY97"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584114 w 2178135"/>
                  <a:gd name="connsiteY9" fmla="*/ 1452881 h 2039827"/>
                  <a:gd name="connsiteX10" fmla="*/ 584114 w 2178135"/>
                  <a:gd name="connsiteY10" fmla="*/ 1452881 h 2039827"/>
                  <a:gd name="connsiteX11" fmla="*/ 615006 w 2178135"/>
                  <a:gd name="connsiteY11" fmla="*/ 1397276 h 2039827"/>
                  <a:gd name="connsiteX12" fmla="*/ 670611 w 2178135"/>
                  <a:gd name="connsiteY12" fmla="*/ 1329313 h 2039827"/>
                  <a:gd name="connsiteX13" fmla="*/ 738573 w 2178135"/>
                  <a:gd name="connsiteY13" fmla="*/ 1310778 h 2039827"/>
                  <a:gd name="connsiteX14" fmla="*/ 831249 w 2178135"/>
                  <a:gd name="connsiteY14" fmla="*/ 1323135 h 2039827"/>
                  <a:gd name="connsiteX15" fmla="*/ 911568 w 2178135"/>
                  <a:gd name="connsiteY15" fmla="*/ 1384919 h 2039827"/>
                  <a:gd name="connsiteX16" fmla="*/ 967173 w 2178135"/>
                  <a:gd name="connsiteY16" fmla="*/ 1465238 h 2039827"/>
                  <a:gd name="connsiteX17" fmla="*/ 1022779 w 2178135"/>
                  <a:gd name="connsiteY17" fmla="*/ 1545557 h 2039827"/>
                  <a:gd name="connsiteX18" fmla="*/ 1072206 w 2178135"/>
                  <a:gd name="connsiteY18" fmla="*/ 1632054 h 2039827"/>
                  <a:gd name="connsiteX19" fmla="*/ 1127811 w 2178135"/>
                  <a:gd name="connsiteY19" fmla="*/ 1700016 h 2039827"/>
                  <a:gd name="connsiteX20" fmla="*/ 1177238 w 2178135"/>
                  <a:gd name="connsiteY20" fmla="*/ 1737086 h 2039827"/>
                  <a:gd name="connsiteX21" fmla="*/ 1208130 w 2178135"/>
                  <a:gd name="connsiteY21" fmla="*/ 1817405 h 2039827"/>
                  <a:gd name="connsiteX22" fmla="*/ 1232844 w 2178135"/>
                  <a:gd name="connsiteY22" fmla="*/ 1879189 h 2039827"/>
                  <a:gd name="connsiteX23" fmla="*/ 1257557 w 2178135"/>
                  <a:gd name="connsiteY23" fmla="*/ 1940973 h 2039827"/>
                  <a:gd name="connsiteX24" fmla="*/ 1288449 w 2178135"/>
                  <a:gd name="connsiteY24" fmla="*/ 1984222 h 2039827"/>
                  <a:gd name="connsiteX25" fmla="*/ 1350233 w 2178135"/>
                  <a:gd name="connsiteY25" fmla="*/ 2008935 h 2039827"/>
                  <a:gd name="connsiteX26" fmla="*/ 1449087 w 2178135"/>
                  <a:gd name="connsiteY26" fmla="*/ 2027470 h 2039827"/>
                  <a:gd name="connsiteX27" fmla="*/ 1523227 w 2178135"/>
                  <a:gd name="connsiteY27" fmla="*/ 2039827 h 2039827"/>
                  <a:gd name="connsiteX28" fmla="*/ 1615903 w 2178135"/>
                  <a:gd name="connsiteY28" fmla="*/ 2039827 h 2039827"/>
                  <a:gd name="connsiteX29" fmla="*/ 1597368 w 2178135"/>
                  <a:gd name="connsiteY29" fmla="*/ 2027470 h 2039827"/>
                  <a:gd name="connsiteX30" fmla="*/ 1597368 w 2178135"/>
                  <a:gd name="connsiteY30" fmla="*/ 2027470 h 2039827"/>
                  <a:gd name="connsiteX31" fmla="*/ 1585011 w 2178135"/>
                  <a:gd name="connsiteY31" fmla="*/ 1959508 h 2039827"/>
                  <a:gd name="connsiteX32" fmla="*/ 1560298 w 2178135"/>
                  <a:gd name="connsiteY32" fmla="*/ 1928616 h 2039827"/>
                  <a:gd name="connsiteX33" fmla="*/ 1554119 w 2178135"/>
                  <a:gd name="connsiteY33" fmla="*/ 1891546 h 2039827"/>
                  <a:gd name="connsiteX34" fmla="*/ 1535584 w 2178135"/>
                  <a:gd name="connsiteY34" fmla="*/ 1848297 h 2039827"/>
                  <a:gd name="connsiteX35" fmla="*/ 1547941 w 2178135"/>
                  <a:gd name="connsiteY35" fmla="*/ 1817405 h 2039827"/>
                  <a:gd name="connsiteX36" fmla="*/ 1541762 w 2178135"/>
                  <a:gd name="connsiteY36" fmla="*/ 1798870 h 2039827"/>
                  <a:gd name="connsiteX37" fmla="*/ 1498514 w 2178135"/>
                  <a:gd name="connsiteY37" fmla="*/ 1774157 h 2039827"/>
                  <a:gd name="connsiteX38" fmla="*/ 1547941 w 2178135"/>
                  <a:gd name="connsiteY38" fmla="*/ 1743265 h 2039827"/>
                  <a:gd name="connsiteX39" fmla="*/ 1554119 w 2178135"/>
                  <a:gd name="connsiteY39" fmla="*/ 1730908 h 2039827"/>
                  <a:gd name="connsiteX40" fmla="*/ 1560298 w 2178135"/>
                  <a:gd name="connsiteY40" fmla="*/ 1700016 h 2039827"/>
                  <a:gd name="connsiteX41" fmla="*/ 1535584 w 2178135"/>
                  <a:gd name="connsiteY41" fmla="*/ 1669124 h 2039827"/>
                  <a:gd name="connsiteX42" fmla="*/ 1560298 w 2178135"/>
                  <a:gd name="connsiteY42" fmla="*/ 1669124 h 2039827"/>
                  <a:gd name="connsiteX43" fmla="*/ 1585011 w 2178135"/>
                  <a:gd name="connsiteY43" fmla="*/ 1650589 h 2039827"/>
                  <a:gd name="connsiteX44" fmla="*/ 1560298 w 2178135"/>
                  <a:gd name="connsiteY44" fmla="*/ 1594984 h 2039827"/>
                  <a:gd name="connsiteX45" fmla="*/ 1560298 w 2178135"/>
                  <a:gd name="connsiteY45" fmla="*/ 1594984 h 2039827"/>
                  <a:gd name="connsiteX46" fmla="*/ 1628260 w 2178135"/>
                  <a:gd name="connsiteY46" fmla="*/ 1594984 h 2039827"/>
                  <a:gd name="connsiteX47" fmla="*/ 1640617 w 2178135"/>
                  <a:gd name="connsiteY47" fmla="*/ 1582627 h 2039827"/>
                  <a:gd name="connsiteX48" fmla="*/ 1659152 w 2178135"/>
                  <a:gd name="connsiteY48" fmla="*/ 1533200 h 2039827"/>
                  <a:gd name="connsiteX49" fmla="*/ 1696222 w 2178135"/>
                  <a:gd name="connsiteY49" fmla="*/ 1533200 h 2039827"/>
                  <a:gd name="connsiteX50" fmla="*/ 1714757 w 2178135"/>
                  <a:gd name="connsiteY50" fmla="*/ 1533200 h 2039827"/>
                  <a:gd name="connsiteX51" fmla="*/ 1714757 w 2178135"/>
                  <a:gd name="connsiteY51" fmla="*/ 1502308 h 2039827"/>
                  <a:gd name="connsiteX52" fmla="*/ 1708579 w 2178135"/>
                  <a:gd name="connsiteY52" fmla="*/ 1483773 h 2039827"/>
                  <a:gd name="connsiteX53" fmla="*/ 1708579 w 2178135"/>
                  <a:gd name="connsiteY53" fmla="*/ 1483773 h 2039827"/>
                  <a:gd name="connsiteX54" fmla="*/ 1782719 w 2178135"/>
                  <a:gd name="connsiteY54" fmla="*/ 1489951 h 2039827"/>
                  <a:gd name="connsiteX55" fmla="*/ 1844503 w 2178135"/>
                  <a:gd name="connsiteY55" fmla="*/ 1477595 h 2039827"/>
                  <a:gd name="connsiteX56" fmla="*/ 1906287 w 2178135"/>
                  <a:gd name="connsiteY56" fmla="*/ 1421989 h 2039827"/>
                  <a:gd name="connsiteX57" fmla="*/ 1906287 w 2178135"/>
                  <a:gd name="connsiteY57" fmla="*/ 1378740 h 2039827"/>
                  <a:gd name="connsiteX58" fmla="*/ 1955714 w 2178135"/>
                  <a:gd name="connsiteY58" fmla="*/ 1347849 h 2039827"/>
                  <a:gd name="connsiteX59" fmla="*/ 1949535 w 2178135"/>
                  <a:gd name="connsiteY59" fmla="*/ 1286065 h 2039827"/>
                  <a:gd name="connsiteX60" fmla="*/ 1992784 w 2178135"/>
                  <a:gd name="connsiteY60" fmla="*/ 1267530 h 2039827"/>
                  <a:gd name="connsiteX61" fmla="*/ 2017498 w 2178135"/>
                  <a:gd name="connsiteY61" fmla="*/ 1329313 h 2039827"/>
                  <a:gd name="connsiteX62" fmla="*/ 2153422 w 2178135"/>
                  <a:gd name="connsiteY62" fmla="*/ 1255173 h 2039827"/>
                  <a:gd name="connsiteX63" fmla="*/ 2165779 w 2178135"/>
                  <a:gd name="connsiteY63" fmla="*/ 1168676 h 2039827"/>
                  <a:gd name="connsiteX64" fmla="*/ 2153422 w 2178135"/>
                  <a:gd name="connsiteY64" fmla="*/ 1131605 h 2039827"/>
                  <a:gd name="connsiteX65" fmla="*/ 2147244 w 2178135"/>
                  <a:gd name="connsiteY65" fmla="*/ 1094535 h 2039827"/>
                  <a:gd name="connsiteX66" fmla="*/ 2159600 w 2178135"/>
                  <a:gd name="connsiteY66" fmla="*/ 1051286 h 2039827"/>
                  <a:gd name="connsiteX67" fmla="*/ 2178135 w 2178135"/>
                  <a:gd name="connsiteY67" fmla="*/ 1014216 h 2039827"/>
                  <a:gd name="connsiteX68" fmla="*/ 2141065 w 2178135"/>
                  <a:gd name="connsiteY68" fmla="*/ 903005 h 2039827"/>
                  <a:gd name="connsiteX69" fmla="*/ 2110173 w 2178135"/>
                  <a:gd name="connsiteY69" fmla="*/ 872113 h 2039827"/>
                  <a:gd name="connsiteX70" fmla="*/ 2085460 w 2178135"/>
                  <a:gd name="connsiteY70" fmla="*/ 791795 h 2039827"/>
                  <a:gd name="connsiteX71" fmla="*/ 2073103 w 2178135"/>
                  <a:gd name="connsiteY71" fmla="*/ 618800 h 2039827"/>
                  <a:gd name="connsiteX72" fmla="*/ 2060746 w 2178135"/>
                  <a:gd name="connsiteY72" fmla="*/ 519946 h 2039827"/>
                  <a:gd name="connsiteX73" fmla="*/ 2042211 w 2178135"/>
                  <a:gd name="connsiteY73" fmla="*/ 501411 h 2039827"/>
                  <a:gd name="connsiteX74" fmla="*/ 1992784 w 2178135"/>
                  <a:gd name="connsiteY74" fmla="*/ 526124 h 2039827"/>
                  <a:gd name="connsiteX75" fmla="*/ 1884028 w 2178135"/>
                  <a:gd name="connsiteY75" fmla="*/ 453649 h 2039827"/>
                  <a:gd name="connsiteX76" fmla="*/ 1844503 w 2178135"/>
                  <a:gd name="connsiteY76" fmla="*/ 470519 h 2039827"/>
                  <a:gd name="connsiteX77" fmla="*/ 1776541 w 2178135"/>
                  <a:gd name="connsiteY77" fmla="*/ 464340 h 2039827"/>
                  <a:gd name="connsiteX78" fmla="*/ 1702400 w 2178135"/>
                  <a:gd name="connsiteY78" fmla="*/ 519946 h 2039827"/>
                  <a:gd name="connsiteX79" fmla="*/ 1640617 w 2178135"/>
                  <a:gd name="connsiteY79" fmla="*/ 489054 h 2039827"/>
                  <a:gd name="connsiteX80" fmla="*/ 1603546 w 2178135"/>
                  <a:gd name="connsiteY80" fmla="*/ 501411 h 2039827"/>
                  <a:gd name="connsiteX81" fmla="*/ 1603608 w 2178135"/>
                  <a:gd name="connsiteY81" fmla="*/ 489288 h 2039827"/>
                  <a:gd name="connsiteX82" fmla="*/ 1529406 w 2178135"/>
                  <a:gd name="connsiteY82" fmla="*/ 495232 h 2039827"/>
                  <a:gd name="connsiteX83" fmla="*/ 1498514 w 2178135"/>
                  <a:gd name="connsiteY83" fmla="*/ 470519 h 2039827"/>
                  <a:gd name="connsiteX84" fmla="*/ 1451525 w 2178135"/>
                  <a:gd name="connsiteY84" fmla="*/ 481697 h 2039827"/>
                  <a:gd name="connsiteX85" fmla="*/ 1372168 w 2178135"/>
                  <a:gd name="connsiteY85" fmla="*/ 433707 h 2039827"/>
                  <a:gd name="connsiteX86" fmla="*/ 1300806 w 2178135"/>
                  <a:gd name="connsiteY86" fmla="*/ 451984 h 2039827"/>
                  <a:gd name="connsiteX87" fmla="*/ 1269914 w 2178135"/>
                  <a:gd name="connsiteY87" fmla="*/ 439627 h 2039827"/>
                  <a:gd name="connsiteX88" fmla="*/ 1250011 w 2178135"/>
                  <a:gd name="connsiteY88" fmla="*/ 432292 h 2039827"/>
                  <a:gd name="connsiteX89" fmla="*/ 1220487 w 2178135"/>
                  <a:gd name="connsiteY89" fmla="*/ 396378 h 2039827"/>
                  <a:gd name="connsiteX90" fmla="*/ 1153535 w 2178135"/>
                  <a:gd name="connsiteY90" fmla="*/ 390478 h 2039827"/>
                  <a:gd name="connsiteX91" fmla="*/ 1115454 w 2178135"/>
                  <a:gd name="connsiteY91" fmla="*/ 371665 h 2039827"/>
                  <a:gd name="connsiteX92" fmla="*/ 1096919 w 2178135"/>
                  <a:gd name="connsiteY92" fmla="*/ 371665 h 2039827"/>
                  <a:gd name="connsiteX93" fmla="*/ 1084562 w 2178135"/>
                  <a:gd name="connsiteY93" fmla="*/ 359308 h 2039827"/>
                  <a:gd name="connsiteX94" fmla="*/ 1072206 w 2178135"/>
                  <a:gd name="connsiteY94" fmla="*/ 353130 h 2039827"/>
                  <a:gd name="connsiteX95" fmla="*/ 1077975 w 2178135"/>
                  <a:gd name="connsiteY95" fmla="*/ 10936 h 2039827"/>
                  <a:gd name="connsiteX96" fmla="*/ 608423 w 2178135"/>
                  <a:gd name="connsiteY96"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584114 w 2178135"/>
                  <a:gd name="connsiteY8" fmla="*/ 1452881 h 2039827"/>
                  <a:gd name="connsiteX9" fmla="*/ 584114 w 2178135"/>
                  <a:gd name="connsiteY9" fmla="*/ 1452881 h 2039827"/>
                  <a:gd name="connsiteX10" fmla="*/ 615006 w 2178135"/>
                  <a:gd name="connsiteY10" fmla="*/ 1397276 h 2039827"/>
                  <a:gd name="connsiteX11" fmla="*/ 670611 w 2178135"/>
                  <a:gd name="connsiteY11" fmla="*/ 1329313 h 2039827"/>
                  <a:gd name="connsiteX12" fmla="*/ 738573 w 2178135"/>
                  <a:gd name="connsiteY12" fmla="*/ 1310778 h 2039827"/>
                  <a:gd name="connsiteX13" fmla="*/ 831249 w 2178135"/>
                  <a:gd name="connsiteY13" fmla="*/ 1323135 h 2039827"/>
                  <a:gd name="connsiteX14" fmla="*/ 911568 w 2178135"/>
                  <a:gd name="connsiteY14" fmla="*/ 1384919 h 2039827"/>
                  <a:gd name="connsiteX15" fmla="*/ 967173 w 2178135"/>
                  <a:gd name="connsiteY15" fmla="*/ 1465238 h 2039827"/>
                  <a:gd name="connsiteX16" fmla="*/ 1022779 w 2178135"/>
                  <a:gd name="connsiteY16" fmla="*/ 1545557 h 2039827"/>
                  <a:gd name="connsiteX17" fmla="*/ 1072206 w 2178135"/>
                  <a:gd name="connsiteY17" fmla="*/ 1632054 h 2039827"/>
                  <a:gd name="connsiteX18" fmla="*/ 1127811 w 2178135"/>
                  <a:gd name="connsiteY18" fmla="*/ 1700016 h 2039827"/>
                  <a:gd name="connsiteX19" fmla="*/ 1177238 w 2178135"/>
                  <a:gd name="connsiteY19" fmla="*/ 1737086 h 2039827"/>
                  <a:gd name="connsiteX20" fmla="*/ 1208130 w 2178135"/>
                  <a:gd name="connsiteY20" fmla="*/ 1817405 h 2039827"/>
                  <a:gd name="connsiteX21" fmla="*/ 1232844 w 2178135"/>
                  <a:gd name="connsiteY21" fmla="*/ 1879189 h 2039827"/>
                  <a:gd name="connsiteX22" fmla="*/ 1257557 w 2178135"/>
                  <a:gd name="connsiteY22" fmla="*/ 1940973 h 2039827"/>
                  <a:gd name="connsiteX23" fmla="*/ 1288449 w 2178135"/>
                  <a:gd name="connsiteY23" fmla="*/ 1984222 h 2039827"/>
                  <a:gd name="connsiteX24" fmla="*/ 1350233 w 2178135"/>
                  <a:gd name="connsiteY24" fmla="*/ 2008935 h 2039827"/>
                  <a:gd name="connsiteX25" fmla="*/ 1449087 w 2178135"/>
                  <a:gd name="connsiteY25" fmla="*/ 2027470 h 2039827"/>
                  <a:gd name="connsiteX26" fmla="*/ 1523227 w 2178135"/>
                  <a:gd name="connsiteY26" fmla="*/ 2039827 h 2039827"/>
                  <a:gd name="connsiteX27" fmla="*/ 1615903 w 2178135"/>
                  <a:gd name="connsiteY27" fmla="*/ 2039827 h 2039827"/>
                  <a:gd name="connsiteX28" fmla="*/ 1597368 w 2178135"/>
                  <a:gd name="connsiteY28" fmla="*/ 2027470 h 2039827"/>
                  <a:gd name="connsiteX29" fmla="*/ 1597368 w 2178135"/>
                  <a:gd name="connsiteY29" fmla="*/ 2027470 h 2039827"/>
                  <a:gd name="connsiteX30" fmla="*/ 1585011 w 2178135"/>
                  <a:gd name="connsiteY30" fmla="*/ 1959508 h 2039827"/>
                  <a:gd name="connsiteX31" fmla="*/ 1560298 w 2178135"/>
                  <a:gd name="connsiteY31" fmla="*/ 1928616 h 2039827"/>
                  <a:gd name="connsiteX32" fmla="*/ 1554119 w 2178135"/>
                  <a:gd name="connsiteY32" fmla="*/ 1891546 h 2039827"/>
                  <a:gd name="connsiteX33" fmla="*/ 1535584 w 2178135"/>
                  <a:gd name="connsiteY33" fmla="*/ 1848297 h 2039827"/>
                  <a:gd name="connsiteX34" fmla="*/ 1547941 w 2178135"/>
                  <a:gd name="connsiteY34" fmla="*/ 1817405 h 2039827"/>
                  <a:gd name="connsiteX35" fmla="*/ 1541762 w 2178135"/>
                  <a:gd name="connsiteY35" fmla="*/ 1798870 h 2039827"/>
                  <a:gd name="connsiteX36" fmla="*/ 1498514 w 2178135"/>
                  <a:gd name="connsiteY36" fmla="*/ 1774157 h 2039827"/>
                  <a:gd name="connsiteX37" fmla="*/ 1547941 w 2178135"/>
                  <a:gd name="connsiteY37" fmla="*/ 1743265 h 2039827"/>
                  <a:gd name="connsiteX38" fmla="*/ 1554119 w 2178135"/>
                  <a:gd name="connsiteY38" fmla="*/ 1730908 h 2039827"/>
                  <a:gd name="connsiteX39" fmla="*/ 1560298 w 2178135"/>
                  <a:gd name="connsiteY39" fmla="*/ 1700016 h 2039827"/>
                  <a:gd name="connsiteX40" fmla="*/ 1535584 w 2178135"/>
                  <a:gd name="connsiteY40" fmla="*/ 1669124 h 2039827"/>
                  <a:gd name="connsiteX41" fmla="*/ 1560298 w 2178135"/>
                  <a:gd name="connsiteY41" fmla="*/ 1669124 h 2039827"/>
                  <a:gd name="connsiteX42" fmla="*/ 1585011 w 2178135"/>
                  <a:gd name="connsiteY42" fmla="*/ 1650589 h 2039827"/>
                  <a:gd name="connsiteX43" fmla="*/ 1560298 w 2178135"/>
                  <a:gd name="connsiteY43" fmla="*/ 1594984 h 2039827"/>
                  <a:gd name="connsiteX44" fmla="*/ 1560298 w 2178135"/>
                  <a:gd name="connsiteY44" fmla="*/ 1594984 h 2039827"/>
                  <a:gd name="connsiteX45" fmla="*/ 1628260 w 2178135"/>
                  <a:gd name="connsiteY45" fmla="*/ 1594984 h 2039827"/>
                  <a:gd name="connsiteX46" fmla="*/ 1640617 w 2178135"/>
                  <a:gd name="connsiteY46" fmla="*/ 1582627 h 2039827"/>
                  <a:gd name="connsiteX47" fmla="*/ 1659152 w 2178135"/>
                  <a:gd name="connsiteY47" fmla="*/ 1533200 h 2039827"/>
                  <a:gd name="connsiteX48" fmla="*/ 1696222 w 2178135"/>
                  <a:gd name="connsiteY48" fmla="*/ 1533200 h 2039827"/>
                  <a:gd name="connsiteX49" fmla="*/ 1714757 w 2178135"/>
                  <a:gd name="connsiteY49" fmla="*/ 1533200 h 2039827"/>
                  <a:gd name="connsiteX50" fmla="*/ 1714757 w 2178135"/>
                  <a:gd name="connsiteY50" fmla="*/ 1502308 h 2039827"/>
                  <a:gd name="connsiteX51" fmla="*/ 1708579 w 2178135"/>
                  <a:gd name="connsiteY51" fmla="*/ 1483773 h 2039827"/>
                  <a:gd name="connsiteX52" fmla="*/ 1708579 w 2178135"/>
                  <a:gd name="connsiteY52" fmla="*/ 1483773 h 2039827"/>
                  <a:gd name="connsiteX53" fmla="*/ 1782719 w 2178135"/>
                  <a:gd name="connsiteY53" fmla="*/ 1489951 h 2039827"/>
                  <a:gd name="connsiteX54" fmla="*/ 1844503 w 2178135"/>
                  <a:gd name="connsiteY54" fmla="*/ 1477595 h 2039827"/>
                  <a:gd name="connsiteX55" fmla="*/ 1906287 w 2178135"/>
                  <a:gd name="connsiteY55" fmla="*/ 1421989 h 2039827"/>
                  <a:gd name="connsiteX56" fmla="*/ 1906287 w 2178135"/>
                  <a:gd name="connsiteY56" fmla="*/ 1378740 h 2039827"/>
                  <a:gd name="connsiteX57" fmla="*/ 1955714 w 2178135"/>
                  <a:gd name="connsiteY57" fmla="*/ 1347849 h 2039827"/>
                  <a:gd name="connsiteX58" fmla="*/ 1949535 w 2178135"/>
                  <a:gd name="connsiteY58" fmla="*/ 1286065 h 2039827"/>
                  <a:gd name="connsiteX59" fmla="*/ 1992784 w 2178135"/>
                  <a:gd name="connsiteY59" fmla="*/ 1267530 h 2039827"/>
                  <a:gd name="connsiteX60" fmla="*/ 2017498 w 2178135"/>
                  <a:gd name="connsiteY60" fmla="*/ 1329313 h 2039827"/>
                  <a:gd name="connsiteX61" fmla="*/ 2153422 w 2178135"/>
                  <a:gd name="connsiteY61" fmla="*/ 1255173 h 2039827"/>
                  <a:gd name="connsiteX62" fmla="*/ 2165779 w 2178135"/>
                  <a:gd name="connsiteY62" fmla="*/ 1168676 h 2039827"/>
                  <a:gd name="connsiteX63" fmla="*/ 2153422 w 2178135"/>
                  <a:gd name="connsiteY63" fmla="*/ 1131605 h 2039827"/>
                  <a:gd name="connsiteX64" fmla="*/ 2147244 w 2178135"/>
                  <a:gd name="connsiteY64" fmla="*/ 1094535 h 2039827"/>
                  <a:gd name="connsiteX65" fmla="*/ 2159600 w 2178135"/>
                  <a:gd name="connsiteY65" fmla="*/ 1051286 h 2039827"/>
                  <a:gd name="connsiteX66" fmla="*/ 2178135 w 2178135"/>
                  <a:gd name="connsiteY66" fmla="*/ 1014216 h 2039827"/>
                  <a:gd name="connsiteX67" fmla="*/ 2141065 w 2178135"/>
                  <a:gd name="connsiteY67" fmla="*/ 903005 h 2039827"/>
                  <a:gd name="connsiteX68" fmla="*/ 2110173 w 2178135"/>
                  <a:gd name="connsiteY68" fmla="*/ 872113 h 2039827"/>
                  <a:gd name="connsiteX69" fmla="*/ 2085460 w 2178135"/>
                  <a:gd name="connsiteY69" fmla="*/ 791795 h 2039827"/>
                  <a:gd name="connsiteX70" fmla="*/ 2073103 w 2178135"/>
                  <a:gd name="connsiteY70" fmla="*/ 618800 h 2039827"/>
                  <a:gd name="connsiteX71" fmla="*/ 2060746 w 2178135"/>
                  <a:gd name="connsiteY71" fmla="*/ 519946 h 2039827"/>
                  <a:gd name="connsiteX72" fmla="*/ 2042211 w 2178135"/>
                  <a:gd name="connsiteY72" fmla="*/ 501411 h 2039827"/>
                  <a:gd name="connsiteX73" fmla="*/ 1992784 w 2178135"/>
                  <a:gd name="connsiteY73" fmla="*/ 526124 h 2039827"/>
                  <a:gd name="connsiteX74" fmla="*/ 1884028 w 2178135"/>
                  <a:gd name="connsiteY74" fmla="*/ 453649 h 2039827"/>
                  <a:gd name="connsiteX75" fmla="*/ 1844503 w 2178135"/>
                  <a:gd name="connsiteY75" fmla="*/ 470519 h 2039827"/>
                  <a:gd name="connsiteX76" fmla="*/ 1776541 w 2178135"/>
                  <a:gd name="connsiteY76" fmla="*/ 464340 h 2039827"/>
                  <a:gd name="connsiteX77" fmla="*/ 1702400 w 2178135"/>
                  <a:gd name="connsiteY77" fmla="*/ 519946 h 2039827"/>
                  <a:gd name="connsiteX78" fmla="*/ 1640617 w 2178135"/>
                  <a:gd name="connsiteY78" fmla="*/ 489054 h 2039827"/>
                  <a:gd name="connsiteX79" fmla="*/ 1603546 w 2178135"/>
                  <a:gd name="connsiteY79" fmla="*/ 501411 h 2039827"/>
                  <a:gd name="connsiteX80" fmla="*/ 1603608 w 2178135"/>
                  <a:gd name="connsiteY80" fmla="*/ 489288 h 2039827"/>
                  <a:gd name="connsiteX81" fmla="*/ 1529406 w 2178135"/>
                  <a:gd name="connsiteY81" fmla="*/ 495232 h 2039827"/>
                  <a:gd name="connsiteX82" fmla="*/ 1498514 w 2178135"/>
                  <a:gd name="connsiteY82" fmla="*/ 470519 h 2039827"/>
                  <a:gd name="connsiteX83" fmla="*/ 1451525 w 2178135"/>
                  <a:gd name="connsiteY83" fmla="*/ 481697 h 2039827"/>
                  <a:gd name="connsiteX84" fmla="*/ 1372168 w 2178135"/>
                  <a:gd name="connsiteY84" fmla="*/ 433707 h 2039827"/>
                  <a:gd name="connsiteX85" fmla="*/ 1300806 w 2178135"/>
                  <a:gd name="connsiteY85" fmla="*/ 451984 h 2039827"/>
                  <a:gd name="connsiteX86" fmla="*/ 1269914 w 2178135"/>
                  <a:gd name="connsiteY86" fmla="*/ 439627 h 2039827"/>
                  <a:gd name="connsiteX87" fmla="*/ 1250011 w 2178135"/>
                  <a:gd name="connsiteY87" fmla="*/ 432292 h 2039827"/>
                  <a:gd name="connsiteX88" fmla="*/ 1220487 w 2178135"/>
                  <a:gd name="connsiteY88" fmla="*/ 396378 h 2039827"/>
                  <a:gd name="connsiteX89" fmla="*/ 1153535 w 2178135"/>
                  <a:gd name="connsiteY89" fmla="*/ 390478 h 2039827"/>
                  <a:gd name="connsiteX90" fmla="*/ 1115454 w 2178135"/>
                  <a:gd name="connsiteY90" fmla="*/ 371665 h 2039827"/>
                  <a:gd name="connsiteX91" fmla="*/ 1096919 w 2178135"/>
                  <a:gd name="connsiteY91" fmla="*/ 371665 h 2039827"/>
                  <a:gd name="connsiteX92" fmla="*/ 1084562 w 2178135"/>
                  <a:gd name="connsiteY92" fmla="*/ 359308 h 2039827"/>
                  <a:gd name="connsiteX93" fmla="*/ 1072206 w 2178135"/>
                  <a:gd name="connsiteY93" fmla="*/ 353130 h 2039827"/>
                  <a:gd name="connsiteX94" fmla="*/ 1077975 w 2178135"/>
                  <a:gd name="connsiteY94" fmla="*/ 10936 h 2039827"/>
                  <a:gd name="connsiteX95" fmla="*/ 608423 w 2178135"/>
                  <a:gd name="connsiteY95"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584114 w 2178135"/>
                  <a:gd name="connsiteY7" fmla="*/ 1452881 h 2039827"/>
                  <a:gd name="connsiteX8" fmla="*/ 584114 w 2178135"/>
                  <a:gd name="connsiteY8" fmla="*/ 1452881 h 2039827"/>
                  <a:gd name="connsiteX9" fmla="*/ 615006 w 2178135"/>
                  <a:gd name="connsiteY9" fmla="*/ 1397276 h 2039827"/>
                  <a:gd name="connsiteX10" fmla="*/ 670611 w 2178135"/>
                  <a:gd name="connsiteY10" fmla="*/ 1329313 h 2039827"/>
                  <a:gd name="connsiteX11" fmla="*/ 738573 w 2178135"/>
                  <a:gd name="connsiteY11" fmla="*/ 1310778 h 2039827"/>
                  <a:gd name="connsiteX12" fmla="*/ 831249 w 2178135"/>
                  <a:gd name="connsiteY12" fmla="*/ 1323135 h 2039827"/>
                  <a:gd name="connsiteX13" fmla="*/ 911568 w 2178135"/>
                  <a:gd name="connsiteY13" fmla="*/ 1384919 h 2039827"/>
                  <a:gd name="connsiteX14" fmla="*/ 967173 w 2178135"/>
                  <a:gd name="connsiteY14" fmla="*/ 1465238 h 2039827"/>
                  <a:gd name="connsiteX15" fmla="*/ 1022779 w 2178135"/>
                  <a:gd name="connsiteY15" fmla="*/ 1545557 h 2039827"/>
                  <a:gd name="connsiteX16" fmla="*/ 1072206 w 2178135"/>
                  <a:gd name="connsiteY16" fmla="*/ 1632054 h 2039827"/>
                  <a:gd name="connsiteX17" fmla="*/ 1127811 w 2178135"/>
                  <a:gd name="connsiteY17" fmla="*/ 1700016 h 2039827"/>
                  <a:gd name="connsiteX18" fmla="*/ 1177238 w 2178135"/>
                  <a:gd name="connsiteY18" fmla="*/ 1737086 h 2039827"/>
                  <a:gd name="connsiteX19" fmla="*/ 1208130 w 2178135"/>
                  <a:gd name="connsiteY19" fmla="*/ 1817405 h 2039827"/>
                  <a:gd name="connsiteX20" fmla="*/ 1232844 w 2178135"/>
                  <a:gd name="connsiteY20" fmla="*/ 1879189 h 2039827"/>
                  <a:gd name="connsiteX21" fmla="*/ 1257557 w 2178135"/>
                  <a:gd name="connsiteY21" fmla="*/ 1940973 h 2039827"/>
                  <a:gd name="connsiteX22" fmla="*/ 1288449 w 2178135"/>
                  <a:gd name="connsiteY22" fmla="*/ 1984222 h 2039827"/>
                  <a:gd name="connsiteX23" fmla="*/ 1350233 w 2178135"/>
                  <a:gd name="connsiteY23" fmla="*/ 2008935 h 2039827"/>
                  <a:gd name="connsiteX24" fmla="*/ 1449087 w 2178135"/>
                  <a:gd name="connsiteY24" fmla="*/ 2027470 h 2039827"/>
                  <a:gd name="connsiteX25" fmla="*/ 1523227 w 2178135"/>
                  <a:gd name="connsiteY25" fmla="*/ 2039827 h 2039827"/>
                  <a:gd name="connsiteX26" fmla="*/ 1615903 w 2178135"/>
                  <a:gd name="connsiteY26" fmla="*/ 2039827 h 2039827"/>
                  <a:gd name="connsiteX27" fmla="*/ 1597368 w 2178135"/>
                  <a:gd name="connsiteY27" fmla="*/ 2027470 h 2039827"/>
                  <a:gd name="connsiteX28" fmla="*/ 1597368 w 2178135"/>
                  <a:gd name="connsiteY28" fmla="*/ 2027470 h 2039827"/>
                  <a:gd name="connsiteX29" fmla="*/ 1585011 w 2178135"/>
                  <a:gd name="connsiteY29" fmla="*/ 1959508 h 2039827"/>
                  <a:gd name="connsiteX30" fmla="*/ 1560298 w 2178135"/>
                  <a:gd name="connsiteY30" fmla="*/ 1928616 h 2039827"/>
                  <a:gd name="connsiteX31" fmla="*/ 1554119 w 2178135"/>
                  <a:gd name="connsiteY31" fmla="*/ 1891546 h 2039827"/>
                  <a:gd name="connsiteX32" fmla="*/ 1535584 w 2178135"/>
                  <a:gd name="connsiteY32" fmla="*/ 1848297 h 2039827"/>
                  <a:gd name="connsiteX33" fmla="*/ 1547941 w 2178135"/>
                  <a:gd name="connsiteY33" fmla="*/ 1817405 h 2039827"/>
                  <a:gd name="connsiteX34" fmla="*/ 1541762 w 2178135"/>
                  <a:gd name="connsiteY34" fmla="*/ 1798870 h 2039827"/>
                  <a:gd name="connsiteX35" fmla="*/ 1498514 w 2178135"/>
                  <a:gd name="connsiteY35" fmla="*/ 1774157 h 2039827"/>
                  <a:gd name="connsiteX36" fmla="*/ 1547941 w 2178135"/>
                  <a:gd name="connsiteY36" fmla="*/ 1743265 h 2039827"/>
                  <a:gd name="connsiteX37" fmla="*/ 1554119 w 2178135"/>
                  <a:gd name="connsiteY37" fmla="*/ 1730908 h 2039827"/>
                  <a:gd name="connsiteX38" fmla="*/ 1560298 w 2178135"/>
                  <a:gd name="connsiteY38" fmla="*/ 1700016 h 2039827"/>
                  <a:gd name="connsiteX39" fmla="*/ 1535584 w 2178135"/>
                  <a:gd name="connsiteY39" fmla="*/ 1669124 h 2039827"/>
                  <a:gd name="connsiteX40" fmla="*/ 1560298 w 2178135"/>
                  <a:gd name="connsiteY40" fmla="*/ 1669124 h 2039827"/>
                  <a:gd name="connsiteX41" fmla="*/ 1585011 w 2178135"/>
                  <a:gd name="connsiteY41" fmla="*/ 1650589 h 2039827"/>
                  <a:gd name="connsiteX42" fmla="*/ 1560298 w 2178135"/>
                  <a:gd name="connsiteY42" fmla="*/ 1594984 h 2039827"/>
                  <a:gd name="connsiteX43" fmla="*/ 1560298 w 2178135"/>
                  <a:gd name="connsiteY43" fmla="*/ 1594984 h 2039827"/>
                  <a:gd name="connsiteX44" fmla="*/ 1628260 w 2178135"/>
                  <a:gd name="connsiteY44" fmla="*/ 1594984 h 2039827"/>
                  <a:gd name="connsiteX45" fmla="*/ 1640617 w 2178135"/>
                  <a:gd name="connsiteY45" fmla="*/ 1582627 h 2039827"/>
                  <a:gd name="connsiteX46" fmla="*/ 1659152 w 2178135"/>
                  <a:gd name="connsiteY46" fmla="*/ 1533200 h 2039827"/>
                  <a:gd name="connsiteX47" fmla="*/ 1696222 w 2178135"/>
                  <a:gd name="connsiteY47" fmla="*/ 1533200 h 2039827"/>
                  <a:gd name="connsiteX48" fmla="*/ 1714757 w 2178135"/>
                  <a:gd name="connsiteY48" fmla="*/ 1533200 h 2039827"/>
                  <a:gd name="connsiteX49" fmla="*/ 1714757 w 2178135"/>
                  <a:gd name="connsiteY49" fmla="*/ 1502308 h 2039827"/>
                  <a:gd name="connsiteX50" fmla="*/ 1708579 w 2178135"/>
                  <a:gd name="connsiteY50" fmla="*/ 1483773 h 2039827"/>
                  <a:gd name="connsiteX51" fmla="*/ 1708579 w 2178135"/>
                  <a:gd name="connsiteY51" fmla="*/ 1483773 h 2039827"/>
                  <a:gd name="connsiteX52" fmla="*/ 1782719 w 2178135"/>
                  <a:gd name="connsiteY52" fmla="*/ 1489951 h 2039827"/>
                  <a:gd name="connsiteX53" fmla="*/ 1844503 w 2178135"/>
                  <a:gd name="connsiteY53" fmla="*/ 1477595 h 2039827"/>
                  <a:gd name="connsiteX54" fmla="*/ 1906287 w 2178135"/>
                  <a:gd name="connsiteY54" fmla="*/ 1421989 h 2039827"/>
                  <a:gd name="connsiteX55" fmla="*/ 1906287 w 2178135"/>
                  <a:gd name="connsiteY55" fmla="*/ 1378740 h 2039827"/>
                  <a:gd name="connsiteX56" fmla="*/ 1955714 w 2178135"/>
                  <a:gd name="connsiteY56" fmla="*/ 1347849 h 2039827"/>
                  <a:gd name="connsiteX57" fmla="*/ 1949535 w 2178135"/>
                  <a:gd name="connsiteY57" fmla="*/ 1286065 h 2039827"/>
                  <a:gd name="connsiteX58" fmla="*/ 1992784 w 2178135"/>
                  <a:gd name="connsiteY58" fmla="*/ 1267530 h 2039827"/>
                  <a:gd name="connsiteX59" fmla="*/ 2017498 w 2178135"/>
                  <a:gd name="connsiteY59" fmla="*/ 1329313 h 2039827"/>
                  <a:gd name="connsiteX60" fmla="*/ 2153422 w 2178135"/>
                  <a:gd name="connsiteY60" fmla="*/ 1255173 h 2039827"/>
                  <a:gd name="connsiteX61" fmla="*/ 2165779 w 2178135"/>
                  <a:gd name="connsiteY61" fmla="*/ 1168676 h 2039827"/>
                  <a:gd name="connsiteX62" fmla="*/ 2153422 w 2178135"/>
                  <a:gd name="connsiteY62" fmla="*/ 1131605 h 2039827"/>
                  <a:gd name="connsiteX63" fmla="*/ 2147244 w 2178135"/>
                  <a:gd name="connsiteY63" fmla="*/ 1094535 h 2039827"/>
                  <a:gd name="connsiteX64" fmla="*/ 2159600 w 2178135"/>
                  <a:gd name="connsiteY64" fmla="*/ 1051286 h 2039827"/>
                  <a:gd name="connsiteX65" fmla="*/ 2178135 w 2178135"/>
                  <a:gd name="connsiteY65" fmla="*/ 1014216 h 2039827"/>
                  <a:gd name="connsiteX66" fmla="*/ 2141065 w 2178135"/>
                  <a:gd name="connsiteY66" fmla="*/ 903005 h 2039827"/>
                  <a:gd name="connsiteX67" fmla="*/ 2110173 w 2178135"/>
                  <a:gd name="connsiteY67" fmla="*/ 872113 h 2039827"/>
                  <a:gd name="connsiteX68" fmla="*/ 2085460 w 2178135"/>
                  <a:gd name="connsiteY68" fmla="*/ 791795 h 2039827"/>
                  <a:gd name="connsiteX69" fmla="*/ 2073103 w 2178135"/>
                  <a:gd name="connsiteY69" fmla="*/ 618800 h 2039827"/>
                  <a:gd name="connsiteX70" fmla="*/ 2060746 w 2178135"/>
                  <a:gd name="connsiteY70" fmla="*/ 519946 h 2039827"/>
                  <a:gd name="connsiteX71" fmla="*/ 2042211 w 2178135"/>
                  <a:gd name="connsiteY71" fmla="*/ 501411 h 2039827"/>
                  <a:gd name="connsiteX72" fmla="*/ 1992784 w 2178135"/>
                  <a:gd name="connsiteY72" fmla="*/ 526124 h 2039827"/>
                  <a:gd name="connsiteX73" fmla="*/ 1884028 w 2178135"/>
                  <a:gd name="connsiteY73" fmla="*/ 453649 h 2039827"/>
                  <a:gd name="connsiteX74" fmla="*/ 1844503 w 2178135"/>
                  <a:gd name="connsiteY74" fmla="*/ 470519 h 2039827"/>
                  <a:gd name="connsiteX75" fmla="*/ 1776541 w 2178135"/>
                  <a:gd name="connsiteY75" fmla="*/ 464340 h 2039827"/>
                  <a:gd name="connsiteX76" fmla="*/ 1702400 w 2178135"/>
                  <a:gd name="connsiteY76" fmla="*/ 519946 h 2039827"/>
                  <a:gd name="connsiteX77" fmla="*/ 1640617 w 2178135"/>
                  <a:gd name="connsiteY77" fmla="*/ 489054 h 2039827"/>
                  <a:gd name="connsiteX78" fmla="*/ 1603546 w 2178135"/>
                  <a:gd name="connsiteY78" fmla="*/ 501411 h 2039827"/>
                  <a:gd name="connsiteX79" fmla="*/ 1603608 w 2178135"/>
                  <a:gd name="connsiteY79" fmla="*/ 489288 h 2039827"/>
                  <a:gd name="connsiteX80" fmla="*/ 1529406 w 2178135"/>
                  <a:gd name="connsiteY80" fmla="*/ 495232 h 2039827"/>
                  <a:gd name="connsiteX81" fmla="*/ 1498514 w 2178135"/>
                  <a:gd name="connsiteY81" fmla="*/ 470519 h 2039827"/>
                  <a:gd name="connsiteX82" fmla="*/ 1451525 w 2178135"/>
                  <a:gd name="connsiteY82" fmla="*/ 481697 h 2039827"/>
                  <a:gd name="connsiteX83" fmla="*/ 1372168 w 2178135"/>
                  <a:gd name="connsiteY83" fmla="*/ 433707 h 2039827"/>
                  <a:gd name="connsiteX84" fmla="*/ 1300806 w 2178135"/>
                  <a:gd name="connsiteY84" fmla="*/ 451984 h 2039827"/>
                  <a:gd name="connsiteX85" fmla="*/ 1269914 w 2178135"/>
                  <a:gd name="connsiteY85" fmla="*/ 439627 h 2039827"/>
                  <a:gd name="connsiteX86" fmla="*/ 1250011 w 2178135"/>
                  <a:gd name="connsiteY86" fmla="*/ 432292 h 2039827"/>
                  <a:gd name="connsiteX87" fmla="*/ 1220487 w 2178135"/>
                  <a:gd name="connsiteY87" fmla="*/ 396378 h 2039827"/>
                  <a:gd name="connsiteX88" fmla="*/ 1153535 w 2178135"/>
                  <a:gd name="connsiteY88" fmla="*/ 390478 h 2039827"/>
                  <a:gd name="connsiteX89" fmla="*/ 1115454 w 2178135"/>
                  <a:gd name="connsiteY89" fmla="*/ 371665 h 2039827"/>
                  <a:gd name="connsiteX90" fmla="*/ 1096919 w 2178135"/>
                  <a:gd name="connsiteY90" fmla="*/ 371665 h 2039827"/>
                  <a:gd name="connsiteX91" fmla="*/ 1084562 w 2178135"/>
                  <a:gd name="connsiteY91" fmla="*/ 359308 h 2039827"/>
                  <a:gd name="connsiteX92" fmla="*/ 1072206 w 2178135"/>
                  <a:gd name="connsiteY92" fmla="*/ 353130 h 2039827"/>
                  <a:gd name="connsiteX93" fmla="*/ 1077975 w 2178135"/>
                  <a:gd name="connsiteY93" fmla="*/ 10936 h 2039827"/>
                  <a:gd name="connsiteX94" fmla="*/ 608423 w 2178135"/>
                  <a:gd name="connsiteY94"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584114 w 2178135"/>
                  <a:gd name="connsiteY6" fmla="*/ 1452881 h 2039827"/>
                  <a:gd name="connsiteX7" fmla="*/ 584114 w 2178135"/>
                  <a:gd name="connsiteY7" fmla="*/ 1452881 h 2039827"/>
                  <a:gd name="connsiteX8" fmla="*/ 615006 w 2178135"/>
                  <a:gd name="connsiteY8" fmla="*/ 1397276 h 2039827"/>
                  <a:gd name="connsiteX9" fmla="*/ 670611 w 2178135"/>
                  <a:gd name="connsiteY9" fmla="*/ 1329313 h 2039827"/>
                  <a:gd name="connsiteX10" fmla="*/ 738573 w 2178135"/>
                  <a:gd name="connsiteY10" fmla="*/ 1310778 h 2039827"/>
                  <a:gd name="connsiteX11" fmla="*/ 831249 w 2178135"/>
                  <a:gd name="connsiteY11" fmla="*/ 1323135 h 2039827"/>
                  <a:gd name="connsiteX12" fmla="*/ 911568 w 2178135"/>
                  <a:gd name="connsiteY12" fmla="*/ 1384919 h 2039827"/>
                  <a:gd name="connsiteX13" fmla="*/ 967173 w 2178135"/>
                  <a:gd name="connsiteY13" fmla="*/ 1465238 h 2039827"/>
                  <a:gd name="connsiteX14" fmla="*/ 1022779 w 2178135"/>
                  <a:gd name="connsiteY14" fmla="*/ 1545557 h 2039827"/>
                  <a:gd name="connsiteX15" fmla="*/ 1072206 w 2178135"/>
                  <a:gd name="connsiteY15" fmla="*/ 1632054 h 2039827"/>
                  <a:gd name="connsiteX16" fmla="*/ 1127811 w 2178135"/>
                  <a:gd name="connsiteY16" fmla="*/ 1700016 h 2039827"/>
                  <a:gd name="connsiteX17" fmla="*/ 1177238 w 2178135"/>
                  <a:gd name="connsiteY17" fmla="*/ 1737086 h 2039827"/>
                  <a:gd name="connsiteX18" fmla="*/ 1208130 w 2178135"/>
                  <a:gd name="connsiteY18" fmla="*/ 1817405 h 2039827"/>
                  <a:gd name="connsiteX19" fmla="*/ 1232844 w 2178135"/>
                  <a:gd name="connsiteY19" fmla="*/ 1879189 h 2039827"/>
                  <a:gd name="connsiteX20" fmla="*/ 1257557 w 2178135"/>
                  <a:gd name="connsiteY20" fmla="*/ 1940973 h 2039827"/>
                  <a:gd name="connsiteX21" fmla="*/ 1288449 w 2178135"/>
                  <a:gd name="connsiteY21" fmla="*/ 1984222 h 2039827"/>
                  <a:gd name="connsiteX22" fmla="*/ 1350233 w 2178135"/>
                  <a:gd name="connsiteY22" fmla="*/ 2008935 h 2039827"/>
                  <a:gd name="connsiteX23" fmla="*/ 1449087 w 2178135"/>
                  <a:gd name="connsiteY23" fmla="*/ 2027470 h 2039827"/>
                  <a:gd name="connsiteX24" fmla="*/ 1523227 w 2178135"/>
                  <a:gd name="connsiteY24" fmla="*/ 2039827 h 2039827"/>
                  <a:gd name="connsiteX25" fmla="*/ 1615903 w 2178135"/>
                  <a:gd name="connsiteY25" fmla="*/ 2039827 h 2039827"/>
                  <a:gd name="connsiteX26" fmla="*/ 1597368 w 2178135"/>
                  <a:gd name="connsiteY26" fmla="*/ 2027470 h 2039827"/>
                  <a:gd name="connsiteX27" fmla="*/ 1597368 w 2178135"/>
                  <a:gd name="connsiteY27" fmla="*/ 2027470 h 2039827"/>
                  <a:gd name="connsiteX28" fmla="*/ 1585011 w 2178135"/>
                  <a:gd name="connsiteY28" fmla="*/ 1959508 h 2039827"/>
                  <a:gd name="connsiteX29" fmla="*/ 1560298 w 2178135"/>
                  <a:gd name="connsiteY29" fmla="*/ 1928616 h 2039827"/>
                  <a:gd name="connsiteX30" fmla="*/ 1554119 w 2178135"/>
                  <a:gd name="connsiteY30" fmla="*/ 1891546 h 2039827"/>
                  <a:gd name="connsiteX31" fmla="*/ 1535584 w 2178135"/>
                  <a:gd name="connsiteY31" fmla="*/ 1848297 h 2039827"/>
                  <a:gd name="connsiteX32" fmla="*/ 1547941 w 2178135"/>
                  <a:gd name="connsiteY32" fmla="*/ 1817405 h 2039827"/>
                  <a:gd name="connsiteX33" fmla="*/ 1541762 w 2178135"/>
                  <a:gd name="connsiteY33" fmla="*/ 1798870 h 2039827"/>
                  <a:gd name="connsiteX34" fmla="*/ 1498514 w 2178135"/>
                  <a:gd name="connsiteY34" fmla="*/ 1774157 h 2039827"/>
                  <a:gd name="connsiteX35" fmla="*/ 1547941 w 2178135"/>
                  <a:gd name="connsiteY35" fmla="*/ 1743265 h 2039827"/>
                  <a:gd name="connsiteX36" fmla="*/ 1554119 w 2178135"/>
                  <a:gd name="connsiteY36" fmla="*/ 1730908 h 2039827"/>
                  <a:gd name="connsiteX37" fmla="*/ 1560298 w 2178135"/>
                  <a:gd name="connsiteY37" fmla="*/ 1700016 h 2039827"/>
                  <a:gd name="connsiteX38" fmla="*/ 1535584 w 2178135"/>
                  <a:gd name="connsiteY38" fmla="*/ 1669124 h 2039827"/>
                  <a:gd name="connsiteX39" fmla="*/ 1560298 w 2178135"/>
                  <a:gd name="connsiteY39" fmla="*/ 1669124 h 2039827"/>
                  <a:gd name="connsiteX40" fmla="*/ 1585011 w 2178135"/>
                  <a:gd name="connsiteY40" fmla="*/ 1650589 h 2039827"/>
                  <a:gd name="connsiteX41" fmla="*/ 1560298 w 2178135"/>
                  <a:gd name="connsiteY41" fmla="*/ 1594984 h 2039827"/>
                  <a:gd name="connsiteX42" fmla="*/ 1560298 w 2178135"/>
                  <a:gd name="connsiteY42" fmla="*/ 1594984 h 2039827"/>
                  <a:gd name="connsiteX43" fmla="*/ 1628260 w 2178135"/>
                  <a:gd name="connsiteY43" fmla="*/ 1594984 h 2039827"/>
                  <a:gd name="connsiteX44" fmla="*/ 1640617 w 2178135"/>
                  <a:gd name="connsiteY44" fmla="*/ 1582627 h 2039827"/>
                  <a:gd name="connsiteX45" fmla="*/ 1659152 w 2178135"/>
                  <a:gd name="connsiteY45" fmla="*/ 1533200 h 2039827"/>
                  <a:gd name="connsiteX46" fmla="*/ 1696222 w 2178135"/>
                  <a:gd name="connsiteY46" fmla="*/ 1533200 h 2039827"/>
                  <a:gd name="connsiteX47" fmla="*/ 1714757 w 2178135"/>
                  <a:gd name="connsiteY47" fmla="*/ 1533200 h 2039827"/>
                  <a:gd name="connsiteX48" fmla="*/ 1714757 w 2178135"/>
                  <a:gd name="connsiteY48" fmla="*/ 1502308 h 2039827"/>
                  <a:gd name="connsiteX49" fmla="*/ 1708579 w 2178135"/>
                  <a:gd name="connsiteY49" fmla="*/ 1483773 h 2039827"/>
                  <a:gd name="connsiteX50" fmla="*/ 1708579 w 2178135"/>
                  <a:gd name="connsiteY50" fmla="*/ 1483773 h 2039827"/>
                  <a:gd name="connsiteX51" fmla="*/ 1782719 w 2178135"/>
                  <a:gd name="connsiteY51" fmla="*/ 1489951 h 2039827"/>
                  <a:gd name="connsiteX52" fmla="*/ 1844503 w 2178135"/>
                  <a:gd name="connsiteY52" fmla="*/ 1477595 h 2039827"/>
                  <a:gd name="connsiteX53" fmla="*/ 1906287 w 2178135"/>
                  <a:gd name="connsiteY53" fmla="*/ 1421989 h 2039827"/>
                  <a:gd name="connsiteX54" fmla="*/ 1906287 w 2178135"/>
                  <a:gd name="connsiteY54" fmla="*/ 1378740 h 2039827"/>
                  <a:gd name="connsiteX55" fmla="*/ 1955714 w 2178135"/>
                  <a:gd name="connsiteY55" fmla="*/ 1347849 h 2039827"/>
                  <a:gd name="connsiteX56" fmla="*/ 1949535 w 2178135"/>
                  <a:gd name="connsiteY56" fmla="*/ 1286065 h 2039827"/>
                  <a:gd name="connsiteX57" fmla="*/ 1992784 w 2178135"/>
                  <a:gd name="connsiteY57" fmla="*/ 1267530 h 2039827"/>
                  <a:gd name="connsiteX58" fmla="*/ 2017498 w 2178135"/>
                  <a:gd name="connsiteY58" fmla="*/ 1329313 h 2039827"/>
                  <a:gd name="connsiteX59" fmla="*/ 2153422 w 2178135"/>
                  <a:gd name="connsiteY59" fmla="*/ 1255173 h 2039827"/>
                  <a:gd name="connsiteX60" fmla="*/ 2165779 w 2178135"/>
                  <a:gd name="connsiteY60" fmla="*/ 1168676 h 2039827"/>
                  <a:gd name="connsiteX61" fmla="*/ 2153422 w 2178135"/>
                  <a:gd name="connsiteY61" fmla="*/ 1131605 h 2039827"/>
                  <a:gd name="connsiteX62" fmla="*/ 2147244 w 2178135"/>
                  <a:gd name="connsiteY62" fmla="*/ 1094535 h 2039827"/>
                  <a:gd name="connsiteX63" fmla="*/ 2159600 w 2178135"/>
                  <a:gd name="connsiteY63" fmla="*/ 1051286 h 2039827"/>
                  <a:gd name="connsiteX64" fmla="*/ 2178135 w 2178135"/>
                  <a:gd name="connsiteY64" fmla="*/ 1014216 h 2039827"/>
                  <a:gd name="connsiteX65" fmla="*/ 2141065 w 2178135"/>
                  <a:gd name="connsiteY65" fmla="*/ 903005 h 2039827"/>
                  <a:gd name="connsiteX66" fmla="*/ 2110173 w 2178135"/>
                  <a:gd name="connsiteY66" fmla="*/ 872113 h 2039827"/>
                  <a:gd name="connsiteX67" fmla="*/ 2085460 w 2178135"/>
                  <a:gd name="connsiteY67" fmla="*/ 791795 h 2039827"/>
                  <a:gd name="connsiteX68" fmla="*/ 2073103 w 2178135"/>
                  <a:gd name="connsiteY68" fmla="*/ 618800 h 2039827"/>
                  <a:gd name="connsiteX69" fmla="*/ 2060746 w 2178135"/>
                  <a:gd name="connsiteY69" fmla="*/ 519946 h 2039827"/>
                  <a:gd name="connsiteX70" fmla="*/ 2042211 w 2178135"/>
                  <a:gd name="connsiteY70" fmla="*/ 501411 h 2039827"/>
                  <a:gd name="connsiteX71" fmla="*/ 1992784 w 2178135"/>
                  <a:gd name="connsiteY71" fmla="*/ 526124 h 2039827"/>
                  <a:gd name="connsiteX72" fmla="*/ 1884028 w 2178135"/>
                  <a:gd name="connsiteY72" fmla="*/ 453649 h 2039827"/>
                  <a:gd name="connsiteX73" fmla="*/ 1844503 w 2178135"/>
                  <a:gd name="connsiteY73" fmla="*/ 470519 h 2039827"/>
                  <a:gd name="connsiteX74" fmla="*/ 1776541 w 2178135"/>
                  <a:gd name="connsiteY74" fmla="*/ 464340 h 2039827"/>
                  <a:gd name="connsiteX75" fmla="*/ 1702400 w 2178135"/>
                  <a:gd name="connsiteY75" fmla="*/ 519946 h 2039827"/>
                  <a:gd name="connsiteX76" fmla="*/ 1640617 w 2178135"/>
                  <a:gd name="connsiteY76" fmla="*/ 489054 h 2039827"/>
                  <a:gd name="connsiteX77" fmla="*/ 1603546 w 2178135"/>
                  <a:gd name="connsiteY77" fmla="*/ 501411 h 2039827"/>
                  <a:gd name="connsiteX78" fmla="*/ 1603608 w 2178135"/>
                  <a:gd name="connsiteY78" fmla="*/ 489288 h 2039827"/>
                  <a:gd name="connsiteX79" fmla="*/ 1529406 w 2178135"/>
                  <a:gd name="connsiteY79" fmla="*/ 495232 h 2039827"/>
                  <a:gd name="connsiteX80" fmla="*/ 1498514 w 2178135"/>
                  <a:gd name="connsiteY80" fmla="*/ 470519 h 2039827"/>
                  <a:gd name="connsiteX81" fmla="*/ 1451525 w 2178135"/>
                  <a:gd name="connsiteY81" fmla="*/ 481697 h 2039827"/>
                  <a:gd name="connsiteX82" fmla="*/ 1372168 w 2178135"/>
                  <a:gd name="connsiteY82" fmla="*/ 433707 h 2039827"/>
                  <a:gd name="connsiteX83" fmla="*/ 1300806 w 2178135"/>
                  <a:gd name="connsiteY83" fmla="*/ 451984 h 2039827"/>
                  <a:gd name="connsiteX84" fmla="*/ 1269914 w 2178135"/>
                  <a:gd name="connsiteY84" fmla="*/ 439627 h 2039827"/>
                  <a:gd name="connsiteX85" fmla="*/ 1250011 w 2178135"/>
                  <a:gd name="connsiteY85" fmla="*/ 432292 h 2039827"/>
                  <a:gd name="connsiteX86" fmla="*/ 1220487 w 2178135"/>
                  <a:gd name="connsiteY86" fmla="*/ 396378 h 2039827"/>
                  <a:gd name="connsiteX87" fmla="*/ 1153535 w 2178135"/>
                  <a:gd name="connsiteY87" fmla="*/ 390478 h 2039827"/>
                  <a:gd name="connsiteX88" fmla="*/ 1115454 w 2178135"/>
                  <a:gd name="connsiteY88" fmla="*/ 371665 h 2039827"/>
                  <a:gd name="connsiteX89" fmla="*/ 1096919 w 2178135"/>
                  <a:gd name="connsiteY89" fmla="*/ 371665 h 2039827"/>
                  <a:gd name="connsiteX90" fmla="*/ 1084562 w 2178135"/>
                  <a:gd name="connsiteY90" fmla="*/ 359308 h 2039827"/>
                  <a:gd name="connsiteX91" fmla="*/ 1072206 w 2178135"/>
                  <a:gd name="connsiteY91" fmla="*/ 353130 h 2039827"/>
                  <a:gd name="connsiteX92" fmla="*/ 1077975 w 2178135"/>
                  <a:gd name="connsiteY92" fmla="*/ 10936 h 2039827"/>
                  <a:gd name="connsiteX93" fmla="*/ 608423 w 2178135"/>
                  <a:gd name="connsiteY93" fmla="*/ 0 h 2039827"/>
                  <a:gd name="connsiteX0" fmla="*/ 608423 w 2178135"/>
                  <a:gd name="connsiteY0" fmla="*/ 0 h 2039827"/>
                  <a:gd name="connsiteX1" fmla="*/ 590292 w 2178135"/>
                  <a:gd name="connsiteY1" fmla="*/ 872113 h 2039827"/>
                  <a:gd name="connsiteX2" fmla="*/ 0 w 2178135"/>
                  <a:gd name="connsiteY2" fmla="*/ 880734 h 2039827"/>
                  <a:gd name="connsiteX3" fmla="*/ 58952 w 2178135"/>
                  <a:gd name="connsiteY3" fmla="*/ 921540 h 2039827"/>
                  <a:gd name="connsiteX4" fmla="*/ 114557 w 2178135"/>
                  <a:gd name="connsiteY4" fmla="*/ 989503 h 2039827"/>
                  <a:gd name="connsiteX5" fmla="*/ 584114 w 2178135"/>
                  <a:gd name="connsiteY5" fmla="*/ 1452881 h 2039827"/>
                  <a:gd name="connsiteX6" fmla="*/ 584114 w 2178135"/>
                  <a:gd name="connsiteY6" fmla="*/ 1452881 h 2039827"/>
                  <a:gd name="connsiteX7" fmla="*/ 615006 w 2178135"/>
                  <a:gd name="connsiteY7" fmla="*/ 1397276 h 2039827"/>
                  <a:gd name="connsiteX8" fmla="*/ 670611 w 2178135"/>
                  <a:gd name="connsiteY8" fmla="*/ 1329313 h 2039827"/>
                  <a:gd name="connsiteX9" fmla="*/ 738573 w 2178135"/>
                  <a:gd name="connsiteY9" fmla="*/ 1310778 h 2039827"/>
                  <a:gd name="connsiteX10" fmla="*/ 831249 w 2178135"/>
                  <a:gd name="connsiteY10" fmla="*/ 1323135 h 2039827"/>
                  <a:gd name="connsiteX11" fmla="*/ 911568 w 2178135"/>
                  <a:gd name="connsiteY11" fmla="*/ 1384919 h 2039827"/>
                  <a:gd name="connsiteX12" fmla="*/ 967173 w 2178135"/>
                  <a:gd name="connsiteY12" fmla="*/ 1465238 h 2039827"/>
                  <a:gd name="connsiteX13" fmla="*/ 1022779 w 2178135"/>
                  <a:gd name="connsiteY13" fmla="*/ 1545557 h 2039827"/>
                  <a:gd name="connsiteX14" fmla="*/ 1072206 w 2178135"/>
                  <a:gd name="connsiteY14" fmla="*/ 1632054 h 2039827"/>
                  <a:gd name="connsiteX15" fmla="*/ 1127811 w 2178135"/>
                  <a:gd name="connsiteY15" fmla="*/ 1700016 h 2039827"/>
                  <a:gd name="connsiteX16" fmla="*/ 1177238 w 2178135"/>
                  <a:gd name="connsiteY16" fmla="*/ 1737086 h 2039827"/>
                  <a:gd name="connsiteX17" fmla="*/ 1208130 w 2178135"/>
                  <a:gd name="connsiteY17" fmla="*/ 1817405 h 2039827"/>
                  <a:gd name="connsiteX18" fmla="*/ 1232844 w 2178135"/>
                  <a:gd name="connsiteY18" fmla="*/ 1879189 h 2039827"/>
                  <a:gd name="connsiteX19" fmla="*/ 1257557 w 2178135"/>
                  <a:gd name="connsiteY19" fmla="*/ 1940973 h 2039827"/>
                  <a:gd name="connsiteX20" fmla="*/ 1288449 w 2178135"/>
                  <a:gd name="connsiteY20" fmla="*/ 1984222 h 2039827"/>
                  <a:gd name="connsiteX21" fmla="*/ 1350233 w 2178135"/>
                  <a:gd name="connsiteY21" fmla="*/ 2008935 h 2039827"/>
                  <a:gd name="connsiteX22" fmla="*/ 1449087 w 2178135"/>
                  <a:gd name="connsiteY22" fmla="*/ 2027470 h 2039827"/>
                  <a:gd name="connsiteX23" fmla="*/ 1523227 w 2178135"/>
                  <a:gd name="connsiteY23" fmla="*/ 2039827 h 2039827"/>
                  <a:gd name="connsiteX24" fmla="*/ 1615903 w 2178135"/>
                  <a:gd name="connsiteY24" fmla="*/ 2039827 h 2039827"/>
                  <a:gd name="connsiteX25" fmla="*/ 1597368 w 2178135"/>
                  <a:gd name="connsiteY25" fmla="*/ 2027470 h 2039827"/>
                  <a:gd name="connsiteX26" fmla="*/ 1597368 w 2178135"/>
                  <a:gd name="connsiteY26" fmla="*/ 2027470 h 2039827"/>
                  <a:gd name="connsiteX27" fmla="*/ 1585011 w 2178135"/>
                  <a:gd name="connsiteY27" fmla="*/ 1959508 h 2039827"/>
                  <a:gd name="connsiteX28" fmla="*/ 1560298 w 2178135"/>
                  <a:gd name="connsiteY28" fmla="*/ 1928616 h 2039827"/>
                  <a:gd name="connsiteX29" fmla="*/ 1554119 w 2178135"/>
                  <a:gd name="connsiteY29" fmla="*/ 1891546 h 2039827"/>
                  <a:gd name="connsiteX30" fmla="*/ 1535584 w 2178135"/>
                  <a:gd name="connsiteY30" fmla="*/ 1848297 h 2039827"/>
                  <a:gd name="connsiteX31" fmla="*/ 1547941 w 2178135"/>
                  <a:gd name="connsiteY31" fmla="*/ 1817405 h 2039827"/>
                  <a:gd name="connsiteX32" fmla="*/ 1541762 w 2178135"/>
                  <a:gd name="connsiteY32" fmla="*/ 1798870 h 2039827"/>
                  <a:gd name="connsiteX33" fmla="*/ 1498514 w 2178135"/>
                  <a:gd name="connsiteY33" fmla="*/ 1774157 h 2039827"/>
                  <a:gd name="connsiteX34" fmla="*/ 1547941 w 2178135"/>
                  <a:gd name="connsiteY34" fmla="*/ 1743265 h 2039827"/>
                  <a:gd name="connsiteX35" fmla="*/ 1554119 w 2178135"/>
                  <a:gd name="connsiteY35" fmla="*/ 1730908 h 2039827"/>
                  <a:gd name="connsiteX36" fmla="*/ 1560298 w 2178135"/>
                  <a:gd name="connsiteY36" fmla="*/ 1700016 h 2039827"/>
                  <a:gd name="connsiteX37" fmla="*/ 1535584 w 2178135"/>
                  <a:gd name="connsiteY37" fmla="*/ 1669124 h 2039827"/>
                  <a:gd name="connsiteX38" fmla="*/ 1560298 w 2178135"/>
                  <a:gd name="connsiteY38" fmla="*/ 1669124 h 2039827"/>
                  <a:gd name="connsiteX39" fmla="*/ 1585011 w 2178135"/>
                  <a:gd name="connsiteY39" fmla="*/ 1650589 h 2039827"/>
                  <a:gd name="connsiteX40" fmla="*/ 1560298 w 2178135"/>
                  <a:gd name="connsiteY40" fmla="*/ 1594984 h 2039827"/>
                  <a:gd name="connsiteX41" fmla="*/ 1560298 w 2178135"/>
                  <a:gd name="connsiteY41" fmla="*/ 1594984 h 2039827"/>
                  <a:gd name="connsiteX42" fmla="*/ 1628260 w 2178135"/>
                  <a:gd name="connsiteY42" fmla="*/ 1594984 h 2039827"/>
                  <a:gd name="connsiteX43" fmla="*/ 1640617 w 2178135"/>
                  <a:gd name="connsiteY43" fmla="*/ 1582627 h 2039827"/>
                  <a:gd name="connsiteX44" fmla="*/ 1659152 w 2178135"/>
                  <a:gd name="connsiteY44" fmla="*/ 1533200 h 2039827"/>
                  <a:gd name="connsiteX45" fmla="*/ 1696222 w 2178135"/>
                  <a:gd name="connsiteY45" fmla="*/ 1533200 h 2039827"/>
                  <a:gd name="connsiteX46" fmla="*/ 1714757 w 2178135"/>
                  <a:gd name="connsiteY46" fmla="*/ 1533200 h 2039827"/>
                  <a:gd name="connsiteX47" fmla="*/ 1714757 w 2178135"/>
                  <a:gd name="connsiteY47" fmla="*/ 1502308 h 2039827"/>
                  <a:gd name="connsiteX48" fmla="*/ 1708579 w 2178135"/>
                  <a:gd name="connsiteY48" fmla="*/ 1483773 h 2039827"/>
                  <a:gd name="connsiteX49" fmla="*/ 1708579 w 2178135"/>
                  <a:gd name="connsiteY49" fmla="*/ 1483773 h 2039827"/>
                  <a:gd name="connsiteX50" fmla="*/ 1782719 w 2178135"/>
                  <a:gd name="connsiteY50" fmla="*/ 1489951 h 2039827"/>
                  <a:gd name="connsiteX51" fmla="*/ 1844503 w 2178135"/>
                  <a:gd name="connsiteY51" fmla="*/ 1477595 h 2039827"/>
                  <a:gd name="connsiteX52" fmla="*/ 1906287 w 2178135"/>
                  <a:gd name="connsiteY52" fmla="*/ 1421989 h 2039827"/>
                  <a:gd name="connsiteX53" fmla="*/ 1906287 w 2178135"/>
                  <a:gd name="connsiteY53" fmla="*/ 1378740 h 2039827"/>
                  <a:gd name="connsiteX54" fmla="*/ 1955714 w 2178135"/>
                  <a:gd name="connsiteY54" fmla="*/ 1347849 h 2039827"/>
                  <a:gd name="connsiteX55" fmla="*/ 1949535 w 2178135"/>
                  <a:gd name="connsiteY55" fmla="*/ 1286065 h 2039827"/>
                  <a:gd name="connsiteX56" fmla="*/ 1992784 w 2178135"/>
                  <a:gd name="connsiteY56" fmla="*/ 1267530 h 2039827"/>
                  <a:gd name="connsiteX57" fmla="*/ 2017498 w 2178135"/>
                  <a:gd name="connsiteY57" fmla="*/ 1329313 h 2039827"/>
                  <a:gd name="connsiteX58" fmla="*/ 2153422 w 2178135"/>
                  <a:gd name="connsiteY58" fmla="*/ 1255173 h 2039827"/>
                  <a:gd name="connsiteX59" fmla="*/ 2165779 w 2178135"/>
                  <a:gd name="connsiteY59" fmla="*/ 1168676 h 2039827"/>
                  <a:gd name="connsiteX60" fmla="*/ 2153422 w 2178135"/>
                  <a:gd name="connsiteY60" fmla="*/ 1131605 h 2039827"/>
                  <a:gd name="connsiteX61" fmla="*/ 2147244 w 2178135"/>
                  <a:gd name="connsiteY61" fmla="*/ 1094535 h 2039827"/>
                  <a:gd name="connsiteX62" fmla="*/ 2159600 w 2178135"/>
                  <a:gd name="connsiteY62" fmla="*/ 1051286 h 2039827"/>
                  <a:gd name="connsiteX63" fmla="*/ 2178135 w 2178135"/>
                  <a:gd name="connsiteY63" fmla="*/ 1014216 h 2039827"/>
                  <a:gd name="connsiteX64" fmla="*/ 2141065 w 2178135"/>
                  <a:gd name="connsiteY64" fmla="*/ 903005 h 2039827"/>
                  <a:gd name="connsiteX65" fmla="*/ 2110173 w 2178135"/>
                  <a:gd name="connsiteY65" fmla="*/ 872113 h 2039827"/>
                  <a:gd name="connsiteX66" fmla="*/ 2085460 w 2178135"/>
                  <a:gd name="connsiteY66" fmla="*/ 791795 h 2039827"/>
                  <a:gd name="connsiteX67" fmla="*/ 2073103 w 2178135"/>
                  <a:gd name="connsiteY67" fmla="*/ 618800 h 2039827"/>
                  <a:gd name="connsiteX68" fmla="*/ 2060746 w 2178135"/>
                  <a:gd name="connsiteY68" fmla="*/ 519946 h 2039827"/>
                  <a:gd name="connsiteX69" fmla="*/ 2042211 w 2178135"/>
                  <a:gd name="connsiteY69" fmla="*/ 501411 h 2039827"/>
                  <a:gd name="connsiteX70" fmla="*/ 1992784 w 2178135"/>
                  <a:gd name="connsiteY70" fmla="*/ 526124 h 2039827"/>
                  <a:gd name="connsiteX71" fmla="*/ 1884028 w 2178135"/>
                  <a:gd name="connsiteY71" fmla="*/ 453649 h 2039827"/>
                  <a:gd name="connsiteX72" fmla="*/ 1844503 w 2178135"/>
                  <a:gd name="connsiteY72" fmla="*/ 470519 h 2039827"/>
                  <a:gd name="connsiteX73" fmla="*/ 1776541 w 2178135"/>
                  <a:gd name="connsiteY73" fmla="*/ 464340 h 2039827"/>
                  <a:gd name="connsiteX74" fmla="*/ 1702400 w 2178135"/>
                  <a:gd name="connsiteY74" fmla="*/ 519946 h 2039827"/>
                  <a:gd name="connsiteX75" fmla="*/ 1640617 w 2178135"/>
                  <a:gd name="connsiteY75" fmla="*/ 489054 h 2039827"/>
                  <a:gd name="connsiteX76" fmla="*/ 1603546 w 2178135"/>
                  <a:gd name="connsiteY76" fmla="*/ 501411 h 2039827"/>
                  <a:gd name="connsiteX77" fmla="*/ 1603608 w 2178135"/>
                  <a:gd name="connsiteY77" fmla="*/ 489288 h 2039827"/>
                  <a:gd name="connsiteX78" fmla="*/ 1529406 w 2178135"/>
                  <a:gd name="connsiteY78" fmla="*/ 495232 h 2039827"/>
                  <a:gd name="connsiteX79" fmla="*/ 1498514 w 2178135"/>
                  <a:gd name="connsiteY79" fmla="*/ 470519 h 2039827"/>
                  <a:gd name="connsiteX80" fmla="*/ 1451525 w 2178135"/>
                  <a:gd name="connsiteY80" fmla="*/ 481697 h 2039827"/>
                  <a:gd name="connsiteX81" fmla="*/ 1372168 w 2178135"/>
                  <a:gd name="connsiteY81" fmla="*/ 433707 h 2039827"/>
                  <a:gd name="connsiteX82" fmla="*/ 1300806 w 2178135"/>
                  <a:gd name="connsiteY82" fmla="*/ 451984 h 2039827"/>
                  <a:gd name="connsiteX83" fmla="*/ 1269914 w 2178135"/>
                  <a:gd name="connsiteY83" fmla="*/ 439627 h 2039827"/>
                  <a:gd name="connsiteX84" fmla="*/ 1250011 w 2178135"/>
                  <a:gd name="connsiteY84" fmla="*/ 432292 h 2039827"/>
                  <a:gd name="connsiteX85" fmla="*/ 1220487 w 2178135"/>
                  <a:gd name="connsiteY85" fmla="*/ 396378 h 2039827"/>
                  <a:gd name="connsiteX86" fmla="*/ 1153535 w 2178135"/>
                  <a:gd name="connsiteY86" fmla="*/ 390478 h 2039827"/>
                  <a:gd name="connsiteX87" fmla="*/ 1115454 w 2178135"/>
                  <a:gd name="connsiteY87" fmla="*/ 371665 h 2039827"/>
                  <a:gd name="connsiteX88" fmla="*/ 1096919 w 2178135"/>
                  <a:gd name="connsiteY88" fmla="*/ 371665 h 2039827"/>
                  <a:gd name="connsiteX89" fmla="*/ 1084562 w 2178135"/>
                  <a:gd name="connsiteY89" fmla="*/ 359308 h 2039827"/>
                  <a:gd name="connsiteX90" fmla="*/ 1072206 w 2178135"/>
                  <a:gd name="connsiteY90" fmla="*/ 353130 h 2039827"/>
                  <a:gd name="connsiteX91" fmla="*/ 1077975 w 2178135"/>
                  <a:gd name="connsiteY91" fmla="*/ 10936 h 2039827"/>
                  <a:gd name="connsiteX92" fmla="*/ 608423 w 2178135"/>
                  <a:gd name="connsiteY92" fmla="*/ 0 h 2039827"/>
                  <a:gd name="connsiteX0" fmla="*/ 549471 w 2119183"/>
                  <a:gd name="connsiteY0" fmla="*/ 0 h 2039827"/>
                  <a:gd name="connsiteX1" fmla="*/ 531340 w 2119183"/>
                  <a:gd name="connsiteY1" fmla="*/ 872113 h 2039827"/>
                  <a:gd name="connsiteX2" fmla="*/ 0 w 2119183"/>
                  <a:gd name="connsiteY2" fmla="*/ 921540 h 2039827"/>
                  <a:gd name="connsiteX3" fmla="*/ 55605 w 2119183"/>
                  <a:gd name="connsiteY3" fmla="*/ 989503 h 2039827"/>
                  <a:gd name="connsiteX4" fmla="*/ 525162 w 2119183"/>
                  <a:gd name="connsiteY4" fmla="*/ 1452881 h 2039827"/>
                  <a:gd name="connsiteX5" fmla="*/ 525162 w 2119183"/>
                  <a:gd name="connsiteY5" fmla="*/ 1452881 h 2039827"/>
                  <a:gd name="connsiteX6" fmla="*/ 556054 w 2119183"/>
                  <a:gd name="connsiteY6" fmla="*/ 1397276 h 2039827"/>
                  <a:gd name="connsiteX7" fmla="*/ 611659 w 2119183"/>
                  <a:gd name="connsiteY7" fmla="*/ 1329313 h 2039827"/>
                  <a:gd name="connsiteX8" fmla="*/ 679621 w 2119183"/>
                  <a:gd name="connsiteY8" fmla="*/ 1310778 h 2039827"/>
                  <a:gd name="connsiteX9" fmla="*/ 772297 w 2119183"/>
                  <a:gd name="connsiteY9" fmla="*/ 1323135 h 2039827"/>
                  <a:gd name="connsiteX10" fmla="*/ 852616 w 2119183"/>
                  <a:gd name="connsiteY10" fmla="*/ 1384919 h 2039827"/>
                  <a:gd name="connsiteX11" fmla="*/ 908221 w 2119183"/>
                  <a:gd name="connsiteY11" fmla="*/ 1465238 h 2039827"/>
                  <a:gd name="connsiteX12" fmla="*/ 963827 w 2119183"/>
                  <a:gd name="connsiteY12" fmla="*/ 1545557 h 2039827"/>
                  <a:gd name="connsiteX13" fmla="*/ 1013254 w 2119183"/>
                  <a:gd name="connsiteY13" fmla="*/ 1632054 h 2039827"/>
                  <a:gd name="connsiteX14" fmla="*/ 1068859 w 2119183"/>
                  <a:gd name="connsiteY14" fmla="*/ 1700016 h 2039827"/>
                  <a:gd name="connsiteX15" fmla="*/ 1118286 w 2119183"/>
                  <a:gd name="connsiteY15" fmla="*/ 1737086 h 2039827"/>
                  <a:gd name="connsiteX16" fmla="*/ 1149178 w 2119183"/>
                  <a:gd name="connsiteY16" fmla="*/ 1817405 h 2039827"/>
                  <a:gd name="connsiteX17" fmla="*/ 1173892 w 2119183"/>
                  <a:gd name="connsiteY17" fmla="*/ 1879189 h 2039827"/>
                  <a:gd name="connsiteX18" fmla="*/ 1198605 w 2119183"/>
                  <a:gd name="connsiteY18" fmla="*/ 1940973 h 2039827"/>
                  <a:gd name="connsiteX19" fmla="*/ 1229497 w 2119183"/>
                  <a:gd name="connsiteY19" fmla="*/ 1984222 h 2039827"/>
                  <a:gd name="connsiteX20" fmla="*/ 1291281 w 2119183"/>
                  <a:gd name="connsiteY20" fmla="*/ 2008935 h 2039827"/>
                  <a:gd name="connsiteX21" fmla="*/ 1390135 w 2119183"/>
                  <a:gd name="connsiteY21" fmla="*/ 2027470 h 2039827"/>
                  <a:gd name="connsiteX22" fmla="*/ 1464275 w 2119183"/>
                  <a:gd name="connsiteY22" fmla="*/ 2039827 h 2039827"/>
                  <a:gd name="connsiteX23" fmla="*/ 1556951 w 2119183"/>
                  <a:gd name="connsiteY23" fmla="*/ 2039827 h 2039827"/>
                  <a:gd name="connsiteX24" fmla="*/ 1538416 w 2119183"/>
                  <a:gd name="connsiteY24" fmla="*/ 2027470 h 2039827"/>
                  <a:gd name="connsiteX25" fmla="*/ 1538416 w 2119183"/>
                  <a:gd name="connsiteY25" fmla="*/ 2027470 h 2039827"/>
                  <a:gd name="connsiteX26" fmla="*/ 1526059 w 2119183"/>
                  <a:gd name="connsiteY26" fmla="*/ 1959508 h 2039827"/>
                  <a:gd name="connsiteX27" fmla="*/ 1501346 w 2119183"/>
                  <a:gd name="connsiteY27" fmla="*/ 1928616 h 2039827"/>
                  <a:gd name="connsiteX28" fmla="*/ 1495167 w 2119183"/>
                  <a:gd name="connsiteY28" fmla="*/ 1891546 h 2039827"/>
                  <a:gd name="connsiteX29" fmla="*/ 1476632 w 2119183"/>
                  <a:gd name="connsiteY29" fmla="*/ 1848297 h 2039827"/>
                  <a:gd name="connsiteX30" fmla="*/ 1488989 w 2119183"/>
                  <a:gd name="connsiteY30" fmla="*/ 1817405 h 2039827"/>
                  <a:gd name="connsiteX31" fmla="*/ 1482810 w 2119183"/>
                  <a:gd name="connsiteY31" fmla="*/ 1798870 h 2039827"/>
                  <a:gd name="connsiteX32" fmla="*/ 1439562 w 2119183"/>
                  <a:gd name="connsiteY32" fmla="*/ 1774157 h 2039827"/>
                  <a:gd name="connsiteX33" fmla="*/ 1488989 w 2119183"/>
                  <a:gd name="connsiteY33" fmla="*/ 1743265 h 2039827"/>
                  <a:gd name="connsiteX34" fmla="*/ 1495167 w 2119183"/>
                  <a:gd name="connsiteY34" fmla="*/ 1730908 h 2039827"/>
                  <a:gd name="connsiteX35" fmla="*/ 1501346 w 2119183"/>
                  <a:gd name="connsiteY35" fmla="*/ 1700016 h 2039827"/>
                  <a:gd name="connsiteX36" fmla="*/ 1476632 w 2119183"/>
                  <a:gd name="connsiteY36" fmla="*/ 1669124 h 2039827"/>
                  <a:gd name="connsiteX37" fmla="*/ 1501346 w 2119183"/>
                  <a:gd name="connsiteY37" fmla="*/ 1669124 h 2039827"/>
                  <a:gd name="connsiteX38" fmla="*/ 1526059 w 2119183"/>
                  <a:gd name="connsiteY38" fmla="*/ 1650589 h 2039827"/>
                  <a:gd name="connsiteX39" fmla="*/ 1501346 w 2119183"/>
                  <a:gd name="connsiteY39" fmla="*/ 1594984 h 2039827"/>
                  <a:gd name="connsiteX40" fmla="*/ 1501346 w 2119183"/>
                  <a:gd name="connsiteY40" fmla="*/ 1594984 h 2039827"/>
                  <a:gd name="connsiteX41" fmla="*/ 1569308 w 2119183"/>
                  <a:gd name="connsiteY41" fmla="*/ 1594984 h 2039827"/>
                  <a:gd name="connsiteX42" fmla="*/ 1581665 w 2119183"/>
                  <a:gd name="connsiteY42" fmla="*/ 1582627 h 2039827"/>
                  <a:gd name="connsiteX43" fmla="*/ 1600200 w 2119183"/>
                  <a:gd name="connsiteY43" fmla="*/ 1533200 h 2039827"/>
                  <a:gd name="connsiteX44" fmla="*/ 1637270 w 2119183"/>
                  <a:gd name="connsiteY44" fmla="*/ 1533200 h 2039827"/>
                  <a:gd name="connsiteX45" fmla="*/ 1655805 w 2119183"/>
                  <a:gd name="connsiteY45" fmla="*/ 1533200 h 2039827"/>
                  <a:gd name="connsiteX46" fmla="*/ 1655805 w 2119183"/>
                  <a:gd name="connsiteY46" fmla="*/ 1502308 h 2039827"/>
                  <a:gd name="connsiteX47" fmla="*/ 1649627 w 2119183"/>
                  <a:gd name="connsiteY47" fmla="*/ 1483773 h 2039827"/>
                  <a:gd name="connsiteX48" fmla="*/ 1649627 w 2119183"/>
                  <a:gd name="connsiteY48" fmla="*/ 1483773 h 2039827"/>
                  <a:gd name="connsiteX49" fmla="*/ 1723767 w 2119183"/>
                  <a:gd name="connsiteY49" fmla="*/ 1489951 h 2039827"/>
                  <a:gd name="connsiteX50" fmla="*/ 1785551 w 2119183"/>
                  <a:gd name="connsiteY50" fmla="*/ 1477595 h 2039827"/>
                  <a:gd name="connsiteX51" fmla="*/ 1847335 w 2119183"/>
                  <a:gd name="connsiteY51" fmla="*/ 1421989 h 2039827"/>
                  <a:gd name="connsiteX52" fmla="*/ 1847335 w 2119183"/>
                  <a:gd name="connsiteY52" fmla="*/ 1378740 h 2039827"/>
                  <a:gd name="connsiteX53" fmla="*/ 1896762 w 2119183"/>
                  <a:gd name="connsiteY53" fmla="*/ 1347849 h 2039827"/>
                  <a:gd name="connsiteX54" fmla="*/ 1890583 w 2119183"/>
                  <a:gd name="connsiteY54" fmla="*/ 1286065 h 2039827"/>
                  <a:gd name="connsiteX55" fmla="*/ 1933832 w 2119183"/>
                  <a:gd name="connsiteY55" fmla="*/ 1267530 h 2039827"/>
                  <a:gd name="connsiteX56" fmla="*/ 1958546 w 2119183"/>
                  <a:gd name="connsiteY56" fmla="*/ 1329313 h 2039827"/>
                  <a:gd name="connsiteX57" fmla="*/ 2094470 w 2119183"/>
                  <a:gd name="connsiteY57" fmla="*/ 1255173 h 2039827"/>
                  <a:gd name="connsiteX58" fmla="*/ 2106827 w 2119183"/>
                  <a:gd name="connsiteY58" fmla="*/ 1168676 h 2039827"/>
                  <a:gd name="connsiteX59" fmla="*/ 2094470 w 2119183"/>
                  <a:gd name="connsiteY59" fmla="*/ 1131605 h 2039827"/>
                  <a:gd name="connsiteX60" fmla="*/ 2088292 w 2119183"/>
                  <a:gd name="connsiteY60" fmla="*/ 1094535 h 2039827"/>
                  <a:gd name="connsiteX61" fmla="*/ 2100648 w 2119183"/>
                  <a:gd name="connsiteY61" fmla="*/ 1051286 h 2039827"/>
                  <a:gd name="connsiteX62" fmla="*/ 2119183 w 2119183"/>
                  <a:gd name="connsiteY62" fmla="*/ 1014216 h 2039827"/>
                  <a:gd name="connsiteX63" fmla="*/ 2082113 w 2119183"/>
                  <a:gd name="connsiteY63" fmla="*/ 903005 h 2039827"/>
                  <a:gd name="connsiteX64" fmla="*/ 2051221 w 2119183"/>
                  <a:gd name="connsiteY64" fmla="*/ 872113 h 2039827"/>
                  <a:gd name="connsiteX65" fmla="*/ 2026508 w 2119183"/>
                  <a:gd name="connsiteY65" fmla="*/ 791795 h 2039827"/>
                  <a:gd name="connsiteX66" fmla="*/ 2014151 w 2119183"/>
                  <a:gd name="connsiteY66" fmla="*/ 618800 h 2039827"/>
                  <a:gd name="connsiteX67" fmla="*/ 2001794 w 2119183"/>
                  <a:gd name="connsiteY67" fmla="*/ 519946 h 2039827"/>
                  <a:gd name="connsiteX68" fmla="*/ 1983259 w 2119183"/>
                  <a:gd name="connsiteY68" fmla="*/ 501411 h 2039827"/>
                  <a:gd name="connsiteX69" fmla="*/ 1933832 w 2119183"/>
                  <a:gd name="connsiteY69" fmla="*/ 526124 h 2039827"/>
                  <a:gd name="connsiteX70" fmla="*/ 1825076 w 2119183"/>
                  <a:gd name="connsiteY70" fmla="*/ 453649 h 2039827"/>
                  <a:gd name="connsiteX71" fmla="*/ 1785551 w 2119183"/>
                  <a:gd name="connsiteY71" fmla="*/ 470519 h 2039827"/>
                  <a:gd name="connsiteX72" fmla="*/ 1717589 w 2119183"/>
                  <a:gd name="connsiteY72" fmla="*/ 464340 h 2039827"/>
                  <a:gd name="connsiteX73" fmla="*/ 1643448 w 2119183"/>
                  <a:gd name="connsiteY73" fmla="*/ 519946 h 2039827"/>
                  <a:gd name="connsiteX74" fmla="*/ 1581665 w 2119183"/>
                  <a:gd name="connsiteY74" fmla="*/ 489054 h 2039827"/>
                  <a:gd name="connsiteX75" fmla="*/ 1544594 w 2119183"/>
                  <a:gd name="connsiteY75" fmla="*/ 501411 h 2039827"/>
                  <a:gd name="connsiteX76" fmla="*/ 1544656 w 2119183"/>
                  <a:gd name="connsiteY76" fmla="*/ 489288 h 2039827"/>
                  <a:gd name="connsiteX77" fmla="*/ 1470454 w 2119183"/>
                  <a:gd name="connsiteY77" fmla="*/ 495232 h 2039827"/>
                  <a:gd name="connsiteX78" fmla="*/ 1439562 w 2119183"/>
                  <a:gd name="connsiteY78" fmla="*/ 470519 h 2039827"/>
                  <a:gd name="connsiteX79" fmla="*/ 1392573 w 2119183"/>
                  <a:gd name="connsiteY79" fmla="*/ 481697 h 2039827"/>
                  <a:gd name="connsiteX80" fmla="*/ 1313216 w 2119183"/>
                  <a:gd name="connsiteY80" fmla="*/ 433707 h 2039827"/>
                  <a:gd name="connsiteX81" fmla="*/ 1241854 w 2119183"/>
                  <a:gd name="connsiteY81" fmla="*/ 451984 h 2039827"/>
                  <a:gd name="connsiteX82" fmla="*/ 1210962 w 2119183"/>
                  <a:gd name="connsiteY82" fmla="*/ 439627 h 2039827"/>
                  <a:gd name="connsiteX83" fmla="*/ 1191059 w 2119183"/>
                  <a:gd name="connsiteY83" fmla="*/ 432292 h 2039827"/>
                  <a:gd name="connsiteX84" fmla="*/ 1161535 w 2119183"/>
                  <a:gd name="connsiteY84" fmla="*/ 396378 h 2039827"/>
                  <a:gd name="connsiteX85" fmla="*/ 1094583 w 2119183"/>
                  <a:gd name="connsiteY85" fmla="*/ 390478 h 2039827"/>
                  <a:gd name="connsiteX86" fmla="*/ 1056502 w 2119183"/>
                  <a:gd name="connsiteY86" fmla="*/ 371665 h 2039827"/>
                  <a:gd name="connsiteX87" fmla="*/ 1037967 w 2119183"/>
                  <a:gd name="connsiteY87" fmla="*/ 371665 h 2039827"/>
                  <a:gd name="connsiteX88" fmla="*/ 1025610 w 2119183"/>
                  <a:gd name="connsiteY88" fmla="*/ 359308 h 2039827"/>
                  <a:gd name="connsiteX89" fmla="*/ 1013254 w 2119183"/>
                  <a:gd name="connsiteY89" fmla="*/ 353130 h 2039827"/>
                  <a:gd name="connsiteX90" fmla="*/ 1019023 w 2119183"/>
                  <a:gd name="connsiteY90" fmla="*/ 10936 h 2039827"/>
                  <a:gd name="connsiteX91" fmla="*/ 549471 w 2119183"/>
                  <a:gd name="connsiteY91" fmla="*/ 0 h 2039827"/>
                  <a:gd name="connsiteX0" fmla="*/ 549471 w 2119183"/>
                  <a:gd name="connsiteY0" fmla="*/ 0 h 2039827"/>
                  <a:gd name="connsiteX1" fmla="*/ 531340 w 2119183"/>
                  <a:gd name="connsiteY1" fmla="*/ 872113 h 2039827"/>
                  <a:gd name="connsiteX2" fmla="*/ 0 w 2119183"/>
                  <a:gd name="connsiteY2" fmla="*/ 921540 h 2039827"/>
                  <a:gd name="connsiteX3" fmla="*/ 525162 w 2119183"/>
                  <a:gd name="connsiteY3" fmla="*/ 1452881 h 2039827"/>
                  <a:gd name="connsiteX4" fmla="*/ 525162 w 2119183"/>
                  <a:gd name="connsiteY4" fmla="*/ 1452881 h 2039827"/>
                  <a:gd name="connsiteX5" fmla="*/ 556054 w 2119183"/>
                  <a:gd name="connsiteY5" fmla="*/ 1397276 h 2039827"/>
                  <a:gd name="connsiteX6" fmla="*/ 611659 w 2119183"/>
                  <a:gd name="connsiteY6" fmla="*/ 1329313 h 2039827"/>
                  <a:gd name="connsiteX7" fmla="*/ 679621 w 2119183"/>
                  <a:gd name="connsiteY7" fmla="*/ 1310778 h 2039827"/>
                  <a:gd name="connsiteX8" fmla="*/ 772297 w 2119183"/>
                  <a:gd name="connsiteY8" fmla="*/ 1323135 h 2039827"/>
                  <a:gd name="connsiteX9" fmla="*/ 852616 w 2119183"/>
                  <a:gd name="connsiteY9" fmla="*/ 1384919 h 2039827"/>
                  <a:gd name="connsiteX10" fmla="*/ 908221 w 2119183"/>
                  <a:gd name="connsiteY10" fmla="*/ 1465238 h 2039827"/>
                  <a:gd name="connsiteX11" fmla="*/ 963827 w 2119183"/>
                  <a:gd name="connsiteY11" fmla="*/ 1545557 h 2039827"/>
                  <a:gd name="connsiteX12" fmla="*/ 1013254 w 2119183"/>
                  <a:gd name="connsiteY12" fmla="*/ 1632054 h 2039827"/>
                  <a:gd name="connsiteX13" fmla="*/ 1068859 w 2119183"/>
                  <a:gd name="connsiteY13" fmla="*/ 1700016 h 2039827"/>
                  <a:gd name="connsiteX14" fmla="*/ 1118286 w 2119183"/>
                  <a:gd name="connsiteY14" fmla="*/ 1737086 h 2039827"/>
                  <a:gd name="connsiteX15" fmla="*/ 1149178 w 2119183"/>
                  <a:gd name="connsiteY15" fmla="*/ 1817405 h 2039827"/>
                  <a:gd name="connsiteX16" fmla="*/ 1173892 w 2119183"/>
                  <a:gd name="connsiteY16" fmla="*/ 1879189 h 2039827"/>
                  <a:gd name="connsiteX17" fmla="*/ 1198605 w 2119183"/>
                  <a:gd name="connsiteY17" fmla="*/ 1940973 h 2039827"/>
                  <a:gd name="connsiteX18" fmla="*/ 1229497 w 2119183"/>
                  <a:gd name="connsiteY18" fmla="*/ 1984222 h 2039827"/>
                  <a:gd name="connsiteX19" fmla="*/ 1291281 w 2119183"/>
                  <a:gd name="connsiteY19" fmla="*/ 2008935 h 2039827"/>
                  <a:gd name="connsiteX20" fmla="*/ 1390135 w 2119183"/>
                  <a:gd name="connsiteY20" fmla="*/ 2027470 h 2039827"/>
                  <a:gd name="connsiteX21" fmla="*/ 1464275 w 2119183"/>
                  <a:gd name="connsiteY21" fmla="*/ 2039827 h 2039827"/>
                  <a:gd name="connsiteX22" fmla="*/ 1556951 w 2119183"/>
                  <a:gd name="connsiteY22" fmla="*/ 2039827 h 2039827"/>
                  <a:gd name="connsiteX23" fmla="*/ 1538416 w 2119183"/>
                  <a:gd name="connsiteY23" fmla="*/ 2027470 h 2039827"/>
                  <a:gd name="connsiteX24" fmla="*/ 1538416 w 2119183"/>
                  <a:gd name="connsiteY24" fmla="*/ 2027470 h 2039827"/>
                  <a:gd name="connsiteX25" fmla="*/ 1526059 w 2119183"/>
                  <a:gd name="connsiteY25" fmla="*/ 1959508 h 2039827"/>
                  <a:gd name="connsiteX26" fmla="*/ 1501346 w 2119183"/>
                  <a:gd name="connsiteY26" fmla="*/ 1928616 h 2039827"/>
                  <a:gd name="connsiteX27" fmla="*/ 1495167 w 2119183"/>
                  <a:gd name="connsiteY27" fmla="*/ 1891546 h 2039827"/>
                  <a:gd name="connsiteX28" fmla="*/ 1476632 w 2119183"/>
                  <a:gd name="connsiteY28" fmla="*/ 1848297 h 2039827"/>
                  <a:gd name="connsiteX29" fmla="*/ 1488989 w 2119183"/>
                  <a:gd name="connsiteY29" fmla="*/ 1817405 h 2039827"/>
                  <a:gd name="connsiteX30" fmla="*/ 1482810 w 2119183"/>
                  <a:gd name="connsiteY30" fmla="*/ 1798870 h 2039827"/>
                  <a:gd name="connsiteX31" fmla="*/ 1439562 w 2119183"/>
                  <a:gd name="connsiteY31" fmla="*/ 1774157 h 2039827"/>
                  <a:gd name="connsiteX32" fmla="*/ 1488989 w 2119183"/>
                  <a:gd name="connsiteY32" fmla="*/ 1743265 h 2039827"/>
                  <a:gd name="connsiteX33" fmla="*/ 1495167 w 2119183"/>
                  <a:gd name="connsiteY33" fmla="*/ 1730908 h 2039827"/>
                  <a:gd name="connsiteX34" fmla="*/ 1501346 w 2119183"/>
                  <a:gd name="connsiteY34" fmla="*/ 1700016 h 2039827"/>
                  <a:gd name="connsiteX35" fmla="*/ 1476632 w 2119183"/>
                  <a:gd name="connsiteY35" fmla="*/ 1669124 h 2039827"/>
                  <a:gd name="connsiteX36" fmla="*/ 1501346 w 2119183"/>
                  <a:gd name="connsiteY36" fmla="*/ 1669124 h 2039827"/>
                  <a:gd name="connsiteX37" fmla="*/ 1526059 w 2119183"/>
                  <a:gd name="connsiteY37" fmla="*/ 1650589 h 2039827"/>
                  <a:gd name="connsiteX38" fmla="*/ 1501346 w 2119183"/>
                  <a:gd name="connsiteY38" fmla="*/ 1594984 h 2039827"/>
                  <a:gd name="connsiteX39" fmla="*/ 1501346 w 2119183"/>
                  <a:gd name="connsiteY39" fmla="*/ 1594984 h 2039827"/>
                  <a:gd name="connsiteX40" fmla="*/ 1569308 w 2119183"/>
                  <a:gd name="connsiteY40" fmla="*/ 1594984 h 2039827"/>
                  <a:gd name="connsiteX41" fmla="*/ 1581665 w 2119183"/>
                  <a:gd name="connsiteY41" fmla="*/ 1582627 h 2039827"/>
                  <a:gd name="connsiteX42" fmla="*/ 1600200 w 2119183"/>
                  <a:gd name="connsiteY42" fmla="*/ 1533200 h 2039827"/>
                  <a:gd name="connsiteX43" fmla="*/ 1637270 w 2119183"/>
                  <a:gd name="connsiteY43" fmla="*/ 1533200 h 2039827"/>
                  <a:gd name="connsiteX44" fmla="*/ 1655805 w 2119183"/>
                  <a:gd name="connsiteY44" fmla="*/ 1533200 h 2039827"/>
                  <a:gd name="connsiteX45" fmla="*/ 1655805 w 2119183"/>
                  <a:gd name="connsiteY45" fmla="*/ 1502308 h 2039827"/>
                  <a:gd name="connsiteX46" fmla="*/ 1649627 w 2119183"/>
                  <a:gd name="connsiteY46" fmla="*/ 1483773 h 2039827"/>
                  <a:gd name="connsiteX47" fmla="*/ 1649627 w 2119183"/>
                  <a:gd name="connsiteY47" fmla="*/ 1483773 h 2039827"/>
                  <a:gd name="connsiteX48" fmla="*/ 1723767 w 2119183"/>
                  <a:gd name="connsiteY48" fmla="*/ 1489951 h 2039827"/>
                  <a:gd name="connsiteX49" fmla="*/ 1785551 w 2119183"/>
                  <a:gd name="connsiteY49" fmla="*/ 1477595 h 2039827"/>
                  <a:gd name="connsiteX50" fmla="*/ 1847335 w 2119183"/>
                  <a:gd name="connsiteY50" fmla="*/ 1421989 h 2039827"/>
                  <a:gd name="connsiteX51" fmla="*/ 1847335 w 2119183"/>
                  <a:gd name="connsiteY51" fmla="*/ 1378740 h 2039827"/>
                  <a:gd name="connsiteX52" fmla="*/ 1896762 w 2119183"/>
                  <a:gd name="connsiteY52" fmla="*/ 1347849 h 2039827"/>
                  <a:gd name="connsiteX53" fmla="*/ 1890583 w 2119183"/>
                  <a:gd name="connsiteY53" fmla="*/ 1286065 h 2039827"/>
                  <a:gd name="connsiteX54" fmla="*/ 1933832 w 2119183"/>
                  <a:gd name="connsiteY54" fmla="*/ 1267530 h 2039827"/>
                  <a:gd name="connsiteX55" fmla="*/ 1958546 w 2119183"/>
                  <a:gd name="connsiteY55" fmla="*/ 1329313 h 2039827"/>
                  <a:gd name="connsiteX56" fmla="*/ 2094470 w 2119183"/>
                  <a:gd name="connsiteY56" fmla="*/ 1255173 h 2039827"/>
                  <a:gd name="connsiteX57" fmla="*/ 2106827 w 2119183"/>
                  <a:gd name="connsiteY57" fmla="*/ 1168676 h 2039827"/>
                  <a:gd name="connsiteX58" fmla="*/ 2094470 w 2119183"/>
                  <a:gd name="connsiteY58" fmla="*/ 1131605 h 2039827"/>
                  <a:gd name="connsiteX59" fmla="*/ 2088292 w 2119183"/>
                  <a:gd name="connsiteY59" fmla="*/ 1094535 h 2039827"/>
                  <a:gd name="connsiteX60" fmla="*/ 2100648 w 2119183"/>
                  <a:gd name="connsiteY60" fmla="*/ 1051286 h 2039827"/>
                  <a:gd name="connsiteX61" fmla="*/ 2119183 w 2119183"/>
                  <a:gd name="connsiteY61" fmla="*/ 1014216 h 2039827"/>
                  <a:gd name="connsiteX62" fmla="*/ 2082113 w 2119183"/>
                  <a:gd name="connsiteY62" fmla="*/ 903005 h 2039827"/>
                  <a:gd name="connsiteX63" fmla="*/ 2051221 w 2119183"/>
                  <a:gd name="connsiteY63" fmla="*/ 872113 h 2039827"/>
                  <a:gd name="connsiteX64" fmla="*/ 2026508 w 2119183"/>
                  <a:gd name="connsiteY64" fmla="*/ 791795 h 2039827"/>
                  <a:gd name="connsiteX65" fmla="*/ 2014151 w 2119183"/>
                  <a:gd name="connsiteY65" fmla="*/ 618800 h 2039827"/>
                  <a:gd name="connsiteX66" fmla="*/ 2001794 w 2119183"/>
                  <a:gd name="connsiteY66" fmla="*/ 519946 h 2039827"/>
                  <a:gd name="connsiteX67" fmla="*/ 1983259 w 2119183"/>
                  <a:gd name="connsiteY67" fmla="*/ 501411 h 2039827"/>
                  <a:gd name="connsiteX68" fmla="*/ 1933832 w 2119183"/>
                  <a:gd name="connsiteY68" fmla="*/ 526124 h 2039827"/>
                  <a:gd name="connsiteX69" fmla="*/ 1825076 w 2119183"/>
                  <a:gd name="connsiteY69" fmla="*/ 453649 h 2039827"/>
                  <a:gd name="connsiteX70" fmla="*/ 1785551 w 2119183"/>
                  <a:gd name="connsiteY70" fmla="*/ 470519 h 2039827"/>
                  <a:gd name="connsiteX71" fmla="*/ 1717589 w 2119183"/>
                  <a:gd name="connsiteY71" fmla="*/ 464340 h 2039827"/>
                  <a:gd name="connsiteX72" fmla="*/ 1643448 w 2119183"/>
                  <a:gd name="connsiteY72" fmla="*/ 519946 h 2039827"/>
                  <a:gd name="connsiteX73" fmla="*/ 1581665 w 2119183"/>
                  <a:gd name="connsiteY73" fmla="*/ 489054 h 2039827"/>
                  <a:gd name="connsiteX74" fmla="*/ 1544594 w 2119183"/>
                  <a:gd name="connsiteY74" fmla="*/ 501411 h 2039827"/>
                  <a:gd name="connsiteX75" fmla="*/ 1544656 w 2119183"/>
                  <a:gd name="connsiteY75" fmla="*/ 489288 h 2039827"/>
                  <a:gd name="connsiteX76" fmla="*/ 1470454 w 2119183"/>
                  <a:gd name="connsiteY76" fmla="*/ 495232 h 2039827"/>
                  <a:gd name="connsiteX77" fmla="*/ 1439562 w 2119183"/>
                  <a:gd name="connsiteY77" fmla="*/ 470519 h 2039827"/>
                  <a:gd name="connsiteX78" fmla="*/ 1392573 w 2119183"/>
                  <a:gd name="connsiteY78" fmla="*/ 481697 h 2039827"/>
                  <a:gd name="connsiteX79" fmla="*/ 1313216 w 2119183"/>
                  <a:gd name="connsiteY79" fmla="*/ 433707 h 2039827"/>
                  <a:gd name="connsiteX80" fmla="*/ 1241854 w 2119183"/>
                  <a:gd name="connsiteY80" fmla="*/ 451984 h 2039827"/>
                  <a:gd name="connsiteX81" fmla="*/ 1210962 w 2119183"/>
                  <a:gd name="connsiteY81" fmla="*/ 439627 h 2039827"/>
                  <a:gd name="connsiteX82" fmla="*/ 1191059 w 2119183"/>
                  <a:gd name="connsiteY82" fmla="*/ 432292 h 2039827"/>
                  <a:gd name="connsiteX83" fmla="*/ 1161535 w 2119183"/>
                  <a:gd name="connsiteY83" fmla="*/ 396378 h 2039827"/>
                  <a:gd name="connsiteX84" fmla="*/ 1094583 w 2119183"/>
                  <a:gd name="connsiteY84" fmla="*/ 390478 h 2039827"/>
                  <a:gd name="connsiteX85" fmla="*/ 1056502 w 2119183"/>
                  <a:gd name="connsiteY85" fmla="*/ 371665 h 2039827"/>
                  <a:gd name="connsiteX86" fmla="*/ 1037967 w 2119183"/>
                  <a:gd name="connsiteY86" fmla="*/ 371665 h 2039827"/>
                  <a:gd name="connsiteX87" fmla="*/ 1025610 w 2119183"/>
                  <a:gd name="connsiteY87" fmla="*/ 359308 h 2039827"/>
                  <a:gd name="connsiteX88" fmla="*/ 1013254 w 2119183"/>
                  <a:gd name="connsiteY88" fmla="*/ 353130 h 2039827"/>
                  <a:gd name="connsiteX89" fmla="*/ 1019023 w 2119183"/>
                  <a:gd name="connsiteY89" fmla="*/ 10936 h 2039827"/>
                  <a:gd name="connsiteX90" fmla="*/ 549471 w 2119183"/>
                  <a:gd name="connsiteY90" fmla="*/ 0 h 2039827"/>
                  <a:gd name="connsiteX0" fmla="*/ 24308 w 1594020"/>
                  <a:gd name="connsiteY0" fmla="*/ 0 h 2039827"/>
                  <a:gd name="connsiteX1" fmla="*/ 6177 w 1594020"/>
                  <a:gd name="connsiteY1" fmla="*/ 872113 h 2039827"/>
                  <a:gd name="connsiteX2" fmla="*/ -1 w 1594020"/>
                  <a:gd name="connsiteY2" fmla="*/ 1452881 h 2039827"/>
                  <a:gd name="connsiteX3" fmla="*/ -1 w 1594020"/>
                  <a:gd name="connsiteY3" fmla="*/ 1452881 h 2039827"/>
                  <a:gd name="connsiteX4" fmla="*/ 30891 w 1594020"/>
                  <a:gd name="connsiteY4" fmla="*/ 1397276 h 2039827"/>
                  <a:gd name="connsiteX5" fmla="*/ 86496 w 1594020"/>
                  <a:gd name="connsiteY5" fmla="*/ 1329313 h 2039827"/>
                  <a:gd name="connsiteX6" fmla="*/ 154458 w 1594020"/>
                  <a:gd name="connsiteY6" fmla="*/ 1310778 h 2039827"/>
                  <a:gd name="connsiteX7" fmla="*/ 247134 w 1594020"/>
                  <a:gd name="connsiteY7" fmla="*/ 1323135 h 2039827"/>
                  <a:gd name="connsiteX8" fmla="*/ 327453 w 1594020"/>
                  <a:gd name="connsiteY8" fmla="*/ 1384919 h 2039827"/>
                  <a:gd name="connsiteX9" fmla="*/ 383058 w 1594020"/>
                  <a:gd name="connsiteY9" fmla="*/ 1465238 h 2039827"/>
                  <a:gd name="connsiteX10" fmla="*/ 438664 w 1594020"/>
                  <a:gd name="connsiteY10" fmla="*/ 1545557 h 2039827"/>
                  <a:gd name="connsiteX11" fmla="*/ 488091 w 1594020"/>
                  <a:gd name="connsiteY11" fmla="*/ 1632054 h 2039827"/>
                  <a:gd name="connsiteX12" fmla="*/ 543696 w 1594020"/>
                  <a:gd name="connsiteY12" fmla="*/ 1700016 h 2039827"/>
                  <a:gd name="connsiteX13" fmla="*/ 593123 w 1594020"/>
                  <a:gd name="connsiteY13" fmla="*/ 1737086 h 2039827"/>
                  <a:gd name="connsiteX14" fmla="*/ 624015 w 1594020"/>
                  <a:gd name="connsiteY14" fmla="*/ 1817405 h 2039827"/>
                  <a:gd name="connsiteX15" fmla="*/ 648729 w 1594020"/>
                  <a:gd name="connsiteY15" fmla="*/ 1879189 h 2039827"/>
                  <a:gd name="connsiteX16" fmla="*/ 673442 w 1594020"/>
                  <a:gd name="connsiteY16" fmla="*/ 1940973 h 2039827"/>
                  <a:gd name="connsiteX17" fmla="*/ 704334 w 1594020"/>
                  <a:gd name="connsiteY17" fmla="*/ 1984222 h 2039827"/>
                  <a:gd name="connsiteX18" fmla="*/ 766118 w 1594020"/>
                  <a:gd name="connsiteY18" fmla="*/ 2008935 h 2039827"/>
                  <a:gd name="connsiteX19" fmla="*/ 864972 w 1594020"/>
                  <a:gd name="connsiteY19" fmla="*/ 2027470 h 2039827"/>
                  <a:gd name="connsiteX20" fmla="*/ 939112 w 1594020"/>
                  <a:gd name="connsiteY20" fmla="*/ 2039827 h 2039827"/>
                  <a:gd name="connsiteX21" fmla="*/ 1031788 w 1594020"/>
                  <a:gd name="connsiteY21" fmla="*/ 2039827 h 2039827"/>
                  <a:gd name="connsiteX22" fmla="*/ 1013253 w 1594020"/>
                  <a:gd name="connsiteY22" fmla="*/ 2027470 h 2039827"/>
                  <a:gd name="connsiteX23" fmla="*/ 1013253 w 1594020"/>
                  <a:gd name="connsiteY23" fmla="*/ 2027470 h 2039827"/>
                  <a:gd name="connsiteX24" fmla="*/ 1000896 w 1594020"/>
                  <a:gd name="connsiteY24" fmla="*/ 1959508 h 2039827"/>
                  <a:gd name="connsiteX25" fmla="*/ 976183 w 1594020"/>
                  <a:gd name="connsiteY25" fmla="*/ 1928616 h 2039827"/>
                  <a:gd name="connsiteX26" fmla="*/ 970004 w 1594020"/>
                  <a:gd name="connsiteY26" fmla="*/ 1891546 h 2039827"/>
                  <a:gd name="connsiteX27" fmla="*/ 951469 w 1594020"/>
                  <a:gd name="connsiteY27" fmla="*/ 1848297 h 2039827"/>
                  <a:gd name="connsiteX28" fmla="*/ 963826 w 1594020"/>
                  <a:gd name="connsiteY28" fmla="*/ 1817405 h 2039827"/>
                  <a:gd name="connsiteX29" fmla="*/ 957647 w 1594020"/>
                  <a:gd name="connsiteY29" fmla="*/ 1798870 h 2039827"/>
                  <a:gd name="connsiteX30" fmla="*/ 914399 w 1594020"/>
                  <a:gd name="connsiteY30" fmla="*/ 1774157 h 2039827"/>
                  <a:gd name="connsiteX31" fmla="*/ 963826 w 1594020"/>
                  <a:gd name="connsiteY31" fmla="*/ 1743265 h 2039827"/>
                  <a:gd name="connsiteX32" fmla="*/ 970004 w 1594020"/>
                  <a:gd name="connsiteY32" fmla="*/ 1730908 h 2039827"/>
                  <a:gd name="connsiteX33" fmla="*/ 976183 w 1594020"/>
                  <a:gd name="connsiteY33" fmla="*/ 1700016 h 2039827"/>
                  <a:gd name="connsiteX34" fmla="*/ 951469 w 1594020"/>
                  <a:gd name="connsiteY34" fmla="*/ 1669124 h 2039827"/>
                  <a:gd name="connsiteX35" fmla="*/ 976183 w 1594020"/>
                  <a:gd name="connsiteY35" fmla="*/ 1669124 h 2039827"/>
                  <a:gd name="connsiteX36" fmla="*/ 1000896 w 1594020"/>
                  <a:gd name="connsiteY36" fmla="*/ 1650589 h 2039827"/>
                  <a:gd name="connsiteX37" fmla="*/ 976183 w 1594020"/>
                  <a:gd name="connsiteY37" fmla="*/ 1594984 h 2039827"/>
                  <a:gd name="connsiteX38" fmla="*/ 976183 w 1594020"/>
                  <a:gd name="connsiteY38" fmla="*/ 1594984 h 2039827"/>
                  <a:gd name="connsiteX39" fmla="*/ 1044145 w 1594020"/>
                  <a:gd name="connsiteY39" fmla="*/ 1594984 h 2039827"/>
                  <a:gd name="connsiteX40" fmla="*/ 1056502 w 1594020"/>
                  <a:gd name="connsiteY40" fmla="*/ 1582627 h 2039827"/>
                  <a:gd name="connsiteX41" fmla="*/ 1075037 w 1594020"/>
                  <a:gd name="connsiteY41" fmla="*/ 1533200 h 2039827"/>
                  <a:gd name="connsiteX42" fmla="*/ 1112107 w 1594020"/>
                  <a:gd name="connsiteY42" fmla="*/ 1533200 h 2039827"/>
                  <a:gd name="connsiteX43" fmla="*/ 1130642 w 1594020"/>
                  <a:gd name="connsiteY43" fmla="*/ 1533200 h 2039827"/>
                  <a:gd name="connsiteX44" fmla="*/ 1130642 w 1594020"/>
                  <a:gd name="connsiteY44" fmla="*/ 1502308 h 2039827"/>
                  <a:gd name="connsiteX45" fmla="*/ 1124464 w 1594020"/>
                  <a:gd name="connsiteY45" fmla="*/ 1483773 h 2039827"/>
                  <a:gd name="connsiteX46" fmla="*/ 1124464 w 1594020"/>
                  <a:gd name="connsiteY46" fmla="*/ 1483773 h 2039827"/>
                  <a:gd name="connsiteX47" fmla="*/ 1198604 w 1594020"/>
                  <a:gd name="connsiteY47" fmla="*/ 1489951 h 2039827"/>
                  <a:gd name="connsiteX48" fmla="*/ 1260388 w 1594020"/>
                  <a:gd name="connsiteY48" fmla="*/ 1477595 h 2039827"/>
                  <a:gd name="connsiteX49" fmla="*/ 1322172 w 1594020"/>
                  <a:gd name="connsiteY49" fmla="*/ 1421989 h 2039827"/>
                  <a:gd name="connsiteX50" fmla="*/ 1322172 w 1594020"/>
                  <a:gd name="connsiteY50" fmla="*/ 1378740 h 2039827"/>
                  <a:gd name="connsiteX51" fmla="*/ 1371599 w 1594020"/>
                  <a:gd name="connsiteY51" fmla="*/ 1347849 h 2039827"/>
                  <a:gd name="connsiteX52" fmla="*/ 1365420 w 1594020"/>
                  <a:gd name="connsiteY52" fmla="*/ 1286065 h 2039827"/>
                  <a:gd name="connsiteX53" fmla="*/ 1408669 w 1594020"/>
                  <a:gd name="connsiteY53" fmla="*/ 1267530 h 2039827"/>
                  <a:gd name="connsiteX54" fmla="*/ 1433383 w 1594020"/>
                  <a:gd name="connsiteY54" fmla="*/ 1329313 h 2039827"/>
                  <a:gd name="connsiteX55" fmla="*/ 1569307 w 1594020"/>
                  <a:gd name="connsiteY55" fmla="*/ 1255173 h 2039827"/>
                  <a:gd name="connsiteX56" fmla="*/ 1581664 w 1594020"/>
                  <a:gd name="connsiteY56" fmla="*/ 1168676 h 2039827"/>
                  <a:gd name="connsiteX57" fmla="*/ 1569307 w 1594020"/>
                  <a:gd name="connsiteY57" fmla="*/ 1131605 h 2039827"/>
                  <a:gd name="connsiteX58" fmla="*/ 1563129 w 1594020"/>
                  <a:gd name="connsiteY58" fmla="*/ 1094535 h 2039827"/>
                  <a:gd name="connsiteX59" fmla="*/ 1575485 w 1594020"/>
                  <a:gd name="connsiteY59" fmla="*/ 1051286 h 2039827"/>
                  <a:gd name="connsiteX60" fmla="*/ 1594020 w 1594020"/>
                  <a:gd name="connsiteY60" fmla="*/ 1014216 h 2039827"/>
                  <a:gd name="connsiteX61" fmla="*/ 1556950 w 1594020"/>
                  <a:gd name="connsiteY61" fmla="*/ 903005 h 2039827"/>
                  <a:gd name="connsiteX62" fmla="*/ 1526058 w 1594020"/>
                  <a:gd name="connsiteY62" fmla="*/ 872113 h 2039827"/>
                  <a:gd name="connsiteX63" fmla="*/ 1501345 w 1594020"/>
                  <a:gd name="connsiteY63" fmla="*/ 791795 h 2039827"/>
                  <a:gd name="connsiteX64" fmla="*/ 1488988 w 1594020"/>
                  <a:gd name="connsiteY64" fmla="*/ 618800 h 2039827"/>
                  <a:gd name="connsiteX65" fmla="*/ 1476631 w 1594020"/>
                  <a:gd name="connsiteY65" fmla="*/ 519946 h 2039827"/>
                  <a:gd name="connsiteX66" fmla="*/ 1458096 w 1594020"/>
                  <a:gd name="connsiteY66" fmla="*/ 501411 h 2039827"/>
                  <a:gd name="connsiteX67" fmla="*/ 1408669 w 1594020"/>
                  <a:gd name="connsiteY67" fmla="*/ 526124 h 2039827"/>
                  <a:gd name="connsiteX68" fmla="*/ 1299913 w 1594020"/>
                  <a:gd name="connsiteY68" fmla="*/ 453649 h 2039827"/>
                  <a:gd name="connsiteX69" fmla="*/ 1260388 w 1594020"/>
                  <a:gd name="connsiteY69" fmla="*/ 470519 h 2039827"/>
                  <a:gd name="connsiteX70" fmla="*/ 1192426 w 1594020"/>
                  <a:gd name="connsiteY70" fmla="*/ 464340 h 2039827"/>
                  <a:gd name="connsiteX71" fmla="*/ 1118285 w 1594020"/>
                  <a:gd name="connsiteY71" fmla="*/ 519946 h 2039827"/>
                  <a:gd name="connsiteX72" fmla="*/ 1056502 w 1594020"/>
                  <a:gd name="connsiteY72" fmla="*/ 489054 h 2039827"/>
                  <a:gd name="connsiteX73" fmla="*/ 1019431 w 1594020"/>
                  <a:gd name="connsiteY73" fmla="*/ 501411 h 2039827"/>
                  <a:gd name="connsiteX74" fmla="*/ 1019493 w 1594020"/>
                  <a:gd name="connsiteY74" fmla="*/ 489288 h 2039827"/>
                  <a:gd name="connsiteX75" fmla="*/ 945291 w 1594020"/>
                  <a:gd name="connsiteY75" fmla="*/ 495232 h 2039827"/>
                  <a:gd name="connsiteX76" fmla="*/ 914399 w 1594020"/>
                  <a:gd name="connsiteY76" fmla="*/ 470519 h 2039827"/>
                  <a:gd name="connsiteX77" fmla="*/ 867410 w 1594020"/>
                  <a:gd name="connsiteY77" fmla="*/ 481697 h 2039827"/>
                  <a:gd name="connsiteX78" fmla="*/ 788053 w 1594020"/>
                  <a:gd name="connsiteY78" fmla="*/ 433707 h 2039827"/>
                  <a:gd name="connsiteX79" fmla="*/ 716691 w 1594020"/>
                  <a:gd name="connsiteY79" fmla="*/ 451984 h 2039827"/>
                  <a:gd name="connsiteX80" fmla="*/ 685799 w 1594020"/>
                  <a:gd name="connsiteY80" fmla="*/ 439627 h 2039827"/>
                  <a:gd name="connsiteX81" fmla="*/ 665896 w 1594020"/>
                  <a:gd name="connsiteY81" fmla="*/ 432292 h 2039827"/>
                  <a:gd name="connsiteX82" fmla="*/ 636372 w 1594020"/>
                  <a:gd name="connsiteY82" fmla="*/ 396378 h 2039827"/>
                  <a:gd name="connsiteX83" fmla="*/ 569420 w 1594020"/>
                  <a:gd name="connsiteY83" fmla="*/ 390478 h 2039827"/>
                  <a:gd name="connsiteX84" fmla="*/ 531339 w 1594020"/>
                  <a:gd name="connsiteY84" fmla="*/ 371665 h 2039827"/>
                  <a:gd name="connsiteX85" fmla="*/ 512804 w 1594020"/>
                  <a:gd name="connsiteY85" fmla="*/ 371665 h 2039827"/>
                  <a:gd name="connsiteX86" fmla="*/ 500447 w 1594020"/>
                  <a:gd name="connsiteY86" fmla="*/ 359308 h 2039827"/>
                  <a:gd name="connsiteX87" fmla="*/ 488091 w 1594020"/>
                  <a:gd name="connsiteY87" fmla="*/ 353130 h 2039827"/>
                  <a:gd name="connsiteX88" fmla="*/ 493860 w 1594020"/>
                  <a:gd name="connsiteY88" fmla="*/ 10936 h 2039827"/>
                  <a:gd name="connsiteX89" fmla="*/ 24308 w 1594020"/>
                  <a:gd name="connsiteY89"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594020" h="2039827">
                    <a:moveTo>
                      <a:pt x="24308" y="0"/>
                    </a:moveTo>
                    <a:cubicBezTo>
                      <a:pt x="22248" y="288324"/>
                      <a:pt x="8237" y="583789"/>
                      <a:pt x="6177" y="872113"/>
                    </a:cubicBezTo>
                    <a:cubicBezTo>
                      <a:pt x="4118" y="1065702"/>
                      <a:pt x="2058" y="1259292"/>
                      <a:pt x="-1" y="1452881"/>
                    </a:cubicBezTo>
                    <a:lnTo>
                      <a:pt x="-1" y="1452881"/>
                    </a:lnTo>
                    <a:lnTo>
                      <a:pt x="30891" y="1397276"/>
                    </a:lnTo>
                    <a:lnTo>
                      <a:pt x="86496" y="1329313"/>
                    </a:lnTo>
                    <a:lnTo>
                      <a:pt x="154458" y="1310778"/>
                    </a:lnTo>
                    <a:lnTo>
                      <a:pt x="247134" y="1323135"/>
                    </a:lnTo>
                    <a:lnTo>
                      <a:pt x="327453" y="1384919"/>
                    </a:lnTo>
                    <a:lnTo>
                      <a:pt x="383058" y="1465238"/>
                    </a:lnTo>
                    <a:lnTo>
                      <a:pt x="438664" y="1545557"/>
                    </a:lnTo>
                    <a:lnTo>
                      <a:pt x="488091" y="1632054"/>
                    </a:lnTo>
                    <a:lnTo>
                      <a:pt x="543696" y="1700016"/>
                    </a:lnTo>
                    <a:lnTo>
                      <a:pt x="593123" y="1737086"/>
                    </a:lnTo>
                    <a:lnTo>
                      <a:pt x="624015" y="1817405"/>
                    </a:lnTo>
                    <a:lnTo>
                      <a:pt x="648729" y="1879189"/>
                    </a:lnTo>
                    <a:lnTo>
                      <a:pt x="673442" y="1940973"/>
                    </a:lnTo>
                    <a:lnTo>
                      <a:pt x="704334" y="1984222"/>
                    </a:lnTo>
                    <a:lnTo>
                      <a:pt x="766118" y="2008935"/>
                    </a:lnTo>
                    <a:lnTo>
                      <a:pt x="864972" y="2027470"/>
                    </a:lnTo>
                    <a:lnTo>
                      <a:pt x="939112" y="2039827"/>
                    </a:lnTo>
                    <a:lnTo>
                      <a:pt x="1031788" y="2039827"/>
                    </a:lnTo>
                    <a:lnTo>
                      <a:pt x="1013253" y="2027470"/>
                    </a:lnTo>
                    <a:lnTo>
                      <a:pt x="1013253" y="2027470"/>
                    </a:lnTo>
                    <a:lnTo>
                      <a:pt x="1000896" y="1959508"/>
                    </a:lnTo>
                    <a:lnTo>
                      <a:pt x="976183" y="1928616"/>
                    </a:lnTo>
                    <a:lnTo>
                      <a:pt x="970004" y="1891546"/>
                    </a:lnTo>
                    <a:lnTo>
                      <a:pt x="951469" y="1848297"/>
                    </a:lnTo>
                    <a:lnTo>
                      <a:pt x="963826" y="1817405"/>
                    </a:lnTo>
                    <a:lnTo>
                      <a:pt x="957647" y="1798870"/>
                    </a:lnTo>
                    <a:lnTo>
                      <a:pt x="914399" y="1774157"/>
                    </a:lnTo>
                    <a:lnTo>
                      <a:pt x="963826" y="1743265"/>
                    </a:lnTo>
                    <a:lnTo>
                      <a:pt x="970004" y="1730908"/>
                    </a:lnTo>
                    <a:lnTo>
                      <a:pt x="976183" y="1700016"/>
                    </a:lnTo>
                    <a:lnTo>
                      <a:pt x="951469" y="1669124"/>
                    </a:lnTo>
                    <a:lnTo>
                      <a:pt x="976183" y="1669124"/>
                    </a:lnTo>
                    <a:lnTo>
                      <a:pt x="1000896" y="1650589"/>
                    </a:lnTo>
                    <a:lnTo>
                      <a:pt x="976183" y="1594984"/>
                    </a:lnTo>
                    <a:lnTo>
                      <a:pt x="976183" y="1594984"/>
                    </a:lnTo>
                    <a:lnTo>
                      <a:pt x="1044145" y="1594984"/>
                    </a:lnTo>
                    <a:lnTo>
                      <a:pt x="1056502" y="1582627"/>
                    </a:lnTo>
                    <a:lnTo>
                      <a:pt x="1075037" y="1533200"/>
                    </a:lnTo>
                    <a:lnTo>
                      <a:pt x="1112107" y="1533200"/>
                    </a:lnTo>
                    <a:lnTo>
                      <a:pt x="1130642" y="1533200"/>
                    </a:lnTo>
                    <a:lnTo>
                      <a:pt x="1130642" y="1502308"/>
                    </a:lnTo>
                    <a:lnTo>
                      <a:pt x="1124464" y="1483773"/>
                    </a:lnTo>
                    <a:lnTo>
                      <a:pt x="1124464" y="1483773"/>
                    </a:lnTo>
                    <a:lnTo>
                      <a:pt x="1198604" y="1489951"/>
                    </a:lnTo>
                    <a:lnTo>
                      <a:pt x="1260388" y="1477595"/>
                    </a:lnTo>
                    <a:lnTo>
                      <a:pt x="1322172" y="1421989"/>
                    </a:lnTo>
                    <a:lnTo>
                      <a:pt x="1322172" y="1378740"/>
                    </a:lnTo>
                    <a:lnTo>
                      <a:pt x="1371599" y="1347849"/>
                    </a:lnTo>
                    <a:lnTo>
                      <a:pt x="1365420" y="1286065"/>
                    </a:lnTo>
                    <a:lnTo>
                      <a:pt x="1408669" y="1267530"/>
                    </a:lnTo>
                    <a:lnTo>
                      <a:pt x="1433383" y="1329313"/>
                    </a:lnTo>
                    <a:lnTo>
                      <a:pt x="1569307" y="1255173"/>
                    </a:lnTo>
                    <a:lnTo>
                      <a:pt x="1581664" y="1168676"/>
                    </a:lnTo>
                    <a:lnTo>
                      <a:pt x="1569307" y="1131605"/>
                    </a:lnTo>
                    <a:lnTo>
                      <a:pt x="1563129" y="1094535"/>
                    </a:lnTo>
                    <a:lnTo>
                      <a:pt x="1575485" y="1051286"/>
                    </a:lnTo>
                    <a:lnTo>
                      <a:pt x="1594020" y="1014216"/>
                    </a:lnTo>
                    <a:lnTo>
                      <a:pt x="1556950" y="903005"/>
                    </a:lnTo>
                    <a:lnTo>
                      <a:pt x="1526058" y="872113"/>
                    </a:lnTo>
                    <a:lnTo>
                      <a:pt x="1501345" y="791795"/>
                    </a:lnTo>
                    <a:lnTo>
                      <a:pt x="1488988" y="618800"/>
                    </a:lnTo>
                    <a:lnTo>
                      <a:pt x="1476631" y="519946"/>
                    </a:lnTo>
                    <a:lnTo>
                      <a:pt x="1458096" y="501411"/>
                    </a:lnTo>
                    <a:lnTo>
                      <a:pt x="1408669" y="526124"/>
                    </a:lnTo>
                    <a:lnTo>
                      <a:pt x="1299913" y="453649"/>
                    </a:lnTo>
                    <a:lnTo>
                      <a:pt x="1260388" y="470519"/>
                    </a:lnTo>
                    <a:lnTo>
                      <a:pt x="1192426" y="464340"/>
                    </a:lnTo>
                    <a:lnTo>
                      <a:pt x="1118285" y="519946"/>
                    </a:lnTo>
                    <a:lnTo>
                      <a:pt x="1056502" y="489054"/>
                    </a:lnTo>
                    <a:lnTo>
                      <a:pt x="1019431" y="501411"/>
                    </a:lnTo>
                    <a:cubicBezTo>
                      <a:pt x="1019452" y="497370"/>
                      <a:pt x="1019472" y="493329"/>
                      <a:pt x="1019493" y="489288"/>
                    </a:cubicBezTo>
                    <a:lnTo>
                      <a:pt x="945291" y="495232"/>
                    </a:lnTo>
                    <a:lnTo>
                      <a:pt x="914399" y="470519"/>
                    </a:lnTo>
                    <a:lnTo>
                      <a:pt x="867410" y="481697"/>
                    </a:lnTo>
                    <a:lnTo>
                      <a:pt x="788053" y="433707"/>
                    </a:lnTo>
                    <a:lnTo>
                      <a:pt x="716691" y="451984"/>
                    </a:lnTo>
                    <a:lnTo>
                      <a:pt x="685799" y="439627"/>
                    </a:lnTo>
                    <a:lnTo>
                      <a:pt x="665896" y="432292"/>
                    </a:lnTo>
                    <a:lnTo>
                      <a:pt x="636372" y="396378"/>
                    </a:lnTo>
                    <a:lnTo>
                      <a:pt x="569420" y="390478"/>
                    </a:lnTo>
                    <a:lnTo>
                      <a:pt x="531339" y="371665"/>
                    </a:lnTo>
                    <a:lnTo>
                      <a:pt x="512804" y="371665"/>
                    </a:lnTo>
                    <a:lnTo>
                      <a:pt x="500447" y="359308"/>
                    </a:lnTo>
                    <a:lnTo>
                      <a:pt x="488091" y="353130"/>
                    </a:lnTo>
                    <a:lnTo>
                      <a:pt x="493860" y="10936"/>
                    </a:lnTo>
                    <a:lnTo>
                      <a:pt x="24308" y="0"/>
                    </a:lnTo>
                    <a:close/>
                  </a:path>
                </a:pathLst>
              </a:custGeom>
              <a:solidFill>
                <a:schemeClr val="accent3">
                  <a:lumMod val="60000"/>
                  <a:lumOff val="40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94" name="TextBox 93"/>
              <p:cNvSpPr txBox="1"/>
              <p:nvPr/>
            </p:nvSpPr>
            <p:spPr bwMode="auto">
              <a:xfrm>
                <a:off x="6260501" y="612430"/>
                <a:ext cx="287625" cy="192309"/>
              </a:xfrm>
              <a:prstGeom prst="rect">
                <a:avLst/>
              </a:prstGeom>
              <a:noFill/>
            </p:spPr>
            <p:txBody>
              <a:bodyPr wrap="none">
                <a:spAutoFit/>
              </a:bodyPr>
              <a:lstStyle/>
              <a:p>
                <a:pPr>
                  <a:defRPr/>
                </a:pPr>
                <a:r>
                  <a:rPr lang="en-US" sz="400" dirty="0" smtClean="0">
                    <a:solidFill>
                      <a:schemeClr val="tx1">
                        <a:lumMod val="65000"/>
                        <a:lumOff val="35000"/>
                      </a:schemeClr>
                    </a:solidFill>
                    <a:ea typeface="ＭＳ Ｐゴシック" pitchFamily="34" charset="-128"/>
                  </a:rPr>
                  <a:t>WA</a:t>
                </a:r>
                <a:endParaRPr lang="en-US" sz="400" dirty="0">
                  <a:solidFill>
                    <a:schemeClr val="tx1">
                      <a:lumMod val="65000"/>
                      <a:lumOff val="35000"/>
                    </a:schemeClr>
                  </a:solidFill>
                  <a:ea typeface="ＭＳ Ｐゴシック" pitchFamily="34" charset="-128"/>
                </a:endParaRPr>
              </a:p>
            </p:txBody>
          </p:sp>
          <p:sp>
            <p:nvSpPr>
              <p:cNvPr id="95" name="TextBox 93"/>
              <p:cNvSpPr txBox="1"/>
              <p:nvPr/>
            </p:nvSpPr>
            <p:spPr bwMode="auto">
              <a:xfrm>
                <a:off x="6264174" y="913426"/>
                <a:ext cx="282432" cy="192309"/>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OR</a:t>
                </a:r>
              </a:p>
            </p:txBody>
          </p:sp>
          <p:sp>
            <p:nvSpPr>
              <p:cNvPr id="96" name="TextBox 95"/>
              <p:cNvSpPr txBox="1"/>
              <p:nvPr/>
            </p:nvSpPr>
            <p:spPr bwMode="auto">
              <a:xfrm>
                <a:off x="6842033" y="803432"/>
                <a:ext cx="280703" cy="192309"/>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MT</a:t>
                </a:r>
              </a:p>
            </p:txBody>
          </p:sp>
          <p:sp>
            <p:nvSpPr>
              <p:cNvPr id="97" name="TextBox 96"/>
              <p:cNvSpPr txBox="1"/>
              <p:nvPr/>
            </p:nvSpPr>
            <p:spPr bwMode="auto">
              <a:xfrm>
                <a:off x="6553936" y="987069"/>
                <a:ext cx="254743" cy="192309"/>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ID</a:t>
                </a:r>
              </a:p>
            </p:txBody>
          </p:sp>
          <p:sp>
            <p:nvSpPr>
              <p:cNvPr id="98" name="TextBox 97"/>
              <p:cNvSpPr txBox="1"/>
              <p:nvPr/>
            </p:nvSpPr>
            <p:spPr bwMode="auto">
              <a:xfrm>
                <a:off x="6392957" y="1281645"/>
                <a:ext cx="275510" cy="192309"/>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NV</a:t>
                </a:r>
              </a:p>
            </p:txBody>
          </p:sp>
          <p:sp>
            <p:nvSpPr>
              <p:cNvPr id="99" name="TextBox 97"/>
              <p:cNvSpPr txBox="1"/>
              <p:nvPr/>
            </p:nvSpPr>
            <p:spPr bwMode="auto">
              <a:xfrm>
                <a:off x="6885142" y="1097537"/>
                <a:ext cx="287625" cy="192309"/>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WY</a:t>
                </a:r>
              </a:p>
            </p:txBody>
          </p:sp>
          <p:sp>
            <p:nvSpPr>
              <p:cNvPr id="100" name="TextBox 99"/>
              <p:cNvSpPr txBox="1"/>
              <p:nvPr/>
            </p:nvSpPr>
            <p:spPr bwMode="auto">
              <a:xfrm>
                <a:off x="7262247" y="766138"/>
                <a:ext cx="278971" cy="192309"/>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ND</a:t>
                </a:r>
              </a:p>
            </p:txBody>
          </p:sp>
          <p:sp>
            <p:nvSpPr>
              <p:cNvPr id="101" name="TextBox 100"/>
              <p:cNvSpPr txBox="1"/>
              <p:nvPr/>
            </p:nvSpPr>
            <p:spPr bwMode="auto">
              <a:xfrm>
                <a:off x="7262247" y="987069"/>
                <a:ext cx="275510" cy="192309"/>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SD</a:t>
                </a:r>
              </a:p>
            </p:txBody>
          </p:sp>
          <p:sp>
            <p:nvSpPr>
              <p:cNvPr id="102" name="TextBox 100"/>
              <p:cNvSpPr txBox="1"/>
              <p:nvPr/>
            </p:nvSpPr>
            <p:spPr bwMode="auto">
              <a:xfrm>
                <a:off x="7294445" y="1208000"/>
                <a:ext cx="275510" cy="192309"/>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NE</a:t>
                </a:r>
              </a:p>
            </p:txBody>
          </p:sp>
          <p:sp>
            <p:nvSpPr>
              <p:cNvPr id="103" name="TextBox 102"/>
              <p:cNvSpPr txBox="1"/>
              <p:nvPr/>
            </p:nvSpPr>
            <p:spPr bwMode="auto">
              <a:xfrm>
                <a:off x="6908091" y="1497205"/>
                <a:ext cx="282432" cy="192309"/>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CO</a:t>
                </a:r>
              </a:p>
            </p:txBody>
          </p:sp>
          <p:sp>
            <p:nvSpPr>
              <p:cNvPr id="104" name="TextBox 103"/>
              <p:cNvSpPr txBox="1"/>
              <p:nvPr/>
            </p:nvSpPr>
            <p:spPr bwMode="auto">
              <a:xfrm>
                <a:off x="6624325" y="1689018"/>
                <a:ext cx="270319" cy="192309"/>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AZ</a:t>
                </a:r>
              </a:p>
            </p:txBody>
          </p:sp>
          <p:sp>
            <p:nvSpPr>
              <p:cNvPr id="105" name="TextBox 104"/>
              <p:cNvSpPr txBox="1"/>
              <p:nvPr/>
            </p:nvSpPr>
            <p:spPr bwMode="auto">
              <a:xfrm>
                <a:off x="6940289" y="1759560"/>
                <a:ext cx="285894" cy="192309"/>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NM</a:t>
                </a:r>
              </a:p>
            </p:txBody>
          </p:sp>
          <p:sp>
            <p:nvSpPr>
              <p:cNvPr id="106" name="TextBox 104"/>
              <p:cNvSpPr txBox="1"/>
              <p:nvPr/>
            </p:nvSpPr>
            <p:spPr bwMode="auto">
              <a:xfrm>
                <a:off x="7294445" y="1980496"/>
                <a:ext cx="270319" cy="192309"/>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TX</a:t>
                </a:r>
              </a:p>
            </p:txBody>
          </p:sp>
          <p:sp>
            <p:nvSpPr>
              <p:cNvPr id="107" name="TextBox 106"/>
              <p:cNvSpPr txBox="1"/>
              <p:nvPr/>
            </p:nvSpPr>
            <p:spPr bwMode="auto">
              <a:xfrm>
                <a:off x="7515215" y="1805108"/>
                <a:ext cx="278971" cy="192309"/>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OK</a:t>
                </a:r>
              </a:p>
            </p:txBody>
          </p:sp>
          <p:sp>
            <p:nvSpPr>
              <p:cNvPr id="108" name="TextBox 107"/>
              <p:cNvSpPr txBox="1"/>
              <p:nvPr/>
            </p:nvSpPr>
            <p:spPr bwMode="auto">
              <a:xfrm>
                <a:off x="7536291" y="865477"/>
                <a:ext cx="285894" cy="192309"/>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MN</a:t>
                </a:r>
              </a:p>
            </p:txBody>
          </p:sp>
          <p:sp>
            <p:nvSpPr>
              <p:cNvPr id="109" name="TextBox 107"/>
              <p:cNvSpPr txBox="1"/>
              <p:nvPr/>
            </p:nvSpPr>
            <p:spPr bwMode="auto">
              <a:xfrm>
                <a:off x="7616405" y="1171180"/>
                <a:ext cx="251282" cy="192309"/>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IA</a:t>
                </a:r>
              </a:p>
            </p:txBody>
          </p:sp>
          <p:sp>
            <p:nvSpPr>
              <p:cNvPr id="110" name="TextBox 109"/>
              <p:cNvSpPr txBox="1"/>
              <p:nvPr/>
            </p:nvSpPr>
            <p:spPr bwMode="auto">
              <a:xfrm>
                <a:off x="7626026" y="1456662"/>
                <a:ext cx="289355" cy="192309"/>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MO</a:t>
                </a:r>
              </a:p>
            </p:txBody>
          </p:sp>
          <p:sp>
            <p:nvSpPr>
              <p:cNvPr id="111" name="TextBox 110"/>
              <p:cNvSpPr txBox="1"/>
              <p:nvPr/>
            </p:nvSpPr>
            <p:spPr bwMode="auto">
              <a:xfrm>
                <a:off x="7367314" y="1501133"/>
                <a:ext cx="272049" cy="192309"/>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KS</a:t>
                </a:r>
              </a:p>
            </p:txBody>
          </p:sp>
          <p:sp>
            <p:nvSpPr>
              <p:cNvPr id="112" name="TextBox 111"/>
              <p:cNvSpPr txBox="1"/>
              <p:nvPr/>
            </p:nvSpPr>
            <p:spPr bwMode="auto">
              <a:xfrm>
                <a:off x="7841775" y="2108511"/>
                <a:ext cx="266858" cy="192309"/>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LA</a:t>
                </a:r>
              </a:p>
            </p:txBody>
          </p:sp>
          <p:sp>
            <p:nvSpPr>
              <p:cNvPr id="113" name="TextBox 111"/>
              <p:cNvSpPr txBox="1"/>
              <p:nvPr/>
            </p:nvSpPr>
            <p:spPr bwMode="auto">
              <a:xfrm>
                <a:off x="7906168" y="913426"/>
                <a:ext cx="266858" cy="192309"/>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WI</a:t>
                </a:r>
              </a:p>
            </p:txBody>
          </p:sp>
          <p:sp>
            <p:nvSpPr>
              <p:cNvPr id="114" name="TextBox 113"/>
              <p:cNvSpPr txBox="1"/>
              <p:nvPr/>
            </p:nvSpPr>
            <p:spPr bwMode="auto">
              <a:xfrm>
                <a:off x="8195931" y="987069"/>
                <a:ext cx="261665" cy="192309"/>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MI</a:t>
                </a:r>
              </a:p>
            </p:txBody>
          </p:sp>
          <p:sp>
            <p:nvSpPr>
              <p:cNvPr id="115" name="TextBox 114"/>
              <p:cNvSpPr txBox="1"/>
              <p:nvPr/>
            </p:nvSpPr>
            <p:spPr bwMode="auto">
              <a:xfrm>
                <a:off x="8437900" y="1281645"/>
                <a:ext cx="287625" cy="192309"/>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WV</a:t>
                </a:r>
              </a:p>
            </p:txBody>
          </p:sp>
          <p:sp>
            <p:nvSpPr>
              <p:cNvPr id="116" name="TextBox 115"/>
              <p:cNvSpPr txBox="1"/>
              <p:nvPr/>
            </p:nvSpPr>
            <p:spPr bwMode="auto">
              <a:xfrm>
                <a:off x="8707639" y="846738"/>
                <a:ext cx="275510" cy="192309"/>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NY</a:t>
                </a:r>
              </a:p>
            </p:txBody>
          </p:sp>
          <p:sp>
            <p:nvSpPr>
              <p:cNvPr id="117" name="TextBox 118"/>
              <p:cNvSpPr txBox="1"/>
              <p:nvPr/>
            </p:nvSpPr>
            <p:spPr bwMode="auto">
              <a:xfrm>
                <a:off x="8745628" y="649271"/>
                <a:ext cx="270319" cy="192309"/>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VT</a:t>
                </a:r>
              </a:p>
            </p:txBody>
          </p:sp>
          <p:sp>
            <p:nvSpPr>
              <p:cNvPr id="118" name="TextBox 117"/>
              <p:cNvSpPr txBox="1"/>
              <p:nvPr/>
            </p:nvSpPr>
            <p:spPr bwMode="auto">
              <a:xfrm>
                <a:off x="8807362" y="727406"/>
                <a:ext cx="278971" cy="192309"/>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NH</a:t>
                </a:r>
              </a:p>
            </p:txBody>
          </p:sp>
          <p:sp>
            <p:nvSpPr>
              <p:cNvPr id="119" name="TextBox 118"/>
              <p:cNvSpPr txBox="1"/>
              <p:nvPr/>
            </p:nvSpPr>
            <p:spPr bwMode="auto">
              <a:xfrm>
                <a:off x="8807207" y="800168"/>
                <a:ext cx="273781" cy="192309"/>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CT</a:t>
                </a:r>
              </a:p>
            </p:txBody>
          </p:sp>
          <p:sp>
            <p:nvSpPr>
              <p:cNvPr id="120" name="TextBox 122"/>
              <p:cNvSpPr txBox="1"/>
              <p:nvPr/>
            </p:nvSpPr>
            <p:spPr bwMode="auto">
              <a:xfrm>
                <a:off x="8658750" y="1150468"/>
                <a:ext cx="285894" cy="192309"/>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MD</a:t>
                </a:r>
              </a:p>
            </p:txBody>
          </p:sp>
          <p:sp>
            <p:nvSpPr>
              <p:cNvPr id="121" name="TextBox 123"/>
              <p:cNvSpPr txBox="1"/>
              <p:nvPr/>
            </p:nvSpPr>
            <p:spPr bwMode="auto">
              <a:xfrm>
                <a:off x="8529965" y="1465752"/>
                <a:ext cx="278971" cy="192309"/>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NC</a:t>
                </a:r>
              </a:p>
            </p:txBody>
          </p:sp>
          <p:sp>
            <p:nvSpPr>
              <p:cNvPr id="122" name="TextBox 124"/>
              <p:cNvSpPr txBox="1"/>
              <p:nvPr/>
            </p:nvSpPr>
            <p:spPr bwMode="auto">
              <a:xfrm>
                <a:off x="8433593" y="1801090"/>
                <a:ext cx="275510" cy="192309"/>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SC</a:t>
                </a:r>
              </a:p>
            </p:txBody>
          </p:sp>
          <p:sp>
            <p:nvSpPr>
              <p:cNvPr id="123" name="TextBox 125"/>
              <p:cNvSpPr txBox="1"/>
              <p:nvPr/>
            </p:nvSpPr>
            <p:spPr bwMode="auto">
              <a:xfrm>
                <a:off x="8378504" y="2002649"/>
                <a:ext cx="278971" cy="192309"/>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GA</a:t>
                </a:r>
              </a:p>
            </p:txBody>
          </p:sp>
          <p:sp>
            <p:nvSpPr>
              <p:cNvPr id="124" name="TextBox 126"/>
              <p:cNvSpPr txBox="1"/>
              <p:nvPr/>
            </p:nvSpPr>
            <p:spPr bwMode="auto">
              <a:xfrm>
                <a:off x="7987038" y="2034869"/>
                <a:ext cx="282432" cy="192309"/>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MS</a:t>
                </a:r>
              </a:p>
            </p:txBody>
          </p:sp>
          <p:sp>
            <p:nvSpPr>
              <p:cNvPr id="125" name="TextBox 124"/>
              <p:cNvSpPr txBox="1"/>
              <p:nvPr/>
            </p:nvSpPr>
            <p:spPr bwMode="auto">
              <a:xfrm>
                <a:off x="8070331" y="1735016"/>
                <a:ext cx="273781" cy="192309"/>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TN</a:t>
                </a:r>
              </a:p>
            </p:txBody>
          </p:sp>
          <p:sp>
            <p:nvSpPr>
              <p:cNvPr id="126" name="TextBox 125"/>
              <p:cNvSpPr txBox="1"/>
              <p:nvPr/>
            </p:nvSpPr>
            <p:spPr bwMode="auto">
              <a:xfrm>
                <a:off x="8152596" y="1392110"/>
                <a:ext cx="318203" cy="192309"/>
              </a:xfrm>
              <a:prstGeom prst="rect">
                <a:avLst/>
              </a:prstGeom>
              <a:noFill/>
            </p:spPr>
            <p:txBody>
              <a:bodyPr wrap="square">
                <a:spAutoFit/>
              </a:bodyPr>
              <a:lstStyle/>
              <a:p>
                <a:pPr>
                  <a:defRPr/>
                </a:pPr>
                <a:r>
                  <a:rPr lang="en-US" sz="400" dirty="0">
                    <a:solidFill>
                      <a:schemeClr val="tx1">
                        <a:lumMod val="65000"/>
                        <a:lumOff val="35000"/>
                      </a:schemeClr>
                    </a:solidFill>
                    <a:ea typeface="ＭＳ Ｐゴシック" pitchFamily="34" charset="-128"/>
                  </a:rPr>
                  <a:t>KY</a:t>
                </a:r>
              </a:p>
            </p:txBody>
          </p:sp>
          <p:sp>
            <p:nvSpPr>
              <p:cNvPr id="127" name="TextBox 126"/>
              <p:cNvSpPr txBox="1"/>
              <p:nvPr/>
            </p:nvSpPr>
            <p:spPr bwMode="auto">
              <a:xfrm>
                <a:off x="8861568" y="540504"/>
                <a:ext cx="282432" cy="192309"/>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ME</a:t>
                </a:r>
              </a:p>
            </p:txBody>
          </p:sp>
          <p:sp>
            <p:nvSpPr>
              <p:cNvPr id="128" name="Freeform 69"/>
              <p:cNvSpPr>
                <a:spLocks/>
              </p:cNvSpPr>
              <p:nvPr/>
            </p:nvSpPr>
            <p:spPr bwMode="auto">
              <a:xfrm flipV="1">
                <a:off x="8838341" y="2605411"/>
                <a:ext cx="144210" cy="60603"/>
              </a:xfrm>
              <a:custGeom>
                <a:avLst/>
                <a:gdLst>
                  <a:gd name="T0" fmla="*/ 2147483647 w 3418"/>
                  <a:gd name="T1" fmla="*/ 2147483647 h 1367"/>
                  <a:gd name="T2" fmla="*/ 2147483647 w 3418"/>
                  <a:gd name="T3" fmla="*/ 2147483647 h 1367"/>
                  <a:gd name="T4" fmla="*/ 2147483647 w 3418"/>
                  <a:gd name="T5" fmla="*/ 2147483647 h 1367"/>
                  <a:gd name="T6" fmla="*/ 2147483647 w 3418"/>
                  <a:gd name="T7" fmla="*/ 2147483647 h 1367"/>
                  <a:gd name="T8" fmla="*/ 2147483647 w 3418"/>
                  <a:gd name="T9" fmla="*/ 2147483647 h 1367"/>
                  <a:gd name="T10" fmla="*/ 2147483647 w 3418"/>
                  <a:gd name="T11" fmla="*/ 2147483647 h 1367"/>
                  <a:gd name="T12" fmla="*/ 2147483647 w 3418"/>
                  <a:gd name="T13" fmla="*/ 2147483647 h 1367"/>
                  <a:gd name="T14" fmla="*/ 2147483647 w 3418"/>
                  <a:gd name="T15" fmla="*/ 2147483647 h 1367"/>
                  <a:gd name="T16" fmla="*/ 2147483647 w 3418"/>
                  <a:gd name="T17" fmla="*/ 2147483647 h 1367"/>
                  <a:gd name="T18" fmla="*/ 2147483647 w 3418"/>
                  <a:gd name="T19" fmla="*/ 2147483647 h 1367"/>
                  <a:gd name="T20" fmla="*/ 2147483647 w 3418"/>
                  <a:gd name="T21" fmla="*/ 2147483647 h 1367"/>
                  <a:gd name="T22" fmla="*/ 2147483647 w 3418"/>
                  <a:gd name="T23" fmla="*/ 2147483647 h 1367"/>
                  <a:gd name="T24" fmla="*/ 2147483647 w 3418"/>
                  <a:gd name="T25" fmla="*/ 2147483647 h 1367"/>
                  <a:gd name="T26" fmla="*/ 2147483647 w 3418"/>
                  <a:gd name="T27" fmla="*/ 2147483647 h 1367"/>
                  <a:gd name="T28" fmla="*/ 2147483647 w 3418"/>
                  <a:gd name="T29" fmla="*/ 2147483647 h 1367"/>
                  <a:gd name="T30" fmla="*/ 2147483647 w 3418"/>
                  <a:gd name="T31" fmla="*/ 2147483647 h 1367"/>
                  <a:gd name="T32" fmla="*/ 2147483647 w 3418"/>
                  <a:gd name="T33" fmla="*/ 2147483647 h 1367"/>
                  <a:gd name="T34" fmla="*/ 2147483647 w 3418"/>
                  <a:gd name="T35" fmla="*/ 2147483647 h 1367"/>
                  <a:gd name="T36" fmla="*/ 2147483647 w 3418"/>
                  <a:gd name="T37" fmla="*/ 2147483647 h 1367"/>
                  <a:gd name="T38" fmla="*/ 2147483647 w 3418"/>
                  <a:gd name="T39" fmla="*/ 2147483647 h 1367"/>
                  <a:gd name="T40" fmla="*/ 2147483647 w 3418"/>
                  <a:gd name="T41" fmla="*/ 2147483647 h 1367"/>
                  <a:gd name="T42" fmla="*/ 2147483647 w 3418"/>
                  <a:gd name="T43" fmla="*/ 2147483647 h 1367"/>
                  <a:gd name="T44" fmla="*/ 2147483647 w 3418"/>
                  <a:gd name="T45" fmla="*/ 2147483647 h 1367"/>
                  <a:gd name="T46" fmla="*/ 2147483647 w 3418"/>
                  <a:gd name="T47" fmla="*/ 2147483647 h 1367"/>
                  <a:gd name="T48" fmla="*/ 2147483647 w 3418"/>
                  <a:gd name="T49" fmla="*/ 2147483647 h 1367"/>
                  <a:gd name="T50" fmla="*/ 2147483647 w 3418"/>
                  <a:gd name="T51" fmla="*/ 2147483647 h 1367"/>
                  <a:gd name="T52" fmla="*/ 2147483647 w 3418"/>
                  <a:gd name="T53" fmla="*/ 2147483647 h 1367"/>
                  <a:gd name="T54" fmla="*/ 2147483647 w 3418"/>
                  <a:gd name="T55" fmla="*/ 2147483647 h 1367"/>
                  <a:gd name="T56" fmla="*/ 2147483647 w 3418"/>
                  <a:gd name="T57" fmla="*/ 2147483647 h 1367"/>
                  <a:gd name="T58" fmla="*/ 2147483647 w 3418"/>
                  <a:gd name="T59" fmla="*/ 2147483647 h 1367"/>
                  <a:gd name="T60" fmla="*/ 2147483647 w 3418"/>
                  <a:gd name="T61" fmla="*/ 2147483647 h 1367"/>
                  <a:gd name="T62" fmla="*/ 2147483647 w 3418"/>
                  <a:gd name="T63" fmla="*/ 2147483647 h 1367"/>
                  <a:gd name="T64" fmla="*/ 2147483647 w 3418"/>
                  <a:gd name="T65" fmla="*/ 2147483647 h 1367"/>
                  <a:gd name="T66" fmla="*/ 2147483647 w 3418"/>
                  <a:gd name="T67" fmla="*/ 2147483647 h 1367"/>
                  <a:gd name="T68" fmla="*/ 2147483647 w 3418"/>
                  <a:gd name="T69" fmla="*/ 2147483647 h 1367"/>
                  <a:gd name="T70" fmla="*/ 2147483647 w 3418"/>
                  <a:gd name="T71" fmla="*/ 2147483647 h 1367"/>
                  <a:gd name="T72" fmla="*/ 2147483647 w 3418"/>
                  <a:gd name="T73" fmla="*/ 2147483647 h 1367"/>
                  <a:gd name="T74" fmla="*/ 2147483647 w 3418"/>
                  <a:gd name="T75" fmla="*/ 2147483647 h 1367"/>
                  <a:gd name="T76" fmla="*/ 2147483647 w 3418"/>
                  <a:gd name="T77" fmla="*/ 2147483647 h 1367"/>
                  <a:gd name="T78" fmla="*/ 2147483647 w 3418"/>
                  <a:gd name="T79" fmla="*/ 2147483647 h 1367"/>
                  <a:gd name="T80" fmla="*/ 2147483647 w 3418"/>
                  <a:gd name="T81" fmla="*/ 2147483647 h 1367"/>
                  <a:gd name="T82" fmla="*/ 2147483647 w 3418"/>
                  <a:gd name="T83" fmla="*/ 2147483647 h 1367"/>
                  <a:gd name="T84" fmla="*/ 2147483647 w 3418"/>
                  <a:gd name="T85" fmla="*/ 2147483647 h 1367"/>
                  <a:gd name="T86" fmla="*/ 2147483647 w 3418"/>
                  <a:gd name="T87" fmla="*/ 2147483647 h 1367"/>
                  <a:gd name="T88" fmla="*/ 2147483647 w 3418"/>
                  <a:gd name="T89" fmla="*/ 2147483647 h 1367"/>
                  <a:gd name="T90" fmla="*/ 2147483647 w 3418"/>
                  <a:gd name="T91" fmla="*/ 2147483647 h 1367"/>
                  <a:gd name="T92" fmla="*/ 2147483647 w 3418"/>
                  <a:gd name="T93" fmla="*/ 2147483647 h 1367"/>
                  <a:gd name="T94" fmla="*/ 2147483647 w 3418"/>
                  <a:gd name="T95" fmla="*/ 2147483647 h 1367"/>
                  <a:gd name="T96" fmla="*/ 2147483647 w 3418"/>
                  <a:gd name="T97" fmla="*/ 2147483647 h 1367"/>
                  <a:gd name="T98" fmla="*/ 2147483647 w 3418"/>
                  <a:gd name="T99" fmla="*/ 2147483647 h 1367"/>
                  <a:gd name="T100" fmla="*/ 2147483647 w 3418"/>
                  <a:gd name="T101" fmla="*/ 2147483647 h 1367"/>
                  <a:gd name="T102" fmla="*/ 2147483647 w 3418"/>
                  <a:gd name="T103" fmla="*/ 2147483647 h 1367"/>
                  <a:gd name="T104" fmla="*/ 2147483647 w 3418"/>
                  <a:gd name="T105" fmla="*/ 2147483647 h 1367"/>
                  <a:gd name="T106" fmla="*/ 2147483647 w 3418"/>
                  <a:gd name="T107" fmla="*/ 2147483647 h 1367"/>
                  <a:gd name="T108" fmla="*/ 2147483647 w 3418"/>
                  <a:gd name="T109" fmla="*/ 2147483647 h 1367"/>
                  <a:gd name="T110" fmla="*/ 2147483647 w 3418"/>
                  <a:gd name="T111" fmla="*/ 2147483647 h 1367"/>
                  <a:gd name="T112" fmla="*/ 2147483647 w 3418"/>
                  <a:gd name="T113" fmla="*/ 2147483647 h 1367"/>
                  <a:gd name="T114" fmla="*/ 2147483647 w 3418"/>
                  <a:gd name="T115" fmla="*/ 2147483647 h 1367"/>
                  <a:gd name="T116" fmla="*/ 2147483647 w 3418"/>
                  <a:gd name="T117" fmla="*/ 2147483647 h 1367"/>
                  <a:gd name="T118" fmla="*/ 2147483647 w 3418"/>
                  <a:gd name="T119" fmla="*/ 2147483647 h 13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18"/>
                  <a:gd name="T181" fmla="*/ 0 h 1367"/>
                  <a:gd name="T182" fmla="*/ 3418 w 3418"/>
                  <a:gd name="T183" fmla="*/ 1367 h 13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18" h="1367">
                    <a:moveTo>
                      <a:pt x="229" y="0"/>
                    </a:moveTo>
                    <a:lnTo>
                      <a:pt x="519" y="21"/>
                    </a:lnTo>
                    <a:lnTo>
                      <a:pt x="656" y="83"/>
                    </a:lnTo>
                    <a:lnTo>
                      <a:pt x="760" y="104"/>
                    </a:lnTo>
                    <a:lnTo>
                      <a:pt x="912" y="41"/>
                    </a:lnTo>
                    <a:lnTo>
                      <a:pt x="1056" y="97"/>
                    </a:lnTo>
                    <a:lnTo>
                      <a:pt x="1146" y="97"/>
                    </a:lnTo>
                    <a:lnTo>
                      <a:pt x="1248" y="76"/>
                    </a:lnTo>
                    <a:lnTo>
                      <a:pt x="1359" y="104"/>
                    </a:lnTo>
                    <a:lnTo>
                      <a:pt x="1628" y="132"/>
                    </a:lnTo>
                    <a:lnTo>
                      <a:pt x="1745" y="104"/>
                    </a:lnTo>
                    <a:lnTo>
                      <a:pt x="1882" y="159"/>
                    </a:lnTo>
                    <a:lnTo>
                      <a:pt x="2013" y="215"/>
                    </a:lnTo>
                    <a:lnTo>
                      <a:pt x="2055" y="222"/>
                    </a:lnTo>
                    <a:lnTo>
                      <a:pt x="2185" y="202"/>
                    </a:lnTo>
                    <a:lnTo>
                      <a:pt x="2212" y="174"/>
                    </a:lnTo>
                    <a:lnTo>
                      <a:pt x="2261" y="270"/>
                    </a:lnTo>
                    <a:lnTo>
                      <a:pt x="2323" y="257"/>
                    </a:lnTo>
                    <a:lnTo>
                      <a:pt x="2350" y="285"/>
                    </a:lnTo>
                    <a:lnTo>
                      <a:pt x="2385" y="285"/>
                    </a:lnTo>
                    <a:lnTo>
                      <a:pt x="2405" y="320"/>
                    </a:lnTo>
                    <a:lnTo>
                      <a:pt x="2405" y="341"/>
                    </a:lnTo>
                    <a:lnTo>
                      <a:pt x="2419" y="349"/>
                    </a:lnTo>
                    <a:lnTo>
                      <a:pt x="2433" y="362"/>
                    </a:lnTo>
                    <a:lnTo>
                      <a:pt x="2446" y="362"/>
                    </a:lnTo>
                    <a:lnTo>
                      <a:pt x="2460" y="362"/>
                    </a:lnTo>
                    <a:lnTo>
                      <a:pt x="2474" y="356"/>
                    </a:lnTo>
                    <a:lnTo>
                      <a:pt x="2474" y="341"/>
                    </a:lnTo>
                    <a:lnTo>
                      <a:pt x="2474" y="327"/>
                    </a:lnTo>
                    <a:lnTo>
                      <a:pt x="2467" y="313"/>
                    </a:lnTo>
                    <a:lnTo>
                      <a:pt x="2453" y="313"/>
                    </a:lnTo>
                    <a:lnTo>
                      <a:pt x="2440" y="305"/>
                    </a:lnTo>
                    <a:lnTo>
                      <a:pt x="2426" y="299"/>
                    </a:lnTo>
                    <a:lnTo>
                      <a:pt x="2419" y="285"/>
                    </a:lnTo>
                    <a:lnTo>
                      <a:pt x="2405" y="278"/>
                    </a:lnTo>
                    <a:lnTo>
                      <a:pt x="2398" y="264"/>
                    </a:lnTo>
                    <a:lnTo>
                      <a:pt x="2391" y="250"/>
                    </a:lnTo>
                    <a:lnTo>
                      <a:pt x="2385" y="237"/>
                    </a:lnTo>
                    <a:lnTo>
                      <a:pt x="2371" y="229"/>
                    </a:lnTo>
                    <a:lnTo>
                      <a:pt x="2371" y="215"/>
                    </a:lnTo>
                    <a:lnTo>
                      <a:pt x="2385" y="202"/>
                    </a:lnTo>
                    <a:lnTo>
                      <a:pt x="2398" y="202"/>
                    </a:lnTo>
                    <a:lnTo>
                      <a:pt x="2412" y="202"/>
                    </a:lnTo>
                    <a:lnTo>
                      <a:pt x="2426" y="209"/>
                    </a:lnTo>
                    <a:lnTo>
                      <a:pt x="2440" y="215"/>
                    </a:lnTo>
                    <a:lnTo>
                      <a:pt x="2453" y="222"/>
                    </a:lnTo>
                    <a:lnTo>
                      <a:pt x="2467" y="229"/>
                    </a:lnTo>
                    <a:lnTo>
                      <a:pt x="2481" y="237"/>
                    </a:lnTo>
                    <a:lnTo>
                      <a:pt x="2495" y="237"/>
                    </a:lnTo>
                    <a:lnTo>
                      <a:pt x="2508" y="237"/>
                    </a:lnTo>
                    <a:lnTo>
                      <a:pt x="2522" y="237"/>
                    </a:lnTo>
                    <a:lnTo>
                      <a:pt x="2535" y="237"/>
                    </a:lnTo>
                    <a:lnTo>
                      <a:pt x="2550" y="237"/>
                    </a:lnTo>
                    <a:lnTo>
                      <a:pt x="2564" y="229"/>
                    </a:lnTo>
                    <a:lnTo>
                      <a:pt x="2578" y="229"/>
                    </a:lnTo>
                    <a:lnTo>
                      <a:pt x="2592" y="222"/>
                    </a:lnTo>
                    <a:lnTo>
                      <a:pt x="2606" y="215"/>
                    </a:lnTo>
                    <a:lnTo>
                      <a:pt x="2620" y="209"/>
                    </a:lnTo>
                    <a:lnTo>
                      <a:pt x="2633" y="209"/>
                    </a:lnTo>
                    <a:lnTo>
                      <a:pt x="2647" y="209"/>
                    </a:lnTo>
                    <a:lnTo>
                      <a:pt x="2660" y="209"/>
                    </a:lnTo>
                    <a:lnTo>
                      <a:pt x="2668" y="222"/>
                    </a:lnTo>
                    <a:lnTo>
                      <a:pt x="2675" y="237"/>
                    </a:lnTo>
                    <a:lnTo>
                      <a:pt x="2682" y="250"/>
                    </a:lnTo>
                    <a:lnTo>
                      <a:pt x="2688" y="264"/>
                    </a:lnTo>
                    <a:lnTo>
                      <a:pt x="2702" y="264"/>
                    </a:lnTo>
                    <a:lnTo>
                      <a:pt x="2716" y="264"/>
                    </a:lnTo>
                    <a:lnTo>
                      <a:pt x="2730" y="264"/>
                    </a:lnTo>
                    <a:lnTo>
                      <a:pt x="2744" y="264"/>
                    </a:lnTo>
                    <a:lnTo>
                      <a:pt x="2757" y="264"/>
                    </a:lnTo>
                    <a:lnTo>
                      <a:pt x="2771" y="264"/>
                    </a:lnTo>
                    <a:lnTo>
                      <a:pt x="2784" y="264"/>
                    </a:lnTo>
                    <a:lnTo>
                      <a:pt x="2799" y="278"/>
                    </a:lnTo>
                    <a:lnTo>
                      <a:pt x="2812" y="285"/>
                    </a:lnTo>
                    <a:lnTo>
                      <a:pt x="2826" y="292"/>
                    </a:lnTo>
                    <a:lnTo>
                      <a:pt x="2839" y="292"/>
                    </a:lnTo>
                    <a:lnTo>
                      <a:pt x="2854" y="292"/>
                    </a:lnTo>
                    <a:lnTo>
                      <a:pt x="2867" y="299"/>
                    </a:lnTo>
                    <a:lnTo>
                      <a:pt x="2881" y="299"/>
                    </a:lnTo>
                    <a:lnTo>
                      <a:pt x="2895" y="305"/>
                    </a:lnTo>
                    <a:lnTo>
                      <a:pt x="2909" y="313"/>
                    </a:lnTo>
                    <a:lnTo>
                      <a:pt x="2923" y="320"/>
                    </a:lnTo>
                    <a:lnTo>
                      <a:pt x="2936" y="320"/>
                    </a:lnTo>
                    <a:lnTo>
                      <a:pt x="2950" y="320"/>
                    </a:lnTo>
                    <a:lnTo>
                      <a:pt x="2963" y="320"/>
                    </a:lnTo>
                    <a:lnTo>
                      <a:pt x="2978" y="327"/>
                    </a:lnTo>
                    <a:lnTo>
                      <a:pt x="2991" y="333"/>
                    </a:lnTo>
                    <a:lnTo>
                      <a:pt x="3005" y="333"/>
                    </a:lnTo>
                    <a:lnTo>
                      <a:pt x="3018" y="333"/>
                    </a:lnTo>
                    <a:lnTo>
                      <a:pt x="3033" y="341"/>
                    </a:lnTo>
                    <a:lnTo>
                      <a:pt x="3047" y="341"/>
                    </a:lnTo>
                    <a:lnTo>
                      <a:pt x="3060" y="349"/>
                    </a:lnTo>
                    <a:lnTo>
                      <a:pt x="3074" y="349"/>
                    </a:lnTo>
                    <a:lnTo>
                      <a:pt x="3087" y="356"/>
                    </a:lnTo>
                    <a:lnTo>
                      <a:pt x="3102" y="356"/>
                    </a:lnTo>
                    <a:lnTo>
                      <a:pt x="3115" y="362"/>
                    </a:lnTo>
                    <a:lnTo>
                      <a:pt x="3129" y="369"/>
                    </a:lnTo>
                    <a:lnTo>
                      <a:pt x="3142" y="376"/>
                    </a:lnTo>
                    <a:lnTo>
                      <a:pt x="3157" y="376"/>
                    </a:lnTo>
                    <a:lnTo>
                      <a:pt x="3170" y="376"/>
                    </a:lnTo>
                    <a:lnTo>
                      <a:pt x="3184" y="383"/>
                    </a:lnTo>
                    <a:lnTo>
                      <a:pt x="3198" y="383"/>
                    </a:lnTo>
                    <a:lnTo>
                      <a:pt x="3211" y="383"/>
                    </a:lnTo>
                    <a:lnTo>
                      <a:pt x="3226" y="391"/>
                    </a:lnTo>
                    <a:lnTo>
                      <a:pt x="3239" y="391"/>
                    </a:lnTo>
                    <a:lnTo>
                      <a:pt x="3253" y="391"/>
                    </a:lnTo>
                    <a:lnTo>
                      <a:pt x="3266" y="397"/>
                    </a:lnTo>
                    <a:lnTo>
                      <a:pt x="3281" y="397"/>
                    </a:lnTo>
                    <a:lnTo>
                      <a:pt x="3294" y="397"/>
                    </a:lnTo>
                    <a:lnTo>
                      <a:pt x="3308" y="397"/>
                    </a:lnTo>
                    <a:lnTo>
                      <a:pt x="3321" y="397"/>
                    </a:lnTo>
                    <a:lnTo>
                      <a:pt x="3335" y="397"/>
                    </a:lnTo>
                    <a:lnTo>
                      <a:pt x="3349" y="397"/>
                    </a:lnTo>
                    <a:lnTo>
                      <a:pt x="3363" y="397"/>
                    </a:lnTo>
                    <a:lnTo>
                      <a:pt x="3377" y="397"/>
                    </a:lnTo>
                    <a:lnTo>
                      <a:pt x="3390" y="404"/>
                    </a:lnTo>
                    <a:lnTo>
                      <a:pt x="3405" y="411"/>
                    </a:lnTo>
                    <a:lnTo>
                      <a:pt x="3418" y="425"/>
                    </a:lnTo>
                    <a:lnTo>
                      <a:pt x="3418" y="439"/>
                    </a:lnTo>
                    <a:lnTo>
                      <a:pt x="3418" y="452"/>
                    </a:lnTo>
                    <a:lnTo>
                      <a:pt x="3411" y="467"/>
                    </a:lnTo>
                    <a:lnTo>
                      <a:pt x="3405" y="480"/>
                    </a:lnTo>
                    <a:lnTo>
                      <a:pt x="3397" y="494"/>
                    </a:lnTo>
                    <a:lnTo>
                      <a:pt x="3383" y="509"/>
                    </a:lnTo>
                    <a:lnTo>
                      <a:pt x="3383" y="522"/>
                    </a:lnTo>
                    <a:lnTo>
                      <a:pt x="3377" y="537"/>
                    </a:lnTo>
                    <a:lnTo>
                      <a:pt x="3377" y="550"/>
                    </a:lnTo>
                    <a:lnTo>
                      <a:pt x="3377" y="564"/>
                    </a:lnTo>
                    <a:lnTo>
                      <a:pt x="3377" y="578"/>
                    </a:lnTo>
                    <a:lnTo>
                      <a:pt x="3377" y="592"/>
                    </a:lnTo>
                    <a:lnTo>
                      <a:pt x="3377" y="605"/>
                    </a:lnTo>
                    <a:lnTo>
                      <a:pt x="3377" y="620"/>
                    </a:lnTo>
                    <a:lnTo>
                      <a:pt x="3377" y="633"/>
                    </a:lnTo>
                    <a:lnTo>
                      <a:pt x="3383" y="648"/>
                    </a:lnTo>
                    <a:lnTo>
                      <a:pt x="3390" y="661"/>
                    </a:lnTo>
                    <a:lnTo>
                      <a:pt x="3397" y="675"/>
                    </a:lnTo>
                    <a:lnTo>
                      <a:pt x="3402" y="694"/>
                    </a:lnTo>
                    <a:lnTo>
                      <a:pt x="3405" y="722"/>
                    </a:lnTo>
                    <a:lnTo>
                      <a:pt x="3390" y="756"/>
                    </a:lnTo>
                    <a:lnTo>
                      <a:pt x="3335" y="727"/>
                    </a:lnTo>
                    <a:lnTo>
                      <a:pt x="3333" y="749"/>
                    </a:lnTo>
                    <a:lnTo>
                      <a:pt x="3345" y="775"/>
                    </a:lnTo>
                    <a:lnTo>
                      <a:pt x="3352" y="808"/>
                    </a:lnTo>
                    <a:lnTo>
                      <a:pt x="3317" y="828"/>
                    </a:lnTo>
                    <a:lnTo>
                      <a:pt x="3246" y="865"/>
                    </a:lnTo>
                    <a:lnTo>
                      <a:pt x="3213" y="865"/>
                    </a:lnTo>
                    <a:lnTo>
                      <a:pt x="3151" y="895"/>
                    </a:lnTo>
                    <a:lnTo>
                      <a:pt x="3071" y="976"/>
                    </a:lnTo>
                    <a:lnTo>
                      <a:pt x="3067" y="1007"/>
                    </a:lnTo>
                    <a:lnTo>
                      <a:pt x="3042" y="1031"/>
                    </a:lnTo>
                    <a:lnTo>
                      <a:pt x="3044" y="1064"/>
                    </a:lnTo>
                    <a:lnTo>
                      <a:pt x="2989" y="1119"/>
                    </a:lnTo>
                    <a:lnTo>
                      <a:pt x="2932" y="1145"/>
                    </a:lnTo>
                    <a:lnTo>
                      <a:pt x="2881" y="1138"/>
                    </a:lnTo>
                    <a:lnTo>
                      <a:pt x="2844" y="1156"/>
                    </a:lnTo>
                    <a:lnTo>
                      <a:pt x="2852" y="1191"/>
                    </a:lnTo>
                    <a:lnTo>
                      <a:pt x="2828" y="1241"/>
                    </a:lnTo>
                    <a:lnTo>
                      <a:pt x="2792" y="1241"/>
                    </a:lnTo>
                    <a:lnTo>
                      <a:pt x="2746" y="1267"/>
                    </a:lnTo>
                    <a:lnTo>
                      <a:pt x="2688" y="1265"/>
                    </a:lnTo>
                    <a:lnTo>
                      <a:pt x="2668" y="1281"/>
                    </a:lnTo>
                    <a:lnTo>
                      <a:pt x="2499" y="1284"/>
                    </a:lnTo>
                    <a:lnTo>
                      <a:pt x="2446" y="1309"/>
                    </a:lnTo>
                    <a:lnTo>
                      <a:pt x="2385" y="1309"/>
                    </a:lnTo>
                    <a:lnTo>
                      <a:pt x="2354" y="1326"/>
                    </a:lnTo>
                    <a:lnTo>
                      <a:pt x="2329" y="1323"/>
                    </a:lnTo>
                    <a:lnTo>
                      <a:pt x="2247" y="1367"/>
                    </a:lnTo>
                    <a:lnTo>
                      <a:pt x="2159" y="1367"/>
                    </a:lnTo>
                    <a:lnTo>
                      <a:pt x="2135" y="1337"/>
                    </a:lnTo>
                    <a:lnTo>
                      <a:pt x="2082" y="1337"/>
                    </a:lnTo>
                    <a:lnTo>
                      <a:pt x="2057" y="1351"/>
                    </a:lnTo>
                    <a:lnTo>
                      <a:pt x="1969" y="1355"/>
                    </a:lnTo>
                    <a:lnTo>
                      <a:pt x="1880" y="1304"/>
                    </a:lnTo>
                    <a:lnTo>
                      <a:pt x="1861" y="1281"/>
                    </a:lnTo>
                    <a:lnTo>
                      <a:pt x="1807" y="1281"/>
                    </a:lnTo>
                    <a:lnTo>
                      <a:pt x="1758" y="1309"/>
                    </a:lnTo>
                    <a:lnTo>
                      <a:pt x="1726" y="1307"/>
                    </a:lnTo>
                    <a:lnTo>
                      <a:pt x="1696" y="1328"/>
                    </a:lnTo>
                    <a:lnTo>
                      <a:pt x="1637" y="1328"/>
                    </a:lnTo>
                    <a:lnTo>
                      <a:pt x="1628" y="1298"/>
                    </a:lnTo>
                    <a:lnTo>
                      <a:pt x="1595" y="1267"/>
                    </a:lnTo>
                    <a:lnTo>
                      <a:pt x="1584" y="1241"/>
                    </a:lnTo>
                    <a:lnTo>
                      <a:pt x="1564" y="1226"/>
                    </a:lnTo>
                    <a:lnTo>
                      <a:pt x="1531" y="1226"/>
                    </a:lnTo>
                    <a:lnTo>
                      <a:pt x="1478" y="1254"/>
                    </a:lnTo>
                    <a:lnTo>
                      <a:pt x="1446" y="1254"/>
                    </a:lnTo>
                    <a:lnTo>
                      <a:pt x="1423" y="1267"/>
                    </a:lnTo>
                    <a:lnTo>
                      <a:pt x="1393" y="1267"/>
                    </a:lnTo>
                    <a:lnTo>
                      <a:pt x="1370" y="1279"/>
                    </a:lnTo>
                    <a:lnTo>
                      <a:pt x="1252" y="1284"/>
                    </a:lnTo>
                    <a:lnTo>
                      <a:pt x="1196" y="1256"/>
                    </a:lnTo>
                    <a:lnTo>
                      <a:pt x="1058" y="1254"/>
                    </a:lnTo>
                    <a:lnTo>
                      <a:pt x="1031" y="1228"/>
                    </a:lnTo>
                    <a:lnTo>
                      <a:pt x="953" y="1228"/>
                    </a:lnTo>
                    <a:lnTo>
                      <a:pt x="923" y="1212"/>
                    </a:lnTo>
                    <a:lnTo>
                      <a:pt x="896" y="1217"/>
                    </a:lnTo>
                    <a:lnTo>
                      <a:pt x="872" y="1226"/>
                    </a:lnTo>
                    <a:lnTo>
                      <a:pt x="861" y="1261"/>
                    </a:lnTo>
                    <a:lnTo>
                      <a:pt x="780" y="1302"/>
                    </a:lnTo>
                    <a:lnTo>
                      <a:pt x="690" y="1298"/>
                    </a:lnTo>
                    <a:lnTo>
                      <a:pt x="665" y="1313"/>
                    </a:lnTo>
                    <a:lnTo>
                      <a:pt x="603" y="1313"/>
                    </a:lnTo>
                    <a:lnTo>
                      <a:pt x="550" y="1289"/>
                    </a:lnTo>
                    <a:lnTo>
                      <a:pt x="521" y="1289"/>
                    </a:lnTo>
                    <a:lnTo>
                      <a:pt x="495" y="1270"/>
                    </a:lnTo>
                    <a:lnTo>
                      <a:pt x="411" y="1272"/>
                    </a:lnTo>
                    <a:lnTo>
                      <a:pt x="385" y="1256"/>
                    </a:lnTo>
                    <a:lnTo>
                      <a:pt x="305" y="1254"/>
                    </a:lnTo>
                    <a:lnTo>
                      <a:pt x="247" y="1286"/>
                    </a:lnTo>
                    <a:lnTo>
                      <a:pt x="85" y="1281"/>
                    </a:lnTo>
                    <a:lnTo>
                      <a:pt x="79" y="1251"/>
                    </a:lnTo>
                    <a:lnTo>
                      <a:pt x="52" y="1254"/>
                    </a:lnTo>
                    <a:lnTo>
                      <a:pt x="52" y="1202"/>
                    </a:lnTo>
                    <a:lnTo>
                      <a:pt x="68" y="1177"/>
                    </a:lnTo>
                    <a:lnTo>
                      <a:pt x="99" y="1142"/>
                    </a:lnTo>
                    <a:lnTo>
                      <a:pt x="123" y="1145"/>
                    </a:lnTo>
                    <a:lnTo>
                      <a:pt x="112" y="1117"/>
                    </a:lnTo>
                    <a:lnTo>
                      <a:pt x="83" y="1103"/>
                    </a:lnTo>
                    <a:lnTo>
                      <a:pt x="83" y="1020"/>
                    </a:lnTo>
                    <a:lnTo>
                      <a:pt x="110" y="995"/>
                    </a:lnTo>
                    <a:lnTo>
                      <a:pt x="110" y="912"/>
                    </a:lnTo>
                    <a:lnTo>
                      <a:pt x="139" y="849"/>
                    </a:lnTo>
                    <a:lnTo>
                      <a:pt x="135" y="742"/>
                    </a:lnTo>
                    <a:lnTo>
                      <a:pt x="170" y="724"/>
                    </a:lnTo>
                    <a:lnTo>
                      <a:pt x="170" y="648"/>
                    </a:lnTo>
                    <a:lnTo>
                      <a:pt x="137" y="605"/>
                    </a:lnTo>
                    <a:lnTo>
                      <a:pt x="139" y="537"/>
                    </a:lnTo>
                    <a:lnTo>
                      <a:pt x="123" y="506"/>
                    </a:lnTo>
                    <a:lnTo>
                      <a:pt x="126" y="469"/>
                    </a:lnTo>
                    <a:lnTo>
                      <a:pt x="112" y="446"/>
                    </a:lnTo>
                    <a:lnTo>
                      <a:pt x="25" y="446"/>
                    </a:lnTo>
                    <a:lnTo>
                      <a:pt x="15" y="423"/>
                    </a:lnTo>
                    <a:lnTo>
                      <a:pt x="13" y="393"/>
                    </a:lnTo>
                    <a:lnTo>
                      <a:pt x="0" y="353"/>
                    </a:lnTo>
                    <a:lnTo>
                      <a:pt x="0" y="311"/>
                    </a:lnTo>
                    <a:lnTo>
                      <a:pt x="55" y="280"/>
                    </a:lnTo>
                    <a:lnTo>
                      <a:pt x="79" y="283"/>
                    </a:lnTo>
                    <a:lnTo>
                      <a:pt x="112" y="270"/>
                    </a:lnTo>
                    <a:lnTo>
                      <a:pt x="145" y="268"/>
                    </a:lnTo>
                    <a:lnTo>
                      <a:pt x="181" y="250"/>
                    </a:lnTo>
                    <a:lnTo>
                      <a:pt x="179" y="83"/>
                    </a:lnTo>
                    <a:lnTo>
                      <a:pt x="229" y="0"/>
                    </a:lnTo>
                    <a:close/>
                  </a:path>
                </a:pathLst>
              </a:custGeom>
              <a:solidFill>
                <a:schemeClr val="accent3">
                  <a:lumMod val="60000"/>
                  <a:lumOff val="40000"/>
                </a:schemeClr>
              </a:solidFill>
              <a:ln w="6350" cmpd="sng">
                <a:solidFill>
                  <a:schemeClr val="tx1">
                    <a:lumMod val="50000"/>
                    <a:lumOff val="50000"/>
                  </a:schemeClr>
                </a:solidFill>
                <a:prstDash val="solid"/>
                <a:round/>
                <a:headEnd/>
                <a:tailEnd/>
              </a:ln>
              <a:effectLst>
                <a:outerShdw blurRad="50800" dist="38100" dir="2700000" algn="tl" rotWithShape="0">
                  <a:prstClr val="black">
                    <a:alpha val="40000"/>
                  </a:prstClr>
                </a:outerShdw>
              </a:effectLst>
            </p:spPr>
            <p:txBody>
              <a:bodyPr lIns="50207" tIns="25103" rIns="50207" bIns="25103"/>
              <a:lstStyle/>
              <a:p>
                <a:pPr algn="ctr">
                  <a:spcBef>
                    <a:spcPct val="50000"/>
                  </a:spcBef>
                  <a:defRPr/>
                </a:pPr>
                <a:endParaRPr lang="en-US" sz="900" dirty="0">
                  <a:ea typeface="ＭＳ Ｐゴシック"/>
                </a:endParaRPr>
              </a:p>
            </p:txBody>
          </p:sp>
          <p:sp>
            <p:nvSpPr>
              <p:cNvPr id="129" name="TextBox 128"/>
              <p:cNvSpPr txBox="1"/>
              <p:nvPr/>
            </p:nvSpPr>
            <p:spPr bwMode="auto">
              <a:xfrm>
                <a:off x="8717335" y="2639792"/>
                <a:ext cx="221938" cy="161304"/>
              </a:xfrm>
              <a:prstGeom prst="rect">
                <a:avLst/>
              </a:prstGeom>
              <a:noFill/>
            </p:spPr>
            <p:txBody>
              <a:bodyPr wrap="none" lIns="66869" tIns="33435" rIns="66869" bIns="33435">
                <a:spAutoFit/>
              </a:bodyPr>
              <a:lstStyle/>
              <a:p>
                <a:pPr algn="ctr">
                  <a:spcBef>
                    <a:spcPct val="50000"/>
                  </a:spcBef>
                  <a:defRPr/>
                </a:pPr>
                <a:r>
                  <a:rPr lang="en-US" sz="400" dirty="0" smtClean="0">
                    <a:ea typeface="ＭＳ Ｐゴシック" pitchFamily="34" charset="-128"/>
                  </a:rPr>
                  <a:t>PR</a:t>
                </a:r>
                <a:endParaRPr lang="en-US" sz="400" dirty="0">
                  <a:ea typeface="ＭＳ Ｐゴシック" pitchFamily="34" charset="-128"/>
                </a:endParaRPr>
              </a:p>
            </p:txBody>
          </p:sp>
          <p:grpSp>
            <p:nvGrpSpPr>
              <p:cNvPr id="15" name="Group 66"/>
              <p:cNvGrpSpPr>
                <a:grpSpLocks/>
              </p:cNvGrpSpPr>
              <p:nvPr/>
            </p:nvGrpSpPr>
            <p:grpSpPr bwMode="auto">
              <a:xfrm>
                <a:off x="5684646" y="1649373"/>
                <a:ext cx="354160" cy="233800"/>
                <a:chOff x="2217965" y="5874544"/>
                <a:chExt cx="1375341" cy="795337"/>
              </a:xfrm>
              <a:solidFill>
                <a:srgbClr val="231575"/>
              </a:solidFill>
            </p:grpSpPr>
            <p:sp>
              <p:nvSpPr>
                <p:cNvPr id="131" name="Freeform 130"/>
                <p:cNvSpPr/>
                <p:nvPr/>
              </p:nvSpPr>
              <p:spPr>
                <a:xfrm>
                  <a:off x="3283616" y="6302435"/>
                  <a:ext cx="309690" cy="367446"/>
                </a:xfrm>
                <a:custGeom>
                  <a:avLst/>
                  <a:gdLst>
                    <a:gd name="connsiteX0" fmla="*/ 23812 w 309562"/>
                    <a:gd name="connsiteY0" fmla="*/ 0 h 366712"/>
                    <a:gd name="connsiteX1" fmla="*/ 50006 w 309562"/>
                    <a:gd name="connsiteY1" fmla="*/ 73819 h 366712"/>
                    <a:gd name="connsiteX2" fmla="*/ 14287 w 309562"/>
                    <a:gd name="connsiteY2" fmla="*/ 126206 h 366712"/>
                    <a:gd name="connsiteX3" fmla="*/ 0 w 309562"/>
                    <a:gd name="connsiteY3" fmla="*/ 152400 h 366712"/>
                    <a:gd name="connsiteX4" fmla="*/ 30956 w 309562"/>
                    <a:gd name="connsiteY4" fmla="*/ 195262 h 366712"/>
                    <a:gd name="connsiteX5" fmla="*/ 47625 w 309562"/>
                    <a:gd name="connsiteY5" fmla="*/ 233362 h 366712"/>
                    <a:gd name="connsiteX6" fmla="*/ 61912 w 309562"/>
                    <a:gd name="connsiteY6" fmla="*/ 273844 h 366712"/>
                    <a:gd name="connsiteX7" fmla="*/ 57150 w 309562"/>
                    <a:gd name="connsiteY7" fmla="*/ 333375 h 366712"/>
                    <a:gd name="connsiteX8" fmla="*/ 133350 w 309562"/>
                    <a:gd name="connsiteY8" fmla="*/ 366712 h 366712"/>
                    <a:gd name="connsiteX9" fmla="*/ 147637 w 309562"/>
                    <a:gd name="connsiteY9" fmla="*/ 326231 h 366712"/>
                    <a:gd name="connsiteX10" fmla="*/ 147637 w 309562"/>
                    <a:gd name="connsiteY10" fmla="*/ 309562 h 366712"/>
                    <a:gd name="connsiteX11" fmla="*/ 190500 w 309562"/>
                    <a:gd name="connsiteY11" fmla="*/ 276225 h 366712"/>
                    <a:gd name="connsiteX12" fmla="*/ 209550 w 309562"/>
                    <a:gd name="connsiteY12" fmla="*/ 252412 h 366712"/>
                    <a:gd name="connsiteX13" fmla="*/ 238125 w 309562"/>
                    <a:gd name="connsiteY13" fmla="*/ 261937 h 366712"/>
                    <a:gd name="connsiteX14" fmla="*/ 292894 w 309562"/>
                    <a:gd name="connsiteY14" fmla="*/ 204787 h 366712"/>
                    <a:gd name="connsiteX15" fmla="*/ 309562 w 309562"/>
                    <a:gd name="connsiteY15" fmla="*/ 188119 h 366712"/>
                    <a:gd name="connsiteX16" fmla="*/ 309562 w 309562"/>
                    <a:gd name="connsiteY16" fmla="*/ 173831 h 366712"/>
                    <a:gd name="connsiteX17" fmla="*/ 276225 w 309562"/>
                    <a:gd name="connsiteY17" fmla="*/ 147637 h 366712"/>
                    <a:gd name="connsiteX18" fmla="*/ 257175 w 309562"/>
                    <a:gd name="connsiteY18" fmla="*/ 121444 h 366712"/>
                    <a:gd name="connsiteX19" fmla="*/ 242887 w 309562"/>
                    <a:gd name="connsiteY19" fmla="*/ 123825 h 366712"/>
                    <a:gd name="connsiteX20" fmla="*/ 226219 w 309562"/>
                    <a:gd name="connsiteY20" fmla="*/ 73819 h 366712"/>
                    <a:gd name="connsiteX21" fmla="*/ 173831 w 309562"/>
                    <a:gd name="connsiteY21" fmla="*/ 47625 h 366712"/>
                    <a:gd name="connsiteX22" fmla="*/ 126206 w 309562"/>
                    <a:gd name="connsiteY22" fmla="*/ 35719 h 366712"/>
                    <a:gd name="connsiteX23" fmla="*/ 100012 w 309562"/>
                    <a:gd name="connsiteY23" fmla="*/ 30956 h 366712"/>
                    <a:gd name="connsiteX24" fmla="*/ 23812 w 309562"/>
                    <a:gd name="connsiteY24"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62" h="366712">
                      <a:moveTo>
                        <a:pt x="23812" y="0"/>
                      </a:moveTo>
                      <a:lnTo>
                        <a:pt x="50006" y="73819"/>
                      </a:lnTo>
                      <a:lnTo>
                        <a:pt x="14287" y="126206"/>
                      </a:lnTo>
                      <a:lnTo>
                        <a:pt x="0" y="152400"/>
                      </a:lnTo>
                      <a:lnTo>
                        <a:pt x="30956" y="195262"/>
                      </a:lnTo>
                      <a:lnTo>
                        <a:pt x="47625" y="233362"/>
                      </a:lnTo>
                      <a:lnTo>
                        <a:pt x="61912" y="273844"/>
                      </a:lnTo>
                      <a:lnTo>
                        <a:pt x="57150" y="333375"/>
                      </a:lnTo>
                      <a:lnTo>
                        <a:pt x="133350" y="366712"/>
                      </a:lnTo>
                      <a:lnTo>
                        <a:pt x="147637" y="326231"/>
                      </a:lnTo>
                      <a:lnTo>
                        <a:pt x="147637" y="309562"/>
                      </a:lnTo>
                      <a:lnTo>
                        <a:pt x="190500" y="276225"/>
                      </a:lnTo>
                      <a:lnTo>
                        <a:pt x="209550" y="252412"/>
                      </a:lnTo>
                      <a:lnTo>
                        <a:pt x="238125" y="261937"/>
                      </a:lnTo>
                      <a:lnTo>
                        <a:pt x="292894" y="204787"/>
                      </a:lnTo>
                      <a:lnTo>
                        <a:pt x="309562" y="188119"/>
                      </a:lnTo>
                      <a:lnTo>
                        <a:pt x="309562" y="173831"/>
                      </a:lnTo>
                      <a:lnTo>
                        <a:pt x="276225" y="147637"/>
                      </a:lnTo>
                      <a:lnTo>
                        <a:pt x="257175" y="121444"/>
                      </a:lnTo>
                      <a:lnTo>
                        <a:pt x="242887" y="123825"/>
                      </a:lnTo>
                      <a:lnTo>
                        <a:pt x="226219" y="73819"/>
                      </a:lnTo>
                      <a:lnTo>
                        <a:pt x="173831" y="47625"/>
                      </a:lnTo>
                      <a:lnTo>
                        <a:pt x="126206" y="35719"/>
                      </a:lnTo>
                      <a:lnTo>
                        <a:pt x="100012" y="30956"/>
                      </a:lnTo>
                      <a:lnTo>
                        <a:pt x="23812" y="0"/>
                      </a:lnTo>
                      <a:close/>
                    </a:path>
                  </a:pathLst>
                </a:custGeom>
                <a:solidFill>
                  <a:schemeClr val="accent2">
                    <a:lumMod val="60000"/>
                    <a:lumOff val="40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900" dirty="0">
                    <a:solidFill>
                      <a:schemeClr val="bg1"/>
                    </a:solidFill>
                  </a:endParaRPr>
                </a:p>
              </p:txBody>
            </p:sp>
            <p:sp>
              <p:nvSpPr>
                <p:cNvPr id="132" name="Freeform 131"/>
                <p:cNvSpPr/>
                <p:nvPr/>
              </p:nvSpPr>
              <p:spPr>
                <a:xfrm>
                  <a:off x="3097802" y="6127461"/>
                  <a:ext cx="169932" cy="120891"/>
                </a:xfrm>
                <a:custGeom>
                  <a:avLst/>
                  <a:gdLst>
                    <a:gd name="connsiteX0" fmla="*/ 78582 w 169069"/>
                    <a:gd name="connsiteY0" fmla="*/ 121444 h 121444"/>
                    <a:gd name="connsiteX1" fmla="*/ 54769 w 169069"/>
                    <a:gd name="connsiteY1" fmla="*/ 61913 h 121444"/>
                    <a:gd name="connsiteX2" fmla="*/ 23813 w 169069"/>
                    <a:gd name="connsiteY2" fmla="*/ 61913 h 121444"/>
                    <a:gd name="connsiteX3" fmla="*/ 0 w 169069"/>
                    <a:gd name="connsiteY3" fmla="*/ 21432 h 121444"/>
                    <a:gd name="connsiteX4" fmla="*/ 16669 w 169069"/>
                    <a:gd name="connsiteY4" fmla="*/ 0 h 121444"/>
                    <a:gd name="connsiteX5" fmla="*/ 57150 w 169069"/>
                    <a:gd name="connsiteY5" fmla="*/ 23813 h 121444"/>
                    <a:gd name="connsiteX6" fmla="*/ 102394 w 169069"/>
                    <a:gd name="connsiteY6" fmla="*/ 14288 h 121444"/>
                    <a:gd name="connsiteX7" fmla="*/ 123825 w 169069"/>
                    <a:gd name="connsiteY7" fmla="*/ 28575 h 121444"/>
                    <a:gd name="connsiteX8" fmla="*/ 169069 w 169069"/>
                    <a:gd name="connsiteY8" fmla="*/ 47625 h 121444"/>
                    <a:gd name="connsiteX9" fmla="*/ 169069 w 169069"/>
                    <a:gd name="connsiteY9" fmla="*/ 71438 h 121444"/>
                    <a:gd name="connsiteX10" fmla="*/ 142875 w 169069"/>
                    <a:gd name="connsiteY10" fmla="*/ 95250 h 121444"/>
                    <a:gd name="connsiteX11" fmla="*/ 78582 w 169069"/>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069" h="121444">
                      <a:moveTo>
                        <a:pt x="78582" y="121444"/>
                      </a:moveTo>
                      <a:lnTo>
                        <a:pt x="54769" y="61913"/>
                      </a:lnTo>
                      <a:lnTo>
                        <a:pt x="23813" y="61913"/>
                      </a:lnTo>
                      <a:lnTo>
                        <a:pt x="0" y="21432"/>
                      </a:lnTo>
                      <a:lnTo>
                        <a:pt x="16669" y="0"/>
                      </a:lnTo>
                      <a:lnTo>
                        <a:pt x="57150" y="23813"/>
                      </a:lnTo>
                      <a:lnTo>
                        <a:pt x="102394" y="14288"/>
                      </a:lnTo>
                      <a:lnTo>
                        <a:pt x="123825" y="28575"/>
                      </a:lnTo>
                      <a:lnTo>
                        <a:pt x="169069" y="47625"/>
                      </a:lnTo>
                      <a:lnTo>
                        <a:pt x="169069" y="71438"/>
                      </a:lnTo>
                      <a:lnTo>
                        <a:pt x="142875" y="95250"/>
                      </a:lnTo>
                      <a:lnTo>
                        <a:pt x="78582" y="121444"/>
                      </a:lnTo>
                      <a:close/>
                    </a:path>
                  </a:pathLst>
                </a:custGeom>
                <a:solidFill>
                  <a:schemeClr val="accent2">
                    <a:lumMod val="60000"/>
                    <a:lumOff val="40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900" dirty="0">
                    <a:solidFill>
                      <a:schemeClr val="bg1"/>
                    </a:solidFill>
                  </a:endParaRPr>
                </a:p>
              </p:txBody>
            </p:sp>
            <p:sp>
              <p:nvSpPr>
                <p:cNvPr id="133" name="Freeform 132"/>
                <p:cNvSpPr/>
                <p:nvPr/>
              </p:nvSpPr>
              <p:spPr>
                <a:xfrm>
                  <a:off x="2705528" y="5981119"/>
                  <a:ext cx="139758" cy="127254"/>
                </a:xfrm>
                <a:custGeom>
                  <a:avLst/>
                  <a:gdLst>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0 w 150019"/>
                    <a:gd name="connsiteY9"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30956 w 150019"/>
                    <a:gd name="connsiteY9" fmla="*/ 23813 h 119063"/>
                    <a:gd name="connsiteX10" fmla="*/ 0 w 150019"/>
                    <a:gd name="connsiteY10"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42862 w 150019"/>
                    <a:gd name="connsiteY9" fmla="*/ 54769 h 119063"/>
                    <a:gd name="connsiteX10" fmla="*/ 0 w 150019"/>
                    <a:gd name="connsiteY10" fmla="*/ 47625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35719 w 142876"/>
                    <a:gd name="connsiteY9" fmla="*/ 54769 h 119063"/>
                    <a:gd name="connsiteX10" fmla="*/ 0 w 142876"/>
                    <a:gd name="connsiteY10" fmla="*/ 54769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42863 w 142876"/>
                    <a:gd name="connsiteY9" fmla="*/ 47625 h 119063"/>
                    <a:gd name="connsiteX10" fmla="*/ 0 w 142876"/>
                    <a:gd name="connsiteY10" fmla="*/ 54769 h 119063"/>
                    <a:gd name="connsiteX0" fmla="*/ 0 w 140495"/>
                    <a:gd name="connsiteY0" fmla="*/ 40482 h 119063"/>
                    <a:gd name="connsiteX1" fmla="*/ 42864 w 140495"/>
                    <a:gd name="connsiteY1" fmla="*/ 119063 h 119063"/>
                    <a:gd name="connsiteX2" fmla="*/ 83345 w 140495"/>
                    <a:gd name="connsiteY2" fmla="*/ 102394 h 119063"/>
                    <a:gd name="connsiteX3" fmla="*/ 128589 w 140495"/>
                    <a:gd name="connsiteY3" fmla="*/ 111919 h 119063"/>
                    <a:gd name="connsiteX4" fmla="*/ 138114 w 140495"/>
                    <a:gd name="connsiteY4" fmla="*/ 104775 h 119063"/>
                    <a:gd name="connsiteX5" fmla="*/ 140495 w 140495"/>
                    <a:gd name="connsiteY5" fmla="*/ 88106 h 119063"/>
                    <a:gd name="connsiteX6" fmla="*/ 107157 w 140495"/>
                    <a:gd name="connsiteY6" fmla="*/ 66675 h 119063"/>
                    <a:gd name="connsiteX7" fmla="*/ 90489 w 140495"/>
                    <a:gd name="connsiteY7" fmla="*/ 33338 h 119063"/>
                    <a:gd name="connsiteX8" fmla="*/ 57151 w 140495"/>
                    <a:gd name="connsiteY8" fmla="*/ 0 h 119063"/>
                    <a:gd name="connsiteX9" fmla="*/ 40482 w 140495"/>
                    <a:gd name="connsiteY9" fmla="*/ 47625 h 119063"/>
                    <a:gd name="connsiteX10" fmla="*/ 0 w 140495"/>
                    <a:gd name="connsiteY10" fmla="*/ 40482 h 119063"/>
                    <a:gd name="connsiteX0" fmla="*/ 0 w 140495"/>
                    <a:gd name="connsiteY0" fmla="*/ 40482 h 126206"/>
                    <a:gd name="connsiteX1" fmla="*/ 42864 w 140495"/>
                    <a:gd name="connsiteY1" fmla="*/ 119063 h 126206"/>
                    <a:gd name="connsiteX2" fmla="*/ 83345 w 140495"/>
                    <a:gd name="connsiteY2" fmla="*/ 126206 h 126206"/>
                    <a:gd name="connsiteX3" fmla="*/ 128589 w 140495"/>
                    <a:gd name="connsiteY3" fmla="*/ 111919 h 126206"/>
                    <a:gd name="connsiteX4" fmla="*/ 138114 w 140495"/>
                    <a:gd name="connsiteY4" fmla="*/ 104775 h 126206"/>
                    <a:gd name="connsiteX5" fmla="*/ 140495 w 140495"/>
                    <a:gd name="connsiteY5" fmla="*/ 88106 h 126206"/>
                    <a:gd name="connsiteX6" fmla="*/ 107157 w 140495"/>
                    <a:gd name="connsiteY6" fmla="*/ 66675 h 126206"/>
                    <a:gd name="connsiteX7" fmla="*/ 90489 w 140495"/>
                    <a:gd name="connsiteY7" fmla="*/ 33338 h 126206"/>
                    <a:gd name="connsiteX8" fmla="*/ 57151 w 140495"/>
                    <a:gd name="connsiteY8" fmla="*/ 0 h 126206"/>
                    <a:gd name="connsiteX9" fmla="*/ 40482 w 140495"/>
                    <a:gd name="connsiteY9" fmla="*/ 47625 h 126206"/>
                    <a:gd name="connsiteX10" fmla="*/ 0 w 140495"/>
                    <a:gd name="connsiteY10" fmla="*/ 40482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5" h="126206">
                      <a:moveTo>
                        <a:pt x="0" y="40482"/>
                      </a:moveTo>
                      <a:lnTo>
                        <a:pt x="42864" y="119063"/>
                      </a:lnTo>
                      <a:lnTo>
                        <a:pt x="83345" y="126206"/>
                      </a:lnTo>
                      <a:lnTo>
                        <a:pt x="128589" y="111919"/>
                      </a:lnTo>
                      <a:lnTo>
                        <a:pt x="138114" y="104775"/>
                      </a:lnTo>
                      <a:lnTo>
                        <a:pt x="140495" y="88106"/>
                      </a:lnTo>
                      <a:lnTo>
                        <a:pt x="107157" y="66675"/>
                      </a:lnTo>
                      <a:lnTo>
                        <a:pt x="90489" y="33338"/>
                      </a:lnTo>
                      <a:lnTo>
                        <a:pt x="57151" y="0"/>
                      </a:lnTo>
                      <a:lnTo>
                        <a:pt x="40482" y="47625"/>
                      </a:lnTo>
                      <a:lnTo>
                        <a:pt x="0" y="40482"/>
                      </a:lnTo>
                      <a:close/>
                    </a:path>
                  </a:pathLst>
                </a:custGeom>
                <a:solidFill>
                  <a:schemeClr val="accent2">
                    <a:lumMod val="60000"/>
                    <a:lumOff val="40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900" dirty="0">
                    <a:solidFill>
                      <a:schemeClr val="bg1"/>
                    </a:solidFill>
                  </a:endParaRPr>
                </a:p>
              </p:txBody>
            </p:sp>
            <p:sp>
              <p:nvSpPr>
                <p:cNvPr id="134" name="Freeform 133"/>
                <p:cNvSpPr/>
                <p:nvPr/>
              </p:nvSpPr>
              <p:spPr>
                <a:xfrm>
                  <a:off x="2325959" y="5874544"/>
                  <a:ext cx="107994" cy="100212"/>
                </a:xfrm>
                <a:custGeom>
                  <a:avLst/>
                  <a:gdLst>
                    <a:gd name="connsiteX0" fmla="*/ 0 w 107157"/>
                    <a:gd name="connsiteY0" fmla="*/ 73819 h 100012"/>
                    <a:gd name="connsiteX1" fmla="*/ 64294 w 107157"/>
                    <a:gd name="connsiteY1" fmla="*/ 100012 h 100012"/>
                    <a:gd name="connsiteX2" fmla="*/ 102394 w 107157"/>
                    <a:gd name="connsiteY2" fmla="*/ 88106 h 100012"/>
                    <a:gd name="connsiteX3" fmla="*/ 107157 w 107157"/>
                    <a:gd name="connsiteY3" fmla="*/ 57150 h 100012"/>
                    <a:gd name="connsiteX4" fmla="*/ 107157 w 107157"/>
                    <a:gd name="connsiteY4" fmla="*/ 28575 h 100012"/>
                    <a:gd name="connsiteX5" fmla="*/ 92869 w 107157"/>
                    <a:gd name="connsiteY5" fmla="*/ 2381 h 100012"/>
                    <a:gd name="connsiteX6" fmla="*/ 78582 w 107157"/>
                    <a:gd name="connsiteY6" fmla="*/ 4762 h 100012"/>
                    <a:gd name="connsiteX7" fmla="*/ 57150 w 107157"/>
                    <a:gd name="connsiteY7" fmla="*/ 11906 h 100012"/>
                    <a:gd name="connsiteX8" fmla="*/ 52388 w 107157"/>
                    <a:gd name="connsiteY8" fmla="*/ 0 h 100012"/>
                    <a:gd name="connsiteX9" fmla="*/ 16669 w 107157"/>
                    <a:gd name="connsiteY9" fmla="*/ 23812 h 100012"/>
                    <a:gd name="connsiteX10" fmla="*/ 0 w 107157"/>
                    <a:gd name="connsiteY10" fmla="*/ 7381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100012">
                      <a:moveTo>
                        <a:pt x="0" y="73819"/>
                      </a:moveTo>
                      <a:lnTo>
                        <a:pt x="64294" y="100012"/>
                      </a:lnTo>
                      <a:lnTo>
                        <a:pt x="102394" y="88106"/>
                      </a:lnTo>
                      <a:lnTo>
                        <a:pt x="107157" y="57150"/>
                      </a:lnTo>
                      <a:lnTo>
                        <a:pt x="107157" y="28575"/>
                      </a:lnTo>
                      <a:lnTo>
                        <a:pt x="92869" y="2381"/>
                      </a:lnTo>
                      <a:lnTo>
                        <a:pt x="78582" y="4762"/>
                      </a:lnTo>
                      <a:lnTo>
                        <a:pt x="57150" y="11906"/>
                      </a:lnTo>
                      <a:lnTo>
                        <a:pt x="52388" y="0"/>
                      </a:lnTo>
                      <a:lnTo>
                        <a:pt x="16669" y="23812"/>
                      </a:lnTo>
                      <a:lnTo>
                        <a:pt x="0" y="73819"/>
                      </a:lnTo>
                      <a:close/>
                    </a:path>
                  </a:pathLst>
                </a:custGeom>
                <a:solidFill>
                  <a:schemeClr val="accent2">
                    <a:lumMod val="60000"/>
                    <a:lumOff val="40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900" dirty="0">
                    <a:solidFill>
                      <a:schemeClr val="bg1"/>
                    </a:solidFill>
                  </a:endParaRPr>
                </a:p>
              </p:txBody>
            </p:sp>
            <p:sp>
              <p:nvSpPr>
                <p:cNvPr id="135" name="Freeform 134"/>
                <p:cNvSpPr/>
                <p:nvPr/>
              </p:nvSpPr>
              <p:spPr>
                <a:xfrm>
                  <a:off x="2217965" y="5955668"/>
                  <a:ext cx="44468" cy="73171"/>
                </a:xfrm>
                <a:custGeom>
                  <a:avLst/>
                  <a:gdLst>
                    <a:gd name="connsiteX0" fmla="*/ 0 w 42863"/>
                    <a:gd name="connsiteY0" fmla="*/ 26194 h 26194"/>
                    <a:gd name="connsiteX1" fmla="*/ 42863 w 42863"/>
                    <a:gd name="connsiteY1" fmla="*/ 0 h 26194"/>
                    <a:gd name="connsiteX2" fmla="*/ 0 w 42863"/>
                    <a:gd name="connsiteY2" fmla="*/ 26194 h 26194"/>
                    <a:gd name="connsiteX0" fmla="*/ 603 w 43819"/>
                    <a:gd name="connsiteY0" fmla="*/ 26585 h 48016"/>
                    <a:gd name="connsiteX1" fmla="*/ 43466 w 43819"/>
                    <a:gd name="connsiteY1" fmla="*/ 391 h 48016"/>
                    <a:gd name="connsiteX2" fmla="*/ 19653 w 43819"/>
                    <a:gd name="connsiteY2" fmla="*/ 48016 h 48016"/>
                    <a:gd name="connsiteX3" fmla="*/ 603 w 43819"/>
                    <a:gd name="connsiteY3" fmla="*/ 26585 h 48016"/>
                    <a:gd name="connsiteX0" fmla="*/ 1361 w 44335"/>
                    <a:gd name="connsiteY0" fmla="*/ 27889 h 75514"/>
                    <a:gd name="connsiteX1" fmla="*/ 44224 w 44335"/>
                    <a:gd name="connsiteY1" fmla="*/ 1695 h 75514"/>
                    <a:gd name="connsiteX2" fmla="*/ 13267 w 44335"/>
                    <a:gd name="connsiteY2" fmla="*/ 75514 h 75514"/>
                    <a:gd name="connsiteX3" fmla="*/ 1361 w 44335"/>
                    <a:gd name="connsiteY3" fmla="*/ 27889 h 75514"/>
                    <a:gd name="connsiteX0" fmla="*/ 1361 w 45202"/>
                    <a:gd name="connsiteY0" fmla="*/ 27889 h 75682"/>
                    <a:gd name="connsiteX1" fmla="*/ 44224 w 45202"/>
                    <a:gd name="connsiteY1" fmla="*/ 1695 h 75682"/>
                    <a:gd name="connsiteX2" fmla="*/ 29936 w 45202"/>
                    <a:gd name="connsiteY2" fmla="*/ 42177 h 75682"/>
                    <a:gd name="connsiteX3" fmla="*/ 13267 w 45202"/>
                    <a:gd name="connsiteY3" fmla="*/ 75514 h 75682"/>
                    <a:gd name="connsiteX4" fmla="*/ 1361 w 45202"/>
                    <a:gd name="connsiteY4" fmla="*/ 27889 h 75682"/>
                    <a:gd name="connsiteX0" fmla="*/ 1361 w 44448"/>
                    <a:gd name="connsiteY0" fmla="*/ 26261 h 74017"/>
                    <a:gd name="connsiteX1" fmla="*/ 44224 w 44448"/>
                    <a:gd name="connsiteY1" fmla="*/ 67 h 74017"/>
                    <a:gd name="connsiteX2" fmla="*/ 18030 w 44448"/>
                    <a:gd name="connsiteY2" fmla="*/ 33405 h 74017"/>
                    <a:gd name="connsiteX3" fmla="*/ 13267 w 44448"/>
                    <a:gd name="connsiteY3" fmla="*/ 73886 h 74017"/>
                    <a:gd name="connsiteX4" fmla="*/ 1361 w 44448"/>
                    <a:gd name="connsiteY4" fmla="*/ 26261 h 7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8" h="74017">
                      <a:moveTo>
                        <a:pt x="1361" y="26261"/>
                      </a:moveTo>
                      <a:cubicBezTo>
                        <a:pt x="6520" y="13958"/>
                        <a:pt x="41446" y="-1124"/>
                        <a:pt x="44224" y="67"/>
                      </a:cubicBezTo>
                      <a:cubicBezTo>
                        <a:pt x="47002" y="1258"/>
                        <a:pt x="23189" y="21102"/>
                        <a:pt x="18030" y="33405"/>
                      </a:cubicBezTo>
                      <a:cubicBezTo>
                        <a:pt x="12871" y="45708"/>
                        <a:pt x="18029" y="76267"/>
                        <a:pt x="13267" y="73886"/>
                      </a:cubicBezTo>
                      <a:cubicBezTo>
                        <a:pt x="6917" y="66742"/>
                        <a:pt x="-3798" y="38564"/>
                        <a:pt x="1361" y="26261"/>
                      </a:cubicBezTo>
                      <a:close/>
                    </a:path>
                  </a:pathLst>
                </a:custGeom>
                <a:grp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900" dirty="0">
                    <a:solidFill>
                      <a:schemeClr val="bg1"/>
                    </a:solidFill>
                  </a:endParaRPr>
                </a:p>
              </p:txBody>
            </p:sp>
            <p:sp>
              <p:nvSpPr>
                <p:cNvPr id="136" name="Freeform 135"/>
                <p:cNvSpPr/>
                <p:nvPr/>
              </p:nvSpPr>
              <p:spPr>
                <a:xfrm>
                  <a:off x="2934222" y="6076559"/>
                  <a:ext cx="149286" cy="50902"/>
                </a:xfrm>
                <a:custGeom>
                  <a:avLst/>
                  <a:gdLst>
                    <a:gd name="connsiteX0" fmla="*/ 0 w 133350"/>
                    <a:gd name="connsiteY0" fmla="*/ 9525 h 47625"/>
                    <a:gd name="connsiteX1" fmla="*/ 38100 w 133350"/>
                    <a:gd name="connsiteY1" fmla="*/ 47625 h 47625"/>
                    <a:gd name="connsiteX2" fmla="*/ 59531 w 133350"/>
                    <a:gd name="connsiteY2" fmla="*/ 40481 h 47625"/>
                    <a:gd name="connsiteX3" fmla="*/ 73819 w 133350"/>
                    <a:gd name="connsiteY3" fmla="*/ 47625 h 47625"/>
                    <a:gd name="connsiteX4" fmla="*/ 100012 w 133350"/>
                    <a:gd name="connsiteY4" fmla="*/ 45244 h 47625"/>
                    <a:gd name="connsiteX5" fmla="*/ 133350 w 133350"/>
                    <a:gd name="connsiteY5" fmla="*/ 26194 h 47625"/>
                    <a:gd name="connsiteX6" fmla="*/ 119062 w 133350"/>
                    <a:gd name="connsiteY6" fmla="*/ 14288 h 47625"/>
                    <a:gd name="connsiteX7" fmla="*/ 83344 w 133350"/>
                    <a:gd name="connsiteY7" fmla="*/ 21431 h 47625"/>
                    <a:gd name="connsiteX8" fmla="*/ 64294 w 133350"/>
                    <a:gd name="connsiteY8" fmla="*/ 0 h 47625"/>
                    <a:gd name="connsiteX9" fmla="*/ 57150 w 133350"/>
                    <a:gd name="connsiteY9" fmla="*/ 19050 h 47625"/>
                    <a:gd name="connsiteX10" fmla="*/ 0 w 133350"/>
                    <a:gd name="connsiteY10" fmla="*/ 9525 h 47625"/>
                    <a:gd name="connsiteX0" fmla="*/ 0 w 133350"/>
                    <a:gd name="connsiteY0" fmla="*/ 9525 h 47625"/>
                    <a:gd name="connsiteX1" fmla="*/ 21431 w 133350"/>
                    <a:gd name="connsiteY1" fmla="*/ 30956 h 47625"/>
                    <a:gd name="connsiteX2" fmla="*/ 38100 w 133350"/>
                    <a:gd name="connsiteY2" fmla="*/ 47625 h 47625"/>
                    <a:gd name="connsiteX3" fmla="*/ 59531 w 133350"/>
                    <a:gd name="connsiteY3" fmla="*/ 40481 h 47625"/>
                    <a:gd name="connsiteX4" fmla="*/ 73819 w 133350"/>
                    <a:gd name="connsiteY4" fmla="*/ 47625 h 47625"/>
                    <a:gd name="connsiteX5" fmla="*/ 100012 w 133350"/>
                    <a:gd name="connsiteY5" fmla="*/ 45244 h 47625"/>
                    <a:gd name="connsiteX6" fmla="*/ 133350 w 133350"/>
                    <a:gd name="connsiteY6" fmla="*/ 26194 h 47625"/>
                    <a:gd name="connsiteX7" fmla="*/ 119062 w 133350"/>
                    <a:gd name="connsiteY7" fmla="*/ 14288 h 47625"/>
                    <a:gd name="connsiteX8" fmla="*/ 83344 w 133350"/>
                    <a:gd name="connsiteY8" fmla="*/ 21431 h 47625"/>
                    <a:gd name="connsiteX9" fmla="*/ 64294 w 133350"/>
                    <a:gd name="connsiteY9" fmla="*/ 0 h 47625"/>
                    <a:gd name="connsiteX10" fmla="*/ 57150 w 133350"/>
                    <a:gd name="connsiteY10" fmla="*/ 19050 h 47625"/>
                    <a:gd name="connsiteX11" fmla="*/ 0 w 133350"/>
                    <a:gd name="connsiteY11" fmla="*/ 9525 h 47625"/>
                    <a:gd name="connsiteX0" fmla="*/ 16669 w 150019"/>
                    <a:gd name="connsiteY0" fmla="*/ 9525 h 50006"/>
                    <a:gd name="connsiteX1" fmla="*/ 0 w 150019"/>
                    <a:gd name="connsiteY1" fmla="*/ 50006 h 50006"/>
                    <a:gd name="connsiteX2" fmla="*/ 54769 w 150019"/>
                    <a:gd name="connsiteY2" fmla="*/ 47625 h 50006"/>
                    <a:gd name="connsiteX3" fmla="*/ 76200 w 150019"/>
                    <a:gd name="connsiteY3" fmla="*/ 40481 h 50006"/>
                    <a:gd name="connsiteX4" fmla="*/ 90488 w 150019"/>
                    <a:gd name="connsiteY4" fmla="*/ 47625 h 50006"/>
                    <a:gd name="connsiteX5" fmla="*/ 116681 w 150019"/>
                    <a:gd name="connsiteY5" fmla="*/ 45244 h 50006"/>
                    <a:gd name="connsiteX6" fmla="*/ 150019 w 150019"/>
                    <a:gd name="connsiteY6" fmla="*/ 26194 h 50006"/>
                    <a:gd name="connsiteX7" fmla="*/ 135731 w 150019"/>
                    <a:gd name="connsiteY7" fmla="*/ 14288 h 50006"/>
                    <a:gd name="connsiteX8" fmla="*/ 100013 w 150019"/>
                    <a:gd name="connsiteY8" fmla="*/ 21431 h 50006"/>
                    <a:gd name="connsiteX9" fmla="*/ 80963 w 150019"/>
                    <a:gd name="connsiteY9" fmla="*/ 0 h 50006"/>
                    <a:gd name="connsiteX10" fmla="*/ 73819 w 150019"/>
                    <a:gd name="connsiteY10" fmla="*/ 19050 h 50006"/>
                    <a:gd name="connsiteX11" fmla="*/ 16669 w 150019"/>
                    <a:gd name="connsiteY11" fmla="*/ 9525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9" h="50006">
                      <a:moveTo>
                        <a:pt x="16669" y="9525"/>
                      </a:moveTo>
                      <a:lnTo>
                        <a:pt x="0" y="50006"/>
                      </a:lnTo>
                      <a:lnTo>
                        <a:pt x="54769" y="47625"/>
                      </a:lnTo>
                      <a:lnTo>
                        <a:pt x="76200" y="40481"/>
                      </a:lnTo>
                      <a:lnTo>
                        <a:pt x="90488" y="47625"/>
                      </a:lnTo>
                      <a:lnTo>
                        <a:pt x="116681" y="45244"/>
                      </a:lnTo>
                      <a:lnTo>
                        <a:pt x="150019" y="26194"/>
                      </a:lnTo>
                      <a:lnTo>
                        <a:pt x="135731" y="14288"/>
                      </a:lnTo>
                      <a:lnTo>
                        <a:pt x="100013" y="21431"/>
                      </a:lnTo>
                      <a:lnTo>
                        <a:pt x="80963" y="0"/>
                      </a:lnTo>
                      <a:lnTo>
                        <a:pt x="73819" y="19050"/>
                      </a:lnTo>
                      <a:lnTo>
                        <a:pt x="16669" y="9525"/>
                      </a:lnTo>
                      <a:close/>
                    </a:path>
                  </a:pathLst>
                </a:custGeom>
                <a:solidFill>
                  <a:schemeClr val="accent2">
                    <a:lumMod val="60000"/>
                    <a:lumOff val="40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900" dirty="0">
                    <a:solidFill>
                      <a:schemeClr val="bg1"/>
                    </a:solidFill>
                  </a:endParaRPr>
                </a:p>
              </p:txBody>
            </p:sp>
            <p:sp>
              <p:nvSpPr>
                <p:cNvPr id="137" name="Freeform 136"/>
                <p:cNvSpPr/>
                <p:nvPr/>
              </p:nvSpPr>
              <p:spPr>
                <a:xfrm>
                  <a:off x="3007277" y="6160865"/>
                  <a:ext cx="65115" cy="57264"/>
                </a:xfrm>
                <a:custGeom>
                  <a:avLst/>
                  <a:gdLst>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0 w 64294"/>
                    <a:gd name="connsiteY4" fmla="*/ 0 h 52388"/>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26194 w 64294"/>
                    <a:gd name="connsiteY4" fmla="*/ 9525 h 52388"/>
                    <a:gd name="connsiteX5" fmla="*/ 0 w 64294"/>
                    <a:gd name="connsiteY5" fmla="*/ 0 h 52388"/>
                    <a:gd name="connsiteX0" fmla="*/ 0 w 64294"/>
                    <a:gd name="connsiteY0" fmla="*/ 4762 h 57150"/>
                    <a:gd name="connsiteX1" fmla="*/ 21431 w 64294"/>
                    <a:gd name="connsiteY1" fmla="*/ 57150 h 57150"/>
                    <a:gd name="connsiteX2" fmla="*/ 42862 w 64294"/>
                    <a:gd name="connsiteY2" fmla="*/ 54769 h 57150"/>
                    <a:gd name="connsiteX3" fmla="*/ 64294 w 64294"/>
                    <a:gd name="connsiteY3" fmla="*/ 33337 h 57150"/>
                    <a:gd name="connsiteX4" fmla="*/ 28576 w 64294"/>
                    <a:gd name="connsiteY4" fmla="*/ 0 h 57150"/>
                    <a:gd name="connsiteX5" fmla="*/ 0 w 64294"/>
                    <a:gd name="connsiteY5" fmla="*/ 476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57150">
                      <a:moveTo>
                        <a:pt x="0" y="4762"/>
                      </a:moveTo>
                      <a:lnTo>
                        <a:pt x="21431" y="57150"/>
                      </a:lnTo>
                      <a:lnTo>
                        <a:pt x="42862" y="54769"/>
                      </a:lnTo>
                      <a:lnTo>
                        <a:pt x="64294" y="33337"/>
                      </a:lnTo>
                      <a:lnTo>
                        <a:pt x="28576" y="0"/>
                      </a:lnTo>
                      <a:lnTo>
                        <a:pt x="0" y="4762"/>
                      </a:lnTo>
                      <a:close/>
                    </a:path>
                  </a:pathLst>
                </a:custGeom>
                <a:grp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900" dirty="0">
                    <a:solidFill>
                      <a:schemeClr val="bg1"/>
                    </a:solidFill>
                  </a:endParaRPr>
                </a:p>
              </p:txBody>
            </p:sp>
            <p:sp>
              <p:nvSpPr>
                <p:cNvPr id="138" name="Freeform 137"/>
                <p:cNvSpPr/>
                <p:nvPr/>
              </p:nvSpPr>
              <p:spPr>
                <a:xfrm>
                  <a:off x="3107331" y="6235626"/>
                  <a:ext cx="38116" cy="31813"/>
                </a:xfrm>
                <a:custGeom>
                  <a:avLst/>
                  <a:gdLst>
                    <a:gd name="connsiteX0" fmla="*/ 0 w 9525"/>
                    <a:gd name="connsiteY0" fmla="*/ 0 h 23813"/>
                    <a:gd name="connsiteX1" fmla="*/ 9525 w 9525"/>
                    <a:gd name="connsiteY1" fmla="*/ 23813 h 23813"/>
                    <a:gd name="connsiteX2" fmla="*/ 0 w 9525"/>
                    <a:gd name="connsiteY2" fmla="*/ 0 h 23813"/>
                    <a:gd name="connsiteX0" fmla="*/ 414 w 10422"/>
                    <a:gd name="connsiteY0" fmla="*/ 0 h 11276"/>
                    <a:gd name="connsiteX1" fmla="*/ 10414 w 10422"/>
                    <a:gd name="connsiteY1" fmla="*/ 10000 h 11276"/>
                    <a:gd name="connsiteX2" fmla="*/ 2080 w 10422"/>
                    <a:gd name="connsiteY2" fmla="*/ 10000 h 11276"/>
                    <a:gd name="connsiteX3" fmla="*/ 414 w 10422"/>
                    <a:gd name="connsiteY3" fmla="*/ 0 h 11276"/>
                    <a:gd name="connsiteX0" fmla="*/ 4640 w 8508"/>
                    <a:gd name="connsiteY0" fmla="*/ 0 h 6867"/>
                    <a:gd name="connsiteX1" fmla="*/ 8390 w 8508"/>
                    <a:gd name="connsiteY1" fmla="*/ 5833 h 6867"/>
                    <a:gd name="connsiteX2" fmla="*/ 56 w 8508"/>
                    <a:gd name="connsiteY2" fmla="*/ 5833 h 6867"/>
                    <a:gd name="connsiteX3" fmla="*/ 4640 w 8508"/>
                    <a:gd name="connsiteY3" fmla="*/ 0 h 6867"/>
                  </a:gdLst>
                  <a:ahLst/>
                  <a:cxnLst>
                    <a:cxn ang="0">
                      <a:pos x="connsiteX0" y="connsiteY0"/>
                    </a:cxn>
                    <a:cxn ang="0">
                      <a:pos x="connsiteX1" y="connsiteY1"/>
                    </a:cxn>
                    <a:cxn ang="0">
                      <a:pos x="connsiteX2" y="connsiteY2"/>
                    </a:cxn>
                    <a:cxn ang="0">
                      <a:pos x="connsiteX3" y="connsiteY3"/>
                    </a:cxn>
                  </a:cxnLst>
                  <a:rect l="l" t="t" r="r" b="b"/>
                  <a:pathLst>
                    <a:path w="8508" h="6867">
                      <a:moveTo>
                        <a:pt x="4640" y="0"/>
                      </a:moveTo>
                      <a:cubicBezTo>
                        <a:pt x="6029" y="0"/>
                        <a:pt x="9154" y="4861"/>
                        <a:pt x="8390" y="5833"/>
                      </a:cubicBezTo>
                      <a:cubicBezTo>
                        <a:pt x="7626" y="6805"/>
                        <a:pt x="2139" y="7569"/>
                        <a:pt x="56" y="5833"/>
                      </a:cubicBezTo>
                      <a:cubicBezTo>
                        <a:pt x="-499" y="2500"/>
                        <a:pt x="3251" y="0"/>
                        <a:pt x="4640" y="0"/>
                      </a:cubicBezTo>
                      <a:close/>
                    </a:path>
                  </a:pathLst>
                </a:custGeom>
                <a:grp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900" dirty="0">
                    <a:solidFill>
                      <a:schemeClr val="bg1"/>
                    </a:solidFill>
                  </a:endParaRPr>
                </a:p>
              </p:txBody>
            </p:sp>
          </p:grpSp>
          <p:sp>
            <p:nvSpPr>
              <p:cNvPr id="42" name="TextBox 41"/>
              <p:cNvSpPr txBox="1"/>
              <p:nvPr/>
            </p:nvSpPr>
            <p:spPr bwMode="auto">
              <a:xfrm>
                <a:off x="7748339" y="1851019"/>
                <a:ext cx="255955" cy="269233"/>
              </a:xfrm>
              <a:prstGeom prst="rect">
                <a:avLst/>
              </a:prstGeom>
              <a:noFill/>
            </p:spPr>
            <p:txBody>
              <a:bodyPr wrap="square">
                <a:spAutoFit/>
              </a:bodyPr>
              <a:lstStyle/>
              <a:p>
                <a:pPr>
                  <a:defRPr/>
                </a:pPr>
                <a:r>
                  <a:rPr lang="en-US" sz="400" dirty="0" smtClean="0">
                    <a:solidFill>
                      <a:schemeClr val="tx1">
                        <a:lumMod val="65000"/>
                        <a:lumOff val="35000"/>
                      </a:schemeClr>
                    </a:solidFill>
                    <a:ea typeface="ＭＳ Ｐゴシック" pitchFamily="34" charset="-128"/>
                  </a:rPr>
                  <a:t>AR</a:t>
                </a:r>
                <a:endParaRPr lang="en-US" sz="400" dirty="0">
                  <a:solidFill>
                    <a:schemeClr val="tx1">
                      <a:lumMod val="65000"/>
                      <a:lumOff val="35000"/>
                    </a:schemeClr>
                  </a:solidFill>
                  <a:ea typeface="ＭＳ Ｐゴシック" pitchFamily="34" charset="-128"/>
                </a:endParaRPr>
              </a:p>
            </p:txBody>
          </p:sp>
          <p:sp>
            <p:nvSpPr>
              <p:cNvPr id="43" name="TextBox 42"/>
              <p:cNvSpPr txBox="1"/>
              <p:nvPr/>
            </p:nvSpPr>
            <p:spPr bwMode="auto">
              <a:xfrm>
                <a:off x="8095992" y="1944130"/>
                <a:ext cx="303400" cy="192309"/>
              </a:xfrm>
              <a:prstGeom prst="rect">
                <a:avLst/>
              </a:prstGeom>
              <a:noFill/>
            </p:spPr>
            <p:txBody>
              <a:bodyPr wrap="square">
                <a:spAutoFit/>
              </a:bodyPr>
              <a:lstStyle/>
              <a:p>
                <a:pPr>
                  <a:defRPr/>
                </a:pPr>
                <a:r>
                  <a:rPr lang="en-US" sz="400" dirty="0" smtClean="0">
                    <a:solidFill>
                      <a:schemeClr val="tx1">
                        <a:lumMod val="65000"/>
                        <a:lumOff val="35000"/>
                      </a:schemeClr>
                    </a:solidFill>
                    <a:ea typeface="ＭＳ Ｐゴシック" pitchFamily="34" charset="-128"/>
                  </a:rPr>
                  <a:t>AL</a:t>
                </a:r>
                <a:endParaRPr lang="en-US" sz="400" dirty="0">
                  <a:solidFill>
                    <a:schemeClr val="tx1">
                      <a:lumMod val="65000"/>
                      <a:lumOff val="35000"/>
                    </a:schemeClr>
                  </a:solidFill>
                  <a:ea typeface="ＭＳ Ｐゴシック" pitchFamily="34" charset="-128"/>
                </a:endParaRPr>
              </a:p>
            </p:txBody>
          </p:sp>
          <p:sp>
            <p:nvSpPr>
              <p:cNvPr id="44" name="TextBox 43"/>
              <p:cNvSpPr txBox="1"/>
              <p:nvPr/>
            </p:nvSpPr>
            <p:spPr bwMode="auto">
              <a:xfrm>
                <a:off x="6653877" y="1381135"/>
                <a:ext cx="273781" cy="192309"/>
              </a:xfrm>
              <a:prstGeom prst="rect">
                <a:avLst/>
              </a:prstGeom>
              <a:noFill/>
            </p:spPr>
            <p:txBody>
              <a:bodyPr wrap="none">
                <a:spAutoFit/>
              </a:bodyPr>
              <a:lstStyle/>
              <a:p>
                <a:pPr>
                  <a:defRPr/>
                </a:pPr>
                <a:r>
                  <a:rPr lang="en-US" sz="400" dirty="0" smtClean="0">
                    <a:solidFill>
                      <a:schemeClr val="tx1">
                        <a:lumMod val="65000"/>
                        <a:lumOff val="35000"/>
                      </a:schemeClr>
                    </a:solidFill>
                    <a:ea typeface="ＭＳ Ｐゴシック" pitchFamily="34" charset="-128"/>
                  </a:rPr>
                  <a:t>UT</a:t>
                </a:r>
                <a:endParaRPr lang="en-US" sz="400" dirty="0">
                  <a:solidFill>
                    <a:schemeClr val="tx1">
                      <a:lumMod val="65000"/>
                      <a:lumOff val="35000"/>
                    </a:schemeClr>
                  </a:solidFill>
                  <a:ea typeface="ＭＳ Ｐゴシック" pitchFamily="34" charset="-128"/>
                </a:endParaRPr>
              </a:p>
            </p:txBody>
          </p:sp>
          <p:sp>
            <p:nvSpPr>
              <p:cNvPr id="18" name="Cross 17"/>
              <p:cNvSpPr/>
              <p:nvPr/>
            </p:nvSpPr>
            <p:spPr>
              <a:xfrm>
                <a:off x="7433129" y="2237010"/>
                <a:ext cx="26717" cy="18554"/>
              </a:xfrm>
              <a:prstGeom prst="plu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9" name="Cross 18"/>
              <p:cNvSpPr/>
              <p:nvPr/>
            </p:nvSpPr>
            <p:spPr>
              <a:xfrm>
                <a:off x="8535458" y="2070366"/>
                <a:ext cx="26717" cy="18554"/>
              </a:xfrm>
              <a:prstGeom prst="plu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0" name="Cross 19"/>
              <p:cNvSpPr/>
              <p:nvPr/>
            </p:nvSpPr>
            <p:spPr>
              <a:xfrm>
                <a:off x="8259876" y="1987045"/>
                <a:ext cx="26717" cy="18554"/>
              </a:xfrm>
              <a:prstGeom prst="plu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 name="Cross 20"/>
              <p:cNvSpPr/>
              <p:nvPr/>
            </p:nvSpPr>
            <p:spPr>
              <a:xfrm>
                <a:off x="8466563" y="1903724"/>
                <a:ext cx="26717" cy="18554"/>
              </a:xfrm>
              <a:prstGeom prst="plu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2" name="Cross 21"/>
              <p:cNvSpPr/>
              <p:nvPr/>
            </p:nvSpPr>
            <p:spPr>
              <a:xfrm>
                <a:off x="6950860" y="1487117"/>
                <a:ext cx="26717" cy="18554"/>
              </a:xfrm>
              <a:prstGeom prst="plu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 name="Cross 22"/>
              <p:cNvSpPr/>
              <p:nvPr/>
            </p:nvSpPr>
            <p:spPr>
              <a:xfrm>
                <a:off x="7019756" y="2070366"/>
                <a:ext cx="26717" cy="18554"/>
              </a:xfrm>
              <a:prstGeom prst="plu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 name="Cross 23"/>
              <p:cNvSpPr/>
              <p:nvPr/>
            </p:nvSpPr>
            <p:spPr>
              <a:xfrm>
                <a:off x="6261904" y="737224"/>
                <a:ext cx="26717" cy="18554"/>
              </a:xfrm>
              <a:prstGeom prst="plu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5" name="Cross 24"/>
              <p:cNvSpPr/>
              <p:nvPr/>
            </p:nvSpPr>
            <p:spPr>
              <a:xfrm>
                <a:off x="7433129" y="1570437"/>
                <a:ext cx="26717" cy="18554"/>
              </a:xfrm>
              <a:prstGeom prst="plu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6" name="Cross 25"/>
              <p:cNvSpPr/>
              <p:nvPr/>
            </p:nvSpPr>
            <p:spPr>
              <a:xfrm>
                <a:off x="8604354" y="1570437"/>
                <a:ext cx="26717" cy="18554"/>
              </a:xfrm>
              <a:prstGeom prst="plu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7" name="Cross 26"/>
              <p:cNvSpPr/>
              <p:nvPr/>
            </p:nvSpPr>
            <p:spPr>
              <a:xfrm>
                <a:off x="8742144" y="1320474"/>
                <a:ext cx="26717" cy="18554"/>
              </a:xfrm>
              <a:prstGeom prst="plu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8" name="Cross 27"/>
              <p:cNvSpPr/>
              <p:nvPr/>
            </p:nvSpPr>
            <p:spPr>
              <a:xfrm>
                <a:off x="8192334" y="1469067"/>
                <a:ext cx="27098" cy="23651"/>
              </a:xfrm>
              <a:prstGeom prst="plu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9" name="Cross 28"/>
              <p:cNvSpPr/>
              <p:nvPr/>
            </p:nvSpPr>
            <p:spPr>
              <a:xfrm>
                <a:off x="8811041" y="1153831"/>
                <a:ext cx="26717" cy="18554"/>
              </a:xfrm>
              <a:prstGeom prst="plu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0" name="5-Point Star 29"/>
              <p:cNvSpPr/>
              <p:nvPr/>
            </p:nvSpPr>
            <p:spPr>
              <a:xfrm>
                <a:off x="8724158" y="1135388"/>
                <a:ext cx="164530" cy="190449"/>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5-Point Star 30"/>
              <p:cNvSpPr/>
              <p:nvPr/>
            </p:nvSpPr>
            <p:spPr>
              <a:xfrm>
                <a:off x="8646186" y="1170989"/>
                <a:ext cx="164530" cy="190449"/>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5-Point Star 31"/>
              <p:cNvSpPr/>
              <p:nvPr/>
            </p:nvSpPr>
            <p:spPr>
              <a:xfrm>
                <a:off x="8646186" y="1452433"/>
                <a:ext cx="164530" cy="190449"/>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3" name="5-Point Star 32"/>
              <p:cNvSpPr/>
              <p:nvPr/>
            </p:nvSpPr>
            <p:spPr>
              <a:xfrm>
                <a:off x="8050229" y="1677951"/>
                <a:ext cx="164530" cy="190449"/>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4" name="5-Point Star 33"/>
              <p:cNvSpPr/>
              <p:nvPr/>
            </p:nvSpPr>
            <p:spPr>
              <a:xfrm>
                <a:off x="8399391" y="1837560"/>
                <a:ext cx="164530" cy="190449"/>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5" name="5-Point Star 34"/>
              <p:cNvSpPr/>
              <p:nvPr/>
            </p:nvSpPr>
            <p:spPr>
              <a:xfrm>
                <a:off x="8385883" y="1975424"/>
                <a:ext cx="164530" cy="190449"/>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6" name="5-Point Star 35"/>
              <p:cNvSpPr/>
              <p:nvPr/>
            </p:nvSpPr>
            <p:spPr>
              <a:xfrm>
                <a:off x="8234861" y="2028009"/>
                <a:ext cx="164530" cy="190449"/>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7" name="5-Point Star 36"/>
              <p:cNvSpPr/>
              <p:nvPr/>
            </p:nvSpPr>
            <p:spPr>
              <a:xfrm>
                <a:off x="7412210" y="1456662"/>
                <a:ext cx="164530" cy="190449"/>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8" name="5-Point Star 37"/>
              <p:cNvSpPr/>
              <p:nvPr/>
            </p:nvSpPr>
            <p:spPr>
              <a:xfrm>
                <a:off x="7000885" y="2028009"/>
                <a:ext cx="164530" cy="190449"/>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9" name="5-Point Star 38"/>
              <p:cNvSpPr/>
              <p:nvPr/>
            </p:nvSpPr>
            <p:spPr>
              <a:xfrm>
                <a:off x="6918620" y="1361438"/>
                <a:ext cx="164530" cy="190449"/>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0" name="5-Point Star 39"/>
              <p:cNvSpPr/>
              <p:nvPr/>
            </p:nvSpPr>
            <p:spPr>
              <a:xfrm>
                <a:off x="7412210" y="2123234"/>
                <a:ext cx="164530" cy="190449"/>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1" name="5-Point Star 40"/>
              <p:cNvSpPr/>
              <p:nvPr/>
            </p:nvSpPr>
            <p:spPr>
              <a:xfrm>
                <a:off x="6260500" y="599642"/>
                <a:ext cx="164530" cy="190449"/>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sp>
          <p:nvSpPr>
            <p:cNvPr id="173" name="5-Point Star 172"/>
            <p:cNvSpPr/>
            <p:nvPr/>
          </p:nvSpPr>
          <p:spPr>
            <a:xfrm>
              <a:off x="4807965" y="5844596"/>
              <a:ext cx="156619" cy="147211"/>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74" name="5-Point Star 173"/>
            <p:cNvSpPr/>
            <p:nvPr/>
          </p:nvSpPr>
          <p:spPr>
            <a:xfrm>
              <a:off x="4931053" y="5475332"/>
              <a:ext cx="156619" cy="147211"/>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75" name="5-Point Star 174"/>
            <p:cNvSpPr/>
            <p:nvPr/>
          </p:nvSpPr>
          <p:spPr>
            <a:xfrm>
              <a:off x="5520811" y="5157519"/>
              <a:ext cx="156619" cy="147211"/>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76" name="5-Point Star 175"/>
            <p:cNvSpPr/>
            <p:nvPr/>
          </p:nvSpPr>
          <p:spPr>
            <a:xfrm>
              <a:off x="3236863" y="4341605"/>
              <a:ext cx="156619" cy="147211"/>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1" name="5-Point Star 320"/>
            <p:cNvSpPr/>
            <p:nvPr/>
          </p:nvSpPr>
          <p:spPr>
            <a:xfrm>
              <a:off x="3694038" y="5203229"/>
              <a:ext cx="156619" cy="147211"/>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2" name="5-Point Star 321"/>
            <p:cNvSpPr/>
            <p:nvPr/>
          </p:nvSpPr>
          <p:spPr>
            <a:xfrm>
              <a:off x="3653014" y="5355629"/>
              <a:ext cx="156619" cy="147211"/>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3" name="5-Point Star 322"/>
            <p:cNvSpPr/>
            <p:nvPr/>
          </p:nvSpPr>
          <p:spPr>
            <a:xfrm>
              <a:off x="4069174" y="5544420"/>
              <a:ext cx="156619" cy="147211"/>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4" name="5-Point Star 323"/>
            <p:cNvSpPr/>
            <p:nvPr/>
          </p:nvSpPr>
          <p:spPr>
            <a:xfrm>
              <a:off x="5036557" y="5241438"/>
              <a:ext cx="156619" cy="147211"/>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5" name="5-Point Star 324"/>
            <p:cNvSpPr/>
            <p:nvPr/>
          </p:nvSpPr>
          <p:spPr>
            <a:xfrm>
              <a:off x="5791641" y="5421564"/>
              <a:ext cx="156619" cy="147211"/>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6" name="5-Point Star 325"/>
            <p:cNvSpPr/>
            <p:nvPr/>
          </p:nvSpPr>
          <p:spPr>
            <a:xfrm>
              <a:off x="5912274" y="4589814"/>
              <a:ext cx="156619" cy="147211"/>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7" name="5-Point Star 326"/>
            <p:cNvSpPr/>
            <p:nvPr/>
          </p:nvSpPr>
          <p:spPr>
            <a:xfrm>
              <a:off x="6055882" y="4742214"/>
              <a:ext cx="156619" cy="147211"/>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8" name="5-Point Star 327"/>
            <p:cNvSpPr/>
            <p:nvPr/>
          </p:nvSpPr>
          <p:spPr>
            <a:xfrm>
              <a:off x="6032442" y="4859446"/>
              <a:ext cx="156619" cy="147211"/>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30" name="5-Point Star 329"/>
            <p:cNvSpPr/>
            <p:nvPr/>
          </p:nvSpPr>
          <p:spPr>
            <a:xfrm>
              <a:off x="6105714" y="4827214"/>
              <a:ext cx="156619" cy="147211"/>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31" name="5-Point Star 330"/>
            <p:cNvSpPr/>
            <p:nvPr/>
          </p:nvSpPr>
          <p:spPr>
            <a:xfrm>
              <a:off x="6117442" y="4900486"/>
              <a:ext cx="156619" cy="147211"/>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32" name="5-Point Star 331"/>
            <p:cNvSpPr/>
            <p:nvPr/>
          </p:nvSpPr>
          <p:spPr>
            <a:xfrm>
              <a:off x="3345301" y="5395583"/>
              <a:ext cx="156619" cy="147211"/>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nvGrpSpPr>
            <p:cNvPr id="16" name="Group 352"/>
            <p:cNvGrpSpPr>
              <a:grpSpLocks/>
            </p:cNvGrpSpPr>
            <p:nvPr/>
          </p:nvGrpSpPr>
          <p:grpSpPr bwMode="auto">
            <a:xfrm>
              <a:off x="6399086" y="4166642"/>
              <a:ext cx="614456" cy="439212"/>
              <a:chOff x="7391409" y="880197"/>
              <a:chExt cx="1615475" cy="1165084"/>
            </a:xfrm>
            <a:solidFill>
              <a:srgbClr val="92D050"/>
            </a:solidFill>
          </p:grpSpPr>
          <p:sp>
            <p:nvSpPr>
              <p:cNvPr id="336" name="Freeform 335"/>
              <p:cNvSpPr/>
              <p:nvPr/>
            </p:nvSpPr>
            <p:spPr bwMode="auto">
              <a:xfrm>
                <a:off x="8144164" y="880197"/>
                <a:ext cx="862720" cy="1165084"/>
              </a:xfrm>
              <a:custGeom>
                <a:avLst/>
                <a:gdLst>
                  <a:gd name="connsiteX0" fmla="*/ 222250 w 1358900"/>
                  <a:gd name="connsiteY0" fmla="*/ 1771650 h 1835150"/>
                  <a:gd name="connsiteX1" fmla="*/ 228600 w 1358900"/>
                  <a:gd name="connsiteY1" fmla="*/ 1673225 h 1835150"/>
                  <a:gd name="connsiteX2" fmla="*/ 244475 w 1358900"/>
                  <a:gd name="connsiteY2" fmla="*/ 1654175 h 1835150"/>
                  <a:gd name="connsiteX3" fmla="*/ 228600 w 1358900"/>
                  <a:gd name="connsiteY3" fmla="*/ 1622425 h 1835150"/>
                  <a:gd name="connsiteX4" fmla="*/ 254000 w 1358900"/>
                  <a:gd name="connsiteY4" fmla="*/ 1597025 h 1835150"/>
                  <a:gd name="connsiteX5" fmla="*/ 263525 w 1358900"/>
                  <a:gd name="connsiteY5" fmla="*/ 1524000 h 1835150"/>
                  <a:gd name="connsiteX6" fmla="*/ 330200 w 1358900"/>
                  <a:gd name="connsiteY6" fmla="*/ 1457325 h 1835150"/>
                  <a:gd name="connsiteX7" fmla="*/ 301625 w 1358900"/>
                  <a:gd name="connsiteY7" fmla="*/ 1409700 h 1835150"/>
                  <a:gd name="connsiteX8" fmla="*/ 269875 w 1358900"/>
                  <a:gd name="connsiteY8" fmla="*/ 1419225 h 1835150"/>
                  <a:gd name="connsiteX9" fmla="*/ 203200 w 1358900"/>
                  <a:gd name="connsiteY9" fmla="*/ 1397000 h 1835150"/>
                  <a:gd name="connsiteX10" fmla="*/ 107950 w 1358900"/>
                  <a:gd name="connsiteY10" fmla="*/ 1387475 h 1835150"/>
                  <a:gd name="connsiteX11" fmla="*/ 92075 w 1358900"/>
                  <a:gd name="connsiteY11" fmla="*/ 1349375 h 1835150"/>
                  <a:gd name="connsiteX12" fmla="*/ 82550 w 1358900"/>
                  <a:gd name="connsiteY12" fmla="*/ 1317625 h 1835150"/>
                  <a:gd name="connsiteX13" fmla="*/ 57150 w 1358900"/>
                  <a:gd name="connsiteY13" fmla="*/ 1295400 h 1835150"/>
                  <a:gd name="connsiteX14" fmla="*/ 66675 w 1358900"/>
                  <a:gd name="connsiteY14" fmla="*/ 1263650 h 1835150"/>
                  <a:gd name="connsiteX15" fmla="*/ 92075 w 1358900"/>
                  <a:gd name="connsiteY15" fmla="*/ 1247775 h 1835150"/>
                  <a:gd name="connsiteX16" fmla="*/ 44450 w 1358900"/>
                  <a:gd name="connsiteY16" fmla="*/ 1196975 h 1835150"/>
                  <a:gd name="connsiteX17" fmla="*/ 31750 w 1358900"/>
                  <a:gd name="connsiteY17" fmla="*/ 1139825 h 1835150"/>
                  <a:gd name="connsiteX18" fmla="*/ 69850 w 1358900"/>
                  <a:gd name="connsiteY18" fmla="*/ 1104900 h 1835150"/>
                  <a:gd name="connsiteX19" fmla="*/ 44450 w 1358900"/>
                  <a:gd name="connsiteY19" fmla="*/ 1066800 h 1835150"/>
                  <a:gd name="connsiteX20" fmla="*/ 41275 w 1358900"/>
                  <a:gd name="connsiteY20" fmla="*/ 1025525 h 1835150"/>
                  <a:gd name="connsiteX21" fmla="*/ 28575 w 1358900"/>
                  <a:gd name="connsiteY21" fmla="*/ 1006475 h 1835150"/>
                  <a:gd name="connsiteX22" fmla="*/ 34925 w 1358900"/>
                  <a:gd name="connsiteY22" fmla="*/ 974725 h 1835150"/>
                  <a:gd name="connsiteX23" fmla="*/ 0 w 1358900"/>
                  <a:gd name="connsiteY23" fmla="*/ 942975 h 1835150"/>
                  <a:gd name="connsiteX24" fmla="*/ 50800 w 1358900"/>
                  <a:gd name="connsiteY24" fmla="*/ 930275 h 1835150"/>
                  <a:gd name="connsiteX25" fmla="*/ 50800 w 1358900"/>
                  <a:gd name="connsiteY25" fmla="*/ 812800 h 1835150"/>
                  <a:gd name="connsiteX26" fmla="*/ 38100 w 1358900"/>
                  <a:gd name="connsiteY26" fmla="*/ 793750 h 1835150"/>
                  <a:gd name="connsiteX27" fmla="*/ 34925 w 1358900"/>
                  <a:gd name="connsiteY27" fmla="*/ 758825 h 1835150"/>
                  <a:gd name="connsiteX28" fmla="*/ 82550 w 1358900"/>
                  <a:gd name="connsiteY28" fmla="*/ 762000 h 1835150"/>
                  <a:gd name="connsiteX29" fmla="*/ 111125 w 1358900"/>
                  <a:gd name="connsiteY29" fmla="*/ 758825 h 1835150"/>
                  <a:gd name="connsiteX30" fmla="*/ 152400 w 1358900"/>
                  <a:gd name="connsiteY30" fmla="*/ 730250 h 1835150"/>
                  <a:gd name="connsiteX31" fmla="*/ 149225 w 1358900"/>
                  <a:gd name="connsiteY31" fmla="*/ 692150 h 1835150"/>
                  <a:gd name="connsiteX32" fmla="*/ 187325 w 1358900"/>
                  <a:gd name="connsiteY32" fmla="*/ 660400 h 1835150"/>
                  <a:gd name="connsiteX33" fmla="*/ 187325 w 1358900"/>
                  <a:gd name="connsiteY33" fmla="*/ 625475 h 1835150"/>
                  <a:gd name="connsiteX34" fmla="*/ 168275 w 1358900"/>
                  <a:gd name="connsiteY34" fmla="*/ 603250 h 1835150"/>
                  <a:gd name="connsiteX35" fmla="*/ 139700 w 1358900"/>
                  <a:gd name="connsiteY35" fmla="*/ 600075 h 1835150"/>
                  <a:gd name="connsiteX36" fmla="*/ 136525 w 1358900"/>
                  <a:gd name="connsiteY36" fmla="*/ 568325 h 1835150"/>
                  <a:gd name="connsiteX37" fmla="*/ 180975 w 1358900"/>
                  <a:gd name="connsiteY37" fmla="*/ 558800 h 1835150"/>
                  <a:gd name="connsiteX38" fmla="*/ 209550 w 1358900"/>
                  <a:gd name="connsiteY38" fmla="*/ 517525 h 1835150"/>
                  <a:gd name="connsiteX39" fmla="*/ 225425 w 1358900"/>
                  <a:gd name="connsiteY39" fmla="*/ 444500 h 1835150"/>
                  <a:gd name="connsiteX40" fmla="*/ 225425 w 1358900"/>
                  <a:gd name="connsiteY40" fmla="*/ 406400 h 1835150"/>
                  <a:gd name="connsiteX41" fmla="*/ 203200 w 1358900"/>
                  <a:gd name="connsiteY41" fmla="*/ 387350 h 1835150"/>
                  <a:gd name="connsiteX42" fmla="*/ 196850 w 1358900"/>
                  <a:gd name="connsiteY42" fmla="*/ 365125 h 1835150"/>
                  <a:gd name="connsiteX43" fmla="*/ 219075 w 1358900"/>
                  <a:gd name="connsiteY43" fmla="*/ 320675 h 1835150"/>
                  <a:gd name="connsiteX44" fmla="*/ 288925 w 1358900"/>
                  <a:gd name="connsiteY44" fmla="*/ 314325 h 1835150"/>
                  <a:gd name="connsiteX45" fmla="*/ 304800 w 1358900"/>
                  <a:gd name="connsiteY45" fmla="*/ 301625 h 1835150"/>
                  <a:gd name="connsiteX46" fmla="*/ 333375 w 1358900"/>
                  <a:gd name="connsiteY46" fmla="*/ 346075 h 1835150"/>
                  <a:gd name="connsiteX47" fmla="*/ 346075 w 1358900"/>
                  <a:gd name="connsiteY47" fmla="*/ 361950 h 1835150"/>
                  <a:gd name="connsiteX48" fmla="*/ 390525 w 1358900"/>
                  <a:gd name="connsiteY48" fmla="*/ 346075 h 1835150"/>
                  <a:gd name="connsiteX49" fmla="*/ 400050 w 1358900"/>
                  <a:gd name="connsiteY49" fmla="*/ 361950 h 1835150"/>
                  <a:gd name="connsiteX50" fmla="*/ 419100 w 1358900"/>
                  <a:gd name="connsiteY50" fmla="*/ 358775 h 1835150"/>
                  <a:gd name="connsiteX51" fmla="*/ 419100 w 1358900"/>
                  <a:gd name="connsiteY51" fmla="*/ 282575 h 1835150"/>
                  <a:gd name="connsiteX52" fmla="*/ 447675 w 1358900"/>
                  <a:gd name="connsiteY52" fmla="*/ 288925 h 1835150"/>
                  <a:gd name="connsiteX53" fmla="*/ 479425 w 1358900"/>
                  <a:gd name="connsiteY53" fmla="*/ 288925 h 1835150"/>
                  <a:gd name="connsiteX54" fmla="*/ 482600 w 1358900"/>
                  <a:gd name="connsiteY54" fmla="*/ 260350 h 1835150"/>
                  <a:gd name="connsiteX55" fmla="*/ 454025 w 1358900"/>
                  <a:gd name="connsiteY55" fmla="*/ 244475 h 1835150"/>
                  <a:gd name="connsiteX56" fmla="*/ 473075 w 1358900"/>
                  <a:gd name="connsiteY56" fmla="*/ 209550 h 1835150"/>
                  <a:gd name="connsiteX57" fmla="*/ 419100 w 1358900"/>
                  <a:gd name="connsiteY57" fmla="*/ 165100 h 1835150"/>
                  <a:gd name="connsiteX58" fmla="*/ 463550 w 1358900"/>
                  <a:gd name="connsiteY58" fmla="*/ 133350 h 1835150"/>
                  <a:gd name="connsiteX59" fmla="*/ 463550 w 1358900"/>
                  <a:gd name="connsiteY59" fmla="*/ 95250 h 1835150"/>
                  <a:gd name="connsiteX60" fmla="*/ 434975 w 1358900"/>
                  <a:gd name="connsiteY60" fmla="*/ 66675 h 1835150"/>
                  <a:gd name="connsiteX61" fmla="*/ 415925 w 1358900"/>
                  <a:gd name="connsiteY61" fmla="*/ 66675 h 1835150"/>
                  <a:gd name="connsiteX62" fmla="*/ 393700 w 1358900"/>
                  <a:gd name="connsiteY62" fmla="*/ 85725 h 1835150"/>
                  <a:gd name="connsiteX63" fmla="*/ 374650 w 1358900"/>
                  <a:gd name="connsiteY63" fmla="*/ 79375 h 1835150"/>
                  <a:gd name="connsiteX64" fmla="*/ 374650 w 1358900"/>
                  <a:gd name="connsiteY64" fmla="*/ 15875 h 1835150"/>
                  <a:gd name="connsiteX65" fmla="*/ 396875 w 1358900"/>
                  <a:gd name="connsiteY65" fmla="*/ 0 h 1835150"/>
                  <a:gd name="connsiteX66" fmla="*/ 396875 w 1358900"/>
                  <a:gd name="connsiteY66" fmla="*/ 0 h 1835150"/>
                  <a:gd name="connsiteX67" fmla="*/ 422275 w 1358900"/>
                  <a:gd name="connsiteY67" fmla="*/ 31750 h 1835150"/>
                  <a:gd name="connsiteX68" fmla="*/ 473075 w 1358900"/>
                  <a:gd name="connsiteY68" fmla="*/ 25400 h 1835150"/>
                  <a:gd name="connsiteX69" fmla="*/ 504825 w 1358900"/>
                  <a:gd name="connsiteY69" fmla="*/ 53975 h 1835150"/>
                  <a:gd name="connsiteX70" fmla="*/ 596900 w 1358900"/>
                  <a:gd name="connsiteY70" fmla="*/ 53975 h 1835150"/>
                  <a:gd name="connsiteX71" fmla="*/ 612775 w 1358900"/>
                  <a:gd name="connsiteY71" fmla="*/ 79375 h 1835150"/>
                  <a:gd name="connsiteX72" fmla="*/ 615950 w 1358900"/>
                  <a:gd name="connsiteY72" fmla="*/ 114300 h 1835150"/>
                  <a:gd name="connsiteX73" fmla="*/ 635000 w 1358900"/>
                  <a:gd name="connsiteY73" fmla="*/ 123825 h 1835150"/>
                  <a:gd name="connsiteX74" fmla="*/ 657225 w 1358900"/>
                  <a:gd name="connsiteY74" fmla="*/ 149225 h 1835150"/>
                  <a:gd name="connsiteX75" fmla="*/ 723900 w 1358900"/>
                  <a:gd name="connsiteY75" fmla="*/ 158750 h 1835150"/>
                  <a:gd name="connsiteX76" fmla="*/ 774700 w 1358900"/>
                  <a:gd name="connsiteY76" fmla="*/ 139700 h 1835150"/>
                  <a:gd name="connsiteX77" fmla="*/ 762000 w 1358900"/>
                  <a:gd name="connsiteY77" fmla="*/ 171450 h 1835150"/>
                  <a:gd name="connsiteX78" fmla="*/ 755650 w 1358900"/>
                  <a:gd name="connsiteY78" fmla="*/ 196850 h 1835150"/>
                  <a:gd name="connsiteX79" fmla="*/ 717550 w 1358900"/>
                  <a:gd name="connsiteY79" fmla="*/ 222250 h 1835150"/>
                  <a:gd name="connsiteX80" fmla="*/ 714375 w 1358900"/>
                  <a:gd name="connsiteY80" fmla="*/ 250825 h 1835150"/>
                  <a:gd name="connsiteX81" fmla="*/ 742950 w 1358900"/>
                  <a:gd name="connsiteY81" fmla="*/ 266700 h 1835150"/>
                  <a:gd name="connsiteX82" fmla="*/ 771525 w 1358900"/>
                  <a:gd name="connsiteY82" fmla="*/ 250825 h 1835150"/>
                  <a:gd name="connsiteX83" fmla="*/ 806450 w 1358900"/>
                  <a:gd name="connsiteY83" fmla="*/ 266700 h 1835150"/>
                  <a:gd name="connsiteX84" fmla="*/ 835025 w 1358900"/>
                  <a:gd name="connsiteY84" fmla="*/ 244475 h 1835150"/>
                  <a:gd name="connsiteX85" fmla="*/ 841375 w 1358900"/>
                  <a:gd name="connsiteY85" fmla="*/ 225425 h 1835150"/>
                  <a:gd name="connsiteX86" fmla="*/ 866775 w 1358900"/>
                  <a:gd name="connsiteY86" fmla="*/ 222250 h 1835150"/>
                  <a:gd name="connsiteX87" fmla="*/ 952500 w 1358900"/>
                  <a:gd name="connsiteY87" fmla="*/ 155575 h 1835150"/>
                  <a:gd name="connsiteX88" fmla="*/ 993775 w 1358900"/>
                  <a:gd name="connsiteY88" fmla="*/ 146050 h 1835150"/>
                  <a:gd name="connsiteX89" fmla="*/ 1016000 w 1358900"/>
                  <a:gd name="connsiteY89" fmla="*/ 158750 h 1835150"/>
                  <a:gd name="connsiteX90" fmla="*/ 1050925 w 1358900"/>
                  <a:gd name="connsiteY90" fmla="*/ 174625 h 1835150"/>
                  <a:gd name="connsiteX91" fmla="*/ 1069975 w 1358900"/>
                  <a:gd name="connsiteY91" fmla="*/ 152400 h 1835150"/>
                  <a:gd name="connsiteX92" fmla="*/ 1060450 w 1358900"/>
                  <a:gd name="connsiteY92" fmla="*/ 123825 h 1835150"/>
                  <a:gd name="connsiteX93" fmla="*/ 1035050 w 1358900"/>
                  <a:gd name="connsiteY93" fmla="*/ 107950 h 1835150"/>
                  <a:gd name="connsiteX94" fmla="*/ 1069975 w 1358900"/>
                  <a:gd name="connsiteY94" fmla="*/ 76200 h 1835150"/>
                  <a:gd name="connsiteX95" fmla="*/ 1098550 w 1358900"/>
                  <a:gd name="connsiteY95" fmla="*/ 111125 h 1835150"/>
                  <a:gd name="connsiteX96" fmla="*/ 1117600 w 1358900"/>
                  <a:gd name="connsiteY96" fmla="*/ 155575 h 1835150"/>
                  <a:gd name="connsiteX97" fmla="*/ 1079500 w 1358900"/>
                  <a:gd name="connsiteY97" fmla="*/ 165100 h 1835150"/>
                  <a:gd name="connsiteX98" fmla="*/ 1073150 w 1358900"/>
                  <a:gd name="connsiteY98" fmla="*/ 184150 h 1835150"/>
                  <a:gd name="connsiteX99" fmla="*/ 1073150 w 1358900"/>
                  <a:gd name="connsiteY99" fmla="*/ 209550 h 1835150"/>
                  <a:gd name="connsiteX100" fmla="*/ 1098550 w 1358900"/>
                  <a:gd name="connsiteY100" fmla="*/ 222250 h 1835150"/>
                  <a:gd name="connsiteX101" fmla="*/ 1152525 w 1358900"/>
                  <a:gd name="connsiteY101" fmla="*/ 212725 h 1835150"/>
                  <a:gd name="connsiteX102" fmla="*/ 1143000 w 1358900"/>
                  <a:gd name="connsiteY102" fmla="*/ 273050 h 1835150"/>
                  <a:gd name="connsiteX103" fmla="*/ 1155700 w 1358900"/>
                  <a:gd name="connsiteY103" fmla="*/ 292100 h 1835150"/>
                  <a:gd name="connsiteX104" fmla="*/ 1203325 w 1358900"/>
                  <a:gd name="connsiteY104" fmla="*/ 301625 h 1835150"/>
                  <a:gd name="connsiteX105" fmla="*/ 1216025 w 1358900"/>
                  <a:gd name="connsiteY105" fmla="*/ 327025 h 1835150"/>
                  <a:gd name="connsiteX106" fmla="*/ 1216025 w 1358900"/>
                  <a:gd name="connsiteY106" fmla="*/ 365125 h 1835150"/>
                  <a:gd name="connsiteX107" fmla="*/ 1231900 w 1358900"/>
                  <a:gd name="connsiteY107" fmla="*/ 384175 h 1835150"/>
                  <a:gd name="connsiteX108" fmla="*/ 1228725 w 1358900"/>
                  <a:gd name="connsiteY108" fmla="*/ 460375 h 1835150"/>
                  <a:gd name="connsiteX109" fmla="*/ 1203325 w 1358900"/>
                  <a:gd name="connsiteY109" fmla="*/ 488950 h 1835150"/>
                  <a:gd name="connsiteX110" fmla="*/ 1196975 w 1358900"/>
                  <a:gd name="connsiteY110" fmla="*/ 523875 h 1835150"/>
                  <a:gd name="connsiteX111" fmla="*/ 1254125 w 1358900"/>
                  <a:gd name="connsiteY111" fmla="*/ 552450 h 1835150"/>
                  <a:gd name="connsiteX112" fmla="*/ 1257300 w 1358900"/>
                  <a:gd name="connsiteY112" fmla="*/ 638175 h 1835150"/>
                  <a:gd name="connsiteX113" fmla="*/ 1285875 w 1358900"/>
                  <a:gd name="connsiteY113" fmla="*/ 666750 h 1835150"/>
                  <a:gd name="connsiteX114" fmla="*/ 1295400 w 1358900"/>
                  <a:gd name="connsiteY114" fmla="*/ 717550 h 1835150"/>
                  <a:gd name="connsiteX115" fmla="*/ 1279525 w 1358900"/>
                  <a:gd name="connsiteY115" fmla="*/ 749300 h 1835150"/>
                  <a:gd name="connsiteX116" fmla="*/ 1308100 w 1358900"/>
                  <a:gd name="connsiteY116" fmla="*/ 787400 h 1835150"/>
                  <a:gd name="connsiteX117" fmla="*/ 1308100 w 1358900"/>
                  <a:gd name="connsiteY117" fmla="*/ 819150 h 1835150"/>
                  <a:gd name="connsiteX118" fmla="*/ 1346200 w 1358900"/>
                  <a:gd name="connsiteY118" fmla="*/ 866775 h 1835150"/>
                  <a:gd name="connsiteX119" fmla="*/ 1358900 w 1358900"/>
                  <a:gd name="connsiteY119" fmla="*/ 936625 h 1835150"/>
                  <a:gd name="connsiteX120" fmla="*/ 1320800 w 1358900"/>
                  <a:gd name="connsiteY120" fmla="*/ 981075 h 1835150"/>
                  <a:gd name="connsiteX121" fmla="*/ 1273175 w 1358900"/>
                  <a:gd name="connsiteY121" fmla="*/ 946150 h 1835150"/>
                  <a:gd name="connsiteX122" fmla="*/ 1244600 w 1358900"/>
                  <a:gd name="connsiteY122" fmla="*/ 946150 h 1835150"/>
                  <a:gd name="connsiteX123" fmla="*/ 1244600 w 1358900"/>
                  <a:gd name="connsiteY123" fmla="*/ 981075 h 1835150"/>
                  <a:gd name="connsiteX124" fmla="*/ 1184275 w 1358900"/>
                  <a:gd name="connsiteY124" fmla="*/ 1000125 h 1835150"/>
                  <a:gd name="connsiteX125" fmla="*/ 1133475 w 1358900"/>
                  <a:gd name="connsiteY125" fmla="*/ 1019175 h 1835150"/>
                  <a:gd name="connsiteX126" fmla="*/ 1098550 w 1358900"/>
                  <a:gd name="connsiteY126" fmla="*/ 1063625 h 1835150"/>
                  <a:gd name="connsiteX127" fmla="*/ 1050925 w 1358900"/>
                  <a:gd name="connsiteY127" fmla="*/ 1098550 h 1835150"/>
                  <a:gd name="connsiteX128" fmla="*/ 1009650 w 1358900"/>
                  <a:gd name="connsiteY128" fmla="*/ 1114425 h 1835150"/>
                  <a:gd name="connsiteX129" fmla="*/ 981075 w 1358900"/>
                  <a:gd name="connsiteY129" fmla="*/ 1108075 h 1835150"/>
                  <a:gd name="connsiteX130" fmla="*/ 942975 w 1358900"/>
                  <a:gd name="connsiteY130" fmla="*/ 1139825 h 1835150"/>
                  <a:gd name="connsiteX131" fmla="*/ 958850 w 1358900"/>
                  <a:gd name="connsiteY131" fmla="*/ 1184275 h 1835150"/>
                  <a:gd name="connsiteX132" fmla="*/ 987425 w 1358900"/>
                  <a:gd name="connsiteY132" fmla="*/ 1200150 h 1835150"/>
                  <a:gd name="connsiteX133" fmla="*/ 990600 w 1358900"/>
                  <a:gd name="connsiteY133" fmla="*/ 1235075 h 1835150"/>
                  <a:gd name="connsiteX134" fmla="*/ 968375 w 1358900"/>
                  <a:gd name="connsiteY134" fmla="*/ 1250950 h 1835150"/>
                  <a:gd name="connsiteX135" fmla="*/ 1019175 w 1358900"/>
                  <a:gd name="connsiteY135" fmla="*/ 1330325 h 1835150"/>
                  <a:gd name="connsiteX136" fmla="*/ 1050925 w 1358900"/>
                  <a:gd name="connsiteY136" fmla="*/ 1358900 h 1835150"/>
                  <a:gd name="connsiteX137" fmla="*/ 1085850 w 1358900"/>
                  <a:gd name="connsiteY137" fmla="*/ 1358900 h 1835150"/>
                  <a:gd name="connsiteX138" fmla="*/ 1139825 w 1358900"/>
                  <a:gd name="connsiteY138" fmla="*/ 1431925 h 1835150"/>
                  <a:gd name="connsiteX139" fmla="*/ 1165225 w 1358900"/>
                  <a:gd name="connsiteY139" fmla="*/ 1435100 h 1835150"/>
                  <a:gd name="connsiteX140" fmla="*/ 1196975 w 1358900"/>
                  <a:gd name="connsiteY140" fmla="*/ 1495425 h 1835150"/>
                  <a:gd name="connsiteX141" fmla="*/ 1196975 w 1358900"/>
                  <a:gd name="connsiteY141" fmla="*/ 1533525 h 1835150"/>
                  <a:gd name="connsiteX142" fmla="*/ 1174750 w 1358900"/>
                  <a:gd name="connsiteY142" fmla="*/ 1517650 h 1835150"/>
                  <a:gd name="connsiteX143" fmla="*/ 1133475 w 1358900"/>
                  <a:gd name="connsiteY143" fmla="*/ 1536700 h 1835150"/>
                  <a:gd name="connsiteX144" fmla="*/ 1136650 w 1358900"/>
                  <a:gd name="connsiteY144" fmla="*/ 1590675 h 1835150"/>
                  <a:gd name="connsiteX145" fmla="*/ 1089025 w 1358900"/>
                  <a:gd name="connsiteY145" fmla="*/ 1597025 h 1835150"/>
                  <a:gd name="connsiteX146" fmla="*/ 1044575 w 1358900"/>
                  <a:gd name="connsiteY146" fmla="*/ 1644650 h 1835150"/>
                  <a:gd name="connsiteX147" fmla="*/ 1085850 w 1358900"/>
                  <a:gd name="connsiteY147" fmla="*/ 1724025 h 1835150"/>
                  <a:gd name="connsiteX148" fmla="*/ 1085850 w 1358900"/>
                  <a:gd name="connsiteY148" fmla="*/ 1768475 h 1835150"/>
                  <a:gd name="connsiteX149" fmla="*/ 1054100 w 1358900"/>
                  <a:gd name="connsiteY149" fmla="*/ 1733550 h 1835150"/>
                  <a:gd name="connsiteX150" fmla="*/ 1003300 w 1358900"/>
                  <a:gd name="connsiteY150" fmla="*/ 1739900 h 1835150"/>
                  <a:gd name="connsiteX151" fmla="*/ 984250 w 1358900"/>
                  <a:gd name="connsiteY151" fmla="*/ 1724025 h 1835150"/>
                  <a:gd name="connsiteX152" fmla="*/ 968375 w 1358900"/>
                  <a:gd name="connsiteY152" fmla="*/ 1743075 h 1835150"/>
                  <a:gd name="connsiteX153" fmla="*/ 939800 w 1358900"/>
                  <a:gd name="connsiteY153" fmla="*/ 1762125 h 1835150"/>
                  <a:gd name="connsiteX154" fmla="*/ 863600 w 1358900"/>
                  <a:gd name="connsiteY154" fmla="*/ 1758950 h 1835150"/>
                  <a:gd name="connsiteX155" fmla="*/ 800100 w 1358900"/>
                  <a:gd name="connsiteY155" fmla="*/ 1806575 h 1835150"/>
                  <a:gd name="connsiteX156" fmla="*/ 739775 w 1358900"/>
                  <a:gd name="connsiteY156" fmla="*/ 1771650 h 1835150"/>
                  <a:gd name="connsiteX157" fmla="*/ 685800 w 1358900"/>
                  <a:gd name="connsiteY157" fmla="*/ 1771650 h 1835150"/>
                  <a:gd name="connsiteX158" fmla="*/ 666750 w 1358900"/>
                  <a:gd name="connsiteY158" fmla="*/ 1835150 h 1835150"/>
                  <a:gd name="connsiteX159" fmla="*/ 644525 w 1358900"/>
                  <a:gd name="connsiteY159" fmla="*/ 1831975 h 1835150"/>
                  <a:gd name="connsiteX160" fmla="*/ 606425 w 1358900"/>
                  <a:gd name="connsiteY160" fmla="*/ 1787525 h 1835150"/>
                  <a:gd name="connsiteX161" fmla="*/ 533400 w 1358900"/>
                  <a:gd name="connsiteY161" fmla="*/ 1771650 h 1835150"/>
                  <a:gd name="connsiteX162" fmla="*/ 514350 w 1358900"/>
                  <a:gd name="connsiteY162" fmla="*/ 1739900 h 1835150"/>
                  <a:gd name="connsiteX163" fmla="*/ 412750 w 1358900"/>
                  <a:gd name="connsiteY163" fmla="*/ 1730375 h 1835150"/>
                  <a:gd name="connsiteX164" fmla="*/ 400050 w 1358900"/>
                  <a:gd name="connsiteY164" fmla="*/ 1708150 h 1835150"/>
                  <a:gd name="connsiteX165" fmla="*/ 365125 w 1358900"/>
                  <a:gd name="connsiteY165" fmla="*/ 1711325 h 1835150"/>
                  <a:gd name="connsiteX166" fmla="*/ 355600 w 1358900"/>
                  <a:gd name="connsiteY166" fmla="*/ 1755775 h 1835150"/>
                  <a:gd name="connsiteX167" fmla="*/ 222250 w 1358900"/>
                  <a:gd name="connsiteY167" fmla="*/ 1771650 h 183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358900" h="1835150">
                    <a:moveTo>
                      <a:pt x="222250" y="1771650"/>
                    </a:moveTo>
                    <a:lnTo>
                      <a:pt x="228600" y="1673225"/>
                    </a:lnTo>
                    <a:lnTo>
                      <a:pt x="244475" y="1654175"/>
                    </a:lnTo>
                    <a:lnTo>
                      <a:pt x="228600" y="1622425"/>
                    </a:lnTo>
                    <a:lnTo>
                      <a:pt x="254000" y="1597025"/>
                    </a:lnTo>
                    <a:lnTo>
                      <a:pt x="263525" y="1524000"/>
                    </a:lnTo>
                    <a:lnTo>
                      <a:pt x="330200" y="1457325"/>
                    </a:lnTo>
                    <a:lnTo>
                      <a:pt x="301625" y="1409700"/>
                    </a:lnTo>
                    <a:cubicBezTo>
                      <a:pt x="268892" y="1422793"/>
                      <a:pt x="269875" y="1433799"/>
                      <a:pt x="269875" y="1419225"/>
                    </a:cubicBezTo>
                    <a:lnTo>
                      <a:pt x="203200" y="1397000"/>
                    </a:lnTo>
                    <a:lnTo>
                      <a:pt x="107950" y="1387475"/>
                    </a:lnTo>
                    <a:lnTo>
                      <a:pt x="92075" y="1349375"/>
                    </a:lnTo>
                    <a:lnTo>
                      <a:pt x="82550" y="1317625"/>
                    </a:lnTo>
                    <a:lnTo>
                      <a:pt x="57150" y="1295400"/>
                    </a:lnTo>
                    <a:lnTo>
                      <a:pt x="66675" y="1263650"/>
                    </a:lnTo>
                    <a:lnTo>
                      <a:pt x="92075" y="1247775"/>
                    </a:lnTo>
                    <a:lnTo>
                      <a:pt x="44450" y="1196975"/>
                    </a:lnTo>
                    <a:lnTo>
                      <a:pt x="31750" y="1139825"/>
                    </a:lnTo>
                    <a:lnTo>
                      <a:pt x="69850" y="1104900"/>
                    </a:lnTo>
                    <a:lnTo>
                      <a:pt x="44450" y="1066800"/>
                    </a:lnTo>
                    <a:lnTo>
                      <a:pt x="41275" y="1025525"/>
                    </a:lnTo>
                    <a:lnTo>
                      <a:pt x="28575" y="1006475"/>
                    </a:lnTo>
                    <a:lnTo>
                      <a:pt x="34925" y="974725"/>
                    </a:lnTo>
                    <a:lnTo>
                      <a:pt x="0" y="942975"/>
                    </a:lnTo>
                    <a:lnTo>
                      <a:pt x="50800" y="930275"/>
                    </a:lnTo>
                    <a:lnTo>
                      <a:pt x="50800" y="812800"/>
                    </a:lnTo>
                    <a:lnTo>
                      <a:pt x="38100" y="793750"/>
                    </a:lnTo>
                    <a:lnTo>
                      <a:pt x="34925" y="758825"/>
                    </a:lnTo>
                    <a:lnTo>
                      <a:pt x="82550" y="762000"/>
                    </a:lnTo>
                    <a:lnTo>
                      <a:pt x="111125" y="758825"/>
                    </a:lnTo>
                    <a:lnTo>
                      <a:pt x="152400" y="730250"/>
                    </a:lnTo>
                    <a:lnTo>
                      <a:pt x="149225" y="692150"/>
                    </a:lnTo>
                    <a:lnTo>
                      <a:pt x="187325" y="660400"/>
                    </a:lnTo>
                    <a:lnTo>
                      <a:pt x="187325" y="625475"/>
                    </a:lnTo>
                    <a:lnTo>
                      <a:pt x="168275" y="603250"/>
                    </a:lnTo>
                    <a:lnTo>
                      <a:pt x="139700" y="600075"/>
                    </a:lnTo>
                    <a:lnTo>
                      <a:pt x="136525" y="568325"/>
                    </a:lnTo>
                    <a:lnTo>
                      <a:pt x="180975" y="558800"/>
                    </a:lnTo>
                    <a:lnTo>
                      <a:pt x="209550" y="517525"/>
                    </a:lnTo>
                    <a:lnTo>
                      <a:pt x="225425" y="444500"/>
                    </a:lnTo>
                    <a:lnTo>
                      <a:pt x="225425" y="406400"/>
                    </a:lnTo>
                    <a:lnTo>
                      <a:pt x="203200" y="387350"/>
                    </a:lnTo>
                    <a:lnTo>
                      <a:pt x="196850" y="365125"/>
                    </a:lnTo>
                    <a:lnTo>
                      <a:pt x="219075" y="320675"/>
                    </a:lnTo>
                    <a:lnTo>
                      <a:pt x="288925" y="314325"/>
                    </a:lnTo>
                    <a:lnTo>
                      <a:pt x="304800" y="301625"/>
                    </a:lnTo>
                    <a:lnTo>
                      <a:pt x="333375" y="346075"/>
                    </a:lnTo>
                    <a:lnTo>
                      <a:pt x="346075" y="361950"/>
                    </a:lnTo>
                    <a:lnTo>
                      <a:pt x="390525" y="346075"/>
                    </a:lnTo>
                    <a:lnTo>
                      <a:pt x="400050" y="361950"/>
                    </a:lnTo>
                    <a:lnTo>
                      <a:pt x="419100" y="358775"/>
                    </a:lnTo>
                    <a:lnTo>
                      <a:pt x="419100" y="282575"/>
                    </a:lnTo>
                    <a:lnTo>
                      <a:pt x="447675" y="288925"/>
                    </a:lnTo>
                    <a:lnTo>
                      <a:pt x="479425" y="288925"/>
                    </a:lnTo>
                    <a:lnTo>
                      <a:pt x="482600" y="260350"/>
                    </a:lnTo>
                    <a:lnTo>
                      <a:pt x="454025" y="244475"/>
                    </a:lnTo>
                    <a:lnTo>
                      <a:pt x="473075" y="209550"/>
                    </a:lnTo>
                    <a:lnTo>
                      <a:pt x="419100" y="165100"/>
                    </a:lnTo>
                    <a:lnTo>
                      <a:pt x="463550" y="133350"/>
                    </a:lnTo>
                    <a:lnTo>
                      <a:pt x="463550" y="95250"/>
                    </a:lnTo>
                    <a:lnTo>
                      <a:pt x="434975" y="66675"/>
                    </a:lnTo>
                    <a:lnTo>
                      <a:pt x="415925" y="66675"/>
                    </a:lnTo>
                    <a:lnTo>
                      <a:pt x="393700" y="85725"/>
                    </a:lnTo>
                    <a:lnTo>
                      <a:pt x="374650" y="79375"/>
                    </a:lnTo>
                    <a:lnTo>
                      <a:pt x="374650" y="15875"/>
                    </a:lnTo>
                    <a:lnTo>
                      <a:pt x="396875" y="0"/>
                    </a:lnTo>
                    <a:lnTo>
                      <a:pt x="396875" y="0"/>
                    </a:lnTo>
                    <a:lnTo>
                      <a:pt x="422275" y="31750"/>
                    </a:lnTo>
                    <a:lnTo>
                      <a:pt x="473075" y="25400"/>
                    </a:lnTo>
                    <a:lnTo>
                      <a:pt x="504825" y="53975"/>
                    </a:lnTo>
                    <a:lnTo>
                      <a:pt x="596900" y="53975"/>
                    </a:lnTo>
                    <a:lnTo>
                      <a:pt x="612775" y="79375"/>
                    </a:lnTo>
                    <a:lnTo>
                      <a:pt x="615950" y="114300"/>
                    </a:lnTo>
                    <a:lnTo>
                      <a:pt x="635000" y="123825"/>
                    </a:lnTo>
                    <a:lnTo>
                      <a:pt x="657225" y="149225"/>
                    </a:lnTo>
                    <a:lnTo>
                      <a:pt x="723900" y="158750"/>
                    </a:lnTo>
                    <a:lnTo>
                      <a:pt x="774700" y="139700"/>
                    </a:lnTo>
                    <a:lnTo>
                      <a:pt x="762000" y="171450"/>
                    </a:lnTo>
                    <a:lnTo>
                      <a:pt x="755650" y="196850"/>
                    </a:lnTo>
                    <a:lnTo>
                      <a:pt x="717550" y="222250"/>
                    </a:lnTo>
                    <a:lnTo>
                      <a:pt x="714375" y="250825"/>
                    </a:lnTo>
                    <a:lnTo>
                      <a:pt x="742950" y="266700"/>
                    </a:lnTo>
                    <a:lnTo>
                      <a:pt x="771525" y="250825"/>
                    </a:lnTo>
                    <a:cubicBezTo>
                      <a:pt x="802069" y="271188"/>
                      <a:pt x="789861" y="274995"/>
                      <a:pt x="806450" y="266700"/>
                    </a:cubicBezTo>
                    <a:lnTo>
                      <a:pt x="835025" y="244475"/>
                    </a:lnTo>
                    <a:lnTo>
                      <a:pt x="841375" y="225425"/>
                    </a:lnTo>
                    <a:lnTo>
                      <a:pt x="866775" y="222250"/>
                    </a:lnTo>
                    <a:lnTo>
                      <a:pt x="952500" y="155575"/>
                    </a:lnTo>
                    <a:lnTo>
                      <a:pt x="993775" y="146050"/>
                    </a:lnTo>
                    <a:lnTo>
                      <a:pt x="1016000" y="158750"/>
                    </a:lnTo>
                    <a:cubicBezTo>
                      <a:pt x="1046425" y="175653"/>
                      <a:pt x="1033679" y="174625"/>
                      <a:pt x="1050925" y="174625"/>
                    </a:cubicBezTo>
                    <a:lnTo>
                      <a:pt x="1069975" y="152400"/>
                    </a:lnTo>
                    <a:lnTo>
                      <a:pt x="1060450" y="123825"/>
                    </a:lnTo>
                    <a:lnTo>
                      <a:pt x="1035050" y="107950"/>
                    </a:lnTo>
                    <a:lnTo>
                      <a:pt x="1069975" y="76200"/>
                    </a:lnTo>
                    <a:lnTo>
                      <a:pt x="1098550" y="111125"/>
                    </a:lnTo>
                    <a:lnTo>
                      <a:pt x="1117600" y="155575"/>
                    </a:lnTo>
                    <a:lnTo>
                      <a:pt x="1079500" y="165100"/>
                    </a:lnTo>
                    <a:lnTo>
                      <a:pt x="1073150" y="184150"/>
                    </a:lnTo>
                    <a:lnTo>
                      <a:pt x="1073150" y="209550"/>
                    </a:lnTo>
                    <a:lnTo>
                      <a:pt x="1098550" y="222250"/>
                    </a:lnTo>
                    <a:lnTo>
                      <a:pt x="1152525" y="212725"/>
                    </a:lnTo>
                    <a:lnTo>
                      <a:pt x="1143000" y="273050"/>
                    </a:lnTo>
                    <a:lnTo>
                      <a:pt x="1155700" y="292100"/>
                    </a:lnTo>
                    <a:lnTo>
                      <a:pt x="1203325" y="301625"/>
                    </a:lnTo>
                    <a:lnTo>
                      <a:pt x="1216025" y="327025"/>
                    </a:lnTo>
                    <a:lnTo>
                      <a:pt x="1216025" y="365125"/>
                    </a:lnTo>
                    <a:lnTo>
                      <a:pt x="1231900" y="384175"/>
                    </a:lnTo>
                    <a:lnTo>
                      <a:pt x="1228725" y="460375"/>
                    </a:lnTo>
                    <a:lnTo>
                      <a:pt x="1203325" y="488950"/>
                    </a:lnTo>
                    <a:lnTo>
                      <a:pt x="1196975" y="523875"/>
                    </a:lnTo>
                    <a:lnTo>
                      <a:pt x="1254125" y="552450"/>
                    </a:lnTo>
                    <a:lnTo>
                      <a:pt x="1257300" y="638175"/>
                    </a:lnTo>
                    <a:lnTo>
                      <a:pt x="1285875" y="666750"/>
                    </a:lnTo>
                    <a:lnTo>
                      <a:pt x="1295400" y="717550"/>
                    </a:lnTo>
                    <a:lnTo>
                      <a:pt x="1279525" y="749300"/>
                    </a:lnTo>
                    <a:lnTo>
                      <a:pt x="1308100" y="787400"/>
                    </a:lnTo>
                    <a:lnTo>
                      <a:pt x="1308100" y="819150"/>
                    </a:lnTo>
                    <a:lnTo>
                      <a:pt x="1346200" y="866775"/>
                    </a:lnTo>
                    <a:lnTo>
                      <a:pt x="1358900" y="936625"/>
                    </a:lnTo>
                    <a:lnTo>
                      <a:pt x="1320800" y="981075"/>
                    </a:lnTo>
                    <a:lnTo>
                      <a:pt x="1273175" y="946150"/>
                    </a:lnTo>
                    <a:lnTo>
                      <a:pt x="1244600" y="946150"/>
                    </a:lnTo>
                    <a:lnTo>
                      <a:pt x="1244600" y="981075"/>
                    </a:lnTo>
                    <a:lnTo>
                      <a:pt x="1184275" y="1000125"/>
                    </a:lnTo>
                    <a:lnTo>
                      <a:pt x="1133475" y="1019175"/>
                    </a:lnTo>
                    <a:lnTo>
                      <a:pt x="1098550" y="1063625"/>
                    </a:lnTo>
                    <a:lnTo>
                      <a:pt x="1050925" y="1098550"/>
                    </a:lnTo>
                    <a:lnTo>
                      <a:pt x="1009650" y="1114425"/>
                    </a:lnTo>
                    <a:lnTo>
                      <a:pt x="981075" y="1108075"/>
                    </a:lnTo>
                    <a:lnTo>
                      <a:pt x="942975" y="1139825"/>
                    </a:lnTo>
                    <a:lnTo>
                      <a:pt x="958850" y="1184275"/>
                    </a:lnTo>
                    <a:lnTo>
                      <a:pt x="987425" y="1200150"/>
                    </a:lnTo>
                    <a:lnTo>
                      <a:pt x="990600" y="1235075"/>
                    </a:lnTo>
                    <a:lnTo>
                      <a:pt x="968375" y="1250950"/>
                    </a:lnTo>
                    <a:lnTo>
                      <a:pt x="1019175" y="1330325"/>
                    </a:lnTo>
                    <a:lnTo>
                      <a:pt x="1050925" y="1358900"/>
                    </a:lnTo>
                    <a:lnTo>
                      <a:pt x="1085850" y="1358900"/>
                    </a:lnTo>
                    <a:lnTo>
                      <a:pt x="1139825" y="1431925"/>
                    </a:lnTo>
                    <a:lnTo>
                      <a:pt x="1165225" y="1435100"/>
                    </a:lnTo>
                    <a:lnTo>
                      <a:pt x="1196975" y="1495425"/>
                    </a:lnTo>
                    <a:lnTo>
                      <a:pt x="1196975" y="1533525"/>
                    </a:lnTo>
                    <a:lnTo>
                      <a:pt x="1174750" y="1517650"/>
                    </a:lnTo>
                    <a:lnTo>
                      <a:pt x="1133475" y="1536700"/>
                    </a:lnTo>
                    <a:lnTo>
                      <a:pt x="1136650" y="1590675"/>
                    </a:lnTo>
                    <a:cubicBezTo>
                      <a:pt x="1090707" y="1593957"/>
                      <a:pt x="1102704" y="1583346"/>
                      <a:pt x="1089025" y="1597025"/>
                    </a:cubicBezTo>
                    <a:lnTo>
                      <a:pt x="1044575" y="1644650"/>
                    </a:lnTo>
                    <a:lnTo>
                      <a:pt x="1085850" y="1724025"/>
                    </a:lnTo>
                    <a:lnTo>
                      <a:pt x="1085850" y="1768475"/>
                    </a:lnTo>
                    <a:lnTo>
                      <a:pt x="1054100" y="1733550"/>
                    </a:lnTo>
                    <a:lnTo>
                      <a:pt x="1003300" y="1739900"/>
                    </a:lnTo>
                    <a:lnTo>
                      <a:pt x="984250" y="1724025"/>
                    </a:lnTo>
                    <a:lnTo>
                      <a:pt x="968375" y="1743075"/>
                    </a:lnTo>
                    <a:lnTo>
                      <a:pt x="939800" y="1762125"/>
                    </a:lnTo>
                    <a:lnTo>
                      <a:pt x="863600" y="1758950"/>
                    </a:lnTo>
                    <a:lnTo>
                      <a:pt x="800100" y="1806575"/>
                    </a:lnTo>
                    <a:lnTo>
                      <a:pt x="739775" y="1771650"/>
                    </a:lnTo>
                    <a:lnTo>
                      <a:pt x="685800" y="1771650"/>
                    </a:lnTo>
                    <a:lnTo>
                      <a:pt x="666750" y="1835150"/>
                    </a:lnTo>
                    <a:lnTo>
                      <a:pt x="644525" y="1831975"/>
                    </a:lnTo>
                    <a:lnTo>
                      <a:pt x="606425" y="1787525"/>
                    </a:lnTo>
                    <a:lnTo>
                      <a:pt x="533400" y="1771650"/>
                    </a:lnTo>
                    <a:lnTo>
                      <a:pt x="514350" y="1739900"/>
                    </a:lnTo>
                    <a:lnTo>
                      <a:pt x="412750" y="1730375"/>
                    </a:lnTo>
                    <a:lnTo>
                      <a:pt x="400050" y="1708150"/>
                    </a:lnTo>
                    <a:lnTo>
                      <a:pt x="365125" y="1711325"/>
                    </a:lnTo>
                    <a:lnTo>
                      <a:pt x="355600" y="1755775"/>
                    </a:lnTo>
                    <a:lnTo>
                      <a:pt x="222250" y="1771650"/>
                    </a:lnTo>
                    <a:close/>
                  </a:path>
                </a:pathLst>
              </a:custGeom>
              <a:grpFill/>
              <a:ln cap="rnd">
                <a:solidFill>
                  <a:schemeClr val="tx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35" name="TextBox 334"/>
              <p:cNvSpPr txBox="1"/>
              <p:nvPr/>
            </p:nvSpPr>
            <p:spPr>
              <a:xfrm>
                <a:off x="7391409" y="1601174"/>
                <a:ext cx="780103" cy="265264"/>
              </a:xfrm>
              <a:prstGeom prst="rect">
                <a:avLst/>
              </a:prstGeom>
              <a:noFill/>
            </p:spPr>
            <p:txBody>
              <a:bodyPr wrap="none">
                <a:spAutoFit/>
              </a:bodyPr>
              <a:lstStyle/>
              <a:p>
                <a:pPr>
                  <a:defRPr/>
                </a:pPr>
                <a:r>
                  <a:rPr lang="en-US" sz="900" b="1" i="1" dirty="0">
                    <a:effectLst>
                      <a:outerShdw blurRad="38100" dist="38100" dir="2700000" algn="tl">
                        <a:srgbClr val="000000">
                          <a:alpha val="43137"/>
                        </a:srgbClr>
                      </a:outerShdw>
                    </a:effectLst>
                    <a:ea typeface="MS PGothic" pitchFamily="34" charset="-128"/>
                  </a:rPr>
                  <a:t>Heidelberg</a:t>
                </a:r>
                <a:endParaRPr lang="en-US" sz="800" b="1" i="1" dirty="0">
                  <a:effectLst>
                    <a:outerShdw blurRad="38100" dist="38100" dir="2700000" algn="tl">
                      <a:srgbClr val="000000">
                        <a:alpha val="43137"/>
                      </a:srgbClr>
                    </a:outerShdw>
                  </a:effectLst>
                  <a:ea typeface="MS PGothic" pitchFamily="34" charset="-128"/>
                </a:endParaRPr>
              </a:p>
            </p:txBody>
          </p:sp>
        </p:grpSp>
        <p:sp>
          <p:nvSpPr>
            <p:cNvPr id="338" name="5-Point Star 337"/>
            <p:cNvSpPr/>
            <p:nvPr/>
          </p:nvSpPr>
          <p:spPr>
            <a:xfrm>
              <a:off x="6744647" y="4369420"/>
              <a:ext cx="156619" cy="147211"/>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39" name="Oval 338"/>
            <p:cNvSpPr/>
            <p:nvPr/>
          </p:nvSpPr>
          <p:spPr bwMode="auto">
            <a:xfrm>
              <a:off x="6169852" y="6086247"/>
              <a:ext cx="55384" cy="59690"/>
            </a:xfrm>
            <a:prstGeom prst="ellipse">
              <a:avLst/>
            </a:prstGeom>
            <a:solidFill>
              <a:srgbClr val="0070C0"/>
            </a:solidFill>
            <a:ln w="12700" cap="flat" cmpd="sng" algn="ctr">
              <a:solidFill>
                <a:schemeClr val="tx1"/>
              </a:solidFill>
              <a:prstDash val="solid"/>
              <a:round/>
              <a:headEnd type="none" w="med" len="med"/>
              <a:tailEnd type="none" w="med" len="med"/>
            </a:ln>
            <a:effectLst>
              <a:outerShdw blurRad="50800" dist="38100" dir="2700000" sx="108000" sy="108000" algn="tl" rotWithShape="0">
                <a:prstClr val="black">
                  <a:alpha val="71000"/>
                </a:prstClr>
              </a:outerShdw>
            </a:effectLst>
          </p:spPr>
          <p:txBody>
            <a:bodyPr lIns="45700" tIns="45700" rIns="45700" bIns="45700"/>
            <a:lstStyle/>
            <a:p>
              <a:pPr algn="ctr" defTabSz="890442" eaLnBrk="0" hangingPunct="0">
                <a:spcBef>
                  <a:spcPct val="50000"/>
                </a:spcBef>
                <a:defRPr/>
              </a:pPr>
              <a:endParaRPr lang="en-US" sz="900" dirty="0">
                <a:latin typeface="Arial" pitchFamily="34" charset="0"/>
                <a:ea typeface="MS PGothic" pitchFamily="34" charset="-128"/>
              </a:endParaRPr>
            </a:p>
          </p:txBody>
        </p:sp>
        <p:sp>
          <p:nvSpPr>
            <p:cNvPr id="340" name="Oval 339"/>
            <p:cNvSpPr/>
            <p:nvPr/>
          </p:nvSpPr>
          <p:spPr bwMode="auto">
            <a:xfrm>
              <a:off x="5876037" y="5865582"/>
              <a:ext cx="55384" cy="59690"/>
            </a:xfrm>
            <a:prstGeom prst="ellipse">
              <a:avLst/>
            </a:prstGeom>
            <a:solidFill>
              <a:srgbClr val="0070C0"/>
            </a:solidFill>
            <a:ln w="12700" cap="flat" cmpd="sng" algn="ctr">
              <a:solidFill>
                <a:schemeClr val="tx1"/>
              </a:solidFill>
              <a:prstDash val="solid"/>
              <a:round/>
              <a:headEnd type="none" w="med" len="med"/>
              <a:tailEnd type="none" w="med" len="med"/>
            </a:ln>
            <a:effectLst>
              <a:outerShdw blurRad="50800" dist="38100" dir="2700000" sx="108000" sy="108000" algn="tl" rotWithShape="0">
                <a:prstClr val="black">
                  <a:alpha val="71000"/>
                </a:prstClr>
              </a:outerShdw>
            </a:effectLst>
          </p:spPr>
          <p:txBody>
            <a:bodyPr lIns="45700" tIns="45700" rIns="45700" bIns="45700"/>
            <a:lstStyle/>
            <a:p>
              <a:pPr algn="ctr" defTabSz="890442" eaLnBrk="0" hangingPunct="0">
                <a:spcBef>
                  <a:spcPct val="50000"/>
                </a:spcBef>
                <a:defRPr/>
              </a:pPr>
              <a:endParaRPr lang="en-US" sz="900" dirty="0">
                <a:latin typeface="Arial" pitchFamily="34" charset="0"/>
                <a:ea typeface="MS PGothic" pitchFamily="34" charset="-128"/>
              </a:endParaRPr>
            </a:p>
          </p:txBody>
        </p:sp>
        <p:sp>
          <p:nvSpPr>
            <p:cNvPr id="342" name="Oval 341"/>
            <p:cNvSpPr/>
            <p:nvPr/>
          </p:nvSpPr>
          <p:spPr bwMode="auto">
            <a:xfrm>
              <a:off x="5503671" y="5580677"/>
              <a:ext cx="55384" cy="59690"/>
            </a:xfrm>
            <a:prstGeom prst="ellipse">
              <a:avLst/>
            </a:prstGeom>
            <a:solidFill>
              <a:srgbClr val="0070C0"/>
            </a:solidFill>
            <a:ln w="12700" cap="flat" cmpd="sng" algn="ctr">
              <a:solidFill>
                <a:schemeClr val="tx1"/>
              </a:solidFill>
              <a:prstDash val="solid"/>
              <a:round/>
              <a:headEnd type="none" w="med" len="med"/>
              <a:tailEnd type="none" w="med" len="med"/>
            </a:ln>
            <a:effectLst>
              <a:outerShdw blurRad="50800" dist="38100" dir="2700000" sx="108000" sy="108000" algn="tl" rotWithShape="0">
                <a:prstClr val="black">
                  <a:alpha val="71000"/>
                </a:prstClr>
              </a:outerShdw>
            </a:effectLst>
          </p:spPr>
          <p:txBody>
            <a:bodyPr lIns="45700" tIns="45700" rIns="45700" bIns="45700"/>
            <a:lstStyle/>
            <a:p>
              <a:pPr algn="ctr" defTabSz="890442" eaLnBrk="0" hangingPunct="0">
                <a:spcBef>
                  <a:spcPct val="50000"/>
                </a:spcBef>
                <a:defRPr/>
              </a:pPr>
              <a:endParaRPr lang="en-US" sz="900" dirty="0">
                <a:latin typeface="Arial" pitchFamily="34" charset="0"/>
                <a:ea typeface="MS PGothic" pitchFamily="34" charset="-128"/>
              </a:endParaRPr>
            </a:p>
          </p:txBody>
        </p:sp>
        <p:sp>
          <p:nvSpPr>
            <p:cNvPr id="343" name="Oval 342"/>
            <p:cNvSpPr/>
            <p:nvPr/>
          </p:nvSpPr>
          <p:spPr bwMode="auto">
            <a:xfrm>
              <a:off x="5242619" y="5542253"/>
              <a:ext cx="55384" cy="59690"/>
            </a:xfrm>
            <a:prstGeom prst="ellipse">
              <a:avLst/>
            </a:prstGeom>
            <a:solidFill>
              <a:srgbClr val="0070C0"/>
            </a:solidFill>
            <a:ln w="12700" cap="flat" cmpd="sng" algn="ctr">
              <a:solidFill>
                <a:schemeClr val="tx1"/>
              </a:solidFill>
              <a:prstDash val="solid"/>
              <a:round/>
              <a:headEnd type="none" w="med" len="med"/>
              <a:tailEnd type="none" w="med" len="med"/>
            </a:ln>
            <a:effectLst>
              <a:outerShdw blurRad="50800" dist="38100" dir="2700000" sx="108000" sy="108000" algn="tl" rotWithShape="0">
                <a:prstClr val="black">
                  <a:alpha val="71000"/>
                </a:prstClr>
              </a:outerShdw>
            </a:effectLst>
          </p:spPr>
          <p:txBody>
            <a:bodyPr lIns="45700" tIns="45700" rIns="45700" bIns="45700"/>
            <a:lstStyle/>
            <a:p>
              <a:pPr algn="ctr" defTabSz="890442" eaLnBrk="0" hangingPunct="0">
                <a:spcBef>
                  <a:spcPct val="50000"/>
                </a:spcBef>
                <a:defRPr/>
              </a:pPr>
              <a:endParaRPr lang="en-US" sz="900" dirty="0">
                <a:latin typeface="Arial" pitchFamily="34" charset="0"/>
                <a:ea typeface="MS PGothic" pitchFamily="34" charset="-128"/>
              </a:endParaRPr>
            </a:p>
          </p:txBody>
        </p:sp>
        <p:sp>
          <p:nvSpPr>
            <p:cNvPr id="344" name="Oval 343"/>
            <p:cNvSpPr/>
            <p:nvPr/>
          </p:nvSpPr>
          <p:spPr bwMode="auto">
            <a:xfrm>
              <a:off x="5283705" y="4987014"/>
              <a:ext cx="55384" cy="59690"/>
            </a:xfrm>
            <a:prstGeom prst="ellipse">
              <a:avLst/>
            </a:prstGeom>
            <a:solidFill>
              <a:srgbClr val="0070C0"/>
            </a:solidFill>
            <a:ln w="12700" cap="flat" cmpd="sng" algn="ctr">
              <a:solidFill>
                <a:schemeClr val="tx1"/>
              </a:solidFill>
              <a:prstDash val="solid"/>
              <a:round/>
              <a:headEnd type="none" w="med" len="med"/>
              <a:tailEnd type="none" w="med" len="med"/>
            </a:ln>
            <a:effectLst>
              <a:outerShdw blurRad="50800" dist="38100" dir="2700000" sx="108000" sy="108000" algn="tl" rotWithShape="0">
                <a:prstClr val="black">
                  <a:alpha val="71000"/>
                </a:prstClr>
              </a:outerShdw>
            </a:effectLst>
          </p:spPr>
          <p:txBody>
            <a:bodyPr lIns="45700" tIns="45700" rIns="45700" bIns="45700"/>
            <a:lstStyle/>
            <a:p>
              <a:pPr algn="ctr" defTabSz="890442" eaLnBrk="0" hangingPunct="0">
                <a:spcBef>
                  <a:spcPct val="50000"/>
                </a:spcBef>
                <a:defRPr/>
              </a:pPr>
              <a:endParaRPr lang="en-US" sz="900" dirty="0">
                <a:latin typeface="Arial" pitchFamily="34" charset="0"/>
                <a:ea typeface="MS PGothic" pitchFamily="34" charset="-128"/>
              </a:endParaRPr>
            </a:p>
          </p:txBody>
        </p:sp>
        <p:sp>
          <p:nvSpPr>
            <p:cNvPr id="345" name="Oval 344"/>
            <p:cNvSpPr/>
            <p:nvPr/>
          </p:nvSpPr>
          <p:spPr bwMode="auto">
            <a:xfrm>
              <a:off x="4100337" y="5067855"/>
              <a:ext cx="55384" cy="59690"/>
            </a:xfrm>
            <a:prstGeom prst="ellipse">
              <a:avLst/>
            </a:prstGeom>
            <a:solidFill>
              <a:srgbClr val="0070C0"/>
            </a:solidFill>
            <a:ln w="12700" cap="flat" cmpd="sng" algn="ctr">
              <a:solidFill>
                <a:schemeClr val="tx1"/>
              </a:solidFill>
              <a:prstDash val="solid"/>
              <a:round/>
              <a:headEnd type="none" w="med" len="med"/>
              <a:tailEnd type="none" w="med" len="med"/>
            </a:ln>
            <a:effectLst>
              <a:outerShdw blurRad="50800" dist="38100" dir="2700000" sx="108000" sy="108000" algn="tl" rotWithShape="0">
                <a:prstClr val="black">
                  <a:alpha val="71000"/>
                </a:prstClr>
              </a:outerShdw>
            </a:effectLst>
          </p:spPr>
          <p:txBody>
            <a:bodyPr lIns="45700" tIns="45700" rIns="45700" bIns="45700"/>
            <a:lstStyle/>
            <a:p>
              <a:pPr algn="ctr" defTabSz="890442" eaLnBrk="0" hangingPunct="0">
                <a:spcBef>
                  <a:spcPct val="50000"/>
                </a:spcBef>
                <a:defRPr/>
              </a:pPr>
              <a:endParaRPr lang="en-US" sz="900" dirty="0">
                <a:latin typeface="Arial" pitchFamily="34" charset="0"/>
                <a:ea typeface="MS PGothic" pitchFamily="34" charset="-128"/>
              </a:endParaRPr>
            </a:p>
          </p:txBody>
        </p:sp>
        <p:sp>
          <p:nvSpPr>
            <p:cNvPr id="346" name="Oval 345"/>
            <p:cNvSpPr/>
            <p:nvPr/>
          </p:nvSpPr>
          <p:spPr bwMode="auto">
            <a:xfrm>
              <a:off x="3553049" y="4957872"/>
              <a:ext cx="55384" cy="59690"/>
            </a:xfrm>
            <a:prstGeom prst="ellipse">
              <a:avLst/>
            </a:prstGeom>
            <a:solidFill>
              <a:srgbClr val="0070C0"/>
            </a:solidFill>
            <a:ln w="12700" cap="flat" cmpd="sng" algn="ctr">
              <a:solidFill>
                <a:schemeClr val="tx1"/>
              </a:solidFill>
              <a:prstDash val="solid"/>
              <a:round/>
              <a:headEnd type="none" w="med" len="med"/>
              <a:tailEnd type="none" w="med" len="med"/>
            </a:ln>
            <a:effectLst>
              <a:outerShdw blurRad="50800" dist="38100" dir="2700000" sx="108000" sy="108000" algn="tl" rotWithShape="0">
                <a:prstClr val="black">
                  <a:alpha val="71000"/>
                </a:prstClr>
              </a:outerShdw>
            </a:effectLst>
          </p:spPr>
          <p:txBody>
            <a:bodyPr lIns="45700" tIns="45700" rIns="45700" bIns="45700"/>
            <a:lstStyle/>
            <a:p>
              <a:pPr algn="ctr" defTabSz="890442" eaLnBrk="0" hangingPunct="0">
                <a:spcBef>
                  <a:spcPct val="50000"/>
                </a:spcBef>
                <a:defRPr/>
              </a:pPr>
              <a:endParaRPr lang="en-US" sz="900" dirty="0">
                <a:latin typeface="Arial" pitchFamily="34" charset="0"/>
                <a:ea typeface="MS PGothic" pitchFamily="34" charset="-128"/>
              </a:endParaRPr>
            </a:p>
          </p:txBody>
        </p:sp>
        <p:sp>
          <p:nvSpPr>
            <p:cNvPr id="347" name="Oval 346"/>
            <p:cNvSpPr/>
            <p:nvPr/>
          </p:nvSpPr>
          <p:spPr bwMode="auto">
            <a:xfrm>
              <a:off x="6127842" y="5028100"/>
              <a:ext cx="55384" cy="59690"/>
            </a:xfrm>
            <a:prstGeom prst="ellipse">
              <a:avLst/>
            </a:prstGeom>
            <a:solidFill>
              <a:srgbClr val="0070C0"/>
            </a:solidFill>
            <a:ln w="12700" cap="flat" cmpd="sng" algn="ctr">
              <a:solidFill>
                <a:schemeClr val="tx1"/>
              </a:solidFill>
              <a:prstDash val="solid"/>
              <a:round/>
              <a:headEnd type="none" w="med" len="med"/>
              <a:tailEnd type="none" w="med" len="med"/>
            </a:ln>
            <a:effectLst>
              <a:outerShdw blurRad="50800" dist="38100" dir="2700000" sx="108000" sy="108000" algn="tl" rotWithShape="0">
                <a:prstClr val="black">
                  <a:alpha val="71000"/>
                </a:prstClr>
              </a:outerShdw>
            </a:effectLst>
          </p:spPr>
          <p:txBody>
            <a:bodyPr lIns="45700" tIns="45700" rIns="45700" bIns="45700"/>
            <a:lstStyle/>
            <a:p>
              <a:pPr algn="ctr" defTabSz="890442" eaLnBrk="0" hangingPunct="0">
                <a:spcBef>
                  <a:spcPct val="50000"/>
                </a:spcBef>
                <a:defRPr/>
              </a:pPr>
              <a:endParaRPr lang="en-US" sz="900" dirty="0">
                <a:latin typeface="Arial" pitchFamily="34" charset="0"/>
                <a:ea typeface="MS PGothic" pitchFamily="34" charset="-128"/>
              </a:endParaRPr>
            </a:p>
          </p:txBody>
        </p:sp>
        <p:sp>
          <p:nvSpPr>
            <p:cNvPr id="348" name="Oval 347"/>
            <p:cNvSpPr/>
            <p:nvPr/>
          </p:nvSpPr>
          <p:spPr bwMode="auto">
            <a:xfrm>
              <a:off x="6231383" y="4729599"/>
              <a:ext cx="55384" cy="59690"/>
            </a:xfrm>
            <a:prstGeom prst="ellipse">
              <a:avLst/>
            </a:prstGeom>
            <a:solidFill>
              <a:srgbClr val="0070C0"/>
            </a:solidFill>
            <a:ln w="12700" cap="flat" cmpd="sng" algn="ctr">
              <a:solidFill>
                <a:schemeClr val="tx1"/>
              </a:solidFill>
              <a:prstDash val="solid"/>
              <a:round/>
              <a:headEnd type="none" w="med" len="med"/>
              <a:tailEnd type="none" w="med" len="med"/>
            </a:ln>
            <a:effectLst>
              <a:outerShdw blurRad="50800" dist="38100" dir="2700000" sx="108000" sy="108000" algn="tl" rotWithShape="0">
                <a:prstClr val="black">
                  <a:alpha val="71000"/>
                </a:prstClr>
              </a:outerShdw>
            </a:effectLst>
          </p:spPr>
          <p:txBody>
            <a:bodyPr lIns="45700" tIns="45700" rIns="45700" bIns="45700"/>
            <a:lstStyle/>
            <a:p>
              <a:pPr algn="ctr" defTabSz="890442" eaLnBrk="0" hangingPunct="0">
                <a:spcBef>
                  <a:spcPct val="50000"/>
                </a:spcBef>
                <a:defRPr/>
              </a:pPr>
              <a:endParaRPr lang="en-US" sz="900" dirty="0">
                <a:latin typeface="Arial" pitchFamily="34" charset="0"/>
                <a:ea typeface="MS PGothic" pitchFamily="34" charset="-128"/>
              </a:endParaRPr>
            </a:p>
          </p:txBody>
        </p:sp>
        <p:sp>
          <p:nvSpPr>
            <p:cNvPr id="349" name="5-Point Star 348"/>
            <p:cNvSpPr/>
            <p:nvPr/>
          </p:nvSpPr>
          <p:spPr>
            <a:xfrm>
              <a:off x="5162963" y="5762899"/>
              <a:ext cx="156619" cy="147211"/>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sp>
        <p:nvSpPr>
          <p:cNvPr id="184" name="TextBox 239"/>
          <p:cNvSpPr txBox="1">
            <a:spLocks noChangeArrowheads="1"/>
          </p:cNvSpPr>
          <p:nvPr/>
        </p:nvSpPr>
        <p:spPr bwMode="auto">
          <a:xfrm>
            <a:off x="377072" y="3881773"/>
            <a:ext cx="4015819" cy="1246495"/>
          </a:xfrm>
          <a:prstGeom prst="rect">
            <a:avLst/>
          </a:prstGeom>
          <a:noFill/>
          <a:ln w="9525">
            <a:noFill/>
            <a:miter lim="800000"/>
            <a:headEnd/>
            <a:tailEnd/>
          </a:ln>
        </p:spPr>
        <p:txBody>
          <a:bodyPr wrap="square">
            <a:spAutoFit/>
          </a:bodyPr>
          <a:lstStyle/>
          <a:p>
            <a:pPr marL="227013" lvl="1" indent="-227013">
              <a:spcAft>
                <a:spcPts val="600"/>
              </a:spcAft>
              <a:buFont typeface="Wingdings" pitchFamily="2" charset="2"/>
              <a:buChar char="§"/>
            </a:pPr>
            <a:r>
              <a:rPr lang="en-US" sz="1400" dirty="0" smtClean="0">
                <a:solidFill>
                  <a:srgbClr val="898989"/>
                </a:solidFill>
              </a:rPr>
              <a:t>Executes </a:t>
            </a:r>
            <a:r>
              <a:rPr lang="en-US" sz="1400" dirty="0">
                <a:solidFill>
                  <a:srgbClr val="898989"/>
                </a:solidFill>
              </a:rPr>
              <a:t>the Army Wounded Warrior (AW2) </a:t>
            </a:r>
            <a:r>
              <a:rPr lang="en-US" sz="1400" dirty="0" smtClean="0">
                <a:solidFill>
                  <a:srgbClr val="898989"/>
                </a:solidFill>
              </a:rPr>
              <a:t>Program:  advocates for 18,295 Soldiers/Veterans</a:t>
            </a:r>
            <a:endParaRPr lang="en-US" sz="1400" dirty="0">
              <a:solidFill>
                <a:srgbClr val="898989"/>
              </a:solidFill>
            </a:endParaRPr>
          </a:p>
          <a:p>
            <a:pPr marL="227013" lvl="1" indent="-227013">
              <a:spcAft>
                <a:spcPts val="600"/>
              </a:spcAft>
              <a:buFont typeface="Wingdings" pitchFamily="2" charset="2"/>
              <a:buChar char="§"/>
            </a:pPr>
            <a:r>
              <a:rPr lang="en-US" sz="1400" dirty="0" smtClean="0">
                <a:solidFill>
                  <a:srgbClr val="898989"/>
                </a:solidFill>
              </a:rPr>
              <a:t>Develops </a:t>
            </a:r>
            <a:r>
              <a:rPr lang="en-US" sz="1400" dirty="0">
                <a:solidFill>
                  <a:srgbClr val="898989"/>
                </a:solidFill>
              </a:rPr>
              <a:t>and executes an Organization Inspection Program (OIP) </a:t>
            </a:r>
          </a:p>
        </p:txBody>
      </p:sp>
      <p:sp>
        <p:nvSpPr>
          <p:cNvPr id="180" name="Footer Placeholder 4"/>
          <p:cNvSpPr txBox="1">
            <a:spLocks/>
          </p:cNvSpPr>
          <p:nvPr/>
        </p:nvSpPr>
        <p:spPr>
          <a:xfrm>
            <a:off x="228600" y="6553200"/>
            <a:ext cx="5449887" cy="228600"/>
          </a:xfrm>
          <a:prstGeom prst="rect">
            <a:avLst/>
          </a:prstGeom>
        </p:spPr>
        <p:txBody>
          <a:bodyPr vert="horz" lIns="91440" tIns="45720" rIns="91440" bIns="45720" rtlCol="0" anchor="ctr"/>
          <a:lstStyle>
            <a:defPPr>
              <a:defRPr lang="en-US"/>
            </a:defPPr>
            <a:lvl1pPr algn="ctr" rtl="0" fontAlgn="auto">
              <a:spcBef>
                <a:spcPts val="0"/>
              </a:spcBef>
              <a:spcAft>
                <a:spcPts val="0"/>
              </a:spcAft>
              <a:defRPr sz="105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j-lt"/>
                <a:ea typeface="+mn-ea"/>
                <a:cs typeface="Arial" pitchFamily="34" charset="0"/>
              </a:rPr>
              <a:t>Mr.</a:t>
            </a:r>
            <a:r>
              <a:rPr kumimoji="0" lang="en-US" sz="1100" b="0" i="0" u="none" strike="noStrike" kern="1200" cap="none" spc="0" normalizeH="0" noProof="0" dirty="0" smtClean="0">
                <a:ln>
                  <a:noFill/>
                </a:ln>
                <a:solidFill>
                  <a:prstClr val="black"/>
                </a:solidFill>
                <a:effectLst/>
                <a:uLnTx/>
                <a:uFillTx/>
                <a:latin typeface="+mj-lt"/>
                <a:ea typeface="+mn-ea"/>
                <a:cs typeface="Arial" pitchFamily="34" charset="0"/>
              </a:rPr>
              <a:t> Lonnie Moore</a:t>
            </a:r>
            <a:r>
              <a:rPr kumimoji="0" lang="en-US" sz="1100" b="0" i="0" u="none" strike="noStrike" kern="1200" cap="none" spc="0" normalizeH="0" baseline="0" noProof="0" dirty="0" smtClean="0">
                <a:ln>
                  <a:noFill/>
                </a:ln>
                <a:solidFill>
                  <a:prstClr val="black"/>
                </a:solidFill>
                <a:effectLst/>
                <a:uLnTx/>
                <a:uFillTx/>
                <a:latin typeface="+mj-lt"/>
                <a:ea typeface="+mn-ea"/>
                <a:cs typeface="Arial" pitchFamily="34" charset="0"/>
              </a:rPr>
              <a:t>/619.532.8035/lonnie.c.moore.civ@mail.mil </a:t>
            </a:r>
            <a:endParaRPr kumimoji="0" lang="en-US" sz="1100" b="0" i="0" u="none" strike="noStrike" kern="1200" cap="none" spc="0" normalizeH="0" baseline="0" noProof="0" dirty="0">
              <a:ln>
                <a:noFill/>
              </a:ln>
              <a:solidFill>
                <a:prstClr val="black"/>
              </a:solidFill>
              <a:effectLst/>
              <a:uLnTx/>
              <a:uFillTx/>
              <a:latin typeface="+mj-lt"/>
              <a:ea typeface="+mn-ea"/>
              <a:cs typeface="Arial"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bwMode="auto">
          <a:xfrm>
            <a:off x="202600" y="123403"/>
            <a:ext cx="7715666" cy="781050"/>
          </a:xfrm>
          <a:prstGeom prst="rect">
            <a:avLst/>
          </a:prstGeom>
          <a:noFill/>
          <a:ln>
            <a:miter lim="800000"/>
            <a:headEnd/>
            <a:tailEnd/>
          </a:ln>
        </p:spPr>
        <p:txBody>
          <a:bodyPr lIns="91427" tIns="45713" rIns="91427" bIns="45713"/>
          <a:lstStyle/>
          <a:p>
            <a:pPr eaLnBrk="1" hangingPunct="1"/>
            <a:r>
              <a:rPr lang="en-US" b="1" dirty="0" smtClean="0">
                <a:cs typeface="Arial" charset="0"/>
              </a:rPr>
              <a:t>Warrior Care is an Enduring Requirement</a:t>
            </a:r>
          </a:p>
        </p:txBody>
      </p:sp>
      <p:sp>
        <p:nvSpPr>
          <p:cNvPr id="13315" name="TextBox 239"/>
          <p:cNvSpPr txBox="1">
            <a:spLocks noChangeArrowheads="1"/>
          </p:cNvSpPr>
          <p:nvPr/>
        </p:nvSpPr>
        <p:spPr bwMode="auto">
          <a:xfrm>
            <a:off x="365097" y="858941"/>
            <a:ext cx="7716625" cy="4170372"/>
          </a:xfrm>
          <a:prstGeom prst="rect">
            <a:avLst/>
          </a:prstGeom>
          <a:noFill/>
          <a:ln w="9525">
            <a:noFill/>
            <a:miter lim="800000"/>
            <a:headEnd/>
            <a:tailEnd/>
          </a:ln>
        </p:spPr>
        <p:txBody>
          <a:bodyPr wrap="square">
            <a:spAutoFit/>
          </a:bodyPr>
          <a:lstStyle/>
          <a:p>
            <a:pPr marL="227013" indent="-227013">
              <a:spcAft>
                <a:spcPts val="1800"/>
              </a:spcAft>
              <a:buFont typeface="Wingdings" pitchFamily="2" charset="2"/>
              <a:buChar char="§"/>
            </a:pPr>
            <a:r>
              <a:rPr lang="en-US" sz="2000" dirty="0" smtClean="0">
                <a:solidFill>
                  <a:srgbClr val="898989"/>
                </a:solidFill>
              </a:rPr>
              <a:t>This </a:t>
            </a:r>
            <a:r>
              <a:rPr lang="en-US" sz="2000" u="sng" dirty="0">
                <a:solidFill>
                  <a:srgbClr val="898989"/>
                </a:solidFill>
              </a:rPr>
              <a:t>requirement</a:t>
            </a:r>
            <a:r>
              <a:rPr lang="en-US" sz="2000" dirty="0">
                <a:solidFill>
                  <a:srgbClr val="898989"/>
                </a:solidFill>
              </a:rPr>
              <a:t> to care for our wounded, ill, and injured Soldiers and their Families will endure beyond the present hostilities</a:t>
            </a:r>
          </a:p>
          <a:p>
            <a:pPr marL="227013" indent="-227013">
              <a:spcAft>
                <a:spcPts val="1800"/>
              </a:spcAft>
              <a:buFont typeface="Wingdings" pitchFamily="2" charset="2"/>
              <a:buChar char="§"/>
            </a:pPr>
            <a:r>
              <a:rPr lang="en-US" sz="2000" dirty="0" smtClean="0">
                <a:solidFill>
                  <a:srgbClr val="898989"/>
                </a:solidFill>
              </a:rPr>
              <a:t>IAW </a:t>
            </a:r>
            <a:r>
              <a:rPr lang="en-US" sz="2000" dirty="0">
                <a:solidFill>
                  <a:srgbClr val="898989"/>
                </a:solidFill>
              </a:rPr>
              <a:t>NDAA 2008, Sec 1611, Military Services are required to provide a comprehensive policy on care, management, medical and disability evaluation, RTD and/or transition of Recovering Service Members</a:t>
            </a:r>
          </a:p>
          <a:p>
            <a:pPr marL="227013" indent="-227013">
              <a:spcAft>
                <a:spcPts val="1800"/>
              </a:spcAft>
              <a:buFont typeface="Wingdings" pitchFamily="2" charset="2"/>
              <a:buChar char="§"/>
            </a:pPr>
            <a:r>
              <a:rPr lang="en-US" sz="2000" dirty="0" smtClean="0">
                <a:solidFill>
                  <a:srgbClr val="898989"/>
                </a:solidFill>
              </a:rPr>
              <a:t>Congressional </a:t>
            </a:r>
            <a:r>
              <a:rPr lang="en-US" sz="2000" dirty="0">
                <a:solidFill>
                  <a:srgbClr val="898989"/>
                </a:solidFill>
              </a:rPr>
              <a:t>and Senior DoD Leadership View: Caring for the Wounded Warrior and the Veteran is a “sacred obligation”</a:t>
            </a:r>
          </a:p>
          <a:p>
            <a:pPr marL="227013" indent="-227013">
              <a:spcAft>
                <a:spcPts val="1800"/>
              </a:spcAft>
              <a:buFont typeface="Wingdings" pitchFamily="2" charset="2"/>
              <a:buChar char="§"/>
            </a:pPr>
            <a:r>
              <a:rPr lang="en-US" sz="2000" dirty="0" smtClean="0">
                <a:solidFill>
                  <a:srgbClr val="898989"/>
                </a:solidFill>
              </a:rPr>
              <a:t>WTC </a:t>
            </a:r>
            <a:r>
              <a:rPr lang="en-US" sz="2000" dirty="0">
                <a:solidFill>
                  <a:srgbClr val="898989"/>
                </a:solidFill>
              </a:rPr>
              <a:t>Estimate: Between </a:t>
            </a:r>
            <a:r>
              <a:rPr lang="en-US" sz="2000" dirty="0" smtClean="0">
                <a:solidFill>
                  <a:srgbClr val="898989"/>
                </a:solidFill>
              </a:rPr>
              <a:t>4500 and 5500 </a:t>
            </a:r>
            <a:r>
              <a:rPr lang="en-US" sz="2000" dirty="0">
                <a:solidFill>
                  <a:srgbClr val="898989"/>
                </a:solidFill>
              </a:rPr>
              <a:t>Compo 1, 2 and 3 Soldiers will require case managed care </a:t>
            </a:r>
            <a:r>
              <a:rPr lang="en-US" sz="2000" dirty="0" smtClean="0">
                <a:solidFill>
                  <a:srgbClr val="898989"/>
                </a:solidFill>
              </a:rPr>
              <a:t>through 2015</a:t>
            </a:r>
            <a:endParaRPr lang="en-US" sz="2000" dirty="0">
              <a:solidFill>
                <a:srgbClr val="898989"/>
              </a:solidFill>
            </a:endParaRPr>
          </a:p>
        </p:txBody>
      </p:sp>
      <p:sp>
        <p:nvSpPr>
          <p:cNvPr id="6" name="Slide Number Placeholder 5"/>
          <p:cNvSpPr>
            <a:spLocks noGrp="1"/>
          </p:cNvSpPr>
          <p:nvPr>
            <p:ph type="sldNum" sz="quarter" idx="10"/>
          </p:nvPr>
        </p:nvSpPr>
        <p:spPr/>
        <p:txBody>
          <a:bodyPr/>
          <a:lstStyle/>
          <a:p>
            <a:pPr>
              <a:defRPr/>
            </a:pPr>
            <a:fld id="{49FA75C8-A568-4F88-86AF-092B5F753643}" type="slidenum">
              <a:rPr lang="en-US" smtClean="0"/>
              <a:pPr>
                <a:defRPr/>
              </a:pPr>
              <a:t>4</a:t>
            </a:fld>
            <a:endParaRPr lang="en-US"/>
          </a:p>
        </p:txBody>
      </p:sp>
      <p:sp>
        <p:nvSpPr>
          <p:cNvPr id="5" name="Footer Placeholder 4"/>
          <p:cNvSpPr txBox="1">
            <a:spLocks/>
          </p:cNvSpPr>
          <p:nvPr/>
        </p:nvSpPr>
        <p:spPr>
          <a:xfrm>
            <a:off x="228600" y="6553200"/>
            <a:ext cx="5449887" cy="228600"/>
          </a:xfrm>
          <a:prstGeom prst="rect">
            <a:avLst/>
          </a:prstGeom>
        </p:spPr>
        <p:txBody>
          <a:bodyPr vert="horz" lIns="91440" tIns="45720" rIns="91440" bIns="45720" rtlCol="0" anchor="ctr"/>
          <a:lstStyle>
            <a:defPPr>
              <a:defRPr lang="en-US"/>
            </a:defPPr>
            <a:lvl1pPr algn="ctr" rtl="0" fontAlgn="auto">
              <a:spcBef>
                <a:spcPts val="0"/>
              </a:spcBef>
              <a:spcAft>
                <a:spcPts val="0"/>
              </a:spcAft>
              <a:defRPr sz="105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j-lt"/>
                <a:ea typeface="+mn-ea"/>
                <a:cs typeface="Arial" pitchFamily="34" charset="0"/>
              </a:rPr>
              <a:t>Mr.</a:t>
            </a:r>
            <a:r>
              <a:rPr kumimoji="0" lang="en-US" sz="1100" b="0" i="0" u="none" strike="noStrike" kern="1200" cap="none" spc="0" normalizeH="0" noProof="0" dirty="0" smtClean="0">
                <a:ln>
                  <a:noFill/>
                </a:ln>
                <a:solidFill>
                  <a:prstClr val="black"/>
                </a:solidFill>
                <a:effectLst/>
                <a:uLnTx/>
                <a:uFillTx/>
                <a:latin typeface="+mj-lt"/>
                <a:ea typeface="+mn-ea"/>
                <a:cs typeface="Arial" pitchFamily="34" charset="0"/>
              </a:rPr>
              <a:t> Lonnie Moore</a:t>
            </a:r>
            <a:r>
              <a:rPr kumimoji="0" lang="en-US" sz="1100" b="0" i="0" u="none" strike="noStrike" kern="1200" cap="none" spc="0" normalizeH="0" baseline="0" noProof="0" dirty="0" smtClean="0">
                <a:ln>
                  <a:noFill/>
                </a:ln>
                <a:solidFill>
                  <a:prstClr val="black"/>
                </a:solidFill>
                <a:effectLst/>
                <a:uLnTx/>
                <a:uFillTx/>
                <a:latin typeface="+mj-lt"/>
                <a:ea typeface="+mn-ea"/>
                <a:cs typeface="Arial" pitchFamily="34" charset="0"/>
              </a:rPr>
              <a:t>/619.532.8035/lonnie.c.moore.civ@mail.mil </a:t>
            </a:r>
            <a:endParaRPr kumimoji="0" lang="en-US" sz="1100" b="0" i="0" u="none" strike="noStrike" kern="1200" cap="none" spc="0" normalizeH="0" baseline="0" noProof="0" dirty="0">
              <a:ln>
                <a:noFill/>
              </a:ln>
              <a:solidFill>
                <a:prstClr val="black"/>
              </a:solidFill>
              <a:effectLst/>
              <a:uLnTx/>
              <a:uFillTx/>
              <a:latin typeface="+mj-lt"/>
              <a:ea typeface="+mn-ea"/>
              <a:cs typeface="Arial"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910604" y="870337"/>
            <a:ext cx="2196450" cy="1384995"/>
          </a:xfrm>
          <a:prstGeom prst="rect">
            <a:avLst/>
          </a:prstGeom>
          <a:noFill/>
          <a:ln w="19050">
            <a:noFill/>
          </a:ln>
        </p:spPr>
        <p:txBody>
          <a:bodyPr wrap="square" rtlCol="0">
            <a:spAutoFit/>
          </a:bodyPr>
          <a:lstStyle/>
          <a:p>
            <a:pPr algn="r"/>
            <a:r>
              <a:rPr lang="en-US" sz="1050" b="1" dirty="0" smtClean="0">
                <a:solidFill>
                  <a:srgbClr val="898989"/>
                </a:solidFill>
              </a:rPr>
              <a:t>Program Management</a:t>
            </a:r>
          </a:p>
          <a:p>
            <a:pPr algn="r"/>
            <a:r>
              <a:rPr lang="en-US" sz="1050" b="1" dirty="0" smtClean="0">
                <a:solidFill>
                  <a:srgbClr val="898989"/>
                </a:solidFill>
              </a:rPr>
              <a:t>Force Management</a:t>
            </a:r>
          </a:p>
          <a:p>
            <a:pPr algn="r"/>
            <a:r>
              <a:rPr lang="en-US" sz="1050" b="1" dirty="0" smtClean="0">
                <a:solidFill>
                  <a:srgbClr val="898989"/>
                </a:solidFill>
              </a:rPr>
              <a:t>Policy Guidance</a:t>
            </a:r>
          </a:p>
          <a:p>
            <a:pPr algn="r"/>
            <a:r>
              <a:rPr lang="en-US" sz="1050" b="1" dirty="0" smtClean="0">
                <a:solidFill>
                  <a:srgbClr val="898989"/>
                </a:solidFill>
              </a:rPr>
              <a:t>Codifying/Enforcing Standards</a:t>
            </a:r>
          </a:p>
          <a:p>
            <a:pPr algn="r"/>
            <a:r>
              <a:rPr lang="en-US" sz="1050" b="1" dirty="0" smtClean="0">
                <a:solidFill>
                  <a:srgbClr val="898989"/>
                </a:solidFill>
              </a:rPr>
              <a:t>Coordinating with Agencies</a:t>
            </a:r>
          </a:p>
          <a:p>
            <a:pPr algn="r"/>
            <a:r>
              <a:rPr lang="en-US" sz="1050" b="1" dirty="0" smtClean="0">
                <a:solidFill>
                  <a:srgbClr val="898989"/>
                </a:solidFill>
              </a:rPr>
              <a:t>Training</a:t>
            </a:r>
          </a:p>
          <a:p>
            <a:pPr algn="r"/>
            <a:r>
              <a:rPr lang="en-US" sz="1050" b="1" dirty="0" smtClean="0">
                <a:solidFill>
                  <a:srgbClr val="898989"/>
                </a:solidFill>
              </a:rPr>
              <a:t>OIP</a:t>
            </a:r>
          </a:p>
          <a:p>
            <a:pPr algn="r"/>
            <a:r>
              <a:rPr lang="en-US" sz="1050" b="1" dirty="0" smtClean="0">
                <a:solidFill>
                  <a:srgbClr val="898989"/>
                </a:solidFill>
              </a:rPr>
              <a:t>AW2</a:t>
            </a:r>
            <a:endParaRPr lang="en-US" sz="1050" b="1" dirty="0">
              <a:solidFill>
                <a:srgbClr val="898989"/>
              </a:solidFill>
            </a:endParaRPr>
          </a:p>
        </p:txBody>
      </p:sp>
      <p:pic>
        <p:nvPicPr>
          <p:cNvPr id="29" name="Picture 36" descr="TOC.jpg"/>
          <p:cNvPicPr>
            <a:picLocks noChangeAspect="1"/>
          </p:cNvPicPr>
          <p:nvPr/>
        </p:nvPicPr>
        <p:blipFill>
          <a:blip r:embed="rId2"/>
          <a:srcRect l="2745" r="3944"/>
          <a:stretch>
            <a:fillRect/>
          </a:stretch>
        </p:blipFill>
        <p:spPr bwMode="auto">
          <a:xfrm>
            <a:off x="5404693" y="3550317"/>
            <a:ext cx="2667000" cy="2438400"/>
          </a:xfrm>
          <a:prstGeom prst="rect">
            <a:avLst/>
          </a:prstGeom>
          <a:noFill/>
          <a:ln w="9525">
            <a:noFill/>
            <a:miter lim="800000"/>
            <a:headEnd/>
            <a:tailEnd/>
          </a:ln>
        </p:spPr>
      </p:pic>
      <p:sp>
        <p:nvSpPr>
          <p:cNvPr id="2" name="Title 1"/>
          <p:cNvSpPr>
            <a:spLocks noGrp="1"/>
          </p:cNvSpPr>
          <p:nvPr>
            <p:ph type="title"/>
          </p:nvPr>
        </p:nvSpPr>
        <p:spPr>
          <a:xfrm>
            <a:off x="267092" y="208648"/>
            <a:ext cx="7698558" cy="801687"/>
          </a:xfrm>
        </p:spPr>
        <p:txBody>
          <a:bodyPr/>
          <a:lstStyle/>
          <a:p>
            <a:r>
              <a:rPr lang="en-US" dirty="0" smtClean="0"/>
              <a:t>warrior care and transition program oversight</a:t>
            </a:r>
            <a:endParaRPr lang="en-US" dirty="0"/>
          </a:p>
        </p:txBody>
      </p:sp>
      <p:pic>
        <p:nvPicPr>
          <p:cNvPr id="8" name="Picture 37" descr="TOL.jpg"/>
          <p:cNvPicPr>
            <a:picLocks noChangeAspect="1"/>
          </p:cNvPicPr>
          <p:nvPr/>
        </p:nvPicPr>
        <p:blipFill>
          <a:blip r:embed="rId3"/>
          <a:srcRect/>
          <a:stretch>
            <a:fillRect/>
          </a:stretch>
        </p:blipFill>
        <p:spPr bwMode="auto">
          <a:xfrm>
            <a:off x="2508309" y="3397917"/>
            <a:ext cx="2819400" cy="2786062"/>
          </a:xfrm>
          <a:prstGeom prst="rect">
            <a:avLst/>
          </a:prstGeom>
          <a:noFill/>
          <a:ln w="9525">
            <a:noFill/>
            <a:miter lim="800000"/>
            <a:headEnd/>
            <a:tailEnd/>
          </a:ln>
        </p:spPr>
      </p:pic>
      <p:sp>
        <p:nvSpPr>
          <p:cNvPr id="9" name="Rectangle 8"/>
          <p:cNvSpPr/>
          <p:nvPr/>
        </p:nvSpPr>
        <p:spPr>
          <a:xfrm rot="20174133">
            <a:off x="828412" y="2598251"/>
            <a:ext cx="2012089" cy="400110"/>
          </a:xfrm>
          <a:prstGeom prst="rect">
            <a:avLst/>
          </a:prstGeom>
          <a:noFill/>
        </p:spPr>
        <p:txBody>
          <a:bodyPr spcFirstLastPara="1" wrap="none">
            <a:prstTxWarp prst="textArchUp">
              <a:avLst>
                <a:gd name="adj" fmla="val 10285913"/>
              </a:avLst>
            </a:prstTxWarp>
            <a:spAutoFit/>
          </a:bodyPr>
          <a:lstStyle/>
          <a:p>
            <a:pPr algn="ctr">
              <a:defRPr/>
            </a:pP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Ｐゴシック" pitchFamily="34" charset="-128"/>
              </a:rPr>
              <a:t>PROPONENCY</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Ｐゴシック" pitchFamily="34" charset="-128"/>
            </a:endParaRPr>
          </a:p>
        </p:txBody>
      </p:sp>
      <p:sp>
        <p:nvSpPr>
          <p:cNvPr id="10" name="Rectangle 9"/>
          <p:cNvSpPr/>
          <p:nvPr/>
        </p:nvSpPr>
        <p:spPr>
          <a:xfrm rot="1504591">
            <a:off x="5691596" y="2621356"/>
            <a:ext cx="2012089" cy="400110"/>
          </a:xfrm>
          <a:prstGeom prst="rect">
            <a:avLst/>
          </a:prstGeom>
          <a:noFill/>
        </p:spPr>
        <p:txBody>
          <a:bodyPr spcFirstLastPara="1" wrap="none">
            <a:prstTxWarp prst="textArchUp">
              <a:avLst>
                <a:gd name="adj" fmla="val 10285913"/>
              </a:avLst>
            </a:prstTxWarp>
            <a:spAutoFit/>
          </a:bodyPr>
          <a:lstStyle/>
          <a:p>
            <a:pPr algn="ctr">
              <a:defRPr/>
            </a:pP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Ｐゴシック" pitchFamily="34" charset="-128"/>
              </a:rPr>
              <a:t>PROPONENCY</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Ｐゴシック" pitchFamily="34" charset="-128"/>
            </a:endParaRPr>
          </a:p>
        </p:txBody>
      </p:sp>
      <p:sp>
        <p:nvSpPr>
          <p:cNvPr id="11" name="Freeform 312"/>
          <p:cNvSpPr>
            <a:spLocks/>
          </p:cNvSpPr>
          <p:nvPr/>
        </p:nvSpPr>
        <p:spPr bwMode="auto">
          <a:xfrm>
            <a:off x="152400" y="1752600"/>
            <a:ext cx="8096054" cy="1905000"/>
          </a:xfrm>
          <a:custGeom>
            <a:avLst/>
            <a:gdLst>
              <a:gd name="T0" fmla="*/ 777182 w 8936610"/>
              <a:gd name="T1" fmla="*/ 266718 h 3054285"/>
              <a:gd name="T2" fmla="*/ 0 w 8936610"/>
              <a:gd name="T3" fmla="*/ 225557 h 3054285"/>
              <a:gd name="T4" fmla="*/ 212702 w 8936610"/>
              <a:gd name="T5" fmla="*/ 224735 h 3054285"/>
              <a:gd name="T6" fmla="*/ 212702 w 8936610"/>
              <a:gd name="T7" fmla="*/ 204154 h 3054285"/>
              <a:gd name="T8" fmla="*/ 245426 w 8936610"/>
              <a:gd name="T9" fmla="*/ 190983 h 3054285"/>
              <a:gd name="T10" fmla="*/ 302693 w 8936610"/>
              <a:gd name="T11" fmla="*/ 171226 h 3054285"/>
              <a:gd name="T12" fmla="*/ 409044 w 8936610"/>
              <a:gd name="T13" fmla="*/ 149823 h 3054285"/>
              <a:gd name="T14" fmla="*/ 572661 w 8936610"/>
              <a:gd name="T15" fmla="*/ 126773 h 3054285"/>
              <a:gd name="T16" fmla="*/ 752641 w 8936610"/>
              <a:gd name="T17" fmla="*/ 106194 h 3054285"/>
              <a:gd name="T18" fmla="*/ 908077 w 8936610"/>
              <a:gd name="T19" fmla="*/ 91375 h 3054285"/>
              <a:gd name="T20" fmla="*/ 1104418 w 8936610"/>
              <a:gd name="T21" fmla="*/ 76558 h 3054285"/>
              <a:gd name="T22" fmla="*/ 1390749 w 8936610"/>
              <a:gd name="T23" fmla="*/ 58448 h 3054285"/>
              <a:gd name="T24" fmla="*/ 1603451 w 8936610"/>
              <a:gd name="T25" fmla="*/ 47746 h 3054285"/>
              <a:gd name="T26" fmla="*/ 1791611 w 8936610"/>
              <a:gd name="T27" fmla="*/ 39514 h 3054285"/>
              <a:gd name="T28" fmla="*/ 1955228 w 8936610"/>
              <a:gd name="T29" fmla="*/ 31282 h 3054285"/>
              <a:gd name="T30" fmla="*/ 2167932 w 8936610"/>
              <a:gd name="T31" fmla="*/ 23873 h 3054285"/>
              <a:gd name="T32" fmla="*/ 2454260 w 8936610"/>
              <a:gd name="T33" fmla="*/ 17287 h 3054285"/>
              <a:gd name="T34" fmla="*/ 2650602 w 8936610"/>
              <a:gd name="T35" fmla="*/ 11525 h 3054285"/>
              <a:gd name="T36" fmla="*/ 2822399 w 8936610"/>
              <a:gd name="T37" fmla="*/ 9055 h 3054285"/>
              <a:gd name="T38" fmla="*/ 3092368 w 8936610"/>
              <a:gd name="T39" fmla="*/ 4117 h 3054285"/>
              <a:gd name="T40" fmla="*/ 3525953 w 8936610"/>
              <a:gd name="T41" fmla="*/ 823 h 3054285"/>
              <a:gd name="T42" fmla="*/ 3869554 w 8936610"/>
              <a:gd name="T43" fmla="*/ 0 h 3054285"/>
              <a:gd name="T44" fmla="*/ 4213150 w 8936610"/>
              <a:gd name="T45" fmla="*/ 823 h 3054285"/>
              <a:gd name="T46" fmla="*/ 4646733 w 8936610"/>
              <a:gd name="T47" fmla="*/ 4939 h 3054285"/>
              <a:gd name="T48" fmla="*/ 5121220 w 8936610"/>
              <a:gd name="T49" fmla="*/ 13172 h 3054285"/>
              <a:gd name="T50" fmla="*/ 5783871 w 8936610"/>
              <a:gd name="T51" fmla="*/ 32105 h 3054285"/>
              <a:gd name="T52" fmla="*/ 6266547 w 8936610"/>
              <a:gd name="T53" fmla="*/ 53508 h 3054285"/>
              <a:gd name="T54" fmla="*/ 6495608 w 8936610"/>
              <a:gd name="T55" fmla="*/ 65856 h 3054285"/>
              <a:gd name="T56" fmla="*/ 6871926 w 8936610"/>
              <a:gd name="T57" fmla="*/ 93845 h 3054285"/>
              <a:gd name="T58" fmla="*/ 7068267 w 8936610"/>
              <a:gd name="T59" fmla="*/ 112779 h 3054285"/>
              <a:gd name="T60" fmla="*/ 7280974 w 8936610"/>
              <a:gd name="T61" fmla="*/ 139945 h 3054285"/>
              <a:gd name="T62" fmla="*/ 7460947 w 8936610"/>
              <a:gd name="T63" fmla="*/ 172049 h 3054285"/>
              <a:gd name="T64" fmla="*/ 7542758 w 8936610"/>
              <a:gd name="T65" fmla="*/ 201685 h 3054285"/>
              <a:gd name="T66" fmla="*/ 7550935 w 8936610"/>
              <a:gd name="T67" fmla="*/ 224735 h 3054285"/>
              <a:gd name="T68" fmla="*/ 7755457 w 8936610"/>
              <a:gd name="T69" fmla="*/ 225557 h 3054285"/>
              <a:gd name="T70" fmla="*/ 6937375 w 8936610"/>
              <a:gd name="T71" fmla="*/ 265894 h 3054285"/>
              <a:gd name="T72" fmla="*/ 6152009 w 8936610"/>
              <a:gd name="T73" fmla="*/ 224735 h 3054285"/>
              <a:gd name="T74" fmla="*/ 6421977 w 8936610"/>
              <a:gd name="T75" fmla="*/ 224735 h 3054285"/>
              <a:gd name="T76" fmla="*/ 6405616 w 8936610"/>
              <a:gd name="T77" fmla="*/ 214856 h 3054285"/>
              <a:gd name="T78" fmla="*/ 6356527 w 8936610"/>
              <a:gd name="T79" fmla="*/ 200038 h 3054285"/>
              <a:gd name="T80" fmla="*/ 6250181 w 8936610"/>
              <a:gd name="T81" fmla="*/ 183574 h 3054285"/>
              <a:gd name="T82" fmla="*/ 6102928 w 8936610"/>
              <a:gd name="T83" fmla="*/ 171226 h 3054285"/>
              <a:gd name="T84" fmla="*/ 5865683 w 8936610"/>
              <a:gd name="T85" fmla="*/ 154762 h 3054285"/>
              <a:gd name="T86" fmla="*/ 5628437 w 8936610"/>
              <a:gd name="T87" fmla="*/ 143237 h 3054285"/>
              <a:gd name="T88" fmla="*/ 5301204 w 8936610"/>
              <a:gd name="T89" fmla="*/ 131713 h 3054285"/>
              <a:gd name="T90" fmla="*/ 4843075 w 8936610"/>
              <a:gd name="T91" fmla="*/ 120187 h 3054285"/>
              <a:gd name="T92" fmla="*/ 4417668 w 8936610"/>
              <a:gd name="T93" fmla="*/ 114425 h 3054285"/>
              <a:gd name="T94" fmla="*/ 3959540 w 8936610"/>
              <a:gd name="T95" fmla="*/ 112779 h 3054285"/>
              <a:gd name="T96" fmla="*/ 3485051 w 8936610"/>
              <a:gd name="T97" fmla="*/ 114425 h 3054285"/>
              <a:gd name="T98" fmla="*/ 3059643 w 8936610"/>
              <a:gd name="T99" fmla="*/ 118541 h 3054285"/>
              <a:gd name="T100" fmla="*/ 2789676 w 8936610"/>
              <a:gd name="T101" fmla="*/ 123480 h 3054285"/>
              <a:gd name="T102" fmla="*/ 2266099 w 8936610"/>
              <a:gd name="T103" fmla="*/ 136651 h 3054285"/>
              <a:gd name="T104" fmla="*/ 1930686 w 8936610"/>
              <a:gd name="T105" fmla="*/ 152292 h 3054285"/>
              <a:gd name="T106" fmla="*/ 1627994 w 8936610"/>
              <a:gd name="T107" fmla="*/ 172049 h 3054285"/>
              <a:gd name="T108" fmla="*/ 1464376 w 8936610"/>
              <a:gd name="T109" fmla="*/ 188513 h 3054285"/>
              <a:gd name="T110" fmla="*/ 1382567 w 8936610"/>
              <a:gd name="T111" fmla="*/ 201685 h 3054285"/>
              <a:gd name="T112" fmla="*/ 1366207 w 8936610"/>
              <a:gd name="T113" fmla="*/ 223911 h 3054285"/>
              <a:gd name="T114" fmla="*/ 1603451 w 8936610"/>
              <a:gd name="T115" fmla="*/ 224735 h 3054285"/>
              <a:gd name="T116" fmla="*/ 777182 w 8936610"/>
              <a:gd name="T117" fmla="*/ 266718 h 30542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936610"/>
              <a:gd name="T178" fmla="*/ 0 h 3054285"/>
              <a:gd name="T179" fmla="*/ 8936610 w 8936610"/>
              <a:gd name="T180" fmla="*/ 3054285 h 305428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936610" h="3054285">
                <a:moveTo>
                  <a:pt x="895546" y="3054285"/>
                </a:moveTo>
                <a:lnTo>
                  <a:pt x="0" y="2582945"/>
                </a:lnTo>
                <a:lnTo>
                  <a:pt x="245097" y="2573518"/>
                </a:lnTo>
                <a:lnTo>
                  <a:pt x="245097" y="2337848"/>
                </a:lnTo>
                <a:lnTo>
                  <a:pt x="282804" y="2187019"/>
                </a:lnTo>
                <a:lnTo>
                  <a:pt x="348792" y="1960775"/>
                </a:lnTo>
                <a:lnTo>
                  <a:pt x="471340" y="1715679"/>
                </a:lnTo>
                <a:lnTo>
                  <a:pt x="659876" y="1451728"/>
                </a:lnTo>
                <a:lnTo>
                  <a:pt x="867266" y="1216058"/>
                </a:lnTo>
                <a:lnTo>
                  <a:pt x="1046375" y="1046375"/>
                </a:lnTo>
                <a:lnTo>
                  <a:pt x="1272618" y="876693"/>
                </a:lnTo>
                <a:lnTo>
                  <a:pt x="1602557" y="669303"/>
                </a:lnTo>
                <a:lnTo>
                  <a:pt x="1847653" y="546755"/>
                </a:lnTo>
                <a:lnTo>
                  <a:pt x="2064470" y="452487"/>
                </a:lnTo>
                <a:lnTo>
                  <a:pt x="2253006" y="358219"/>
                </a:lnTo>
                <a:lnTo>
                  <a:pt x="2498103" y="273378"/>
                </a:lnTo>
                <a:lnTo>
                  <a:pt x="2828041" y="197963"/>
                </a:lnTo>
                <a:lnTo>
                  <a:pt x="3054284" y="131975"/>
                </a:lnTo>
                <a:lnTo>
                  <a:pt x="3252247" y="103695"/>
                </a:lnTo>
                <a:lnTo>
                  <a:pt x="3563332" y="47134"/>
                </a:lnTo>
                <a:lnTo>
                  <a:pt x="4062952" y="9427"/>
                </a:lnTo>
                <a:lnTo>
                  <a:pt x="4458878" y="0"/>
                </a:lnTo>
                <a:lnTo>
                  <a:pt x="4854804" y="9427"/>
                </a:lnTo>
                <a:lnTo>
                  <a:pt x="5354425" y="56561"/>
                </a:lnTo>
                <a:lnTo>
                  <a:pt x="5901179" y="150829"/>
                </a:lnTo>
                <a:lnTo>
                  <a:pt x="6664750" y="367646"/>
                </a:lnTo>
                <a:lnTo>
                  <a:pt x="7220932" y="612742"/>
                </a:lnTo>
                <a:lnTo>
                  <a:pt x="7484882" y="754145"/>
                </a:lnTo>
                <a:lnTo>
                  <a:pt x="7918515" y="1074656"/>
                </a:lnTo>
                <a:lnTo>
                  <a:pt x="8144759" y="1291472"/>
                </a:lnTo>
                <a:lnTo>
                  <a:pt x="8389856" y="1602557"/>
                </a:lnTo>
                <a:lnTo>
                  <a:pt x="8597245" y="1970202"/>
                </a:lnTo>
                <a:lnTo>
                  <a:pt x="8691513" y="2309567"/>
                </a:lnTo>
                <a:lnTo>
                  <a:pt x="8700940" y="2573518"/>
                </a:lnTo>
                <a:lnTo>
                  <a:pt x="8936610" y="2582945"/>
                </a:lnTo>
                <a:lnTo>
                  <a:pt x="7993930" y="3044858"/>
                </a:lnTo>
                <a:lnTo>
                  <a:pt x="7088957" y="2573518"/>
                </a:lnTo>
                <a:lnTo>
                  <a:pt x="7400041" y="2573518"/>
                </a:lnTo>
                <a:lnTo>
                  <a:pt x="7381187" y="2460396"/>
                </a:lnTo>
                <a:lnTo>
                  <a:pt x="7324627" y="2290714"/>
                </a:lnTo>
                <a:lnTo>
                  <a:pt x="7202078" y="2102178"/>
                </a:lnTo>
                <a:lnTo>
                  <a:pt x="7032396" y="1960775"/>
                </a:lnTo>
                <a:lnTo>
                  <a:pt x="6759018" y="1772239"/>
                </a:lnTo>
                <a:lnTo>
                  <a:pt x="6485641" y="1640264"/>
                </a:lnTo>
                <a:lnTo>
                  <a:pt x="6108569" y="1508289"/>
                </a:lnTo>
                <a:lnTo>
                  <a:pt x="5580668" y="1376314"/>
                </a:lnTo>
                <a:lnTo>
                  <a:pt x="5090474" y="1310326"/>
                </a:lnTo>
                <a:lnTo>
                  <a:pt x="4562573" y="1291472"/>
                </a:lnTo>
                <a:lnTo>
                  <a:pt x="4015818" y="1310326"/>
                </a:lnTo>
                <a:lnTo>
                  <a:pt x="3525625" y="1357460"/>
                </a:lnTo>
                <a:lnTo>
                  <a:pt x="3214540" y="1414021"/>
                </a:lnTo>
                <a:lnTo>
                  <a:pt x="2611225" y="1564850"/>
                </a:lnTo>
                <a:lnTo>
                  <a:pt x="2224726" y="1743959"/>
                </a:lnTo>
                <a:lnTo>
                  <a:pt x="1875934" y="1970202"/>
                </a:lnTo>
                <a:lnTo>
                  <a:pt x="1687398" y="2158738"/>
                </a:lnTo>
                <a:lnTo>
                  <a:pt x="1593130" y="2309567"/>
                </a:lnTo>
                <a:lnTo>
                  <a:pt x="1574276" y="2564091"/>
                </a:lnTo>
                <a:lnTo>
                  <a:pt x="1847653" y="2573518"/>
                </a:lnTo>
                <a:lnTo>
                  <a:pt x="895546" y="3054285"/>
                </a:lnTo>
                <a:close/>
              </a:path>
            </a:pathLst>
          </a:custGeom>
          <a:solidFill>
            <a:srgbClr val="FFDA3F">
              <a:alpha val="59999"/>
            </a:srgbClr>
          </a:solidFill>
          <a:ln w="12700" cap="flat" cmpd="sng" algn="ctr">
            <a:solidFill>
              <a:schemeClr val="tx1"/>
            </a:solidFill>
            <a:prstDash val="dash"/>
            <a:round/>
            <a:headEnd type="none" w="med" len="med"/>
            <a:tailEnd type="none" w="med" len="med"/>
          </a:ln>
        </p:spPr>
        <p:txBody>
          <a:bodyPr lIns="45700" tIns="45700" rIns="45700" bIns="45700"/>
          <a:lstStyle/>
          <a:p>
            <a:endParaRPr lang="en-US"/>
          </a:p>
        </p:txBody>
      </p:sp>
      <p:grpSp>
        <p:nvGrpSpPr>
          <p:cNvPr id="3" name="Group 39"/>
          <p:cNvGrpSpPr>
            <a:grpSpLocks/>
          </p:cNvGrpSpPr>
          <p:nvPr/>
        </p:nvGrpSpPr>
        <p:grpSpPr bwMode="auto">
          <a:xfrm>
            <a:off x="4718109" y="4998117"/>
            <a:ext cx="685800" cy="254000"/>
            <a:chOff x="4552950" y="4473575"/>
            <a:chExt cx="685800" cy="254000"/>
          </a:xfrm>
        </p:grpSpPr>
        <p:cxnSp>
          <p:nvCxnSpPr>
            <p:cNvPr id="13" name="Straight Connector 12"/>
            <p:cNvCxnSpPr/>
            <p:nvPr/>
          </p:nvCxnSpPr>
          <p:spPr>
            <a:xfrm>
              <a:off x="4781550" y="4614862"/>
              <a:ext cx="127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2" descr="COLONEL"/>
            <p:cNvPicPr>
              <a:picLocks noChangeAspect="1" noChangeArrowheads="1"/>
            </p:cNvPicPr>
            <p:nvPr/>
          </p:nvPicPr>
          <p:blipFill>
            <a:blip r:embed="rId4">
              <a:clrChange>
                <a:clrFrom>
                  <a:srgbClr val="FFFFFF"/>
                </a:clrFrom>
                <a:clrTo>
                  <a:srgbClr val="FFFFFF">
                    <a:alpha val="0"/>
                  </a:srgbClr>
                </a:clrTo>
              </a:clrChange>
            </a:blip>
            <a:srcRect l="10811" t="9091" r="8109" b="9091"/>
            <a:stretch>
              <a:fillRect/>
            </a:stretch>
          </p:blipFill>
          <p:spPr bwMode="auto">
            <a:xfrm>
              <a:off x="4816475" y="4473575"/>
              <a:ext cx="422275" cy="254000"/>
            </a:xfrm>
            <a:prstGeom prst="rect">
              <a:avLst/>
            </a:prstGeom>
            <a:noFill/>
            <a:ln w="9525">
              <a:noFill/>
              <a:miter lim="800000"/>
              <a:headEnd/>
              <a:tailEnd/>
            </a:ln>
          </p:spPr>
        </p:pic>
        <p:pic>
          <p:nvPicPr>
            <p:cNvPr id="15" name="Picture 2" descr="Captain (CPT)"/>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552950" y="4513263"/>
              <a:ext cx="319088" cy="188912"/>
            </a:xfrm>
            <a:prstGeom prst="rect">
              <a:avLst/>
            </a:prstGeom>
            <a:noFill/>
            <a:ln w="9525">
              <a:noFill/>
              <a:miter lim="800000"/>
              <a:headEnd/>
              <a:tailEnd/>
            </a:ln>
          </p:spPr>
        </p:pic>
      </p:grpSp>
      <p:cxnSp>
        <p:nvCxnSpPr>
          <p:cNvPr id="16" name="Straight Connector 303"/>
          <p:cNvCxnSpPr>
            <a:cxnSpLocks noChangeShapeType="1"/>
          </p:cNvCxnSpPr>
          <p:nvPr/>
        </p:nvCxnSpPr>
        <p:spPr bwMode="auto">
          <a:xfrm>
            <a:off x="1498071" y="1828800"/>
            <a:ext cx="0" cy="3886200"/>
          </a:xfrm>
          <a:prstGeom prst="line">
            <a:avLst/>
          </a:prstGeom>
          <a:noFill/>
          <a:ln w="44450" cmpd="dbl">
            <a:solidFill>
              <a:schemeClr val="tx1"/>
            </a:solidFill>
            <a:round/>
            <a:headEnd/>
            <a:tailEnd/>
          </a:ln>
        </p:spPr>
      </p:cxnSp>
      <p:pic>
        <p:nvPicPr>
          <p:cNvPr id="24" name="Picture 2" descr="COLONEL"/>
          <p:cNvPicPr>
            <a:picLocks noChangeAspect="1" noChangeArrowheads="1"/>
          </p:cNvPicPr>
          <p:nvPr/>
        </p:nvPicPr>
        <p:blipFill>
          <a:blip r:embed="rId4">
            <a:clrChange>
              <a:clrFrom>
                <a:srgbClr val="FFFFFF"/>
              </a:clrFrom>
              <a:clrTo>
                <a:srgbClr val="FFFFFF">
                  <a:alpha val="0"/>
                </a:srgbClr>
              </a:clrTo>
            </a:clrChange>
          </a:blip>
          <a:srcRect l="10811" t="9091" r="8109" b="9091"/>
          <a:stretch>
            <a:fillRect/>
          </a:stretch>
        </p:blipFill>
        <p:spPr bwMode="auto">
          <a:xfrm>
            <a:off x="2736909" y="4998117"/>
            <a:ext cx="381000" cy="228600"/>
          </a:xfrm>
          <a:prstGeom prst="rect">
            <a:avLst/>
          </a:prstGeom>
          <a:noFill/>
          <a:ln w="9525">
            <a:noFill/>
            <a:miter lim="800000"/>
            <a:headEnd/>
            <a:tailEnd/>
          </a:ln>
        </p:spPr>
      </p:pic>
      <p:cxnSp>
        <p:nvCxnSpPr>
          <p:cNvPr id="26" name="Straight Connector 25"/>
          <p:cNvCxnSpPr/>
          <p:nvPr/>
        </p:nvCxnSpPr>
        <p:spPr bwMode="auto">
          <a:xfrm>
            <a:off x="3132216" y="3850357"/>
            <a:ext cx="1397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7" name="Picture 6" descr="BRIGADIER GENERAL"/>
          <p:cNvPicPr>
            <a:picLocks noChangeAspect="1" noChangeArrowheads="1"/>
          </p:cNvPicPr>
          <p:nvPr/>
        </p:nvPicPr>
        <p:blipFill>
          <a:blip r:embed="rId6">
            <a:clrChange>
              <a:clrFrom>
                <a:srgbClr val="FFFFFF"/>
              </a:clrFrom>
              <a:clrTo>
                <a:srgbClr val="FFFFFF">
                  <a:alpha val="0"/>
                </a:srgbClr>
              </a:clrTo>
            </a:clrChange>
          </a:blip>
          <a:srcRect l="16216" t="18182" r="24324" b="27274"/>
          <a:stretch>
            <a:fillRect/>
          </a:stretch>
        </p:blipFill>
        <p:spPr bwMode="auto">
          <a:xfrm>
            <a:off x="2694066" y="3650332"/>
            <a:ext cx="590550" cy="322263"/>
          </a:xfrm>
          <a:prstGeom prst="rect">
            <a:avLst/>
          </a:prstGeom>
          <a:noFill/>
          <a:ln w="9525">
            <a:noFill/>
            <a:miter lim="800000"/>
            <a:headEnd/>
            <a:tailEnd/>
          </a:ln>
        </p:spPr>
      </p:pic>
      <p:pic>
        <p:nvPicPr>
          <p:cNvPr id="28" name="Picture 12" descr="GENERAL"/>
          <p:cNvPicPr>
            <a:picLocks noChangeAspect="1" noChangeArrowheads="1"/>
          </p:cNvPicPr>
          <p:nvPr/>
        </p:nvPicPr>
        <p:blipFill>
          <a:blip r:embed="rId7">
            <a:clrChange>
              <a:clrFrom>
                <a:srgbClr val="FFFFFF"/>
              </a:clrFrom>
              <a:clrTo>
                <a:srgbClr val="FFFFFF">
                  <a:alpha val="0"/>
                </a:srgbClr>
              </a:clrTo>
            </a:clrChange>
          </a:blip>
          <a:srcRect l="5405" t="18182" r="28590" b="18182"/>
          <a:stretch>
            <a:fillRect/>
          </a:stretch>
        </p:blipFill>
        <p:spPr bwMode="auto">
          <a:xfrm>
            <a:off x="3208416" y="3655095"/>
            <a:ext cx="639704" cy="366712"/>
          </a:xfrm>
          <a:prstGeom prst="rect">
            <a:avLst/>
          </a:prstGeom>
          <a:noFill/>
          <a:ln w="9525">
            <a:noFill/>
            <a:miter lim="800000"/>
            <a:headEnd/>
            <a:tailEnd/>
          </a:ln>
        </p:spPr>
      </p:pic>
      <p:cxnSp>
        <p:nvCxnSpPr>
          <p:cNvPr id="30" name="Straight Connector 303"/>
          <p:cNvCxnSpPr>
            <a:cxnSpLocks noChangeShapeType="1"/>
          </p:cNvCxnSpPr>
          <p:nvPr/>
        </p:nvCxnSpPr>
        <p:spPr bwMode="auto">
          <a:xfrm flipH="1">
            <a:off x="1517673" y="2209800"/>
            <a:ext cx="2667000" cy="0"/>
          </a:xfrm>
          <a:prstGeom prst="line">
            <a:avLst/>
          </a:prstGeom>
          <a:noFill/>
          <a:ln w="44450" cmpd="dbl">
            <a:solidFill>
              <a:schemeClr val="tx1"/>
            </a:solidFill>
            <a:round/>
            <a:headEnd type="none" w="sm" len="sm"/>
            <a:tailEnd/>
          </a:ln>
        </p:spPr>
      </p:cxnSp>
      <p:sp>
        <p:nvSpPr>
          <p:cNvPr id="31" name="Rectangle 17"/>
          <p:cNvSpPr>
            <a:spLocks noChangeArrowheads="1"/>
          </p:cNvSpPr>
          <p:nvPr/>
        </p:nvSpPr>
        <p:spPr bwMode="auto">
          <a:xfrm>
            <a:off x="3563332" y="1828800"/>
            <a:ext cx="1272619" cy="685800"/>
          </a:xfrm>
          <a:prstGeom prst="rect">
            <a:avLst/>
          </a:prstGeom>
          <a:solidFill>
            <a:srgbClr val="FFDA3F"/>
          </a:solidFill>
          <a:ln w="12700" algn="ctr">
            <a:solidFill>
              <a:schemeClr val="tx1"/>
            </a:solidFill>
            <a:round/>
            <a:headEnd/>
            <a:tailEnd/>
          </a:ln>
        </p:spPr>
        <p:txBody>
          <a:bodyPr lIns="34307" tIns="34307" rIns="34307" bIns="34307" anchor="ctr" anchorCtr="1"/>
          <a:lstStyle/>
          <a:p>
            <a:pPr algn="ctr" defTabSz="912813" eaLnBrk="0" hangingPunct="0"/>
            <a:r>
              <a:rPr lang="en-US" sz="1050" b="1" dirty="0" smtClean="0">
                <a:latin typeface="Calibri" pitchFamily="34" charset="0"/>
                <a:cs typeface="Times New Roman" pitchFamily="18" charset="0"/>
              </a:rPr>
              <a:t>ASG Warrior Care &amp; Transition / CDR</a:t>
            </a:r>
          </a:p>
          <a:p>
            <a:pPr algn="ctr" defTabSz="912813" eaLnBrk="0" hangingPunct="0"/>
            <a:r>
              <a:rPr lang="en-US" sz="1050" b="1" dirty="0" smtClean="0">
                <a:latin typeface="Calibri" pitchFamily="34" charset="0"/>
                <a:cs typeface="Times New Roman" pitchFamily="18" charset="0"/>
              </a:rPr>
              <a:t>Warrior Transition</a:t>
            </a:r>
            <a:endParaRPr lang="en-US" sz="1050" b="1" dirty="0">
              <a:latin typeface="Calibri" pitchFamily="34" charset="0"/>
              <a:cs typeface="Times New Roman" pitchFamily="18" charset="0"/>
            </a:endParaRPr>
          </a:p>
          <a:p>
            <a:pPr algn="ctr" defTabSz="912813" eaLnBrk="0" hangingPunct="0"/>
            <a:r>
              <a:rPr lang="en-US" sz="1050" b="1" dirty="0">
                <a:latin typeface="Calibri" pitchFamily="34" charset="0"/>
                <a:cs typeface="Times New Roman" pitchFamily="18" charset="0"/>
              </a:rPr>
              <a:t>Command</a:t>
            </a:r>
            <a:endParaRPr lang="en-US" sz="1200" b="1" dirty="0">
              <a:latin typeface="Calibri" pitchFamily="34" charset="0"/>
              <a:cs typeface="Times New Roman" pitchFamily="18" charset="0"/>
            </a:endParaRPr>
          </a:p>
        </p:txBody>
      </p:sp>
      <p:sp>
        <p:nvSpPr>
          <p:cNvPr id="33" name="Rectangle 17"/>
          <p:cNvSpPr>
            <a:spLocks noChangeArrowheads="1"/>
          </p:cNvSpPr>
          <p:nvPr/>
        </p:nvSpPr>
        <p:spPr bwMode="auto">
          <a:xfrm>
            <a:off x="888471" y="1143000"/>
            <a:ext cx="1219200" cy="728663"/>
          </a:xfrm>
          <a:prstGeom prst="rect">
            <a:avLst/>
          </a:prstGeom>
          <a:solidFill>
            <a:srgbClr val="A50021"/>
          </a:solidFill>
          <a:ln w="12700" algn="ctr">
            <a:solidFill>
              <a:schemeClr val="tx1"/>
            </a:solidFill>
            <a:round/>
            <a:headEnd/>
            <a:tailEnd/>
          </a:ln>
        </p:spPr>
        <p:txBody>
          <a:bodyPr lIns="34307" tIns="34307" rIns="34307" bIns="34307" anchor="ctr"/>
          <a:lstStyle/>
          <a:p>
            <a:pPr defTabSz="912813" eaLnBrk="0" hangingPunct="0"/>
            <a:endParaRPr lang="en-US" sz="400" b="1" dirty="0">
              <a:solidFill>
                <a:schemeClr val="bg1"/>
              </a:solidFill>
              <a:latin typeface="Calibri" pitchFamily="34" charset="0"/>
              <a:cs typeface="Times New Roman" pitchFamily="18" charset="0"/>
            </a:endParaRPr>
          </a:p>
          <a:p>
            <a:pPr algn="ctr" defTabSz="912813" eaLnBrk="0" hangingPunct="0"/>
            <a:r>
              <a:rPr lang="en-US" sz="1600" b="1" dirty="0">
                <a:solidFill>
                  <a:schemeClr val="bg1"/>
                </a:solidFill>
                <a:latin typeface="Calibri" pitchFamily="34" charset="0"/>
                <a:cs typeface="Times New Roman" pitchFamily="18" charset="0"/>
              </a:rPr>
              <a:t>MEDICAL</a:t>
            </a:r>
          </a:p>
          <a:p>
            <a:pPr algn="ctr" defTabSz="912813" eaLnBrk="0" hangingPunct="0"/>
            <a:r>
              <a:rPr lang="en-US" sz="1600" b="1" dirty="0">
                <a:solidFill>
                  <a:schemeClr val="bg1"/>
                </a:solidFill>
                <a:latin typeface="Calibri" pitchFamily="34" charset="0"/>
                <a:cs typeface="Times New Roman" pitchFamily="18" charset="0"/>
              </a:rPr>
              <a:t>COMMAND </a:t>
            </a:r>
          </a:p>
        </p:txBody>
      </p:sp>
      <p:pic>
        <p:nvPicPr>
          <p:cNvPr id="34" name="Picture 10" descr="LIEUTENANT GENERAL"/>
          <p:cNvPicPr>
            <a:picLocks noChangeAspect="1" noChangeArrowheads="1"/>
          </p:cNvPicPr>
          <p:nvPr/>
        </p:nvPicPr>
        <p:blipFill>
          <a:blip r:embed="rId8">
            <a:clrChange>
              <a:clrFrom>
                <a:srgbClr val="FFFFFF"/>
              </a:clrFrom>
              <a:clrTo>
                <a:srgbClr val="FFFFFF">
                  <a:alpha val="0"/>
                </a:srgbClr>
              </a:clrTo>
            </a:clrChange>
          </a:blip>
          <a:srcRect l="16216" t="9091" r="13513" b="18182"/>
          <a:stretch>
            <a:fillRect/>
          </a:stretch>
        </p:blipFill>
        <p:spPr bwMode="auto">
          <a:xfrm>
            <a:off x="1574271" y="914400"/>
            <a:ext cx="720725" cy="442913"/>
          </a:xfrm>
          <a:prstGeom prst="rect">
            <a:avLst/>
          </a:prstGeom>
          <a:noFill/>
          <a:ln w="9525">
            <a:noFill/>
            <a:miter lim="800000"/>
            <a:headEnd/>
            <a:tailEnd/>
          </a:ln>
        </p:spPr>
      </p:pic>
      <p:sp>
        <p:nvSpPr>
          <p:cNvPr id="40" name="Slide Number Placeholder 39"/>
          <p:cNvSpPr>
            <a:spLocks noGrp="1"/>
          </p:cNvSpPr>
          <p:nvPr>
            <p:ph type="sldNum" sz="quarter" idx="17"/>
          </p:nvPr>
        </p:nvSpPr>
        <p:spPr/>
        <p:txBody>
          <a:bodyPr/>
          <a:lstStyle/>
          <a:p>
            <a:fld id="{1C499408-8A03-426E-91E5-D2C7C8C76C3E}" type="slidenum">
              <a:rPr lang="en-US" smtClean="0"/>
              <a:pPr/>
              <a:t>5</a:t>
            </a:fld>
            <a:endParaRPr lang="en-US" dirty="0"/>
          </a:p>
        </p:txBody>
      </p:sp>
      <p:grpSp>
        <p:nvGrpSpPr>
          <p:cNvPr id="4" name="Group 45"/>
          <p:cNvGrpSpPr/>
          <p:nvPr/>
        </p:nvGrpSpPr>
        <p:grpSpPr>
          <a:xfrm>
            <a:off x="1038279" y="3718011"/>
            <a:ext cx="919984" cy="641350"/>
            <a:chOff x="385748" y="3932346"/>
            <a:chExt cx="919984" cy="641350"/>
          </a:xfrm>
        </p:grpSpPr>
        <p:grpSp>
          <p:nvGrpSpPr>
            <p:cNvPr id="5" name="Group 41"/>
            <p:cNvGrpSpPr/>
            <p:nvPr/>
          </p:nvGrpSpPr>
          <p:grpSpPr>
            <a:xfrm>
              <a:off x="385748" y="3932346"/>
              <a:ext cx="919984" cy="641350"/>
              <a:chOff x="4186238" y="3894393"/>
              <a:chExt cx="919984" cy="641350"/>
            </a:xfrm>
          </p:grpSpPr>
          <p:sp>
            <p:nvSpPr>
              <p:cNvPr id="43" name="Rectangle 17"/>
              <p:cNvSpPr>
                <a:spLocks noChangeArrowheads="1"/>
              </p:cNvSpPr>
              <p:nvPr/>
            </p:nvSpPr>
            <p:spPr bwMode="auto">
              <a:xfrm>
                <a:off x="4186238" y="3894393"/>
                <a:ext cx="919984" cy="641350"/>
              </a:xfrm>
              <a:prstGeom prst="rect">
                <a:avLst/>
              </a:prstGeom>
              <a:solidFill>
                <a:srgbClr val="A50021"/>
              </a:solidFill>
              <a:ln w="12700" algn="ctr">
                <a:solidFill>
                  <a:schemeClr val="tx1"/>
                </a:solidFill>
                <a:round/>
                <a:headEnd/>
                <a:tailEnd/>
              </a:ln>
            </p:spPr>
            <p:txBody>
              <a:bodyPr lIns="34307" tIns="34307" rIns="34307" bIns="34307" anchor="ctr"/>
              <a:lstStyle/>
              <a:p>
                <a:pPr algn="ctr" defTabSz="912813" eaLnBrk="0" hangingPunct="0"/>
                <a:endParaRPr lang="en-US" sz="1100" b="1" dirty="0">
                  <a:solidFill>
                    <a:schemeClr val="bg1"/>
                  </a:solidFill>
                  <a:latin typeface="Calibri" pitchFamily="34" charset="0"/>
                  <a:cs typeface="Times New Roman" pitchFamily="18" charset="0"/>
                </a:endParaRPr>
              </a:p>
            </p:txBody>
          </p:sp>
          <p:sp>
            <p:nvSpPr>
              <p:cNvPr id="44" name="Right Triangle 43"/>
              <p:cNvSpPr/>
              <p:nvPr/>
            </p:nvSpPr>
            <p:spPr>
              <a:xfrm>
                <a:off x="4194982" y="3914775"/>
                <a:ext cx="900894" cy="614365"/>
              </a:xfrm>
              <a:prstGeom prst="rtTriangle">
                <a:avLst/>
              </a:prstGeom>
              <a:solidFill>
                <a:srgbClr val="FFC00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5" name="TextBox 44"/>
            <p:cNvSpPr txBox="1"/>
            <p:nvPr/>
          </p:nvSpPr>
          <p:spPr>
            <a:xfrm>
              <a:off x="404798" y="3962253"/>
              <a:ext cx="881062" cy="600164"/>
            </a:xfrm>
            <a:prstGeom prst="rect">
              <a:avLst/>
            </a:prstGeom>
            <a:noFill/>
          </p:spPr>
          <p:txBody>
            <a:bodyPr wrap="square" rtlCol="0">
              <a:spAutoFit/>
            </a:bodyPr>
            <a:lstStyle/>
            <a:p>
              <a:pPr algn="ctr"/>
              <a:r>
                <a:rPr lang="en-US" sz="1100" b="1" dirty="0" smtClean="0">
                  <a:solidFill>
                    <a:schemeClr val="bg1"/>
                  </a:solidFill>
                  <a:latin typeface="Calibri" pitchFamily="34" charset="0"/>
                </a:rPr>
                <a:t>Regional Medical Commands</a:t>
              </a:r>
              <a:endParaRPr lang="en-US" sz="1100" b="1" dirty="0">
                <a:solidFill>
                  <a:schemeClr val="bg1"/>
                </a:solidFill>
                <a:latin typeface="Calibri" pitchFamily="34" charset="0"/>
              </a:endParaRPr>
            </a:p>
          </p:txBody>
        </p:sp>
      </p:grpSp>
      <p:grpSp>
        <p:nvGrpSpPr>
          <p:cNvPr id="6" name="Group 37"/>
          <p:cNvGrpSpPr>
            <a:grpSpLocks/>
          </p:cNvGrpSpPr>
          <p:nvPr/>
        </p:nvGrpSpPr>
        <p:grpSpPr bwMode="auto">
          <a:xfrm>
            <a:off x="1479217" y="3485562"/>
            <a:ext cx="990600" cy="381000"/>
            <a:chOff x="2038546" y="3344863"/>
            <a:chExt cx="990600" cy="381000"/>
          </a:xfrm>
        </p:grpSpPr>
        <p:pic>
          <p:nvPicPr>
            <p:cNvPr id="19" name="Picture 8" descr="MAJOR GENERAL"/>
            <p:cNvPicPr>
              <a:picLocks noChangeAspect="1" noChangeArrowheads="1"/>
            </p:cNvPicPr>
            <p:nvPr/>
          </p:nvPicPr>
          <p:blipFill>
            <a:blip r:embed="rId9">
              <a:clrChange>
                <a:clrFrom>
                  <a:srgbClr val="FFFFFF"/>
                </a:clrFrom>
                <a:clrTo>
                  <a:srgbClr val="FFFFFF">
                    <a:alpha val="0"/>
                  </a:srgbClr>
                </a:clrTo>
              </a:clrChange>
            </a:blip>
            <a:srcRect l="21622" t="18182" r="24324" b="18182"/>
            <a:stretch>
              <a:fillRect/>
            </a:stretch>
          </p:blipFill>
          <p:spPr bwMode="auto">
            <a:xfrm>
              <a:off x="2484634" y="3344863"/>
              <a:ext cx="544512" cy="381000"/>
            </a:xfrm>
            <a:prstGeom prst="rect">
              <a:avLst/>
            </a:prstGeom>
            <a:noFill/>
            <a:ln w="9525">
              <a:noFill/>
              <a:miter lim="800000"/>
              <a:headEnd/>
              <a:tailEnd/>
            </a:ln>
          </p:spPr>
        </p:pic>
        <p:cxnSp>
          <p:nvCxnSpPr>
            <p:cNvPr id="20" name="Straight Connector 19"/>
            <p:cNvCxnSpPr/>
            <p:nvPr/>
          </p:nvCxnSpPr>
          <p:spPr>
            <a:xfrm>
              <a:off x="2438400" y="3533776"/>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6" descr="BRIGADIER GENERAL"/>
            <p:cNvPicPr>
              <a:picLocks noChangeAspect="1" noChangeArrowheads="1"/>
            </p:cNvPicPr>
            <p:nvPr/>
          </p:nvPicPr>
          <p:blipFill>
            <a:blip r:embed="rId6">
              <a:clrChange>
                <a:clrFrom>
                  <a:srgbClr val="FFFFFF"/>
                </a:clrFrom>
                <a:clrTo>
                  <a:srgbClr val="FFFFFF">
                    <a:alpha val="0"/>
                  </a:srgbClr>
                </a:clrTo>
              </a:clrChange>
            </a:blip>
            <a:srcRect l="16216" t="18182" r="24324" b="27274"/>
            <a:stretch>
              <a:fillRect/>
            </a:stretch>
          </p:blipFill>
          <p:spPr bwMode="auto">
            <a:xfrm>
              <a:off x="2038546" y="3352800"/>
              <a:ext cx="579438" cy="315913"/>
            </a:xfrm>
            <a:prstGeom prst="rect">
              <a:avLst/>
            </a:prstGeom>
            <a:noFill/>
            <a:ln w="9525">
              <a:noFill/>
              <a:miter lim="800000"/>
              <a:headEnd/>
              <a:tailEnd/>
            </a:ln>
          </p:spPr>
        </p:pic>
      </p:grpSp>
      <p:grpSp>
        <p:nvGrpSpPr>
          <p:cNvPr id="7" name="Group 46"/>
          <p:cNvGrpSpPr/>
          <p:nvPr/>
        </p:nvGrpSpPr>
        <p:grpSpPr>
          <a:xfrm>
            <a:off x="1043026" y="4637254"/>
            <a:ext cx="919984" cy="641350"/>
            <a:chOff x="385748" y="3932346"/>
            <a:chExt cx="919984" cy="641350"/>
          </a:xfrm>
        </p:grpSpPr>
        <p:grpSp>
          <p:nvGrpSpPr>
            <p:cNvPr id="12" name="Group 41"/>
            <p:cNvGrpSpPr/>
            <p:nvPr/>
          </p:nvGrpSpPr>
          <p:grpSpPr>
            <a:xfrm>
              <a:off x="385748" y="3932346"/>
              <a:ext cx="919984" cy="641350"/>
              <a:chOff x="4186238" y="3894393"/>
              <a:chExt cx="919984" cy="641350"/>
            </a:xfrm>
          </p:grpSpPr>
          <p:sp>
            <p:nvSpPr>
              <p:cNvPr id="50" name="Rectangle 17"/>
              <p:cNvSpPr>
                <a:spLocks noChangeArrowheads="1"/>
              </p:cNvSpPr>
              <p:nvPr/>
            </p:nvSpPr>
            <p:spPr bwMode="auto">
              <a:xfrm>
                <a:off x="4186238" y="3894393"/>
                <a:ext cx="919984" cy="641350"/>
              </a:xfrm>
              <a:prstGeom prst="rect">
                <a:avLst/>
              </a:prstGeom>
              <a:solidFill>
                <a:srgbClr val="A50021"/>
              </a:solidFill>
              <a:ln w="12700" algn="ctr">
                <a:solidFill>
                  <a:schemeClr val="tx1"/>
                </a:solidFill>
                <a:round/>
                <a:headEnd/>
                <a:tailEnd/>
              </a:ln>
            </p:spPr>
            <p:txBody>
              <a:bodyPr lIns="34307" tIns="34307" rIns="34307" bIns="34307" anchor="ctr"/>
              <a:lstStyle/>
              <a:p>
                <a:pPr algn="ctr" defTabSz="912813" eaLnBrk="0" hangingPunct="0"/>
                <a:endParaRPr lang="en-US" sz="1100" b="1" dirty="0">
                  <a:solidFill>
                    <a:schemeClr val="bg1"/>
                  </a:solidFill>
                  <a:latin typeface="Calibri" pitchFamily="34" charset="0"/>
                  <a:cs typeface="Times New Roman" pitchFamily="18" charset="0"/>
                </a:endParaRPr>
              </a:p>
            </p:txBody>
          </p:sp>
          <p:sp>
            <p:nvSpPr>
              <p:cNvPr id="51" name="Right Triangle 50"/>
              <p:cNvSpPr/>
              <p:nvPr/>
            </p:nvSpPr>
            <p:spPr>
              <a:xfrm>
                <a:off x="4194982" y="3914775"/>
                <a:ext cx="900894" cy="614365"/>
              </a:xfrm>
              <a:prstGeom prst="rtTriangle">
                <a:avLst/>
              </a:prstGeom>
              <a:solidFill>
                <a:srgbClr val="FFC00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404798" y="3962253"/>
              <a:ext cx="881062" cy="600164"/>
            </a:xfrm>
            <a:prstGeom prst="rect">
              <a:avLst/>
            </a:prstGeom>
            <a:noFill/>
          </p:spPr>
          <p:txBody>
            <a:bodyPr wrap="square" rtlCol="0">
              <a:spAutoFit/>
            </a:bodyPr>
            <a:lstStyle/>
            <a:p>
              <a:pPr algn="ctr"/>
              <a:r>
                <a:rPr lang="en-US" sz="1100" b="1" dirty="0" smtClean="0">
                  <a:solidFill>
                    <a:schemeClr val="bg1"/>
                  </a:solidFill>
                  <a:latin typeface="Calibri" pitchFamily="34" charset="0"/>
                </a:rPr>
                <a:t>Medical Treatment Facilities</a:t>
              </a:r>
              <a:endParaRPr lang="en-US" sz="1100" b="1" dirty="0">
                <a:solidFill>
                  <a:schemeClr val="bg1"/>
                </a:solidFill>
                <a:latin typeface="Calibri" pitchFamily="34" charset="0"/>
              </a:endParaRPr>
            </a:p>
          </p:txBody>
        </p:sp>
      </p:grpSp>
      <p:pic>
        <p:nvPicPr>
          <p:cNvPr id="23" name="Picture 2" descr="COLONEL"/>
          <p:cNvPicPr>
            <a:picLocks noChangeAspect="1" noChangeArrowheads="1"/>
          </p:cNvPicPr>
          <p:nvPr/>
        </p:nvPicPr>
        <p:blipFill>
          <a:blip r:embed="rId4">
            <a:clrChange>
              <a:clrFrom>
                <a:srgbClr val="FFFFFF"/>
              </a:clrFrom>
              <a:clrTo>
                <a:srgbClr val="FFFFFF">
                  <a:alpha val="0"/>
                </a:srgbClr>
              </a:clrTo>
            </a:clrChange>
          </a:blip>
          <a:srcRect l="10811" t="9091" r="8109" b="9091"/>
          <a:stretch>
            <a:fillRect/>
          </a:stretch>
        </p:blipFill>
        <p:spPr bwMode="auto">
          <a:xfrm>
            <a:off x="1726671" y="4491768"/>
            <a:ext cx="381000" cy="228600"/>
          </a:xfrm>
          <a:prstGeom prst="rect">
            <a:avLst/>
          </a:prstGeom>
          <a:noFill/>
          <a:ln w="9525">
            <a:noFill/>
            <a:miter lim="800000"/>
            <a:headEnd/>
            <a:tailEnd/>
          </a:ln>
        </p:spPr>
      </p:pic>
      <p:grpSp>
        <p:nvGrpSpPr>
          <p:cNvPr id="17" name="Group 51"/>
          <p:cNvGrpSpPr/>
          <p:nvPr/>
        </p:nvGrpSpPr>
        <p:grpSpPr>
          <a:xfrm>
            <a:off x="1043010" y="5527919"/>
            <a:ext cx="919984" cy="641350"/>
            <a:chOff x="385748" y="3932346"/>
            <a:chExt cx="919984" cy="641350"/>
          </a:xfrm>
        </p:grpSpPr>
        <p:grpSp>
          <p:nvGrpSpPr>
            <p:cNvPr id="18" name="Group 41"/>
            <p:cNvGrpSpPr/>
            <p:nvPr/>
          </p:nvGrpSpPr>
          <p:grpSpPr>
            <a:xfrm>
              <a:off x="385748" y="3932346"/>
              <a:ext cx="919984" cy="641350"/>
              <a:chOff x="4186238" y="3894393"/>
              <a:chExt cx="919984" cy="641350"/>
            </a:xfrm>
          </p:grpSpPr>
          <p:sp>
            <p:nvSpPr>
              <p:cNvPr id="55" name="Rectangle 17"/>
              <p:cNvSpPr>
                <a:spLocks noChangeArrowheads="1"/>
              </p:cNvSpPr>
              <p:nvPr/>
            </p:nvSpPr>
            <p:spPr bwMode="auto">
              <a:xfrm>
                <a:off x="4186238" y="3894393"/>
                <a:ext cx="919984" cy="641350"/>
              </a:xfrm>
              <a:prstGeom prst="rect">
                <a:avLst/>
              </a:prstGeom>
              <a:solidFill>
                <a:srgbClr val="A50021"/>
              </a:solidFill>
              <a:ln w="12700" algn="ctr">
                <a:solidFill>
                  <a:schemeClr val="tx1"/>
                </a:solidFill>
                <a:round/>
                <a:headEnd/>
                <a:tailEnd/>
              </a:ln>
            </p:spPr>
            <p:txBody>
              <a:bodyPr lIns="34307" tIns="34307" rIns="34307" bIns="34307" anchor="ctr"/>
              <a:lstStyle/>
              <a:p>
                <a:pPr algn="ctr" defTabSz="912813" eaLnBrk="0" hangingPunct="0"/>
                <a:endParaRPr lang="en-US" sz="1100" b="1" dirty="0">
                  <a:solidFill>
                    <a:schemeClr val="bg1"/>
                  </a:solidFill>
                  <a:latin typeface="Calibri" pitchFamily="34" charset="0"/>
                  <a:cs typeface="Times New Roman" pitchFamily="18" charset="0"/>
                </a:endParaRPr>
              </a:p>
            </p:txBody>
          </p:sp>
          <p:sp>
            <p:nvSpPr>
              <p:cNvPr id="56" name="Right Triangle 55"/>
              <p:cNvSpPr/>
              <p:nvPr/>
            </p:nvSpPr>
            <p:spPr>
              <a:xfrm>
                <a:off x="4194982" y="3914775"/>
                <a:ext cx="900894" cy="614365"/>
              </a:xfrm>
              <a:prstGeom prst="rtTriangle">
                <a:avLst/>
              </a:prstGeom>
              <a:solidFill>
                <a:srgbClr val="FFC00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54" name="TextBox 53"/>
            <p:cNvSpPr txBox="1"/>
            <p:nvPr/>
          </p:nvSpPr>
          <p:spPr>
            <a:xfrm>
              <a:off x="404798" y="3962253"/>
              <a:ext cx="881062" cy="600164"/>
            </a:xfrm>
            <a:prstGeom prst="rect">
              <a:avLst/>
            </a:prstGeom>
            <a:noFill/>
          </p:spPr>
          <p:txBody>
            <a:bodyPr wrap="square" rtlCol="0">
              <a:spAutoFit/>
            </a:bodyPr>
            <a:lstStyle/>
            <a:p>
              <a:pPr algn="ctr"/>
              <a:r>
                <a:rPr lang="en-US" sz="1100" b="1" dirty="0" smtClean="0">
                  <a:solidFill>
                    <a:schemeClr val="bg1"/>
                  </a:solidFill>
                  <a:latin typeface="Calibri" pitchFamily="34" charset="0"/>
                </a:rPr>
                <a:t>Warrior Transition Units</a:t>
              </a:r>
              <a:endParaRPr lang="en-US" sz="1100" b="1" dirty="0">
                <a:solidFill>
                  <a:schemeClr val="bg1"/>
                </a:solidFill>
                <a:latin typeface="Calibri" pitchFamily="34" charset="0"/>
              </a:endParaRPr>
            </a:p>
          </p:txBody>
        </p:sp>
      </p:grpSp>
      <p:grpSp>
        <p:nvGrpSpPr>
          <p:cNvPr id="22" name="Group 39"/>
          <p:cNvGrpSpPr>
            <a:grpSpLocks/>
          </p:cNvGrpSpPr>
          <p:nvPr/>
        </p:nvGrpSpPr>
        <p:grpSpPr bwMode="auto">
          <a:xfrm>
            <a:off x="1650471" y="5345297"/>
            <a:ext cx="685800" cy="254000"/>
            <a:chOff x="4552950" y="4473575"/>
            <a:chExt cx="685800" cy="254000"/>
          </a:xfrm>
        </p:grpSpPr>
        <p:cxnSp>
          <p:nvCxnSpPr>
            <p:cNvPr id="37" name="Straight Connector 36"/>
            <p:cNvCxnSpPr/>
            <p:nvPr/>
          </p:nvCxnSpPr>
          <p:spPr>
            <a:xfrm>
              <a:off x="4781550" y="4614863"/>
              <a:ext cx="127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8" name="Picture 2" descr="COLONEL"/>
            <p:cNvPicPr>
              <a:picLocks noChangeAspect="1" noChangeArrowheads="1"/>
            </p:cNvPicPr>
            <p:nvPr/>
          </p:nvPicPr>
          <p:blipFill>
            <a:blip r:embed="rId4">
              <a:clrChange>
                <a:clrFrom>
                  <a:srgbClr val="FFFFFF"/>
                </a:clrFrom>
                <a:clrTo>
                  <a:srgbClr val="FFFFFF">
                    <a:alpha val="0"/>
                  </a:srgbClr>
                </a:clrTo>
              </a:clrChange>
            </a:blip>
            <a:srcRect l="10811" t="9091" r="8109" b="9091"/>
            <a:stretch>
              <a:fillRect/>
            </a:stretch>
          </p:blipFill>
          <p:spPr bwMode="auto">
            <a:xfrm>
              <a:off x="4816475" y="4473575"/>
              <a:ext cx="422275" cy="254000"/>
            </a:xfrm>
            <a:prstGeom prst="rect">
              <a:avLst/>
            </a:prstGeom>
            <a:noFill/>
            <a:ln w="9525">
              <a:noFill/>
              <a:miter lim="800000"/>
              <a:headEnd/>
              <a:tailEnd/>
            </a:ln>
          </p:spPr>
        </p:pic>
        <p:pic>
          <p:nvPicPr>
            <p:cNvPr id="39" name="Picture 2" descr="Captain (CPT)"/>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552950" y="4513263"/>
              <a:ext cx="319088" cy="188912"/>
            </a:xfrm>
            <a:prstGeom prst="rect">
              <a:avLst/>
            </a:prstGeom>
            <a:noFill/>
            <a:ln w="9525">
              <a:noFill/>
              <a:miter lim="800000"/>
              <a:headEnd/>
              <a:tailEnd/>
            </a:ln>
          </p:spPr>
        </p:pic>
      </p:grpSp>
      <p:pic>
        <p:nvPicPr>
          <p:cNvPr id="48" name="Picture 2" descr="COLONEL"/>
          <p:cNvPicPr>
            <a:picLocks noChangeAspect="1" noChangeArrowheads="1"/>
          </p:cNvPicPr>
          <p:nvPr/>
        </p:nvPicPr>
        <p:blipFill>
          <a:blip r:embed="rId4">
            <a:clrChange>
              <a:clrFrom>
                <a:srgbClr val="FFFFFF"/>
              </a:clrFrom>
              <a:clrTo>
                <a:srgbClr val="FFFFFF">
                  <a:alpha val="0"/>
                </a:srgbClr>
              </a:clrTo>
            </a:clrChange>
          </a:blip>
          <a:srcRect l="10811" t="9091" r="8109" b="9091"/>
          <a:stretch>
            <a:fillRect/>
          </a:stretch>
        </p:blipFill>
        <p:spPr bwMode="auto">
          <a:xfrm>
            <a:off x="4698471" y="1723168"/>
            <a:ext cx="381000" cy="228600"/>
          </a:xfrm>
          <a:prstGeom prst="rect">
            <a:avLst/>
          </a:prstGeom>
          <a:noFill/>
          <a:ln w="9525">
            <a:noFill/>
            <a:miter lim="800000"/>
            <a:headEnd/>
            <a:tailEnd/>
          </a:ln>
        </p:spPr>
      </p:pic>
      <p:sp>
        <p:nvSpPr>
          <p:cNvPr id="52" name="Footer Placeholder 4"/>
          <p:cNvSpPr txBox="1">
            <a:spLocks/>
          </p:cNvSpPr>
          <p:nvPr/>
        </p:nvSpPr>
        <p:spPr>
          <a:xfrm>
            <a:off x="228600" y="6553200"/>
            <a:ext cx="5449887" cy="228600"/>
          </a:xfrm>
          <a:prstGeom prst="rect">
            <a:avLst/>
          </a:prstGeom>
        </p:spPr>
        <p:txBody>
          <a:bodyPr vert="horz" lIns="91440" tIns="45720" rIns="91440" bIns="45720" rtlCol="0" anchor="ctr"/>
          <a:lstStyle>
            <a:defPPr>
              <a:defRPr lang="en-US"/>
            </a:defPPr>
            <a:lvl1pPr algn="ctr" rtl="0" fontAlgn="auto">
              <a:spcBef>
                <a:spcPts val="0"/>
              </a:spcBef>
              <a:spcAft>
                <a:spcPts val="0"/>
              </a:spcAft>
              <a:defRPr sz="105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j-lt"/>
                <a:ea typeface="+mn-ea"/>
                <a:cs typeface="Arial" pitchFamily="34" charset="0"/>
              </a:rPr>
              <a:t>Mr.</a:t>
            </a:r>
            <a:r>
              <a:rPr kumimoji="0" lang="en-US" sz="1100" b="0" i="0" u="none" strike="noStrike" kern="1200" cap="none" spc="0" normalizeH="0" noProof="0" dirty="0" smtClean="0">
                <a:ln>
                  <a:noFill/>
                </a:ln>
                <a:solidFill>
                  <a:prstClr val="black"/>
                </a:solidFill>
                <a:effectLst/>
                <a:uLnTx/>
                <a:uFillTx/>
                <a:latin typeface="+mj-lt"/>
                <a:ea typeface="+mn-ea"/>
                <a:cs typeface="Arial" pitchFamily="34" charset="0"/>
              </a:rPr>
              <a:t> Lonnie Moore</a:t>
            </a:r>
            <a:r>
              <a:rPr kumimoji="0" lang="en-US" sz="1100" b="0" i="0" u="none" strike="noStrike" kern="1200" cap="none" spc="0" normalizeH="0" baseline="0" noProof="0" dirty="0" smtClean="0">
                <a:ln>
                  <a:noFill/>
                </a:ln>
                <a:solidFill>
                  <a:prstClr val="black"/>
                </a:solidFill>
                <a:effectLst/>
                <a:uLnTx/>
                <a:uFillTx/>
                <a:latin typeface="+mj-lt"/>
                <a:ea typeface="+mn-ea"/>
                <a:cs typeface="Arial" pitchFamily="34" charset="0"/>
              </a:rPr>
              <a:t>/619.532.8035/lonnie.c.moore.civ@mail.mil </a:t>
            </a:r>
            <a:endParaRPr kumimoji="0" lang="en-US" sz="1100" b="0" i="0" u="none" strike="noStrike" kern="1200" cap="none" spc="0" normalizeH="0" baseline="0" noProof="0" dirty="0">
              <a:ln>
                <a:noFill/>
              </a:ln>
              <a:solidFill>
                <a:prstClr val="black"/>
              </a:solidFill>
              <a:effectLst/>
              <a:uLnTx/>
              <a:uFillTx/>
              <a:latin typeface="+mj-lt"/>
              <a:ea typeface="+mn-ea"/>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Rectangle 2"/>
          <p:cNvSpPr txBox="1">
            <a:spLocks noChangeArrowheads="1"/>
          </p:cNvSpPr>
          <p:nvPr/>
        </p:nvSpPr>
        <p:spPr bwMode="auto">
          <a:xfrm>
            <a:off x="248358" y="156639"/>
            <a:ext cx="9144000" cy="590550"/>
          </a:xfrm>
          <a:prstGeom prst="rect">
            <a:avLst/>
          </a:prstGeom>
          <a:noFill/>
          <a:ln>
            <a:miter lim="800000"/>
            <a:headEnd/>
            <a:tailEnd/>
          </a:ln>
        </p:spPr>
        <p:txBody>
          <a:bodyPr lIns="89077" tIns="0" rIns="89077" bIns="0"/>
          <a:lstStyle/>
          <a:p>
            <a:pPr eaLnBrk="0" hangingPunct="0">
              <a:spcBef>
                <a:spcPts val="0"/>
              </a:spcBef>
              <a:defRPr/>
            </a:pPr>
            <a:r>
              <a:rPr lang="en-US" b="1" kern="0" dirty="0" smtClean="0">
                <a:solidFill>
                  <a:schemeClr val="bg2">
                    <a:lumMod val="75000"/>
                  </a:schemeClr>
                </a:solidFill>
                <a:latin typeface="+mj-lt"/>
                <a:ea typeface="+mj-ea"/>
                <a:cs typeface="+mj-cs"/>
              </a:rPr>
              <a:t>DEMOGRAPHICS WTU/CBWTU POPULATION</a:t>
            </a:r>
          </a:p>
          <a:p>
            <a:pPr eaLnBrk="0" hangingPunct="0">
              <a:spcBef>
                <a:spcPts val="0"/>
              </a:spcBef>
              <a:defRPr/>
            </a:pPr>
            <a:endParaRPr lang="en-US" sz="1600" kern="0" dirty="0">
              <a:solidFill>
                <a:schemeClr val="bg2">
                  <a:lumMod val="75000"/>
                </a:schemeClr>
              </a:solidFill>
              <a:latin typeface="+mj-lt"/>
              <a:ea typeface="+mj-ea"/>
              <a:cs typeface="+mj-cs"/>
            </a:endParaRPr>
          </a:p>
        </p:txBody>
      </p:sp>
      <p:sp>
        <p:nvSpPr>
          <p:cNvPr id="549" name="TextBox 548"/>
          <p:cNvSpPr txBox="1"/>
          <p:nvPr/>
        </p:nvSpPr>
        <p:spPr>
          <a:xfrm>
            <a:off x="1548281" y="4226911"/>
            <a:ext cx="4354808" cy="1169551"/>
          </a:xfrm>
          <a:prstGeom prst="rect">
            <a:avLst/>
          </a:prstGeom>
          <a:solidFill>
            <a:schemeClr val="accent1">
              <a:lumMod val="60000"/>
              <a:lumOff val="40000"/>
            </a:schemeClr>
          </a:solidFill>
          <a:ln w="28575">
            <a:solidFill>
              <a:schemeClr val="tx1"/>
            </a:solidFill>
          </a:ln>
        </p:spPr>
        <p:txBody>
          <a:bodyPr wrap="square" rtlCol="0">
            <a:spAutoFit/>
          </a:bodyPr>
          <a:lstStyle/>
          <a:p>
            <a:r>
              <a:rPr lang="en-US" sz="1400" b="1" i="1" u="sng" dirty="0" smtClean="0">
                <a:solidFill>
                  <a:srgbClr val="978473"/>
                </a:solidFill>
              </a:rPr>
              <a:t>Primary Conditions (WOUNDED, ILL </a:t>
            </a:r>
            <a:r>
              <a:rPr lang="en-US" sz="1400" b="1" i="1" u="sng" dirty="0" smtClean="0">
                <a:solidFill>
                  <a:schemeClr val="bg2">
                    <a:lumMod val="75000"/>
                  </a:schemeClr>
                </a:solidFill>
              </a:rPr>
              <a:t>&amp; INJURED):</a:t>
            </a:r>
          </a:p>
          <a:p>
            <a:r>
              <a:rPr lang="en-US" sz="1400" b="1" i="1" dirty="0" smtClean="0">
                <a:solidFill>
                  <a:schemeClr val="bg2">
                    <a:lumMod val="75000"/>
                  </a:schemeClr>
                </a:solidFill>
              </a:rPr>
              <a:t>9% physically wounded (includes TBI)</a:t>
            </a:r>
          </a:p>
          <a:p>
            <a:r>
              <a:rPr lang="en-US" sz="1400" b="1" i="1" dirty="0" smtClean="0">
                <a:solidFill>
                  <a:schemeClr val="bg2">
                    <a:lumMod val="75000"/>
                  </a:schemeClr>
                </a:solidFill>
              </a:rPr>
              <a:t>12 % psychologically </a:t>
            </a:r>
            <a:r>
              <a:rPr lang="en-US" sz="1400" b="1" i="1" dirty="0" smtClean="0">
                <a:solidFill>
                  <a:srgbClr val="978473"/>
                </a:solidFill>
              </a:rPr>
              <a:t>wounded (primary </a:t>
            </a:r>
            <a:r>
              <a:rPr lang="en-US" sz="1400" b="1" i="1" dirty="0" smtClean="0">
                <a:solidFill>
                  <a:schemeClr val="bg2">
                    <a:lumMod val="75000"/>
                  </a:schemeClr>
                </a:solidFill>
              </a:rPr>
              <a:t>PTSD) </a:t>
            </a:r>
          </a:p>
          <a:p>
            <a:r>
              <a:rPr lang="en-US" sz="1400" b="1" i="1" dirty="0" smtClean="0">
                <a:solidFill>
                  <a:schemeClr val="bg2">
                    <a:lumMod val="75000"/>
                  </a:schemeClr>
                </a:solidFill>
              </a:rPr>
              <a:t>39% ill or injured (deployment related) </a:t>
            </a:r>
          </a:p>
          <a:p>
            <a:r>
              <a:rPr lang="en-US" sz="1400" b="1" i="1" dirty="0" smtClean="0">
                <a:solidFill>
                  <a:schemeClr val="bg2">
                    <a:lumMod val="75000"/>
                  </a:schemeClr>
                </a:solidFill>
              </a:rPr>
              <a:t>40% ill or injured (non deployment related)</a:t>
            </a:r>
            <a:endParaRPr lang="en-US" sz="1400" b="1" i="1" dirty="0">
              <a:solidFill>
                <a:schemeClr val="bg2">
                  <a:lumMod val="75000"/>
                </a:schemeClr>
              </a:solidFill>
            </a:endParaRPr>
          </a:p>
        </p:txBody>
      </p:sp>
      <p:sp>
        <p:nvSpPr>
          <p:cNvPr id="126" name="Slide Number Placeholder 5"/>
          <p:cNvSpPr>
            <a:spLocks noGrp="1"/>
          </p:cNvSpPr>
          <p:nvPr>
            <p:ph type="sldNum" sz="quarter" idx="4294967295"/>
          </p:nvPr>
        </p:nvSpPr>
        <p:spPr>
          <a:xfrm>
            <a:off x="8305800" y="228600"/>
            <a:ext cx="609600" cy="365125"/>
          </a:xfrm>
          <a:prstGeom prst="rect">
            <a:avLst/>
          </a:prstGeom>
        </p:spPr>
        <p:txBody>
          <a:bodyPr/>
          <a:lstStyle/>
          <a:p>
            <a:pPr algn="r"/>
            <a:r>
              <a:rPr lang="en-US" dirty="0"/>
              <a:t>6</a:t>
            </a:r>
            <a:endParaRPr lang="en-US" sz="1100" dirty="0">
              <a:solidFill>
                <a:srgbClr val="898989"/>
              </a:solidFill>
            </a:endParaRPr>
          </a:p>
        </p:txBody>
      </p:sp>
      <p:sp>
        <p:nvSpPr>
          <p:cNvPr id="145" name="Rectangle 144"/>
          <p:cNvSpPr/>
          <p:nvPr/>
        </p:nvSpPr>
        <p:spPr>
          <a:xfrm>
            <a:off x="1190803" y="854418"/>
            <a:ext cx="6339840" cy="756668"/>
          </a:xfrm>
          <a:prstGeom prst="rect">
            <a:avLst/>
          </a:prstGeom>
          <a:solidFill>
            <a:schemeClr val="accent3">
              <a:lumMod val="60000"/>
              <a:lumOff val="4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buFont typeface="Wingdings" pitchFamily="2" charset="2"/>
              <a:buChar char="§"/>
            </a:pPr>
            <a:r>
              <a:rPr lang="en-US" sz="1400" b="1" dirty="0" smtClean="0">
                <a:solidFill>
                  <a:schemeClr val="bg1"/>
                </a:solidFill>
              </a:rPr>
              <a:t> 5069 Soldiers in our WTU/CBWTUs</a:t>
            </a:r>
          </a:p>
          <a:p>
            <a:pPr>
              <a:buFont typeface="Wingdings" pitchFamily="2" charset="2"/>
              <a:buChar char="§"/>
            </a:pPr>
            <a:r>
              <a:rPr lang="en-US" sz="1400" b="1" dirty="0" smtClean="0">
                <a:solidFill>
                  <a:schemeClr val="bg1"/>
                </a:solidFill>
              </a:rPr>
              <a:t> Active – 48% (2413); Guard – 28% (1441); Reserve – 24% (1215)</a:t>
            </a:r>
          </a:p>
          <a:p>
            <a:pPr>
              <a:buFont typeface="Wingdings" pitchFamily="2" charset="2"/>
              <a:buChar char="§"/>
            </a:pPr>
            <a:r>
              <a:rPr lang="en-US" sz="1400" b="1" dirty="0" smtClean="0">
                <a:solidFill>
                  <a:schemeClr val="bg1"/>
                </a:solidFill>
              </a:rPr>
              <a:t> 66% - are in IDES (this is 19% of the Total Army IDES Population)</a:t>
            </a:r>
          </a:p>
        </p:txBody>
      </p:sp>
      <p:sp>
        <p:nvSpPr>
          <p:cNvPr id="137" name="Rectangle 136"/>
          <p:cNvSpPr/>
          <p:nvPr/>
        </p:nvSpPr>
        <p:spPr>
          <a:xfrm>
            <a:off x="2255519" y="2417184"/>
            <a:ext cx="3424063" cy="879807"/>
          </a:xfrm>
          <a:prstGeom prst="rect">
            <a:avLst/>
          </a:prstGeom>
          <a:solidFill>
            <a:schemeClr val="accent2">
              <a:lumMod val="60000"/>
              <a:lumOff val="4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buFont typeface="Wingdings" pitchFamily="2" charset="2"/>
              <a:buChar char="§"/>
            </a:pPr>
            <a:r>
              <a:rPr lang="en-US" sz="1400" b="1" dirty="0" smtClean="0">
                <a:solidFill>
                  <a:schemeClr val="bg1"/>
                </a:solidFill>
              </a:rPr>
              <a:t> Return To Duty (RTD) or Return to their communities:</a:t>
            </a:r>
          </a:p>
          <a:p>
            <a:pPr lvl="1">
              <a:buFont typeface="Wingdings" pitchFamily="2" charset="2"/>
              <a:buChar char="§"/>
            </a:pPr>
            <a:r>
              <a:rPr lang="en-US" sz="1400" b="1" dirty="0" smtClean="0">
                <a:solidFill>
                  <a:schemeClr val="bg1"/>
                </a:solidFill>
              </a:rPr>
              <a:t> 60% with the first year</a:t>
            </a:r>
          </a:p>
          <a:p>
            <a:pPr lvl="1">
              <a:buFont typeface="Wingdings" pitchFamily="2" charset="2"/>
              <a:buChar char="§"/>
            </a:pPr>
            <a:r>
              <a:rPr lang="en-US" sz="1400" b="1" dirty="0" smtClean="0">
                <a:solidFill>
                  <a:schemeClr val="bg1"/>
                </a:solidFill>
              </a:rPr>
              <a:t> 88% within the first two years</a:t>
            </a:r>
          </a:p>
        </p:txBody>
      </p:sp>
      <p:sp>
        <p:nvSpPr>
          <p:cNvPr id="147" name="TextBox 146"/>
          <p:cNvSpPr txBox="1"/>
          <p:nvPr/>
        </p:nvSpPr>
        <p:spPr>
          <a:xfrm>
            <a:off x="5946054" y="3443789"/>
            <a:ext cx="1926492" cy="738664"/>
          </a:xfrm>
          <a:prstGeom prst="rect">
            <a:avLst/>
          </a:prstGeom>
          <a:solidFill>
            <a:schemeClr val="accent1">
              <a:lumMod val="40000"/>
              <a:lumOff val="60000"/>
              <a:alpha val="38000"/>
            </a:schemeClr>
          </a:solidFill>
          <a:ln w="28575">
            <a:solidFill>
              <a:schemeClr val="tx1"/>
            </a:solidFill>
          </a:ln>
        </p:spPr>
        <p:txBody>
          <a:bodyPr wrap="square" rtlCol="0">
            <a:spAutoFit/>
          </a:bodyPr>
          <a:lstStyle/>
          <a:p>
            <a:r>
              <a:rPr lang="en-US" sz="1400" b="1" u="sng" dirty="0" smtClean="0">
                <a:solidFill>
                  <a:srgbClr val="898989"/>
                </a:solidFill>
              </a:rPr>
              <a:t>WTU/CBWTU</a:t>
            </a:r>
            <a:r>
              <a:rPr lang="en-US" sz="1400" b="1" dirty="0" smtClean="0">
                <a:solidFill>
                  <a:srgbClr val="898989"/>
                </a:solidFill>
              </a:rPr>
              <a:t>:</a:t>
            </a:r>
          </a:p>
          <a:p>
            <a:r>
              <a:rPr lang="en-US" sz="1400" b="1" dirty="0" smtClean="0">
                <a:solidFill>
                  <a:srgbClr val="898989"/>
                </a:solidFill>
              </a:rPr>
              <a:t>83% are in WTUs</a:t>
            </a:r>
          </a:p>
          <a:p>
            <a:r>
              <a:rPr lang="en-US" sz="1400" b="1" dirty="0" smtClean="0">
                <a:solidFill>
                  <a:srgbClr val="898989"/>
                </a:solidFill>
              </a:rPr>
              <a:t>17% are in CCUs</a:t>
            </a:r>
            <a:endParaRPr lang="en-US" sz="1400" b="1" dirty="0">
              <a:solidFill>
                <a:srgbClr val="898989"/>
              </a:solidFill>
            </a:endParaRPr>
          </a:p>
        </p:txBody>
      </p:sp>
      <p:sp>
        <p:nvSpPr>
          <p:cNvPr id="148" name="TextBox 147"/>
          <p:cNvSpPr txBox="1"/>
          <p:nvPr/>
        </p:nvSpPr>
        <p:spPr>
          <a:xfrm>
            <a:off x="5946054" y="4227549"/>
            <a:ext cx="1926492" cy="738664"/>
          </a:xfrm>
          <a:prstGeom prst="rect">
            <a:avLst/>
          </a:prstGeom>
          <a:solidFill>
            <a:schemeClr val="accent1">
              <a:lumMod val="40000"/>
              <a:lumOff val="60000"/>
              <a:alpha val="38000"/>
            </a:schemeClr>
          </a:solidFill>
          <a:ln w="28575">
            <a:solidFill>
              <a:schemeClr val="tx1"/>
            </a:solidFill>
          </a:ln>
        </p:spPr>
        <p:txBody>
          <a:bodyPr wrap="square" rtlCol="0">
            <a:spAutoFit/>
          </a:bodyPr>
          <a:lstStyle/>
          <a:p>
            <a:r>
              <a:rPr lang="en-US" sz="1400" b="1" u="sng" dirty="0" smtClean="0">
                <a:solidFill>
                  <a:srgbClr val="898989"/>
                </a:solidFill>
              </a:rPr>
              <a:t>Medical Conditions</a:t>
            </a:r>
            <a:r>
              <a:rPr lang="en-US" sz="1400" b="1" dirty="0" smtClean="0">
                <a:solidFill>
                  <a:srgbClr val="898989"/>
                </a:solidFill>
              </a:rPr>
              <a:t>:</a:t>
            </a:r>
          </a:p>
          <a:p>
            <a:r>
              <a:rPr lang="en-US" sz="1400" b="1" dirty="0" smtClean="0">
                <a:solidFill>
                  <a:srgbClr val="898989"/>
                </a:solidFill>
              </a:rPr>
              <a:t>45% -  Behavioral Health Related</a:t>
            </a:r>
            <a:endParaRPr lang="en-US" sz="1400" b="1" dirty="0">
              <a:solidFill>
                <a:srgbClr val="898989"/>
              </a:solidFill>
            </a:endParaRPr>
          </a:p>
        </p:txBody>
      </p:sp>
      <p:sp>
        <p:nvSpPr>
          <p:cNvPr id="151" name="TextBox 150"/>
          <p:cNvSpPr txBox="1"/>
          <p:nvPr/>
        </p:nvSpPr>
        <p:spPr>
          <a:xfrm>
            <a:off x="5946054" y="5020030"/>
            <a:ext cx="1926492" cy="954107"/>
          </a:xfrm>
          <a:prstGeom prst="rect">
            <a:avLst/>
          </a:prstGeom>
          <a:solidFill>
            <a:schemeClr val="accent1">
              <a:lumMod val="40000"/>
              <a:lumOff val="60000"/>
              <a:alpha val="38000"/>
            </a:schemeClr>
          </a:solidFill>
          <a:ln w="28575">
            <a:solidFill>
              <a:schemeClr val="tx1"/>
            </a:solidFill>
          </a:ln>
        </p:spPr>
        <p:txBody>
          <a:bodyPr wrap="square" rtlCol="0">
            <a:spAutoFit/>
          </a:bodyPr>
          <a:lstStyle/>
          <a:p>
            <a:r>
              <a:rPr lang="en-US" sz="1400" b="1" u="sng" dirty="0" smtClean="0">
                <a:solidFill>
                  <a:srgbClr val="898989"/>
                </a:solidFill>
              </a:rPr>
              <a:t>Deployments</a:t>
            </a:r>
            <a:r>
              <a:rPr lang="en-US" sz="1400" b="1" dirty="0" smtClean="0">
                <a:solidFill>
                  <a:srgbClr val="898989"/>
                </a:solidFill>
              </a:rPr>
              <a:t>:</a:t>
            </a:r>
          </a:p>
          <a:p>
            <a:r>
              <a:rPr lang="en-US" sz="1400" b="1" dirty="0" smtClean="0">
                <a:solidFill>
                  <a:srgbClr val="898989"/>
                </a:solidFill>
              </a:rPr>
              <a:t>85% - have deployed at least once during their Army Career</a:t>
            </a:r>
          </a:p>
        </p:txBody>
      </p:sp>
      <p:sp>
        <p:nvSpPr>
          <p:cNvPr id="154" name="Rectangle 153"/>
          <p:cNvSpPr/>
          <p:nvPr/>
        </p:nvSpPr>
        <p:spPr>
          <a:xfrm>
            <a:off x="2264229" y="1677378"/>
            <a:ext cx="5238206" cy="691353"/>
          </a:xfrm>
          <a:prstGeom prst="rect">
            <a:avLst/>
          </a:prstGeom>
          <a:solidFill>
            <a:schemeClr val="accent2">
              <a:lumMod val="60000"/>
              <a:lumOff val="4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buFont typeface="Wingdings" pitchFamily="2" charset="2"/>
              <a:buChar char="§"/>
            </a:pPr>
            <a:r>
              <a:rPr lang="en-US" sz="1400" b="1" dirty="0" smtClean="0">
                <a:solidFill>
                  <a:schemeClr val="bg1"/>
                </a:solidFill>
              </a:rPr>
              <a:t>   More than 59,000 Soldiers have Returned to Duty or their communities after successfully completing the Warrior Care and Transition Program </a:t>
            </a:r>
          </a:p>
        </p:txBody>
      </p:sp>
      <p:sp>
        <p:nvSpPr>
          <p:cNvPr id="156" name="Bent-Up Arrow 155"/>
          <p:cNvSpPr/>
          <p:nvPr/>
        </p:nvSpPr>
        <p:spPr>
          <a:xfrm rot="16200000" flipH="1">
            <a:off x="5712058" y="2543856"/>
            <a:ext cx="592425" cy="424449"/>
          </a:xfrm>
          <a:prstGeom prst="bentUpArrow">
            <a:avLst/>
          </a:prstGeom>
          <a:solidFill>
            <a:schemeClr val="accent2">
              <a:lumMod val="60000"/>
              <a:lumOff val="40000"/>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8" name="Bent-Up Arrow 157"/>
          <p:cNvSpPr/>
          <p:nvPr/>
        </p:nvSpPr>
        <p:spPr>
          <a:xfrm rot="5400000">
            <a:off x="-248197" y="3135053"/>
            <a:ext cx="3165568" cy="326573"/>
          </a:xfrm>
          <a:prstGeom prst="bentUpArrow">
            <a:avLst/>
          </a:prstGeom>
          <a:solidFill>
            <a:schemeClr val="accent3">
              <a:lumMod val="60000"/>
              <a:lumOff val="40000"/>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2279130" y="3342317"/>
            <a:ext cx="3387574" cy="289526"/>
          </a:xfrm>
          <a:prstGeom prst="rect">
            <a:avLst/>
          </a:prstGeom>
          <a:solidFill>
            <a:schemeClr val="accent2">
              <a:lumMod val="60000"/>
              <a:lumOff val="4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buFont typeface="Wingdings" pitchFamily="2" charset="2"/>
              <a:buChar char="§"/>
            </a:pPr>
            <a:r>
              <a:rPr lang="en-US" sz="1400" b="1" dirty="0" smtClean="0">
                <a:solidFill>
                  <a:schemeClr val="bg1"/>
                </a:solidFill>
              </a:rPr>
              <a:t> 47% of all WTU Soldiers are RTD</a:t>
            </a:r>
          </a:p>
        </p:txBody>
      </p:sp>
      <p:sp>
        <p:nvSpPr>
          <p:cNvPr id="14" name="Footer Placeholder 4"/>
          <p:cNvSpPr txBox="1">
            <a:spLocks/>
          </p:cNvSpPr>
          <p:nvPr/>
        </p:nvSpPr>
        <p:spPr>
          <a:xfrm>
            <a:off x="228600" y="6553200"/>
            <a:ext cx="5449887" cy="228600"/>
          </a:xfrm>
          <a:prstGeom prst="rect">
            <a:avLst/>
          </a:prstGeom>
        </p:spPr>
        <p:txBody>
          <a:bodyPr vert="horz" lIns="91440" tIns="45720" rIns="91440" bIns="45720" rtlCol="0" anchor="ctr"/>
          <a:lstStyle>
            <a:defPPr>
              <a:defRPr lang="en-US"/>
            </a:defPPr>
            <a:lvl1pPr algn="ctr" rtl="0" fontAlgn="auto">
              <a:spcBef>
                <a:spcPts val="0"/>
              </a:spcBef>
              <a:spcAft>
                <a:spcPts val="0"/>
              </a:spcAft>
              <a:defRPr sz="105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j-lt"/>
                <a:ea typeface="+mn-ea"/>
                <a:cs typeface="Arial" pitchFamily="34" charset="0"/>
              </a:rPr>
              <a:t>Mr.</a:t>
            </a:r>
            <a:r>
              <a:rPr kumimoji="0" lang="en-US" sz="1100" b="0" i="0" u="none" strike="noStrike" kern="1200" cap="none" spc="0" normalizeH="0" noProof="0" dirty="0" smtClean="0">
                <a:ln>
                  <a:noFill/>
                </a:ln>
                <a:solidFill>
                  <a:prstClr val="black"/>
                </a:solidFill>
                <a:effectLst/>
                <a:uLnTx/>
                <a:uFillTx/>
                <a:latin typeface="+mj-lt"/>
                <a:ea typeface="+mn-ea"/>
                <a:cs typeface="Arial" pitchFamily="34" charset="0"/>
              </a:rPr>
              <a:t> Lonnie Moore</a:t>
            </a:r>
            <a:r>
              <a:rPr kumimoji="0" lang="en-US" sz="1100" b="0" i="0" u="none" strike="noStrike" kern="1200" cap="none" spc="0" normalizeH="0" baseline="0" noProof="0" dirty="0" smtClean="0">
                <a:ln>
                  <a:noFill/>
                </a:ln>
                <a:solidFill>
                  <a:prstClr val="black"/>
                </a:solidFill>
                <a:effectLst/>
                <a:uLnTx/>
                <a:uFillTx/>
                <a:latin typeface="+mj-lt"/>
                <a:ea typeface="+mn-ea"/>
                <a:cs typeface="Arial" pitchFamily="34" charset="0"/>
              </a:rPr>
              <a:t>/619.532.8035/lonnie.c.moore.civ@mail.mil </a:t>
            </a:r>
            <a:endParaRPr kumimoji="0" lang="en-US" sz="1100" b="0" i="0" u="none" strike="noStrike" kern="1200" cap="none" spc="0" normalizeH="0" baseline="0" noProof="0" dirty="0">
              <a:ln>
                <a:noFill/>
              </a:ln>
              <a:solidFill>
                <a:prstClr val="black"/>
              </a:solidFill>
              <a:effectLst/>
              <a:uLnTx/>
              <a:uFillTx/>
              <a:latin typeface="+mj-lt"/>
              <a:ea typeface="+mn-ea"/>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WTC Battle Map-Population 8.5x11 (17JUN13).jpg"/>
          <p:cNvPicPr>
            <a:picLocks noChangeAspect="1"/>
          </p:cNvPicPr>
          <p:nvPr/>
        </p:nvPicPr>
        <p:blipFill>
          <a:blip r:embed="rId2" cstate="print"/>
          <a:srcRect t="7816" b="4138"/>
          <a:stretch>
            <a:fillRect/>
          </a:stretch>
        </p:blipFill>
        <p:spPr>
          <a:xfrm>
            <a:off x="314277" y="577321"/>
            <a:ext cx="7880039" cy="5316700"/>
          </a:xfrm>
          <a:prstGeom prst="rect">
            <a:avLst/>
          </a:prstGeom>
        </p:spPr>
      </p:pic>
      <p:sp>
        <p:nvSpPr>
          <p:cNvPr id="261" name="TextBox 260"/>
          <p:cNvSpPr txBox="1"/>
          <p:nvPr/>
        </p:nvSpPr>
        <p:spPr>
          <a:xfrm>
            <a:off x="282614" y="4127380"/>
            <a:ext cx="3529585" cy="923330"/>
          </a:xfrm>
          <a:prstGeom prst="rect">
            <a:avLst/>
          </a:prstGeom>
          <a:noFill/>
        </p:spPr>
        <p:txBody>
          <a:bodyPr wrap="square" rtlCol="0">
            <a:spAutoFit/>
          </a:bodyPr>
          <a:lstStyle/>
          <a:p>
            <a:pPr>
              <a:buFont typeface="Wingdings" pitchFamily="2" charset="2"/>
              <a:buChar char="§"/>
            </a:pPr>
            <a:r>
              <a:rPr lang="en-US" sz="1800" dirty="0" smtClean="0">
                <a:solidFill>
                  <a:schemeClr val="bg1"/>
                </a:solidFill>
              </a:rPr>
              <a:t>  24 Warrior Transition Units</a:t>
            </a:r>
          </a:p>
          <a:p>
            <a:pPr>
              <a:buFont typeface="Wingdings" pitchFamily="2" charset="2"/>
              <a:buChar char="§"/>
            </a:pPr>
            <a:r>
              <a:rPr lang="en-US" sz="1800" dirty="0" smtClean="0">
                <a:solidFill>
                  <a:schemeClr val="bg1"/>
                </a:solidFill>
              </a:rPr>
              <a:t>  14 CCUs</a:t>
            </a:r>
          </a:p>
          <a:p>
            <a:pPr>
              <a:buFont typeface="Wingdings" pitchFamily="2" charset="2"/>
              <a:buChar char="§"/>
            </a:pPr>
            <a:r>
              <a:rPr lang="en-US" sz="1800" dirty="0" smtClean="0">
                <a:solidFill>
                  <a:schemeClr val="bg1"/>
                </a:solidFill>
              </a:rPr>
              <a:t>  5,069 Soldiers</a:t>
            </a:r>
          </a:p>
        </p:txBody>
      </p:sp>
      <p:sp>
        <p:nvSpPr>
          <p:cNvPr id="264" name="TextBox 263"/>
          <p:cNvSpPr txBox="1"/>
          <p:nvPr/>
        </p:nvSpPr>
        <p:spPr>
          <a:xfrm>
            <a:off x="415208" y="232328"/>
            <a:ext cx="7907528" cy="461665"/>
          </a:xfrm>
          <a:prstGeom prst="rect">
            <a:avLst/>
          </a:prstGeom>
          <a:noFill/>
        </p:spPr>
        <p:txBody>
          <a:bodyPr wrap="square" rtlCol="0">
            <a:spAutoFit/>
          </a:bodyPr>
          <a:lstStyle/>
          <a:p>
            <a:r>
              <a:rPr lang="en-US" b="1" dirty="0" smtClean="0">
                <a:solidFill>
                  <a:schemeClr val="bg2">
                    <a:lumMod val="75000"/>
                  </a:schemeClr>
                </a:solidFill>
              </a:rPr>
              <a:t>WARRIOR TRANSITION UNITS &amp; POPULATION</a:t>
            </a:r>
            <a:endParaRPr lang="en-US" b="1" dirty="0">
              <a:solidFill>
                <a:schemeClr val="bg2">
                  <a:lumMod val="75000"/>
                </a:schemeClr>
              </a:solidFill>
            </a:endParaRPr>
          </a:p>
        </p:txBody>
      </p:sp>
      <p:sp>
        <p:nvSpPr>
          <p:cNvPr id="6" name="Slide Number Placeholder 5"/>
          <p:cNvSpPr>
            <a:spLocks noGrp="1"/>
          </p:cNvSpPr>
          <p:nvPr>
            <p:ph type="sldNum" sz="quarter" idx="17"/>
          </p:nvPr>
        </p:nvSpPr>
        <p:spPr/>
        <p:txBody>
          <a:bodyPr/>
          <a:lstStyle/>
          <a:p>
            <a:fld id="{1C499408-8A03-426E-91E5-D2C7C8C76C3E}" type="slidenum">
              <a:rPr lang="en-US" smtClean="0"/>
              <a:pPr/>
              <a:t>7</a:t>
            </a:fld>
            <a:endParaRPr lang="en-US"/>
          </a:p>
        </p:txBody>
      </p:sp>
      <p:pic>
        <p:nvPicPr>
          <p:cNvPr id="13" name="Picture 12" descr="Legend.jpg"/>
          <p:cNvPicPr>
            <a:picLocks noChangeAspect="1"/>
          </p:cNvPicPr>
          <p:nvPr/>
        </p:nvPicPr>
        <p:blipFill>
          <a:blip r:embed="rId3" cstate="print"/>
          <a:srcRect b="31946"/>
          <a:stretch>
            <a:fillRect/>
          </a:stretch>
        </p:blipFill>
        <p:spPr>
          <a:xfrm>
            <a:off x="7214735" y="5484917"/>
            <a:ext cx="665951" cy="407883"/>
          </a:xfrm>
          <a:prstGeom prst="rect">
            <a:avLst/>
          </a:prstGeom>
        </p:spPr>
      </p:pic>
      <p:sp>
        <p:nvSpPr>
          <p:cNvPr id="8" name="Footer Placeholder 4"/>
          <p:cNvSpPr txBox="1">
            <a:spLocks/>
          </p:cNvSpPr>
          <p:nvPr/>
        </p:nvSpPr>
        <p:spPr>
          <a:xfrm>
            <a:off x="228600" y="6553200"/>
            <a:ext cx="5449887" cy="228600"/>
          </a:xfrm>
          <a:prstGeom prst="rect">
            <a:avLst/>
          </a:prstGeom>
        </p:spPr>
        <p:txBody>
          <a:bodyPr vert="horz" lIns="91440" tIns="45720" rIns="91440" bIns="45720" rtlCol="0" anchor="ctr"/>
          <a:lstStyle>
            <a:defPPr>
              <a:defRPr lang="en-US"/>
            </a:defPPr>
            <a:lvl1pPr algn="ctr" rtl="0" fontAlgn="auto">
              <a:spcBef>
                <a:spcPts val="0"/>
              </a:spcBef>
              <a:spcAft>
                <a:spcPts val="0"/>
              </a:spcAft>
              <a:defRPr sz="105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j-lt"/>
                <a:ea typeface="+mn-ea"/>
                <a:cs typeface="Arial" pitchFamily="34" charset="0"/>
              </a:rPr>
              <a:t>Mr.</a:t>
            </a:r>
            <a:r>
              <a:rPr kumimoji="0" lang="en-US" sz="1100" b="0" i="0" u="none" strike="noStrike" kern="1200" cap="none" spc="0" normalizeH="0" noProof="0" dirty="0" smtClean="0">
                <a:ln>
                  <a:noFill/>
                </a:ln>
                <a:solidFill>
                  <a:prstClr val="black"/>
                </a:solidFill>
                <a:effectLst/>
                <a:uLnTx/>
                <a:uFillTx/>
                <a:latin typeface="+mj-lt"/>
                <a:ea typeface="+mn-ea"/>
                <a:cs typeface="Arial" pitchFamily="34" charset="0"/>
              </a:rPr>
              <a:t> Lonnie Moore</a:t>
            </a:r>
            <a:r>
              <a:rPr kumimoji="0" lang="en-US" sz="1100" b="0" i="0" u="none" strike="noStrike" kern="1200" cap="none" spc="0" normalizeH="0" baseline="0" noProof="0" dirty="0" smtClean="0">
                <a:ln>
                  <a:noFill/>
                </a:ln>
                <a:solidFill>
                  <a:prstClr val="black"/>
                </a:solidFill>
                <a:effectLst/>
                <a:uLnTx/>
                <a:uFillTx/>
                <a:latin typeface="+mj-lt"/>
                <a:ea typeface="+mn-ea"/>
                <a:cs typeface="Arial" pitchFamily="34" charset="0"/>
              </a:rPr>
              <a:t>/619.532.8035/lonnie.c.moore.civ@mail.mil </a:t>
            </a:r>
            <a:endParaRPr kumimoji="0" lang="en-US" sz="1100" b="0" i="0" u="none" strike="noStrike" kern="1200" cap="none" spc="0" normalizeH="0" baseline="0" noProof="0" dirty="0">
              <a:ln>
                <a:noFill/>
              </a:ln>
              <a:solidFill>
                <a:prstClr val="black"/>
              </a:solidFill>
              <a:effectLst/>
              <a:uLnTx/>
              <a:uFillTx/>
              <a:latin typeface="+mj-lt"/>
              <a:ea typeface="+mn-ea"/>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Box 159"/>
          <p:cNvSpPr txBox="1"/>
          <p:nvPr/>
        </p:nvSpPr>
        <p:spPr>
          <a:xfrm>
            <a:off x="4400992" y="845140"/>
            <a:ext cx="3846715" cy="5324535"/>
          </a:xfrm>
          <a:prstGeom prst="rect">
            <a:avLst/>
          </a:prstGeom>
          <a:noFill/>
        </p:spPr>
        <p:txBody>
          <a:bodyPr wrap="square" rtlCol="0">
            <a:spAutoFit/>
          </a:bodyPr>
          <a:lstStyle/>
          <a:p>
            <a:r>
              <a:rPr lang="en-US" sz="1400" b="1" dirty="0" smtClean="0">
                <a:solidFill>
                  <a:srgbClr val="898989"/>
                </a:solidFill>
              </a:rPr>
              <a:t>Why</a:t>
            </a:r>
          </a:p>
          <a:p>
            <a:pPr indent="274320">
              <a:buFont typeface="+mj-lt"/>
              <a:buAutoNum type="arabicPeriod"/>
            </a:pPr>
            <a:endParaRPr lang="en-US" sz="1200" dirty="0" smtClean="0">
              <a:solidFill>
                <a:srgbClr val="898989"/>
              </a:solidFill>
            </a:endParaRPr>
          </a:p>
          <a:p>
            <a:pPr marL="227013" indent="-227013">
              <a:buFont typeface="Wingdings" pitchFamily="2" charset="2"/>
              <a:buChar char="§"/>
            </a:pPr>
            <a:r>
              <a:rPr lang="en-US" sz="1200" dirty="0" smtClean="0">
                <a:solidFill>
                  <a:srgbClr val="898989"/>
                </a:solidFill>
              </a:rPr>
              <a:t>Improves the care and transition of our Soldiers through standardization and reduces echelons:</a:t>
            </a:r>
          </a:p>
          <a:p>
            <a:pPr marL="461963" lvl="1" indent="-234950"/>
            <a:r>
              <a:rPr lang="en-US" sz="1100" dirty="0" smtClean="0">
                <a:solidFill>
                  <a:srgbClr val="898989"/>
                </a:solidFill>
              </a:rPr>
              <a:t>-     Streamlines MC/M2 –  cadre will have close proximity to the MTF, SFAC and other essential resources </a:t>
            </a:r>
          </a:p>
          <a:p>
            <a:pPr marL="461963" lvl="1" indent="-234950"/>
            <a:r>
              <a:rPr lang="en-US" sz="1100" dirty="0" smtClean="0">
                <a:solidFill>
                  <a:srgbClr val="898989"/>
                </a:solidFill>
              </a:rPr>
              <a:t>-     Eliminates redundancies (e.g. in-processing)</a:t>
            </a:r>
          </a:p>
          <a:p>
            <a:pPr marL="461963" lvl="1" indent="-234950"/>
            <a:r>
              <a:rPr lang="en-US" sz="1100" dirty="0" smtClean="0">
                <a:solidFill>
                  <a:srgbClr val="898989"/>
                </a:solidFill>
              </a:rPr>
              <a:t>-     Avoids delays in initiating treatment plan in each Soldier’s community</a:t>
            </a:r>
            <a:endParaRPr lang="en-US" sz="1400" dirty="0" smtClean="0">
              <a:solidFill>
                <a:srgbClr val="898989"/>
              </a:solidFill>
            </a:endParaRPr>
          </a:p>
          <a:p>
            <a:pPr marL="227013" indent="-227013">
              <a:buFont typeface="+mj-lt"/>
              <a:buAutoNum type="arabicPeriod"/>
            </a:pPr>
            <a:endParaRPr lang="en-US" sz="1200" dirty="0" smtClean="0">
              <a:solidFill>
                <a:srgbClr val="898989"/>
              </a:solidFill>
            </a:endParaRPr>
          </a:p>
          <a:p>
            <a:pPr marL="227013" indent="-227013">
              <a:buFont typeface="Wingdings" pitchFamily="2" charset="2"/>
              <a:buChar char="§"/>
            </a:pPr>
            <a:r>
              <a:rPr lang="en-US" sz="1200" dirty="0" smtClean="0">
                <a:solidFill>
                  <a:srgbClr val="898989"/>
                </a:solidFill>
              </a:rPr>
              <a:t>Provides the opportunity for more Soldiers to heal closer to home:</a:t>
            </a:r>
          </a:p>
          <a:p>
            <a:pPr marL="461963" lvl="1" indent="-234950"/>
            <a:r>
              <a:rPr lang="en-US" sz="1100" dirty="0" smtClean="0">
                <a:solidFill>
                  <a:srgbClr val="898989"/>
                </a:solidFill>
              </a:rPr>
              <a:t>-     Establishes 13 units co-located at existing WTUs, more capable of supporting Community Care</a:t>
            </a:r>
          </a:p>
          <a:p>
            <a:pPr marL="461963" lvl="1" indent="-234950"/>
            <a:r>
              <a:rPr lang="en-US" sz="1100" dirty="0" smtClean="0">
                <a:solidFill>
                  <a:srgbClr val="898989"/>
                </a:solidFill>
              </a:rPr>
              <a:t>-     Community Care units can support up to 300 Soldiers each</a:t>
            </a:r>
          </a:p>
          <a:p>
            <a:pPr indent="274320">
              <a:buFont typeface="+mj-lt"/>
              <a:buAutoNum type="arabicPeriod"/>
            </a:pPr>
            <a:endParaRPr lang="en-US" sz="1200" dirty="0" smtClean="0">
              <a:solidFill>
                <a:srgbClr val="898989"/>
              </a:solidFill>
            </a:endParaRPr>
          </a:p>
          <a:p>
            <a:pPr marL="227013" indent="-227013">
              <a:buFont typeface="Wingdings" pitchFamily="2" charset="2"/>
              <a:buChar char="§"/>
            </a:pPr>
            <a:r>
              <a:rPr lang="en-US" sz="1200" dirty="0" smtClean="0">
                <a:solidFill>
                  <a:srgbClr val="898989"/>
                </a:solidFill>
              </a:rPr>
              <a:t>Provides more direct MC relationship for Soldiers in Community Care</a:t>
            </a:r>
          </a:p>
          <a:p>
            <a:pPr marL="227013" indent="-227013"/>
            <a:endParaRPr lang="en-US" sz="1200" dirty="0" smtClean="0">
              <a:solidFill>
                <a:srgbClr val="898989"/>
              </a:solidFill>
            </a:endParaRPr>
          </a:p>
          <a:p>
            <a:pPr marL="227013" indent="-227013">
              <a:buFont typeface="Wingdings" pitchFamily="2" charset="2"/>
              <a:buChar char="§"/>
            </a:pPr>
            <a:r>
              <a:rPr lang="en-US" sz="1200" dirty="0" smtClean="0">
                <a:solidFill>
                  <a:srgbClr val="898989"/>
                </a:solidFill>
              </a:rPr>
              <a:t>Converts mobilization TDAs to a multi-component TDA</a:t>
            </a:r>
          </a:p>
          <a:p>
            <a:pPr marL="227013" indent="-227013"/>
            <a:r>
              <a:rPr lang="en-US" sz="1200" dirty="0" smtClean="0">
                <a:solidFill>
                  <a:srgbClr val="898989"/>
                </a:solidFill>
              </a:rPr>
              <a:t>      </a:t>
            </a:r>
            <a:r>
              <a:rPr lang="en-US" sz="1100" dirty="0" smtClean="0">
                <a:solidFill>
                  <a:srgbClr val="898989"/>
                </a:solidFill>
              </a:rPr>
              <a:t>-     Provides enduring RC cadre requirements</a:t>
            </a:r>
            <a:endParaRPr lang="en-US" sz="1200" dirty="0" smtClean="0">
              <a:solidFill>
                <a:srgbClr val="898989"/>
              </a:solidFill>
            </a:endParaRPr>
          </a:p>
          <a:p>
            <a:pPr marL="227013" indent="-227013">
              <a:buFont typeface="Wingdings" pitchFamily="2" charset="2"/>
              <a:buChar char="§"/>
            </a:pPr>
            <a:endParaRPr lang="en-US" sz="1200" dirty="0" smtClean="0">
              <a:solidFill>
                <a:srgbClr val="898989"/>
              </a:solidFill>
            </a:endParaRPr>
          </a:p>
          <a:p>
            <a:pPr marL="227013" indent="-227013">
              <a:buFont typeface="Wingdings" pitchFamily="2" charset="2"/>
              <a:buChar char="§"/>
            </a:pPr>
            <a:r>
              <a:rPr lang="en-US" sz="1200" dirty="0" smtClean="0">
                <a:solidFill>
                  <a:srgbClr val="898989"/>
                </a:solidFill>
              </a:rPr>
              <a:t>Natural evolution of a downsizing Army</a:t>
            </a:r>
          </a:p>
          <a:p>
            <a:pPr indent="274320"/>
            <a:endParaRPr lang="en-US" sz="1200" dirty="0" smtClean="0"/>
          </a:p>
          <a:p>
            <a:pPr indent="274320"/>
            <a:endParaRPr lang="en-US" sz="1200" dirty="0"/>
          </a:p>
        </p:txBody>
      </p:sp>
      <p:sp>
        <p:nvSpPr>
          <p:cNvPr id="162" name="Title 161"/>
          <p:cNvSpPr>
            <a:spLocks noGrp="1"/>
          </p:cNvSpPr>
          <p:nvPr>
            <p:ph type="title"/>
          </p:nvPr>
        </p:nvSpPr>
        <p:spPr>
          <a:xfrm>
            <a:off x="304800" y="166001"/>
            <a:ext cx="7950200" cy="801687"/>
          </a:xfrm>
        </p:spPr>
        <p:txBody>
          <a:bodyPr/>
          <a:lstStyle/>
          <a:p>
            <a:r>
              <a:rPr lang="en-US" sz="3200" dirty="0" smtClean="0"/>
              <a:t> </a:t>
            </a:r>
            <a:r>
              <a:rPr lang="en-US" dirty="0" smtClean="0"/>
              <a:t>Community care – what and why</a:t>
            </a:r>
            <a:endParaRPr lang="en-US" dirty="0"/>
          </a:p>
        </p:txBody>
      </p:sp>
      <p:sp>
        <p:nvSpPr>
          <p:cNvPr id="161" name="Slide Number Placeholder 1"/>
          <p:cNvSpPr>
            <a:spLocks noGrp="1"/>
          </p:cNvSpPr>
          <p:nvPr>
            <p:ph type="sldNum" sz="quarter" idx="11"/>
          </p:nvPr>
        </p:nvSpPr>
        <p:spPr>
          <a:prstGeom prst="rect">
            <a:avLst/>
          </a:prstGeom>
        </p:spPr>
        <p:txBody>
          <a:bodyPr/>
          <a:lstStyle/>
          <a:p>
            <a:fld id="{535FC5F9-6425-4F80-A166-EFEB3D74651A}" type="slidenum">
              <a:rPr lang="en-US" sz="1100" smtClean="0"/>
              <a:pPr/>
              <a:t>8</a:t>
            </a:fld>
            <a:endParaRPr lang="en-US" sz="1100" dirty="0"/>
          </a:p>
        </p:txBody>
      </p:sp>
      <p:sp>
        <p:nvSpPr>
          <p:cNvPr id="156" name="Rectangle 155"/>
          <p:cNvSpPr/>
          <p:nvPr/>
        </p:nvSpPr>
        <p:spPr>
          <a:xfrm>
            <a:off x="170822" y="872150"/>
            <a:ext cx="4441371" cy="1785104"/>
          </a:xfrm>
          <a:prstGeom prst="rect">
            <a:avLst/>
          </a:prstGeom>
        </p:spPr>
        <p:txBody>
          <a:bodyPr wrap="square">
            <a:spAutoFit/>
          </a:bodyPr>
          <a:lstStyle/>
          <a:p>
            <a:r>
              <a:rPr lang="en-US" sz="1400" b="1" dirty="0" smtClean="0">
                <a:solidFill>
                  <a:srgbClr val="898989"/>
                </a:solidFill>
              </a:rPr>
              <a:t>What</a:t>
            </a:r>
          </a:p>
          <a:p>
            <a:endParaRPr lang="en-US" sz="1200" b="1" dirty="0" smtClean="0">
              <a:solidFill>
                <a:srgbClr val="898989"/>
              </a:solidFill>
            </a:endParaRPr>
          </a:p>
          <a:p>
            <a:pPr>
              <a:buFont typeface="Wingdings" pitchFamily="2" charset="2"/>
              <a:buChar char="§"/>
            </a:pPr>
            <a:r>
              <a:rPr lang="en-US" sz="1200" dirty="0" smtClean="0">
                <a:solidFill>
                  <a:schemeClr val="bg1">
                    <a:lumMod val="50000"/>
                  </a:schemeClr>
                </a:solidFill>
              </a:rPr>
              <a:t>   Establish 14 Community Care units on Army installations</a:t>
            </a:r>
          </a:p>
          <a:p>
            <a:r>
              <a:rPr lang="en-US" sz="1200" dirty="0" smtClean="0">
                <a:solidFill>
                  <a:schemeClr val="bg1">
                    <a:lumMod val="50000"/>
                  </a:schemeClr>
                </a:solidFill>
              </a:rPr>
              <a:t>     under MC of Senior CDR, MTF CDR and WTU CDR (TOL).   </a:t>
            </a:r>
          </a:p>
          <a:p>
            <a:r>
              <a:rPr lang="en-US" sz="1200" dirty="0" smtClean="0">
                <a:solidFill>
                  <a:schemeClr val="bg1">
                    <a:lumMod val="50000"/>
                  </a:schemeClr>
                </a:solidFill>
              </a:rPr>
              <a:t>     Concurrently, nine existing CBWTUs are disestablished.</a:t>
            </a:r>
          </a:p>
          <a:p>
            <a:r>
              <a:rPr lang="en-US" sz="1200" dirty="0" smtClean="0">
                <a:solidFill>
                  <a:schemeClr val="bg1">
                    <a:lumMod val="50000"/>
                  </a:schemeClr>
                </a:solidFill>
              </a:rPr>
              <a:t>     -    Soldiers do not move</a:t>
            </a:r>
          </a:p>
          <a:p>
            <a:r>
              <a:rPr lang="en-US" sz="1200" dirty="0" smtClean="0">
                <a:solidFill>
                  <a:schemeClr val="bg1">
                    <a:lumMod val="50000"/>
                  </a:schemeClr>
                </a:solidFill>
              </a:rPr>
              <a:t>     -    Care plans are not changed</a:t>
            </a:r>
          </a:p>
          <a:p>
            <a:r>
              <a:rPr lang="en-US" sz="1200" dirty="0" smtClean="0">
                <a:solidFill>
                  <a:schemeClr val="bg1">
                    <a:lumMod val="50000"/>
                  </a:schemeClr>
                </a:solidFill>
              </a:rPr>
              <a:t>     -    Cadre may have the opportunity to continue on active  </a:t>
            </a:r>
          </a:p>
          <a:p>
            <a:r>
              <a:rPr lang="en-US" sz="1200" dirty="0" smtClean="0">
                <a:solidFill>
                  <a:schemeClr val="bg1">
                    <a:lumMod val="50000"/>
                  </a:schemeClr>
                </a:solidFill>
              </a:rPr>
              <a:t>          duty to support the Soldier Care and Transition mission</a:t>
            </a:r>
            <a:endParaRPr lang="en-US" sz="1200" dirty="0">
              <a:solidFill>
                <a:schemeClr val="bg1">
                  <a:lumMod val="50000"/>
                </a:schemeClr>
              </a:solidFill>
            </a:endParaRPr>
          </a:p>
        </p:txBody>
      </p:sp>
      <p:grpSp>
        <p:nvGrpSpPr>
          <p:cNvPr id="2" name="Group 164"/>
          <p:cNvGrpSpPr/>
          <p:nvPr/>
        </p:nvGrpSpPr>
        <p:grpSpPr>
          <a:xfrm>
            <a:off x="200967" y="2873835"/>
            <a:ext cx="4347692" cy="2793554"/>
            <a:chOff x="0" y="3085157"/>
            <a:chExt cx="4548659" cy="2742999"/>
          </a:xfrm>
        </p:grpSpPr>
        <p:grpSp>
          <p:nvGrpSpPr>
            <p:cNvPr id="3" name="Group 333"/>
            <p:cNvGrpSpPr/>
            <p:nvPr/>
          </p:nvGrpSpPr>
          <p:grpSpPr>
            <a:xfrm>
              <a:off x="250612" y="3085157"/>
              <a:ext cx="4298047" cy="2742999"/>
              <a:chOff x="5042535" y="151626"/>
              <a:chExt cx="3259626" cy="2114834"/>
            </a:xfrm>
          </p:grpSpPr>
          <p:grpSp>
            <p:nvGrpSpPr>
              <p:cNvPr id="4" name="Group 329"/>
              <p:cNvGrpSpPr/>
              <p:nvPr/>
            </p:nvGrpSpPr>
            <p:grpSpPr>
              <a:xfrm>
                <a:off x="5042535" y="218459"/>
                <a:ext cx="631713" cy="771187"/>
                <a:chOff x="5042535" y="218459"/>
                <a:chExt cx="631713" cy="771187"/>
              </a:xfrm>
            </p:grpSpPr>
            <p:grpSp>
              <p:nvGrpSpPr>
                <p:cNvPr id="5" name="Group 3126"/>
                <p:cNvGrpSpPr>
                  <a:grpSpLocks/>
                </p:cNvGrpSpPr>
                <p:nvPr/>
              </p:nvGrpSpPr>
              <p:grpSpPr bwMode="auto">
                <a:xfrm rot="19404755">
                  <a:off x="5042535" y="218459"/>
                  <a:ext cx="570980" cy="771187"/>
                  <a:chOff x="83062" y="4557189"/>
                  <a:chExt cx="1459286" cy="1993351"/>
                </a:xfrm>
                <a:solidFill>
                  <a:schemeClr val="bg1"/>
                </a:solidFill>
              </p:grpSpPr>
              <p:grpSp>
                <p:nvGrpSpPr>
                  <p:cNvPr id="6" name="Group 3124"/>
                  <p:cNvGrpSpPr>
                    <a:grpSpLocks/>
                  </p:cNvGrpSpPr>
                  <p:nvPr/>
                </p:nvGrpSpPr>
                <p:grpSpPr bwMode="auto">
                  <a:xfrm>
                    <a:off x="83062" y="4557189"/>
                    <a:ext cx="1459286" cy="1993351"/>
                    <a:chOff x="83062" y="4557189"/>
                    <a:chExt cx="1459286" cy="1993351"/>
                  </a:xfrm>
                  <a:grpFill/>
                </p:grpSpPr>
                <p:grpSp>
                  <p:nvGrpSpPr>
                    <p:cNvPr id="7" name="Group 3122"/>
                    <p:cNvGrpSpPr>
                      <a:grpSpLocks/>
                    </p:cNvGrpSpPr>
                    <p:nvPr/>
                  </p:nvGrpSpPr>
                  <p:grpSpPr bwMode="auto">
                    <a:xfrm>
                      <a:off x="83062" y="4557189"/>
                      <a:ext cx="1459286" cy="1993351"/>
                      <a:chOff x="83062" y="4557189"/>
                      <a:chExt cx="1459286" cy="1993351"/>
                    </a:xfrm>
                    <a:grpFill/>
                  </p:grpSpPr>
                  <p:grpSp>
                    <p:nvGrpSpPr>
                      <p:cNvPr id="8" name="Group 3119"/>
                      <p:cNvGrpSpPr>
                        <a:grpSpLocks/>
                      </p:cNvGrpSpPr>
                      <p:nvPr/>
                    </p:nvGrpSpPr>
                    <p:grpSpPr bwMode="auto">
                      <a:xfrm>
                        <a:off x="83062" y="4557189"/>
                        <a:ext cx="1459286" cy="1289676"/>
                        <a:chOff x="83062" y="4557189"/>
                        <a:chExt cx="1459286" cy="1289676"/>
                      </a:xfrm>
                      <a:grpFill/>
                    </p:grpSpPr>
                    <p:grpSp>
                      <p:nvGrpSpPr>
                        <p:cNvPr id="9" name="Group 3117"/>
                        <p:cNvGrpSpPr>
                          <a:grpSpLocks/>
                        </p:cNvGrpSpPr>
                        <p:nvPr/>
                      </p:nvGrpSpPr>
                      <p:grpSpPr bwMode="auto">
                        <a:xfrm>
                          <a:off x="83062" y="4557189"/>
                          <a:ext cx="1459286" cy="1289676"/>
                          <a:chOff x="83062" y="4557189"/>
                          <a:chExt cx="1459286" cy="1289676"/>
                        </a:xfrm>
                        <a:grpFill/>
                      </p:grpSpPr>
                      <p:grpSp>
                        <p:nvGrpSpPr>
                          <p:cNvPr id="10" name="Group 3115"/>
                          <p:cNvGrpSpPr>
                            <a:grpSpLocks/>
                          </p:cNvGrpSpPr>
                          <p:nvPr/>
                        </p:nvGrpSpPr>
                        <p:grpSpPr bwMode="auto">
                          <a:xfrm>
                            <a:off x="83062" y="4557189"/>
                            <a:ext cx="1459286" cy="1289676"/>
                            <a:chOff x="83062" y="4557189"/>
                            <a:chExt cx="1459286" cy="1289676"/>
                          </a:xfrm>
                          <a:grpFill/>
                        </p:grpSpPr>
                        <p:sp>
                          <p:nvSpPr>
                            <p:cNvPr id="323" name="Freeform 322"/>
                            <p:cNvSpPr/>
                            <p:nvPr/>
                          </p:nvSpPr>
                          <p:spPr>
                            <a:xfrm>
                              <a:off x="83062" y="4557189"/>
                              <a:ext cx="1459286" cy="1289676"/>
                            </a:xfrm>
                            <a:custGeom>
                              <a:avLst/>
                              <a:gdLst>
                                <a:gd name="connsiteX0" fmla="*/ 0 w 1459282"/>
                                <a:gd name="connsiteY0" fmla="*/ 657617 h 1290181"/>
                                <a:gd name="connsiteX1" fmla="*/ 28184 w 1459282"/>
                                <a:gd name="connsiteY1" fmla="*/ 713984 h 1290181"/>
                                <a:gd name="connsiteX2" fmla="*/ 68893 w 1459282"/>
                                <a:gd name="connsiteY2" fmla="*/ 742167 h 1290181"/>
                                <a:gd name="connsiteX3" fmla="*/ 97077 w 1459282"/>
                                <a:gd name="connsiteY3" fmla="*/ 754693 h 1290181"/>
                                <a:gd name="connsiteX4" fmla="*/ 140918 w 1459282"/>
                                <a:gd name="connsiteY4" fmla="*/ 786008 h 1290181"/>
                                <a:gd name="connsiteX5" fmla="*/ 140918 w 1459282"/>
                                <a:gd name="connsiteY5" fmla="*/ 786008 h 1290181"/>
                                <a:gd name="connsiteX6" fmla="*/ 228600 w 1459282"/>
                                <a:gd name="connsiteY6" fmla="*/ 832981 h 1290181"/>
                                <a:gd name="connsiteX7" fmla="*/ 237995 w 1459282"/>
                                <a:gd name="connsiteY7" fmla="*/ 820455 h 1290181"/>
                                <a:gd name="connsiteX8" fmla="*/ 263047 w 1459282"/>
                                <a:gd name="connsiteY8" fmla="*/ 829849 h 1290181"/>
                                <a:gd name="connsiteX9" fmla="*/ 278704 w 1459282"/>
                                <a:gd name="connsiteY9" fmla="*/ 817323 h 1290181"/>
                                <a:gd name="connsiteX10" fmla="*/ 316282 w 1459282"/>
                                <a:gd name="connsiteY10" fmla="*/ 832981 h 1290181"/>
                                <a:gd name="connsiteX11" fmla="*/ 347597 w 1459282"/>
                                <a:gd name="connsiteY11" fmla="*/ 814192 h 1290181"/>
                                <a:gd name="connsiteX12" fmla="*/ 388307 w 1459282"/>
                                <a:gd name="connsiteY12" fmla="*/ 832981 h 1290181"/>
                                <a:gd name="connsiteX13" fmla="*/ 429017 w 1459282"/>
                                <a:gd name="connsiteY13" fmla="*/ 820455 h 1290181"/>
                                <a:gd name="connsiteX14" fmla="*/ 457200 w 1459282"/>
                                <a:gd name="connsiteY14" fmla="*/ 845507 h 1290181"/>
                                <a:gd name="connsiteX15" fmla="*/ 485384 w 1459282"/>
                                <a:gd name="connsiteY15" fmla="*/ 820455 h 1290181"/>
                                <a:gd name="connsiteX16" fmla="*/ 516699 w 1459282"/>
                                <a:gd name="connsiteY16" fmla="*/ 826718 h 1290181"/>
                                <a:gd name="connsiteX17" fmla="*/ 526093 w 1459282"/>
                                <a:gd name="connsiteY17" fmla="*/ 807929 h 1290181"/>
                                <a:gd name="connsiteX18" fmla="*/ 513567 w 1459282"/>
                                <a:gd name="connsiteY18" fmla="*/ 786008 h 1290181"/>
                                <a:gd name="connsiteX19" fmla="*/ 554277 w 1459282"/>
                                <a:gd name="connsiteY19" fmla="*/ 773482 h 1290181"/>
                                <a:gd name="connsiteX20" fmla="*/ 579329 w 1459282"/>
                                <a:gd name="connsiteY20" fmla="*/ 773482 h 1290181"/>
                                <a:gd name="connsiteX21" fmla="*/ 610644 w 1459282"/>
                                <a:gd name="connsiteY21" fmla="*/ 773482 h 1290181"/>
                                <a:gd name="connsiteX22" fmla="*/ 610644 w 1459282"/>
                                <a:gd name="connsiteY22" fmla="*/ 751562 h 1290181"/>
                                <a:gd name="connsiteX23" fmla="*/ 641959 w 1459282"/>
                                <a:gd name="connsiteY23" fmla="*/ 776614 h 1290181"/>
                                <a:gd name="connsiteX24" fmla="*/ 654485 w 1459282"/>
                                <a:gd name="connsiteY24" fmla="*/ 751562 h 1290181"/>
                                <a:gd name="connsiteX25" fmla="*/ 682669 w 1459282"/>
                                <a:gd name="connsiteY25" fmla="*/ 757825 h 1290181"/>
                                <a:gd name="connsiteX26" fmla="*/ 701458 w 1459282"/>
                                <a:gd name="connsiteY26" fmla="*/ 751562 h 1290181"/>
                                <a:gd name="connsiteX27" fmla="*/ 735904 w 1459282"/>
                                <a:gd name="connsiteY27" fmla="*/ 751562 h 1290181"/>
                                <a:gd name="connsiteX28" fmla="*/ 760956 w 1459282"/>
                                <a:gd name="connsiteY28" fmla="*/ 773482 h 1290181"/>
                                <a:gd name="connsiteX29" fmla="*/ 786008 w 1459282"/>
                                <a:gd name="connsiteY29" fmla="*/ 779745 h 1290181"/>
                                <a:gd name="connsiteX30" fmla="*/ 754693 w 1459282"/>
                                <a:gd name="connsiteY30" fmla="*/ 792271 h 1290181"/>
                                <a:gd name="connsiteX31" fmla="*/ 757825 w 1459282"/>
                                <a:gd name="connsiteY31" fmla="*/ 817323 h 1290181"/>
                                <a:gd name="connsiteX32" fmla="*/ 739036 w 1459282"/>
                                <a:gd name="connsiteY32" fmla="*/ 804797 h 1290181"/>
                                <a:gd name="connsiteX33" fmla="*/ 720247 w 1459282"/>
                                <a:gd name="connsiteY33" fmla="*/ 779745 h 1290181"/>
                                <a:gd name="connsiteX34" fmla="*/ 660748 w 1459282"/>
                                <a:gd name="connsiteY34" fmla="*/ 801666 h 1290181"/>
                                <a:gd name="connsiteX35" fmla="*/ 613776 w 1459282"/>
                                <a:gd name="connsiteY35" fmla="*/ 817323 h 1290181"/>
                                <a:gd name="connsiteX36" fmla="*/ 641959 w 1459282"/>
                                <a:gd name="connsiteY36" fmla="*/ 842376 h 1290181"/>
                                <a:gd name="connsiteX37" fmla="*/ 623170 w 1459282"/>
                                <a:gd name="connsiteY37" fmla="*/ 851770 h 1290181"/>
                                <a:gd name="connsiteX38" fmla="*/ 598118 w 1459282"/>
                                <a:gd name="connsiteY38" fmla="*/ 842376 h 1290181"/>
                                <a:gd name="connsiteX39" fmla="*/ 620039 w 1459282"/>
                                <a:gd name="connsiteY39" fmla="*/ 870559 h 1290181"/>
                                <a:gd name="connsiteX40" fmla="*/ 657617 w 1459282"/>
                                <a:gd name="connsiteY40" fmla="*/ 870559 h 1290181"/>
                                <a:gd name="connsiteX41" fmla="*/ 698326 w 1459282"/>
                                <a:gd name="connsiteY41" fmla="*/ 879954 h 1290181"/>
                                <a:gd name="connsiteX42" fmla="*/ 735904 w 1459282"/>
                                <a:gd name="connsiteY42" fmla="*/ 883085 h 1290181"/>
                                <a:gd name="connsiteX43" fmla="*/ 754693 w 1459282"/>
                                <a:gd name="connsiteY43" fmla="*/ 892480 h 1290181"/>
                                <a:gd name="connsiteX44" fmla="*/ 754693 w 1459282"/>
                                <a:gd name="connsiteY44" fmla="*/ 892480 h 1290181"/>
                                <a:gd name="connsiteX45" fmla="*/ 779745 w 1459282"/>
                                <a:gd name="connsiteY45" fmla="*/ 864296 h 1290181"/>
                                <a:gd name="connsiteX46" fmla="*/ 789140 w 1459282"/>
                                <a:gd name="connsiteY46" fmla="*/ 832981 h 1290181"/>
                                <a:gd name="connsiteX47" fmla="*/ 804797 w 1459282"/>
                                <a:gd name="connsiteY47" fmla="*/ 829849 h 1290181"/>
                                <a:gd name="connsiteX48" fmla="*/ 814192 w 1459282"/>
                                <a:gd name="connsiteY48" fmla="*/ 851770 h 1290181"/>
                                <a:gd name="connsiteX49" fmla="*/ 851770 w 1459282"/>
                                <a:gd name="connsiteY49" fmla="*/ 867428 h 1290181"/>
                                <a:gd name="connsiteX50" fmla="*/ 845507 w 1459282"/>
                                <a:gd name="connsiteY50" fmla="*/ 886217 h 1290181"/>
                                <a:gd name="connsiteX51" fmla="*/ 845507 w 1459282"/>
                                <a:gd name="connsiteY51" fmla="*/ 920663 h 1290181"/>
                                <a:gd name="connsiteX52" fmla="*/ 851770 w 1459282"/>
                                <a:gd name="connsiteY52" fmla="*/ 936321 h 1290181"/>
                                <a:gd name="connsiteX53" fmla="*/ 889348 w 1459282"/>
                                <a:gd name="connsiteY53" fmla="*/ 939452 h 1290181"/>
                                <a:gd name="connsiteX54" fmla="*/ 883085 w 1459282"/>
                                <a:gd name="connsiteY54" fmla="*/ 961373 h 1290181"/>
                                <a:gd name="connsiteX55" fmla="*/ 883085 w 1459282"/>
                                <a:gd name="connsiteY55" fmla="*/ 995819 h 1290181"/>
                                <a:gd name="connsiteX56" fmla="*/ 901874 w 1459282"/>
                                <a:gd name="connsiteY56" fmla="*/ 1011477 h 1290181"/>
                                <a:gd name="connsiteX57" fmla="*/ 945715 w 1459282"/>
                                <a:gd name="connsiteY57" fmla="*/ 1017740 h 1290181"/>
                                <a:gd name="connsiteX58" fmla="*/ 955110 w 1459282"/>
                                <a:gd name="connsiteY58" fmla="*/ 1058449 h 1290181"/>
                                <a:gd name="connsiteX59" fmla="*/ 983293 w 1459282"/>
                                <a:gd name="connsiteY59" fmla="*/ 1061581 h 1290181"/>
                                <a:gd name="connsiteX60" fmla="*/ 977030 w 1459282"/>
                                <a:gd name="connsiteY60" fmla="*/ 1086633 h 1290181"/>
                                <a:gd name="connsiteX61" fmla="*/ 998951 w 1459282"/>
                                <a:gd name="connsiteY61" fmla="*/ 1102291 h 1290181"/>
                                <a:gd name="connsiteX62" fmla="*/ 1036529 w 1459282"/>
                                <a:gd name="connsiteY62" fmla="*/ 1105422 h 1290181"/>
                                <a:gd name="connsiteX63" fmla="*/ 1052187 w 1459282"/>
                                <a:gd name="connsiteY63" fmla="*/ 1117948 h 1290181"/>
                                <a:gd name="connsiteX64" fmla="*/ 1033397 w 1459282"/>
                                <a:gd name="connsiteY64" fmla="*/ 1130474 h 1290181"/>
                                <a:gd name="connsiteX65" fmla="*/ 1033397 w 1459282"/>
                                <a:gd name="connsiteY65" fmla="*/ 1130474 h 1290181"/>
                                <a:gd name="connsiteX66" fmla="*/ 1017740 w 1459282"/>
                                <a:gd name="connsiteY66" fmla="*/ 1152395 h 1290181"/>
                                <a:gd name="connsiteX67" fmla="*/ 1042792 w 1459282"/>
                                <a:gd name="connsiteY67" fmla="*/ 1168052 h 1290181"/>
                                <a:gd name="connsiteX68" fmla="*/ 1049055 w 1459282"/>
                                <a:gd name="connsiteY68" fmla="*/ 1189973 h 1290181"/>
                                <a:gd name="connsiteX69" fmla="*/ 1039661 w 1459282"/>
                                <a:gd name="connsiteY69" fmla="*/ 1205630 h 1290181"/>
                                <a:gd name="connsiteX70" fmla="*/ 1052187 w 1459282"/>
                                <a:gd name="connsiteY70" fmla="*/ 1230682 h 1290181"/>
                                <a:gd name="connsiteX71" fmla="*/ 1061581 w 1459282"/>
                                <a:gd name="connsiteY71" fmla="*/ 1268260 h 1290181"/>
                                <a:gd name="connsiteX72" fmla="*/ 1105422 w 1459282"/>
                                <a:gd name="connsiteY72" fmla="*/ 1290181 h 1290181"/>
                                <a:gd name="connsiteX73" fmla="*/ 1096028 w 1459282"/>
                                <a:gd name="connsiteY73" fmla="*/ 1265129 h 1290181"/>
                                <a:gd name="connsiteX74" fmla="*/ 1086633 w 1459282"/>
                                <a:gd name="connsiteY74" fmla="*/ 1224419 h 1290181"/>
                                <a:gd name="connsiteX75" fmla="*/ 1074107 w 1459282"/>
                                <a:gd name="connsiteY75" fmla="*/ 1193104 h 1290181"/>
                                <a:gd name="connsiteX76" fmla="*/ 1070976 w 1459282"/>
                                <a:gd name="connsiteY76" fmla="*/ 1161789 h 1290181"/>
                                <a:gd name="connsiteX77" fmla="*/ 1058450 w 1459282"/>
                                <a:gd name="connsiteY77" fmla="*/ 1130474 h 1290181"/>
                                <a:gd name="connsiteX78" fmla="*/ 1067844 w 1459282"/>
                                <a:gd name="connsiteY78" fmla="*/ 1099159 h 1290181"/>
                                <a:gd name="connsiteX79" fmla="*/ 1058450 w 1459282"/>
                                <a:gd name="connsiteY79" fmla="*/ 1074107 h 1290181"/>
                                <a:gd name="connsiteX80" fmla="*/ 1039661 w 1459282"/>
                                <a:gd name="connsiteY80" fmla="*/ 1083502 h 1290181"/>
                                <a:gd name="connsiteX81" fmla="*/ 1020871 w 1459282"/>
                                <a:gd name="connsiteY81" fmla="*/ 1067844 h 1290181"/>
                                <a:gd name="connsiteX82" fmla="*/ 1005214 w 1459282"/>
                                <a:gd name="connsiteY82" fmla="*/ 1049055 h 1290181"/>
                                <a:gd name="connsiteX83" fmla="*/ 1459282 w 1459282"/>
                                <a:gd name="connsiteY83" fmla="*/ 432148 h 1290181"/>
                                <a:gd name="connsiteX84" fmla="*/ 1434230 w 1459282"/>
                                <a:gd name="connsiteY84" fmla="*/ 378913 h 1290181"/>
                                <a:gd name="connsiteX85" fmla="*/ 1412310 w 1459282"/>
                                <a:gd name="connsiteY85" fmla="*/ 344466 h 1290181"/>
                                <a:gd name="connsiteX86" fmla="*/ 1390389 w 1459282"/>
                                <a:gd name="connsiteY86" fmla="*/ 341334 h 1290181"/>
                                <a:gd name="connsiteX87" fmla="*/ 1346548 w 1459282"/>
                                <a:gd name="connsiteY87" fmla="*/ 303756 h 1290181"/>
                                <a:gd name="connsiteX88" fmla="*/ 1327759 w 1459282"/>
                                <a:gd name="connsiteY88" fmla="*/ 275573 h 1290181"/>
                                <a:gd name="connsiteX89" fmla="*/ 1324628 w 1459282"/>
                                <a:gd name="connsiteY89" fmla="*/ 231732 h 1290181"/>
                                <a:gd name="connsiteX90" fmla="*/ 1287050 w 1459282"/>
                                <a:gd name="connsiteY90" fmla="*/ 222337 h 1290181"/>
                                <a:gd name="connsiteX91" fmla="*/ 1287050 w 1459282"/>
                                <a:gd name="connsiteY91" fmla="*/ 222337 h 1290181"/>
                                <a:gd name="connsiteX92" fmla="*/ 1261997 w 1459282"/>
                                <a:gd name="connsiteY92" fmla="*/ 209811 h 1290181"/>
                                <a:gd name="connsiteX93" fmla="*/ 1268261 w 1459282"/>
                                <a:gd name="connsiteY93" fmla="*/ 191022 h 1290181"/>
                                <a:gd name="connsiteX94" fmla="*/ 1265129 w 1459282"/>
                                <a:gd name="connsiteY94" fmla="*/ 159707 h 1290181"/>
                                <a:gd name="connsiteX95" fmla="*/ 1240077 w 1459282"/>
                                <a:gd name="connsiteY95" fmla="*/ 137786 h 1290181"/>
                                <a:gd name="connsiteX96" fmla="*/ 1230682 w 1459282"/>
                                <a:gd name="connsiteY96" fmla="*/ 144049 h 1290181"/>
                                <a:gd name="connsiteX97" fmla="*/ 1218156 w 1459282"/>
                                <a:gd name="connsiteY97" fmla="*/ 137786 h 1290181"/>
                                <a:gd name="connsiteX98" fmla="*/ 1233814 w 1459282"/>
                                <a:gd name="connsiteY98" fmla="*/ 112734 h 1290181"/>
                                <a:gd name="connsiteX99" fmla="*/ 1218156 w 1459282"/>
                                <a:gd name="connsiteY99" fmla="*/ 106471 h 1290181"/>
                                <a:gd name="connsiteX100" fmla="*/ 1205630 w 1459282"/>
                                <a:gd name="connsiteY100" fmla="*/ 125260 h 1290181"/>
                                <a:gd name="connsiteX101" fmla="*/ 1193104 w 1459282"/>
                                <a:gd name="connsiteY101" fmla="*/ 112734 h 1290181"/>
                                <a:gd name="connsiteX102" fmla="*/ 1205630 w 1459282"/>
                                <a:gd name="connsiteY102" fmla="*/ 90814 h 1290181"/>
                                <a:gd name="connsiteX103" fmla="*/ 1221288 w 1459282"/>
                                <a:gd name="connsiteY103" fmla="*/ 87682 h 1290181"/>
                                <a:gd name="connsiteX104" fmla="*/ 1221288 w 1459282"/>
                                <a:gd name="connsiteY104" fmla="*/ 72025 h 1290181"/>
                                <a:gd name="connsiteX105" fmla="*/ 1199367 w 1459282"/>
                                <a:gd name="connsiteY105" fmla="*/ 68893 h 1290181"/>
                                <a:gd name="connsiteX106" fmla="*/ 1177447 w 1459282"/>
                                <a:gd name="connsiteY106" fmla="*/ 78288 h 1290181"/>
                                <a:gd name="connsiteX107" fmla="*/ 1146132 w 1459282"/>
                                <a:gd name="connsiteY107" fmla="*/ 56367 h 1290181"/>
                                <a:gd name="connsiteX108" fmla="*/ 1143000 w 1459282"/>
                                <a:gd name="connsiteY108" fmla="*/ 40710 h 1290181"/>
                                <a:gd name="connsiteX109" fmla="*/ 1117948 w 1459282"/>
                                <a:gd name="connsiteY109" fmla="*/ 40710 h 1290181"/>
                                <a:gd name="connsiteX110" fmla="*/ 1102291 w 1459282"/>
                                <a:gd name="connsiteY110" fmla="*/ 56367 h 1290181"/>
                                <a:gd name="connsiteX111" fmla="*/ 1092896 w 1459282"/>
                                <a:gd name="connsiteY111" fmla="*/ 59499 h 1290181"/>
                                <a:gd name="connsiteX112" fmla="*/ 1083502 w 1459282"/>
                                <a:gd name="connsiteY112" fmla="*/ 37578 h 1290181"/>
                                <a:gd name="connsiteX113" fmla="*/ 1070976 w 1459282"/>
                                <a:gd name="connsiteY113" fmla="*/ 25052 h 1290181"/>
                                <a:gd name="connsiteX114" fmla="*/ 1030266 w 1459282"/>
                                <a:gd name="connsiteY114" fmla="*/ 15658 h 1290181"/>
                                <a:gd name="connsiteX115" fmla="*/ 977030 w 1459282"/>
                                <a:gd name="connsiteY115" fmla="*/ 15658 h 1290181"/>
                                <a:gd name="connsiteX116" fmla="*/ 942584 w 1459282"/>
                                <a:gd name="connsiteY116" fmla="*/ 37578 h 1290181"/>
                                <a:gd name="connsiteX117" fmla="*/ 920663 w 1459282"/>
                                <a:gd name="connsiteY117" fmla="*/ 25052 h 1290181"/>
                                <a:gd name="connsiteX118" fmla="*/ 889348 w 1459282"/>
                                <a:gd name="connsiteY118" fmla="*/ 6263 h 1290181"/>
                                <a:gd name="connsiteX119" fmla="*/ 858033 w 1459282"/>
                                <a:gd name="connsiteY119" fmla="*/ 0 h 1290181"/>
                                <a:gd name="connsiteX120" fmla="*/ 820455 w 1459282"/>
                                <a:gd name="connsiteY120" fmla="*/ 9395 h 1290181"/>
                                <a:gd name="connsiteX121" fmla="*/ 814192 w 1459282"/>
                                <a:gd name="connsiteY121" fmla="*/ 81419 h 1290181"/>
                                <a:gd name="connsiteX122" fmla="*/ 811061 w 1459282"/>
                                <a:gd name="connsiteY122" fmla="*/ 106471 h 1290181"/>
                                <a:gd name="connsiteX123" fmla="*/ 786008 w 1459282"/>
                                <a:gd name="connsiteY123" fmla="*/ 118997 h 1290181"/>
                                <a:gd name="connsiteX124" fmla="*/ 792271 w 1459282"/>
                                <a:gd name="connsiteY124" fmla="*/ 150313 h 1290181"/>
                                <a:gd name="connsiteX125" fmla="*/ 817324 w 1459282"/>
                                <a:gd name="connsiteY125" fmla="*/ 181628 h 1290181"/>
                                <a:gd name="connsiteX126" fmla="*/ 804797 w 1459282"/>
                                <a:gd name="connsiteY126" fmla="*/ 178496 h 1290181"/>
                                <a:gd name="connsiteX127" fmla="*/ 804797 w 1459282"/>
                                <a:gd name="connsiteY127" fmla="*/ 197285 h 1290181"/>
                                <a:gd name="connsiteX128" fmla="*/ 826718 w 1459282"/>
                                <a:gd name="connsiteY128" fmla="*/ 219206 h 1290181"/>
                                <a:gd name="connsiteX129" fmla="*/ 836113 w 1459282"/>
                                <a:gd name="connsiteY129" fmla="*/ 237995 h 1290181"/>
                                <a:gd name="connsiteX130" fmla="*/ 829850 w 1459282"/>
                                <a:gd name="connsiteY130" fmla="*/ 250521 h 1290181"/>
                                <a:gd name="connsiteX131" fmla="*/ 795403 w 1459282"/>
                                <a:gd name="connsiteY131" fmla="*/ 228600 h 1290181"/>
                                <a:gd name="connsiteX132" fmla="*/ 779745 w 1459282"/>
                                <a:gd name="connsiteY132" fmla="*/ 216074 h 1290181"/>
                                <a:gd name="connsiteX133" fmla="*/ 757825 w 1459282"/>
                                <a:gd name="connsiteY133" fmla="*/ 219206 h 1290181"/>
                                <a:gd name="connsiteX134" fmla="*/ 748430 w 1459282"/>
                                <a:gd name="connsiteY134" fmla="*/ 200417 h 1290181"/>
                                <a:gd name="connsiteX135" fmla="*/ 723378 w 1459282"/>
                                <a:gd name="connsiteY135" fmla="*/ 165970 h 1290181"/>
                                <a:gd name="connsiteX136" fmla="*/ 723378 w 1459282"/>
                                <a:gd name="connsiteY136" fmla="*/ 147181 h 1290181"/>
                                <a:gd name="connsiteX137" fmla="*/ 742167 w 1459282"/>
                                <a:gd name="connsiteY137" fmla="*/ 134655 h 1290181"/>
                                <a:gd name="connsiteX138" fmla="*/ 698326 w 1459282"/>
                                <a:gd name="connsiteY138" fmla="*/ 97077 h 1290181"/>
                                <a:gd name="connsiteX139" fmla="*/ 682669 w 1459282"/>
                                <a:gd name="connsiteY139" fmla="*/ 112734 h 1290181"/>
                                <a:gd name="connsiteX140" fmla="*/ 604381 w 1459282"/>
                                <a:gd name="connsiteY140" fmla="*/ 68893 h 1290181"/>
                                <a:gd name="connsiteX141" fmla="*/ 594987 w 1459282"/>
                                <a:gd name="connsiteY141" fmla="*/ 90814 h 1290181"/>
                                <a:gd name="connsiteX142" fmla="*/ 604381 w 1459282"/>
                                <a:gd name="connsiteY142" fmla="*/ 125260 h 1290181"/>
                                <a:gd name="connsiteX143" fmla="*/ 604381 w 1459282"/>
                                <a:gd name="connsiteY143" fmla="*/ 144049 h 1290181"/>
                                <a:gd name="connsiteX144" fmla="*/ 582461 w 1459282"/>
                                <a:gd name="connsiteY144" fmla="*/ 115866 h 1290181"/>
                                <a:gd name="connsiteX145" fmla="*/ 560540 w 1459282"/>
                                <a:gd name="connsiteY145" fmla="*/ 165970 h 1290181"/>
                                <a:gd name="connsiteX146" fmla="*/ 579329 w 1459282"/>
                                <a:gd name="connsiteY146" fmla="*/ 209811 h 1290181"/>
                                <a:gd name="connsiteX147" fmla="*/ 604381 w 1459282"/>
                                <a:gd name="connsiteY147" fmla="*/ 219206 h 1290181"/>
                                <a:gd name="connsiteX148" fmla="*/ 616907 w 1459282"/>
                                <a:gd name="connsiteY148" fmla="*/ 241126 h 1290181"/>
                                <a:gd name="connsiteX149" fmla="*/ 626302 w 1459282"/>
                                <a:gd name="connsiteY149" fmla="*/ 275573 h 1290181"/>
                                <a:gd name="connsiteX150" fmla="*/ 641959 w 1459282"/>
                                <a:gd name="connsiteY150" fmla="*/ 256784 h 1290181"/>
                                <a:gd name="connsiteX151" fmla="*/ 660748 w 1459282"/>
                                <a:gd name="connsiteY151" fmla="*/ 275573 h 1290181"/>
                                <a:gd name="connsiteX152" fmla="*/ 679537 w 1459282"/>
                                <a:gd name="connsiteY152" fmla="*/ 278704 h 1290181"/>
                                <a:gd name="connsiteX153" fmla="*/ 679537 w 1459282"/>
                                <a:gd name="connsiteY153" fmla="*/ 278704 h 1290181"/>
                                <a:gd name="connsiteX154" fmla="*/ 670143 w 1459282"/>
                                <a:gd name="connsiteY154" fmla="*/ 303756 h 1290181"/>
                                <a:gd name="connsiteX155" fmla="*/ 654485 w 1459282"/>
                                <a:gd name="connsiteY155" fmla="*/ 300625 h 1290181"/>
                                <a:gd name="connsiteX156" fmla="*/ 645091 w 1459282"/>
                                <a:gd name="connsiteY156" fmla="*/ 319414 h 1290181"/>
                                <a:gd name="connsiteX157" fmla="*/ 629433 w 1459282"/>
                                <a:gd name="connsiteY157" fmla="*/ 335071 h 1290181"/>
                                <a:gd name="connsiteX158" fmla="*/ 629433 w 1459282"/>
                                <a:gd name="connsiteY158" fmla="*/ 335071 h 1290181"/>
                                <a:gd name="connsiteX159" fmla="*/ 579329 w 1459282"/>
                                <a:gd name="connsiteY159" fmla="*/ 344466 h 1290181"/>
                                <a:gd name="connsiteX160" fmla="*/ 566803 w 1459282"/>
                                <a:gd name="connsiteY160" fmla="*/ 335071 h 1290181"/>
                                <a:gd name="connsiteX161" fmla="*/ 566803 w 1459282"/>
                                <a:gd name="connsiteY161" fmla="*/ 335071 h 1290181"/>
                                <a:gd name="connsiteX162" fmla="*/ 551145 w 1459282"/>
                                <a:gd name="connsiteY162" fmla="*/ 316282 h 1290181"/>
                                <a:gd name="connsiteX163" fmla="*/ 532356 w 1459282"/>
                                <a:gd name="connsiteY163" fmla="*/ 322545 h 1290181"/>
                                <a:gd name="connsiteX164" fmla="*/ 497910 w 1459282"/>
                                <a:gd name="connsiteY164" fmla="*/ 300625 h 1290181"/>
                                <a:gd name="connsiteX165" fmla="*/ 510436 w 1459282"/>
                                <a:gd name="connsiteY165" fmla="*/ 288099 h 1290181"/>
                                <a:gd name="connsiteX166" fmla="*/ 491647 w 1459282"/>
                                <a:gd name="connsiteY166" fmla="*/ 272441 h 1290181"/>
                                <a:gd name="connsiteX167" fmla="*/ 466595 w 1459282"/>
                                <a:gd name="connsiteY167" fmla="*/ 278704 h 1290181"/>
                                <a:gd name="connsiteX168" fmla="*/ 444674 w 1459282"/>
                                <a:gd name="connsiteY168" fmla="*/ 291230 h 1290181"/>
                                <a:gd name="connsiteX169" fmla="*/ 413359 w 1459282"/>
                                <a:gd name="connsiteY169" fmla="*/ 272441 h 1290181"/>
                                <a:gd name="connsiteX170" fmla="*/ 375781 w 1459282"/>
                                <a:gd name="connsiteY170" fmla="*/ 297493 h 1290181"/>
                                <a:gd name="connsiteX171" fmla="*/ 344466 w 1459282"/>
                                <a:gd name="connsiteY171" fmla="*/ 278704 h 1290181"/>
                                <a:gd name="connsiteX172" fmla="*/ 341334 w 1459282"/>
                                <a:gd name="connsiteY172" fmla="*/ 335071 h 1290181"/>
                                <a:gd name="connsiteX173" fmla="*/ 338203 w 1459282"/>
                                <a:gd name="connsiteY173" fmla="*/ 369518 h 1290181"/>
                                <a:gd name="connsiteX174" fmla="*/ 353861 w 1459282"/>
                                <a:gd name="connsiteY174" fmla="*/ 403965 h 1290181"/>
                                <a:gd name="connsiteX175" fmla="*/ 344466 w 1459282"/>
                                <a:gd name="connsiteY175" fmla="*/ 413359 h 1290181"/>
                                <a:gd name="connsiteX176" fmla="*/ 338203 w 1459282"/>
                                <a:gd name="connsiteY176" fmla="*/ 385176 h 1290181"/>
                                <a:gd name="connsiteX177" fmla="*/ 338203 w 1459282"/>
                                <a:gd name="connsiteY177" fmla="*/ 385176 h 1290181"/>
                                <a:gd name="connsiteX178" fmla="*/ 303756 w 1459282"/>
                                <a:gd name="connsiteY178" fmla="*/ 375781 h 1290181"/>
                                <a:gd name="connsiteX179" fmla="*/ 288099 w 1459282"/>
                                <a:gd name="connsiteY179" fmla="*/ 422754 h 1290181"/>
                                <a:gd name="connsiteX180" fmla="*/ 288099 w 1459282"/>
                                <a:gd name="connsiteY180" fmla="*/ 441543 h 1290181"/>
                                <a:gd name="connsiteX181" fmla="*/ 319414 w 1459282"/>
                                <a:gd name="connsiteY181" fmla="*/ 469726 h 1290181"/>
                                <a:gd name="connsiteX182" fmla="*/ 319414 w 1459282"/>
                                <a:gd name="connsiteY182" fmla="*/ 469726 h 1290181"/>
                                <a:gd name="connsiteX183" fmla="*/ 356992 w 1459282"/>
                                <a:gd name="connsiteY183" fmla="*/ 454069 h 1290181"/>
                                <a:gd name="connsiteX184" fmla="*/ 366387 w 1459282"/>
                                <a:gd name="connsiteY184" fmla="*/ 469726 h 1290181"/>
                                <a:gd name="connsiteX185" fmla="*/ 335071 w 1459282"/>
                                <a:gd name="connsiteY185" fmla="*/ 501041 h 1290181"/>
                                <a:gd name="connsiteX186" fmla="*/ 316282 w 1459282"/>
                                <a:gd name="connsiteY186" fmla="*/ 522962 h 1290181"/>
                                <a:gd name="connsiteX187" fmla="*/ 306888 w 1459282"/>
                                <a:gd name="connsiteY187" fmla="*/ 535488 h 1290181"/>
                                <a:gd name="connsiteX188" fmla="*/ 294362 w 1459282"/>
                                <a:gd name="connsiteY188" fmla="*/ 538619 h 1290181"/>
                                <a:gd name="connsiteX189" fmla="*/ 269310 w 1459282"/>
                                <a:gd name="connsiteY189" fmla="*/ 566803 h 1290181"/>
                                <a:gd name="connsiteX190" fmla="*/ 284967 w 1459282"/>
                                <a:gd name="connsiteY190" fmla="*/ 579329 h 1290181"/>
                                <a:gd name="connsiteX191" fmla="*/ 319414 w 1459282"/>
                                <a:gd name="connsiteY191" fmla="*/ 576197 h 1290181"/>
                                <a:gd name="connsiteX192" fmla="*/ 325677 w 1459282"/>
                                <a:gd name="connsiteY192" fmla="*/ 591855 h 1290181"/>
                                <a:gd name="connsiteX193" fmla="*/ 331940 w 1459282"/>
                                <a:gd name="connsiteY193" fmla="*/ 623170 h 1290181"/>
                                <a:gd name="connsiteX194" fmla="*/ 344466 w 1459282"/>
                                <a:gd name="connsiteY194" fmla="*/ 645091 h 1290181"/>
                                <a:gd name="connsiteX195" fmla="*/ 331940 w 1459282"/>
                                <a:gd name="connsiteY195" fmla="*/ 682669 h 1290181"/>
                                <a:gd name="connsiteX196" fmla="*/ 369518 w 1459282"/>
                                <a:gd name="connsiteY196" fmla="*/ 657617 h 1290181"/>
                                <a:gd name="connsiteX197" fmla="*/ 388307 w 1459282"/>
                                <a:gd name="connsiteY197" fmla="*/ 657617 h 1290181"/>
                                <a:gd name="connsiteX198" fmla="*/ 375781 w 1459282"/>
                                <a:gd name="connsiteY198" fmla="*/ 682669 h 1290181"/>
                                <a:gd name="connsiteX199" fmla="*/ 410228 w 1459282"/>
                                <a:gd name="connsiteY199" fmla="*/ 713984 h 1290181"/>
                                <a:gd name="connsiteX200" fmla="*/ 375781 w 1459282"/>
                                <a:gd name="connsiteY200" fmla="*/ 723378 h 1290181"/>
                                <a:gd name="connsiteX201" fmla="*/ 363255 w 1459282"/>
                                <a:gd name="connsiteY201" fmla="*/ 726510 h 1290181"/>
                                <a:gd name="connsiteX202" fmla="*/ 341334 w 1459282"/>
                                <a:gd name="connsiteY202" fmla="*/ 745299 h 1290181"/>
                                <a:gd name="connsiteX203" fmla="*/ 316282 w 1459282"/>
                                <a:gd name="connsiteY203" fmla="*/ 770351 h 1290181"/>
                                <a:gd name="connsiteX204" fmla="*/ 281836 w 1459282"/>
                                <a:gd name="connsiteY204" fmla="*/ 751562 h 1290181"/>
                                <a:gd name="connsiteX205" fmla="*/ 256784 w 1459282"/>
                                <a:gd name="connsiteY205" fmla="*/ 770351 h 1290181"/>
                                <a:gd name="connsiteX206" fmla="*/ 222337 w 1459282"/>
                                <a:gd name="connsiteY206" fmla="*/ 754693 h 1290181"/>
                                <a:gd name="connsiteX207" fmla="*/ 184759 w 1459282"/>
                                <a:gd name="connsiteY207" fmla="*/ 739036 h 1290181"/>
                                <a:gd name="connsiteX208" fmla="*/ 137787 w 1459282"/>
                                <a:gd name="connsiteY208" fmla="*/ 754693 h 1290181"/>
                                <a:gd name="connsiteX209" fmla="*/ 122129 w 1459282"/>
                                <a:gd name="connsiteY209" fmla="*/ 735904 h 1290181"/>
                                <a:gd name="connsiteX210" fmla="*/ 112734 w 1459282"/>
                                <a:gd name="connsiteY210" fmla="*/ 713984 h 1290181"/>
                                <a:gd name="connsiteX211" fmla="*/ 100208 w 1459282"/>
                                <a:gd name="connsiteY211" fmla="*/ 710852 h 1290181"/>
                                <a:gd name="connsiteX212" fmla="*/ 68893 w 1459282"/>
                                <a:gd name="connsiteY212" fmla="*/ 720247 h 1290181"/>
                                <a:gd name="connsiteX213" fmla="*/ 0 w 1459282"/>
                                <a:gd name="connsiteY213" fmla="*/ 657617 h 129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459282" h="1290181">
                                  <a:moveTo>
                                    <a:pt x="0" y="657617"/>
                                  </a:moveTo>
                                  <a:lnTo>
                                    <a:pt x="28184" y="713984"/>
                                  </a:lnTo>
                                  <a:lnTo>
                                    <a:pt x="68893" y="742167"/>
                                  </a:lnTo>
                                  <a:lnTo>
                                    <a:pt x="97077" y="754693"/>
                                  </a:lnTo>
                                  <a:lnTo>
                                    <a:pt x="140918" y="786008"/>
                                  </a:lnTo>
                                  <a:lnTo>
                                    <a:pt x="140918" y="786008"/>
                                  </a:lnTo>
                                  <a:lnTo>
                                    <a:pt x="228600" y="832981"/>
                                  </a:lnTo>
                                  <a:lnTo>
                                    <a:pt x="237995" y="820455"/>
                                  </a:lnTo>
                                  <a:lnTo>
                                    <a:pt x="263047" y="829849"/>
                                  </a:lnTo>
                                  <a:lnTo>
                                    <a:pt x="278704" y="817323"/>
                                  </a:lnTo>
                                  <a:lnTo>
                                    <a:pt x="316282" y="832981"/>
                                  </a:lnTo>
                                  <a:lnTo>
                                    <a:pt x="347597" y="814192"/>
                                  </a:lnTo>
                                  <a:lnTo>
                                    <a:pt x="388307" y="832981"/>
                                  </a:lnTo>
                                  <a:lnTo>
                                    <a:pt x="429017" y="820455"/>
                                  </a:lnTo>
                                  <a:lnTo>
                                    <a:pt x="457200" y="845507"/>
                                  </a:lnTo>
                                  <a:lnTo>
                                    <a:pt x="485384" y="820455"/>
                                  </a:lnTo>
                                  <a:lnTo>
                                    <a:pt x="516699" y="826718"/>
                                  </a:lnTo>
                                  <a:lnTo>
                                    <a:pt x="526093" y="807929"/>
                                  </a:lnTo>
                                  <a:lnTo>
                                    <a:pt x="513567" y="786008"/>
                                  </a:lnTo>
                                  <a:lnTo>
                                    <a:pt x="554277" y="773482"/>
                                  </a:lnTo>
                                  <a:lnTo>
                                    <a:pt x="579329" y="773482"/>
                                  </a:lnTo>
                                  <a:lnTo>
                                    <a:pt x="610644" y="773482"/>
                                  </a:lnTo>
                                  <a:lnTo>
                                    <a:pt x="610644" y="751562"/>
                                  </a:lnTo>
                                  <a:lnTo>
                                    <a:pt x="641959" y="776614"/>
                                  </a:lnTo>
                                  <a:lnTo>
                                    <a:pt x="654485" y="751562"/>
                                  </a:lnTo>
                                  <a:lnTo>
                                    <a:pt x="682669" y="757825"/>
                                  </a:lnTo>
                                  <a:lnTo>
                                    <a:pt x="701458" y="751562"/>
                                  </a:lnTo>
                                  <a:lnTo>
                                    <a:pt x="735904" y="751562"/>
                                  </a:lnTo>
                                  <a:lnTo>
                                    <a:pt x="760956" y="773482"/>
                                  </a:lnTo>
                                  <a:lnTo>
                                    <a:pt x="786008" y="779745"/>
                                  </a:lnTo>
                                  <a:lnTo>
                                    <a:pt x="754693" y="792271"/>
                                  </a:lnTo>
                                  <a:lnTo>
                                    <a:pt x="757825" y="817323"/>
                                  </a:lnTo>
                                  <a:lnTo>
                                    <a:pt x="739036" y="804797"/>
                                  </a:lnTo>
                                  <a:lnTo>
                                    <a:pt x="720247" y="779745"/>
                                  </a:lnTo>
                                  <a:lnTo>
                                    <a:pt x="660748" y="801666"/>
                                  </a:lnTo>
                                  <a:lnTo>
                                    <a:pt x="613776" y="817323"/>
                                  </a:lnTo>
                                  <a:lnTo>
                                    <a:pt x="641959" y="842376"/>
                                  </a:lnTo>
                                  <a:lnTo>
                                    <a:pt x="623170" y="851770"/>
                                  </a:lnTo>
                                  <a:lnTo>
                                    <a:pt x="598118" y="842376"/>
                                  </a:lnTo>
                                  <a:lnTo>
                                    <a:pt x="620039" y="870559"/>
                                  </a:lnTo>
                                  <a:lnTo>
                                    <a:pt x="657617" y="870559"/>
                                  </a:lnTo>
                                  <a:lnTo>
                                    <a:pt x="698326" y="879954"/>
                                  </a:lnTo>
                                  <a:lnTo>
                                    <a:pt x="735904" y="883085"/>
                                  </a:lnTo>
                                  <a:lnTo>
                                    <a:pt x="754693" y="892480"/>
                                  </a:lnTo>
                                  <a:lnTo>
                                    <a:pt x="754693" y="892480"/>
                                  </a:lnTo>
                                  <a:lnTo>
                                    <a:pt x="779745" y="864296"/>
                                  </a:lnTo>
                                  <a:lnTo>
                                    <a:pt x="789140" y="832981"/>
                                  </a:lnTo>
                                  <a:lnTo>
                                    <a:pt x="804797" y="829849"/>
                                  </a:lnTo>
                                  <a:lnTo>
                                    <a:pt x="814192" y="851770"/>
                                  </a:lnTo>
                                  <a:lnTo>
                                    <a:pt x="851770" y="867428"/>
                                  </a:lnTo>
                                  <a:lnTo>
                                    <a:pt x="845507" y="886217"/>
                                  </a:lnTo>
                                  <a:lnTo>
                                    <a:pt x="845507" y="920663"/>
                                  </a:lnTo>
                                  <a:lnTo>
                                    <a:pt x="851770" y="936321"/>
                                  </a:lnTo>
                                  <a:lnTo>
                                    <a:pt x="889348" y="939452"/>
                                  </a:lnTo>
                                  <a:lnTo>
                                    <a:pt x="883085" y="961373"/>
                                  </a:lnTo>
                                  <a:lnTo>
                                    <a:pt x="883085" y="995819"/>
                                  </a:lnTo>
                                  <a:lnTo>
                                    <a:pt x="901874" y="1011477"/>
                                  </a:lnTo>
                                  <a:lnTo>
                                    <a:pt x="945715" y="1017740"/>
                                  </a:lnTo>
                                  <a:lnTo>
                                    <a:pt x="955110" y="1058449"/>
                                  </a:lnTo>
                                  <a:lnTo>
                                    <a:pt x="983293" y="1061581"/>
                                  </a:lnTo>
                                  <a:lnTo>
                                    <a:pt x="977030" y="1086633"/>
                                  </a:lnTo>
                                  <a:lnTo>
                                    <a:pt x="998951" y="1102291"/>
                                  </a:lnTo>
                                  <a:lnTo>
                                    <a:pt x="1036529" y="1105422"/>
                                  </a:lnTo>
                                  <a:lnTo>
                                    <a:pt x="1052187" y="1117948"/>
                                  </a:lnTo>
                                  <a:lnTo>
                                    <a:pt x="1033397" y="1130474"/>
                                  </a:lnTo>
                                  <a:lnTo>
                                    <a:pt x="1033397" y="1130474"/>
                                  </a:lnTo>
                                  <a:lnTo>
                                    <a:pt x="1017740" y="1152395"/>
                                  </a:lnTo>
                                  <a:lnTo>
                                    <a:pt x="1042792" y="1168052"/>
                                  </a:lnTo>
                                  <a:lnTo>
                                    <a:pt x="1049055" y="1189973"/>
                                  </a:lnTo>
                                  <a:lnTo>
                                    <a:pt x="1039661" y="1205630"/>
                                  </a:lnTo>
                                  <a:lnTo>
                                    <a:pt x="1052187" y="1230682"/>
                                  </a:lnTo>
                                  <a:lnTo>
                                    <a:pt x="1061581" y="1268260"/>
                                  </a:lnTo>
                                  <a:lnTo>
                                    <a:pt x="1105422" y="1290181"/>
                                  </a:lnTo>
                                  <a:lnTo>
                                    <a:pt x="1096028" y="1265129"/>
                                  </a:lnTo>
                                  <a:lnTo>
                                    <a:pt x="1086633" y="1224419"/>
                                  </a:lnTo>
                                  <a:lnTo>
                                    <a:pt x="1074107" y="1193104"/>
                                  </a:lnTo>
                                  <a:lnTo>
                                    <a:pt x="1070976" y="1161789"/>
                                  </a:lnTo>
                                  <a:lnTo>
                                    <a:pt x="1058450" y="1130474"/>
                                  </a:lnTo>
                                  <a:lnTo>
                                    <a:pt x="1067844" y="1099159"/>
                                  </a:lnTo>
                                  <a:lnTo>
                                    <a:pt x="1058450" y="1074107"/>
                                  </a:lnTo>
                                  <a:lnTo>
                                    <a:pt x="1039661" y="1083502"/>
                                  </a:lnTo>
                                  <a:lnTo>
                                    <a:pt x="1020871" y="1067844"/>
                                  </a:lnTo>
                                  <a:lnTo>
                                    <a:pt x="1005214" y="1049055"/>
                                  </a:lnTo>
                                  <a:lnTo>
                                    <a:pt x="1459282" y="432148"/>
                                  </a:lnTo>
                                  <a:lnTo>
                                    <a:pt x="1434230" y="378913"/>
                                  </a:lnTo>
                                  <a:lnTo>
                                    <a:pt x="1412310" y="344466"/>
                                  </a:lnTo>
                                  <a:lnTo>
                                    <a:pt x="1390389" y="341334"/>
                                  </a:lnTo>
                                  <a:lnTo>
                                    <a:pt x="1346548" y="303756"/>
                                  </a:lnTo>
                                  <a:lnTo>
                                    <a:pt x="1327759" y="275573"/>
                                  </a:lnTo>
                                  <a:lnTo>
                                    <a:pt x="1324628" y="231732"/>
                                  </a:lnTo>
                                  <a:lnTo>
                                    <a:pt x="1287050" y="222337"/>
                                  </a:lnTo>
                                  <a:lnTo>
                                    <a:pt x="1287050" y="222337"/>
                                  </a:lnTo>
                                  <a:lnTo>
                                    <a:pt x="1261997" y="209811"/>
                                  </a:lnTo>
                                  <a:lnTo>
                                    <a:pt x="1268261" y="191022"/>
                                  </a:lnTo>
                                  <a:lnTo>
                                    <a:pt x="1265129" y="159707"/>
                                  </a:lnTo>
                                  <a:lnTo>
                                    <a:pt x="1240077" y="137786"/>
                                  </a:lnTo>
                                  <a:lnTo>
                                    <a:pt x="1230682" y="144049"/>
                                  </a:lnTo>
                                  <a:lnTo>
                                    <a:pt x="1218156" y="137786"/>
                                  </a:lnTo>
                                  <a:lnTo>
                                    <a:pt x="1233814" y="112734"/>
                                  </a:lnTo>
                                  <a:lnTo>
                                    <a:pt x="1218156" y="106471"/>
                                  </a:lnTo>
                                  <a:lnTo>
                                    <a:pt x="1205630" y="125260"/>
                                  </a:lnTo>
                                  <a:lnTo>
                                    <a:pt x="1193104" y="112734"/>
                                  </a:lnTo>
                                  <a:lnTo>
                                    <a:pt x="1205630" y="90814"/>
                                  </a:lnTo>
                                  <a:lnTo>
                                    <a:pt x="1221288" y="87682"/>
                                  </a:lnTo>
                                  <a:lnTo>
                                    <a:pt x="1221288" y="72025"/>
                                  </a:lnTo>
                                  <a:lnTo>
                                    <a:pt x="1199367" y="68893"/>
                                  </a:lnTo>
                                  <a:lnTo>
                                    <a:pt x="1177447" y="78288"/>
                                  </a:lnTo>
                                  <a:lnTo>
                                    <a:pt x="1146132" y="56367"/>
                                  </a:lnTo>
                                  <a:lnTo>
                                    <a:pt x="1143000" y="40710"/>
                                  </a:lnTo>
                                  <a:lnTo>
                                    <a:pt x="1117948" y="40710"/>
                                  </a:lnTo>
                                  <a:lnTo>
                                    <a:pt x="1102291" y="56367"/>
                                  </a:lnTo>
                                  <a:lnTo>
                                    <a:pt x="1092896" y="59499"/>
                                  </a:lnTo>
                                  <a:lnTo>
                                    <a:pt x="1083502" y="37578"/>
                                  </a:lnTo>
                                  <a:lnTo>
                                    <a:pt x="1070976" y="25052"/>
                                  </a:lnTo>
                                  <a:lnTo>
                                    <a:pt x="1030266" y="15658"/>
                                  </a:lnTo>
                                  <a:lnTo>
                                    <a:pt x="977030" y="15658"/>
                                  </a:lnTo>
                                  <a:lnTo>
                                    <a:pt x="942584" y="37578"/>
                                  </a:lnTo>
                                  <a:lnTo>
                                    <a:pt x="920663" y="25052"/>
                                  </a:lnTo>
                                  <a:lnTo>
                                    <a:pt x="889348" y="6263"/>
                                  </a:lnTo>
                                  <a:lnTo>
                                    <a:pt x="858033" y="0"/>
                                  </a:lnTo>
                                  <a:lnTo>
                                    <a:pt x="820455" y="9395"/>
                                  </a:lnTo>
                                  <a:lnTo>
                                    <a:pt x="814192" y="81419"/>
                                  </a:lnTo>
                                  <a:lnTo>
                                    <a:pt x="811061" y="106471"/>
                                  </a:lnTo>
                                  <a:lnTo>
                                    <a:pt x="786008" y="118997"/>
                                  </a:lnTo>
                                  <a:lnTo>
                                    <a:pt x="792271" y="150313"/>
                                  </a:lnTo>
                                  <a:lnTo>
                                    <a:pt x="817324" y="181628"/>
                                  </a:lnTo>
                                  <a:lnTo>
                                    <a:pt x="804797" y="178496"/>
                                  </a:lnTo>
                                  <a:lnTo>
                                    <a:pt x="804797" y="197285"/>
                                  </a:lnTo>
                                  <a:lnTo>
                                    <a:pt x="826718" y="219206"/>
                                  </a:lnTo>
                                  <a:lnTo>
                                    <a:pt x="836113" y="237995"/>
                                  </a:lnTo>
                                  <a:lnTo>
                                    <a:pt x="829850" y="250521"/>
                                  </a:lnTo>
                                  <a:lnTo>
                                    <a:pt x="795403" y="228600"/>
                                  </a:lnTo>
                                  <a:lnTo>
                                    <a:pt x="779745" y="216074"/>
                                  </a:lnTo>
                                  <a:lnTo>
                                    <a:pt x="757825" y="219206"/>
                                  </a:lnTo>
                                  <a:lnTo>
                                    <a:pt x="748430" y="200417"/>
                                  </a:lnTo>
                                  <a:lnTo>
                                    <a:pt x="723378" y="165970"/>
                                  </a:lnTo>
                                  <a:lnTo>
                                    <a:pt x="723378" y="147181"/>
                                  </a:lnTo>
                                  <a:lnTo>
                                    <a:pt x="742167" y="134655"/>
                                  </a:lnTo>
                                  <a:lnTo>
                                    <a:pt x="698326" y="97077"/>
                                  </a:lnTo>
                                  <a:lnTo>
                                    <a:pt x="682669" y="112734"/>
                                  </a:lnTo>
                                  <a:lnTo>
                                    <a:pt x="604381" y="68893"/>
                                  </a:lnTo>
                                  <a:lnTo>
                                    <a:pt x="594987" y="90814"/>
                                  </a:lnTo>
                                  <a:lnTo>
                                    <a:pt x="604381" y="125260"/>
                                  </a:lnTo>
                                  <a:lnTo>
                                    <a:pt x="604381" y="144049"/>
                                  </a:lnTo>
                                  <a:lnTo>
                                    <a:pt x="582461" y="115866"/>
                                  </a:lnTo>
                                  <a:lnTo>
                                    <a:pt x="560540" y="165970"/>
                                  </a:lnTo>
                                  <a:lnTo>
                                    <a:pt x="579329" y="209811"/>
                                  </a:lnTo>
                                  <a:lnTo>
                                    <a:pt x="604381" y="219206"/>
                                  </a:lnTo>
                                  <a:lnTo>
                                    <a:pt x="616907" y="241126"/>
                                  </a:lnTo>
                                  <a:lnTo>
                                    <a:pt x="626302" y="275573"/>
                                  </a:lnTo>
                                  <a:lnTo>
                                    <a:pt x="641959" y="256784"/>
                                  </a:lnTo>
                                  <a:lnTo>
                                    <a:pt x="660748" y="275573"/>
                                  </a:lnTo>
                                  <a:lnTo>
                                    <a:pt x="679537" y="278704"/>
                                  </a:lnTo>
                                  <a:lnTo>
                                    <a:pt x="679537" y="278704"/>
                                  </a:lnTo>
                                  <a:lnTo>
                                    <a:pt x="670143" y="303756"/>
                                  </a:lnTo>
                                  <a:lnTo>
                                    <a:pt x="654485" y="300625"/>
                                  </a:lnTo>
                                  <a:lnTo>
                                    <a:pt x="645091" y="319414"/>
                                  </a:lnTo>
                                  <a:lnTo>
                                    <a:pt x="629433" y="335071"/>
                                  </a:lnTo>
                                  <a:lnTo>
                                    <a:pt x="629433" y="335071"/>
                                  </a:lnTo>
                                  <a:lnTo>
                                    <a:pt x="579329" y="344466"/>
                                  </a:lnTo>
                                  <a:lnTo>
                                    <a:pt x="566803" y="335071"/>
                                  </a:lnTo>
                                  <a:lnTo>
                                    <a:pt x="566803" y="335071"/>
                                  </a:lnTo>
                                  <a:lnTo>
                                    <a:pt x="551145" y="316282"/>
                                  </a:lnTo>
                                  <a:lnTo>
                                    <a:pt x="532356" y="322545"/>
                                  </a:lnTo>
                                  <a:lnTo>
                                    <a:pt x="497910" y="300625"/>
                                  </a:lnTo>
                                  <a:lnTo>
                                    <a:pt x="510436" y="288099"/>
                                  </a:lnTo>
                                  <a:lnTo>
                                    <a:pt x="491647" y="272441"/>
                                  </a:lnTo>
                                  <a:lnTo>
                                    <a:pt x="466595" y="278704"/>
                                  </a:lnTo>
                                  <a:lnTo>
                                    <a:pt x="444674" y="291230"/>
                                  </a:lnTo>
                                  <a:lnTo>
                                    <a:pt x="413359" y="272441"/>
                                  </a:lnTo>
                                  <a:lnTo>
                                    <a:pt x="375781" y="297493"/>
                                  </a:lnTo>
                                  <a:lnTo>
                                    <a:pt x="344466" y="278704"/>
                                  </a:lnTo>
                                  <a:lnTo>
                                    <a:pt x="341334" y="335071"/>
                                  </a:lnTo>
                                  <a:lnTo>
                                    <a:pt x="338203" y="369518"/>
                                  </a:lnTo>
                                  <a:lnTo>
                                    <a:pt x="353861" y="403965"/>
                                  </a:lnTo>
                                  <a:lnTo>
                                    <a:pt x="344466" y="413359"/>
                                  </a:lnTo>
                                  <a:lnTo>
                                    <a:pt x="338203" y="385176"/>
                                  </a:lnTo>
                                  <a:lnTo>
                                    <a:pt x="338203" y="385176"/>
                                  </a:lnTo>
                                  <a:lnTo>
                                    <a:pt x="303756" y="375781"/>
                                  </a:lnTo>
                                  <a:lnTo>
                                    <a:pt x="288099" y="422754"/>
                                  </a:lnTo>
                                  <a:lnTo>
                                    <a:pt x="288099" y="441543"/>
                                  </a:lnTo>
                                  <a:lnTo>
                                    <a:pt x="319414" y="469726"/>
                                  </a:lnTo>
                                  <a:lnTo>
                                    <a:pt x="319414" y="469726"/>
                                  </a:lnTo>
                                  <a:lnTo>
                                    <a:pt x="356992" y="454069"/>
                                  </a:lnTo>
                                  <a:lnTo>
                                    <a:pt x="366387" y="469726"/>
                                  </a:lnTo>
                                  <a:lnTo>
                                    <a:pt x="335071" y="501041"/>
                                  </a:lnTo>
                                  <a:lnTo>
                                    <a:pt x="316282" y="522962"/>
                                  </a:lnTo>
                                  <a:lnTo>
                                    <a:pt x="306888" y="535488"/>
                                  </a:lnTo>
                                  <a:lnTo>
                                    <a:pt x="294362" y="538619"/>
                                  </a:lnTo>
                                  <a:lnTo>
                                    <a:pt x="269310" y="566803"/>
                                  </a:lnTo>
                                  <a:lnTo>
                                    <a:pt x="284967" y="579329"/>
                                  </a:lnTo>
                                  <a:lnTo>
                                    <a:pt x="319414" y="576197"/>
                                  </a:lnTo>
                                  <a:lnTo>
                                    <a:pt x="325677" y="591855"/>
                                  </a:lnTo>
                                  <a:lnTo>
                                    <a:pt x="331940" y="623170"/>
                                  </a:lnTo>
                                  <a:lnTo>
                                    <a:pt x="344466" y="645091"/>
                                  </a:lnTo>
                                  <a:lnTo>
                                    <a:pt x="331940" y="682669"/>
                                  </a:lnTo>
                                  <a:lnTo>
                                    <a:pt x="369518" y="657617"/>
                                  </a:lnTo>
                                  <a:lnTo>
                                    <a:pt x="388307" y="657617"/>
                                  </a:lnTo>
                                  <a:lnTo>
                                    <a:pt x="375781" y="682669"/>
                                  </a:lnTo>
                                  <a:lnTo>
                                    <a:pt x="410228" y="713984"/>
                                  </a:lnTo>
                                  <a:lnTo>
                                    <a:pt x="375781" y="723378"/>
                                  </a:lnTo>
                                  <a:lnTo>
                                    <a:pt x="363255" y="726510"/>
                                  </a:lnTo>
                                  <a:lnTo>
                                    <a:pt x="341334" y="745299"/>
                                  </a:lnTo>
                                  <a:lnTo>
                                    <a:pt x="316282" y="770351"/>
                                  </a:lnTo>
                                  <a:lnTo>
                                    <a:pt x="281836" y="751562"/>
                                  </a:lnTo>
                                  <a:lnTo>
                                    <a:pt x="256784" y="770351"/>
                                  </a:lnTo>
                                  <a:lnTo>
                                    <a:pt x="222337" y="754693"/>
                                  </a:lnTo>
                                  <a:lnTo>
                                    <a:pt x="184759" y="739036"/>
                                  </a:lnTo>
                                  <a:lnTo>
                                    <a:pt x="137787" y="754693"/>
                                  </a:lnTo>
                                  <a:lnTo>
                                    <a:pt x="122129" y="735904"/>
                                  </a:lnTo>
                                  <a:lnTo>
                                    <a:pt x="112734" y="713984"/>
                                  </a:lnTo>
                                  <a:lnTo>
                                    <a:pt x="100208" y="710852"/>
                                  </a:lnTo>
                                  <a:lnTo>
                                    <a:pt x="68893" y="720247"/>
                                  </a:lnTo>
                                  <a:lnTo>
                                    <a:pt x="0" y="657617"/>
                                  </a:lnTo>
                                  <a:close/>
                                </a:path>
                              </a:pathLst>
                            </a:custGeom>
                            <a:solidFill>
                              <a:srgbClr val="231575"/>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900" dirty="0">
                                <a:solidFill>
                                  <a:schemeClr val="bg1"/>
                                </a:solidFill>
                              </a:endParaRPr>
                            </a:p>
                          </p:txBody>
                        </p:sp>
                        <p:sp>
                          <p:nvSpPr>
                            <p:cNvPr id="324" name="Freeform 323"/>
                            <p:cNvSpPr/>
                            <p:nvPr/>
                          </p:nvSpPr>
                          <p:spPr>
                            <a:xfrm>
                              <a:off x="476684" y="4905097"/>
                              <a:ext cx="39698" cy="109455"/>
                            </a:xfrm>
                            <a:custGeom>
                              <a:avLst/>
                              <a:gdLst>
                                <a:gd name="connsiteX0" fmla="*/ 14287 w 35718"/>
                                <a:gd name="connsiteY0" fmla="*/ 0 h 109538"/>
                                <a:gd name="connsiteX1" fmla="*/ 7143 w 35718"/>
                                <a:gd name="connsiteY1" fmla="*/ 52388 h 109538"/>
                                <a:gd name="connsiteX2" fmla="*/ 0 w 35718"/>
                                <a:gd name="connsiteY2" fmla="*/ 95250 h 109538"/>
                                <a:gd name="connsiteX3" fmla="*/ 28575 w 35718"/>
                                <a:gd name="connsiteY3" fmla="*/ 109538 h 109538"/>
                                <a:gd name="connsiteX4" fmla="*/ 30956 w 35718"/>
                                <a:gd name="connsiteY4" fmla="*/ 85725 h 109538"/>
                                <a:gd name="connsiteX5" fmla="*/ 23812 w 35718"/>
                                <a:gd name="connsiteY5" fmla="*/ 71438 h 109538"/>
                                <a:gd name="connsiteX6" fmla="*/ 35718 w 35718"/>
                                <a:gd name="connsiteY6" fmla="*/ 47625 h 109538"/>
                                <a:gd name="connsiteX7" fmla="*/ 14287 w 35718"/>
                                <a:gd name="connsiteY7" fmla="*/ 0 h 109538"/>
                                <a:gd name="connsiteX0" fmla="*/ 14287 w 35718"/>
                                <a:gd name="connsiteY0" fmla="*/ 0 h 109538"/>
                                <a:gd name="connsiteX1" fmla="*/ 7143 w 35718"/>
                                <a:gd name="connsiteY1" fmla="*/ 28575 h 109538"/>
                                <a:gd name="connsiteX2" fmla="*/ 7143 w 35718"/>
                                <a:gd name="connsiteY2" fmla="*/ 52388 h 109538"/>
                                <a:gd name="connsiteX3" fmla="*/ 0 w 35718"/>
                                <a:gd name="connsiteY3" fmla="*/ 95250 h 109538"/>
                                <a:gd name="connsiteX4" fmla="*/ 28575 w 35718"/>
                                <a:gd name="connsiteY4" fmla="*/ 109538 h 109538"/>
                                <a:gd name="connsiteX5" fmla="*/ 30956 w 35718"/>
                                <a:gd name="connsiteY5" fmla="*/ 85725 h 109538"/>
                                <a:gd name="connsiteX6" fmla="*/ 23812 w 35718"/>
                                <a:gd name="connsiteY6" fmla="*/ 71438 h 109538"/>
                                <a:gd name="connsiteX7" fmla="*/ 35718 w 35718"/>
                                <a:gd name="connsiteY7" fmla="*/ 47625 h 109538"/>
                                <a:gd name="connsiteX8" fmla="*/ 14287 w 35718"/>
                                <a:gd name="connsiteY8" fmla="*/ 0 h 109538"/>
                                <a:gd name="connsiteX0" fmla="*/ 19050 w 40481"/>
                                <a:gd name="connsiteY0" fmla="*/ 0 h 109538"/>
                                <a:gd name="connsiteX1" fmla="*/ 0 w 40481"/>
                                <a:gd name="connsiteY1" fmla="*/ 21431 h 109538"/>
                                <a:gd name="connsiteX2" fmla="*/ 11906 w 40481"/>
                                <a:gd name="connsiteY2" fmla="*/ 52388 h 109538"/>
                                <a:gd name="connsiteX3" fmla="*/ 4763 w 40481"/>
                                <a:gd name="connsiteY3" fmla="*/ 95250 h 109538"/>
                                <a:gd name="connsiteX4" fmla="*/ 33338 w 40481"/>
                                <a:gd name="connsiteY4" fmla="*/ 109538 h 109538"/>
                                <a:gd name="connsiteX5" fmla="*/ 35719 w 40481"/>
                                <a:gd name="connsiteY5" fmla="*/ 85725 h 109538"/>
                                <a:gd name="connsiteX6" fmla="*/ 28575 w 40481"/>
                                <a:gd name="connsiteY6" fmla="*/ 71438 h 109538"/>
                                <a:gd name="connsiteX7" fmla="*/ 40481 w 40481"/>
                                <a:gd name="connsiteY7" fmla="*/ 47625 h 109538"/>
                                <a:gd name="connsiteX8" fmla="*/ 19050 w 40481"/>
                                <a:gd name="connsiteY8"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9538">
                                  <a:moveTo>
                                    <a:pt x="19050" y="0"/>
                                  </a:moveTo>
                                  <a:lnTo>
                                    <a:pt x="0" y="21431"/>
                                  </a:lnTo>
                                  <a:lnTo>
                                    <a:pt x="11906" y="52388"/>
                                  </a:lnTo>
                                  <a:lnTo>
                                    <a:pt x="4763" y="95250"/>
                                  </a:lnTo>
                                  <a:lnTo>
                                    <a:pt x="33338" y="109538"/>
                                  </a:lnTo>
                                  <a:lnTo>
                                    <a:pt x="35719" y="85725"/>
                                  </a:lnTo>
                                  <a:lnTo>
                                    <a:pt x="28575" y="71438"/>
                                  </a:lnTo>
                                  <a:lnTo>
                                    <a:pt x="40481" y="47625"/>
                                  </a:lnTo>
                                  <a:lnTo>
                                    <a:pt x="19050" y="0"/>
                                  </a:lnTo>
                                  <a:close/>
                                </a:path>
                              </a:pathLst>
                            </a:custGeom>
                            <a:solidFill>
                              <a:srgbClr val="231575"/>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900" dirty="0">
                                <a:solidFill>
                                  <a:schemeClr val="bg1"/>
                                </a:solidFill>
                              </a:endParaRPr>
                            </a:p>
                          </p:txBody>
                        </p:sp>
                      </p:grpSp>
                      <p:sp>
                        <p:nvSpPr>
                          <p:cNvPr id="322" name="Freeform 321"/>
                          <p:cNvSpPr/>
                          <p:nvPr/>
                        </p:nvSpPr>
                        <p:spPr>
                          <a:xfrm>
                            <a:off x="338703" y="5181968"/>
                            <a:ext cx="34934" cy="74557"/>
                          </a:xfrm>
                          <a:custGeom>
                            <a:avLst/>
                            <a:gdLst>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0 w 35718"/>
                              <a:gd name="connsiteY4"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16669 h 73819"/>
                              <a:gd name="connsiteX5" fmla="*/ 0 w 35718"/>
                              <a:gd name="connsiteY5"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9525 h 73819"/>
                              <a:gd name="connsiteX5" fmla="*/ 0 w 35718"/>
                              <a:gd name="connsiteY5" fmla="*/ 0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 h="73819">
                                <a:moveTo>
                                  <a:pt x="0" y="0"/>
                                </a:moveTo>
                                <a:cubicBezTo>
                                  <a:pt x="794" y="22225"/>
                                  <a:pt x="1587" y="44450"/>
                                  <a:pt x="2381" y="66675"/>
                                </a:cubicBezTo>
                                <a:lnTo>
                                  <a:pt x="28575" y="73819"/>
                                </a:lnTo>
                                <a:lnTo>
                                  <a:pt x="35718" y="40482"/>
                                </a:lnTo>
                                <a:lnTo>
                                  <a:pt x="16668" y="9525"/>
                                </a:lnTo>
                                <a:lnTo>
                                  <a:pt x="0" y="0"/>
                                </a:lnTo>
                                <a:close/>
                              </a:path>
                            </a:pathLst>
                          </a:custGeom>
                          <a:solidFill>
                            <a:srgbClr val="231575"/>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900" dirty="0">
                              <a:solidFill>
                                <a:schemeClr val="bg1"/>
                              </a:solidFill>
                            </a:endParaRPr>
                          </a:p>
                        </p:txBody>
                      </p:sp>
                    </p:grpSp>
                    <p:sp>
                      <p:nvSpPr>
                        <p:cNvPr id="320" name="Freeform 319"/>
                        <p:cNvSpPr/>
                        <p:nvPr/>
                      </p:nvSpPr>
                      <p:spPr>
                        <a:xfrm>
                          <a:off x="505331" y="5741523"/>
                          <a:ext cx="130208" cy="71384"/>
                        </a:xfrm>
                        <a:custGeom>
                          <a:avLst/>
                          <a:gdLst>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0 w 130969"/>
                            <a:gd name="connsiteY16" fmla="*/ 7144 h 71438"/>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28575 w 130969"/>
                            <a:gd name="connsiteY16" fmla="*/ 14288 h 71438"/>
                            <a:gd name="connsiteX17" fmla="*/ 0 w 130969"/>
                            <a:gd name="connsiteY17" fmla="*/ 7144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969" h="71438">
                              <a:moveTo>
                                <a:pt x="0" y="7144"/>
                              </a:moveTo>
                              <a:cubicBezTo>
                                <a:pt x="794" y="26988"/>
                                <a:pt x="1587" y="46831"/>
                                <a:pt x="2381" y="66675"/>
                              </a:cubicBezTo>
                              <a:lnTo>
                                <a:pt x="19050" y="71438"/>
                              </a:lnTo>
                              <a:lnTo>
                                <a:pt x="33338" y="61913"/>
                              </a:lnTo>
                              <a:lnTo>
                                <a:pt x="54769" y="71438"/>
                              </a:lnTo>
                              <a:lnTo>
                                <a:pt x="69056" y="69056"/>
                              </a:lnTo>
                              <a:lnTo>
                                <a:pt x="88106" y="61913"/>
                              </a:lnTo>
                              <a:lnTo>
                                <a:pt x="92869" y="42863"/>
                              </a:lnTo>
                              <a:lnTo>
                                <a:pt x="76200" y="30956"/>
                              </a:lnTo>
                              <a:lnTo>
                                <a:pt x="107156" y="16669"/>
                              </a:lnTo>
                              <a:lnTo>
                                <a:pt x="128588" y="45244"/>
                              </a:lnTo>
                              <a:lnTo>
                                <a:pt x="130969" y="30956"/>
                              </a:lnTo>
                              <a:lnTo>
                                <a:pt x="116681" y="7144"/>
                              </a:lnTo>
                              <a:lnTo>
                                <a:pt x="88106" y="0"/>
                              </a:lnTo>
                              <a:lnTo>
                                <a:pt x="66675" y="21431"/>
                              </a:lnTo>
                              <a:lnTo>
                                <a:pt x="52388" y="16669"/>
                              </a:lnTo>
                              <a:lnTo>
                                <a:pt x="28575" y="14288"/>
                              </a:lnTo>
                              <a:lnTo>
                                <a:pt x="0" y="7144"/>
                              </a:lnTo>
                              <a:close/>
                            </a:path>
                          </a:pathLst>
                        </a:custGeom>
                        <a:solidFill>
                          <a:srgbClr val="231575"/>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900" dirty="0">
                            <a:solidFill>
                              <a:schemeClr val="bg1"/>
                            </a:solidFill>
                          </a:endParaRPr>
                        </a:p>
                      </p:txBody>
                    </p:sp>
                  </p:grpSp>
                  <p:sp>
                    <p:nvSpPr>
                      <p:cNvPr id="318" name="Freeform 3121"/>
                      <p:cNvSpPr/>
                      <p:nvPr/>
                    </p:nvSpPr>
                    <p:spPr>
                      <a:xfrm>
                        <a:off x="1209235" y="6088923"/>
                        <a:ext cx="142911" cy="461617"/>
                      </a:xfrm>
                      <a:custGeom>
                        <a:avLst/>
                        <a:gdLst>
                          <a:gd name="connsiteX0" fmla="*/ 0 w 142875"/>
                          <a:gd name="connsiteY0" fmla="*/ 9525 h 461963"/>
                          <a:gd name="connsiteX1" fmla="*/ 21431 w 142875"/>
                          <a:gd name="connsiteY1" fmla="*/ 14288 h 461963"/>
                          <a:gd name="connsiteX2" fmla="*/ 61913 w 142875"/>
                          <a:gd name="connsiteY2" fmla="*/ 0 h 461963"/>
                          <a:gd name="connsiteX3" fmla="*/ 78581 w 142875"/>
                          <a:gd name="connsiteY3" fmla="*/ 35719 h 461963"/>
                          <a:gd name="connsiteX4" fmla="*/ 83344 w 142875"/>
                          <a:gd name="connsiteY4" fmla="*/ 73819 h 461963"/>
                          <a:gd name="connsiteX5" fmla="*/ 92869 w 142875"/>
                          <a:gd name="connsiteY5" fmla="*/ 252413 h 461963"/>
                          <a:gd name="connsiteX6" fmla="*/ 92869 w 142875"/>
                          <a:gd name="connsiteY6" fmla="*/ 273844 h 461963"/>
                          <a:gd name="connsiteX7" fmla="*/ 92869 w 142875"/>
                          <a:gd name="connsiteY7" fmla="*/ 302419 h 461963"/>
                          <a:gd name="connsiteX8" fmla="*/ 142875 w 142875"/>
                          <a:gd name="connsiteY8" fmla="*/ 385763 h 461963"/>
                          <a:gd name="connsiteX9" fmla="*/ 111919 w 142875"/>
                          <a:gd name="connsiteY9" fmla="*/ 438150 h 461963"/>
                          <a:gd name="connsiteX10" fmla="*/ 61913 w 142875"/>
                          <a:gd name="connsiteY10" fmla="*/ 461963 h 461963"/>
                          <a:gd name="connsiteX11" fmla="*/ 88106 w 142875"/>
                          <a:gd name="connsiteY11" fmla="*/ 419100 h 461963"/>
                          <a:gd name="connsiteX12" fmla="*/ 104775 w 142875"/>
                          <a:gd name="connsiteY12" fmla="*/ 352425 h 461963"/>
                          <a:gd name="connsiteX13" fmla="*/ 83344 w 142875"/>
                          <a:gd name="connsiteY13" fmla="*/ 335757 h 461963"/>
                          <a:gd name="connsiteX14" fmla="*/ 76200 w 142875"/>
                          <a:gd name="connsiteY14" fmla="*/ 297657 h 461963"/>
                          <a:gd name="connsiteX15" fmla="*/ 80963 w 142875"/>
                          <a:gd name="connsiteY15" fmla="*/ 271463 h 461963"/>
                          <a:gd name="connsiteX16" fmla="*/ 69056 w 142875"/>
                          <a:gd name="connsiteY16" fmla="*/ 261938 h 461963"/>
                          <a:gd name="connsiteX17" fmla="*/ 73819 w 142875"/>
                          <a:gd name="connsiteY17" fmla="*/ 230982 h 461963"/>
                          <a:gd name="connsiteX18" fmla="*/ 64294 w 142875"/>
                          <a:gd name="connsiteY18" fmla="*/ 230982 h 461963"/>
                          <a:gd name="connsiteX19" fmla="*/ 69056 w 142875"/>
                          <a:gd name="connsiteY19" fmla="*/ 200025 h 461963"/>
                          <a:gd name="connsiteX20" fmla="*/ 76200 w 142875"/>
                          <a:gd name="connsiteY20" fmla="*/ 190500 h 461963"/>
                          <a:gd name="connsiteX21" fmla="*/ 61913 w 142875"/>
                          <a:gd name="connsiteY21" fmla="*/ 145257 h 461963"/>
                          <a:gd name="connsiteX22" fmla="*/ 54769 w 142875"/>
                          <a:gd name="connsiteY22" fmla="*/ 97632 h 461963"/>
                          <a:gd name="connsiteX23" fmla="*/ 59531 w 142875"/>
                          <a:gd name="connsiteY23" fmla="*/ 61913 h 461963"/>
                          <a:gd name="connsiteX24" fmla="*/ 50006 w 142875"/>
                          <a:gd name="connsiteY24" fmla="*/ 26194 h 461963"/>
                          <a:gd name="connsiteX25" fmla="*/ 0 w 142875"/>
                          <a:gd name="connsiteY25" fmla="*/ 9525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461963">
                            <a:moveTo>
                              <a:pt x="0" y="9525"/>
                            </a:moveTo>
                            <a:lnTo>
                              <a:pt x="21431" y="14288"/>
                            </a:lnTo>
                            <a:lnTo>
                              <a:pt x="61913" y="0"/>
                            </a:lnTo>
                            <a:lnTo>
                              <a:pt x="78581" y="35719"/>
                            </a:lnTo>
                            <a:lnTo>
                              <a:pt x="83344" y="73819"/>
                            </a:lnTo>
                            <a:lnTo>
                              <a:pt x="92869" y="252413"/>
                            </a:lnTo>
                            <a:lnTo>
                              <a:pt x="92869" y="273844"/>
                            </a:lnTo>
                            <a:lnTo>
                              <a:pt x="92869" y="302419"/>
                            </a:lnTo>
                            <a:lnTo>
                              <a:pt x="142875" y="385763"/>
                            </a:lnTo>
                            <a:lnTo>
                              <a:pt x="111919" y="438150"/>
                            </a:lnTo>
                            <a:lnTo>
                              <a:pt x="61913" y="461963"/>
                            </a:lnTo>
                            <a:lnTo>
                              <a:pt x="88106" y="419100"/>
                            </a:lnTo>
                            <a:lnTo>
                              <a:pt x="104775" y="352425"/>
                            </a:lnTo>
                            <a:lnTo>
                              <a:pt x="83344" y="335757"/>
                            </a:lnTo>
                            <a:lnTo>
                              <a:pt x="76200" y="297657"/>
                            </a:lnTo>
                            <a:lnTo>
                              <a:pt x="80963" y="271463"/>
                            </a:lnTo>
                            <a:lnTo>
                              <a:pt x="69056" y="261938"/>
                            </a:lnTo>
                            <a:lnTo>
                              <a:pt x="73819" y="230982"/>
                            </a:lnTo>
                            <a:lnTo>
                              <a:pt x="64294" y="230982"/>
                            </a:lnTo>
                            <a:lnTo>
                              <a:pt x="69056" y="200025"/>
                            </a:lnTo>
                            <a:lnTo>
                              <a:pt x="76200" y="190500"/>
                            </a:lnTo>
                            <a:lnTo>
                              <a:pt x="61913" y="145257"/>
                            </a:lnTo>
                            <a:lnTo>
                              <a:pt x="54769" y="97632"/>
                            </a:lnTo>
                            <a:lnTo>
                              <a:pt x="59531" y="61913"/>
                            </a:lnTo>
                            <a:lnTo>
                              <a:pt x="50006" y="26194"/>
                            </a:lnTo>
                            <a:lnTo>
                              <a:pt x="0" y="9525"/>
                            </a:lnTo>
                            <a:close/>
                          </a:path>
                        </a:pathLst>
                      </a:custGeom>
                      <a:grp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900" dirty="0">
                          <a:solidFill>
                            <a:schemeClr val="bg1"/>
                          </a:solidFill>
                        </a:endParaRPr>
                      </a:p>
                    </p:txBody>
                  </p:sp>
                </p:grpSp>
                <p:sp>
                  <p:nvSpPr>
                    <p:cNvPr id="316" name="Freeform 3123"/>
                    <p:cNvSpPr/>
                    <p:nvPr/>
                  </p:nvSpPr>
                  <p:spPr>
                    <a:xfrm>
                      <a:off x="1168666" y="6112387"/>
                      <a:ext cx="100037" cy="190357"/>
                    </a:xfrm>
                    <a:custGeom>
                      <a:avLst/>
                      <a:gdLst>
                        <a:gd name="connsiteX0" fmla="*/ 38100 w 100012"/>
                        <a:gd name="connsiteY0" fmla="*/ 0 h 190500"/>
                        <a:gd name="connsiteX1" fmla="*/ 52387 w 100012"/>
                        <a:gd name="connsiteY1" fmla="*/ 80962 h 190500"/>
                        <a:gd name="connsiteX2" fmla="*/ 33337 w 100012"/>
                        <a:gd name="connsiteY2" fmla="*/ 78581 h 190500"/>
                        <a:gd name="connsiteX3" fmla="*/ 7144 w 100012"/>
                        <a:gd name="connsiteY3" fmla="*/ 78581 h 190500"/>
                        <a:gd name="connsiteX4" fmla="*/ 0 w 100012"/>
                        <a:gd name="connsiteY4" fmla="*/ 109537 h 190500"/>
                        <a:gd name="connsiteX5" fmla="*/ 0 w 100012"/>
                        <a:gd name="connsiteY5" fmla="*/ 145256 h 190500"/>
                        <a:gd name="connsiteX6" fmla="*/ 21431 w 100012"/>
                        <a:gd name="connsiteY6" fmla="*/ 142875 h 190500"/>
                        <a:gd name="connsiteX7" fmla="*/ 38100 w 100012"/>
                        <a:gd name="connsiteY7" fmla="*/ 119062 h 190500"/>
                        <a:gd name="connsiteX8" fmla="*/ 54769 w 100012"/>
                        <a:gd name="connsiteY8" fmla="*/ 107156 h 190500"/>
                        <a:gd name="connsiteX9" fmla="*/ 73819 w 100012"/>
                        <a:gd name="connsiteY9" fmla="*/ 145256 h 190500"/>
                        <a:gd name="connsiteX10" fmla="*/ 50006 w 100012"/>
                        <a:gd name="connsiteY10" fmla="*/ 190500 h 190500"/>
                        <a:gd name="connsiteX11" fmla="*/ 88106 w 100012"/>
                        <a:gd name="connsiteY11" fmla="*/ 169069 h 190500"/>
                        <a:gd name="connsiteX12" fmla="*/ 100012 w 100012"/>
                        <a:gd name="connsiteY12" fmla="*/ 147637 h 190500"/>
                        <a:gd name="connsiteX13" fmla="*/ 88106 w 100012"/>
                        <a:gd name="connsiteY13" fmla="*/ 95250 h 190500"/>
                        <a:gd name="connsiteX14" fmla="*/ 76200 w 100012"/>
                        <a:gd name="connsiteY14" fmla="*/ 59531 h 190500"/>
                        <a:gd name="connsiteX15" fmla="*/ 38100 w 100012"/>
                        <a:gd name="connsiteY15"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12" h="190500">
                          <a:moveTo>
                            <a:pt x="38100" y="0"/>
                          </a:moveTo>
                          <a:lnTo>
                            <a:pt x="52387" y="80962"/>
                          </a:lnTo>
                          <a:lnTo>
                            <a:pt x="33337" y="78581"/>
                          </a:lnTo>
                          <a:lnTo>
                            <a:pt x="7144" y="78581"/>
                          </a:lnTo>
                          <a:lnTo>
                            <a:pt x="0" y="109537"/>
                          </a:lnTo>
                          <a:lnTo>
                            <a:pt x="0" y="145256"/>
                          </a:lnTo>
                          <a:lnTo>
                            <a:pt x="21431" y="142875"/>
                          </a:lnTo>
                          <a:lnTo>
                            <a:pt x="38100" y="119062"/>
                          </a:lnTo>
                          <a:lnTo>
                            <a:pt x="54769" y="107156"/>
                          </a:lnTo>
                          <a:lnTo>
                            <a:pt x="73819" y="145256"/>
                          </a:lnTo>
                          <a:lnTo>
                            <a:pt x="50006" y="190500"/>
                          </a:lnTo>
                          <a:lnTo>
                            <a:pt x="88106" y="169069"/>
                          </a:lnTo>
                          <a:lnTo>
                            <a:pt x="100012" y="147637"/>
                          </a:lnTo>
                          <a:lnTo>
                            <a:pt x="88106" y="95250"/>
                          </a:lnTo>
                          <a:lnTo>
                            <a:pt x="76200" y="59531"/>
                          </a:lnTo>
                          <a:lnTo>
                            <a:pt x="38100" y="0"/>
                          </a:lnTo>
                          <a:close/>
                        </a:path>
                      </a:pathLst>
                    </a:custGeom>
                    <a:grp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900" dirty="0">
                        <a:solidFill>
                          <a:schemeClr val="bg1"/>
                        </a:solidFill>
                      </a:endParaRPr>
                    </a:p>
                  </p:txBody>
                </p:sp>
              </p:grpSp>
              <p:sp>
                <p:nvSpPr>
                  <p:cNvPr id="314" name="Freeform 3125"/>
                  <p:cNvSpPr/>
                  <p:nvPr/>
                </p:nvSpPr>
                <p:spPr>
                  <a:xfrm>
                    <a:off x="1154211" y="6260437"/>
                    <a:ext cx="46049" cy="85661"/>
                  </a:xfrm>
                  <a:custGeom>
                    <a:avLst/>
                    <a:gdLst>
                      <a:gd name="connsiteX0" fmla="*/ 23813 w 45244"/>
                      <a:gd name="connsiteY0" fmla="*/ 0 h 85725"/>
                      <a:gd name="connsiteX1" fmla="*/ 0 w 45244"/>
                      <a:gd name="connsiteY1" fmla="*/ 52387 h 85725"/>
                      <a:gd name="connsiteX2" fmla="*/ 26194 w 45244"/>
                      <a:gd name="connsiteY2" fmla="*/ 85725 h 85725"/>
                      <a:gd name="connsiteX3" fmla="*/ 45244 w 45244"/>
                      <a:gd name="connsiteY3" fmla="*/ 61912 h 85725"/>
                      <a:gd name="connsiteX4" fmla="*/ 23813 w 45244"/>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85725">
                        <a:moveTo>
                          <a:pt x="23813" y="0"/>
                        </a:moveTo>
                        <a:lnTo>
                          <a:pt x="0" y="52387"/>
                        </a:lnTo>
                        <a:lnTo>
                          <a:pt x="26194" y="85725"/>
                        </a:lnTo>
                        <a:lnTo>
                          <a:pt x="45244" y="61912"/>
                        </a:lnTo>
                        <a:lnTo>
                          <a:pt x="23813" y="0"/>
                        </a:lnTo>
                        <a:close/>
                      </a:path>
                    </a:pathLst>
                  </a:custGeom>
                  <a:grp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900" dirty="0">
                      <a:solidFill>
                        <a:schemeClr val="bg1"/>
                      </a:solidFill>
                    </a:endParaRPr>
                  </a:p>
                </p:txBody>
              </p:sp>
            </p:grpSp>
            <p:sp>
              <p:nvSpPr>
                <p:cNvPr id="312" name="Freeform 3128"/>
                <p:cNvSpPr/>
                <p:nvPr/>
              </p:nvSpPr>
              <p:spPr bwMode="auto">
                <a:xfrm rot="19404755">
                  <a:off x="5658094" y="765823"/>
                  <a:ext cx="16154" cy="50325"/>
                </a:xfrm>
                <a:custGeom>
                  <a:avLst/>
                  <a:gdLst>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41339"/>
                    <a:gd name="connsiteY0" fmla="*/ 0 h 131036"/>
                    <a:gd name="connsiteX1" fmla="*/ 0 w 41339"/>
                    <a:gd name="connsiteY1" fmla="*/ 62670 h 131036"/>
                    <a:gd name="connsiteX2" fmla="*/ 8546 w 41339"/>
                    <a:gd name="connsiteY2" fmla="*/ 94004 h 131036"/>
                    <a:gd name="connsiteX3" fmla="*/ 8546 w 41339"/>
                    <a:gd name="connsiteY3" fmla="*/ 125339 h 131036"/>
                    <a:gd name="connsiteX4" fmla="*/ 25638 w 41339"/>
                    <a:gd name="connsiteY4" fmla="*/ 131036 h 131036"/>
                    <a:gd name="connsiteX5" fmla="*/ 34184 w 41339"/>
                    <a:gd name="connsiteY5" fmla="*/ 102550 h 131036"/>
                    <a:gd name="connsiteX6" fmla="*/ 25638 w 41339"/>
                    <a:gd name="connsiteY6" fmla="*/ 94004 h 131036"/>
                    <a:gd name="connsiteX7" fmla="*/ 34184 w 41339"/>
                    <a:gd name="connsiteY7" fmla="*/ 71215 h 131036"/>
                    <a:gd name="connsiteX8" fmla="*/ 25638 w 41339"/>
                    <a:gd name="connsiteY8" fmla="*/ 54124 h 131036"/>
                    <a:gd name="connsiteX9" fmla="*/ 37032 w 41339"/>
                    <a:gd name="connsiteY9" fmla="*/ 37032 h 131036"/>
                    <a:gd name="connsiteX10" fmla="*/ 25638 w 41339"/>
                    <a:gd name="connsiteY10" fmla="*/ 0 h 1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39" h="131036">
                      <a:moveTo>
                        <a:pt x="25638" y="0"/>
                      </a:moveTo>
                      <a:lnTo>
                        <a:pt x="0" y="62670"/>
                      </a:lnTo>
                      <a:lnTo>
                        <a:pt x="8546" y="94004"/>
                      </a:lnTo>
                      <a:lnTo>
                        <a:pt x="8546" y="125339"/>
                      </a:lnTo>
                      <a:lnTo>
                        <a:pt x="25638" y="131036"/>
                      </a:lnTo>
                      <a:lnTo>
                        <a:pt x="34184" y="102550"/>
                      </a:lnTo>
                      <a:lnTo>
                        <a:pt x="25638" y="94004"/>
                      </a:lnTo>
                      <a:lnTo>
                        <a:pt x="34184" y="71215"/>
                      </a:lnTo>
                      <a:lnTo>
                        <a:pt x="25638" y="54124"/>
                      </a:lnTo>
                      <a:cubicBezTo>
                        <a:pt x="25638" y="48427"/>
                        <a:pt x="51275" y="17091"/>
                        <a:pt x="37032" y="37032"/>
                      </a:cubicBezTo>
                      <a:lnTo>
                        <a:pt x="25638" y="0"/>
                      </a:lnTo>
                      <a:close/>
                    </a:path>
                  </a:pathLst>
                </a:custGeom>
                <a:solidFill>
                  <a:schemeClr val="bg1"/>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900" dirty="0">
                    <a:solidFill>
                      <a:schemeClr val="bg1"/>
                    </a:solidFill>
                  </a:endParaRPr>
                </a:p>
              </p:txBody>
            </p:sp>
          </p:grpSp>
          <p:grpSp>
            <p:nvGrpSpPr>
              <p:cNvPr id="11" name="Group 330"/>
              <p:cNvGrpSpPr/>
              <p:nvPr/>
            </p:nvGrpSpPr>
            <p:grpSpPr>
              <a:xfrm>
                <a:off x="5097849" y="374712"/>
                <a:ext cx="3204312" cy="1891748"/>
                <a:chOff x="5097849" y="374712"/>
                <a:chExt cx="3204312" cy="1891748"/>
              </a:xfrm>
            </p:grpSpPr>
            <p:sp>
              <p:nvSpPr>
                <p:cNvPr id="205" name="Freeform 1"/>
                <p:cNvSpPr>
                  <a:spLocks noChangeArrowheads="1"/>
                </p:cNvSpPr>
                <p:nvPr/>
              </p:nvSpPr>
              <p:spPr bwMode="auto">
                <a:xfrm rot="21163818">
                  <a:off x="6812011" y="912455"/>
                  <a:ext cx="314377" cy="201960"/>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solidFill>
                  <a:schemeClr val="accent5">
                    <a:lumMod val="60000"/>
                    <a:lumOff val="40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US" sz="400" dirty="0"/>
                </a:p>
              </p:txBody>
            </p:sp>
            <p:sp>
              <p:nvSpPr>
                <p:cNvPr id="206" name="Freeform 44"/>
                <p:cNvSpPr/>
                <p:nvPr/>
              </p:nvSpPr>
              <p:spPr bwMode="auto">
                <a:xfrm>
                  <a:off x="5829738" y="520811"/>
                  <a:ext cx="305679" cy="481267"/>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solidFill>
                  <a:schemeClr val="bg2">
                    <a:lumMod val="75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sz="400" dirty="0"/>
                </a:p>
              </p:txBody>
            </p:sp>
            <p:sp>
              <p:nvSpPr>
                <p:cNvPr id="207" name="Freeform 206"/>
                <p:cNvSpPr/>
                <p:nvPr/>
              </p:nvSpPr>
              <p:spPr bwMode="auto">
                <a:xfrm>
                  <a:off x="5575006" y="461266"/>
                  <a:ext cx="335501" cy="246772"/>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solidFill>
                  <a:srgbClr val="231575"/>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sz="400" dirty="0"/>
                </a:p>
              </p:txBody>
            </p:sp>
            <p:sp>
              <p:nvSpPr>
                <p:cNvPr id="208" name="Freeform 207"/>
                <p:cNvSpPr/>
                <p:nvPr/>
              </p:nvSpPr>
              <p:spPr bwMode="auto">
                <a:xfrm>
                  <a:off x="5488646" y="606137"/>
                  <a:ext cx="402601" cy="340693"/>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solidFill>
                  <a:srgbClr val="231575"/>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209" name="Freeform 208"/>
                <p:cNvSpPr/>
                <p:nvPr/>
              </p:nvSpPr>
              <p:spPr bwMode="auto">
                <a:xfrm>
                  <a:off x="5645834" y="917365"/>
                  <a:ext cx="326803" cy="492931"/>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solidFill>
                  <a:schemeClr val="bg2">
                    <a:lumMod val="75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210" name="Freeform 48"/>
                <p:cNvSpPr/>
                <p:nvPr/>
              </p:nvSpPr>
              <p:spPr bwMode="auto">
                <a:xfrm>
                  <a:off x="5928525" y="975682"/>
                  <a:ext cx="278963" cy="354199"/>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solidFill>
                  <a:schemeClr val="bg2">
                    <a:lumMod val="75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211" name="Freeform 210"/>
                <p:cNvSpPr/>
                <p:nvPr/>
              </p:nvSpPr>
              <p:spPr bwMode="auto">
                <a:xfrm>
                  <a:off x="5853969" y="1291821"/>
                  <a:ext cx="331152" cy="395941"/>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solidFill>
                  <a:srgbClr val="FF0000"/>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212" name="Freeform 211"/>
                <p:cNvSpPr/>
                <p:nvPr/>
              </p:nvSpPr>
              <p:spPr bwMode="auto">
                <a:xfrm>
                  <a:off x="6155298" y="1327425"/>
                  <a:ext cx="341714" cy="364634"/>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solidFill>
                  <a:srgbClr val="FF0000"/>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213" name="Freeform 51"/>
                <p:cNvSpPr/>
                <p:nvPr/>
              </p:nvSpPr>
              <p:spPr bwMode="auto">
                <a:xfrm>
                  <a:off x="6183878" y="1070217"/>
                  <a:ext cx="365944" cy="276237"/>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solidFill>
                  <a:schemeClr val="bg2">
                    <a:lumMod val="75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214" name="Freeform 213"/>
                <p:cNvSpPr/>
                <p:nvPr/>
              </p:nvSpPr>
              <p:spPr bwMode="auto">
                <a:xfrm>
                  <a:off x="6110565" y="809326"/>
                  <a:ext cx="349791" cy="280535"/>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solidFill>
                  <a:schemeClr val="bg2">
                    <a:lumMod val="75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215" name="Freeform 214"/>
                <p:cNvSpPr/>
                <p:nvPr/>
              </p:nvSpPr>
              <p:spPr bwMode="auto">
                <a:xfrm>
                  <a:off x="5947784" y="528791"/>
                  <a:ext cx="525619" cy="314297"/>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solidFill>
                  <a:schemeClr val="bg2">
                    <a:lumMod val="75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216" name="Freeform 215"/>
                <p:cNvSpPr/>
                <p:nvPr/>
              </p:nvSpPr>
              <p:spPr bwMode="auto">
                <a:xfrm>
                  <a:off x="6463462" y="584038"/>
                  <a:ext cx="334259" cy="196436"/>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solidFill>
                  <a:schemeClr val="accent5">
                    <a:lumMod val="60000"/>
                    <a:lumOff val="40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217" name="Freeform 55"/>
                <p:cNvSpPr/>
                <p:nvPr/>
              </p:nvSpPr>
              <p:spPr bwMode="auto">
                <a:xfrm>
                  <a:off x="6453521" y="774949"/>
                  <a:ext cx="366566" cy="214237"/>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solidFill>
                  <a:schemeClr val="accent5">
                    <a:lumMod val="60000"/>
                    <a:lumOff val="40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218" name="Freeform 217"/>
                <p:cNvSpPr/>
                <p:nvPr/>
              </p:nvSpPr>
              <p:spPr bwMode="auto">
                <a:xfrm>
                  <a:off x="6449173" y="961563"/>
                  <a:ext cx="433045" cy="190297"/>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solidFill>
                  <a:schemeClr val="accent5">
                    <a:lumMod val="60000"/>
                    <a:lumOff val="40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219" name="Freeform 218"/>
                <p:cNvSpPr/>
                <p:nvPr/>
              </p:nvSpPr>
              <p:spPr bwMode="auto">
                <a:xfrm>
                  <a:off x="6543610" y="1139583"/>
                  <a:ext cx="390797" cy="206871"/>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solidFill>
                  <a:schemeClr val="accent5">
                    <a:lumMod val="60000"/>
                    <a:lumOff val="40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220" name="Freeform 58"/>
                <p:cNvSpPr/>
                <p:nvPr/>
              </p:nvSpPr>
              <p:spPr bwMode="auto">
                <a:xfrm>
                  <a:off x="6581509" y="1463702"/>
                  <a:ext cx="464110" cy="223446"/>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solidFill>
                  <a:schemeClr val="accent3">
                    <a:lumMod val="60000"/>
                    <a:lumOff val="40000"/>
                  </a:schemeClr>
                </a:solidFill>
                <a:ln w="9525">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221" name="Freeform 220"/>
                <p:cNvSpPr/>
                <p:nvPr/>
              </p:nvSpPr>
              <p:spPr bwMode="auto">
                <a:xfrm>
                  <a:off x="7029464" y="1473524"/>
                  <a:ext cx="250383" cy="244317"/>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solidFill>
                  <a:schemeClr val="accent3">
                    <a:lumMod val="60000"/>
                    <a:lumOff val="40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222" name="Freeform 221"/>
                <p:cNvSpPr/>
                <p:nvPr/>
              </p:nvSpPr>
              <p:spPr bwMode="auto">
                <a:xfrm>
                  <a:off x="7215233" y="1544732"/>
                  <a:ext cx="176449" cy="319822"/>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solidFill>
                  <a:schemeClr val="accent6">
                    <a:lumMod val="60000"/>
                    <a:lumOff val="40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223" name="Freeform 222"/>
                <p:cNvSpPr/>
                <p:nvPr/>
              </p:nvSpPr>
              <p:spPr bwMode="auto">
                <a:xfrm>
                  <a:off x="6862957" y="1091702"/>
                  <a:ext cx="364081" cy="273168"/>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solidFill>
                  <a:schemeClr val="accent5">
                    <a:lumMod val="60000"/>
                    <a:lumOff val="40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224" name="Freeform 62"/>
                <p:cNvSpPr/>
                <p:nvPr/>
              </p:nvSpPr>
              <p:spPr bwMode="auto">
                <a:xfrm>
                  <a:off x="7079169" y="677960"/>
                  <a:ext cx="276478" cy="271941"/>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solidFill>
                  <a:schemeClr val="accent2">
                    <a:lumMod val="40000"/>
                    <a:lumOff val="60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225" name="Freeform 224"/>
                <p:cNvSpPr/>
                <p:nvPr/>
              </p:nvSpPr>
              <p:spPr bwMode="auto">
                <a:xfrm>
                  <a:off x="7187896" y="924732"/>
                  <a:ext cx="205029" cy="348674"/>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solidFill>
                  <a:schemeClr val="accent2">
                    <a:lumMod val="40000"/>
                    <a:lumOff val="60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226" name="Freeform 225"/>
                <p:cNvSpPr/>
                <p:nvPr/>
              </p:nvSpPr>
              <p:spPr bwMode="auto">
                <a:xfrm>
                  <a:off x="7366209" y="1520178"/>
                  <a:ext cx="198816" cy="321049"/>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solidFill>
                  <a:schemeClr val="accent6">
                    <a:lumMod val="60000"/>
                    <a:lumOff val="40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227" name="Freeform 65"/>
                <p:cNvSpPr/>
                <p:nvPr/>
              </p:nvSpPr>
              <p:spPr bwMode="auto">
                <a:xfrm>
                  <a:off x="7501031" y="1491326"/>
                  <a:ext cx="276478" cy="287287"/>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solidFill>
                  <a:schemeClr val="accent3">
                    <a:lumMod val="75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228" name="Freeform 227"/>
                <p:cNvSpPr/>
                <p:nvPr/>
              </p:nvSpPr>
              <p:spPr bwMode="auto">
                <a:xfrm>
                  <a:off x="7625290" y="1452653"/>
                  <a:ext cx="253489" cy="192753"/>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solidFill>
                  <a:schemeClr val="accent3">
                    <a:lumMod val="75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229" name="Freeform 228"/>
                <p:cNvSpPr/>
                <p:nvPr/>
              </p:nvSpPr>
              <p:spPr bwMode="auto">
                <a:xfrm>
                  <a:off x="7332659" y="1099682"/>
                  <a:ext cx="344199" cy="201960"/>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solidFill>
                  <a:schemeClr val="accent2">
                    <a:lumMod val="40000"/>
                    <a:lumOff val="60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230" name="Freeform 229"/>
                <p:cNvSpPr/>
                <p:nvPr/>
              </p:nvSpPr>
              <p:spPr bwMode="auto">
                <a:xfrm>
                  <a:off x="7258103" y="1360574"/>
                  <a:ext cx="436772" cy="201960"/>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solidFill>
                  <a:schemeClr val="accent6">
                    <a:lumMod val="60000"/>
                    <a:lumOff val="40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231" name="Freeform 69"/>
                <p:cNvSpPr/>
                <p:nvPr/>
              </p:nvSpPr>
              <p:spPr bwMode="auto">
                <a:xfrm>
                  <a:off x="7364345" y="937622"/>
                  <a:ext cx="165265" cy="275010"/>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solidFill>
                  <a:schemeClr val="accent2">
                    <a:lumMod val="40000"/>
                    <a:lumOff val="60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232" name="Freeform 231"/>
                <p:cNvSpPr/>
                <p:nvPr/>
              </p:nvSpPr>
              <p:spPr bwMode="auto">
                <a:xfrm>
                  <a:off x="5455716" y="859663"/>
                  <a:ext cx="444849" cy="699803"/>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gradFill>
                  <a:gsLst>
                    <a:gs pos="47000">
                      <a:srgbClr val="231575"/>
                    </a:gs>
                    <a:gs pos="66000">
                      <a:srgbClr val="231575"/>
                    </a:gs>
                    <a:gs pos="83000">
                      <a:srgbClr val="FF0000"/>
                    </a:gs>
                  </a:gsLst>
                  <a:lin ang="5400000" scaled="0"/>
                </a:gra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233" name="Freeform 232"/>
                <p:cNvSpPr/>
                <p:nvPr/>
              </p:nvSpPr>
              <p:spPr bwMode="auto">
                <a:xfrm>
                  <a:off x="7069849" y="1696355"/>
                  <a:ext cx="294495" cy="255981"/>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solidFill>
                  <a:schemeClr val="accent3">
                    <a:lumMod val="60000"/>
                    <a:lumOff val="40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234" name="Freeform 72"/>
                <p:cNvSpPr/>
                <p:nvPr/>
              </p:nvSpPr>
              <p:spPr bwMode="auto">
                <a:xfrm>
                  <a:off x="7430203" y="1738712"/>
                  <a:ext cx="460382" cy="354198"/>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solidFill>
                  <a:schemeClr val="accent4">
                    <a:lumMod val="75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235" name="Freeform 234"/>
                <p:cNvSpPr/>
                <p:nvPr/>
              </p:nvSpPr>
              <p:spPr bwMode="auto">
                <a:xfrm>
                  <a:off x="7588633" y="1126078"/>
                  <a:ext cx="441122" cy="229585"/>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solidFill>
                  <a:schemeClr val="bg1">
                    <a:lumMod val="65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236" name="Freeform 235"/>
                <p:cNvSpPr/>
                <p:nvPr/>
              </p:nvSpPr>
              <p:spPr bwMode="auto">
                <a:xfrm>
                  <a:off x="8040938" y="374712"/>
                  <a:ext cx="183904" cy="281763"/>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solidFill>
                  <a:srgbClr val="FF9900"/>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237" name="Freeform 236"/>
                <p:cNvSpPr/>
                <p:nvPr/>
              </p:nvSpPr>
              <p:spPr bwMode="auto">
                <a:xfrm>
                  <a:off x="8022921" y="541682"/>
                  <a:ext cx="82633" cy="169426"/>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solidFill>
                  <a:srgbClr val="FF9900"/>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238" name="Freeform 76"/>
                <p:cNvSpPr/>
                <p:nvPr/>
              </p:nvSpPr>
              <p:spPr bwMode="auto">
                <a:xfrm>
                  <a:off x="7950850" y="555800"/>
                  <a:ext cx="91331" cy="162059"/>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solidFill>
                  <a:srgbClr val="FF9900"/>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239" name="Freeform 238"/>
                <p:cNvSpPr/>
                <p:nvPr/>
              </p:nvSpPr>
              <p:spPr bwMode="auto">
                <a:xfrm>
                  <a:off x="8004282" y="670593"/>
                  <a:ext cx="174585" cy="95762"/>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solidFill>
                  <a:srgbClr val="FF9900"/>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240" name="Freeform 239"/>
                <p:cNvSpPr/>
                <p:nvPr/>
              </p:nvSpPr>
              <p:spPr bwMode="auto">
                <a:xfrm>
                  <a:off x="8087536" y="726454"/>
                  <a:ext cx="27336" cy="43584"/>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solidFill>
                  <a:srgbClr val="FF9900"/>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241" name="Freeform 79"/>
                <p:cNvSpPr/>
                <p:nvPr/>
              </p:nvSpPr>
              <p:spPr bwMode="auto">
                <a:xfrm>
                  <a:off x="8012359" y="735662"/>
                  <a:ext cx="91952" cy="79802"/>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solidFill>
                  <a:srgbClr val="FF9900"/>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242" name="Freeform 241"/>
                <p:cNvSpPr/>
                <p:nvPr/>
              </p:nvSpPr>
              <p:spPr bwMode="auto">
                <a:xfrm>
                  <a:off x="7955200" y="824058"/>
                  <a:ext cx="73313" cy="151010"/>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solidFill>
                  <a:srgbClr val="FF9900"/>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243" name="Freeform 242"/>
                <p:cNvSpPr/>
                <p:nvPr/>
              </p:nvSpPr>
              <p:spPr bwMode="auto">
                <a:xfrm>
                  <a:off x="7951472" y="937622"/>
                  <a:ext cx="51568" cy="82871"/>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solidFill>
                  <a:srgbClr val="FF9900"/>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244" name="Freeform 243"/>
                <p:cNvSpPr/>
                <p:nvPr/>
              </p:nvSpPr>
              <p:spPr bwMode="auto">
                <a:xfrm>
                  <a:off x="7643929" y="952355"/>
                  <a:ext cx="221804" cy="240020"/>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solidFill>
                  <a:schemeClr val="bg1">
                    <a:lumMod val="65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245" name="Freeform 83"/>
                <p:cNvSpPr/>
                <p:nvPr/>
              </p:nvSpPr>
              <p:spPr bwMode="auto">
                <a:xfrm>
                  <a:off x="7772538" y="943147"/>
                  <a:ext cx="230502" cy="109268"/>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solidFill>
                  <a:srgbClr val="FF9900"/>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246" name="Freeform 245"/>
                <p:cNvSpPr/>
                <p:nvPr/>
              </p:nvSpPr>
              <p:spPr bwMode="auto">
                <a:xfrm>
                  <a:off x="7685556" y="798276"/>
                  <a:ext cx="300709" cy="216693"/>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solidFill>
                  <a:srgbClr val="FF9900"/>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grpSp>
              <p:nvGrpSpPr>
                <p:cNvPr id="12" name="Group 57"/>
                <p:cNvGrpSpPr/>
                <p:nvPr/>
              </p:nvGrpSpPr>
              <p:grpSpPr bwMode="auto">
                <a:xfrm>
                  <a:off x="6757257" y="554817"/>
                  <a:ext cx="332969" cy="376801"/>
                  <a:chOff x="4393406" y="1081031"/>
                  <a:chExt cx="997744" cy="1143057"/>
                </a:xfrm>
                <a:solidFill>
                  <a:srgbClr val="FFCC00"/>
                </a:solidFill>
              </p:grpSpPr>
              <p:sp>
                <p:nvSpPr>
                  <p:cNvPr id="309" name="Freeform 58"/>
                  <p:cNvSpPr/>
                  <p:nvPr/>
                </p:nvSpPr>
                <p:spPr>
                  <a:xfrm>
                    <a:off x="4393406" y="1166813"/>
                    <a:ext cx="997744" cy="1057275"/>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solidFill>
                    <a:schemeClr val="accent5">
                      <a:lumMod val="60000"/>
                      <a:lumOff val="40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310" name="Freeform 309"/>
                  <p:cNvSpPr/>
                  <p:nvPr/>
                </p:nvSpPr>
                <p:spPr>
                  <a:xfrm>
                    <a:off x="4638510" y="1081031"/>
                    <a:ext cx="35928" cy="59741"/>
                  </a:xfrm>
                  <a:custGeom>
                    <a:avLst/>
                    <a:gdLst>
                      <a:gd name="connsiteX0" fmla="*/ 28575 w 28575"/>
                      <a:gd name="connsiteY0" fmla="*/ 0 h 42863"/>
                      <a:gd name="connsiteX1" fmla="*/ 0 w 28575"/>
                      <a:gd name="connsiteY1" fmla="*/ 42863 h 42863"/>
                      <a:gd name="connsiteX2" fmla="*/ 28575 w 28575"/>
                      <a:gd name="connsiteY2" fmla="*/ 0 h 42863"/>
                      <a:gd name="connsiteX0" fmla="*/ 35885 w 35928"/>
                      <a:gd name="connsiteY0" fmla="*/ 2617 h 45483"/>
                      <a:gd name="connsiteX1" fmla="*/ 7310 w 35928"/>
                      <a:gd name="connsiteY1" fmla="*/ 45480 h 45483"/>
                      <a:gd name="connsiteX2" fmla="*/ 166 w 35928"/>
                      <a:gd name="connsiteY2" fmla="*/ 4999 h 45483"/>
                      <a:gd name="connsiteX3" fmla="*/ 35885 w 35928"/>
                      <a:gd name="connsiteY3" fmla="*/ 2617 h 45483"/>
                      <a:gd name="connsiteX0" fmla="*/ 35885 w 35928"/>
                      <a:gd name="connsiteY0" fmla="*/ 16725 h 59741"/>
                      <a:gd name="connsiteX1" fmla="*/ 7310 w 35928"/>
                      <a:gd name="connsiteY1" fmla="*/ 59588 h 59741"/>
                      <a:gd name="connsiteX2" fmla="*/ 166 w 35928"/>
                      <a:gd name="connsiteY2" fmla="*/ 57 h 59741"/>
                      <a:gd name="connsiteX3" fmla="*/ 35885 w 35928"/>
                      <a:gd name="connsiteY3" fmla="*/ 16725 h 59741"/>
                    </a:gdLst>
                    <a:ahLst/>
                    <a:cxnLst>
                      <a:cxn ang="0">
                        <a:pos x="connsiteX0" y="connsiteY0"/>
                      </a:cxn>
                      <a:cxn ang="0">
                        <a:pos x="connsiteX1" y="connsiteY1"/>
                      </a:cxn>
                      <a:cxn ang="0">
                        <a:pos x="connsiteX2" y="connsiteY2"/>
                      </a:cxn>
                      <a:cxn ang="0">
                        <a:pos x="connsiteX3" y="connsiteY3"/>
                      </a:cxn>
                    </a:cxnLst>
                    <a:rect l="l" t="t" r="r" b="b"/>
                    <a:pathLst>
                      <a:path w="35928" h="59741">
                        <a:moveTo>
                          <a:pt x="35885" y="16725"/>
                        </a:moveTo>
                        <a:cubicBezTo>
                          <a:pt x="37076" y="26647"/>
                          <a:pt x="13263" y="62366"/>
                          <a:pt x="7310" y="59588"/>
                        </a:cubicBezTo>
                        <a:cubicBezTo>
                          <a:pt x="1357" y="56810"/>
                          <a:pt x="-628" y="4820"/>
                          <a:pt x="166" y="57"/>
                        </a:cubicBezTo>
                        <a:cubicBezTo>
                          <a:pt x="12072" y="-737"/>
                          <a:pt x="34694" y="6803"/>
                          <a:pt x="35885" y="16725"/>
                        </a:cubicBezTo>
                        <a:close/>
                      </a:path>
                    </a:pathLst>
                  </a:custGeom>
                  <a:grp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grpSp>
            <p:grpSp>
              <p:nvGrpSpPr>
                <p:cNvPr id="13" name="Group 64"/>
                <p:cNvGrpSpPr/>
                <p:nvPr/>
              </p:nvGrpSpPr>
              <p:grpSpPr bwMode="auto">
                <a:xfrm>
                  <a:off x="7193329" y="622167"/>
                  <a:ext cx="392570" cy="333609"/>
                  <a:chOff x="5355431" y="1331119"/>
                  <a:chExt cx="1176338" cy="1012031"/>
                </a:xfrm>
                <a:solidFill>
                  <a:srgbClr val="B2B2B2"/>
                </a:solidFill>
              </p:grpSpPr>
              <p:sp>
                <p:nvSpPr>
                  <p:cNvPr id="307" name="Freeform 306"/>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solidFill>
                    <a:schemeClr val="accent2">
                      <a:lumMod val="40000"/>
                      <a:lumOff val="60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308" name="Freeform 307"/>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solidFill>
                    <a:schemeClr val="accent2">
                      <a:lumMod val="40000"/>
                      <a:lumOff val="60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grpSp>
            <p:grpSp>
              <p:nvGrpSpPr>
                <p:cNvPr id="14" name="Group 67"/>
                <p:cNvGrpSpPr/>
                <p:nvPr/>
              </p:nvGrpSpPr>
              <p:grpSpPr bwMode="auto">
                <a:xfrm>
                  <a:off x="7706693" y="586060"/>
                  <a:ext cx="398128" cy="273953"/>
                  <a:chOff x="6893719" y="1221581"/>
                  <a:chExt cx="1192992" cy="831057"/>
                </a:xfrm>
                <a:solidFill>
                  <a:srgbClr val="CC99FF"/>
                </a:solidFill>
              </p:grpSpPr>
              <p:sp>
                <p:nvSpPr>
                  <p:cNvPr id="305" name="Freeform 304"/>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solidFill>
                    <a:srgbClr val="FF9900"/>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306" name="Freeform 305"/>
                  <p:cNvSpPr/>
                  <p:nvPr/>
                </p:nvSpPr>
                <p:spPr>
                  <a:xfrm>
                    <a:off x="7831918" y="1854990"/>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solidFill>
                    <a:srgbClr val="FF9900"/>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grpSp>
            <p:grpSp>
              <p:nvGrpSpPr>
                <p:cNvPr id="15" name="Group 70"/>
                <p:cNvGrpSpPr/>
                <p:nvPr/>
              </p:nvGrpSpPr>
              <p:grpSpPr bwMode="auto">
                <a:xfrm>
                  <a:off x="7620070" y="991884"/>
                  <a:ext cx="380650" cy="251973"/>
                  <a:chOff x="6634163" y="2452688"/>
                  <a:chExt cx="1140619" cy="764381"/>
                </a:xfrm>
                <a:solidFill>
                  <a:srgbClr val="FFCC66"/>
                </a:solidFill>
              </p:grpSpPr>
              <p:sp>
                <p:nvSpPr>
                  <p:cNvPr id="303" name="Freeform 302"/>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solidFill>
                    <a:schemeClr val="bg1">
                      <a:lumMod val="65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304" name="Freeform 303"/>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grpSp>
            <p:sp>
              <p:nvSpPr>
                <p:cNvPr id="251" name="Freeform 250"/>
                <p:cNvSpPr/>
                <p:nvPr/>
              </p:nvSpPr>
              <p:spPr bwMode="auto">
                <a:xfrm>
                  <a:off x="7491711" y="876850"/>
                  <a:ext cx="218075" cy="242475"/>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solidFill>
                  <a:schemeClr val="accent2">
                    <a:lumMod val="40000"/>
                    <a:lumOff val="60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252" name="Freeform 90"/>
                <p:cNvSpPr/>
                <p:nvPr/>
              </p:nvSpPr>
              <p:spPr bwMode="auto">
                <a:xfrm>
                  <a:off x="6294469" y="1656455"/>
                  <a:ext cx="196331" cy="200733"/>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127811 w 2178135"/>
                    <a:gd name="connsiteY24" fmla="*/ 1700016 h 2039827"/>
                    <a:gd name="connsiteX25" fmla="*/ 1177238 w 2178135"/>
                    <a:gd name="connsiteY25" fmla="*/ 1737086 h 2039827"/>
                    <a:gd name="connsiteX26" fmla="*/ 1208130 w 2178135"/>
                    <a:gd name="connsiteY26" fmla="*/ 1817405 h 2039827"/>
                    <a:gd name="connsiteX27" fmla="*/ 1232844 w 2178135"/>
                    <a:gd name="connsiteY27" fmla="*/ 1879189 h 2039827"/>
                    <a:gd name="connsiteX28" fmla="*/ 1257557 w 2178135"/>
                    <a:gd name="connsiteY28" fmla="*/ 1940973 h 2039827"/>
                    <a:gd name="connsiteX29" fmla="*/ 1288449 w 2178135"/>
                    <a:gd name="connsiteY29" fmla="*/ 1984222 h 2039827"/>
                    <a:gd name="connsiteX30" fmla="*/ 1350233 w 2178135"/>
                    <a:gd name="connsiteY30" fmla="*/ 2008935 h 2039827"/>
                    <a:gd name="connsiteX31" fmla="*/ 1449087 w 2178135"/>
                    <a:gd name="connsiteY31" fmla="*/ 2027470 h 2039827"/>
                    <a:gd name="connsiteX32" fmla="*/ 1523227 w 2178135"/>
                    <a:gd name="connsiteY32" fmla="*/ 2039827 h 2039827"/>
                    <a:gd name="connsiteX33" fmla="*/ 1615903 w 2178135"/>
                    <a:gd name="connsiteY33" fmla="*/ 2039827 h 2039827"/>
                    <a:gd name="connsiteX34" fmla="*/ 1597368 w 2178135"/>
                    <a:gd name="connsiteY34" fmla="*/ 2027470 h 2039827"/>
                    <a:gd name="connsiteX35" fmla="*/ 1597368 w 2178135"/>
                    <a:gd name="connsiteY35" fmla="*/ 2027470 h 2039827"/>
                    <a:gd name="connsiteX36" fmla="*/ 1585011 w 2178135"/>
                    <a:gd name="connsiteY36" fmla="*/ 1959508 h 2039827"/>
                    <a:gd name="connsiteX37" fmla="*/ 1560298 w 2178135"/>
                    <a:gd name="connsiteY37" fmla="*/ 1928616 h 2039827"/>
                    <a:gd name="connsiteX38" fmla="*/ 1554119 w 2178135"/>
                    <a:gd name="connsiteY38" fmla="*/ 1891546 h 2039827"/>
                    <a:gd name="connsiteX39" fmla="*/ 1535584 w 2178135"/>
                    <a:gd name="connsiteY39" fmla="*/ 1848297 h 2039827"/>
                    <a:gd name="connsiteX40" fmla="*/ 1547941 w 2178135"/>
                    <a:gd name="connsiteY40" fmla="*/ 1817405 h 2039827"/>
                    <a:gd name="connsiteX41" fmla="*/ 1541762 w 2178135"/>
                    <a:gd name="connsiteY41" fmla="*/ 1798870 h 2039827"/>
                    <a:gd name="connsiteX42" fmla="*/ 1498514 w 2178135"/>
                    <a:gd name="connsiteY42" fmla="*/ 1774157 h 2039827"/>
                    <a:gd name="connsiteX43" fmla="*/ 1547941 w 2178135"/>
                    <a:gd name="connsiteY43" fmla="*/ 1743265 h 2039827"/>
                    <a:gd name="connsiteX44" fmla="*/ 1554119 w 2178135"/>
                    <a:gd name="connsiteY44" fmla="*/ 1730908 h 2039827"/>
                    <a:gd name="connsiteX45" fmla="*/ 1560298 w 2178135"/>
                    <a:gd name="connsiteY45" fmla="*/ 1700016 h 2039827"/>
                    <a:gd name="connsiteX46" fmla="*/ 1535584 w 2178135"/>
                    <a:gd name="connsiteY46" fmla="*/ 1669124 h 2039827"/>
                    <a:gd name="connsiteX47" fmla="*/ 1560298 w 2178135"/>
                    <a:gd name="connsiteY47" fmla="*/ 1669124 h 2039827"/>
                    <a:gd name="connsiteX48" fmla="*/ 1585011 w 2178135"/>
                    <a:gd name="connsiteY48" fmla="*/ 1650589 h 2039827"/>
                    <a:gd name="connsiteX49" fmla="*/ 1560298 w 2178135"/>
                    <a:gd name="connsiteY49" fmla="*/ 1594984 h 2039827"/>
                    <a:gd name="connsiteX50" fmla="*/ 1560298 w 2178135"/>
                    <a:gd name="connsiteY50" fmla="*/ 1594984 h 2039827"/>
                    <a:gd name="connsiteX51" fmla="*/ 1628260 w 2178135"/>
                    <a:gd name="connsiteY51" fmla="*/ 1594984 h 2039827"/>
                    <a:gd name="connsiteX52" fmla="*/ 1640617 w 2178135"/>
                    <a:gd name="connsiteY52" fmla="*/ 1582627 h 2039827"/>
                    <a:gd name="connsiteX53" fmla="*/ 1659152 w 2178135"/>
                    <a:gd name="connsiteY53" fmla="*/ 1533200 h 2039827"/>
                    <a:gd name="connsiteX54" fmla="*/ 1696222 w 2178135"/>
                    <a:gd name="connsiteY54" fmla="*/ 1533200 h 2039827"/>
                    <a:gd name="connsiteX55" fmla="*/ 1714757 w 2178135"/>
                    <a:gd name="connsiteY55" fmla="*/ 1533200 h 2039827"/>
                    <a:gd name="connsiteX56" fmla="*/ 1714757 w 2178135"/>
                    <a:gd name="connsiteY56" fmla="*/ 1502308 h 2039827"/>
                    <a:gd name="connsiteX57" fmla="*/ 1708579 w 2178135"/>
                    <a:gd name="connsiteY57" fmla="*/ 1483773 h 2039827"/>
                    <a:gd name="connsiteX58" fmla="*/ 1708579 w 2178135"/>
                    <a:gd name="connsiteY58" fmla="*/ 1483773 h 2039827"/>
                    <a:gd name="connsiteX59" fmla="*/ 1782719 w 2178135"/>
                    <a:gd name="connsiteY59" fmla="*/ 1489951 h 2039827"/>
                    <a:gd name="connsiteX60" fmla="*/ 1844503 w 2178135"/>
                    <a:gd name="connsiteY60" fmla="*/ 1477595 h 2039827"/>
                    <a:gd name="connsiteX61" fmla="*/ 1906287 w 2178135"/>
                    <a:gd name="connsiteY61" fmla="*/ 1421989 h 2039827"/>
                    <a:gd name="connsiteX62" fmla="*/ 1906287 w 2178135"/>
                    <a:gd name="connsiteY62" fmla="*/ 1378740 h 2039827"/>
                    <a:gd name="connsiteX63" fmla="*/ 1955714 w 2178135"/>
                    <a:gd name="connsiteY63" fmla="*/ 1347849 h 2039827"/>
                    <a:gd name="connsiteX64" fmla="*/ 1949535 w 2178135"/>
                    <a:gd name="connsiteY64" fmla="*/ 1286065 h 2039827"/>
                    <a:gd name="connsiteX65" fmla="*/ 1992784 w 2178135"/>
                    <a:gd name="connsiteY65" fmla="*/ 1267530 h 2039827"/>
                    <a:gd name="connsiteX66" fmla="*/ 2017498 w 2178135"/>
                    <a:gd name="connsiteY66" fmla="*/ 1329313 h 2039827"/>
                    <a:gd name="connsiteX67" fmla="*/ 2153422 w 2178135"/>
                    <a:gd name="connsiteY67" fmla="*/ 1255173 h 2039827"/>
                    <a:gd name="connsiteX68" fmla="*/ 2165779 w 2178135"/>
                    <a:gd name="connsiteY68" fmla="*/ 1168676 h 2039827"/>
                    <a:gd name="connsiteX69" fmla="*/ 2153422 w 2178135"/>
                    <a:gd name="connsiteY69" fmla="*/ 1131605 h 2039827"/>
                    <a:gd name="connsiteX70" fmla="*/ 2147244 w 2178135"/>
                    <a:gd name="connsiteY70" fmla="*/ 1094535 h 2039827"/>
                    <a:gd name="connsiteX71" fmla="*/ 2159600 w 2178135"/>
                    <a:gd name="connsiteY71" fmla="*/ 1051286 h 2039827"/>
                    <a:gd name="connsiteX72" fmla="*/ 2178135 w 2178135"/>
                    <a:gd name="connsiteY72" fmla="*/ 1014216 h 2039827"/>
                    <a:gd name="connsiteX73" fmla="*/ 2141065 w 2178135"/>
                    <a:gd name="connsiteY73" fmla="*/ 903005 h 2039827"/>
                    <a:gd name="connsiteX74" fmla="*/ 2110173 w 2178135"/>
                    <a:gd name="connsiteY74" fmla="*/ 872113 h 2039827"/>
                    <a:gd name="connsiteX75" fmla="*/ 2085460 w 2178135"/>
                    <a:gd name="connsiteY75" fmla="*/ 791795 h 2039827"/>
                    <a:gd name="connsiteX76" fmla="*/ 2073103 w 2178135"/>
                    <a:gd name="connsiteY76" fmla="*/ 618800 h 2039827"/>
                    <a:gd name="connsiteX77" fmla="*/ 2060746 w 2178135"/>
                    <a:gd name="connsiteY77" fmla="*/ 519946 h 2039827"/>
                    <a:gd name="connsiteX78" fmla="*/ 2042211 w 2178135"/>
                    <a:gd name="connsiteY78" fmla="*/ 501411 h 2039827"/>
                    <a:gd name="connsiteX79" fmla="*/ 1992784 w 2178135"/>
                    <a:gd name="connsiteY79" fmla="*/ 526124 h 2039827"/>
                    <a:gd name="connsiteX80" fmla="*/ 1884028 w 2178135"/>
                    <a:gd name="connsiteY80" fmla="*/ 453649 h 2039827"/>
                    <a:gd name="connsiteX81" fmla="*/ 1844503 w 2178135"/>
                    <a:gd name="connsiteY81" fmla="*/ 470519 h 2039827"/>
                    <a:gd name="connsiteX82" fmla="*/ 1776541 w 2178135"/>
                    <a:gd name="connsiteY82" fmla="*/ 464340 h 2039827"/>
                    <a:gd name="connsiteX83" fmla="*/ 1702400 w 2178135"/>
                    <a:gd name="connsiteY83" fmla="*/ 519946 h 2039827"/>
                    <a:gd name="connsiteX84" fmla="*/ 1640617 w 2178135"/>
                    <a:gd name="connsiteY84" fmla="*/ 489054 h 2039827"/>
                    <a:gd name="connsiteX85" fmla="*/ 1603546 w 2178135"/>
                    <a:gd name="connsiteY85" fmla="*/ 501411 h 2039827"/>
                    <a:gd name="connsiteX86" fmla="*/ 1603608 w 2178135"/>
                    <a:gd name="connsiteY86" fmla="*/ 489288 h 2039827"/>
                    <a:gd name="connsiteX87" fmla="*/ 1529406 w 2178135"/>
                    <a:gd name="connsiteY87" fmla="*/ 495232 h 2039827"/>
                    <a:gd name="connsiteX88" fmla="*/ 1498514 w 2178135"/>
                    <a:gd name="connsiteY88" fmla="*/ 470519 h 2039827"/>
                    <a:gd name="connsiteX89" fmla="*/ 1451525 w 2178135"/>
                    <a:gd name="connsiteY89" fmla="*/ 481697 h 2039827"/>
                    <a:gd name="connsiteX90" fmla="*/ 1372168 w 2178135"/>
                    <a:gd name="connsiteY90" fmla="*/ 433707 h 2039827"/>
                    <a:gd name="connsiteX91" fmla="*/ 1300806 w 2178135"/>
                    <a:gd name="connsiteY91" fmla="*/ 451984 h 2039827"/>
                    <a:gd name="connsiteX92" fmla="*/ 1269914 w 2178135"/>
                    <a:gd name="connsiteY92" fmla="*/ 439627 h 2039827"/>
                    <a:gd name="connsiteX93" fmla="*/ 1250011 w 2178135"/>
                    <a:gd name="connsiteY93" fmla="*/ 432292 h 2039827"/>
                    <a:gd name="connsiteX94" fmla="*/ 1220487 w 2178135"/>
                    <a:gd name="connsiteY94" fmla="*/ 396378 h 2039827"/>
                    <a:gd name="connsiteX95" fmla="*/ 1153535 w 2178135"/>
                    <a:gd name="connsiteY95" fmla="*/ 390478 h 2039827"/>
                    <a:gd name="connsiteX96" fmla="*/ 1115454 w 2178135"/>
                    <a:gd name="connsiteY96" fmla="*/ 371665 h 2039827"/>
                    <a:gd name="connsiteX97" fmla="*/ 1096919 w 2178135"/>
                    <a:gd name="connsiteY97" fmla="*/ 371665 h 2039827"/>
                    <a:gd name="connsiteX98" fmla="*/ 1084562 w 2178135"/>
                    <a:gd name="connsiteY98" fmla="*/ 359308 h 2039827"/>
                    <a:gd name="connsiteX99" fmla="*/ 1072206 w 2178135"/>
                    <a:gd name="connsiteY99" fmla="*/ 353130 h 2039827"/>
                    <a:gd name="connsiteX100" fmla="*/ 1077975 w 2178135"/>
                    <a:gd name="connsiteY100" fmla="*/ 10936 h 2039827"/>
                    <a:gd name="connsiteX101" fmla="*/ 608423 w 2178135"/>
                    <a:gd name="connsiteY101"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127811 w 2178135"/>
                    <a:gd name="connsiteY23" fmla="*/ 1700016 h 2039827"/>
                    <a:gd name="connsiteX24" fmla="*/ 1177238 w 2178135"/>
                    <a:gd name="connsiteY24" fmla="*/ 1737086 h 2039827"/>
                    <a:gd name="connsiteX25" fmla="*/ 1208130 w 2178135"/>
                    <a:gd name="connsiteY25" fmla="*/ 1817405 h 2039827"/>
                    <a:gd name="connsiteX26" fmla="*/ 1232844 w 2178135"/>
                    <a:gd name="connsiteY26" fmla="*/ 1879189 h 2039827"/>
                    <a:gd name="connsiteX27" fmla="*/ 1257557 w 2178135"/>
                    <a:gd name="connsiteY27" fmla="*/ 1940973 h 2039827"/>
                    <a:gd name="connsiteX28" fmla="*/ 1288449 w 2178135"/>
                    <a:gd name="connsiteY28" fmla="*/ 1984222 h 2039827"/>
                    <a:gd name="connsiteX29" fmla="*/ 1350233 w 2178135"/>
                    <a:gd name="connsiteY29" fmla="*/ 2008935 h 2039827"/>
                    <a:gd name="connsiteX30" fmla="*/ 1449087 w 2178135"/>
                    <a:gd name="connsiteY30" fmla="*/ 2027470 h 2039827"/>
                    <a:gd name="connsiteX31" fmla="*/ 1523227 w 2178135"/>
                    <a:gd name="connsiteY31" fmla="*/ 2039827 h 2039827"/>
                    <a:gd name="connsiteX32" fmla="*/ 1615903 w 2178135"/>
                    <a:gd name="connsiteY32" fmla="*/ 2039827 h 2039827"/>
                    <a:gd name="connsiteX33" fmla="*/ 1597368 w 2178135"/>
                    <a:gd name="connsiteY33" fmla="*/ 2027470 h 2039827"/>
                    <a:gd name="connsiteX34" fmla="*/ 1597368 w 2178135"/>
                    <a:gd name="connsiteY34" fmla="*/ 2027470 h 2039827"/>
                    <a:gd name="connsiteX35" fmla="*/ 1585011 w 2178135"/>
                    <a:gd name="connsiteY35" fmla="*/ 1959508 h 2039827"/>
                    <a:gd name="connsiteX36" fmla="*/ 1560298 w 2178135"/>
                    <a:gd name="connsiteY36" fmla="*/ 1928616 h 2039827"/>
                    <a:gd name="connsiteX37" fmla="*/ 1554119 w 2178135"/>
                    <a:gd name="connsiteY37" fmla="*/ 1891546 h 2039827"/>
                    <a:gd name="connsiteX38" fmla="*/ 1535584 w 2178135"/>
                    <a:gd name="connsiteY38" fmla="*/ 1848297 h 2039827"/>
                    <a:gd name="connsiteX39" fmla="*/ 1547941 w 2178135"/>
                    <a:gd name="connsiteY39" fmla="*/ 1817405 h 2039827"/>
                    <a:gd name="connsiteX40" fmla="*/ 1541762 w 2178135"/>
                    <a:gd name="connsiteY40" fmla="*/ 1798870 h 2039827"/>
                    <a:gd name="connsiteX41" fmla="*/ 1498514 w 2178135"/>
                    <a:gd name="connsiteY41" fmla="*/ 1774157 h 2039827"/>
                    <a:gd name="connsiteX42" fmla="*/ 1547941 w 2178135"/>
                    <a:gd name="connsiteY42" fmla="*/ 1743265 h 2039827"/>
                    <a:gd name="connsiteX43" fmla="*/ 1554119 w 2178135"/>
                    <a:gd name="connsiteY43" fmla="*/ 1730908 h 2039827"/>
                    <a:gd name="connsiteX44" fmla="*/ 1560298 w 2178135"/>
                    <a:gd name="connsiteY44" fmla="*/ 1700016 h 2039827"/>
                    <a:gd name="connsiteX45" fmla="*/ 1535584 w 2178135"/>
                    <a:gd name="connsiteY45" fmla="*/ 1669124 h 2039827"/>
                    <a:gd name="connsiteX46" fmla="*/ 1560298 w 2178135"/>
                    <a:gd name="connsiteY46" fmla="*/ 1669124 h 2039827"/>
                    <a:gd name="connsiteX47" fmla="*/ 1585011 w 2178135"/>
                    <a:gd name="connsiteY47" fmla="*/ 1650589 h 2039827"/>
                    <a:gd name="connsiteX48" fmla="*/ 1560298 w 2178135"/>
                    <a:gd name="connsiteY48" fmla="*/ 1594984 h 2039827"/>
                    <a:gd name="connsiteX49" fmla="*/ 1560298 w 2178135"/>
                    <a:gd name="connsiteY49" fmla="*/ 1594984 h 2039827"/>
                    <a:gd name="connsiteX50" fmla="*/ 1628260 w 2178135"/>
                    <a:gd name="connsiteY50" fmla="*/ 1594984 h 2039827"/>
                    <a:gd name="connsiteX51" fmla="*/ 1640617 w 2178135"/>
                    <a:gd name="connsiteY51" fmla="*/ 1582627 h 2039827"/>
                    <a:gd name="connsiteX52" fmla="*/ 1659152 w 2178135"/>
                    <a:gd name="connsiteY52" fmla="*/ 1533200 h 2039827"/>
                    <a:gd name="connsiteX53" fmla="*/ 1696222 w 2178135"/>
                    <a:gd name="connsiteY53" fmla="*/ 1533200 h 2039827"/>
                    <a:gd name="connsiteX54" fmla="*/ 1714757 w 2178135"/>
                    <a:gd name="connsiteY54" fmla="*/ 1533200 h 2039827"/>
                    <a:gd name="connsiteX55" fmla="*/ 1714757 w 2178135"/>
                    <a:gd name="connsiteY55" fmla="*/ 1502308 h 2039827"/>
                    <a:gd name="connsiteX56" fmla="*/ 1708579 w 2178135"/>
                    <a:gd name="connsiteY56" fmla="*/ 1483773 h 2039827"/>
                    <a:gd name="connsiteX57" fmla="*/ 1708579 w 2178135"/>
                    <a:gd name="connsiteY57" fmla="*/ 1483773 h 2039827"/>
                    <a:gd name="connsiteX58" fmla="*/ 1782719 w 2178135"/>
                    <a:gd name="connsiteY58" fmla="*/ 1489951 h 2039827"/>
                    <a:gd name="connsiteX59" fmla="*/ 1844503 w 2178135"/>
                    <a:gd name="connsiteY59" fmla="*/ 1477595 h 2039827"/>
                    <a:gd name="connsiteX60" fmla="*/ 1906287 w 2178135"/>
                    <a:gd name="connsiteY60" fmla="*/ 1421989 h 2039827"/>
                    <a:gd name="connsiteX61" fmla="*/ 1906287 w 2178135"/>
                    <a:gd name="connsiteY61" fmla="*/ 1378740 h 2039827"/>
                    <a:gd name="connsiteX62" fmla="*/ 1955714 w 2178135"/>
                    <a:gd name="connsiteY62" fmla="*/ 1347849 h 2039827"/>
                    <a:gd name="connsiteX63" fmla="*/ 1949535 w 2178135"/>
                    <a:gd name="connsiteY63" fmla="*/ 1286065 h 2039827"/>
                    <a:gd name="connsiteX64" fmla="*/ 1992784 w 2178135"/>
                    <a:gd name="connsiteY64" fmla="*/ 1267530 h 2039827"/>
                    <a:gd name="connsiteX65" fmla="*/ 2017498 w 2178135"/>
                    <a:gd name="connsiteY65" fmla="*/ 1329313 h 2039827"/>
                    <a:gd name="connsiteX66" fmla="*/ 2153422 w 2178135"/>
                    <a:gd name="connsiteY66" fmla="*/ 1255173 h 2039827"/>
                    <a:gd name="connsiteX67" fmla="*/ 2165779 w 2178135"/>
                    <a:gd name="connsiteY67" fmla="*/ 1168676 h 2039827"/>
                    <a:gd name="connsiteX68" fmla="*/ 2153422 w 2178135"/>
                    <a:gd name="connsiteY68" fmla="*/ 1131605 h 2039827"/>
                    <a:gd name="connsiteX69" fmla="*/ 2147244 w 2178135"/>
                    <a:gd name="connsiteY69" fmla="*/ 1094535 h 2039827"/>
                    <a:gd name="connsiteX70" fmla="*/ 2159600 w 2178135"/>
                    <a:gd name="connsiteY70" fmla="*/ 1051286 h 2039827"/>
                    <a:gd name="connsiteX71" fmla="*/ 2178135 w 2178135"/>
                    <a:gd name="connsiteY71" fmla="*/ 1014216 h 2039827"/>
                    <a:gd name="connsiteX72" fmla="*/ 2141065 w 2178135"/>
                    <a:gd name="connsiteY72" fmla="*/ 903005 h 2039827"/>
                    <a:gd name="connsiteX73" fmla="*/ 2110173 w 2178135"/>
                    <a:gd name="connsiteY73" fmla="*/ 872113 h 2039827"/>
                    <a:gd name="connsiteX74" fmla="*/ 2085460 w 2178135"/>
                    <a:gd name="connsiteY74" fmla="*/ 791795 h 2039827"/>
                    <a:gd name="connsiteX75" fmla="*/ 2073103 w 2178135"/>
                    <a:gd name="connsiteY75" fmla="*/ 618800 h 2039827"/>
                    <a:gd name="connsiteX76" fmla="*/ 2060746 w 2178135"/>
                    <a:gd name="connsiteY76" fmla="*/ 519946 h 2039827"/>
                    <a:gd name="connsiteX77" fmla="*/ 2042211 w 2178135"/>
                    <a:gd name="connsiteY77" fmla="*/ 501411 h 2039827"/>
                    <a:gd name="connsiteX78" fmla="*/ 1992784 w 2178135"/>
                    <a:gd name="connsiteY78" fmla="*/ 526124 h 2039827"/>
                    <a:gd name="connsiteX79" fmla="*/ 1884028 w 2178135"/>
                    <a:gd name="connsiteY79" fmla="*/ 453649 h 2039827"/>
                    <a:gd name="connsiteX80" fmla="*/ 1844503 w 2178135"/>
                    <a:gd name="connsiteY80" fmla="*/ 470519 h 2039827"/>
                    <a:gd name="connsiteX81" fmla="*/ 1776541 w 2178135"/>
                    <a:gd name="connsiteY81" fmla="*/ 464340 h 2039827"/>
                    <a:gd name="connsiteX82" fmla="*/ 1702400 w 2178135"/>
                    <a:gd name="connsiteY82" fmla="*/ 519946 h 2039827"/>
                    <a:gd name="connsiteX83" fmla="*/ 1640617 w 2178135"/>
                    <a:gd name="connsiteY83" fmla="*/ 489054 h 2039827"/>
                    <a:gd name="connsiteX84" fmla="*/ 1603546 w 2178135"/>
                    <a:gd name="connsiteY84" fmla="*/ 501411 h 2039827"/>
                    <a:gd name="connsiteX85" fmla="*/ 1603608 w 2178135"/>
                    <a:gd name="connsiteY85" fmla="*/ 489288 h 2039827"/>
                    <a:gd name="connsiteX86" fmla="*/ 1529406 w 2178135"/>
                    <a:gd name="connsiteY86" fmla="*/ 495232 h 2039827"/>
                    <a:gd name="connsiteX87" fmla="*/ 1498514 w 2178135"/>
                    <a:gd name="connsiteY87" fmla="*/ 470519 h 2039827"/>
                    <a:gd name="connsiteX88" fmla="*/ 1451525 w 2178135"/>
                    <a:gd name="connsiteY88" fmla="*/ 481697 h 2039827"/>
                    <a:gd name="connsiteX89" fmla="*/ 1372168 w 2178135"/>
                    <a:gd name="connsiteY89" fmla="*/ 433707 h 2039827"/>
                    <a:gd name="connsiteX90" fmla="*/ 1300806 w 2178135"/>
                    <a:gd name="connsiteY90" fmla="*/ 451984 h 2039827"/>
                    <a:gd name="connsiteX91" fmla="*/ 1269914 w 2178135"/>
                    <a:gd name="connsiteY91" fmla="*/ 439627 h 2039827"/>
                    <a:gd name="connsiteX92" fmla="*/ 1250011 w 2178135"/>
                    <a:gd name="connsiteY92" fmla="*/ 432292 h 2039827"/>
                    <a:gd name="connsiteX93" fmla="*/ 1220487 w 2178135"/>
                    <a:gd name="connsiteY93" fmla="*/ 396378 h 2039827"/>
                    <a:gd name="connsiteX94" fmla="*/ 1153535 w 2178135"/>
                    <a:gd name="connsiteY94" fmla="*/ 390478 h 2039827"/>
                    <a:gd name="connsiteX95" fmla="*/ 1115454 w 2178135"/>
                    <a:gd name="connsiteY95" fmla="*/ 371665 h 2039827"/>
                    <a:gd name="connsiteX96" fmla="*/ 1096919 w 2178135"/>
                    <a:gd name="connsiteY96" fmla="*/ 371665 h 2039827"/>
                    <a:gd name="connsiteX97" fmla="*/ 1084562 w 2178135"/>
                    <a:gd name="connsiteY97" fmla="*/ 359308 h 2039827"/>
                    <a:gd name="connsiteX98" fmla="*/ 1072206 w 2178135"/>
                    <a:gd name="connsiteY98" fmla="*/ 353130 h 2039827"/>
                    <a:gd name="connsiteX99" fmla="*/ 1077975 w 2178135"/>
                    <a:gd name="connsiteY99" fmla="*/ 10936 h 2039827"/>
                    <a:gd name="connsiteX100" fmla="*/ 608423 w 2178135"/>
                    <a:gd name="connsiteY100"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127811 w 2178135"/>
                    <a:gd name="connsiteY23" fmla="*/ 1700016 h 2039827"/>
                    <a:gd name="connsiteX24" fmla="*/ 1177238 w 2178135"/>
                    <a:gd name="connsiteY24" fmla="*/ 1737086 h 2039827"/>
                    <a:gd name="connsiteX25" fmla="*/ 1208130 w 2178135"/>
                    <a:gd name="connsiteY25" fmla="*/ 1817405 h 2039827"/>
                    <a:gd name="connsiteX26" fmla="*/ 1232844 w 2178135"/>
                    <a:gd name="connsiteY26" fmla="*/ 1879189 h 2039827"/>
                    <a:gd name="connsiteX27" fmla="*/ 1257557 w 2178135"/>
                    <a:gd name="connsiteY27" fmla="*/ 1940973 h 2039827"/>
                    <a:gd name="connsiteX28" fmla="*/ 1288449 w 2178135"/>
                    <a:gd name="connsiteY28" fmla="*/ 1984222 h 2039827"/>
                    <a:gd name="connsiteX29" fmla="*/ 1350233 w 2178135"/>
                    <a:gd name="connsiteY29" fmla="*/ 2008935 h 2039827"/>
                    <a:gd name="connsiteX30" fmla="*/ 1449087 w 2178135"/>
                    <a:gd name="connsiteY30" fmla="*/ 2027470 h 2039827"/>
                    <a:gd name="connsiteX31" fmla="*/ 1523227 w 2178135"/>
                    <a:gd name="connsiteY31" fmla="*/ 2039827 h 2039827"/>
                    <a:gd name="connsiteX32" fmla="*/ 1615903 w 2178135"/>
                    <a:gd name="connsiteY32" fmla="*/ 2039827 h 2039827"/>
                    <a:gd name="connsiteX33" fmla="*/ 1597368 w 2178135"/>
                    <a:gd name="connsiteY33" fmla="*/ 2027470 h 2039827"/>
                    <a:gd name="connsiteX34" fmla="*/ 1597368 w 2178135"/>
                    <a:gd name="connsiteY34" fmla="*/ 2027470 h 2039827"/>
                    <a:gd name="connsiteX35" fmla="*/ 1585011 w 2178135"/>
                    <a:gd name="connsiteY35" fmla="*/ 1959508 h 2039827"/>
                    <a:gd name="connsiteX36" fmla="*/ 1560298 w 2178135"/>
                    <a:gd name="connsiteY36" fmla="*/ 1928616 h 2039827"/>
                    <a:gd name="connsiteX37" fmla="*/ 1554119 w 2178135"/>
                    <a:gd name="connsiteY37" fmla="*/ 1891546 h 2039827"/>
                    <a:gd name="connsiteX38" fmla="*/ 1535584 w 2178135"/>
                    <a:gd name="connsiteY38" fmla="*/ 1848297 h 2039827"/>
                    <a:gd name="connsiteX39" fmla="*/ 1547941 w 2178135"/>
                    <a:gd name="connsiteY39" fmla="*/ 1817405 h 2039827"/>
                    <a:gd name="connsiteX40" fmla="*/ 1541762 w 2178135"/>
                    <a:gd name="connsiteY40" fmla="*/ 1798870 h 2039827"/>
                    <a:gd name="connsiteX41" fmla="*/ 1498514 w 2178135"/>
                    <a:gd name="connsiteY41" fmla="*/ 1774157 h 2039827"/>
                    <a:gd name="connsiteX42" fmla="*/ 1547941 w 2178135"/>
                    <a:gd name="connsiteY42" fmla="*/ 1743265 h 2039827"/>
                    <a:gd name="connsiteX43" fmla="*/ 1554119 w 2178135"/>
                    <a:gd name="connsiteY43" fmla="*/ 1730908 h 2039827"/>
                    <a:gd name="connsiteX44" fmla="*/ 1560298 w 2178135"/>
                    <a:gd name="connsiteY44" fmla="*/ 1700016 h 2039827"/>
                    <a:gd name="connsiteX45" fmla="*/ 1535584 w 2178135"/>
                    <a:gd name="connsiteY45" fmla="*/ 1669124 h 2039827"/>
                    <a:gd name="connsiteX46" fmla="*/ 1560298 w 2178135"/>
                    <a:gd name="connsiteY46" fmla="*/ 1669124 h 2039827"/>
                    <a:gd name="connsiteX47" fmla="*/ 1585011 w 2178135"/>
                    <a:gd name="connsiteY47" fmla="*/ 1650589 h 2039827"/>
                    <a:gd name="connsiteX48" fmla="*/ 1560298 w 2178135"/>
                    <a:gd name="connsiteY48" fmla="*/ 1594984 h 2039827"/>
                    <a:gd name="connsiteX49" fmla="*/ 1560298 w 2178135"/>
                    <a:gd name="connsiteY49" fmla="*/ 1594984 h 2039827"/>
                    <a:gd name="connsiteX50" fmla="*/ 1628260 w 2178135"/>
                    <a:gd name="connsiteY50" fmla="*/ 1594984 h 2039827"/>
                    <a:gd name="connsiteX51" fmla="*/ 1640617 w 2178135"/>
                    <a:gd name="connsiteY51" fmla="*/ 1582627 h 2039827"/>
                    <a:gd name="connsiteX52" fmla="*/ 1659152 w 2178135"/>
                    <a:gd name="connsiteY52" fmla="*/ 1533200 h 2039827"/>
                    <a:gd name="connsiteX53" fmla="*/ 1696222 w 2178135"/>
                    <a:gd name="connsiteY53" fmla="*/ 1533200 h 2039827"/>
                    <a:gd name="connsiteX54" fmla="*/ 1714757 w 2178135"/>
                    <a:gd name="connsiteY54" fmla="*/ 1533200 h 2039827"/>
                    <a:gd name="connsiteX55" fmla="*/ 1714757 w 2178135"/>
                    <a:gd name="connsiteY55" fmla="*/ 1502308 h 2039827"/>
                    <a:gd name="connsiteX56" fmla="*/ 1708579 w 2178135"/>
                    <a:gd name="connsiteY56" fmla="*/ 1483773 h 2039827"/>
                    <a:gd name="connsiteX57" fmla="*/ 1708579 w 2178135"/>
                    <a:gd name="connsiteY57" fmla="*/ 1483773 h 2039827"/>
                    <a:gd name="connsiteX58" fmla="*/ 1782719 w 2178135"/>
                    <a:gd name="connsiteY58" fmla="*/ 1489951 h 2039827"/>
                    <a:gd name="connsiteX59" fmla="*/ 1844503 w 2178135"/>
                    <a:gd name="connsiteY59" fmla="*/ 1477595 h 2039827"/>
                    <a:gd name="connsiteX60" fmla="*/ 1906287 w 2178135"/>
                    <a:gd name="connsiteY60" fmla="*/ 1421989 h 2039827"/>
                    <a:gd name="connsiteX61" fmla="*/ 1906287 w 2178135"/>
                    <a:gd name="connsiteY61" fmla="*/ 1378740 h 2039827"/>
                    <a:gd name="connsiteX62" fmla="*/ 1949535 w 2178135"/>
                    <a:gd name="connsiteY62" fmla="*/ 1286065 h 2039827"/>
                    <a:gd name="connsiteX63" fmla="*/ 1992784 w 2178135"/>
                    <a:gd name="connsiteY63" fmla="*/ 1267530 h 2039827"/>
                    <a:gd name="connsiteX64" fmla="*/ 2017498 w 2178135"/>
                    <a:gd name="connsiteY64" fmla="*/ 1329313 h 2039827"/>
                    <a:gd name="connsiteX65" fmla="*/ 2153422 w 2178135"/>
                    <a:gd name="connsiteY65" fmla="*/ 1255173 h 2039827"/>
                    <a:gd name="connsiteX66" fmla="*/ 2165779 w 2178135"/>
                    <a:gd name="connsiteY66" fmla="*/ 1168676 h 2039827"/>
                    <a:gd name="connsiteX67" fmla="*/ 2153422 w 2178135"/>
                    <a:gd name="connsiteY67" fmla="*/ 1131605 h 2039827"/>
                    <a:gd name="connsiteX68" fmla="*/ 2147244 w 2178135"/>
                    <a:gd name="connsiteY68" fmla="*/ 1094535 h 2039827"/>
                    <a:gd name="connsiteX69" fmla="*/ 2159600 w 2178135"/>
                    <a:gd name="connsiteY69" fmla="*/ 1051286 h 2039827"/>
                    <a:gd name="connsiteX70" fmla="*/ 2178135 w 2178135"/>
                    <a:gd name="connsiteY70" fmla="*/ 1014216 h 2039827"/>
                    <a:gd name="connsiteX71" fmla="*/ 2141065 w 2178135"/>
                    <a:gd name="connsiteY71" fmla="*/ 903005 h 2039827"/>
                    <a:gd name="connsiteX72" fmla="*/ 2110173 w 2178135"/>
                    <a:gd name="connsiteY72" fmla="*/ 872113 h 2039827"/>
                    <a:gd name="connsiteX73" fmla="*/ 2085460 w 2178135"/>
                    <a:gd name="connsiteY73" fmla="*/ 791795 h 2039827"/>
                    <a:gd name="connsiteX74" fmla="*/ 2073103 w 2178135"/>
                    <a:gd name="connsiteY74" fmla="*/ 618800 h 2039827"/>
                    <a:gd name="connsiteX75" fmla="*/ 2060746 w 2178135"/>
                    <a:gd name="connsiteY75" fmla="*/ 519946 h 2039827"/>
                    <a:gd name="connsiteX76" fmla="*/ 2042211 w 2178135"/>
                    <a:gd name="connsiteY76" fmla="*/ 501411 h 2039827"/>
                    <a:gd name="connsiteX77" fmla="*/ 1992784 w 2178135"/>
                    <a:gd name="connsiteY77" fmla="*/ 526124 h 2039827"/>
                    <a:gd name="connsiteX78" fmla="*/ 1884028 w 2178135"/>
                    <a:gd name="connsiteY78" fmla="*/ 453649 h 2039827"/>
                    <a:gd name="connsiteX79" fmla="*/ 1844503 w 2178135"/>
                    <a:gd name="connsiteY79" fmla="*/ 470519 h 2039827"/>
                    <a:gd name="connsiteX80" fmla="*/ 1776541 w 2178135"/>
                    <a:gd name="connsiteY80" fmla="*/ 464340 h 2039827"/>
                    <a:gd name="connsiteX81" fmla="*/ 1702400 w 2178135"/>
                    <a:gd name="connsiteY81" fmla="*/ 519946 h 2039827"/>
                    <a:gd name="connsiteX82" fmla="*/ 1640617 w 2178135"/>
                    <a:gd name="connsiteY82" fmla="*/ 489054 h 2039827"/>
                    <a:gd name="connsiteX83" fmla="*/ 1603546 w 2178135"/>
                    <a:gd name="connsiteY83" fmla="*/ 501411 h 2039827"/>
                    <a:gd name="connsiteX84" fmla="*/ 1603608 w 2178135"/>
                    <a:gd name="connsiteY84" fmla="*/ 489288 h 2039827"/>
                    <a:gd name="connsiteX85" fmla="*/ 1529406 w 2178135"/>
                    <a:gd name="connsiteY85" fmla="*/ 495232 h 2039827"/>
                    <a:gd name="connsiteX86" fmla="*/ 1498514 w 2178135"/>
                    <a:gd name="connsiteY86" fmla="*/ 470519 h 2039827"/>
                    <a:gd name="connsiteX87" fmla="*/ 1451525 w 2178135"/>
                    <a:gd name="connsiteY87" fmla="*/ 481697 h 2039827"/>
                    <a:gd name="connsiteX88" fmla="*/ 1372168 w 2178135"/>
                    <a:gd name="connsiteY88" fmla="*/ 433707 h 2039827"/>
                    <a:gd name="connsiteX89" fmla="*/ 1300806 w 2178135"/>
                    <a:gd name="connsiteY89" fmla="*/ 451984 h 2039827"/>
                    <a:gd name="connsiteX90" fmla="*/ 1269914 w 2178135"/>
                    <a:gd name="connsiteY90" fmla="*/ 439627 h 2039827"/>
                    <a:gd name="connsiteX91" fmla="*/ 1250011 w 2178135"/>
                    <a:gd name="connsiteY91" fmla="*/ 432292 h 2039827"/>
                    <a:gd name="connsiteX92" fmla="*/ 1220487 w 2178135"/>
                    <a:gd name="connsiteY92" fmla="*/ 396378 h 2039827"/>
                    <a:gd name="connsiteX93" fmla="*/ 1153535 w 2178135"/>
                    <a:gd name="connsiteY93" fmla="*/ 390478 h 2039827"/>
                    <a:gd name="connsiteX94" fmla="*/ 1115454 w 2178135"/>
                    <a:gd name="connsiteY94" fmla="*/ 371665 h 2039827"/>
                    <a:gd name="connsiteX95" fmla="*/ 1096919 w 2178135"/>
                    <a:gd name="connsiteY95" fmla="*/ 371665 h 2039827"/>
                    <a:gd name="connsiteX96" fmla="*/ 1084562 w 2178135"/>
                    <a:gd name="connsiteY96" fmla="*/ 359308 h 2039827"/>
                    <a:gd name="connsiteX97" fmla="*/ 1072206 w 2178135"/>
                    <a:gd name="connsiteY97" fmla="*/ 353130 h 2039827"/>
                    <a:gd name="connsiteX98" fmla="*/ 1077975 w 2178135"/>
                    <a:gd name="connsiteY98" fmla="*/ 10936 h 2039827"/>
                    <a:gd name="connsiteX99" fmla="*/ 608423 w 2178135"/>
                    <a:gd name="connsiteY99"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127811 w 2178135"/>
                    <a:gd name="connsiteY23" fmla="*/ 1700016 h 2039827"/>
                    <a:gd name="connsiteX24" fmla="*/ 1177238 w 2178135"/>
                    <a:gd name="connsiteY24" fmla="*/ 1737086 h 2039827"/>
                    <a:gd name="connsiteX25" fmla="*/ 1208130 w 2178135"/>
                    <a:gd name="connsiteY25" fmla="*/ 1817405 h 2039827"/>
                    <a:gd name="connsiteX26" fmla="*/ 1232844 w 2178135"/>
                    <a:gd name="connsiteY26" fmla="*/ 1879189 h 2039827"/>
                    <a:gd name="connsiteX27" fmla="*/ 1257557 w 2178135"/>
                    <a:gd name="connsiteY27" fmla="*/ 1940973 h 2039827"/>
                    <a:gd name="connsiteX28" fmla="*/ 1288449 w 2178135"/>
                    <a:gd name="connsiteY28" fmla="*/ 1984222 h 2039827"/>
                    <a:gd name="connsiteX29" fmla="*/ 1350233 w 2178135"/>
                    <a:gd name="connsiteY29" fmla="*/ 2008935 h 2039827"/>
                    <a:gd name="connsiteX30" fmla="*/ 1449087 w 2178135"/>
                    <a:gd name="connsiteY30" fmla="*/ 2027470 h 2039827"/>
                    <a:gd name="connsiteX31" fmla="*/ 1523227 w 2178135"/>
                    <a:gd name="connsiteY31" fmla="*/ 2039827 h 2039827"/>
                    <a:gd name="connsiteX32" fmla="*/ 1615903 w 2178135"/>
                    <a:gd name="connsiteY32" fmla="*/ 2039827 h 2039827"/>
                    <a:gd name="connsiteX33" fmla="*/ 1597368 w 2178135"/>
                    <a:gd name="connsiteY33" fmla="*/ 2027470 h 2039827"/>
                    <a:gd name="connsiteX34" fmla="*/ 1597368 w 2178135"/>
                    <a:gd name="connsiteY34" fmla="*/ 2027470 h 2039827"/>
                    <a:gd name="connsiteX35" fmla="*/ 1585011 w 2178135"/>
                    <a:gd name="connsiteY35" fmla="*/ 1959508 h 2039827"/>
                    <a:gd name="connsiteX36" fmla="*/ 1560298 w 2178135"/>
                    <a:gd name="connsiteY36" fmla="*/ 1928616 h 2039827"/>
                    <a:gd name="connsiteX37" fmla="*/ 1554119 w 2178135"/>
                    <a:gd name="connsiteY37" fmla="*/ 1891546 h 2039827"/>
                    <a:gd name="connsiteX38" fmla="*/ 1535584 w 2178135"/>
                    <a:gd name="connsiteY38" fmla="*/ 1848297 h 2039827"/>
                    <a:gd name="connsiteX39" fmla="*/ 1547941 w 2178135"/>
                    <a:gd name="connsiteY39" fmla="*/ 1817405 h 2039827"/>
                    <a:gd name="connsiteX40" fmla="*/ 1541762 w 2178135"/>
                    <a:gd name="connsiteY40" fmla="*/ 1798870 h 2039827"/>
                    <a:gd name="connsiteX41" fmla="*/ 1498514 w 2178135"/>
                    <a:gd name="connsiteY41" fmla="*/ 1774157 h 2039827"/>
                    <a:gd name="connsiteX42" fmla="*/ 1547941 w 2178135"/>
                    <a:gd name="connsiteY42" fmla="*/ 1743265 h 2039827"/>
                    <a:gd name="connsiteX43" fmla="*/ 1554119 w 2178135"/>
                    <a:gd name="connsiteY43" fmla="*/ 1730908 h 2039827"/>
                    <a:gd name="connsiteX44" fmla="*/ 1560298 w 2178135"/>
                    <a:gd name="connsiteY44" fmla="*/ 1700016 h 2039827"/>
                    <a:gd name="connsiteX45" fmla="*/ 1535584 w 2178135"/>
                    <a:gd name="connsiteY45" fmla="*/ 1669124 h 2039827"/>
                    <a:gd name="connsiteX46" fmla="*/ 1560298 w 2178135"/>
                    <a:gd name="connsiteY46" fmla="*/ 1669124 h 2039827"/>
                    <a:gd name="connsiteX47" fmla="*/ 1585011 w 2178135"/>
                    <a:gd name="connsiteY47" fmla="*/ 1650589 h 2039827"/>
                    <a:gd name="connsiteX48" fmla="*/ 1560298 w 2178135"/>
                    <a:gd name="connsiteY48" fmla="*/ 1594984 h 2039827"/>
                    <a:gd name="connsiteX49" fmla="*/ 1560298 w 2178135"/>
                    <a:gd name="connsiteY49" fmla="*/ 1594984 h 2039827"/>
                    <a:gd name="connsiteX50" fmla="*/ 1628260 w 2178135"/>
                    <a:gd name="connsiteY50" fmla="*/ 1594984 h 2039827"/>
                    <a:gd name="connsiteX51" fmla="*/ 1640617 w 2178135"/>
                    <a:gd name="connsiteY51" fmla="*/ 1582627 h 2039827"/>
                    <a:gd name="connsiteX52" fmla="*/ 1659152 w 2178135"/>
                    <a:gd name="connsiteY52" fmla="*/ 1533200 h 2039827"/>
                    <a:gd name="connsiteX53" fmla="*/ 1696222 w 2178135"/>
                    <a:gd name="connsiteY53" fmla="*/ 1533200 h 2039827"/>
                    <a:gd name="connsiteX54" fmla="*/ 1714757 w 2178135"/>
                    <a:gd name="connsiteY54" fmla="*/ 1533200 h 2039827"/>
                    <a:gd name="connsiteX55" fmla="*/ 1714757 w 2178135"/>
                    <a:gd name="connsiteY55" fmla="*/ 1502308 h 2039827"/>
                    <a:gd name="connsiteX56" fmla="*/ 1708579 w 2178135"/>
                    <a:gd name="connsiteY56" fmla="*/ 1483773 h 2039827"/>
                    <a:gd name="connsiteX57" fmla="*/ 1708579 w 2178135"/>
                    <a:gd name="connsiteY57" fmla="*/ 1483773 h 2039827"/>
                    <a:gd name="connsiteX58" fmla="*/ 1782719 w 2178135"/>
                    <a:gd name="connsiteY58" fmla="*/ 1489951 h 2039827"/>
                    <a:gd name="connsiteX59" fmla="*/ 1844503 w 2178135"/>
                    <a:gd name="connsiteY59" fmla="*/ 1477595 h 2039827"/>
                    <a:gd name="connsiteX60" fmla="*/ 1906287 w 2178135"/>
                    <a:gd name="connsiteY60" fmla="*/ 1378740 h 2039827"/>
                    <a:gd name="connsiteX61" fmla="*/ 1949535 w 2178135"/>
                    <a:gd name="connsiteY61" fmla="*/ 1286065 h 2039827"/>
                    <a:gd name="connsiteX62" fmla="*/ 1992784 w 2178135"/>
                    <a:gd name="connsiteY62" fmla="*/ 1267530 h 2039827"/>
                    <a:gd name="connsiteX63" fmla="*/ 2017498 w 2178135"/>
                    <a:gd name="connsiteY63" fmla="*/ 1329313 h 2039827"/>
                    <a:gd name="connsiteX64" fmla="*/ 2153422 w 2178135"/>
                    <a:gd name="connsiteY64" fmla="*/ 1255173 h 2039827"/>
                    <a:gd name="connsiteX65" fmla="*/ 2165779 w 2178135"/>
                    <a:gd name="connsiteY65" fmla="*/ 1168676 h 2039827"/>
                    <a:gd name="connsiteX66" fmla="*/ 2153422 w 2178135"/>
                    <a:gd name="connsiteY66" fmla="*/ 1131605 h 2039827"/>
                    <a:gd name="connsiteX67" fmla="*/ 2147244 w 2178135"/>
                    <a:gd name="connsiteY67" fmla="*/ 1094535 h 2039827"/>
                    <a:gd name="connsiteX68" fmla="*/ 2159600 w 2178135"/>
                    <a:gd name="connsiteY68" fmla="*/ 1051286 h 2039827"/>
                    <a:gd name="connsiteX69" fmla="*/ 2178135 w 2178135"/>
                    <a:gd name="connsiteY69" fmla="*/ 1014216 h 2039827"/>
                    <a:gd name="connsiteX70" fmla="*/ 2141065 w 2178135"/>
                    <a:gd name="connsiteY70" fmla="*/ 903005 h 2039827"/>
                    <a:gd name="connsiteX71" fmla="*/ 2110173 w 2178135"/>
                    <a:gd name="connsiteY71" fmla="*/ 872113 h 2039827"/>
                    <a:gd name="connsiteX72" fmla="*/ 2085460 w 2178135"/>
                    <a:gd name="connsiteY72" fmla="*/ 791795 h 2039827"/>
                    <a:gd name="connsiteX73" fmla="*/ 2073103 w 2178135"/>
                    <a:gd name="connsiteY73" fmla="*/ 618800 h 2039827"/>
                    <a:gd name="connsiteX74" fmla="*/ 2060746 w 2178135"/>
                    <a:gd name="connsiteY74" fmla="*/ 519946 h 2039827"/>
                    <a:gd name="connsiteX75" fmla="*/ 2042211 w 2178135"/>
                    <a:gd name="connsiteY75" fmla="*/ 501411 h 2039827"/>
                    <a:gd name="connsiteX76" fmla="*/ 1992784 w 2178135"/>
                    <a:gd name="connsiteY76" fmla="*/ 526124 h 2039827"/>
                    <a:gd name="connsiteX77" fmla="*/ 1884028 w 2178135"/>
                    <a:gd name="connsiteY77" fmla="*/ 453649 h 2039827"/>
                    <a:gd name="connsiteX78" fmla="*/ 1844503 w 2178135"/>
                    <a:gd name="connsiteY78" fmla="*/ 470519 h 2039827"/>
                    <a:gd name="connsiteX79" fmla="*/ 1776541 w 2178135"/>
                    <a:gd name="connsiteY79" fmla="*/ 464340 h 2039827"/>
                    <a:gd name="connsiteX80" fmla="*/ 1702400 w 2178135"/>
                    <a:gd name="connsiteY80" fmla="*/ 519946 h 2039827"/>
                    <a:gd name="connsiteX81" fmla="*/ 1640617 w 2178135"/>
                    <a:gd name="connsiteY81" fmla="*/ 489054 h 2039827"/>
                    <a:gd name="connsiteX82" fmla="*/ 1603546 w 2178135"/>
                    <a:gd name="connsiteY82" fmla="*/ 501411 h 2039827"/>
                    <a:gd name="connsiteX83" fmla="*/ 1603608 w 2178135"/>
                    <a:gd name="connsiteY83" fmla="*/ 489288 h 2039827"/>
                    <a:gd name="connsiteX84" fmla="*/ 1529406 w 2178135"/>
                    <a:gd name="connsiteY84" fmla="*/ 495232 h 2039827"/>
                    <a:gd name="connsiteX85" fmla="*/ 1498514 w 2178135"/>
                    <a:gd name="connsiteY85" fmla="*/ 470519 h 2039827"/>
                    <a:gd name="connsiteX86" fmla="*/ 1451525 w 2178135"/>
                    <a:gd name="connsiteY86" fmla="*/ 481697 h 2039827"/>
                    <a:gd name="connsiteX87" fmla="*/ 1372168 w 2178135"/>
                    <a:gd name="connsiteY87" fmla="*/ 433707 h 2039827"/>
                    <a:gd name="connsiteX88" fmla="*/ 1300806 w 2178135"/>
                    <a:gd name="connsiteY88" fmla="*/ 451984 h 2039827"/>
                    <a:gd name="connsiteX89" fmla="*/ 1269914 w 2178135"/>
                    <a:gd name="connsiteY89" fmla="*/ 439627 h 2039827"/>
                    <a:gd name="connsiteX90" fmla="*/ 1250011 w 2178135"/>
                    <a:gd name="connsiteY90" fmla="*/ 432292 h 2039827"/>
                    <a:gd name="connsiteX91" fmla="*/ 1220487 w 2178135"/>
                    <a:gd name="connsiteY91" fmla="*/ 396378 h 2039827"/>
                    <a:gd name="connsiteX92" fmla="*/ 1153535 w 2178135"/>
                    <a:gd name="connsiteY92" fmla="*/ 390478 h 2039827"/>
                    <a:gd name="connsiteX93" fmla="*/ 1115454 w 2178135"/>
                    <a:gd name="connsiteY93" fmla="*/ 371665 h 2039827"/>
                    <a:gd name="connsiteX94" fmla="*/ 1096919 w 2178135"/>
                    <a:gd name="connsiteY94" fmla="*/ 371665 h 2039827"/>
                    <a:gd name="connsiteX95" fmla="*/ 1084562 w 2178135"/>
                    <a:gd name="connsiteY95" fmla="*/ 359308 h 2039827"/>
                    <a:gd name="connsiteX96" fmla="*/ 1072206 w 2178135"/>
                    <a:gd name="connsiteY96" fmla="*/ 353130 h 2039827"/>
                    <a:gd name="connsiteX97" fmla="*/ 1077975 w 2178135"/>
                    <a:gd name="connsiteY97" fmla="*/ 10936 h 2039827"/>
                    <a:gd name="connsiteX98" fmla="*/ 608423 w 2178135"/>
                    <a:gd name="connsiteY98"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127811 w 2178135"/>
                    <a:gd name="connsiteY23" fmla="*/ 1700016 h 2039827"/>
                    <a:gd name="connsiteX24" fmla="*/ 1177238 w 2178135"/>
                    <a:gd name="connsiteY24" fmla="*/ 1737086 h 2039827"/>
                    <a:gd name="connsiteX25" fmla="*/ 1208130 w 2178135"/>
                    <a:gd name="connsiteY25" fmla="*/ 1817405 h 2039827"/>
                    <a:gd name="connsiteX26" fmla="*/ 1232844 w 2178135"/>
                    <a:gd name="connsiteY26" fmla="*/ 1879189 h 2039827"/>
                    <a:gd name="connsiteX27" fmla="*/ 1257557 w 2178135"/>
                    <a:gd name="connsiteY27" fmla="*/ 1940973 h 2039827"/>
                    <a:gd name="connsiteX28" fmla="*/ 1288449 w 2178135"/>
                    <a:gd name="connsiteY28" fmla="*/ 1984222 h 2039827"/>
                    <a:gd name="connsiteX29" fmla="*/ 1350233 w 2178135"/>
                    <a:gd name="connsiteY29" fmla="*/ 2008935 h 2039827"/>
                    <a:gd name="connsiteX30" fmla="*/ 1449087 w 2178135"/>
                    <a:gd name="connsiteY30" fmla="*/ 2027470 h 2039827"/>
                    <a:gd name="connsiteX31" fmla="*/ 1523227 w 2178135"/>
                    <a:gd name="connsiteY31" fmla="*/ 2039827 h 2039827"/>
                    <a:gd name="connsiteX32" fmla="*/ 1615903 w 2178135"/>
                    <a:gd name="connsiteY32" fmla="*/ 2039827 h 2039827"/>
                    <a:gd name="connsiteX33" fmla="*/ 1597368 w 2178135"/>
                    <a:gd name="connsiteY33" fmla="*/ 2027470 h 2039827"/>
                    <a:gd name="connsiteX34" fmla="*/ 1597368 w 2178135"/>
                    <a:gd name="connsiteY34" fmla="*/ 2027470 h 2039827"/>
                    <a:gd name="connsiteX35" fmla="*/ 1585011 w 2178135"/>
                    <a:gd name="connsiteY35" fmla="*/ 1959508 h 2039827"/>
                    <a:gd name="connsiteX36" fmla="*/ 1560298 w 2178135"/>
                    <a:gd name="connsiteY36" fmla="*/ 1928616 h 2039827"/>
                    <a:gd name="connsiteX37" fmla="*/ 1554119 w 2178135"/>
                    <a:gd name="connsiteY37" fmla="*/ 1891546 h 2039827"/>
                    <a:gd name="connsiteX38" fmla="*/ 1535584 w 2178135"/>
                    <a:gd name="connsiteY38" fmla="*/ 1848297 h 2039827"/>
                    <a:gd name="connsiteX39" fmla="*/ 1547941 w 2178135"/>
                    <a:gd name="connsiteY39" fmla="*/ 1817405 h 2039827"/>
                    <a:gd name="connsiteX40" fmla="*/ 1541762 w 2178135"/>
                    <a:gd name="connsiteY40" fmla="*/ 1798870 h 2039827"/>
                    <a:gd name="connsiteX41" fmla="*/ 1498514 w 2178135"/>
                    <a:gd name="connsiteY41" fmla="*/ 1774157 h 2039827"/>
                    <a:gd name="connsiteX42" fmla="*/ 1547941 w 2178135"/>
                    <a:gd name="connsiteY42" fmla="*/ 1743265 h 2039827"/>
                    <a:gd name="connsiteX43" fmla="*/ 1554119 w 2178135"/>
                    <a:gd name="connsiteY43" fmla="*/ 1730908 h 2039827"/>
                    <a:gd name="connsiteX44" fmla="*/ 1560298 w 2178135"/>
                    <a:gd name="connsiteY44" fmla="*/ 1700016 h 2039827"/>
                    <a:gd name="connsiteX45" fmla="*/ 1535584 w 2178135"/>
                    <a:gd name="connsiteY45" fmla="*/ 1669124 h 2039827"/>
                    <a:gd name="connsiteX46" fmla="*/ 1560298 w 2178135"/>
                    <a:gd name="connsiteY46" fmla="*/ 1669124 h 2039827"/>
                    <a:gd name="connsiteX47" fmla="*/ 1585011 w 2178135"/>
                    <a:gd name="connsiteY47" fmla="*/ 1650589 h 2039827"/>
                    <a:gd name="connsiteX48" fmla="*/ 1560298 w 2178135"/>
                    <a:gd name="connsiteY48" fmla="*/ 1594984 h 2039827"/>
                    <a:gd name="connsiteX49" fmla="*/ 1560298 w 2178135"/>
                    <a:gd name="connsiteY49" fmla="*/ 1594984 h 2039827"/>
                    <a:gd name="connsiteX50" fmla="*/ 1628260 w 2178135"/>
                    <a:gd name="connsiteY50" fmla="*/ 1594984 h 2039827"/>
                    <a:gd name="connsiteX51" fmla="*/ 1640617 w 2178135"/>
                    <a:gd name="connsiteY51" fmla="*/ 1582627 h 2039827"/>
                    <a:gd name="connsiteX52" fmla="*/ 1659152 w 2178135"/>
                    <a:gd name="connsiteY52" fmla="*/ 1533200 h 2039827"/>
                    <a:gd name="connsiteX53" fmla="*/ 1696222 w 2178135"/>
                    <a:gd name="connsiteY53" fmla="*/ 1533200 h 2039827"/>
                    <a:gd name="connsiteX54" fmla="*/ 1714757 w 2178135"/>
                    <a:gd name="connsiteY54" fmla="*/ 1533200 h 2039827"/>
                    <a:gd name="connsiteX55" fmla="*/ 1714757 w 2178135"/>
                    <a:gd name="connsiteY55" fmla="*/ 1502308 h 2039827"/>
                    <a:gd name="connsiteX56" fmla="*/ 1708579 w 2178135"/>
                    <a:gd name="connsiteY56" fmla="*/ 1483773 h 2039827"/>
                    <a:gd name="connsiteX57" fmla="*/ 1708579 w 2178135"/>
                    <a:gd name="connsiteY57" fmla="*/ 1483773 h 2039827"/>
                    <a:gd name="connsiteX58" fmla="*/ 1844503 w 2178135"/>
                    <a:gd name="connsiteY58" fmla="*/ 1477595 h 2039827"/>
                    <a:gd name="connsiteX59" fmla="*/ 1906287 w 2178135"/>
                    <a:gd name="connsiteY59" fmla="*/ 1378740 h 2039827"/>
                    <a:gd name="connsiteX60" fmla="*/ 1949535 w 2178135"/>
                    <a:gd name="connsiteY60" fmla="*/ 1286065 h 2039827"/>
                    <a:gd name="connsiteX61" fmla="*/ 1992784 w 2178135"/>
                    <a:gd name="connsiteY61" fmla="*/ 1267530 h 2039827"/>
                    <a:gd name="connsiteX62" fmla="*/ 2017498 w 2178135"/>
                    <a:gd name="connsiteY62" fmla="*/ 1329313 h 2039827"/>
                    <a:gd name="connsiteX63" fmla="*/ 2153422 w 2178135"/>
                    <a:gd name="connsiteY63" fmla="*/ 1255173 h 2039827"/>
                    <a:gd name="connsiteX64" fmla="*/ 2165779 w 2178135"/>
                    <a:gd name="connsiteY64" fmla="*/ 1168676 h 2039827"/>
                    <a:gd name="connsiteX65" fmla="*/ 2153422 w 2178135"/>
                    <a:gd name="connsiteY65" fmla="*/ 1131605 h 2039827"/>
                    <a:gd name="connsiteX66" fmla="*/ 2147244 w 2178135"/>
                    <a:gd name="connsiteY66" fmla="*/ 1094535 h 2039827"/>
                    <a:gd name="connsiteX67" fmla="*/ 2159600 w 2178135"/>
                    <a:gd name="connsiteY67" fmla="*/ 1051286 h 2039827"/>
                    <a:gd name="connsiteX68" fmla="*/ 2178135 w 2178135"/>
                    <a:gd name="connsiteY68" fmla="*/ 1014216 h 2039827"/>
                    <a:gd name="connsiteX69" fmla="*/ 2141065 w 2178135"/>
                    <a:gd name="connsiteY69" fmla="*/ 903005 h 2039827"/>
                    <a:gd name="connsiteX70" fmla="*/ 2110173 w 2178135"/>
                    <a:gd name="connsiteY70" fmla="*/ 872113 h 2039827"/>
                    <a:gd name="connsiteX71" fmla="*/ 2085460 w 2178135"/>
                    <a:gd name="connsiteY71" fmla="*/ 791795 h 2039827"/>
                    <a:gd name="connsiteX72" fmla="*/ 2073103 w 2178135"/>
                    <a:gd name="connsiteY72" fmla="*/ 618800 h 2039827"/>
                    <a:gd name="connsiteX73" fmla="*/ 2060746 w 2178135"/>
                    <a:gd name="connsiteY73" fmla="*/ 519946 h 2039827"/>
                    <a:gd name="connsiteX74" fmla="*/ 2042211 w 2178135"/>
                    <a:gd name="connsiteY74" fmla="*/ 501411 h 2039827"/>
                    <a:gd name="connsiteX75" fmla="*/ 1992784 w 2178135"/>
                    <a:gd name="connsiteY75" fmla="*/ 526124 h 2039827"/>
                    <a:gd name="connsiteX76" fmla="*/ 1884028 w 2178135"/>
                    <a:gd name="connsiteY76" fmla="*/ 453649 h 2039827"/>
                    <a:gd name="connsiteX77" fmla="*/ 1844503 w 2178135"/>
                    <a:gd name="connsiteY77" fmla="*/ 470519 h 2039827"/>
                    <a:gd name="connsiteX78" fmla="*/ 1776541 w 2178135"/>
                    <a:gd name="connsiteY78" fmla="*/ 464340 h 2039827"/>
                    <a:gd name="connsiteX79" fmla="*/ 1702400 w 2178135"/>
                    <a:gd name="connsiteY79" fmla="*/ 519946 h 2039827"/>
                    <a:gd name="connsiteX80" fmla="*/ 1640617 w 2178135"/>
                    <a:gd name="connsiteY80" fmla="*/ 489054 h 2039827"/>
                    <a:gd name="connsiteX81" fmla="*/ 1603546 w 2178135"/>
                    <a:gd name="connsiteY81" fmla="*/ 501411 h 2039827"/>
                    <a:gd name="connsiteX82" fmla="*/ 1603608 w 2178135"/>
                    <a:gd name="connsiteY82" fmla="*/ 489288 h 2039827"/>
                    <a:gd name="connsiteX83" fmla="*/ 1529406 w 2178135"/>
                    <a:gd name="connsiteY83" fmla="*/ 495232 h 2039827"/>
                    <a:gd name="connsiteX84" fmla="*/ 1498514 w 2178135"/>
                    <a:gd name="connsiteY84" fmla="*/ 470519 h 2039827"/>
                    <a:gd name="connsiteX85" fmla="*/ 1451525 w 2178135"/>
                    <a:gd name="connsiteY85" fmla="*/ 481697 h 2039827"/>
                    <a:gd name="connsiteX86" fmla="*/ 1372168 w 2178135"/>
                    <a:gd name="connsiteY86" fmla="*/ 433707 h 2039827"/>
                    <a:gd name="connsiteX87" fmla="*/ 1300806 w 2178135"/>
                    <a:gd name="connsiteY87" fmla="*/ 451984 h 2039827"/>
                    <a:gd name="connsiteX88" fmla="*/ 1269914 w 2178135"/>
                    <a:gd name="connsiteY88" fmla="*/ 439627 h 2039827"/>
                    <a:gd name="connsiteX89" fmla="*/ 1250011 w 2178135"/>
                    <a:gd name="connsiteY89" fmla="*/ 432292 h 2039827"/>
                    <a:gd name="connsiteX90" fmla="*/ 1220487 w 2178135"/>
                    <a:gd name="connsiteY90" fmla="*/ 396378 h 2039827"/>
                    <a:gd name="connsiteX91" fmla="*/ 1153535 w 2178135"/>
                    <a:gd name="connsiteY91" fmla="*/ 390478 h 2039827"/>
                    <a:gd name="connsiteX92" fmla="*/ 1115454 w 2178135"/>
                    <a:gd name="connsiteY92" fmla="*/ 371665 h 2039827"/>
                    <a:gd name="connsiteX93" fmla="*/ 1096919 w 2178135"/>
                    <a:gd name="connsiteY93" fmla="*/ 371665 h 2039827"/>
                    <a:gd name="connsiteX94" fmla="*/ 1084562 w 2178135"/>
                    <a:gd name="connsiteY94" fmla="*/ 359308 h 2039827"/>
                    <a:gd name="connsiteX95" fmla="*/ 1072206 w 2178135"/>
                    <a:gd name="connsiteY95" fmla="*/ 353130 h 2039827"/>
                    <a:gd name="connsiteX96" fmla="*/ 1077975 w 2178135"/>
                    <a:gd name="connsiteY96" fmla="*/ 10936 h 2039827"/>
                    <a:gd name="connsiteX97" fmla="*/ 608423 w 2178135"/>
                    <a:gd name="connsiteY97"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127811 w 2178135"/>
                    <a:gd name="connsiteY23" fmla="*/ 1700016 h 2039827"/>
                    <a:gd name="connsiteX24" fmla="*/ 1177238 w 2178135"/>
                    <a:gd name="connsiteY24" fmla="*/ 1737086 h 2039827"/>
                    <a:gd name="connsiteX25" fmla="*/ 1208130 w 2178135"/>
                    <a:gd name="connsiteY25" fmla="*/ 1817405 h 2039827"/>
                    <a:gd name="connsiteX26" fmla="*/ 1232844 w 2178135"/>
                    <a:gd name="connsiteY26" fmla="*/ 1879189 h 2039827"/>
                    <a:gd name="connsiteX27" fmla="*/ 1257557 w 2178135"/>
                    <a:gd name="connsiteY27" fmla="*/ 1940973 h 2039827"/>
                    <a:gd name="connsiteX28" fmla="*/ 1288449 w 2178135"/>
                    <a:gd name="connsiteY28" fmla="*/ 1984222 h 2039827"/>
                    <a:gd name="connsiteX29" fmla="*/ 1350233 w 2178135"/>
                    <a:gd name="connsiteY29" fmla="*/ 2008935 h 2039827"/>
                    <a:gd name="connsiteX30" fmla="*/ 1449087 w 2178135"/>
                    <a:gd name="connsiteY30" fmla="*/ 2027470 h 2039827"/>
                    <a:gd name="connsiteX31" fmla="*/ 1523227 w 2178135"/>
                    <a:gd name="connsiteY31" fmla="*/ 2039827 h 2039827"/>
                    <a:gd name="connsiteX32" fmla="*/ 1615903 w 2178135"/>
                    <a:gd name="connsiteY32" fmla="*/ 2039827 h 2039827"/>
                    <a:gd name="connsiteX33" fmla="*/ 1597368 w 2178135"/>
                    <a:gd name="connsiteY33" fmla="*/ 2027470 h 2039827"/>
                    <a:gd name="connsiteX34" fmla="*/ 1597368 w 2178135"/>
                    <a:gd name="connsiteY34" fmla="*/ 2027470 h 2039827"/>
                    <a:gd name="connsiteX35" fmla="*/ 1585011 w 2178135"/>
                    <a:gd name="connsiteY35" fmla="*/ 1959508 h 2039827"/>
                    <a:gd name="connsiteX36" fmla="*/ 1560298 w 2178135"/>
                    <a:gd name="connsiteY36" fmla="*/ 1928616 h 2039827"/>
                    <a:gd name="connsiteX37" fmla="*/ 1554119 w 2178135"/>
                    <a:gd name="connsiteY37" fmla="*/ 1891546 h 2039827"/>
                    <a:gd name="connsiteX38" fmla="*/ 1535584 w 2178135"/>
                    <a:gd name="connsiteY38" fmla="*/ 1848297 h 2039827"/>
                    <a:gd name="connsiteX39" fmla="*/ 1547941 w 2178135"/>
                    <a:gd name="connsiteY39" fmla="*/ 1817405 h 2039827"/>
                    <a:gd name="connsiteX40" fmla="*/ 1541762 w 2178135"/>
                    <a:gd name="connsiteY40" fmla="*/ 1798870 h 2039827"/>
                    <a:gd name="connsiteX41" fmla="*/ 1498514 w 2178135"/>
                    <a:gd name="connsiteY41" fmla="*/ 1774157 h 2039827"/>
                    <a:gd name="connsiteX42" fmla="*/ 1547941 w 2178135"/>
                    <a:gd name="connsiteY42" fmla="*/ 1743265 h 2039827"/>
                    <a:gd name="connsiteX43" fmla="*/ 1554119 w 2178135"/>
                    <a:gd name="connsiteY43" fmla="*/ 1730908 h 2039827"/>
                    <a:gd name="connsiteX44" fmla="*/ 1560298 w 2178135"/>
                    <a:gd name="connsiteY44" fmla="*/ 1700016 h 2039827"/>
                    <a:gd name="connsiteX45" fmla="*/ 1535584 w 2178135"/>
                    <a:gd name="connsiteY45" fmla="*/ 1669124 h 2039827"/>
                    <a:gd name="connsiteX46" fmla="*/ 1560298 w 2178135"/>
                    <a:gd name="connsiteY46" fmla="*/ 1669124 h 2039827"/>
                    <a:gd name="connsiteX47" fmla="*/ 1585011 w 2178135"/>
                    <a:gd name="connsiteY47" fmla="*/ 1650589 h 2039827"/>
                    <a:gd name="connsiteX48" fmla="*/ 1560298 w 2178135"/>
                    <a:gd name="connsiteY48" fmla="*/ 1594984 h 2039827"/>
                    <a:gd name="connsiteX49" fmla="*/ 1560298 w 2178135"/>
                    <a:gd name="connsiteY49" fmla="*/ 1594984 h 2039827"/>
                    <a:gd name="connsiteX50" fmla="*/ 1628260 w 2178135"/>
                    <a:gd name="connsiteY50" fmla="*/ 1594984 h 2039827"/>
                    <a:gd name="connsiteX51" fmla="*/ 1640617 w 2178135"/>
                    <a:gd name="connsiteY51" fmla="*/ 1582627 h 2039827"/>
                    <a:gd name="connsiteX52" fmla="*/ 1659152 w 2178135"/>
                    <a:gd name="connsiteY52" fmla="*/ 1533200 h 2039827"/>
                    <a:gd name="connsiteX53" fmla="*/ 1696222 w 2178135"/>
                    <a:gd name="connsiteY53" fmla="*/ 1533200 h 2039827"/>
                    <a:gd name="connsiteX54" fmla="*/ 1714757 w 2178135"/>
                    <a:gd name="connsiteY54" fmla="*/ 1502308 h 2039827"/>
                    <a:gd name="connsiteX55" fmla="*/ 1708579 w 2178135"/>
                    <a:gd name="connsiteY55" fmla="*/ 1483773 h 2039827"/>
                    <a:gd name="connsiteX56" fmla="*/ 1708579 w 2178135"/>
                    <a:gd name="connsiteY56" fmla="*/ 1483773 h 2039827"/>
                    <a:gd name="connsiteX57" fmla="*/ 1844503 w 2178135"/>
                    <a:gd name="connsiteY57" fmla="*/ 1477595 h 2039827"/>
                    <a:gd name="connsiteX58" fmla="*/ 1906287 w 2178135"/>
                    <a:gd name="connsiteY58" fmla="*/ 1378740 h 2039827"/>
                    <a:gd name="connsiteX59" fmla="*/ 1949535 w 2178135"/>
                    <a:gd name="connsiteY59" fmla="*/ 1286065 h 2039827"/>
                    <a:gd name="connsiteX60" fmla="*/ 1992784 w 2178135"/>
                    <a:gd name="connsiteY60" fmla="*/ 1267530 h 2039827"/>
                    <a:gd name="connsiteX61" fmla="*/ 2017498 w 2178135"/>
                    <a:gd name="connsiteY61" fmla="*/ 1329313 h 2039827"/>
                    <a:gd name="connsiteX62" fmla="*/ 2153422 w 2178135"/>
                    <a:gd name="connsiteY62" fmla="*/ 1255173 h 2039827"/>
                    <a:gd name="connsiteX63" fmla="*/ 2165779 w 2178135"/>
                    <a:gd name="connsiteY63" fmla="*/ 1168676 h 2039827"/>
                    <a:gd name="connsiteX64" fmla="*/ 2153422 w 2178135"/>
                    <a:gd name="connsiteY64" fmla="*/ 1131605 h 2039827"/>
                    <a:gd name="connsiteX65" fmla="*/ 2147244 w 2178135"/>
                    <a:gd name="connsiteY65" fmla="*/ 1094535 h 2039827"/>
                    <a:gd name="connsiteX66" fmla="*/ 2159600 w 2178135"/>
                    <a:gd name="connsiteY66" fmla="*/ 1051286 h 2039827"/>
                    <a:gd name="connsiteX67" fmla="*/ 2178135 w 2178135"/>
                    <a:gd name="connsiteY67" fmla="*/ 1014216 h 2039827"/>
                    <a:gd name="connsiteX68" fmla="*/ 2141065 w 2178135"/>
                    <a:gd name="connsiteY68" fmla="*/ 903005 h 2039827"/>
                    <a:gd name="connsiteX69" fmla="*/ 2110173 w 2178135"/>
                    <a:gd name="connsiteY69" fmla="*/ 872113 h 2039827"/>
                    <a:gd name="connsiteX70" fmla="*/ 2085460 w 2178135"/>
                    <a:gd name="connsiteY70" fmla="*/ 791795 h 2039827"/>
                    <a:gd name="connsiteX71" fmla="*/ 2073103 w 2178135"/>
                    <a:gd name="connsiteY71" fmla="*/ 618800 h 2039827"/>
                    <a:gd name="connsiteX72" fmla="*/ 2060746 w 2178135"/>
                    <a:gd name="connsiteY72" fmla="*/ 519946 h 2039827"/>
                    <a:gd name="connsiteX73" fmla="*/ 2042211 w 2178135"/>
                    <a:gd name="connsiteY73" fmla="*/ 501411 h 2039827"/>
                    <a:gd name="connsiteX74" fmla="*/ 1992784 w 2178135"/>
                    <a:gd name="connsiteY74" fmla="*/ 526124 h 2039827"/>
                    <a:gd name="connsiteX75" fmla="*/ 1884028 w 2178135"/>
                    <a:gd name="connsiteY75" fmla="*/ 453649 h 2039827"/>
                    <a:gd name="connsiteX76" fmla="*/ 1844503 w 2178135"/>
                    <a:gd name="connsiteY76" fmla="*/ 470519 h 2039827"/>
                    <a:gd name="connsiteX77" fmla="*/ 1776541 w 2178135"/>
                    <a:gd name="connsiteY77" fmla="*/ 464340 h 2039827"/>
                    <a:gd name="connsiteX78" fmla="*/ 1702400 w 2178135"/>
                    <a:gd name="connsiteY78" fmla="*/ 519946 h 2039827"/>
                    <a:gd name="connsiteX79" fmla="*/ 1640617 w 2178135"/>
                    <a:gd name="connsiteY79" fmla="*/ 489054 h 2039827"/>
                    <a:gd name="connsiteX80" fmla="*/ 1603546 w 2178135"/>
                    <a:gd name="connsiteY80" fmla="*/ 501411 h 2039827"/>
                    <a:gd name="connsiteX81" fmla="*/ 1603608 w 2178135"/>
                    <a:gd name="connsiteY81" fmla="*/ 489288 h 2039827"/>
                    <a:gd name="connsiteX82" fmla="*/ 1529406 w 2178135"/>
                    <a:gd name="connsiteY82" fmla="*/ 495232 h 2039827"/>
                    <a:gd name="connsiteX83" fmla="*/ 1498514 w 2178135"/>
                    <a:gd name="connsiteY83" fmla="*/ 470519 h 2039827"/>
                    <a:gd name="connsiteX84" fmla="*/ 1451525 w 2178135"/>
                    <a:gd name="connsiteY84" fmla="*/ 481697 h 2039827"/>
                    <a:gd name="connsiteX85" fmla="*/ 1372168 w 2178135"/>
                    <a:gd name="connsiteY85" fmla="*/ 433707 h 2039827"/>
                    <a:gd name="connsiteX86" fmla="*/ 1300806 w 2178135"/>
                    <a:gd name="connsiteY86" fmla="*/ 451984 h 2039827"/>
                    <a:gd name="connsiteX87" fmla="*/ 1269914 w 2178135"/>
                    <a:gd name="connsiteY87" fmla="*/ 439627 h 2039827"/>
                    <a:gd name="connsiteX88" fmla="*/ 1250011 w 2178135"/>
                    <a:gd name="connsiteY88" fmla="*/ 432292 h 2039827"/>
                    <a:gd name="connsiteX89" fmla="*/ 1220487 w 2178135"/>
                    <a:gd name="connsiteY89" fmla="*/ 396378 h 2039827"/>
                    <a:gd name="connsiteX90" fmla="*/ 1153535 w 2178135"/>
                    <a:gd name="connsiteY90" fmla="*/ 390478 h 2039827"/>
                    <a:gd name="connsiteX91" fmla="*/ 1115454 w 2178135"/>
                    <a:gd name="connsiteY91" fmla="*/ 371665 h 2039827"/>
                    <a:gd name="connsiteX92" fmla="*/ 1096919 w 2178135"/>
                    <a:gd name="connsiteY92" fmla="*/ 371665 h 2039827"/>
                    <a:gd name="connsiteX93" fmla="*/ 1084562 w 2178135"/>
                    <a:gd name="connsiteY93" fmla="*/ 359308 h 2039827"/>
                    <a:gd name="connsiteX94" fmla="*/ 1072206 w 2178135"/>
                    <a:gd name="connsiteY94" fmla="*/ 353130 h 2039827"/>
                    <a:gd name="connsiteX95" fmla="*/ 1077975 w 2178135"/>
                    <a:gd name="connsiteY95" fmla="*/ 10936 h 2039827"/>
                    <a:gd name="connsiteX96" fmla="*/ 608423 w 2178135"/>
                    <a:gd name="connsiteY96"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127811 w 2178135"/>
                    <a:gd name="connsiteY23" fmla="*/ 1700016 h 2039827"/>
                    <a:gd name="connsiteX24" fmla="*/ 1177238 w 2178135"/>
                    <a:gd name="connsiteY24" fmla="*/ 1737086 h 2039827"/>
                    <a:gd name="connsiteX25" fmla="*/ 1208130 w 2178135"/>
                    <a:gd name="connsiteY25" fmla="*/ 1817405 h 2039827"/>
                    <a:gd name="connsiteX26" fmla="*/ 1232844 w 2178135"/>
                    <a:gd name="connsiteY26" fmla="*/ 1879189 h 2039827"/>
                    <a:gd name="connsiteX27" fmla="*/ 1257557 w 2178135"/>
                    <a:gd name="connsiteY27" fmla="*/ 1940973 h 2039827"/>
                    <a:gd name="connsiteX28" fmla="*/ 1288449 w 2178135"/>
                    <a:gd name="connsiteY28" fmla="*/ 1984222 h 2039827"/>
                    <a:gd name="connsiteX29" fmla="*/ 1350233 w 2178135"/>
                    <a:gd name="connsiteY29" fmla="*/ 2008935 h 2039827"/>
                    <a:gd name="connsiteX30" fmla="*/ 1449087 w 2178135"/>
                    <a:gd name="connsiteY30" fmla="*/ 2027470 h 2039827"/>
                    <a:gd name="connsiteX31" fmla="*/ 1523227 w 2178135"/>
                    <a:gd name="connsiteY31" fmla="*/ 2039827 h 2039827"/>
                    <a:gd name="connsiteX32" fmla="*/ 1615903 w 2178135"/>
                    <a:gd name="connsiteY32" fmla="*/ 2039827 h 2039827"/>
                    <a:gd name="connsiteX33" fmla="*/ 1597368 w 2178135"/>
                    <a:gd name="connsiteY33" fmla="*/ 2027470 h 2039827"/>
                    <a:gd name="connsiteX34" fmla="*/ 1597368 w 2178135"/>
                    <a:gd name="connsiteY34" fmla="*/ 2027470 h 2039827"/>
                    <a:gd name="connsiteX35" fmla="*/ 1585011 w 2178135"/>
                    <a:gd name="connsiteY35" fmla="*/ 1959508 h 2039827"/>
                    <a:gd name="connsiteX36" fmla="*/ 1560298 w 2178135"/>
                    <a:gd name="connsiteY36" fmla="*/ 1928616 h 2039827"/>
                    <a:gd name="connsiteX37" fmla="*/ 1554119 w 2178135"/>
                    <a:gd name="connsiteY37" fmla="*/ 1891546 h 2039827"/>
                    <a:gd name="connsiteX38" fmla="*/ 1535584 w 2178135"/>
                    <a:gd name="connsiteY38" fmla="*/ 1848297 h 2039827"/>
                    <a:gd name="connsiteX39" fmla="*/ 1547941 w 2178135"/>
                    <a:gd name="connsiteY39" fmla="*/ 1817405 h 2039827"/>
                    <a:gd name="connsiteX40" fmla="*/ 1541762 w 2178135"/>
                    <a:gd name="connsiteY40" fmla="*/ 1798870 h 2039827"/>
                    <a:gd name="connsiteX41" fmla="*/ 1498514 w 2178135"/>
                    <a:gd name="connsiteY41" fmla="*/ 1774157 h 2039827"/>
                    <a:gd name="connsiteX42" fmla="*/ 1547941 w 2178135"/>
                    <a:gd name="connsiteY42" fmla="*/ 1743265 h 2039827"/>
                    <a:gd name="connsiteX43" fmla="*/ 1554119 w 2178135"/>
                    <a:gd name="connsiteY43" fmla="*/ 1730908 h 2039827"/>
                    <a:gd name="connsiteX44" fmla="*/ 1560298 w 2178135"/>
                    <a:gd name="connsiteY44" fmla="*/ 1700016 h 2039827"/>
                    <a:gd name="connsiteX45" fmla="*/ 1535584 w 2178135"/>
                    <a:gd name="connsiteY45" fmla="*/ 1669124 h 2039827"/>
                    <a:gd name="connsiteX46" fmla="*/ 1560298 w 2178135"/>
                    <a:gd name="connsiteY46" fmla="*/ 1669124 h 2039827"/>
                    <a:gd name="connsiteX47" fmla="*/ 1585011 w 2178135"/>
                    <a:gd name="connsiteY47" fmla="*/ 1650589 h 2039827"/>
                    <a:gd name="connsiteX48" fmla="*/ 1560298 w 2178135"/>
                    <a:gd name="connsiteY48" fmla="*/ 1594984 h 2039827"/>
                    <a:gd name="connsiteX49" fmla="*/ 1560298 w 2178135"/>
                    <a:gd name="connsiteY49" fmla="*/ 1594984 h 2039827"/>
                    <a:gd name="connsiteX50" fmla="*/ 1628260 w 2178135"/>
                    <a:gd name="connsiteY50" fmla="*/ 1594984 h 2039827"/>
                    <a:gd name="connsiteX51" fmla="*/ 1640617 w 2178135"/>
                    <a:gd name="connsiteY51" fmla="*/ 1582627 h 2039827"/>
                    <a:gd name="connsiteX52" fmla="*/ 1659152 w 2178135"/>
                    <a:gd name="connsiteY52" fmla="*/ 1533200 h 2039827"/>
                    <a:gd name="connsiteX53" fmla="*/ 1714757 w 2178135"/>
                    <a:gd name="connsiteY53" fmla="*/ 1502308 h 2039827"/>
                    <a:gd name="connsiteX54" fmla="*/ 1708579 w 2178135"/>
                    <a:gd name="connsiteY54" fmla="*/ 1483773 h 2039827"/>
                    <a:gd name="connsiteX55" fmla="*/ 1708579 w 2178135"/>
                    <a:gd name="connsiteY55" fmla="*/ 1483773 h 2039827"/>
                    <a:gd name="connsiteX56" fmla="*/ 1844503 w 2178135"/>
                    <a:gd name="connsiteY56" fmla="*/ 1477595 h 2039827"/>
                    <a:gd name="connsiteX57" fmla="*/ 1906287 w 2178135"/>
                    <a:gd name="connsiteY57" fmla="*/ 1378740 h 2039827"/>
                    <a:gd name="connsiteX58" fmla="*/ 1949535 w 2178135"/>
                    <a:gd name="connsiteY58" fmla="*/ 1286065 h 2039827"/>
                    <a:gd name="connsiteX59" fmla="*/ 1992784 w 2178135"/>
                    <a:gd name="connsiteY59" fmla="*/ 1267530 h 2039827"/>
                    <a:gd name="connsiteX60" fmla="*/ 2017498 w 2178135"/>
                    <a:gd name="connsiteY60" fmla="*/ 1329313 h 2039827"/>
                    <a:gd name="connsiteX61" fmla="*/ 2153422 w 2178135"/>
                    <a:gd name="connsiteY61" fmla="*/ 1255173 h 2039827"/>
                    <a:gd name="connsiteX62" fmla="*/ 2165779 w 2178135"/>
                    <a:gd name="connsiteY62" fmla="*/ 1168676 h 2039827"/>
                    <a:gd name="connsiteX63" fmla="*/ 2153422 w 2178135"/>
                    <a:gd name="connsiteY63" fmla="*/ 1131605 h 2039827"/>
                    <a:gd name="connsiteX64" fmla="*/ 2147244 w 2178135"/>
                    <a:gd name="connsiteY64" fmla="*/ 1094535 h 2039827"/>
                    <a:gd name="connsiteX65" fmla="*/ 2159600 w 2178135"/>
                    <a:gd name="connsiteY65" fmla="*/ 1051286 h 2039827"/>
                    <a:gd name="connsiteX66" fmla="*/ 2178135 w 2178135"/>
                    <a:gd name="connsiteY66" fmla="*/ 1014216 h 2039827"/>
                    <a:gd name="connsiteX67" fmla="*/ 2141065 w 2178135"/>
                    <a:gd name="connsiteY67" fmla="*/ 903005 h 2039827"/>
                    <a:gd name="connsiteX68" fmla="*/ 2110173 w 2178135"/>
                    <a:gd name="connsiteY68" fmla="*/ 872113 h 2039827"/>
                    <a:gd name="connsiteX69" fmla="*/ 2085460 w 2178135"/>
                    <a:gd name="connsiteY69" fmla="*/ 791795 h 2039827"/>
                    <a:gd name="connsiteX70" fmla="*/ 2073103 w 2178135"/>
                    <a:gd name="connsiteY70" fmla="*/ 618800 h 2039827"/>
                    <a:gd name="connsiteX71" fmla="*/ 2060746 w 2178135"/>
                    <a:gd name="connsiteY71" fmla="*/ 519946 h 2039827"/>
                    <a:gd name="connsiteX72" fmla="*/ 2042211 w 2178135"/>
                    <a:gd name="connsiteY72" fmla="*/ 501411 h 2039827"/>
                    <a:gd name="connsiteX73" fmla="*/ 1992784 w 2178135"/>
                    <a:gd name="connsiteY73" fmla="*/ 526124 h 2039827"/>
                    <a:gd name="connsiteX74" fmla="*/ 1884028 w 2178135"/>
                    <a:gd name="connsiteY74" fmla="*/ 453649 h 2039827"/>
                    <a:gd name="connsiteX75" fmla="*/ 1844503 w 2178135"/>
                    <a:gd name="connsiteY75" fmla="*/ 470519 h 2039827"/>
                    <a:gd name="connsiteX76" fmla="*/ 1776541 w 2178135"/>
                    <a:gd name="connsiteY76" fmla="*/ 464340 h 2039827"/>
                    <a:gd name="connsiteX77" fmla="*/ 1702400 w 2178135"/>
                    <a:gd name="connsiteY77" fmla="*/ 519946 h 2039827"/>
                    <a:gd name="connsiteX78" fmla="*/ 1640617 w 2178135"/>
                    <a:gd name="connsiteY78" fmla="*/ 489054 h 2039827"/>
                    <a:gd name="connsiteX79" fmla="*/ 1603546 w 2178135"/>
                    <a:gd name="connsiteY79" fmla="*/ 501411 h 2039827"/>
                    <a:gd name="connsiteX80" fmla="*/ 1603608 w 2178135"/>
                    <a:gd name="connsiteY80" fmla="*/ 489288 h 2039827"/>
                    <a:gd name="connsiteX81" fmla="*/ 1529406 w 2178135"/>
                    <a:gd name="connsiteY81" fmla="*/ 495232 h 2039827"/>
                    <a:gd name="connsiteX82" fmla="*/ 1498514 w 2178135"/>
                    <a:gd name="connsiteY82" fmla="*/ 470519 h 2039827"/>
                    <a:gd name="connsiteX83" fmla="*/ 1451525 w 2178135"/>
                    <a:gd name="connsiteY83" fmla="*/ 481697 h 2039827"/>
                    <a:gd name="connsiteX84" fmla="*/ 1372168 w 2178135"/>
                    <a:gd name="connsiteY84" fmla="*/ 433707 h 2039827"/>
                    <a:gd name="connsiteX85" fmla="*/ 1300806 w 2178135"/>
                    <a:gd name="connsiteY85" fmla="*/ 451984 h 2039827"/>
                    <a:gd name="connsiteX86" fmla="*/ 1269914 w 2178135"/>
                    <a:gd name="connsiteY86" fmla="*/ 439627 h 2039827"/>
                    <a:gd name="connsiteX87" fmla="*/ 1250011 w 2178135"/>
                    <a:gd name="connsiteY87" fmla="*/ 432292 h 2039827"/>
                    <a:gd name="connsiteX88" fmla="*/ 1220487 w 2178135"/>
                    <a:gd name="connsiteY88" fmla="*/ 396378 h 2039827"/>
                    <a:gd name="connsiteX89" fmla="*/ 1153535 w 2178135"/>
                    <a:gd name="connsiteY89" fmla="*/ 390478 h 2039827"/>
                    <a:gd name="connsiteX90" fmla="*/ 1115454 w 2178135"/>
                    <a:gd name="connsiteY90" fmla="*/ 371665 h 2039827"/>
                    <a:gd name="connsiteX91" fmla="*/ 1096919 w 2178135"/>
                    <a:gd name="connsiteY91" fmla="*/ 371665 h 2039827"/>
                    <a:gd name="connsiteX92" fmla="*/ 1084562 w 2178135"/>
                    <a:gd name="connsiteY92" fmla="*/ 359308 h 2039827"/>
                    <a:gd name="connsiteX93" fmla="*/ 1072206 w 2178135"/>
                    <a:gd name="connsiteY93" fmla="*/ 353130 h 2039827"/>
                    <a:gd name="connsiteX94" fmla="*/ 1077975 w 2178135"/>
                    <a:gd name="connsiteY94" fmla="*/ 10936 h 2039827"/>
                    <a:gd name="connsiteX95" fmla="*/ 608423 w 2178135"/>
                    <a:gd name="connsiteY95"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127811 w 2178135"/>
                    <a:gd name="connsiteY23" fmla="*/ 1700016 h 2039827"/>
                    <a:gd name="connsiteX24" fmla="*/ 1177238 w 2178135"/>
                    <a:gd name="connsiteY24" fmla="*/ 1737086 h 2039827"/>
                    <a:gd name="connsiteX25" fmla="*/ 1208130 w 2178135"/>
                    <a:gd name="connsiteY25" fmla="*/ 1817405 h 2039827"/>
                    <a:gd name="connsiteX26" fmla="*/ 1232844 w 2178135"/>
                    <a:gd name="connsiteY26" fmla="*/ 1879189 h 2039827"/>
                    <a:gd name="connsiteX27" fmla="*/ 1257557 w 2178135"/>
                    <a:gd name="connsiteY27" fmla="*/ 1940973 h 2039827"/>
                    <a:gd name="connsiteX28" fmla="*/ 1288449 w 2178135"/>
                    <a:gd name="connsiteY28" fmla="*/ 1984222 h 2039827"/>
                    <a:gd name="connsiteX29" fmla="*/ 1350233 w 2178135"/>
                    <a:gd name="connsiteY29" fmla="*/ 2008935 h 2039827"/>
                    <a:gd name="connsiteX30" fmla="*/ 1449087 w 2178135"/>
                    <a:gd name="connsiteY30" fmla="*/ 2027470 h 2039827"/>
                    <a:gd name="connsiteX31" fmla="*/ 1523227 w 2178135"/>
                    <a:gd name="connsiteY31" fmla="*/ 2039827 h 2039827"/>
                    <a:gd name="connsiteX32" fmla="*/ 1615903 w 2178135"/>
                    <a:gd name="connsiteY32" fmla="*/ 2039827 h 2039827"/>
                    <a:gd name="connsiteX33" fmla="*/ 1597368 w 2178135"/>
                    <a:gd name="connsiteY33" fmla="*/ 2027470 h 2039827"/>
                    <a:gd name="connsiteX34" fmla="*/ 1597368 w 2178135"/>
                    <a:gd name="connsiteY34" fmla="*/ 2027470 h 2039827"/>
                    <a:gd name="connsiteX35" fmla="*/ 1585011 w 2178135"/>
                    <a:gd name="connsiteY35" fmla="*/ 1959508 h 2039827"/>
                    <a:gd name="connsiteX36" fmla="*/ 1560298 w 2178135"/>
                    <a:gd name="connsiteY36" fmla="*/ 1928616 h 2039827"/>
                    <a:gd name="connsiteX37" fmla="*/ 1554119 w 2178135"/>
                    <a:gd name="connsiteY37" fmla="*/ 1891546 h 2039827"/>
                    <a:gd name="connsiteX38" fmla="*/ 1535584 w 2178135"/>
                    <a:gd name="connsiteY38" fmla="*/ 1848297 h 2039827"/>
                    <a:gd name="connsiteX39" fmla="*/ 1547941 w 2178135"/>
                    <a:gd name="connsiteY39" fmla="*/ 1817405 h 2039827"/>
                    <a:gd name="connsiteX40" fmla="*/ 1541762 w 2178135"/>
                    <a:gd name="connsiteY40" fmla="*/ 1798870 h 2039827"/>
                    <a:gd name="connsiteX41" fmla="*/ 1498514 w 2178135"/>
                    <a:gd name="connsiteY41" fmla="*/ 1774157 h 2039827"/>
                    <a:gd name="connsiteX42" fmla="*/ 1547941 w 2178135"/>
                    <a:gd name="connsiteY42" fmla="*/ 1743265 h 2039827"/>
                    <a:gd name="connsiteX43" fmla="*/ 1554119 w 2178135"/>
                    <a:gd name="connsiteY43" fmla="*/ 1730908 h 2039827"/>
                    <a:gd name="connsiteX44" fmla="*/ 1560298 w 2178135"/>
                    <a:gd name="connsiteY44" fmla="*/ 1700016 h 2039827"/>
                    <a:gd name="connsiteX45" fmla="*/ 1535584 w 2178135"/>
                    <a:gd name="connsiteY45" fmla="*/ 1669124 h 2039827"/>
                    <a:gd name="connsiteX46" fmla="*/ 1560298 w 2178135"/>
                    <a:gd name="connsiteY46" fmla="*/ 1669124 h 2039827"/>
                    <a:gd name="connsiteX47" fmla="*/ 1585011 w 2178135"/>
                    <a:gd name="connsiteY47" fmla="*/ 1650589 h 2039827"/>
                    <a:gd name="connsiteX48" fmla="*/ 1560298 w 2178135"/>
                    <a:gd name="connsiteY48" fmla="*/ 1594984 h 2039827"/>
                    <a:gd name="connsiteX49" fmla="*/ 1560298 w 2178135"/>
                    <a:gd name="connsiteY49" fmla="*/ 1594984 h 2039827"/>
                    <a:gd name="connsiteX50" fmla="*/ 1628260 w 2178135"/>
                    <a:gd name="connsiteY50" fmla="*/ 1594984 h 2039827"/>
                    <a:gd name="connsiteX51" fmla="*/ 1659152 w 2178135"/>
                    <a:gd name="connsiteY51" fmla="*/ 1533200 h 2039827"/>
                    <a:gd name="connsiteX52" fmla="*/ 1714757 w 2178135"/>
                    <a:gd name="connsiteY52" fmla="*/ 1502308 h 2039827"/>
                    <a:gd name="connsiteX53" fmla="*/ 1708579 w 2178135"/>
                    <a:gd name="connsiteY53" fmla="*/ 1483773 h 2039827"/>
                    <a:gd name="connsiteX54" fmla="*/ 1708579 w 2178135"/>
                    <a:gd name="connsiteY54" fmla="*/ 1483773 h 2039827"/>
                    <a:gd name="connsiteX55" fmla="*/ 1844503 w 2178135"/>
                    <a:gd name="connsiteY55" fmla="*/ 1477595 h 2039827"/>
                    <a:gd name="connsiteX56" fmla="*/ 1906287 w 2178135"/>
                    <a:gd name="connsiteY56" fmla="*/ 1378740 h 2039827"/>
                    <a:gd name="connsiteX57" fmla="*/ 1949535 w 2178135"/>
                    <a:gd name="connsiteY57" fmla="*/ 1286065 h 2039827"/>
                    <a:gd name="connsiteX58" fmla="*/ 1992784 w 2178135"/>
                    <a:gd name="connsiteY58" fmla="*/ 1267530 h 2039827"/>
                    <a:gd name="connsiteX59" fmla="*/ 2017498 w 2178135"/>
                    <a:gd name="connsiteY59" fmla="*/ 1329313 h 2039827"/>
                    <a:gd name="connsiteX60" fmla="*/ 2153422 w 2178135"/>
                    <a:gd name="connsiteY60" fmla="*/ 1255173 h 2039827"/>
                    <a:gd name="connsiteX61" fmla="*/ 2165779 w 2178135"/>
                    <a:gd name="connsiteY61" fmla="*/ 1168676 h 2039827"/>
                    <a:gd name="connsiteX62" fmla="*/ 2153422 w 2178135"/>
                    <a:gd name="connsiteY62" fmla="*/ 1131605 h 2039827"/>
                    <a:gd name="connsiteX63" fmla="*/ 2147244 w 2178135"/>
                    <a:gd name="connsiteY63" fmla="*/ 1094535 h 2039827"/>
                    <a:gd name="connsiteX64" fmla="*/ 2159600 w 2178135"/>
                    <a:gd name="connsiteY64" fmla="*/ 1051286 h 2039827"/>
                    <a:gd name="connsiteX65" fmla="*/ 2178135 w 2178135"/>
                    <a:gd name="connsiteY65" fmla="*/ 1014216 h 2039827"/>
                    <a:gd name="connsiteX66" fmla="*/ 2141065 w 2178135"/>
                    <a:gd name="connsiteY66" fmla="*/ 903005 h 2039827"/>
                    <a:gd name="connsiteX67" fmla="*/ 2110173 w 2178135"/>
                    <a:gd name="connsiteY67" fmla="*/ 872113 h 2039827"/>
                    <a:gd name="connsiteX68" fmla="*/ 2085460 w 2178135"/>
                    <a:gd name="connsiteY68" fmla="*/ 791795 h 2039827"/>
                    <a:gd name="connsiteX69" fmla="*/ 2073103 w 2178135"/>
                    <a:gd name="connsiteY69" fmla="*/ 618800 h 2039827"/>
                    <a:gd name="connsiteX70" fmla="*/ 2060746 w 2178135"/>
                    <a:gd name="connsiteY70" fmla="*/ 519946 h 2039827"/>
                    <a:gd name="connsiteX71" fmla="*/ 2042211 w 2178135"/>
                    <a:gd name="connsiteY71" fmla="*/ 501411 h 2039827"/>
                    <a:gd name="connsiteX72" fmla="*/ 1992784 w 2178135"/>
                    <a:gd name="connsiteY72" fmla="*/ 526124 h 2039827"/>
                    <a:gd name="connsiteX73" fmla="*/ 1884028 w 2178135"/>
                    <a:gd name="connsiteY73" fmla="*/ 453649 h 2039827"/>
                    <a:gd name="connsiteX74" fmla="*/ 1844503 w 2178135"/>
                    <a:gd name="connsiteY74" fmla="*/ 470519 h 2039827"/>
                    <a:gd name="connsiteX75" fmla="*/ 1776541 w 2178135"/>
                    <a:gd name="connsiteY75" fmla="*/ 464340 h 2039827"/>
                    <a:gd name="connsiteX76" fmla="*/ 1702400 w 2178135"/>
                    <a:gd name="connsiteY76" fmla="*/ 519946 h 2039827"/>
                    <a:gd name="connsiteX77" fmla="*/ 1640617 w 2178135"/>
                    <a:gd name="connsiteY77" fmla="*/ 489054 h 2039827"/>
                    <a:gd name="connsiteX78" fmla="*/ 1603546 w 2178135"/>
                    <a:gd name="connsiteY78" fmla="*/ 501411 h 2039827"/>
                    <a:gd name="connsiteX79" fmla="*/ 1603608 w 2178135"/>
                    <a:gd name="connsiteY79" fmla="*/ 489288 h 2039827"/>
                    <a:gd name="connsiteX80" fmla="*/ 1529406 w 2178135"/>
                    <a:gd name="connsiteY80" fmla="*/ 495232 h 2039827"/>
                    <a:gd name="connsiteX81" fmla="*/ 1498514 w 2178135"/>
                    <a:gd name="connsiteY81" fmla="*/ 470519 h 2039827"/>
                    <a:gd name="connsiteX82" fmla="*/ 1451525 w 2178135"/>
                    <a:gd name="connsiteY82" fmla="*/ 481697 h 2039827"/>
                    <a:gd name="connsiteX83" fmla="*/ 1372168 w 2178135"/>
                    <a:gd name="connsiteY83" fmla="*/ 433707 h 2039827"/>
                    <a:gd name="connsiteX84" fmla="*/ 1300806 w 2178135"/>
                    <a:gd name="connsiteY84" fmla="*/ 451984 h 2039827"/>
                    <a:gd name="connsiteX85" fmla="*/ 1269914 w 2178135"/>
                    <a:gd name="connsiteY85" fmla="*/ 439627 h 2039827"/>
                    <a:gd name="connsiteX86" fmla="*/ 1250011 w 2178135"/>
                    <a:gd name="connsiteY86" fmla="*/ 432292 h 2039827"/>
                    <a:gd name="connsiteX87" fmla="*/ 1220487 w 2178135"/>
                    <a:gd name="connsiteY87" fmla="*/ 396378 h 2039827"/>
                    <a:gd name="connsiteX88" fmla="*/ 1153535 w 2178135"/>
                    <a:gd name="connsiteY88" fmla="*/ 390478 h 2039827"/>
                    <a:gd name="connsiteX89" fmla="*/ 1115454 w 2178135"/>
                    <a:gd name="connsiteY89" fmla="*/ 371665 h 2039827"/>
                    <a:gd name="connsiteX90" fmla="*/ 1096919 w 2178135"/>
                    <a:gd name="connsiteY90" fmla="*/ 371665 h 2039827"/>
                    <a:gd name="connsiteX91" fmla="*/ 1084562 w 2178135"/>
                    <a:gd name="connsiteY91" fmla="*/ 359308 h 2039827"/>
                    <a:gd name="connsiteX92" fmla="*/ 1072206 w 2178135"/>
                    <a:gd name="connsiteY92" fmla="*/ 353130 h 2039827"/>
                    <a:gd name="connsiteX93" fmla="*/ 1077975 w 2178135"/>
                    <a:gd name="connsiteY93" fmla="*/ 10936 h 2039827"/>
                    <a:gd name="connsiteX94" fmla="*/ 608423 w 2178135"/>
                    <a:gd name="connsiteY94"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127811 w 2178135"/>
                    <a:gd name="connsiteY23" fmla="*/ 1700016 h 2039827"/>
                    <a:gd name="connsiteX24" fmla="*/ 1177238 w 2178135"/>
                    <a:gd name="connsiteY24" fmla="*/ 1737086 h 2039827"/>
                    <a:gd name="connsiteX25" fmla="*/ 1208130 w 2178135"/>
                    <a:gd name="connsiteY25" fmla="*/ 1817405 h 2039827"/>
                    <a:gd name="connsiteX26" fmla="*/ 1232844 w 2178135"/>
                    <a:gd name="connsiteY26" fmla="*/ 1879189 h 2039827"/>
                    <a:gd name="connsiteX27" fmla="*/ 1257557 w 2178135"/>
                    <a:gd name="connsiteY27" fmla="*/ 1940973 h 2039827"/>
                    <a:gd name="connsiteX28" fmla="*/ 1288449 w 2178135"/>
                    <a:gd name="connsiteY28" fmla="*/ 1984222 h 2039827"/>
                    <a:gd name="connsiteX29" fmla="*/ 1350233 w 2178135"/>
                    <a:gd name="connsiteY29" fmla="*/ 2008935 h 2039827"/>
                    <a:gd name="connsiteX30" fmla="*/ 1449087 w 2178135"/>
                    <a:gd name="connsiteY30" fmla="*/ 2027470 h 2039827"/>
                    <a:gd name="connsiteX31" fmla="*/ 1523227 w 2178135"/>
                    <a:gd name="connsiteY31" fmla="*/ 2039827 h 2039827"/>
                    <a:gd name="connsiteX32" fmla="*/ 1615903 w 2178135"/>
                    <a:gd name="connsiteY32" fmla="*/ 2039827 h 2039827"/>
                    <a:gd name="connsiteX33" fmla="*/ 1597368 w 2178135"/>
                    <a:gd name="connsiteY33" fmla="*/ 2027470 h 2039827"/>
                    <a:gd name="connsiteX34" fmla="*/ 1597368 w 2178135"/>
                    <a:gd name="connsiteY34" fmla="*/ 2027470 h 2039827"/>
                    <a:gd name="connsiteX35" fmla="*/ 1585011 w 2178135"/>
                    <a:gd name="connsiteY35" fmla="*/ 1959508 h 2039827"/>
                    <a:gd name="connsiteX36" fmla="*/ 1560298 w 2178135"/>
                    <a:gd name="connsiteY36" fmla="*/ 1928616 h 2039827"/>
                    <a:gd name="connsiteX37" fmla="*/ 1554119 w 2178135"/>
                    <a:gd name="connsiteY37" fmla="*/ 1891546 h 2039827"/>
                    <a:gd name="connsiteX38" fmla="*/ 1535584 w 2178135"/>
                    <a:gd name="connsiteY38" fmla="*/ 1848297 h 2039827"/>
                    <a:gd name="connsiteX39" fmla="*/ 1547941 w 2178135"/>
                    <a:gd name="connsiteY39" fmla="*/ 1817405 h 2039827"/>
                    <a:gd name="connsiteX40" fmla="*/ 1541762 w 2178135"/>
                    <a:gd name="connsiteY40" fmla="*/ 1798870 h 2039827"/>
                    <a:gd name="connsiteX41" fmla="*/ 1498514 w 2178135"/>
                    <a:gd name="connsiteY41" fmla="*/ 1774157 h 2039827"/>
                    <a:gd name="connsiteX42" fmla="*/ 1547941 w 2178135"/>
                    <a:gd name="connsiteY42" fmla="*/ 1743265 h 2039827"/>
                    <a:gd name="connsiteX43" fmla="*/ 1554119 w 2178135"/>
                    <a:gd name="connsiteY43" fmla="*/ 1730908 h 2039827"/>
                    <a:gd name="connsiteX44" fmla="*/ 1560298 w 2178135"/>
                    <a:gd name="connsiteY44" fmla="*/ 1700016 h 2039827"/>
                    <a:gd name="connsiteX45" fmla="*/ 1535584 w 2178135"/>
                    <a:gd name="connsiteY45" fmla="*/ 1669124 h 2039827"/>
                    <a:gd name="connsiteX46" fmla="*/ 1560298 w 2178135"/>
                    <a:gd name="connsiteY46" fmla="*/ 1669124 h 2039827"/>
                    <a:gd name="connsiteX47" fmla="*/ 1585011 w 2178135"/>
                    <a:gd name="connsiteY47" fmla="*/ 1650589 h 2039827"/>
                    <a:gd name="connsiteX48" fmla="*/ 1560298 w 2178135"/>
                    <a:gd name="connsiteY48" fmla="*/ 1594984 h 2039827"/>
                    <a:gd name="connsiteX49" fmla="*/ 1628260 w 2178135"/>
                    <a:gd name="connsiteY49" fmla="*/ 1594984 h 2039827"/>
                    <a:gd name="connsiteX50" fmla="*/ 1659152 w 2178135"/>
                    <a:gd name="connsiteY50" fmla="*/ 1533200 h 2039827"/>
                    <a:gd name="connsiteX51" fmla="*/ 1714757 w 2178135"/>
                    <a:gd name="connsiteY51" fmla="*/ 1502308 h 2039827"/>
                    <a:gd name="connsiteX52" fmla="*/ 1708579 w 2178135"/>
                    <a:gd name="connsiteY52" fmla="*/ 1483773 h 2039827"/>
                    <a:gd name="connsiteX53" fmla="*/ 1708579 w 2178135"/>
                    <a:gd name="connsiteY53" fmla="*/ 1483773 h 2039827"/>
                    <a:gd name="connsiteX54" fmla="*/ 1844503 w 2178135"/>
                    <a:gd name="connsiteY54" fmla="*/ 1477595 h 2039827"/>
                    <a:gd name="connsiteX55" fmla="*/ 1906287 w 2178135"/>
                    <a:gd name="connsiteY55" fmla="*/ 1378740 h 2039827"/>
                    <a:gd name="connsiteX56" fmla="*/ 1949535 w 2178135"/>
                    <a:gd name="connsiteY56" fmla="*/ 1286065 h 2039827"/>
                    <a:gd name="connsiteX57" fmla="*/ 1992784 w 2178135"/>
                    <a:gd name="connsiteY57" fmla="*/ 1267530 h 2039827"/>
                    <a:gd name="connsiteX58" fmla="*/ 2017498 w 2178135"/>
                    <a:gd name="connsiteY58" fmla="*/ 1329313 h 2039827"/>
                    <a:gd name="connsiteX59" fmla="*/ 2153422 w 2178135"/>
                    <a:gd name="connsiteY59" fmla="*/ 1255173 h 2039827"/>
                    <a:gd name="connsiteX60" fmla="*/ 2165779 w 2178135"/>
                    <a:gd name="connsiteY60" fmla="*/ 1168676 h 2039827"/>
                    <a:gd name="connsiteX61" fmla="*/ 2153422 w 2178135"/>
                    <a:gd name="connsiteY61" fmla="*/ 1131605 h 2039827"/>
                    <a:gd name="connsiteX62" fmla="*/ 2147244 w 2178135"/>
                    <a:gd name="connsiteY62" fmla="*/ 1094535 h 2039827"/>
                    <a:gd name="connsiteX63" fmla="*/ 2159600 w 2178135"/>
                    <a:gd name="connsiteY63" fmla="*/ 1051286 h 2039827"/>
                    <a:gd name="connsiteX64" fmla="*/ 2178135 w 2178135"/>
                    <a:gd name="connsiteY64" fmla="*/ 1014216 h 2039827"/>
                    <a:gd name="connsiteX65" fmla="*/ 2141065 w 2178135"/>
                    <a:gd name="connsiteY65" fmla="*/ 903005 h 2039827"/>
                    <a:gd name="connsiteX66" fmla="*/ 2110173 w 2178135"/>
                    <a:gd name="connsiteY66" fmla="*/ 872113 h 2039827"/>
                    <a:gd name="connsiteX67" fmla="*/ 2085460 w 2178135"/>
                    <a:gd name="connsiteY67" fmla="*/ 791795 h 2039827"/>
                    <a:gd name="connsiteX68" fmla="*/ 2073103 w 2178135"/>
                    <a:gd name="connsiteY68" fmla="*/ 618800 h 2039827"/>
                    <a:gd name="connsiteX69" fmla="*/ 2060746 w 2178135"/>
                    <a:gd name="connsiteY69" fmla="*/ 519946 h 2039827"/>
                    <a:gd name="connsiteX70" fmla="*/ 2042211 w 2178135"/>
                    <a:gd name="connsiteY70" fmla="*/ 501411 h 2039827"/>
                    <a:gd name="connsiteX71" fmla="*/ 1992784 w 2178135"/>
                    <a:gd name="connsiteY71" fmla="*/ 526124 h 2039827"/>
                    <a:gd name="connsiteX72" fmla="*/ 1884028 w 2178135"/>
                    <a:gd name="connsiteY72" fmla="*/ 453649 h 2039827"/>
                    <a:gd name="connsiteX73" fmla="*/ 1844503 w 2178135"/>
                    <a:gd name="connsiteY73" fmla="*/ 470519 h 2039827"/>
                    <a:gd name="connsiteX74" fmla="*/ 1776541 w 2178135"/>
                    <a:gd name="connsiteY74" fmla="*/ 464340 h 2039827"/>
                    <a:gd name="connsiteX75" fmla="*/ 1702400 w 2178135"/>
                    <a:gd name="connsiteY75" fmla="*/ 519946 h 2039827"/>
                    <a:gd name="connsiteX76" fmla="*/ 1640617 w 2178135"/>
                    <a:gd name="connsiteY76" fmla="*/ 489054 h 2039827"/>
                    <a:gd name="connsiteX77" fmla="*/ 1603546 w 2178135"/>
                    <a:gd name="connsiteY77" fmla="*/ 501411 h 2039827"/>
                    <a:gd name="connsiteX78" fmla="*/ 1603608 w 2178135"/>
                    <a:gd name="connsiteY78" fmla="*/ 489288 h 2039827"/>
                    <a:gd name="connsiteX79" fmla="*/ 1529406 w 2178135"/>
                    <a:gd name="connsiteY79" fmla="*/ 495232 h 2039827"/>
                    <a:gd name="connsiteX80" fmla="*/ 1498514 w 2178135"/>
                    <a:gd name="connsiteY80" fmla="*/ 470519 h 2039827"/>
                    <a:gd name="connsiteX81" fmla="*/ 1451525 w 2178135"/>
                    <a:gd name="connsiteY81" fmla="*/ 481697 h 2039827"/>
                    <a:gd name="connsiteX82" fmla="*/ 1372168 w 2178135"/>
                    <a:gd name="connsiteY82" fmla="*/ 433707 h 2039827"/>
                    <a:gd name="connsiteX83" fmla="*/ 1300806 w 2178135"/>
                    <a:gd name="connsiteY83" fmla="*/ 451984 h 2039827"/>
                    <a:gd name="connsiteX84" fmla="*/ 1269914 w 2178135"/>
                    <a:gd name="connsiteY84" fmla="*/ 439627 h 2039827"/>
                    <a:gd name="connsiteX85" fmla="*/ 1250011 w 2178135"/>
                    <a:gd name="connsiteY85" fmla="*/ 432292 h 2039827"/>
                    <a:gd name="connsiteX86" fmla="*/ 1220487 w 2178135"/>
                    <a:gd name="connsiteY86" fmla="*/ 396378 h 2039827"/>
                    <a:gd name="connsiteX87" fmla="*/ 1153535 w 2178135"/>
                    <a:gd name="connsiteY87" fmla="*/ 390478 h 2039827"/>
                    <a:gd name="connsiteX88" fmla="*/ 1115454 w 2178135"/>
                    <a:gd name="connsiteY88" fmla="*/ 371665 h 2039827"/>
                    <a:gd name="connsiteX89" fmla="*/ 1096919 w 2178135"/>
                    <a:gd name="connsiteY89" fmla="*/ 371665 h 2039827"/>
                    <a:gd name="connsiteX90" fmla="*/ 1084562 w 2178135"/>
                    <a:gd name="connsiteY90" fmla="*/ 359308 h 2039827"/>
                    <a:gd name="connsiteX91" fmla="*/ 1072206 w 2178135"/>
                    <a:gd name="connsiteY91" fmla="*/ 353130 h 2039827"/>
                    <a:gd name="connsiteX92" fmla="*/ 1077975 w 2178135"/>
                    <a:gd name="connsiteY92" fmla="*/ 10936 h 2039827"/>
                    <a:gd name="connsiteX93" fmla="*/ 608423 w 2178135"/>
                    <a:gd name="connsiteY93"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127811 w 2178135"/>
                    <a:gd name="connsiteY23" fmla="*/ 1700016 h 2039827"/>
                    <a:gd name="connsiteX24" fmla="*/ 1177238 w 2178135"/>
                    <a:gd name="connsiteY24" fmla="*/ 1737086 h 2039827"/>
                    <a:gd name="connsiteX25" fmla="*/ 1208130 w 2178135"/>
                    <a:gd name="connsiteY25" fmla="*/ 1817405 h 2039827"/>
                    <a:gd name="connsiteX26" fmla="*/ 1232844 w 2178135"/>
                    <a:gd name="connsiteY26" fmla="*/ 1879189 h 2039827"/>
                    <a:gd name="connsiteX27" fmla="*/ 1257557 w 2178135"/>
                    <a:gd name="connsiteY27" fmla="*/ 1940973 h 2039827"/>
                    <a:gd name="connsiteX28" fmla="*/ 1288449 w 2178135"/>
                    <a:gd name="connsiteY28" fmla="*/ 1984222 h 2039827"/>
                    <a:gd name="connsiteX29" fmla="*/ 1350233 w 2178135"/>
                    <a:gd name="connsiteY29" fmla="*/ 2008935 h 2039827"/>
                    <a:gd name="connsiteX30" fmla="*/ 1449087 w 2178135"/>
                    <a:gd name="connsiteY30" fmla="*/ 2027470 h 2039827"/>
                    <a:gd name="connsiteX31" fmla="*/ 1523227 w 2178135"/>
                    <a:gd name="connsiteY31" fmla="*/ 2039827 h 2039827"/>
                    <a:gd name="connsiteX32" fmla="*/ 1615903 w 2178135"/>
                    <a:gd name="connsiteY32" fmla="*/ 2039827 h 2039827"/>
                    <a:gd name="connsiteX33" fmla="*/ 1597368 w 2178135"/>
                    <a:gd name="connsiteY33" fmla="*/ 2027470 h 2039827"/>
                    <a:gd name="connsiteX34" fmla="*/ 1597368 w 2178135"/>
                    <a:gd name="connsiteY34" fmla="*/ 2027470 h 2039827"/>
                    <a:gd name="connsiteX35" fmla="*/ 1585011 w 2178135"/>
                    <a:gd name="connsiteY35" fmla="*/ 1959508 h 2039827"/>
                    <a:gd name="connsiteX36" fmla="*/ 1560298 w 2178135"/>
                    <a:gd name="connsiteY36" fmla="*/ 1928616 h 2039827"/>
                    <a:gd name="connsiteX37" fmla="*/ 1554119 w 2178135"/>
                    <a:gd name="connsiteY37" fmla="*/ 1891546 h 2039827"/>
                    <a:gd name="connsiteX38" fmla="*/ 1535584 w 2178135"/>
                    <a:gd name="connsiteY38" fmla="*/ 1848297 h 2039827"/>
                    <a:gd name="connsiteX39" fmla="*/ 1547941 w 2178135"/>
                    <a:gd name="connsiteY39" fmla="*/ 1817405 h 2039827"/>
                    <a:gd name="connsiteX40" fmla="*/ 1541762 w 2178135"/>
                    <a:gd name="connsiteY40" fmla="*/ 1798870 h 2039827"/>
                    <a:gd name="connsiteX41" fmla="*/ 1498514 w 2178135"/>
                    <a:gd name="connsiteY41" fmla="*/ 1774157 h 2039827"/>
                    <a:gd name="connsiteX42" fmla="*/ 1547941 w 2178135"/>
                    <a:gd name="connsiteY42" fmla="*/ 1743265 h 2039827"/>
                    <a:gd name="connsiteX43" fmla="*/ 1554119 w 2178135"/>
                    <a:gd name="connsiteY43" fmla="*/ 1730908 h 2039827"/>
                    <a:gd name="connsiteX44" fmla="*/ 1560298 w 2178135"/>
                    <a:gd name="connsiteY44" fmla="*/ 1700016 h 2039827"/>
                    <a:gd name="connsiteX45" fmla="*/ 1535584 w 2178135"/>
                    <a:gd name="connsiteY45" fmla="*/ 1669124 h 2039827"/>
                    <a:gd name="connsiteX46" fmla="*/ 1560298 w 2178135"/>
                    <a:gd name="connsiteY46" fmla="*/ 1669124 h 2039827"/>
                    <a:gd name="connsiteX47" fmla="*/ 1585011 w 2178135"/>
                    <a:gd name="connsiteY47" fmla="*/ 1650589 h 2039827"/>
                    <a:gd name="connsiteX48" fmla="*/ 1560298 w 2178135"/>
                    <a:gd name="connsiteY48" fmla="*/ 1594984 h 2039827"/>
                    <a:gd name="connsiteX49" fmla="*/ 1628260 w 2178135"/>
                    <a:gd name="connsiteY49" fmla="*/ 1594984 h 2039827"/>
                    <a:gd name="connsiteX50" fmla="*/ 1659152 w 2178135"/>
                    <a:gd name="connsiteY50" fmla="*/ 1533200 h 2039827"/>
                    <a:gd name="connsiteX51" fmla="*/ 1714757 w 2178135"/>
                    <a:gd name="connsiteY51" fmla="*/ 1502308 h 2039827"/>
                    <a:gd name="connsiteX52" fmla="*/ 1708579 w 2178135"/>
                    <a:gd name="connsiteY52" fmla="*/ 1483773 h 2039827"/>
                    <a:gd name="connsiteX53" fmla="*/ 1708579 w 2178135"/>
                    <a:gd name="connsiteY53" fmla="*/ 1483773 h 2039827"/>
                    <a:gd name="connsiteX54" fmla="*/ 1906287 w 2178135"/>
                    <a:gd name="connsiteY54" fmla="*/ 1378740 h 2039827"/>
                    <a:gd name="connsiteX55" fmla="*/ 1949535 w 2178135"/>
                    <a:gd name="connsiteY55" fmla="*/ 1286065 h 2039827"/>
                    <a:gd name="connsiteX56" fmla="*/ 1992784 w 2178135"/>
                    <a:gd name="connsiteY56" fmla="*/ 1267530 h 2039827"/>
                    <a:gd name="connsiteX57" fmla="*/ 2017498 w 2178135"/>
                    <a:gd name="connsiteY57" fmla="*/ 1329313 h 2039827"/>
                    <a:gd name="connsiteX58" fmla="*/ 2153422 w 2178135"/>
                    <a:gd name="connsiteY58" fmla="*/ 1255173 h 2039827"/>
                    <a:gd name="connsiteX59" fmla="*/ 2165779 w 2178135"/>
                    <a:gd name="connsiteY59" fmla="*/ 1168676 h 2039827"/>
                    <a:gd name="connsiteX60" fmla="*/ 2153422 w 2178135"/>
                    <a:gd name="connsiteY60" fmla="*/ 1131605 h 2039827"/>
                    <a:gd name="connsiteX61" fmla="*/ 2147244 w 2178135"/>
                    <a:gd name="connsiteY61" fmla="*/ 1094535 h 2039827"/>
                    <a:gd name="connsiteX62" fmla="*/ 2159600 w 2178135"/>
                    <a:gd name="connsiteY62" fmla="*/ 1051286 h 2039827"/>
                    <a:gd name="connsiteX63" fmla="*/ 2178135 w 2178135"/>
                    <a:gd name="connsiteY63" fmla="*/ 1014216 h 2039827"/>
                    <a:gd name="connsiteX64" fmla="*/ 2141065 w 2178135"/>
                    <a:gd name="connsiteY64" fmla="*/ 903005 h 2039827"/>
                    <a:gd name="connsiteX65" fmla="*/ 2110173 w 2178135"/>
                    <a:gd name="connsiteY65" fmla="*/ 872113 h 2039827"/>
                    <a:gd name="connsiteX66" fmla="*/ 2085460 w 2178135"/>
                    <a:gd name="connsiteY66" fmla="*/ 791795 h 2039827"/>
                    <a:gd name="connsiteX67" fmla="*/ 2073103 w 2178135"/>
                    <a:gd name="connsiteY67" fmla="*/ 618800 h 2039827"/>
                    <a:gd name="connsiteX68" fmla="*/ 2060746 w 2178135"/>
                    <a:gd name="connsiteY68" fmla="*/ 519946 h 2039827"/>
                    <a:gd name="connsiteX69" fmla="*/ 2042211 w 2178135"/>
                    <a:gd name="connsiteY69" fmla="*/ 501411 h 2039827"/>
                    <a:gd name="connsiteX70" fmla="*/ 1992784 w 2178135"/>
                    <a:gd name="connsiteY70" fmla="*/ 526124 h 2039827"/>
                    <a:gd name="connsiteX71" fmla="*/ 1884028 w 2178135"/>
                    <a:gd name="connsiteY71" fmla="*/ 453649 h 2039827"/>
                    <a:gd name="connsiteX72" fmla="*/ 1844503 w 2178135"/>
                    <a:gd name="connsiteY72" fmla="*/ 470519 h 2039827"/>
                    <a:gd name="connsiteX73" fmla="*/ 1776541 w 2178135"/>
                    <a:gd name="connsiteY73" fmla="*/ 464340 h 2039827"/>
                    <a:gd name="connsiteX74" fmla="*/ 1702400 w 2178135"/>
                    <a:gd name="connsiteY74" fmla="*/ 519946 h 2039827"/>
                    <a:gd name="connsiteX75" fmla="*/ 1640617 w 2178135"/>
                    <a:gd name="connsiteY75" fmla="*/ 489054 h 2039827"/>
                    <a:gd name="connsiteX76" fmla="*/ 1603546 w 2178135"/>
                    <a:gd name="connsiteY76" fmla="*/ 501411 h 2039827"/>
                    <a:gd name="connsiteX77" fmla="*/ 1603608 w 2178135"/>
                    <a:gd name="connsiteY77" fmla="*/ 489288 h 2039827"/>
                    <a:gd name="connsiteX78" fmla="*/ 1529406 w 2178135"/>
                    <a:gd name="connsiteY78" fmla="*/ 495232 h 2039827"/>
                    <a:gd name="connsiteX79" fmla="*/ 1498514 w 2178135"/>
                    <a:gd name="connsiteY79" fmla="*/ 470519 h 2039827"/>
                    <a:gd name="connsiteX80" fmla="*/ 1451525 w 2178135"/>
                    <a:gd name="connsiteY80" fmla="*/ 481697 h 2039827"/>
                    <a:gd name="connsiteX81" fmla="*/ 1372168 w 2178135"/>
                    <a:gd name="connsiteY81" fmla="*/ 433707 h 2039827"/>
                    <a:gd name="connsiteX82" fmla="*/ 1300806 w 2178135"/>
                    <a:gd name="connsiteY82" fmla="*/ 451984 h 2039827"/>
                    <a:gd name="connsiteX83" fmla="*/ 1269914 w 2178135"/>
                    <a:gd name="connsiteY83" fmla="*/ 439627 h 2039827"/>
                    <a:gd name="connsiteX84" fmla="*/ 1250011 w 2178135"/>
                    <a:gd name="connsiteY84" fmla="*/ 432292 h 2039827"/>
                    <a:gd name="connsiteX85" fmla="*/ 1220487 w 2178135"/>
                    <a:gd name="connsiteY85" fmla="*/ 396378 h 2039827"/>
                    <a:gd name="connsiteX86" fmla="*/ 1153535 w 2178135"/>
                    <a:gd name="connsiteY86" fmla="*/ 390478 h 2039827"/>
                    <a:gd name="connsiteX87" fmla="*/ 1115454 w 2178135"/>
                    <a:gd name="connsiteY87" fmla="*/ 371665 h 2039827"/>
                    <a:gd name="connsiteX88" fmla="*/ 1096919 w 2178135"/>
                    <a:gd name="connsiteY88" fmla="*/ 371665 h 2039827"/>
                    <a:gd name="connsiteX89" fmla="*/ 1084562 w 2178135"/>
                    <a:gd name="connsiteY89" fmla="*/ 359308 h 2039827"/>
                    <a:gd name="connsiteX90" fmla="*/ 1072206 w 2178135"/>
                    <a:gd name="connsiteY90" fmla="*/ 353130 h 2039827"/>
                    <a:gd name="connsiteX91" fmla="*/ 1077975 w 2178135"/>
                    <a:gd name="connsiteY91" fmla="*/ 10936 h 2039827"/>
                    <a:gd name="connsiteX92" fmla="*/ 608423 w 2178135"/>
                    <a:gd name="connsiteY9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127811 w 2178135"/>
                    <a:gd name="connsiteY23" fmla="*/ 1700016 h 2039827"/>
                    <a:gd name="connsiteX24" fmla="*/ 1177238 w 2178135"/>
                    <a:gd name="connsiteY24" fmla="*/ 1737086 h 2039827"/>
                    <a:gd name="connsiteX25" fmla="*/ 1208130 w 2178135"/>
                    <a:gd name="connsiteY25" fmla="*/ 1817405 h 2039827"/>
                    <a:gd name="connsiteX26" fmla="*/ 1232844 w 2178135"/>
                    <a:gd name="connsiteY26" fmla="*/ 1879189 h 2039827"/>
                    <a:gd name="connsiteX27" fmla="*/ 1257557 w 2178135"/>
                    <a:gd name="connsiteY27" fmla="*/ 1940973 h 2039827"/>
                    <a:gd name="connsiteX28" fmla="*/ 1288449 w 2178135"/>
                    <a:gd name="connsiteY28" fmla="*/ 1984222 h 2039827"/>
                    <a:gd name="connsiteX29" fmla="*/ 1350233 w 2178135"/>
                    <a:gd name="connsiteY29" fmla="*/ 2008935 h 2039827"/>
                    <a:gd name="connsiteX30" fmla="*/ 1449087 w 2178135"/>
                    <a:gd name="connsiteY30" fmla="*/ 2027470 h 2039827"/>
                    <a:gd name="connsiteX31" fmla="*/ 1523227 w 2178135"/>
                    <a:gd name="connsiteY31" fmla="*/ 2039827 h 2039827"/>
                    <a:gd name="connsiteX32" fmla="*/ 1615903 w 2178135"/>
                    <a:gd name="connsiteY32" fmla="*/ 2039827 h 2039827"/>
                    <a:gd name="connsiteX33" fmla="*/ 1597368 w 2178135"/>
                    <a:gd name="connsiteY33" fmla="*/ 2027470 h 2039827"/>
                    <a:gd name="connsiteX34" fmla="*/ 1597368 w 2178135"/>
                    <a:gd name="connsiteY34" fmla="*/ 2027470 h 2039827"/>
                    <a:gd name="connsiteX35" fmla="*/ 1585011 w 2178135"/>
                    <a:gd name="connsiteY35" fmla="*/ 1959508 h 2039827"/>
                    <a:gd name="connsiteX36" fmla="*/ 1560298 w 2178135"/>
                    <a:gd name="connsiteY36" fmla="*/ 1928616 h 2039827"/>
                    <a:gd name="connsiteX37" fmla="*/ 1554119 w 2178135"/>
                    <a:gd name="connsiteY37" fmla="*/ 1891546 h 2039827"/>
                    <a:gd name="connsiteX38" fmla="*/ 1535584 w 2178135"/>
                    <a:gd name="connsiteY38" fmla="*/ 1848297 h 2039827"/>
                    <a:gd name="connsiteX39" fmla="*/ 1547941 w 2178135"/>
                    <a:gd name="connsiteY39" fmla="*/ 1817405 h 2039827"/>
                    <a:gd name="connsiteX40" fmla="*/ 1541762 w 2178135"/>
                    <a:gd name="connsiteY40" fmla="*/ 1798870 h 2039827"/>
                    <a:gd name="connsiteX41" fmla="*/ 1498514 w 2178135"/>
                    <a:gd name="connsiteY41" fmla="*/ 1774157 h 2039827"/>
                    <a:gd name="connsiteX42" fmla="*/ 1547941 w 2178135"/>
                    <a:gd name="connsiteY42" fmla="*/ 1743265 h 2039827"/>
                    <a:gd name="connsiteX43" fmla="*/ 1554119 w 2178135"/>
                    <a:gd name="connsiteY43" fmla="*/ 1730908 h 2039827"/>
                    <a:gd name="connsiteX44" fmla="*/ 1560298 w 2178135"/>
                    <a:gd name="connsiteY44" fmla="*/ 1700016 h 2039827"/>
                    <a:gd name="connsiteX45" fmla="*/ 1535584 w 2178135"/>
                    <a:gd name="connsiteY45" fmla="*/ 1669124 h 2039827"/>
                    <a:gd name="connsiteX46" fmla="*/ 1560298 w 2178135"/>
                    <a:gd name="connsiteY46" fmla="*/ 1669124 h 2039827"/>
                    <a:gd name="connsiteX47" fmla="*/ 1585011 w 2178135"/>
                    <a:gd name="connsiteY47" fmla="*/ 1650589 h 2039827"/>
                    <a:gd name="connsiteX48" fmla="*/ 1560298 w 2178135"/>
                    <a:gd name="connsiteY48" fmla="*/ 1594984 h 2039827"/>
                    <a:gd name="connsiteX49" fmla="*/ 1628260 w 2178135"/>
                    <a:gd name="connsiteY49" fmla="*/ 1594984 h 2039827"/>
                    <a:gd name="connsiteX50" fmla="*/ 1659152 w 2178135"/>
                    <a:gd name="connsiteY50" fmla="*/ 1533200 h 2039827"/>
                    <a:gd name="connsiteX51" fmla="*/ 1714757 w 2178135"/>
                    <a:gd name="connsiteY51" fmla="*/ 1502308 h 2039827"/>
                    <a:gd name="connsiteX52" fmla="*/ 1708579 w 2178135"/>
                    <a:gd name="connsiteY52" fmla="*/ 1483773 h 2039827"/>
                    <a:gd name="connsiteX53" fmla="*/ 1708579 w 2178135"/>
                    <a:gd name="connsiteY53" fmla="*/ 1483773 h 2039827"/>
                    <a:gd name="connsiteX54" fmla="*/ 1949535 w 2178135"/>
                    <a:gd name="connsiteY54" fmla="*/ 1286065 h 2039827"/>
                    <a:gd name="connsiteX55" fmla="*/ 1992784 w 2178135"/>
                    <a:gd name="connsiteY55" fmla="*/ 1267530 h 2039827"/>
                    <a:gd name="connsiteX56" fmla="*/ 2017498 w 2178135"/>
                    <a:gd name="connsiteY56" fmla="*/ 1329313 h 2039827"/>
                    <a:gd name="connsiteX57" fmla="*/ 2153422 w 2178135"/>
                    <a:gd name="connsiteY57" fmla="*/ 1255173 h 2039827"/>
                    <a:gd name="connsiteX58" fmla="*/ 2165779 w 2178135"/>
                    <a:gd name="connsiteY58" fmla="*/ 1168676 h 2039827"/>
                    <a:gd name="connsiteX59" fmla="*/ 2153422 w 2178135"/>
                    <a:gd name="connsiteY59" fmla="*/ 1131605 h 2039827"/>
                    <a:gd name="connsiteX60" fmla="*/ 2147244 w 2178135"/>
                    <a:gd name="connsiteY60" fmla="*/ 1094535 h 2039827"/>
                    <a:gd name="connsiteX61" fmla="*/ 2159600 w 2178135"/>
                    <a:gd name="connsiteY61" fmla="*/ 1051286 h 2039827"/>
                    <a:gd name="connsiteX62" fmla="*/ 2178135 w 2178135"/>
                    <a:gd name="connsiteY62" fmla="*/ 1014216 h 2039827"/>
                    <a:gd name="connsiteX63" fmla="*/ 2141065 w 2178135"/>
                    <a:gd name="connsiteY63" fmla="*/ 903005 h 2039827"/>
                    <a:gd name="connsiteX64" fmla="*/ 2110173 w 2178135"/>
                    <a:gd name="connsiteY64" fmla="*/ 872113 h 2039827"/>
                    <a:gd name="connsiteX65" fmla="*/ 2085460 w 2178135"/>
                    <a:gd name="connsiteY65" fmla="*/ 791795 h 2039827"/>
                    <a:gd name="connsiteX66" fmla="*/ 2073103 w 2178135"/>
                    <a:gd name="connsiteY66" fmla="*/ 618800 h 2039827"/>
                    <a:gd name="connsiteX67" fmla="*/ 2060746 w 2178135"/>
                    <a:gd name="connsiteY67" fmla="*/ 519946 h 2039827"/>
                    <a:gd name="connsiteX68" fmla="*/ 2042211 w 2178135"/>
                    <a:gd name="connsiteY68" fmla="*/ 501411 h 2039827"/>
                    <a:gd name="connsiteX69" fmla="*/ 1992784 w 2178135"/>
                    <a:gd name="connsiteY69" fmla="*/ 526124 h 2039827"/>
                    <a:gd name="connsiteX70" fmla="*/ 1884028 w 2178135"/>
                    <a:gd name="connsiteY70" fmla="*/ 453649 h 2039827"/>
                    <a:gd name="connsiteX71" fmla="*/ 1844503 w 2178135"/>
                    <a:gd name="connsiteY71" fmla="*/ 470519 h 2039827"/>
                    <a:gd name="connsiteX72" fmla="*/ 1776541 w 2178135"/>
                    <a:gd name="connsiteY72" fmla="*/ 464340 h 2039827"/>
                    <a:gd name="connsiteX73" fmla="*/ 1702400 w 2178135"/>
                    <a:gd name="connsiteY73" fmla="*/ 519946 h 2039827"/>
                    <a:gd name="connsiteX74" fmla="*/ 1640617 w 2178135"/>
                    <a:gd name="connsiteY74" fmla="*/ 489054 h 2039827"/>
                    <a:gd name="connsiteX75" fmla="*/ 1603546 w 2178135"/>
                    <a:gd name="connsiteY75" fmla="*/ 501411 h 2039827"/>
                    <a:gd name="connsiteX76" fmla="*/ 1603608 w 2178135"/>
                    <a:gd name="connsiteY76" fmla="*/ 489288 h 2039827"/>
                    <a:gd name="connsiteX77" fmla="*/ 1529406 w 2178135"/>
                    <a:gd name="connsiteY77" fmla="*/ 495232 h 2039827"/>
                    <a:gd name="connsiteX78" fmla="*/ 1498514 w 2178135"/>
                    <a:gd name="connsiteY78" fmla="*/ 470519 h 2039827"/>
                    <a:gd name="connsiteX79" fmla="*/ 1451525 w 2178135"/>
                    <a:gd name="connsiteY79" fmla="*/ 481697 h 2039827"/>
                    <a:gd name="connsiteX80" fmla="*/ 1372168 w 2178135"/>
                    <a:gd name="connsiteY80" fmla="*/ 433707 h 2039827"/>
                    <a:gd name="connsiteX81" fmla="*/ 1300806 w 2178135"/>
                    <a:gd name="connsiteY81" fmla="*/ 451984 h 2039827"/>
                    <a:gd name="connsiteX82" fmla="*/ 1269914 w 2178135"/>
                    <a:gd name="connsiteY82" fmla="*/ 439627 h 2039827"/>
                    <a:gd name="connsiteX83" fmla="*/ 1250011 w 2178135"/>
                    <a:gd name="connsiteY83" fmla="*/ 432292 h 2039827"/>
                    <a:gd name="connsiteX84" fmla="*/ 1220487 w 2178135"/>
                    <a:gd name="connsiteY84" fmla="*/ 396378 h 2039827"/>
                    <a:gd name="connsiteX85" fmla="*/ 1153535 w 2178135"/>
                    <a:gd name="connsiteY85" fmla="*/ 390478 h 2039827"/>
                    <a:gd name="connsiteX86" fmla="*/ 1115454 w 2178135"/>
                    <a:gd name="connsiteY86" fmla="*/ 371665 h 2039827"/>
                    <a:gd name="connsiteX87" fmla="*/ 1096919 w 2178135"/>
                    <a:gd name="connsiteY87" fmla="*/ 371665 h 2039827"/>
                    <a:gd name="connsiteX88" fmla="*/ 1084562 w 2178135"/>
                    <a:gd name="connsiteY88" fmla="*/ 359308 h 2039827"/>
                    <a:gd name="connsiteX89" fmla="*/ 1072206 w 2178135"/>
                    <a:gd name="connsiteY89" fmla="*/ 353130 h 2039827"/>
                    <a:gd name="connsiteX90" fmla="*/ 1077975 w 2178135"/>
                    <a:gd name="connsiteY90" fmla="*/ 10936 h 2039827"/>
                    <a:gd name="connsiteX91" fmla="*/ 608423 w 2178135"/>
                    <a:gd name="connsiteY91"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127811 w 2178135"/>
                    <a:gd name="connsiteY23" fmla="*/ 1700016 h 2039827"/>
                    <a:gd name="connsiteX24" fmla="*/ 1177238 w 2178135"/>
                    <a:gd name="connsiteY24" fmla="*/ 1737086 h 2039827"/>
                    <a:gd name="connsiteX25" fmla="*/ 1208130 w 2178135"/>
                    <a:gd name="connsiteY25" fmla="*/ 1817405 h 2039827"/>
                    <a:gd name="connsiteX26" fmla="*/ 1232844 w 2178135"/>
                    <a:gd name="connsiteY26" fmla="*/ 1879189 h 2039827"/>
                    <a:gd name="connsiteX27" fmla="*/ 1257557 w 2178135"/>
                    <a:gd name="connsiteY27" fmla="*/ 1940973 h 2039827"/>
                    <a:gd name="connsiteX28" fmla="*/ 1288449 w 2178135"/>
                    <a:gd name="connsiteY28" fmla="*/ 1984222 h 2039827"/>
                    <a:gd name="connsiteX29" fmla="*/ 1350233 w 2178135"/>
                    <a:gd name="connsiteY29" fmla="*/ 2008935 h 2039827"/>
                    <a:gd name="connsiteX30" fmla="*/ 1449087 w 2178135"/>
                    <a:gd name="connsiteY30" fmla="*/ 2027470 h 2039827"/>
                    <a:gd name="connsiteX31" fmla="*/ 1523227 w 2178135"/>
                    <a:gd name="connsiteY31" fmla="*/ 2039827 h 2039827"/>
                    <a:gd name="connsiteX32" fmla="*/ 1615903 w 2178135"/>
                    <a:gd name="connsiteY32" fmla="*/ 2039827 h 2039827"/>
                    <a:gd name="connsiteX33" fmla="*/ 1597368 w 2178135"/>
                    <a:gd name="connsiteY33" fmla="*/ 2027470 h 2039827"/>
                    <a:gd name="connsiteX34" fmla="*/ 1597368 w 2178135"/>
                    <a:gd name="connsiteY34" fmla="*/ 2027470 h 2039827"/>
                    <a:gd name="connsiteX35" fmla="*/ 1585011 w 2178135"/>
                    <a:gd name="connsiteY35" fmla="*/ 1959508 h 2039827"/>
                    <a:gd name="connsiteX36" fmla="*/ 1560298 w 2178135"/>
                    <a:gd name="connsiteY36" fmla="*/ 1928616 h 2039827"/>
                    <a:gd name="connsiteX37" fmla="*/ 1554119 w 2178135"/>
                    <a:gd name="connsiteY37" fmla="*/ 1891546 h 2039827"/>
                    <a:gd name="connsiteX38" fmla="*/ 1535584 w 2178135"/>
                    <a:gd name="connsiteY38" fmla="*/ 1848297 h 2039827"/>
                    <a:gd name="connsiteX39" fmla="*/ 1547941 w 2178135"/>
                    <a:gd name="connsiteY39" fmla="*/ 1817405 h 2039827"/>
                    <a:gd name="connsiteX40" fmla="*/ 1541762 w 2178135"/>
                    <a:gd name="connsiteY40" fmla="*/ 1798870 h 2039827"/>
                    <a:gd name="connsiteX41" fmla="*/ 1498514 w 2178135"/>
                    <a:gd name="connsiteY41" fmla="*/ 1774157 h 2039827"/>
                    <a:gd name="connsiteX42" fmla="*/ 1547941 w 2178135"/>
                    <a:gd name="connsiteY42" fmla="*/ 1743265 h 2039827"/>
                    <a:gd name="connsiteX43" fmla="*/ 1554119 w 2178135"/>
                    <a:gd name="connsiteY43" fmla="*/ 1730908 h 2039827"/>
                    <a:gd name="connsiteX44" fmla="*/ 1560298 w 2178135"/>
                    <a:gd name="connsiteY44" fmla="*/ 1700016 h 2039827"/>
                    <a:gd name="connsiteX45" fmla="*/ 1535584 w 2178135"/>
                    <a:gd name="connsiteY45" fmla="*/ 1669124 h 2039827"/>
                    <a:gd name="connsiteX46" fmla="*/ 1560298 w 2178135"/>
                    <a:gd name="connsiteY46" fmla="*/ 1669124 h 2039827"/>
                    <a:gd name="connsiteX47" fmla="*/ 1585011 w 2178135"/>
                    <a:gd name="connsiteY47" fmla="*/ 1650589 h 2039827"/>
                    <a:gd name="connsiteX48" fmla="*/ 1560298 w 2178135"/>
                    <a:gd name="connsiteY48" fmla="*/ 1594984 h 2039827"/>
                    <a:gd name="connsiteX49" fmla="*/ 1628260 w 2178135"/>
                    <a:gd name="connsiteY49" fmla="*/ 1594984 h 2039827"/>
                    <a:gd name="connsiteX50" fmla="*/ 1659152 w 2178135"/>
                    <a:gd name="connsiteY50" fmla="*/ 1533200 h 2039827"/>
                    <a:gd name="connsiteX51" fmla="*/ 1714757 w 2178135"/>
                    <a:gd name="connsiteY51" fmla="*/ 1502308 h 2039827"/>
                    <a:gd name="connsiteX52" fmla="*/ 1708579 w 2178135"/>
                    <a:gd name="connsiteY52" fmla="*/ 1483773 h 2039827"/>
                    <a:gd name="connsiteX53" fmla="*/ 1949535 w 2178135"/>
                    <a:gd name="connsiteY53" fmla="*/ 1286065 h 2039827"/>
                    <a:gd name="connsiteX54" fmla="*/ 1992784 w 2178135"/>
                    <a:gd name="connsiteY54" fmla="*/ 1267530 h 2039827"/>
                    <a:gd name="connsiteX55" fmla="*/ 2017498 w 2178135"/>
                    <a:gd name="connsiteY55" fmla="*/ 1329313 h 2039827"/>
                    <a:gd name="connsiteX56" fmla="*/ 2153422 w 2178135"/>
                    <a:gd name="connsiteY56" fmla="*/ 1255173 h 2039827"/>
                    <a:gd name="connsiteX57" fmla="*/ 2165779 w 2178135"/>
                    <a:gd name="connsiteY57" fmla="*/ 1168676 h 2039827"/>
                    <a:gd name="connsiteX58" fmla="*/ 2153422 w 2178135"/>
                    <a:gd name="connsiteY58" fmla="*/ 1131605 h 2039827"/>
                    <a:gd name="connsiteX59" fmla="*/ 2147244 w 2178135"/>
                    <a:gd name="connsiteY59" fmla="*/ 1094535 h 2039827"/>
                    <a:gd name="connsiteX60" fmla="*/ 2159600 w 2178135"/>
                    <a:gd name="connsiteY60" fmla="*/ 1051286 h 2039827"/>
                    <a:gd name="connsiteX61" fmla="*/ 2178135 w 2178135"/>
                    <a:gd name="connsiteY61" fmla="*/ 1014216 h 2039827"/>
                    <a:gd name="connsiteX62" fmla="*/ 2141065 w 2178135"/>
                    <a:gd name="connsiteY62" fmla="*/ 903005 h 2039827"/>
                    <a:gd name="connsiteX63" fmla="*/ 2110173 w 2178135"/>
                    <a:gd name="connsiteY63" fmla="*/ 872113 h 2039827"/>
                    <a:gd name="connsiteX64" fmla="*/ 2085460 w 2178135"/>
                    <a:gd name="connsiteY64" fmla="*/ 791795 h 2039827"/>
                    <a:gd name="connsiteX65" fmla="*/ 2073103 w 2178135"/>
                    <a:gd name="connsiteY65" fmla="*/ 618800 h 2039827"/>
                    <a:gd name="connsiteX66" fmla="*/ 2060746 w 2178135"/>
                    <a:gd name="connsiteY66" fmla="*/ 519946 h 2039827"/>
                    <a:gd name="connsiteX67" fmla="*/ 2042211 w 2178135"/>
                    <a:gd name="connsiteY67" fmla="*/ 501411 h 2039827"/>
                    <a:gd name="connsiteX68" fmla="*/ 1992784 w 2178135"/>
                    <a:gd name="connsiteY68" fmla="*/ 526124 h 2039827"/>
                    <a:gd name="connsiteX69" fmla="*/ 1884028 w 2178135"/>
                    <a:gd name="connsiteY69" fmla="*/ 453649 h 2039827"/>
                    <a:gd name="connsiteX70" fmla="*/ 1844503 w 2178135"/>
                    <a:gd name="connsiteY70" fmla="*/ 470519 h 2039827"/>
                    <a:gd name="connsiteX71" fmla="*/ 1776541 w 2178135"/>
                    <a:gd name="connsiteY71" fmla="*/ 464340 h 2039827"/>
                    <a:gd name="connsiteX72" fmla="*/ 1702400 w 2178135"/>
                    <a:gd name="connsiteY72" fmla="*/ 519946 h 2039827"/>
                    <a:gd name="connsiteX73" fmla="*/ 1640617 w 2178135"/>
                    <a:gd name="connsiteY73" fmla="*/ 489054 h 2039827"/>
                    <a:gd name="connsiteX74" fmla="*/ 1603546 w 2178135"/>
                    <a:gd name="connsiteY74" fmla="*/ 501411 h 2039827"/>
                    <a:gd name="connsiteX75" fmla="*/ 1603608 w 2178135"/>
                    <a:gd name="connsiteY75" fmla="*/ 489288 h 2039827"/>
                    <a:gd name="connsiteX76" fmla="*/ 1529406 w 2178135"/>
                    <a:gd name="connsiteY76" fmla="*/ 495232 h 2039827"/>
                    <a:gd name="connsiteX77" fmla="*/ 1498514 w 2178135"/>
                    <a:gd name="connsiteY77" fmla="*/ 470519 h 2039827"/>
                    <a:gd name="connsiteX78" fmla="*/ 1451525 w 2178135"/>
                    <a:gd name="connsiteY78" fmla="*/ 481697 h 2039827"/>
                    <a:gd name="connsiteX79" fmla="*/ 1372168 w 2178135"/>
                    <a:gd name="connsiteY79" fmla="*/ 433707 h 2039827"/>
                    <a:gd name="connsiteX80" fmla="*/ 1300806 w 2178135"/>
                    <a:gd name="connsiteY80" fmla="*/ 451984 h 2039827"/>
                    <a:gd name="connsiteX81" fmla="*/ 1269914 w 2178135"/>
                    <a:gd name="connsiteY81" fmla="*/ 439627 h 2039827"/>
                    <a:gd name="connsiteX82" fmla="*/ 1250011 w 2178135"/>
                    <a:gd name="connsiteY82" fmla="*/ 432292 h 2039827"/>
                    <a:gd name="connsiteX83" fmla="*/ 1220487 w 2178135"/>
                    <a:gd name="connsiteY83" fmla="*/ 396378 h 2039827"/>
                    <a:gd name="connsiteX84" fmla="*/ 1153535 w 2178135"/>
                    <a:gd name="connsiteY84" fmla="*/ 390478 h 2039827"/>
                    <a:gd name="connsiteX85" fmla="*/ 1115454 w 2178135"/>
                    <a:gd name="connsiteY85" fmla="*/ 371665 h 2039827"/>
                    <a:gd name="connsiteX86" fmla="*/ 1096919 w 2178135"/>
                    <a:gd name="connsiteY86" fmla="*/ 371665 h 2039827"/>
                    <a:gd name="connsiteX87" fmla="*/ 1084562 w 2178135"/>
                    <a:gd name="connsiteY87" fmla="*/ 359308 h 2039827"/>
                    <a:gd name="connsiteX88" fmla="*/ 1072206 w 2178135"/>
                    <a:gd name="connsiteY88" fmla="*/ 353130 h 2039827"/>
                    <a:gd name="connsiteX89" fmla="*/ 1077975 w 2178135"/>
                    <a:gd name="connsiteY89" fmla="*/ 10936 h 2039827"/>
                    <a:gd name="connsiteX90" fmla="*/ 608423 w 2178135"/>
                    <a:gd name="connsiteY90"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127811 w 2178135"/>
                    <a:gd name="connsiteY23" fmla="*/ 1700016 h 2039827"/>
                    <a:gd name="connsiteX24" fmla="*/ 1177238 w 2178135"/>
                    <a:gd name="connsiteY24" fmla="*/ 1737086 h 2039827"/>
                    <a:gd name="connsiteX25" fmla="*/ 1208130 w 2178135"/>
                    <a:gd name="connsiteY25" fmla="*/ 1817405 h 2039827"/>
                    <a:gd name="connsiteX26" fmla="*/ 1232844 w 2178135"/>
                    <a:gd name="connsiteY26" fmla="*/ 1879189 h 2039827"/>
                    <a:gd name="connsiteX27" fmla="*/ 1257557 w 2178135"/>
                    <a:gd name="connsiteY27" fmla="*/ 1940973 h 2039827"/>
                    <a:gd name="connsiteX28" fmla="*/ 1288449 w 2178135"/>
                    <a:gd name="connsiteY28" fmla="*/ 1984222 h 2039827"/>
                    <a:gd name="connsiteX29" fmla="*/ 1350233 w 2178135"/>
                    <a:gd name="connsiteY29" fmla="*/ 2008935 h 2039827"/>
                    <a:gd name="connsiteX30" fmla="*/ 1449087 w 2178135"/>
                    <a:gd name="connsiteY30" fmla="*/ 2027470 h 2039827"/>
                    <a:gd name="connsiteX31" fmla="*/ 1523227 w 2178135"/>
                    <a:gd name="connsiteY31" fmla="*/ 2039827 h 2039827"/>
                    <a:gd name="connsiteX32" fmla="*/ 1615903 w 2178135"/>
                    <a:gd name="connsiteY32" fmla="*/ 2039827 h 2039827"/>
                    <a:gd name="connsiteX33" fmla="*/ 1597368 w 2178135"/>
                    <a:gd name="connsiteY33" fmla="*/ 2027470 h 2039827"/>
                    <a:gd name="connsiteX34" fmla="*/ 1597368 w 2178135"/>
                    <a:gd name="connsiteY34" fmla="*/ 2027470 h 2039827"/>
                    <a:gd name="connsiteX35" fmla="*/ 1585011 w 2178135"/>
                    <a:gd name="connsiteY35" fmla="*/ 1959508 h 2039827"/>
                    <a:gd name="connsiteX36" fmla="*/ 1560298 w 2178135"/>
                    <a:gd name="connsiteY36" fmla="*/ 1928616 h 2039827"/>
                    <a:gd name="connsiteX37" fmla="*/ 1554119 w 2178135"/>
                    <a:gd name="connsiteY37" fmla="*/ 1891546 h 2039827"/>
                    <a:gd name="connsiteX38" fmla="*/ 1535584 w 2178135"/>
                    <a:gd name="connsiteY38" fmla="*/ 1848297 h 2039827"/>
                    <a:gd name="connsiteX39" fmla="*/ 1547941 w 2178135"/>
                    <a:gd name="connsiteY39" fmla="*/ 1817405 h 2039827"/>
                    <a:gd name="connsiteX40" fmla="*/ 1541762 w 2178135"/>
                    <a:gd name="connsiteY40" fmla="*/ 1798870 h 2039827"/>
                    <a:gd name="connsiteX41" fmla="*/ 1498514 w 2178135"/>
                    <a:gd name="connsiteY41" fmla="*/ 1774157 h 2039827"/>
                    <a:gd name="connsiteX42" fmla="*/ 1547941 w 2178135"/>
                    <a:gd name="connsiteY42" fmla="*/ 1743265 h 2039827"/>
                    <a:gd name="connsiteX43" fmla="*/ 1554119 w 2178135"/>
                    <a:gd name="connsiteY43" fmla="*/ 1730908 h 2039827"/>
                    <a:gd name="connsiteX44" fmla="*/ 1560298 w 2178135"/>
                    <a:gd name="connsiteY44" fmla="*/ 1700016 h 2039827"/>
                    <a:gd name="connsiteX45" fmla="*/ 1535584 w 2178135"/>
                    <a:gd name="connsiteY45" fmla="*/ 1669124 h 2039827"/>
                    <a:gd name="connsiteX46" fmla="*/ 1560298 w 2178135"/>
                    <a:gd name="connsiteY46" fmla="*/ 1669124 h 2039827"/>
                    <a:gd name="connsiteX47" fmla="*/ 1585011 w 2178135"/>
                    <a:gd name="connsiteY47" fmla="*/ 1650589 h 2039827"/>
                    <a:gd name="connsiteX48" fmla="*/ 1560298 w 2178135"/>
                    <a:gd name="connsiteY48" fmla="*/ 1594984 h 2039827"/>
                    <a:gd name="connsiteX49" fmla="*/ 1628260 w 2178135"/>
                    <a:gd name="connsiteY49" fmla="*/ 1594984 h 2039827"/>
                    <a:gd name="connsiteX50" fmla="*/ 1659152 w 2178135"/>
                    <a:gd name="connsiteY50" fmla="*/ 1533200 h 2039827"/>
                    <a:gd name="connsiteX51" fmla="*/ 1714757 w 2178135"/>
                    <a:gd name="connsiteY51" fmla="*/ 1502308 h 2039827"/>
                    <a:gd name="connsiteX52" fmla="*/ 1708579 w 2178135"/>
                    <a:gd name="connsiteY52" fmla="*/ 1483773 h 2039827"/>
                    <a:gd name="connsiteX53" fmla="*/ 1949535 w 2178135"/>
                    <a:gd name="connsiteY53" fmla="*/ 1286065 h 2039827"/>
                    <a:gd name="connsiteX54" fmla="*/ 1992784 w 2178135"/>
                    <a:gd name="connsiteY54" fmla="*/ 1267530 h 2039827"/>
                    <a:gd name="connsiteX55" fmla="*/ 2017498 w 2178135"/>
                    <a:gd name="connsiteY55" fmla="*/ 1329313 h 2039827"/>
                    <a:gd name="connsiteX56" fmla="*/ 2153422 w 2178135"/>
                    <a:gd name="connsiteY56" fmla="*/ 1255173 h 2039827"/>
                    <a:gd name="connsiteX57" fmla="*/ 2165779 w 2178135"/>
                    <a:gd name="connsiteY57" fmla="*/ 1168676 h 2039827"/>
                    <a:gd name="connsiteX58" fmla="*/ 2147244 w 2178135"/>
                    <a:gd name="connsiteY58" fmla="*/ 1094535 h 2039827"/>
                    <a:gd name="connsiteX59" fmla="*/ 2159600 w 2178135"/>
                    <a:gd name="connsiteY59" fmla="*/ 1051286 h 2039827"/>
                    <a:gd name="connsiteX60" fmla="*/ 2178135 w 2178135"/>
                    <a:gd name="connsiteY60" fmla="*/ 1014216 h 2039827"/>
                    <a:gd name="connsiteX61" fmla="*/ 2141065 w 2178135"/>
                    <a:gd name="connsiteY61" fmla="*/ 903005 h 2039827"/>
                    <a:gd name="connsiteX62" fmla="*/ 2110173 w 2178135"/>
                    <a:gd name="connsiteY62" fmla="*/ 872113 h 2039827"/>
                    <a:gd name="connsiteX63" fmla="*/ 2085460 w 2178135"/>
                    <a:gd name="connsiteY63" fmla="*/ 791795 h 2039827"/>
                    <a:gd name="connsiteX64" fmla="*/ 2073103 w 2178135"/>
                    <a:gd name="connsiteY64" fmla="*/ 618800 h 2039827"/>
                    <a:gd name="connsiteX65" fmla="*/ 2060746 w 2178135"/>
                    <a:gd name="connsiteY65" fmla="*/ 519946 h 2039827"/>
                    <a:gd name="connsiteX66" fmla="*/ 2042211 w 2178135"/>
                    <a:gd name="connsiteY66" fmla="*/ 501411 h 2039827"/>
                    <a:gd name="connsiteX67" fmla="*/ 1992784 w 2178135"/>
                    <a:gd name="connsiteY67" fmla="*/ 526124 h 2039827"/>
                    <a:gd name="connsiteX68" fmla="*/ 1884028 w 2178135"/>
                    <a:gd name="connsiteY68" fmla="*/ 453649 h 2039827"/>
                    <a:gd name="connsiteX69" fmla="*/ 1844503 w 2178135"/>
                    <a:gd name="connsiteY69" fmla="*/ 470519 h 2039827"/>
                    <a:gd name="connsiteX70" fmla="*/ 1776541 w 2178135"/>
                    <a:gd name="connsiteY70" fmla="*/ 464340 h 2039827"/>
                    <a:gd name="connsiteX71" fmla="*/ 1702400 w 2178135"/>
                    <a:gd name="connsiteY71" fmla="*/ 519946 h 2039827"/>
                    <a:gd name="connsiteX72" fmla="*/ 1640617 w 2178135"/>
                    <a:gd name="connsiteY72" fmla="*/ 489054 h 2039827"/>
                    <a:gd name="connsiteX73" fmla="*/ 1603546 w 2178135"/>
                    <a:gd name="connsiteY73" fmla="*/ 501411 h 2039827"/>
                    <a:gd name="connsiteX74" fmla="*/ 1603608 w 2178135"/>
                    <a:gd name="connsiteY74" fmla="*/ 489288 h 2039827"/>
                    <a:gd name="connsiteX75" fmla="*/ 1529406 w 2178135"/>
                    <a:gd name="connsiteY75" fmla="*/ 495232 h 2039827"/>
                    <a:gd name="connsiteX76" fmla="*/ 1498514 w 2178135"/>
                    <a:gd name="connsiteY76" fmla="*/ 470519 h 2039827"/>
                    <a:gd name="connsiteX77" fmla="*/ 1451525 w 2178135"/>
                    <a:gd name="connsiteY77" fmla="*/ 481697 h 2039827"/>
                    <a:gd name="connsiteX78" fmla="*/ 1372168 w 2178135"/>
                    <a:gd name="connsiteY78" fmla="*/ 433707 h 2039827"/>
                    <a:gd name="connsiteX79" fmla="*/ 1300806 w 2178135"/>
                    <a:gd name="connsiteY79" fmla="*/ 451984 h 2039827"/>
                    <a:gd name="connsiteX80" fmla="*/ 1269914 w 2178135"/>
                    <a:gd name="connsiteY80" fmla="*/ 439627 h 2039827"/>
                    <a:gd name="connsiteX81" fmla="*/ 1250011 w 2178135"/>
                    <a:gd name="connsiteY81" fmla="*/ 432292 h 2039827"/>
                    <a:gd name="connsiteX82" fmla="*/ 1220487 w 2178135"/>
                    <a:gd name="connsiteY82" fmla="*/ 396378 h 2039827"/>
                    <a:gd name="connsiteX83" fmla="*/ 1153535 w 2178135"/>
                    <a:gd name="connsiteY83" fmla="*/ 390478 h 2039827"/>
                    <a:gd name="connsiteX84" fmla="*/ 1115454 w 2178135"/>
                    <a:gd name="connsiteY84" fmla="*/ 371665 h 2039827"/>
                    <a:gd name="connsiteX85" fmla="*/ 1096919 w 2178135"/>
                    <a:gd name="connsiteY85" fmla="*/ 371665 h 2039827"/>
                    <a:gd name="connsiteX86" fmla="*/ 1084562 w 2178135"/>
                    <a:gd name="connsiteY86" fmla="*/ 359308 h 2039827"/>
                    <a:gd name="connsiteX87" fmla="*/ 1072206 w 2178135"/>
                    <a:gd name="connsiteY87" fmla="*/ 353130 h 2039827"/>
                    <a:gd name="connsiteX88" fmla="*/ 1077975 w 2178135"/>
                    <a:gd name="connsiteY88" fmla="*/ 10936 h 2039827"/>
                    <a:gd name="connsiteX89" fmla="*/ 608423 w 2178135"/>
                    <a:gd name="connsiteY89"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127811 w 2178135"/>
                    <a:gd name="connsiteY23" fmla="*/ 1700016 h 2039827"/>
                    <a:gd name="connsiteX24" fmla="*/ 1177238 w 2178135"/>
                    <a:gd name="connsiteY24" fmla="*/ 1737086 h 2039827"/>
                    <a:gd name="connsiteX25" fmla="*/ 1208130 w 2178135"/>
                    <a:gd name="connsiteY25" fmla="*/ 1817405 h 2039827"/>
                    <a:gd name="connsiteX26" fmla="*/ 1232844 w 2178135"/>
                    <a:gd name="connsiteY26" fmla="*/ 1879189 h 2039827"/>
                    <a:gd name="connsiteX27" fmla="*/ 1257557 w 2178135"/>
                    <a:gd name="connsiteY27" fmla="*/ 1940973 h 2039827"/>
                    <a:gd name="connsiteX28" fmla="*/ 1288449 w 2178135"/>
                    <a:gd name="connsiteY28" fmla="*/ 1984222 h 2039827"/>
                    <a:gd name="connsiteX29" fmla="*/ 1350233 w 2178135"/>
                    <a:gd name="connsiteY29" fmla="*/ 2008935 h 2039827"/>
                    <a:gd name="connsiteX30" fmla="*/ 1449087 w 2178135"/>
                    <a:gd name="connsiteY30" fmla="*/ 2027470 h 2039827"/>
                    <a:gd name="connsiteX31" fmla="*/ 1523227 w 2178135"/>
                    <a:gd name="connsiteY31" fmla="*/ 2039827 h 2039827"/>
                    <a:gd name="connsiteX32" fmla="*/ 1615903 w 2178135"/>
                    <a:gd name="connsiteY32" fmla="*/ 2039827 h 2039827"/>
                    <a:gd name="connsiteX33" fmla="*/ 1597368 w 2178135"/>
                    <a:gd name="connsiteY33" fmla="*/ 2027470 h 2039827"/>
                    <a:gd name="connsiteX34" fmla="*/ 1597368 w 2178135"/>
                    <a:gd name="connsiteY34" fmla="*/ 2027470 h 2039827"/>
                    <a:gd name="connsiteX35" fmla="*/ 1585011 w 2178135"/>
                    <a:gd name="connsiteY35" fmla="*/ 1959508 h 2039827"/>
                    <a:gd name="connsiteX36" fmla="*/ 1560298 w 2178135"/>
                    <a:gd name="connsiteY36" fmla="*/ 1928616 h 2039827"/>
                    <a:gd name="connsiteX37" fmla="*/ 1554119 w 2178135"/>
                    <a:gd name="connsiteY37" fmla="*/ 1891546 h 2039827"/>
                    <a:gd name="connsiteX38" fmla="*/ 1535584 w 2178135"/>
                    <a:gd name="connsiteY38" fmla="*/ 1848297 h 2039827"/>
                    <a:gd name="connsiteX39" fmla="*/ 1547941 w 2178135"/>
                    <a:gd name="connsiteY39" fmla="*/ 1817405 h 2039827"/>
                    <a:gd name="connsiteX40" fmla="*/ 1541762 w 2178135"/>
                    <a:gd name="connsiteY40" fmla="*/ 1798870 h 2039827"/>
                    <a:gd name="connsiteX41" fmla="*/ 1498514 w 2178135"/>
                    <a:gd name="connsiteY41" fmla="*/ 1774157 h 2039827"/>
                    <a:gd name="connsiteX42" fmla="*/ 1547941 w 2178135"/>
                    <a:gd name="connsiteY42" fmla="*/ 1743265 h 2039827"/>
                    <a:gd name="connsiteX43" fmla="*/ 1554119 w 2178135"/>
                    <a:gd name="connsiteY43" fmla="*/ 1730908 h 2039827"/>
                    <a:gd name="connsiteX44" fmla="*/ 1560298 w 2178135"/>
                    <a:gd name="connsiteY44" fmla="*/ 1700016 h 2039827"/>
                    <a:gd name="connsiteX45" fmla="*/ 1535584 w 2178135"/>
                    <a:gd name="connsiteY45" fmla="*/ 1669124 h 2039827"/>
                    <a:gd name="connsiteX46" fmla="*/ 1560298 w 2178135"/>
                    <a:gd name="connsiteY46" fmla="*/ 1669124 h 2039827"/>
                    <a:gd name="connsiteX47" fmla="*/ 1585011 w 2178135"/>
                    <a:gd name="connsiteY47" fmla="*/ 1650589 h 2039827"/>
                    <a:gd name="connsiteX48" fmla="*/ 1560298 w 2178135"/>
                    <a:gd name="connsiteY48" fmla="*/ 1594984 h 2039827"/>
                    <a:gd name="connsiteX49" fmla="*/ 1628260 w 2178135"/>
                    <a:gd name="connsiteY49" fmla="*/ 1594984 h 2039827"/>
                    <a:gd name="connsiteX50" fmla="*/ 1659152 w 2178135"/>
                    <a:gd name="connsiteY50" fmla="*/ 1533200 h 2039827"/>
                    <a:gd name="connsiteX51" fmla="*/ 1714757 w 2178135"/>
                    <a:gd name="connsiteY51" fmla="*/ 1502308 h 2039827"/>
                    <a:gd name="connsiteX52" fmla="*/ 1708579 w 2178135"/>
                    <a:gd name="connsiteY52" fmla="*/ 1483773 h 2039827"/>
                    <a:gd name="connsiteX53" fmla="*/ 1949535 w 2178135"/>
                    <a:gd name="connsiteY53" fmla="*/ 1286065 h 2039827"/>
                    <a:gd name="connsiteX54" fmla="*/ 1992784 w 2178135"/>
                    <a:gd name="connsiteY54" fmla="*/ 1267530 h 2039827"/>
                    <a:gd name="connsiteX55" fmla="*/ 2017498 w 2178135"/>
                    <a:gd name="connsiteY55" fmla="*/ 1329313 h 2039827"/>
                    <a:gd name="connsiteX56" fmla="*/ 2153422 w 2178135"/>
                    <a:gd name="connsiteY56" fmla="*/ 1255173 h 2039827"/>
                    <a:gd name="connsiteX57" fmla="*/ 2147244 w 2178135"/>
                    <a:gd name="connsiteY57" fmla="*/ 1094535 h 2039827"/>
                    <a:gd name="connsiteX58" fmla="*/ 2159600 w 2178135"/>
                    <a:gd name="connsiteY58" fmla="*/ 1051286 h 2039827"/>
                    <a:gd name="connsiteX59" fmla="*/ 2178135 w 2178135"/>
                    <a:gd name="connsiteY59" fmla="*/ 1014216 h 2039827"/>
                    <a:gd name="connsiteX60" fmla="*/ 2141065 w 2178135"/>
                    <a:gd name="connsiteY60" fmla="*/ 903005 h 2039827"/>
                    <a:gd name="connsiteX61" fmla="*/ 2110173 w 2178135"/>
                    <a:gd name="connsiteY61" fmla="*/ 872113 h 2039827"/>
                    <a:gd name="connsiteX62" fmla="*/ 2085460 w 2178135"/>
                    <a:gd name="connsiteY62" fmla="*/ 791795 h 2039827"/>
                    <a:gd name="connsiteX63" fmla="*/ 2073103 w 2178135"/>
                    <a:gd name="connsiteY63" fmla="*/ 618800 h 2039827"/>
                    <a:gd name="connsiteX64" fmla="*/ 2060746 w 2178135"/>
                    <a:gd name="connsiteY64" fmla="*/ 519946 h 2039827"/>
                    <a:gd name="connsiteX65" fmla="*/ 2042211 w 2178135"/>
                    <a:gd name="connsiteY65" fmla="*/ 501411 h 2039827"/>
                    <a:gd name="connsiteX66" fmla="*/ 1992784 w 2178135"/>
                    <a:gd name="connsiteY66" fmla="*/ 526124 h 2039827"/>
                    <a:gd name="connsiteX67" fmla="*/ 1884028 w 2178135"/>
                    <a:gd name="connsiteY67" fmla="*/ 453649 h 2039827"/>
                    <a:gd name="connsiteX68" fmla="*/ 1844503 w 2178135"/>
                    <a:gd name="connsiteY68" fmla="*/ 470519 h 2039827"/>
                    <a:gd name="connsiteX69" fmla="*/ 1776541 w 2178135"/>
                    <a:gd name="connsiteY69" fmla="*/ 464340 h 2039827"/>
                    <a:gd name="connsiteX70" fmla="*/ 1702400 w 2178135"/>
                    <a:gd name="connsiteY70" fmla="*/ 519946 h 2039827"/>
                    <a:gd name="connsiteX71" fmla="*/ 1640617 w 2178135"/>
                    <a:gd name="connsiteY71" fmla="*/ 489054 h 2039827"/>
                    <a:gd name="connsiteX72" fmla="*/ 1603546 w 2178135"/>
                    <a:gd name="connsiteY72" fmla="*/ 501411 h 2039827"/>
                    <a:gd name="connsiteX73" fmla="*/ 1603608 w 2178135"/>
                    <a:gd name="connsiteY73" fmla="*/ 489288 h 2039827"/>
                    <a:gd name="connsiteX74" fmla="*/ 1529406 w 2178135"/>
                    <a:gd name="connsiteY74" fmla="*/ 495232 h 2039827"/>
                    <a:gd name="connsiteX75" fmla="*/ 1498514 w 2178135"/>
                    <a:gd name="connsiteY75" fmla="*/ 470519 h 2039827"/>
                    <a:gd name="connsiteX76" fmla="*/ 1451525 w 2178135"/>
                    <a:gd name="connsiteY76" fmla="*/ 481697 h 2039827"/>
                    <a:gd name="connsiteX77" fmla="*/ 1372168 w 2178135"/>
                    <a:gd name="connsiteY77" fmla="*/ 433707 h 2039827"/>
                    <a:gd name="connsiteX78" fmla="*/ 1300806 w 2178135"/>
                    <a:gd name="connsiteY78" fmla="*/ 451984 h 2039827"/>
                    <a:gd name="connsiteX79" fmla="*/ 1269914 w 2178135"/>
                    <a:gd name="connsiteY79" fmla="*/ 439627 h 2039827"/>
                    <a:gd name="connsiteX80" fmla="*/ 1250011 w 2178135"/>
                    <a:gd name="connsiteY80" fmla="*/ 432292 h 2039827"/>
                    <a:gd name="connsiteX81" fmla="*/ 1220487 w 2178135"/>
                    <a:gd name="connsiteY81" fmla="*/ 396378 h 2039827"/>
                    <a:gd name="connsiteX82" fmla="*/ 1153535 w 2178135"/>
                    <a:gd name="connsiteY82" fmla="*/ 390478 h 2039827"/>
                    <a:gd name="connsiteX83" fmla="*/ 1115454 w 2178135"/>
                    <a:gd name="connsiteY83" fmla="*/ 371665 h 2039827"/>
                    <a:gd name="connsiteX84" fmla="*/ 1096919 w 2178135"/>
                    <a:gd name="connsiteY84" fmla="*/ 371665 h 2039827"/>
                    <a:gd name="connsiteX85" fmla="*/ 1084562 w 2178135"/>
                    <a:gd name="connsiteY85" fmla="*/ 359308 h 2039827"/>
                    <a:gd name="connsiteX86" fmla="*/ 1072206 w 2178135"/>
                    <a:gd name="connsiteY86" fmla="*/ 353130 h 2039827"/>
                    <a:gd name="connsiteX87" fmla="*/ 1077975 w 2178135"/>
                    <a:gd name="connsiteY87" fmla="*/ 10936 h 2039827"/>
                    <a:gd name="connsiteX88" fmla="*/ 608423 w 2178135"/>
                    <a:gd name="connsiteY88"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127811 w 2178135"/>
                    <a:gd name="connsiteY23" fmla="*/ 1700016 h 2039827"/>
                    <a:gd name="connsiteX24" fmla="*/ 1177238 w 2178135"/>
                    <a:gd name="connsiteY24" fmla="*/ 1737086 h 2039827"/>
                    <a:gd name="connsiteX25" fmla="*/ 1208130 w 2178135"/>
                    <a:gd name="connsiteY25" fmla="*/ 1817405 h 2039827"/>
                    <a:gd name="connsiteX26" fmla="*/ 1232844 w 2178135"/>
                    <a:gd name="connsiteY26" fmla="*/ 1879189 h 2039827"/>
                    <a:gd name="connsiteX27" fmla="*/ 1257557 w 2178135"/>
                    <a:gd name="connsiteY27" fmla="*/ 1940973 h 2039827"/>
                    <a:gd name="connsiteX28" fmla="*/ 1288449 w 2178135"/>
                    <a:gd name="connsiteY28" fmla="*/ 1984222 h 2039827"/>
                    <a:gd name="connsiteX29" fmla="*/ 1350233 w 2178135"/>
                    <a:gd name="connsiteY29" fmla="*/ 2008935 h 2039827"/>
                    <a:gd name="connsiteX30" fmla="*/ 1449087 w 2178135"/>
                    <a:gd name="connsiteY30" fmla="*/ 2027470 h 2039827"/>
                    <a:gd name="connsiteX31" fmla="*/ 1523227 w 2178135"/>
                    <a:gd name="connsiteY31" fmla="*/ 2039827 h 2039827"/>
                    <a:gd name="connsiteX32" fmla="*/ 1615903 w 2178135"/>
                    <a:gd name="connsiteY32" fmla="*/ 2039827 h 2039827"/>
                    <a:gd name="connsiteX33" fmla="*/ 1597368 w 2178135"/>
                    <a:gd name="connsiteY33" fmla="*/ 2027470 h 2039827"/>
                    <a:gd name="connsiteX34" fmla="*/ 1597368 w 2178135"/>
                    <a:gd name="connsiteY34" fmla="*/ 2027470 h 2039827"/>
                    <a:gd name="connsiteX35" fmla="*/ 1585011 w 2178135"/>
                    <a:gd name="connsiteY35" fmla="*/ 1959508 h 2039827"/>
                    <a:gd name="connsiteX36" fmla="*/ 1560298 w 2178135"/>
                    <a:gd name="connsiteY36" fmla="*/ 1928616 h 2039827"/>
                    <a:gd name="connsiteX37" fmla="*/ 1554119 w 2178135"/>
                    <a:gd name="connsiteY37" fmla="*/ 1891546 h 2039827"/>
                    <a:gd name="connsiteX38" fmla="*/ 1535584 w 2178135"/>
                    <a:gd name="connsiteY38" fmla="*/ 1848297 h 2039827"/>
                    <a:gd name="connsiteX39" fmla="*/ 1547941 w 2178135"/>
                    <a:gd name="connsiteY39" fmla="*/ 1817405 h 2039827"/>
                    <a:gd name="connsiteX40" fmla="*/ 1541762 w 2178135"/>
                    <a:gd name="connsiteY40" fmla="*/ 1798870 h 2039827"/>
                    <a:gd name="connsiteX41" fmla="*/ 1498514 w 2178135"/>
                    <a:gd name="connsiteY41" fmla="*/ 1774157 h 2039827"/>
                    <a:gd name="connsiteX42" fmla="*/ 1547941 w 2178135"/>
                    <a:gd name="connsiteY42" fmla="*/ 1743265 h 2039827"/>
                    <a:gd name="connsiteX43" fmla="*/ 1554119 w 2178135"/>
                    <a:gd name="connsiteY43" fmla="*/ 1730908 h 2039827"/>
                    <a:gd name="connsiteX44" fmla="*/ 1560298 w 2178135"/>
                    <a:gd name="connsiteY44" fmla="*/ 1700016 h 2039827"/>
                    <a:gd name="connsiteX45" fmla="*/ 1535584 w 2178135"/>
                    <a:gd name="connsiteY45" fmla="*/ 1669124 h 2039827"/>
                    <a:gd name="connsiteX46" fmla="*/ 1560298 w 2178135"/>
                    <a:gd name="connsiteY46" fmla="*/ 1669124 h 2039827"/>
                    <a:gd name="connsiteX47" fmla="*/ 1585011 w 2178135"/>
                    <a:gd name="connsiteY47" fmla="*/ 1650589 h 2039827"/>
                    <a:gd name="connsiteX48" fmla="*/ 1560298 w 2178135"/>
                    <a:gd name="connsiteY48" fmla="*/ 1594984 h 2039827"/>
                    <a:gd name="connsiteX49" fmla="*/ 1628260 w 2178135"/>
                    <a:gd name="connsiteY49" fmla="*/ 1594984 h 2039827"/>
                    <a:gd name="connsiteX50" fmla="*/ 1659152 w 2178135"/>
                    <a:gd name="connsiteY50" fmla="*/ 1533200 h 2039827"/>
                    <a:gd name="connsiteX51" fmla="*/ 1714757 w 2178135"/>
                    <a:gd name="connsiteY51" fmla="*/ 1502308 h 2039827"/>
                    <a:gd name="connsiteX52" fmla="*/ 1708579 w 2178135"/>
                    <a:gd name="connsiteY52" fmla="*/ 1483773 h 2039827"/>
                    <a:gd name="connsiteX53" fmla="*/ 1949535 w 2178135"/>
                    <a:gd name="connsiteY53" fmla="*/ 1286065 h 2039827"/>
                    <a:gd name="connsiteX54" fmla="*/ 1992784 w 2178135"/>
                    <a:gd name="connsiteY54" fmla="*/ 1267530 h 2039827"/>
                    <a:gd name="connsiteX55" fmla="*/ 2017498 w 2178135"/>
                    <a:gd name="connsiteY55" fmla="*/ 1329313 h 2039827"/>
                    <a:gd name="connsiteX56" fmla="*/ 2153422 w 2178135"/>
                    <a:gd name="connsiteY56" fmla="*/ 1255173 h 2039827"/>
                    <a:gd name="connsiteX57" fmla="*/ 2163228 w 2178135"/>
                    <a:gd name="connsiteY57" fmla="*/ 1247555 h 2039827"/>
                    <a:gd name="connsiteX58" fmla="*/ 2147244 w 2178135"/>
                    <a:gd name="connsiteY58" fmla="*/ 1094535 h 2039827"/>
                    <a:gd name="connsiteX59" fmla="*/ 2159600 w 2178135"/>
                    <a:gd name="connsiteY59" fmla="*/ 1051286 h 2039827"/>
                    <a:gd name="connsiteX60" fmla="*/ 2178135 w 2178135"/>
                    <a:gd name="connsiteY60" fmla="*/ 1014216 h 2039827"/>
                    <a:gd name="connsiteX61" fmla="*/ 2141065 w 2178135"/>
                    <a:gd name="connsiteY61" fmla="*/ 903005 h 2039827"/>
                    <a:gd name="connsiteX62" fmla="*/ 2110173 w 2178135"/>
                    <a:gd name="connsiteY62" fmla="*/ 872113 h 2039827"/>
                    <a:gd name="connsiteX63" fmla="*/ 2085460 w 2178135"/>
                    <a:gd name="connsiteY63" fmla="*/ 791795 h 2039827"/>
                    <a:gd name="connsiteX64" fmla="*/ 2073103 w 2178135"/>
                    <a:gd name="connsiteY64" fmla="*/ 618800 h 2039827"/>
                    <a:gd name="connsiteX65" fmla="*/ 2060746 w 2178135"/>
                    <a:gd name="connsiteY65" fmla="*/ 519946 h 2039827"/>
                    <a:gd name="connsiteX66" fmla="*/ 2042211 w 2178135"/>
                    <a:gd name="connsiteY66" fmla="*/ 501411 h 2039827"/>
                    <a:gd name="connsiteX67" fmla="*/ 1992784 w 2178135"/>
                    <a:gd name="connsiteY67" fmla="*/ 526124 h 2039827"/>
                    <a:gd name="connsiteX68" fmla="*/ 1884028 w 2178135"/>
                    <a:gd name="connsiteY68" fmla="*/ 453649 h 2039827"/>
                    <a:gd name="connsiteX69" fmla="*/ 1844503 w 2178135"/>
                    <a:gd name="connsiteY69" fmla="*/ 470519 h 2039827"/>
                    <a:gd name="connsiteX70" fmla="*/ 1776541 w 2178135"/>
                    <a:gd name="connsiteY70" fmla="*/ 464340 h 2039827"/>
                    <a:gd name="connsiteX71" fmla="*/ 1702400 w 2178135"/>
                    <a:gd name="connsiteY71" fmla="*/ 519946 h 2039827"/>
                    <a:gd name="connsiteX72" fmla="*/ 1640617 w 2178135"/>
                    <a:gd name="connsiteY72" fmla="*/ 489054 h 2039827"/>
                    <a:gd name="connsiteX73" fmla="*/ 1603546 w 2178135"/>
                    <a:gd name="connsiteY73" fmla="*/ 501411 h 2039827"/>
                    <a:gd name="connsiteX74" fmla="*/ 1603608 w 2178135"/>
                    <a:gd name="connsiteY74" fmla="*/ 489288 h 2039827"/>
                    <a:gd name="connsiteX75" fmla="*/ 1529406 w 2178135"/>
                    <a:gd name="connsiteY75" fmla="*/ 495232 h 2039827"/>
                    <a:gd name="connsiteX76" fmla="*/ 1498514 w 2178135"/>
                    <a:gd name="connsiteY76" fmla="*/ 470519 h 2039827"/>
                    <a:gd name="connsiteX77" fmla="*/ 1451525 w 2178135"/>
                    <a:gd name="connsiteY77" fmla="*/ 481697 h 2039827"/>
                    <a:gd name="connsiteX78" fmla="*/ 1372168 w 2178135"/>
                    <a:gd name="connsiteY78" fmla="*/ 433707 h 2039827"/>
                    <a:gd name="connsiteX79" fmla="*/ 1300806 w 2178135"/>
                    <a:gd name="connsiteY79" fmla="*/ 451984 h 2039827"/>
                    <a:gd name="connsiteX80" fmla="*/ 1269914 w 2178135"/>
                    <a:gd name="connsiteY80" fmla="*/ 439627 h 2039827"/>
                    <a:gd name="connsiteX81" fmla="*/ 1250011 w 2178135"/>
                    <a:gd name="connsiteY81" fmla="*/ 432292 h 2039827"/>
                    <a:gd name="connsiteX82" fmla="*/ 1220487 w 2178135"/>
                    <a:gd name="connsiteY82" fmla="*/ 396378 h 2039827"/>
                    <a:gd name="connsiteX83" fmla="*/ 1153535 w 2178135"/>
                    <a:gd name="connsiteY83" fmla="*/ 390478 h 2039827"/>
                    <a:gd name="connsiteX84" fmla="*/ 1115454 w 2178135"/>
                    <a:gd name="connsiteY84" fmla="*/ 371665 h 2039827"/>
                    <a:gd name="connsiteX85" fmla="*/ 1096919 w 2178135"/>
                    <a:gd name="connsiteY85" fmla="*/ 371665 h 2039827"/>
                    <a:gd name="connsiteX86" fmla="*/ 1084562 w 2178135"/>
                    <a:gd name="connsiteY86" fmla="*/ 359308 h 2039827"/>
                    <a:gd name="connsiteX87" fmla="*/ 1072206 w 2178135"/>
                    <a:gd name="connsiteY87" fmla="*/ 353130 h 2039827"/>
                    <a:gd name="connsiteX88" fmla="*/ 1077975 w 2178135"/>
                    <a:gd name="connsiteY88" fmla="*/ 10936 h 2039827"/>
                    <a:gd name="connsiteX89" fmla="*/ 608423 w 2178135"/>
                    <a:gd name="connsiteY89"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127811 w 2178135"/>
                    <a:gd name="connsiteY23" fmla="*/ 1700016 h 2039827"/>
                    <a:gd name="connsiteX24" fmla="*/ 1177238 w 2178135"/>
                    <a:gd name="connsiteY24" fmla="*/ 1737086 h 2039827"/>
                    <a:gd name="connsiteX25" fmla="*/ 1208130 w 2178135"/>
                    <a:gd name="connsiteY25" fmla="*/ 1817405 h 2039827"/>
                    <a:gd name="connsiteX26" fmla="*/ 1232844 w 2178135"/>
                    <a:gd name="connsiteY26" fmla="*/ 1879189 h 2039827"/>
                    <a:gd name="connsiteX27" fmla="*/ 1257557 w 2178135"/>
                    <a:gd name="connsiteY27" fmla="*/ 1940973 h 2039827"/>
                    <a:gd name="connsiteX28" fmla="*/ 1288449 w 2178135"/>
                    <a:gd name="connsiteY28" fmla="*/ 1984222 h 2039827"/>
                    <a:gd name="connsiteX29" fmla="*/ 1350233 w 2178135"/>
                    <a:gd name="connsiteY29" fmla="*/ 2008935 h 2039827"/>
                    <a:gd name="connsiteX30" fmla="*/ 1449087 w 2178135"/>
                    <a:gd name="connsiteY30" fmla="*/ 2027470 h 2039827"/>
                    <a:gd name="connsiteX31" fmla="*/ 1523227 w 2178135"/>
                    <a:gd name="connsiteY31" fmla="*/ 2039827 h 2039827"/>
                    <a:gd name="connsiteX32" fmla="*/ 1615903 w 2178135"/>
                    <a:gd name="connsiteY32" fmla="*/ 2039827 h 2039827"/>
                    <a:gd name="connsiteX33" fmla="*/ 1597368 w 2178135"/>
                    <a:gd name="connsiteY33" fmla="*/ 2027470 h 2039827"/>
                    <a:gd name="connsiteX34" fmla="*/ 1597368 w 2178135"/>
                    <a:gd name="connsiteY34" fmla="*/ 2027470 h 2039827"/>
                    <a:gd name="connsiteX35" fmla="*/ 1585011 w 2178135"/>
                    <a:gd name="connsiteY35" fmla="*/ 1959508 h 2039827"/>
                    <a:gd name="connsiteX36" fmla="*/ 1560298 w 2178135"/>
                    <a:gd name="connsiteY36" fmla="*/ 1928616 h 2039827"/>
                    <a:gd name="connsiteX37" fmla="*/ 1554119 w 2178135"/>
                    <a:gd name="connsiteY37" fmla="*/ 1891546 h 2039827"/>
                    <a:gd name="connsiteX38" fmla="*/ 1535584 w 2178135"/>
                    <a:gd name="connsiteY38" fmla="*/ 1848297 h 2039827"/>
                    <a:gd name="connsiteX39" fmla="*/ 1547941 w 2178135"/>
                    <a:gd name="connsiteY39" fmla="*/ 1817405 h 2039827"/>
                    <a:gd name="connsiteX40" fmla="*/ 1541762 w 2178135"/>
                    <a:gd name="connsiteY40" fmla="*/ 1798870 h 2039827"/>
                    <a:gd name="connsiteX41" fmla="*/ 1498514 w 2178135"/>
                    <a:gd name="connsiteY41" fmla="*/ 1774157 h 2039827"/>
                    <a:gd name="connsiteX42" fmla="*/ 1547941 w 2178135"/>
                    <a:gd name="connsiteY42" fmla="*/ 1743265 h 2039827"/>
                    <a:gd name="connsiteX43" fmla="*/ 1554119 w 2178135"/>
                    <a:gd name="connsiteY43" fmla="*/ 1730908 h 2039827"/>
                    <a:gd name="connsiteX44" fmla="*/ 1560298 w 2178135"/>
                    <a:gd name="connsiteY44" fmla="*/ 1700016 h 2039827"/>
                    <a:gd name="connsiteX45" fmla="*/ 1535584 w 2178135"/>
                    <a:gd name="connsiteY45" fmla="*/ 1669124 h 2039827"/>
                    <a:gd name="connsiteX46" fmla="*/ 1560298 w 2178135"/>
                    <a:gd name="connsiteY46" fmla="*/ 1669124 h 2039827"/>
                    <a:gd name="connsiteX47" fmla="*/ 1585011 w 2178135"/>
                    <a:gd name="connsiteY47" fmla="*/ 1650589 h 2039827"/>
                    <a:gd name="connsiteX48" fmla="*/ 1560298 w 2178135"/>
                    <a:gd name="connsiteY48" fmla="*/ 1594984 h 2039827"/>
                    <a:gd name="connsiteX49" fmla="*/ 1628260 w 2178135"/>
                    <a:gd name="connsiteY49" fmla="*/ 1594984 h 2039827"/>
                    <a:gd name="connsiteX50" fmla="*/ 1659152 w 2178135"/>
                    <a:gd name="connsiteY50" fmla="*/ 1533200 h 2039827"/>
                    <a:gd name="connsiteX51" fmla="*/ 1714757 w 2178135"/>
                    <a:gd name="connsiteY51" fmla="*/ 1502308 h 2039827"/>
                    <a:gd name="connsiteX52" fmla="*/ 1708579 w 2178135"/>
                    <a:gd name="connsiteY52" fmla="*/ 1483773 h 2039827"/>
                    <a:gd name="connsiteX53" fmla="*/ 1949535 w 2178135"/>
                    <a:gd name="connsiteY53" fmla="*/ 1286065 h 2039827"/>
                    <a:gd name="connsiteX54" fmla="*/ 1992784 w 2178135"/>
                    <a:gd name="connsiteY54" fmla="*/ 1267530 h 2039827"/>
                    <a:gd name="connsiteX55" fmla="*/ 2017498 w 2178135"/>
                    <a:gd name="connsiteY55" fmla="*/ 1329313 h 2039827"/>
                    <a:gd name="connsiteX56" fmla="*/ 2153422 w 2178135"/>
                    <a:gd name="connsiteY56" fmla="*/ 1255173 h 2039827"/>
                    <a:gd name="connsiteX57" fmla="*/ 2147244 w 2178135"/>
                    <a:gd name="connsiteY57" fmla="*/ 1094535 h 2039827"/>
                    <a:gd name="connsiteX58" fmla="*/ 2159600 w 2178135"/>
                    <a:gd name="connsiteY58" fmla="*/ 1051286 h 2039827"/>
                    <a:gd name="connsiteX59" fmla="*/ 2178135 w 2178135"/>
                    <a:gd name="connsiteY59" fmla="*/ 1014216 h 2039827"/>
                    <a:gd name="connsiteX60" fmla="*/ 2141065 w 2178135"/>
                    <a:gd name="connsiteY60" fmla="*/ 903005 h 2039827"/>
                    <a:gd name="connsiteX61" fmla="*/ 2110173 w 2178135"/>
                    <a:gd name="connsiteY61" fmla="*/ 872113 h 2039827"/>
                    <a:gd name="connsiteX62" fmla="*/ 2085460 w 2178135"/>
                    <a:gd name="connsiteY62" fmla="*/ 791795 h 2039827"/>
                    <a:gd name="connsiteX63" fmla="*/ 2073103 w 2178135"/>
                    <a:gd name="connsiteY63" fmla="*/ 618800 h 2039827"/>
                    <a:gd name="connsiteX64" fmla="*/ 2060746 w 2178135"/>
                    <a:gd name="connsiteY64" fmla="*/ 519946 h 2039827"/>
                    <a:gd name="connsiteX65" fmla="*/ 2042211 w 2178135"/>
                    <a:gd name="connsiteY65" fmla="*/ 501411 h 2039827"/>
                    <a:gd name="connsiteX66" fmla="*/ 1992784 w 2178135"/>
                    <a:gd name="connsiteY66" fmla="*/ 526124 h 2039827"/>
                    <a:gd name="connsiteX67" fmla="*/ 1884028 w 2178135"/>
                    <a:gd name="connsiteY67" fmla="*/ 453649 h 2039827"/>
                    <a:gd name="connsiteX68" fmla="*/ 1844503 w 2178135"/>
                    <a:gd name="connsiteY68" fmla="*/ 470519 h 2039827"/>
                    <a:gd name="connsiteX69" fmla="*/ 1776541 w 2178135"/>
                    <a:gd name="connsiteY69" fmla="*/ 464340 h 2039827"/>
                    <a:gd name="connsiteX70" fmla="*/ 1702400 w 2178135"/>
                    <a:gd name="connsiteY70" fmla="*/ 519946 h 2039827"/>
                    <a:gd name="connsiteX71" fmla="*/ 1640617 w 2178135"/>
                    <a:gd name="connsiteY71" fmla="*/ 489054 h 2039827"/>
                    <a:gd name="connsiteX72" fmla="*/ 1603546 w 2178135"/>
                    <a:gd name="connsiteY72" fmla="*/ 501411 h 2039827"/>
                    <a:gd name="connsiteX73" fmla="*/ 1603608 w 2178135"/>
                    <a:gd name="connsiteY73" fmla="*/ 489288 h 2039827"/>
                    <a:gd name="connsiteX74" fmla="*/ 1529406 w 2178135"/>
                    <a:gd name="connsiteY74" fmla="*/ 495232 h 2039827"/>
                    <a:gd name="connsiteX75" fmla="*/ 1498514 w 2178135"/>
                    <a:gd name="connsiteY75" fmla="*/ 470519 h 2039827"/>
                    <a:gd name="connsiteX76" fmla="*/ 1451525 w 2178135"/>
                    <a:gd name="connsiteY76" fmla="*/ 481697 h 2039827"/>
                    <a:gd name="connsiteX77" fmla="*/ 1372168 w 2178135"/>
                    <a:gd name="connsiteY77" fmla="*/ 433707 h 2039827"/>
                    <a:gd name="connsiteX78" fmla="*/ 1300806 w 2178135"/>
                    <a:gd name="connsiteY78" fmla="*/ 451984 h 2039827"/>
                    <a:gd name="connsiteX79" fmla="*/ 1269914 w 2178135"/>
                    <a:gd name="connsiteY79" fmla="*/ 439627 h 2039827"/>
                    <a:gd name="connsiteX80" fmla="*/ 1250011 w 2178135"/>
                    <a:gd name="connsiteY80" fmla="*/ 432292 h 2039827"/>
                    <a:gd name="connsiteX81" fmla="*/ 1220487 w 2178135"/>
                    <a:gd name="connsiteY81" fmla="*/ 396378 h 2039827"/>
                    <a:gd name="connsiteX82" fmla="*/ 1153535 w 2178135"/>
                    <a:gd name="connsiteY82" fmla="*/ 390478 h 2039827"/>
                    <a:gd name="connsiteX83" fmla="*/ 1115454 w 2178135"/>
                    <a:gd name="connsiteY83" fmla="*/ 371665 h 2039827"/>
                    <a:gd name="connsiteX84" fmla="*/ 1096919 w 2178135"/>
                    <a:gd name="connsiteY84" fmla="*/ 371665 h 2039827"/>
                    <a:gd name="connsiteX85" fmla="*/ 1084562 w 2178135"/>
                    <a:gd name="connsiteY85" fmla="*/ 359308 h 2039827"/>
                    <a:gd name="connsiteX86" fmla="*/ 1072206 w 2178135"/>
                    <a:gd name="connsiteY86" fmla="*/ 353130 h 2039827"/>
                    <a:gd name="connsiteX87" fmla="*/ 1077975 w 2178135"/>
                    <a:gd name="connsiteY87" fmla="*/ 10936 h 2039827"/>
                    <a:gd name="connsiteX88" fmla="*/ 608423 w 2178135"/>
                    <a:gd name="connsiteY88"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127811 w 2178135"/>
                    <a:gd name="connsiteY23" fmla="*/ 1700016 h 2039827"/>
                    <a:gd name="connsiteX24" fmla="*/ 1177238 w 2178135"/>
                    <a:gd name="connsiteY24" fmla="*/ 1737086 h 2039827"/>
                    <a:gd name="connsiteX25" fmla="*/ 1208130 w 2178135"/>
                    <a:gd name="connsiteY25" fmla="*/ 1817405 h 2039827"/>
                    <a:gd name="connsiteX26" fmla="*/ 1232844 w 2178135"/>
                    <a:gd name="connsiteY26" fmla="*/ 1879189 h 2039827"/>
                    <a:gd name="connsiteX27" fmla="*/ 1257557 w 2178135"/>
                    <a:gd name="connsiteY27" fmla="*/ 1940973 h 2039827"/>
                    <a:gd name="connsiteX28" fmla="*/ 1288449 w 2178135"/>
                    <a:gd name="connsiteY28" fmla="*/ 1984222 h 2039827"/>
                    <a:gd name="connsiteX29" fmla="*/ 1350233 w 2178135"/>
                    <a:gd name="connsiteY29" fmla="*/ 2008935 h 2039827"/>
                    <a:gd name="connsiteX30" fmla="*/ 1449087 w 2178135"/>
                    <a:gd name="connsiteY30" fmla="*/ 2027470 h 2039827"/>
                    <a:gd name="connsiteX31" fmla="*/ 1523227 w 2178135"/>
                    <a:gd name="connsiteY31" fmla="*/ 2039827 h 2039827"/>
                    <a:gd name="connsiteX32" fmla="*/ 1615903 w 2178135"/>
                    <a:gd name="connsiteY32" fmla="*/ 2039827 h 2039827"/>
                    <a:gd name="connsiteX33" fmla="*/ 1597368 w 2178135"/>
                    <a:gd name="connsiteY33" fmla="*/ 2027470 h 2039827"/>
                    <a:gd name="connsiteX34" fmla="*/ 1597368 w 2178135"/>
                    <a:gd name="connsiteY34" fmla="*/ 2027470 h 2039827"/>
                    <a:gd name="connsiteX35" fmla="*/ 1585011 w 2178135"/>
                    <a:gd name="connsiteY35" fmla="*/ 1959508 h 2039827"/>
                    <a:gd name="connsiteX36" fmla="*/ 1560298 w 2178135"/>
                    <a:gd name="connsiteY36" fmla="*/ 1928616 h 2039827"/>
                    <a:gd name="connsiteX37" fmla="*/ 1554119 w 2178135"/>
                    <a:gd name="connsiteY37" fmla="*/ 1891546 h 2039827"/>
                    <a:gd name="connsiteX38" fmla="*/ 1535584 w 2178135"/>
                    <a:gd name="connsiteY38" fmla="*/ 1848297 h 2039827"/>
                    <a:gd name="connsiteX39" fmla="*/ 1547941 w 2178135"/>
                    <a:gd name="connsiteY39" fmla="*/ 1817405 h 2039827"/>
                    <a:gd name="connsiteX40" fmla="*/ 1541762 w 2178135"/>
                    <a:gd name="connsiteY40" fmla="*/ 1798870 h 2039827"/>
                    <a:gd name="connsiteX41" fmla="*/ 1498514 w 2178135"/>
                    <a:gd name="connsiteY41" fmla="*/ 1774157 h 2039827"/>
                    <a:gd name="connsiteX42" fmla="*/ 1547941 w 2178135"/>
                    <a:gd name="connsiteY42" fmla="*/ 1743265 h 2039827"/>
                    <a:gd name="connsiteX43" fmla="*/ 1554119 w 2178135"/>
                    <a:gd name="connsiteY43" fmla="*/ 1730908 h 2039827"/>
                    <a:gd name="connsiteX44" fmla="*/ 1560298 w 2178135"/>
                    <a:gd name="connsiteY44" fmla="*/ 1700016 h 2039827"/>
                    <a:gd name="connsiteX45" fmla="*/ 1535584 w 2178135"/>
                    <a:gd name="connsiteY45" fmla="*/ 1669124 h 2039827"/>
                    <a:gd name="connsiteX46" fmla="*/ 1560298 w 2178135"/>
                    <a:gd name="connsiteY46" fmla="*/ 1669124 h 2039827"/>
                    <a:gd name="connsiteX47" fmla="*/ 1585011 w 2178135"/>
                    <a:gd name="connsiteY47" fmla="*/ 1650589 h 2039827"/>
                    <a:gd name="connsiteX48" fmla="*/ 1560298 w 2178135"/>
                    <a:gd name="connsiteY48" fmla="*/ 1594984 h 2039827"/>
                    <a:gd name="connsiteX49" fmla="*/ 1628260 w 2178135"/>
                    <a:gd name="connsiteY49" fmla="*/ 1594984 h 2039827"/>
                    <a:gd name="connsiteX50" fmla="*/ 1659152 w 2178135"/>
                    <a:gd name="connsiteY50" fmla="*/ 1533200 h 2039827"/>
                    <a:gd name="connsiteX51" fmla="*/ 1714757 w 2178135"/>
                    <a:gd name="connsiteY51" fmla="*/ 1502308 h 2039827"/>
                    <a:gd name="connsiteX52" fmla="*/ 1708579 w 2178135"/>
                    <a:gd name="connsiteY52" fmla="*/ 1483773 h 2039827"/>
                    <a:gd name="connsiteX53" fmla="*/ 1949535 w 2178135"/>
                    <a:gd name="connsiteY53" fmla="*/ 1286065 h 2039827"/>
                    <a:gd name="connsiteX54" fmla="*/ 1992784 w 2178135"/>
                    <a:gd name="connsiteY54" fmla="*/ 1267530 h 2039827"/>
                    <a:gd name="connsiteX55" fmla="*/ 2017498 w 2178135"/>
                    <a:gd name="connsiteY55" fmla="*/ 1329313 h 2039827"/>
                    <a:gd name="connsiteX56" fmla="*/ 2147244 w 2178135"/>
                    <a:gd name="connsiteY56" fmla="*/ 1094535 h 2039827"/>
                    <a:gd name="connsiteX57" fmla="*/ 2159600 w 2178135"/>
                    <a:gd name="connsiteY57" fmla="*/ 1051286 h 2039827"/>
                    <a:gd name="connsiteX58" fmla="*/ 2178135 w 2178135"/>
                    <a:gd name="connsiteY58" fmla="*/ 1014216 h 2039827"/>
                    <a:gd name="connsiteX59" fmla="*/ 2141065 w 2178135"/>
                    <a:gd name="connsiteY59" fmla="*/ 903005 h 2039827"/>
                    <a:gd name="connsiteX60" fmla="*/ 2110173 w 2178135"/>
                    <a:gd name="connsiteY60" fmla="*/ 872113 h 2039827"/>
                    <a:gd name="connsiteX61" fmla="*/ 2085460 w 2178135"/>
                    <a:gd name="connsiteY61" fmla="*/ 791795 h 2039827"/>
                    <a:gd name="connsiteX62" fmla="*/ 2073103 w 2178135"/>
                    <a:gd name="connsiteY62" fmla="*/ 618800 h 2039827"/>
                    <a:gd name="connsiteX63" fmla="*/ 2060746 w 2178135"/>
                    <a:gd name="connsiteY63" fmla="*/ 519946 h 2039827"/>
                    <a:gd name="connsiteX64" fmla="*/ 2042211 w 2178135"/>
                    <a:gd name="connsiteY64" fmla="*/ 501411 h 2039827"/>
                    <a:gd name="connsiteX65" fmla="*/ 1992784 w 2178135"/>
                    <a:gd name="connsiteY65" fmla="*/ 526124 h 2039827"/>
                    <a:gd name="connsiteX66" fmla="*/ 1884028 w 2178135"/>
                    <a:gd name="connsiteY66" fmla="*/ 453649 h 2039827"/>
                    <a:gd name="connsiteX67" fmla="*/ 1844503 w 2178135"/>
                    <a:gd name="connsiteY67" fmla="*/ 470519 h 2039827"/>
                    <a:gd name="connsiteX68" fmla="*/ 1776541 w 2178135"/>
                    <a:gd name="connsiteY68" fmla="*/ 464340 h 2039827"/>
                    <a:gd name="connsiteX69" fmla="*/ 1702400 w 2178135"/>
                    <a:gd name="connsiteY69" fmla="*/ 519946 h 2039827"/>
                    <a:gd name="connsiteX70" fmla="*/ 1640617 w 2178135"/>
                    <a:gd name="connsiteY70" fmla="*/ 489054 h 2039827"/>
                    <a:gd name="connsiteX71" fmla="*/ 1603546 w 2178135"/>
                    <a:gd name="connsiteY71" fmla="*/ 501411 h 2039827"/>
                    <a:gd name="connsiteX72" fmla="*/ 1603608 w 2178135"/>
                    <a:gd name="connsiteY72" fmla="*/ 489288 h 2039827"/>
                    <a:gd name="connsiteX73" fmla="*/ 1529406 w 2178135"/>
                    <a:gd name="connsiteY73" fmla="*/ 495232 h 2039827"/>
                    <a:gd name="connsiteX74" fmla="*/ 1498514 w 2178135"/>
                    <a:gd name="connsiteY74" fmla="*/ 470519 h 2039827"/>
                    <a:gd name="connsiteX75" fmla="*/ 1451525 w 2178135"/>
                    <a:gd name="connsiteY75" fmla="*/ 481697 h 2039827"/>
                    <a:gd name="connsiteX76" fmla="*/ 1372168 w 2178135"/>
                    <a:gd name="connsiteY76" fmla="*/ 433707 h 2039827"/>
                    <a:gd name="connsiteX77" fmla="*/ 1300806 w 2178135"/>
                    <a:gd name="connsiteY77" fmla="*/ 451984 h 2039827"/>
                    <a:gd name="connsiteX78" fmla="*/ 1269914 w 2178135"/>
                    <a:gd name="connsiteY78" fmla="*/ 439627 h 2039827"/>
                    <a:gd name="connsiteX79" fmla="*/ 1250011 w 2178135"/>
                    <a:gd name="connsiteY79" fmla="*/ 432292 h 2039827"/>
                    <a:gd name="connsiteX80" fmla="*/ 1220487 w 2178135"/>
                    <a:gd name="connsiteY80" fmla="*/ 396378 h 2039827"/>
                    <a:gd name="connsiteX81" fmla="*/ 1153535 w 2178135"/>
                    <a:gd name="connsiteY81" fmla="*/ 390478 h 2039827"/>
                    <a:gd name="connsiteX82" fmla="*/ 1115454 w 2178135"/>
                    <a:gd name="connsiteY82" fmla="*/ 371665 h 2039827"/>
                    <a:gd name="connsiteX83" fmla="*/ 1096919 w 2178135"/>
                    <a:gd name="connsiteY83" fmla="*/ 371665 h 2039827"/>
                    <a:gd name="connsiteX84" fmla="*/ 1084562 w 2178135"/>
                    <a:gd name="connsiteY84" fmla="*/ 359308 h 2039827"/>
                    <a:gd name="connsiteX85" fmla="*/ 1072206 w 2178135"/>
                    <a:gd name="connsiteY85" fmla="*/ 353130 h 2039827"/>
                    <a:gd name="connsiteX86" fmla="*/ 1077975 w 2178135"/>
                    <a:gd name="connsiteY86" fmla="*/ 10936 h 2039827"/>
                    <a:gd name="connsiteX87" fmla="*/ 608423 w 2178135"/>
                    <a:gd name="connsiteY87"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127811 w 2178135"/>
                    <a:gd name="connsiteY23" fmla="*/ 1700016 h 2039827"/>
                    <a:gd name="connsiteX24" fmla="*/ 1177238 w 2178135"/>
                    <a:gd name="connsiteY24" fmla="*/ 1737086 h 2039827"/>
                    <a:gd name="connsiteX25" fmla="*/ 1208130 w 2178135"/>
                    <a:gd name="connsiteY25" fmla="*/ 1817405 h 2039827"/>
                    <a:gd name="connsiteX26" fmla="*/ 1232844 w 2178135"/>
                    <a:gd name="connsiteY26" fmla="*/ 1879189 h 2039827"/>
                    <a:gd name="connsiteX27" fmla="*/ 1257557 w 2178135"/>
                    <a:gd name="connsiteY27" fmla="*/ 1940973 h 2039827"/>
                    <a:gd name="connsiteX28" fmla="*/ 1288449 w 2178135"/>
                    <a:gd name="connsiteY28" fmla="*/ 1984222 h 2039827"/>
                    <a:gd name="connsiteX29" fmla="*/ 1350233 w 2178135"/>
                    <a:gd name="connsiteY29" fmla="*/ 2008935 h 2039827"/>
                    <a:gd name="connsiteX30" fmla="*/ 1449087 w 2178135"/>
                    <a:gd name="connsiteY30" fmla="*/ 2027470 h 2039827"/>
                    <a:gd name="connsiteX31" fmla="*/ 1523227 w 2178135"/>
                    <a:gd name="connsiteY31" fmla="*/ 2039827 h 2039827"/>
                    <a:gd name="connsiteX32" fmla="*/ 1615903 w 2178135"/>
                    <a:gd name="connsiteY32" fmla="*/ 2039827 h 2039827"/>
                    <a:gd name="connsiteX33" fmla="*/ 1597368 w 2178135"/>
                    <a:gd name="connsiteY33" fmla="*/ 2027470 h 2039827"/>
                    <a:gd name="connsiteX34" fmla="*/ 1597368 w 2178135"/>
                    <a:gd name="connsiteY34" fmla="*/ 2027470 h 2039827"/>
                    <a:gd name="connsiteX35" fmla="*/ 1585011 w 2178135"/>
                    <a:gd name="connsiteY35" fmla="*/ 1959508 h 2039827"/>
                    <a:gd name="connsiteX36" fmla="*/ 1560298 w 2178135"/>
                    <a:gd name="connsiteY36" fmla="*/ 1928616 h 2039827"/>
                    <a:gd name="connsiteX37" fmla="*/ 1554119 w 2178135"/>
                    <a:gd name="connsiteY37" fmla="*/ 1891546 h 2039827"/>
                    <a:gd name="connsiteX38" fmla="*/ 1535584 w 2178135"/>
                    <a:gd name="connsiteY38" fmla="*/ 1848297 h 2039827"/>
                    <a:gd name="connsiteX39" fmla="*/ 1547941 w 2178135"/>
                    <a:gd name="connsiteY39" fmla="*/ 1817405 h 2039827"/>
                    <a:gd name="connsiteX40" fmla="*/ 1541762 w 2178135"/>
                    <a:gd name="connsiteY40" fmla="*/ 1798870 h 2039827"/>
                    <a:gd name="connsiteX41" fmla="*/ 1498514 w 2178135"/>
                    <a:gd name="connsiteY41" fmla="*/ 1774157 h 2039827"/>
                    <a:gd name="connsiteX42" fmla="*/ 1547941 w 2178135"/>
                    <a:gd name="connsiteY42" fmla="*/ 1743265 h 2039827"/>
                    <a:gd name="connsiteX43" fmla="*/ 1554119 w 2178135"/>
                    <a:gd name="connsiteY43" fmla="*/ 1730908 h 2039827"/>
                    <a:gd name="connsiteX44" fmla="*/ 1560298 w 2178135"/>
                    <a:gd name="connsiteY44" fmla="*/ 1700016 h 2039827"/>
                    <a:gd name="connsiteX45" fmla="*/ 1535584 w 2178135"/>
                    <a:gd name="connsiteY45" fmla="*/ 1669124 h 2039827"/>
                    <a:gd name="connsiteX46" fmla="*/ 1560298 w 2178135"/>
                    <a:gd name="connsiteY46" fmla="*/ 1669124 h 2039827"/>
                    <a:gd name="connsiteX47" fmla="*/ 1585011 w 2178135"/>
                    <a:gd name="connsiteY47" fmla="*/ 1650589 h 2039827"/>
                    <a:gd name="connsiteX48" fmla="*/ 1560298 w 2178135"/>
                    <a:gd name="connsiteY48" fmla="*/ 1594984 h 2039827"/>
                    <a:gd name="connsiteX49" fmla="*/ 1628260 w 2178135"/>
                    <a:gd name="connsiteY49" fmla="*/ 1594984 h 2039827"/>
                    <a:gd name="connsiteX50" fmla="*/ 1659152 w 2178135"/>
                    <a:gd name="connsiteY50" fmla="*/ 1533200 h 2039827"/>
                    <a:gd name="connsiteX51" fmla="*/ 1714757 w 2178135"/>
                    <a:gd name="connsiteY51" fmla="*/ 1502308 h 2039827"/>
                    <a:gd name="connsiteX52" fmla="*/ 1708579 w 2178135"/>
                    <a:gd name="connsiteY52" fmla="*/ 1483773 h 2039827"/>
                    <a:gd name="connsiteX53" fmla="*/ 1949535 w 2178135"/>
                    <a:gd name="connsiteY53" fmla="*/ 1286065 h 2039827"/>
                    <a:gd name="connsiteX54" fmla="*/ 1992784 w 2178135"/>
                    <a:gd name="connsiteY54" fmla="*/ 1267530 h 2039827"/>
                    <a:gd name="connsiteX55" fmla="*/ 2017498 w 2178135"/>
                    <a:gd name="connsiteY55" fmla="*/ 1329313 h 2039827"/>
                    <a:gd name="connsiteX56" fmla="*/ 2159600 w 2178135"/>
                    <a:gd name="connsiteY56" fmla="*/ 1051286 h 2039827"/>
                    <a:gd name="connsiteX57" fmla="*/ 2178135 w 2178135"/>
                    <a:gd name="connsiteY57" fmla="*/ 1014216 h 2039827"/>
                    <a:gd name="connsiteX58" fmla="*/ 2141065 w 2178135"/>
                    <a:gd name="connsiteY58" fmla="*/ 903005 h 2039827"/>
                    <a:gd name="connsiteX59" fmla="*/ 2110173 w 2178135"/>
                    <a:gd name="connsiteY59" fmla="*/ 872113 h 2039827"/>
                    <a:gd name="connsiteX60" fmla="*/ 2085460 w 2178135"/>
                    <a:gd name="connsiteY60" fmla="*/ 791795 h 2039827"/>
                    <a:gd name="connsiteX61" fmla="*/ 2073103 w 2178135"/>
                    <a:gd name="connsiteY61" fmla="*/ 618800 h 2039827"/>
                    <a:gd name="connsiteX62" fmla="*/ 2060746 w 2178135"/>
                    <a:gd name="connsiteY62" fmla="*/ 519946 h 2039827"/>
                    <a:gd name="connsiteX63" fmla="*/ 2042211 w 2178135"/>
                    <a:gd name="connsiteY63" fmla="*/ 501411 h 2039827"/>
                    <a:gd name="connsiteX64" fmla="*/ 1992784 w 2178135"/>
                    <a:gd name="connsiteY64" fmla="*/ 526124 h 2039827"/>
                    <a:gd name="connsiteX65" fmla="*/ 1884028 w 2178135"/>
                    <a:gd name="connsiteY65" fmla="*/ 453649 h 2039827"/>
                    <a:gd name="connsiteX66" fmla="*/ 1844503 w 2178135"/>
                    <a:gd name="connsiteY66" fmla="*/ 470519 h 2039827"/>
                    <a:gd name="connsiteX67" fmla="*/ 1776541 w 2178135"/>
                    <a:gd name="connsiteY67" fmla="*/ 464340 h 2039827"/>
                    <a:gd name="connsiteX68" fmla="*/ 1702400 w 2178135"/>
                    <a:gd name="connsiteY68" fmla="*/ 519946 h 2039827"/>
                    <a:gd name="connsiteX69" fmla="*/ 1640617 w 2178135"/>
                    <a:gd name="connsiteY69" fmla="*/ 489054 h 2039827"/>
                    <a:gd name="connsiteX70" fmla="*/ 1603546 w 2178135"/>
                    <a:gd name="connsiteY70" fmla="*/ 501411 h 2039827"/>
                    <a:gd name="connsiteX71" fmla="*/ 1603608 w 2178135"/>
                    <a:gd name="connsiteY71" fmla="*/ 489288 h 2039827"/>
                    <a:gd name="connsiteX72" fmla="*/ 1529406 w 2178135"/>
                    <a:gd name="connsiteY72" fmla="*/ 495232 h 2039827"/>
                    <a:gd name="connsiteX73" fmla="*/ 1498514 w 2178135"/>
                    <a:gd name="connsiteY73" fmla="*/ 470519 h 2039827"/>
                    <a:gd name="connsiteX74" fmla="*/ 1451525 w 2178135"/>
                    <a:gd name="connsiteY74" fmla="*/ 481697 h 2039827"/>
                    <a:gd name="connsiteX75" fmla="*/ 1372168 w 2178135"/>
                    <a:gd name="connsiteY75" fmla="*/ 433707 h 2039827"/>
                    <a:gd name="connsiteX76" fmla="*/ 1300806 w 2178135"/>
                    <a:gd name="connsiteY76" fmla="*/ 451984 h 2039827"/>
                    <a:gd name="connsiteX77" fmla="*/ 1269914 w 2178135"/>
                    <a:gd name="connsiteY77" fmla="*/ 439627 h 2039827"/>
                    <a:gd name="connsiteX78" fmla="*/ 1250011 w 2178135"/>
                    <a:gd name="connsiteY78" fmla="*/ 432292 h 2039827"/>
                    <a:gd name="connsiteX79" fmla="*/ 1220487 w 2178135"/>
                    <a:gd name="connsiteY79" fmla="*/ 396378 h 2039827"/>
                    <a:gd name="connsiteX80" fmla="*/ 1153535 w 2178135"/>
                    <a:gd name="connsiteY80" fmla="*/ 390478 h 2039827"/>
                    <a:gd name="connsiteX81" fmla="*/ 1115454 w 2178135"/>
                    <a:gd name="connsiteY81" fmla="*/ 371665 h 2039827"/>
                    <a:gd name="connsiteX82" fmla="*/ 1096919 w 2178135"/>
                    <a:gd name="connsiteY82" fmla="*/ 371665 h 2039827"/>
                    <a:gd name="connsiteX83" fmla="*/ 1084562 w 2178135"/>
                    <a:gd name="connsiteY83" fmla="*/ 359308 h 2039827"/>
                    <a:gd name="connsiteX84" fmla="*/ 1072206 w 2178135"/>
                    <a:gd name="connsiteY84" fmla="*/ 353130 h 2039827"/>
                    <a:gd name="connsiteX85" fmla="*/ 1077975 w 2178135"/>
                    <a:gd name="connsiteY85" fmla="*/ 10936 h 2039827"/>
                    <a:gd name="connsiteX86" fmla="*/ 608423 w 2178135"/>
                    <a:gd name="connsiteY86" fmla="*/ 0 h 2039827"/>
                    <a:gd name="connsiteX0" fmla="*/ 608423 w 2159600"/>
                    <a:gd name="connsiteY0" fmla="*/ 0 h 2039827"/>
                    <a:gd name="connsiteX1" fmla="*/ 590292 w 2159600"/>
                    <a:gd name="connsiteY1" fmla="*/ 872113 h 2039827"/>
                    <a:gd name="connsiteX2" fmla="*/ 6178 w 2159600"/>
                    <a:gd name="connsiteY2" fmla="*/ 841299 h 2039827"/>
                    <a:gd name="connsiteX3" fmla="*/ 0 w 2159600"/>
                    <a:gd name="connsiteY3" fmla="*/ 880734 h 2039827"/>
                    <a:gd name="connsiteX4" fmla="*/ 58952 w 2159600"/>
                    <a:gd name="connsiteY4" fmla="*/ 921540 h 2039827"/>
                    <a:gd name="connsiteX5" fmla="*/ 114557 w 2159600"/>
                    <a:gd name="connsiteY5" fmla="*/ 989503 h 2039827"/>
                    <a:gd name="connsiteX6" fmla="*/ 163984 w 2159600"/>
                    <a:gd name="connsiteY6" fmla="*/ 1063643 h 2039827"/>
                    <a:gd name="connsiteX7" fmla="*/ 213411 w 2159600"/>
                    <a:gd name="connsiteY7" fmla="*/ 1076000 h 2039827"/>
                    <a:gd name="connsiteX8" fmla="*/ 250481 w 2159600"/>
                    <a:gd name="connsiteY8" fmla="*/ 1125427 h 2039827"/>
                    <a:gd name="connsiteX9" fmla="*/ 281373 w 2159600"/>
                    <a:gd name="connsiteY9" fmla="*/ 1174854 h 2039827"/>
                    <a:gd name="connsiteX10" fmla="*/ 306087 w 2159600"/>
                    <a:gd name="connsiteY10" fmla="*/ 1230459 h 2039827"/>
                    <a:gd name="connsiteX11" fmla="*/ 318444 w 2159600"/>
                    <a:gd name="connsiteY11" fmla="*/ 1304600 h 2039827"/>
                    <a:gd name="connsiteX12" fmla="*/ 336979 w 2159600"/>
                    <a:gd name="connsiteY12" fmla="*/ 1329313 h 2039827"/>
                    <a:gd name="connsiteX13" fmla="*/ 442011 w 2159600"/>
                    <a:gd name="connsiteY13" fmla="*/ 1409632 h 2039827"/>
                    <a:gd name="connsiteX14" fmla="*/ 448190 w 2159600"/>
                    <a:gd name="connsiteY14" fmla="*/ 1384919 h 2039827"/>
                    <a:gd name="connsiteX15" fmla="*/ 584114 w 2159600"/>
                    <a:gd name="connsiteY15" fmla="*/ 1452881 h 2039827"/>
                    <a:gd name="connsiteX16" fmla="*/ 584114 w 2159600"/>
                    <a:gd name="connsiteY16" fmla="*/ 1452881 h 2039827"/>
                    <a:gd name="connsiteX17" fmla="*/ 615006 w 2159600"/>
                    <a:gd name="connsiteY17" fmla="*/ 1397276 h 2039827"/>
                    <a:gd name="connsiteX18" fmla="*/ 670611 w 2159600"/>
                    <a:gd name="connsiteY18" fmla="*/ 1329313 h 2039827"/>
                    <a:gd name="connsiteX19" fmla="*/ 738573 w 2159600"/>
                    <a:gd name="connsiteY19" fmla="*/ 1310778 h 2039827"/>
                    <a:gd name="connsiteX20" fmla="*/ 831249 w 2159600"/>
                    <a:gd name="connsiteY20" fmla="*/ 1323135 h 2039827"/>
                    <a:gd name="connsiteX21" fmla="*/ 911568 w 2159600"/>
                    <a:gd name="connsiteY21" fmla="*/ 1384919 h 2039827"/>
                    <a:gd name="connsiteX22" fmla="*/ 967173 w 2159600"/>
                    <a:gd name="connsiteY22" fmla="*/ 1465238 h 2039827"/>
                    <a:gd name="connsiteX23" fmla="*/ 1127811 w 2159600"/>
                    <a:gd name="connsiteY23" fmla="*/ 1700016 h 2039827"/>
                    <a:gd name="connsiteX24" fmla="*/ 1177238 w 2159600"/>
                    <a:gd name="connsiteY24" fmla="*/ 1737086 h 2039827"/>
                    <a:gd name="connsiteX25" fmla="*/ 1208130 w 2159600"/>
                    <a:gd name="connsiteY25" fmla="*/ 1817405 h 2039827"/>
                    <a:gd name="connsiteX26" fmla="*/ 1232844 w 2159600"/>
                    <a:gd name="connsiteY26" fmla="*/ 1879189 h 2039827"/>
                    <a:gd name="connsiteX27" fmla="*/ 1257557 w 2159600"/>
                    <a:gd name="connsiteY27" fmla="*/ 1940973 h 2039827"/>
                    <a:gd name="connsiteX28" fmla="*/ 1288449 w 2159600"/>
                    <a:gd name="connsiteY28" fmla="*/ 1984222 h 2039827"/>
                    <a:gd name="connsiteX29" fmla="*/ 1350233 w 2159600"/>
                    <a:gd name="connsiteY29" fmla="*/ 2008935 h 2039827"/>
                    <a:gd name="connsiteX30" fmla="*/ 1449087 w 2159600"/>
                    <a:gd name="connsiteY30" fmla="*/ 2027470 h 2039827"/>
                    <a:gd name="connsiteX31" fmla="*/ 1523227 w 2159600"/>
                    <a:gd name="connsiteY31" fmla="*/ 2039827 h 2039827"/>
                    <a:gd name="connsiteX32" fmla="*/ 1615903 w 2159600"/>
                    <a:gd name="connsiteY32" fmla="*/ 2039827 h 2039827"/>
                    <a:gd name="connsiteX33" fmla="*/ 1597368 w 2159600"/>
                    <a:gd name="connsiteY33" fmla="*/ 2027470 h 2039827"/>
                    <a:gd name="connsiteX34" fmla="*/ 1597368 w 2159600"/>
                    <a:gd name="connsiteY34" fmla="*/ 2027470 h 2039827"/>
                    <a:gd name="connsiteX35" fmla="*/ 1585011 w 2159600"/>
                    <a:gd name="connsiteY35" fmla="*/ 1959508 h 2039827"/>
                    <a:gd name="connsiteX36" fmla="*/ 1560298 w 2159600"/>
                    <a:gd name="connsiteY36" fmla="*/ 1928616 h 2039827"/>
                    <a:gd name="connsiteX37" fmla="*/ 1554119 w 2159600"/>
                    <a:gd name="connsiteY37" fmla="*/ 1891546 h 2039827"/>
                    <a:gd name="connsiteX38" fmla="*/ 1535584 w 2159600"/>
                    <a:gd name="connsiteY38" fmla="*/ 1848297 h 2039827"/>
                    <a:gd name="connsiteX39" fmla="*/ 1547941 w 2159600"/>
                    <a:gd name="connsiteY39" fmla="*/ 1817405 h 2039827"/>
                    <a:gd name="connsiteX40" fmla="*/ 1541762 w 2159600"/>
                    <a:gd name="connsiteY40" fmla="*/ 1798870 h 2039827"/>
                    <a:gd name="connsiteX41" fmla="*/ 1498514 w 2159600"/>
                    <a:gd name="connsiteY41" fmla="*/ 1774157 h 2039827"/>
                    <a:gd name="connsiteX42" fmla="*/ 1547941 w 2159600"/>
                    <a:gd name="connsiteY42" fmla="*/ 1743265 h 2039827"/>
                    <a:gd name="connsiteX43" fmla="*/ 1554119 w 2159600"/>
                    <a:gd name="connsiteY43" fmla="*/ 1730908 h 2039827"/>
                    <a:gd name="connsiteX44" fmla="*/ 1560298 w 2159600"/>
                    <a:gd name="connsiteY44" fmla="*/ 1700016 h 2039827"/>
                    <a:gd name="connsiteX45" fmla="*/ 1535584 w 2159600"/>
                    <a:gd name="connsiteY45" fmla="*/ 1669124 h 2039827"/>
                    <a:gd name="connsiteX46" fmla="*/ 1560298 w 2159600"/>
                    <a:gd name="connsiteY46" fmla="*/ 1669124 h 2039827"/>
                    <a:gd name="connsiteX47" fmla="*/ 1585011 w 2159600"/>
                    <a:gd name="connsiteY47" fmla="*/ 1650589 h 2039827"/>
                    <a:gd name="connsiteX48" fmla="*/ 1560298 w 2159600"/>
                    <a:gd name="connsiteY48" fmla="*/ 1594984 h 2039827"/>
                    <a:gd name="connsiteX49" fmla="*/ 1628260 w 2159600"/>
                    <a:gd name="connsiteY49" fmla="*/ 1594984 h 2039827"/>
                    <a:gd name="connsiteX50" fmla="*/ 1659152 w 2159600"/>
                    <a:gd name="connsiteY50" fmla="*/ 1533200 h 2039827"/>
                    <a:gd name="connsiteX51" fmla="*/ 1714757 w 2159600"/>
                    <a:gd name="connsiteY51" fmla="*/ 1502308 h 2039827"/>
                    <a:gd name="connsiteX52" fmla="*/ 1708579 w 2159600"/>
                    <a:gd name="connsiteY52" fmla="*/ 1483773 h 2039827"/>
                    <a:gd name="connsiteX53" fmla="*/ 1949535 w 2159600"/>
                    <a:gd name="connsiteY53" fmla="*/ 1286065 h 2039827"/>
                    <a:gd name="connsiteX54" fmla="*/ 1992784 w 2159600"/>
                    <a:gd name="connsiteY54" fmla="*/ 1267530 h 2039827"/>
                    <a:gd name="connsiteX55" fmla="*/ 2017498 w 2159600"/>
                    <a:gd name="connsiteY55" fmla="*/ 1329313 h 2039827"/>
                    <a:gd name="connsiteX56" fmla="*/ 2159600 w 2159600"/>
                    <a:gd name="connsiteY56" fmla="*/ 1051286 h 2039827"/>
                    <a:gd name="connsiteX57" fmla="*/ 2141065 w 2159600"/>
                    <a:gd name="connsiteY57" fmla="*/ 903005 h 2039827"/>
                    <a:gd name="connsiteX58" fmla="*/ 2110173 w 2159600"/>
                    <a:gd name="connsiteY58" fmla="*/ 872113 h 2039827"/>
                    <a:gd name="connsiteX59" fmla="*/ 2085460 w 2159600"/>
                    <a:gd name="connsiteY59" fmla="*/ 791795 h 2039827"/>
                    <a:gd name="connsiteX60" fmla="*/ 2073103 w 2159600"/>
                    <a:gd name="connsiteY60" fmla="*/ 618800 h 2039827"/>
                    <a:gd name="connsiteX61" fmla="*/ 2060746 w 2159600"/>
                    <a:gd name="connsiteY61" fmla="*/ 519946 h 2039827"/>
                    <a:gd name="connsiteX62" fmla="*/ 2042211 w 2159600"/>
                    <a:gd name="connsiteY62" fmla="*/ 501411 h 2039827"/>
                    <a:gd name="connsiteX63" fmla="*/ 1992784 w 2159600"/>
                    <a:gd name="connsiteY63" fmla="*/ 526124 h 2039827"/>
                    <a:gd name="connsiteX64" fmla="*/ 1884028 w 2159600"/>
                    <a:gd name="connsiteY64" fmla="*/ 453649 h 2039827"/>
                    <a:gd name="connsiteX65" fmla="*/ 1844503 w 2159600"/>
                    <a:gd name="connsiteY65" fmla="*/ 470519 h 2039827"/>
                    <a:gd name="connsiteX66" fmla="*/ 1776541 w 2159600"/>
                    <a:gd name="connsiteY66" fmla="*/ 464340 h 2039827"/>
                    <a:gd name="connsiteX67" fmla="*/ 1702400 w 2159600"/>
                    <a:gd name="connsiteY67" fmla="*/ 519946 h 2039827"/>
                    <a:gd name="connsiteX68" fmla="*/ 1640617 w 2159600"/>
                    <a:gd name="connsiteY68" fmla="*/ 489054 h 2039827"/>
                    <a:gd name="connsiteX69" fmla="*/ 1603546 w 2159600"/>
                    <a:gd name="connsiteY69" fmla="*/ 501411 h 2039827"/>
                    <a:gd name="connsiteX70" fmla="*/ 1603608 w 2159600"/>
                    <a:gd name="connsiteY70" fmla="*/ 489288 h 2039827"/>
                    <a:gd name="connsiteX71" fmla="*/ 1529406 w 2159600"/>
                    <a:gd name="connsiteY71" fmla="*/ 495232 h 2039827"/>
                    <a:gd name="connsiteX72" fmla="*/ 1498514 w 2159600"/>
                    <a:gd name="connsiteY72" fmla="*/ 470519 h 2039827"/>
                    <a:gd name="connsiteX73" fmla="*/ 1451525 w 2159600"/>
                    <a:gd name="connsiteY73" fmla="*/ 481697 h 2039827"/>
                    <a:gd name="connsiteX74" fmla="*/ 1372168 w 2159600"/>
                    <a:gd name="connsiteY74" fmla="*/ 433707 h 2039827"/>
                    <a:gd name="connsiteX75" fmla="*/ 1300806 w 2159600"/>
                    <a:gd name="connsiteY75" fmla="*/ 451984 h 2039827"/>
                    <a:gd name="connsiteX76" fmla="*/ 1269914 w 2159600"/>
                    <a:gd name="connsiteY76" fmla="*/ 439627 h 2039827"/>
                    <a:gd name="connsiteX77" fmla="*/ 1250011 w 2159600"/>
                    <a:gd name="connsiteY77" fmla="*/ 432292 h 2039827"/>
                    <a:gd name="connsiteX78" fmla="*/ 1220487 w 2159600"/>
                    <a:gd name="connsiteY78" fmla="*/ 396378 h 2039827"/>
                    <a:gd name="connsiteX79" fmla="*/ 1153535 w 2159600"/>
                    <a:gd name="connsiteY79" fmla="*/ 390478 h 2039827"/>
                    <a:gd name="connsiteX80" fmla="*/ 1115454 w 2159600"/>
                    <a:gd name="connsiteY80" fmla="*/ 371665 h 2039827"/>
                    <a:gd name="connsiteX81" fmla="*/ 1096919 w 2159600"/>
                    <a:gd name="connsiteY81" fmla="*/ 371665 h 2039827"/>
                    <a:gd name="connsiteX82" fmla="*/ 1084562 w 2159600"/>
                    <a:gd name="connsiteY82" fmla="*/ 359308 h 2039827"/>
                    <a:gd name="connsiteX83" fmla="*/ 1072206 w 2159600"/>
                    <a:gd name="connsiteY83" fmla="*/ 353130 h 2039827"/>
                    <a:gd name="connsiteX84" fmla="*/ 1077975 w 2159600"/>
                    <a:gd name="connsiteY84" fmla="*/ 10936 h 2039827"/>
                    <a:gd name="connsiteX85" fmla="*/ 608423 w 2159600"/>
                    <a:gd name="connsiteY85" fmla="*/ 0 h 2039827"/>
                    <a:gd name="connsiteX0" fmla="*/ 608423 w 2159600"/>
                    <a:gd name="connsiteY0" fmla="*/ 0 h 2039827"/>
                    <a:gd name="connsiteX1" fmla="*/ 590292 w 2159600"/>
                    <a:gd name="connsiteY1" fmla="*/ 872113 h 2039827"/>
                    <a:gd name="connsiteX2" fmla="*/ 6178 w 2159600"/>
                    <a:gd name="connsiteY2" fmla="*/ 841299 h 2039827"/>
                    <a:gd name="connsiteX3" fmla="*/ 0 w 2159600"/>
                    <a:gd name="connsiteY3" fmla="*/ 880734 h 2039827"/>
                    <a:gd name="connsiteX4" fmla="*/ 58952 w 2159600"/>
                    <a:gd name="connsiteY4" fmla="*/ 921540 h 2039827"/>
                    <a:gd name="connsiteX5" fmla="*/ 114557 w 2159600"/>
                    <a:gd name="connsiteY5" fmla="*/ 989503 h 2039827"/>
                    <a:gd name="connsiteX6" fmla="*/ 163984 w 2159600"/>
                    <a:gd name="connsiteY6" fmla="*/ 1063643 h 2039827"/>
                    <a:gd name="connsiteX7" fmla="*/ 213411 w 2159600"/>
                    <a:gd name="connsiteY7" fmla="*/ 1076000 h 2039827"/>
                    <a:gd name="connsiteX8" fmla="*/ 250481 w 2159600"/>
                    <a:gd name="connsiteY8" fmla="*/ 1125427 h 2039827"/>
                    <a:gd name="connsiteX9" fmla="*/ 281373 w 2159600"/>
                    <a:gd name="connsiteY9" fmla="*/ 1174854 h 2039827"/>
                    <a:gd name="connsiteX10" fmla="*/ 306087 w 2159600"/>
                    <a:gd name="connsiteY10" fmla="*/ 1230459 h 2039827"/>
                    <a:gd name="connsiteX11" fmla="*/ 318444 w 2159600"/>
                    <a:gd name="connsiteY11" fmla="*/ 1304600 h 2039827"/>
                    <a:gd name="connsiteX12" fmla="*/ 336979 w 2159600"/>
                    <a:gd name="connsiteY12" fmla="*/ 1329313 h 2039827"/>
                    <a:gd name="connsiteX13" fmla="*/ 442011 w 2159600"/>
                    <a:gd name="connsiteY13" fmla="*/ 1409632 h 2039827"/>
                    <a:gd name="connsiteX14" fmla="*/ 448190 w 2159600"/>
                    <a:gd name="connsiteY14" fmla="*/ 1384919 h 2039827"/>
                    <a:gd name="connsiteX15" fmla="*/ 584114 w 2159600"/>
                    <a:gd name="connsiteY15" fmla="*/ 1452881 h 2039827"/>
                    <a:gd name="connsiteX16" fmla="*/ 584114 w 2159600"/>
                    <a:gd name="connsiteY16" fmla="*/ 1452881 h 2039827"/>
                    <a:gd name="connsiteX17" fmla="*/ 615006 w 2159600"/>
                    <a:gd name="connsiteY17" fmla="*/ 1397276 h 2039827"/>
                    <a:gd name="connsiteX18" fmla="*/ 670611 w 2159600"/>
                    <a:gd name="connsiteY18" fmla="*/ 1329313 h 2039827"/>
                    <a:gd name="connsiteX19" fmla="*/ 831249 w 2159600"/>
                    <a:gd name="connsiteY19" fmla="*/ 1323135 h 2039827"/>
                    <a:gd name="connsiteX20" fmla="*/ 911568 w 2159600"/>
                    <a:gd name="connsiteY20" fmla="*/ 1384919 h 2039827"/>
                    <a:gd name="connsiteX21" fmla="*/ 967173 w 2159600"/>
                    <a:gd name="connsiteY21" fmla="*/ 1465238 h 2039827"/>
                    <a:gd name="connsiteX22" fmla="*/ 1127811 w 2159600"/>
                    <a:gd name="connsiteY22" fmla="*/ 1700016 h 2039827"/>
                    <a:gd name="connsiteX23" fmla="*/ 1177238 w 2159600"/>
                    <a:gd name="connsiteY23" fmla="*/ 1737086 h 2039827"/>
                    <a:gd name="connsiteX24" fmla="*/ 1208130 w 2159600"/>
                    <a:gd name="connsiteY24" fmla="*/ 1817405 h 2039827"/>
                    <a:gd name="connsiteX25" fmla="*/ 1232844 w 2159600"/>
                    <a:gd name="connsiteY25" fmla="*/ 1879189 h 2039827"/>
                    <a:gd name="connsiteX26" fmla="*/ 1257557 w 2159600"/>
                    <a:gd name="connsiteY26" fmla="*/ 1940973 h 2039827"/>
                    <a:gd name="connsiteX27" fmla="*/ 1288449 w 2159600"/>
                    <a:gd name="connsiteY27" fmla="*/ 1984222 h 2039827"/>
                    <a:gd name="connsiteX28" fmla="*/ 1350233 w 2159600"/>
                    <a:gd name="connsiteY28" fmla="*/ 2008935 h 2039827"/>
                    <a:gd name="connsiteX29" fmla="*/ 1449087 w 2159600"/>
                    <a:gd name="connsiteY29" fmla="*/ 2027470 h 2039827"/>
                    <a:gd name="connsiteX30" fmla="*/ 1523227 w 2159600"/>
                    <a:gd name="connsiteY30" fmla="*/ 2039827 h 2039827"/>
                    <a:gd name="connsiteX31" fmla="*/ 1615903 w 2159600"/>
                    <a:gd name="connsiteY31" fmla="*/ 2039827 h 2039827"/>
                    <a:gd name="connsiteX32" fmla="*/ 1597368 w 2159600"/>
                    <a:gd name="connsiteY32" fmla="*/ 2027470 h 2039827"/>
                    <a:gd name="connsiteX33" fmla="*/ 1597368 w 2159600"/>
                    <a:gd name="connsiteY33" fmla="*/ 2027470 h 2039827"/>
                    <a:gd name="connsiteX34" fmla="*/ 1585011 w 2159600"/>
                    <a:gd name="connsiteY34" fmla="*/ 1959508 h 2039827"/>
                    <a:gd name="connsiteX35" fmla="*/ 1560298 w 2159600"/>
                    <a:gd name="connsiteY35" fmla="*/ 1928616 h 2039827"/>
                    <a:gd name="connsiteX36" fmla="*/ 1554119 w 2159600"/>
                    <a:gd name="connsiteY36" fmla="*/ 1891546 h 2039827"/>
                    <a:gd name="connsiteX37" fmla="*/ 1535584 w 2159600"/>
                    <a:gd name="connsiteY37" fmla="*/ 1848297 h 2039827"/>
                    <a:gd name="connsiteX38" fmla="*/ 1547941 w 2159600"/>
                    <a:gd name="connsiteY38" fmla="*/ 1817405 h 2039827"/>
                    <a:gd name="connsiteX39" fmla="*/ 1541762 w 2159600"/>
                    <a:gd name="connsiteY39" fmla="*/ 1798870 h 2039827"/>
                    <a:gd name="connsiteX40" fmla="*/ 1498514 w 2159600"/>
                    <a:gd name="connsiteY40" fmla="*/ 1774157 h 2039827"/>
                    <a:gd name="connsiteX41" fmla="*/ 1547941 w 2159600"/>
                    <a:gd name="connsiteY41" fmla="*/ 1743265 h 2039827"/>
                    <a:gd name="connsiteX42" fmla="*/ 1554119 w 2159600"/>
                    <a:gd name="connsiteY42" fmla="*/ 1730908 h 2039827"/>
                    <a:gd name="connsiteX43" fmla="*/ 1560298 w 2159600"/>
                    <a:gd name="connsiteY43" fmla="*/ 1700016 h 2039827"/>
                    <a:gd name="connsiteX44" fmla="*/ 1535584 w 2159600"/>
                    <a:gd name="connsiteY44" fmla="*/ 1669124 h 2039827"/>
                    <a:gd name="connsiteX45" fmla="*/ 1560298 w 2159600"/>
                    <a:gd name="connsiteY45" fmla="*/ 1669124 h 2039827"/>
                    <a:gd name="connsiteX46" fmla="*/ 1585011 w 2159600"/>
                    <a:gd name="connsiteY46" fmla="*/ 1650589 h 2039827"/>
                    <a:gd name="connsiteX47" fmla="*/ 1560298 w 2159600"/>
                    <a:gd name="connsiteY47" fmla="*/ 1594984 h 2039827"/>
                    <a:gd name="connsiteX48" fmla="*/ 1628260 w 2159600"/>
                    <a:gd name="connsiteY48" fmla="*/ 1594984 h 2039827"/>
                    <a:gd name="connsiteX49" fmla="*/ 1659152 w 2159600"/>
                    <a:gd name="connsiteY49" fmla="*/ 1533200 h 2039827"/>
                    <a:gd name="connsiteX50" fmla="*/ 1714757 w 2159600"/>
                    <a:gd name="connsiteY50" fmla="*/ 1502308 h 2039827"/>
                    <a:gd name="connsiteX51" fmla="*/ 1708579 w 2159600"/>
                    <a:gd name="connsiteY51" fmla="*/ 1483773 h 2039827"/>
                    <a:gd name="connsiteX52" fmla="*/ 1949535 w 2159600"/>
                    <a:gd name="connsiteY52" fmla="*/ 1286065 h 2039827"/>
                    <a:gd name="connsiteX53" fmla="*/ 1992784 w 2159600"/>
                    <a:gd name="connsiteY53" fmla="*/ 1267530 h 2039827"/>
                    <a:gd name="connsiteX54" fmla="*/ 2017498 w 2159600"/>
                    <a:gd name="connsiteY54" fmla="*/ 1329313 h 2039827"/>
                    <a:gd name="connsiteX55" fmla="*/ 2159600 w 2159600"/>
                    <a:gd name="connsiteY55" fmla="*/ 1051286 h 2039827"/>
                    <a:gd name="connsiteX56" fmla="*/ 2141065 w 2159600"/>
                    <a:gd name="connsiteY56" fmla="*/ 903005 h 2039827"/>
                    <a:gd name="connsiteX57" fmla="*/ 2110173 w 2159600"/>
                    <a:gd name="connsiteY57" fmla="*/ 872113 h 2039827"/>
                    <a:gd name="connsiteX58" fmla="*/ 2085460 w 2159600"/>
                    <a:gd name="connsiteY58" fmla="*/ 791795 h 2039827"/>
                    <a:gd name="connsiteX59" fmla="*/ 2073103 w 2159600"/>
                    <a:gd name="connsiteY59" fmla="*/ 618800 h 2039827"/>
                    <a:gd name="connsiteX60" fmla="*/ 2060746 w 2159600"/>
                    <a:gd name="connsiteY60" fmla="*/ 519946 h 2039827"/>
                    <a:gd name="connsiteX61" fmla="*/ 2042211 w 2159600"/>
                    <a:gd name="connsiteY61" fmla="*/ 501411 h 2039827"/>
                    <a:gd name="connsiteX62" fmla="*/ 1992784 w 2159600"/>
                    <a:gd name="connsiteY62" fmla="*/ 526124 h 2039827"/>
                    <a:gd name="connsiteX63" fmla="*/ 1884028 w 2159600"/>
                    <a:gd name="connsiteY63" fmla="*/ 453649 h 2039827"/>
                    <a:gd name="connsiteX64" fmla="*/ 1844503 w 2159600"/>
                    <a:gd name="connsiteY64" fmla="*/ 470519 h 2039827"/>
                    <a:gd name="connsiteX65" fmla="*/ 1776541 w 2159600"/>
                    <a:gd name="connsiteY65" fmla="*/ 464340 h 2039827"/>
                    <a:gd name="connsiteX66" fmla="*/ 1702400 w 2159600"/>
                    <a:gd name="connsiteY66" fmla="*/ 519946 h 2039827"/>
                    <a:gd name="connsiteX67" fmla="*/ 1640617 w 2159600"/>
                    <a:gd name="connsiteY67" fmla="*/ 489054 h 2039827"/>
                    <a:gd name="connsiteX68" fmla="*/ 1603546 w 2159600"/>
                    <a:gd name="connsiteY68" fmla="*/ 501411 h 2039827"/>
                    <a:gd name="connsiteX69" fmla="*/ 1603608 w 2159600"/>
                    <a:gd name="connsiteY69" fmla="*/ 489288 h 2039827"/>
                    <a:gd name="connsiteX70" fmla="*/ 1529406 w 2159600"/>
                    <a:gd name="connsiteY70" fmla="*/ 495232 h 2039827"/>
                    <a:gd name="connsiteX71" fmla="*/ 1498514 w 2159600"/>
                    <a:gd name="connsiteY71" fmla="*/ 470519 h 2039827"/>
                    <a:gd name="connsiteX72" fmla="*/ 1451525 w 2159600"/>
                    <a:gd name="connsiteY72" fmla="*/ 481697 h 2039827"/>
                    <a:gd name="connsiteX73" fmla="*/ 1372168 w 2159600"/>
                    <a:gd name="connsiteY73" fmla="*/ 433707 h 2039827"/>
                    <a:gd name="connsiteX74" fmla="*/ 1300806 w 2159600"/>
                    <a:gd name="connsiteY74" fmla="*/ 451984 h 2039827"/>
                    <a:gd name="connsiteX75" fmla="*/ 1269914 w 2159600"/>
                    <a:gd name="connsiteY75" fmla="*/ 439627 h 2039827"/>
                    <a:gd name="connsiteX76" fmla="*/ 1250011 w 2159600"/>
                    <a:gd name="connsiteY76" fmla="*/ 432292 h 2039827"/>
                    <a:gd name="connsiteX77" fmla="*/ 1220487 w 2159600"/>
                    <a:gd name="connsiteY77" fmla="*/ 396378 h 2039827"/>
                    <a:gd name="connsiteX78" fmla="*/ 1153535 w 2159600"/>
                    <a:gd name="connsiteY78" fmla="*/ 390478 h 2039827"/>
                    <a:gd name="connsiteX79" fmla="*/ 1115454 w 2159600"/>
                    <a:gd name="connsiteY79" fmla="*/ 371665 h 2039827"/>
                    <a:gd name="connsiteX80" fmla="*/ 1096919 w 2159600"/>
                    <a:gd name="connsiteY80" fmla="*/ 371665 h 2039827"/>
                    <a:gd name="connsiteX81" fmla="*/ 1084562 w 2159600"/>
                    <a:gd name="connsiteY81" fmla="*/ 359308 h 2039827"/>
                    <a:gd name="connsiteX82" fmla="*/ 1072206 w 2159600"/>
                    <a:gd name="connsiteY82" fmla="*/ 353130 h 2039827"/>
                    <a:gd name="connsiteX83" fmla="*/ 1077975 w 2159600"/>
                    <a:gd name="connsiteY83" fmla="*/ 10936 h 2039827"/>
                    <a:gd name="connsiteX84" fmla="*/ 608423 w 2159600"/>
                    <a:gd name="connsiteY84" fmla="*/ 0 h 2039827"/>
                    <a:gd name="connsiteX0" fmla="*/ 608423 w 2159600"/>
                    <a:gd name="connsiteY0" fmla="*/ 0 h 2039827"/>
                    <a:gd name="connsiteX1" fmla="*/ 590292 w 2159600"/>
                    <a:gd name="connsiteY1" fmla="*/ 872113 h 2039827"/>
                    <a:gd name="connsiteX2" fmla="*/ 6178 w 2159600"/>
                    <a:gd name="connsiteY2" fmla="*/ 841299 h 2039827"/>
                    <a:gd name="connsiteX3" fmla="*/ 0 w 2159600"/>
                    <a:gd name="connsiteY3" fmla="*/ 880734 h 2039827"/>
                    <a:gd name="connsiteX4" fmla="*/ 58952 w 2159600"/>
                    <a:gd name="connsiteY4" fmla="*/ 921540 h 2039827"/>
                    <a:gd name="connsiteX5" fmla="*/ 114557 w 2159600"/>
                    <a:gd name="connsiteY5" fmla="*/ 989503 h 2039827"/>
                    <a:gd name="connsiteX6" fmla="*/ 163984 w 2159600"/>
                    <a:gd name="connsiteY6" fmla="*/ 1063643 h 2039827"/>
                    <a:gd name="connsiteX7" fmla="*/ 213411 w 2159600"/>
                    <a:gd name="connsiteY7" fmla="*/ 1076000 h 2039827"/>
                    <a:gd name="connsiteX8" fmla="*/ 250481 w 2159600"/>
                    <a:gd name="connsiteY8" fmla="*/ 1125427 h 2039827"/>
                    <a:gd name="connsiteX9" fmla="*/ 281373 w 2159600"/>
                    <a:gd name="connsiteY9" fmla="*/ 1174854 h 2039827"/>
                    <a:gd name="connsiteX10" fmla="*/ 306087 w 2159600"/>
                    <a:gd name="connsiteY10" fmla="*/ 1230459 h 2039827"/>
                    <a:gd name="connsiteX11" fmla="*/ 318444 w 2159600"/>
                    <a:gd name="connsiteY11" fmla="*/ 1304600 h 2039827"/>
                    <a:gd name="connsiteX12" fmla="*/ 336979 w 2159600"/>
                    <a:gd name="connsiteY12" fmla="*/ 1329313 h 2039827"/>
                    <a:gd name="connsiteX13" fmla="*/ 442011 w 2159600"/>
                    <a:gd name="connsiteY13" fmla="*/ 1409632 h 2039827"/>
                    <a:gd name="connsiteX14" fmla="*/ 448190 w 2159600"/>
                    <a:gd name="connsiteY14" fmla="*/ 1384919 h 2039827"/>
                    <a:gd name="connsiteX15" fmla="*/ 584114 w 2159600"/>
                    <a:gd name="connsiteY15" fmla="*/ 1452881 h 2039827"/>
                    <a:gd name="connsiteX16" fmla="*/ 584114 w 2159600"/>
                    <a:gd name="connsiteY16" fmla="*/ 1452881 h 2039827"/>
                    <a:gd name="connsiteX17" fmla="*/ 615006 w 2159600"/>
                    <a:gd name="connsiteY17" fmla="*/ 1397276 h 2039827"/>
                    <a:gd name="connsiteX18" fmla="*/ 670611 w 2159600"/>
                    <a:gd name="connsiteY18" fmla="*/ 1329313 h 2039827"/>
                    <a:gd name="connsiteX19" fmla="*/ 911568 w 2159600"/>
                    <a:gd name="connsiteY19" fmla="*/ 1384919 h 2039827"/>
                    <a:gd name="connsiteX20" fmla="*/ 967173 w 2159600"/>
                    <a:gd name="connsiteY20" fmla="*/ 1465238 h 2039827"/>
                    <a:gd name="connsiteX21" fmla="*/ 1127811 w 2159600"/>
                    <a:gd name="connsiteY21" fmla="*/ 1700016 h 2039827"/>
                    <a:gd name="connsiteX22" fmla="*/ 1177238 w 2159600"/>
                    <a:gd name="connsiteY22" fmla="*/ 1737086 h 2039827"/>
                    <a:gd name="connsiteX23" fmla="*/ 1208130 w 2159600"/>
                    <a:gd name="connsiteY23" fmla="*/ 1817405 h 2039827"/>
                    <a:gd name="connsiteX24" fmla="*/ 1232844 w 2159600"/>
                    <a:gd name="connsiteY24" fmla="*/ 1879189 h 2039827"/>
                    <a:gd name="connsiteX25" fmla="*/ 1257557 w 2159600"/>
                    <a:gd name="connsiteY25" fmla="*/ 1940973 h 2039827"/>
                    <a:gd name="connsiteX26" fmla="*/ 1288449 w 2159600"/>
                    <a:gd name="connsiteY26" fmla="*/ 1984222 h 2039827"/>
                    <a:gd name="connsiteX27" fmla="*/ 1350233 w 2159600"/>
                    <a:gd name="connsiteY27" fmla="*/ 2008935 h 2039827"/>
                    <a:gd name="connsiteX28" fmla="*/ 1449087 w 2159600"/>
                    <a:gd name="connsiteY28" fmla="*/ 2027470 h 2039827"/>
                    <a:gd name="connsiteX29" fmla="*/ 1523227 w 2159600"/>
                    <a:gd name="connsiteY29" fmla="*/ 2039827 h 2039827"/>
                    <a:gd name="connsiteX30" fmla="*/ 1615903 w 2159600"/>
                    <a:gd name="connsiteY30" fmla="*/ 2039827 h 2039827"/>
                    <a:gd name="connsiteX31" fmla="*/ 1597368 w 2159600"/>
                    <a:gd name="connsiteY31" fmla="*/ 2027470 h 2039827"/>
                    <a:gd name="connsiteX32" fmla="*/ 1597368 w 2159600"/>
                    <a:gd name="connsiteY32" fmla="*/ 2027470 h 2039827"/>
                    <a:gd name="connsiteX33" fmla="*/ 1585011 w 2159600"/>
                    <a:gd name="connsiteY33" fmla="*/ 1959508 h 2039827"/>
                    <a:gd name="connsiteX34" fmla="*/ 1560298 w 2159600"/>
                    <a:gd name="connsiteY34" fmla="*/ 1928616 h 2039827"/>
                    <a:gd name="connsiteX35" fmla="*/ 1554119 w 2159600"/>
                    <a:gd name="connsiteY35" fmla="*/ 1891546 h 2039827"/>
                    <a:gd name="connsiteX36" fmla="*/ 1535584 w 2159600"/>
                    <a:gd name="connsiteY36" fmla="*/ 1848297 h 2039827"/>
                    <a:gd name="connsiteX37" fmla="*/ 1547941 w 2159600"/>
                    <a:gd name="connsiteY37" fmla="*/ 1817405 h 2039827"/>
                    <a:gd name="connsiteX38" fmla="*/ 1541762 w 2159600"/>
                    <a:gd name="connsiteY38" fmla="*/ 1798870 h 2039827"/>
                    <a:gd name="connsiteX39" fmla="*/ 1498514 w 2159600"/>
                    <a:gd name="connsiteY39" fmla="*/ 1774157 h 2039827"/>
                    <a:gd name="connsiteX40" fmla="*/ 1547941 w 2159600"/>
                    <a:gd name="connsiteY40" fmla="*/ 1743265 h 2039827"/>
                    <a:gd name="connsiteX41" fmla="*/ 1554119 w 2159600"/>
                    <a:gd name="connsiteY41" fmla="*/ 1730908 h 2039827"/>
                    <a:gd name="connsiteX42" fmla="*/ 1560298 w 2159600"/>
                    <a:gd name="connsiteY42" fmla="*/ 1700016 h 2039827"/>
                    <a:gd name="connsiteX43" fmla="*/ 1535584 w 2159600"/>
                    <a:gd name="connsiteY43" fmla="*/ 1669124 h 2039827"/>
                    <a:gd name="connsiteX44" fmla="*/ 1560298 w 2159600"/>
                    <a:gd name="connsiteY44" fmla="*/ 1669124 h 2039827"/>
                    <a:gd name="connsiteX45" fmla="*/ 1585011 w 2159600"/>
                    <a:gd name="connsiteY45" fmla="*/ 1650589 h 2039827"/>
                    <a:gd name="connsiteX46" fmla="*/ 1560298 w 2159600"/>
                    <a:gd name="connsiteY46" fmla="*/ 1594984 h 2039827"/>
                    <a:gd name="connsiteX47" fmla="*/ 1628260 w 2159600"/>
                    <a:gd name="connsiteY47" fmla="*/ 1594984 h 2039827"/>
                    <a:gd name="connsiteX48" fmla="*/ 1659152 w 2159600"/>
                    <a:gd name="connsiteY48" fmla="*/ 1533200 h 2039827"/>
                    <a:gd name="connsiteX49" fmla="*/ 1714757 w 2159600"/>
                    <a:gd name="connsiteY49" fmla="*/ 1502308 h 2039827"/>
                    <a:gd name="connsiteX50" fmla="*/ 1708579 w 2159600"/>
                    <a:gd name="connsiteY50" fmla="*/ 1483773 h 2039827"/>
                    <a:gd name="connsiteX51" fmla="*/ 1949535 w 2159600"/>
                    <a:gd name="connsiteY51" fmla="*/ 1286065 h 2039827"/>
                    <a:gd name="connsiteX52" fmla="*/ 1992784 w 2159600"/>
                    <a:gd name="connsiteY52" fmla="*/ 1267530 h 2039827"/>
                    <a:gd name="connsiteX53" fmla="*/ 2017498 w 2159600"/>
                    <a:gd name="connsiteY53" fmla="*/ 1329313 h 2039827"/>
                    <a:gd name="connsiteX54" fmla="*/ 2159600 w 2159600"/>
                    <a:gd name="connsiteY54" fmla="*/ 1051286 h 2039827"/>
                    <a:gd name="connsiteX55" fmla="*/ 2141065 w 2159600"/>
                    <a:gd name="connsiteY55" fmla="*/ 903005 h 2039827"/>
                    <a:gd name="connsiteX56" fmla="*/ 2110173 w 2159600"/>
                    <a:gd name="connsiteY56" fmla="*/ 872113 h 2039827"/>
                    <a:gd name="connsiteX57" fmla="*/ 2085460 w 2159600"/>
                    <a:gd name="connsiteY57" fmla="*/ 791795 h 2039827"/>
                    <a:gd name="connsiteX58" fmla="*/ 2073103 w 2159600"/>
                    <a:gd name="connsiteY58" fmla="*/ 618800 h 2039827"/>
                    <a:gd name="connsiteX59" fmla="*/ 2060746 w 2159600"/>
                    <a:gd name="connsiteY59" fmla="*/ 519946 h 2039827"/>
                    <a:gd name="connsiteX60" fmla="*/ 2042211 w 2159600"/>
                    <a:gd name="connsiteY60" fmla="*/ 501411 h 2039827"/>
                    <a:gd name="connsiteX61" fmla="*/ 1992784 w 2159600"/>
                    <a:gd name="connsiteY61" fmla="*/ 526124 h 2039827"/>
                    <a:gd name="connsiteX62" fmla="*/ 1884028 w 2159600"/>
                    <a:gd name="connsiteY62" fmla="*/ 453649 h 2039827"/>
                    <a:gd name="connsiteX63" fmla="*/ 1844503 w 2159600"/>
                    <a:gd name="connsiteY63" fmla="*/ 470519 h 2039827"/>
                    <a:gd name="connsiteX64" fmla="*/ 1776541 w 2159600"/>
                    <a:gd name="connsiteY64" fmla="*/ 464340 h 2039827"/>
                    <a:gd name="connsiteX65" fmla="*/ 1702400 w 2159600"/>
                    <a:gd name="connsiteY65" fmla="*/ 519946 h 2039827"/>
                    <a:gd name="connsiteX66" fmla="*/ 1640617 w 2159600"/>
                    <a:gd name="connsiteY66" fmla="*/ 489054 h 2039827"/>
                    <a:gd name="connsiteX67" fmla="*/ 1603546 w 2159600"/>
                    <a:gd name="connsiteY67" fmla="*/ 501411 h 2039827"/>
                    <a:gd name="connsiteX68" fmla="*/ 1603608 w 2159600"/>
                    <a:gd name="connsiteY68" fmla="*/ 489288 h 2039827"/>
                    <a:gd name="connsiteX69" fmla="*/ 1529406 w 2159600"/>
                    <a:gd name="connsiteY69" fmla="*/ 495232 h 2039827"/>
                    <a:gd name="connsiteX70" fmla="*/ 1498514 w 2159600"/>
                    <a:gd name="connsiteY70" fmla="*/ 470519 h 2039827"/>
                    <a:gd name="connsiteX71" fmla="*/ 1451525 w 2159600"/>
                    <a:gd name="connsiteY71" fmla="*/ 481697 h 2039827"/>
                    <a:gd name="connsiteX72" fmla="*/ 1372168 w 2159600"/>
                    <a:gd name="connsiteY72" fmla="*/ 433707 h 2039827"/>
                    <a:gd name="connsiteX73" fmla="*/ 1300806 w 2159600"/>
                    <a:gd name="connsiteY73" fmla="*/ 451984 h 2039827"/>
                    <a:gd name="connsiteX74" fmla="*/ 1269914 w 2159600"/>
                    <a:gd name="connsiteY74" fmla="*/ 439627 h 2039827"/>
                    <a:gd name="connsiteX75" fmla="*/ 1250011 w 2159600"/>
                    <a:gd name="connsiteY75" fmla="*/ 432292 h 2039827"/>
                    <a:gd name="connsiteX76" fmla="*/ 1220487 w 2159600"/>
                    <a:gd name="connsiteY76" fmla="*/ 396378 h 2039827"/>
                    <a:gd name="connsiteX77" fmla="*/ 1153535 w 2159600"/>
                    <a:gd name="connsiteY77" fmla="*/ 390478 h 2039827"/>
                    <a:gd name="connsiteX78" fmla="*/ 1115454 w 2159600"/>
                    <a:gd name="connsiteY78" fmla="*/ 371665 h 2039827"/>
                    <a:gd name="connsiteX79" fmla="*/ 1096919 w 2159600"/>
                    <a:gd name="connsiteY79" fmla="*/ 371665 h 2039827"/>
                    <a:gd name="connsiteX80" fmla="*/ 1084562 w 2159600"/>
                    <a:gd name="connsiteY80" fmla="*/ 359308 h 2039827"/>
                    <a:gd name="connsiteX81" fmla="*/ 1072206 w 2159600"/>
                    <a:gd name="connsiteY81" fmla="*/ 353130 h 2039827"/>
                    <a:gd name="connsiteX82" fmla="*/ 1077975 w 2159600"/>
                    <a:gd name="connsiteY82" fmla="*/ 10936 h 2039827"/>
                    <a:gd name="connsiteX83" fmla="*/ 608423 w 2159600"/>
                    <a:gd name="connsiteY83" fmla="*/ 0 h 2039827"/>
                    <a:gd name="connsiteX0" fmla="*/ 608423 w 2159600"/>
                    <a:gd name="connsiteY0" fmla="*/ 0 h 2039827"/>
                    <a:gd name="connsiteX1" fmla="*/ 590292 w 2159600"/>
                    <a:gd name="connsiteY1" fmla="*/ 872113 h 2039827"/>
                    <a:gd name="connsiteX2" fmla="*/ 6178 w 2159600"/>
                    <a:gd name="connsiteY2" fmla="*/ 841299 h 2039827"/>
                    <a:gd name="connsiteX3" fmla="*/ 0 w 2159600"/>
                    <a:gd name="connsiteY3" fmla="*/ 880734 h 2039827"/>
                    <a:gd name="connsiteX4" fmla="*/ 58952 w 2159600"/>
                    <a:gd name="connsiteY4" fmla="*/ 921540 h 2039827"/>
                    <a:gd name="connsiteX5" fmla="*/ 114557 w 2159600"/>
                    <a:gd name="connsiteY5" fmla="*/ 989503 h 2039827"/>
                    <a:gd name="connsiteX6" fmla="*/ 163984 w 2159600"/>
                    <a:gd name="connsiteY6" fmla="*/ 1063643 h 2039827"/>
                    <a:gd name="connsiteX7" fmla="*/ 213411 w 2159600"/>
                    <a:gd name="connsiteY7" fmla="*/ 1076000 h 2039827"/>
                    <a:gd name="connsiteX8" fmla="*/ 250481 w 2159600"/>
                    <a:gd name="connsiteY8" fmla="*/ 1125427 h 2039827"/>
                    <a:gd name="connsiteX9" fmla="*/ 281373 w 2159600"/>
                    <a:gd name="connsiteY9" fmla="*/ 1174854 h 2039827"/>
                    <a:gd name="connsiteX10" fmla="*/ 306087 w 2159600"/>
                    <a:gd name="connsiteY10" fmla="*/ 1230459 h 2039827"/>
                    <a:gd name="connsiteX11" fmla="*/ 318444 w 2159600"/>
                    <a:gd name="connsiteY11" fmla="*/ 1304600 h 2039827"/>
                    <a:gd name="connsiteX12" fmla="*/ 336979 w 2159600"/>
                    <a:gd name="connsiteY12" fmla="*/ 1329313 h 2039827"/>
                    <a:gd name="connsiteX13" fmla="*/ 442011 w 2159600"/>
                    <a:gd name="connsiteY13" fmla="*/ 1409632 h 2039827"/>
                    <a:gd name="connsiteX14" fmla="*/ 448190 w 2159600"/>
                    <a:gd name="connsiteY14" fmla="*/ 1384919 h 2039827"/>
                    <a:gd name="connsiteX15" fmla="*/ 584114 w 2159600"/>
                    <a:gd name="connsiteY15" fmla="*/ 1452881 h 2039827"/>
                    <a:gd name="connsiteX16" fmla="*/ 584114 w 2159600"/>
                    <a:gd name="connsiteY16" fmla="*/ 1452881 h 2039827"/>
                    <a:gd name="connsiteX17" fmla="*/ 615006 w 2159600"/>
                    <a:gd name="connsiteY17" fmla="*/ 1397276 h 2039827"/>
                    <a:gd name="connsiteX18" fmla="*/ 670611 w 2159600"/>
                    <a:gd name="connsiteY18" fmla="*/ 1329313 h 2039827"/>
                    <a:gd name="connsiteX19" fmla="*/ 967173 w 2159600"/>
                    <a:gd name="connsiteY19" fmla="*/ 1465238 h 2039827"/>
                    <a:gd name="connsiteX20" fmla="*/ 1127811 w 2159600"/>
                    <a:gd name="connsiteY20" fmla="*/ 1700016 h 2039827"/>
                    <a:gd name="connsiteX21" fmla="*/ 1177238 w 2159600"/>
                    <a:gd name="connsiteY21" fmla="*/ 1737086 h 2039827"/>
                    <a:gd name="connsiteX22" fmla="*/ 1208130 w 2159600"/>
                    <a:gd name="connsiteY22" fmla="*/ 1817405 h 2039827"/>
                    <a:gd name="connsiteX23" fmla="*/ 1232844 w 2159600"/>
                    <a:gd name="connsiteY23" fmla="*/ 1879189 h 2039827"/>
                    <a:gd name="connsiteX24" fmla="*/ 1257557 w 2159600"/>
                    <a:gd name="connsiteY24" fmla="*/ 1940973 h 2039827"/>
                    <a:gd name="connsiteX25" fmla="*/ 1288449 w 2159600"/>
                    <a:gd name="connsiteY25" fmla="*/ 1984222 h 2039827"/>
                    <a:gd name="connsiteX26" fmla="*/ 1350233 w 2159600"/>
                    <a:gd name="connsiteY26" fmla="*/ 2008935 h 2039827"/>
                    <a:gd name="connsiteX27" fmla="*/ 1449087 w 2159600"/>
                    <a:gd name="connsiteY27" fmla="*/ 2027470 h 2039827"/>
                    <a:gd name="connsiteX28" fmla="*/ 1523227 w 2159600"/>
                    <a:gd name="connsiteY28" fmla="*/ 2039827 h 2039827"/>
                    <a:gd name="connsiteX29" fmla="*/ 1615903 w 2159600"/>
                    <a:gd name="connsiteY29" fmla="*/ 2039827 h 2039827"/>
                    <a:gd name="connsiteX30" fmla="*/ 1597368 w 2159600"/>
                    <a:gd name="connsiteY30" fmla="*/ 2027470 h 2039827"/>
                    <a:gd name="connsiteX31" fmla="*/ 1597368 w 2159600"/>
                    <a:gd name="connsiteY31" fmla="*/ 2027470 h 2039827"/>
                    <a:gd name="connsiteX32" fmla="*/ 1585011 w 2159600"/>
                    <a:gd name="connsiteY32" fmla="*/ 1959508 h 2039827"/>
                    <a:gd name="connsiteX33" fmla="*/ 1560298 w 2159600"/>
                    <a:gd name="connsiteY33" fmla="*/ 1928616 h 2039827"/>
                    <a:gd name="connsiteX34" fmla="*/ 1554119 w 2159600"/>
                    <a:gd name="connsiteY34" fmla="*/ 1891546 h 2039827"/>
                    <a:gd name="connsiteX35" fmla="*/ 1535584 w 2159600"/>
                    <a:gd name="connsiteY35" fmla="*/ 1848297 h 2039827"/>
                    <a:gd name="connsiteX36" fmla="*/ 1547941 w 2159600"/>
                    <a:gd name="connsiteY36" fmla="*/ 1817405 h 2039827"/>
                    <a:gd name="connsiteX37" fmla="*/ 1541762 w 2159600"/>
                    <a:gd name="connsiteY37" fmla="*/ 1798870 h 2039827"/>
                    <a:gd name="connsiteX38" fmla="*/ 1498514 w 2159600"/>
                    <a:gd name="connsiteY38" fmla="*/ 1774157 h 2039827"/>
                    <a:gd name="connsiteX39" fmla="*/ 1547941 w 2159600"/>
                    <a:gd name="connsiteY39" fmla="*/ 1743265 h 2039827"/>
                    <a:gd name="connsiteX40" fmla="*/ 1554119 w 2159600"/>
                    <a:gd name="connsiteY40" fmla="*/ 1730908 h 2039827"/>
                    <a:gd name="connsiteX41" fmla="*/ 1560298 w 2159600"/>
                    <a:gd name="connsiteY41" fmla="*/ 1700016 h 2039827"/>
                    <a:gd name="connsiteX42" fmla="*/ 1535584 w 2159600"/>
                    <a:gd name="connsiteY42" fmla="*/ 1669124 h 2039827"/>
                    <a:gd name="connsiteX43" fmla="*/ 1560298 w 2159600"/>
                    <a:gd name="connsiteY43" fmla="*/ 1669124 h 2039827"/>
                    <a:gd name="connsiteX44" fmla="*/ 1585011 w 2159600"/>
                    <a:gd name="connsiteY44" fmla="*/ 1650589 h 2039827"/>
                    <a:gd name="connsiteX45" fmla="*/ 1560298 w 2159600"/>
                    <a:gd name="connsiteY45" fmla="*/ 1594984 h 2039827"/>
                    <a:gd name="connsiteX46" fmla="*/ 1628260 w 2159600"/>
                    <a:gd name="connsiteY46" fmla="*/ 1594984 h 2039827"/>
                    <a:gd name="connsiteX47" fmla="*/ 1659152 w 2159600"/>
                    <a:gd name="connsiteY47" fmla="*/ 1533200 h 2039827"/>
                    <a:gd name="connsiteX48" fmla="*/ 1714757 w 2159600"/>
                    <a:gd name="connsiteY48" fmla="*/ 1502308 h 2039827"/>
                    <a:gd name="connsiteX49" fmla="*/ 1708579 w 2159600"/>
                    <a:gd name="connsiteY49" fmla="*/ 1483773 h 2039827"/>
                    <a:gd name="connsiteX50" fmla="*/ 1949535 w 2159600"/>
                    <a:gd name="connsiteY50" fmla="*/ 1286065 h 2039827"/>
                    <a:gd name="connsiteX51" fmla="*/ 1992784 w 2159600"/>
                    <a:gd name="connsiteY51" fmla="*/ 1267530 h 2039827"/>
                    <a:gd name="connsiteX52" fmla="*/ 2017498 w 2159600"/>
                    <a:gd name="connsiteY52" fmla="*/ 1329313 h 2039827"/>
                    <a:gd name="connsiteX53" fmla="*/ 2159600 w 2159600"/>
                    <a:gd name="connsiteY53" fmla="*/ 1051286 h 2039827"/>
                    <a:gd name="connsiteX54" fmla="*/ 2141065 w 2159600"/>
                    <a:gd name="connsiteY54" fmla="*/ 903005 h 2039827"/>
                    <a:gd name="connsiteX55" fmla="*/ 2110173 w 2159600"/>
                    <a:gd name="connsiteY55" fmla="*/ 872113 h 2039827"/>
                    <a:gd name="connsiteX56" fmla="*/ 2085460 w 2159600"/>
                    <a:gd name="connsiteY56" fmla="*/ 791795 h 2039827"/>
                    <a:gd name="connsiteX57" fmla="*/ 2073103 w 2159600"/>
                    <a:gd name="connsiteY57" fmla="*/ 618800 h 2039827"/>
                    <a:gd name="connsiteX58" fmla="*/ 2060746 w 2159600"/>
                    <a:gd name="connsiteY58" fmla="*/ 519946 h 2039827"/>
                    <a:gd name="connsiteX59" fmla="*/ 2042211 w 2159600"/>
                    <a:gd name="connsiteY59" fmla="*/ 501411 h 2039827"/>
                    <a:gd name="connsiteX60" fmla="*/ 1992784 w 2159600"/>
                    <a:gd name="connsiteY60" fmla="*/ 526124 h 2039827"/>
                    <a:gd name="connsiteX61" fmla="*/ 1884028 w 2159600"/>
                    <a:gd name="connsiteY61" fmla="*/ 453649 h 2039827"/>
                    <a:gd name="connsiteX62" fmla="*/ 1844503 w 2159600"/>
                    <a:gd name="connsiteY62" fmla="*/ 470519 h 2039827"/>
                    <a:gd name="connsiteX63" fmla="*/ 1776541 w 2159600"/>
                    <a:gd name="connsiteY63" fmla="*/ 464340 h 2039827"/>
                    <a:gd name="connsiteX64" fmla="*/ 1702400 w 2159600"/>
                    <a:gd name="connsiteY64" fmla="*/ 519946 h 2039827"/>
                    <a:gd name="connsiteX65" fmla="*/ 1640617 w 2159600"/>
                    <a:gd name="connsiteY65" fmla="*/ 489054 h 2039827"/>
                    <a:gd name="connsiteX66" fmla="*/ 1603546 w 2159600"/>
                    <a:gd name="connsiteY66" fmla="*/ 501411 h 2039827"/>
                    <a:gd name="connsiteX67" fmla="*/ 1603608 w 2159600"/>
                    <a:gd name="connsiteY67" fmla="*/ 489288 h 2039827"/>
                    <a:gd name="connsiteX68" fmla="*/ 1529406 w 2159600"/>
                    <a:gd name="connsiteY68" fmla="*/ 495232 h 2039827"/>
                    <a:gd name="connsiteX69" fmla="*/ 1498514 w 2159600"/>
                    <a:gd name="connsiteY69" fmla="*/ 470519 h 2039827"/>
                    <a:gd name="connsiteX70" fmla="*/ 1451525 w 2159600"/>
                    <a:gd name="connsiteY70" fmla="*/ 481697 h 2039827"/>
                    <a:gd name="connsiteX71" fmla="*/ 1372168 w 2159600"/>
                    <a:gd name="connsiteY71" fmla="*/ 433707 h 2039827"/>
                    <a:gd name="connsiteX72" fmla="*/ 1300806 w 2159600"/>
                    <a:gd name="connsiteY72" fmla="*/ 451984 h 2039827"/>
                    <a:gd name="connsiteX73" fmla="*/ 1269914 w 2159600"/>
                    <a:gd name="connsiteY73" fmla="*/ 439627 h 2039827"/>
                    <a:gd name="connsiteX74" fmla="*/ 1250011 w 2159600"/>
                    <a:gd name="connsiteY74" fmla="*/ 432292 h 2039827"/>
                    <a:gd name="connsiteX75" fmla="*/ 1220487 w 2159600"/>
                    <a:gd name="connsiteY75" fmla="*/ 396378 h 2039827"/>
                    <a:gd name="connsiteX76" fmla="*/ 1153535 w 2159600"/>
                    <a:gd name="connsiteY76" fmla="*/ 390478 h 2039827"/>
                    <a:gd name="connsiteX77" fmla="*/ 1115454 w 2159600"/>
                    <a:gd name="connsiteY77" fmla="*/ 371665 h 2039827"/>
                    <a:gd name="connsiteX78" fmla="*/ 1096919 w 2159600"/>
                    <a:gd name="connsiteY78" fmla="*/ 371665 h 2039827"/>
                    <a:gd name="connsiteX79" fmla="*/ 1084562 w 2159600"/>
                    <a:gd name="connsiteY79" fmla="*/ 359308 h 2039827"/>
                    <a:gd name="connsiteX80" fmla="*/ 1072206 w 2159600"/>
                    <a:gd name="connsiteY80" fmla="*/ 353130 h 2039827"/>
                    <a:gd name="connsiteX81" fmla="*/ 1077975 w 2159600"/>
                    <a:gd name="connsiteY81" fmla="*/ 10936 h 2039827"/>
                    <a:gd name="connsiteX82" fmla="*/ 608423 w 2159600"/>
                    <a:gd name="connsiteY82" fmla="*/ 0 h 2039827"/>
                    <a:gd name="connsiteX0" fmla="*/ 608423 w 2159600"/>
                    <a:gd name="connsiteY0" fmla="*/ 0 h 2039827"/>
                    <a:gd name="connsiteX1" fmla="*/ 590292 w 2159600"/>
                    <a:gd name="connsiteY1" fmla="*/ 872113 h 2039827"/>
                    <a:gd name="connsiteX2" fmla="*/ 6178 w 2159600"/>
                    <a:gd name="connsiteY2" fmla="*/ 841299 h 2039827"/>
                    <a:gd name="connsiteX3" fmla="*/ 0 w 2159600"/>
                    <a:gd name="connsiteY3" fmla="*/ 880734 h 2039827"/>
                    <a:gd name="connsiteX4" fmla="*/ 58952 w 2159600"/>
                    <a:gd name="connsiteY4" fmla="*/ 921540 h 2039827"/>
                    <a:gd name="connsiteX5" fmla="*/ 114557 w 2159600"/>
                    <a:gd name="connsiteY5" fmla="*/ 989503 h 2039827"/>
                    <a:gd name="connsiteX6" fmla="*/ 163984 w 2159600"/>
                    <a:gd name="connsiteY6" fmla="*/ 1063643 h 2039827"/>
                    <a:gd name="connsiteX7" fmla="*/ 213411 w 2159600"/>
                    <a:gd name="connsiteY7" fmla="*/ 1076000 h 2039827"/>
                    <a:gd name="connsiteX8" fmla="*/ 250481 w 2159600"/>
                    <a:gd name="connsiteY8" fmla="*/ 1125427 h 2039827"/>
                    <a:gd name="connsiteX9" fmla="*/ 281373 w 2159600"/>
                    <a:gd name="connsiteY9" fmla="*/ 1174854 h 2039827"/>
                    <a:gd name="connsiteX10" fmla="*/ 306087 w 2159600"/>
                    <a:gd name="connsiteY10" fmla="*/ 1230459 h 2039827"/>
                    <a:gd name="connsiteX11" fmla="*/ 318444 w 2159600"/>
                    <a:gd name="connsiteY11" fmla="*/ 1304600 h 2039827"/>
                    <a:gd name="connsiteX12" fmla="*/ 336979 w 2159600"/>
                    <a:gd name="connsiteY12" fmla="*/ 1329313 h 2039827"/>
                    <a:gd name="connsiteX13" fmla="*/ 442011 w 2159600"/>
                    <a:gd name="connsiteY13" fmla="*/ 1409632 h 2039827"/>
                    <a:gd name="connsiteX14" fmla="*/ 448190 w 2159600"/>
                    <a:gd name="connsiteY14" fmla="*/ 1384919 h 2039827"/>
                    <a:gd name="connsiteX15" fmla="*/ 584114 w 2159600"/>
                    <a:gd name="connsiteY15" fmla="*/ 1452881 h 2039827"/>
                    <a:gd name="connsiteX16" fmla="*/ 584114 w 2159600"/>
                    <a:gd name="connsiteY16" fmla="*/ 1452881 h 2039827"/>
                    <a:gd name="connsiteX17" fmla="*/ 615006 w 2159600"/>
                    <a:gd name="connsiteY17" fmla="*/ 1397276 h 2039827"/>
                    <a:gd name="connsiteX18" fmla="*/ 670611 w 2159600"/>
                    <a:gd name="connsiteY18" fmla="*/ 1329313 h 2039827"/>
                    <a:gd name="connsiteX19" fmla="*/ 1127811 w 2159600"/>
                    <a:gd name="connsiteY19" fmla="*/ 1700016 h 2039827"/>
                    <a:gd name="connsiteX20" fmla="*/ 1177238 w 2159600"/>
                    <a:gd name="connsiteY20" fmla="*/ 1737086 h 2039827"/>
                    <a:gd name="connsiteX21" fmla="*/ 1208130 w 2159600"/>
                    <a:gd name="connsiteY21" fmla="*/ 1817405 h 2039827"/>
                    <a:gd name="connsiteX22" fmla="*/ 1232844 w 2159600"/>
                    <a:gd name="connsiteY22" fmla="*/ 1879189 h 2039827"/>
                    <a:gd name="connsiteX23" fmla="*/ 1257557 w 2159600"/>
                    <a:gd name="connsiteY23" fmla="*/ 1940973 h 2039827"/>
                    <a:gd name="connsiteX24" fmla="*/ 1288449 w 2159600"/>
                    <a:gd name="connsiteY24" fmla="*/ 1984222 h 2039827"/>
                    <a:gd name="connsiteX25" fmla="*/ 1350233 w 2159600"/>
                    <a:gd name="connsiteY25" fmla="*/ 2008935 h 2039827"/>
                    <a:gd name="connsiteX26" fmla="*/ 1449087 w 2159600"/>
                    <a:gd name="connsiteY26" fmla="*/ 2027470 h 2039827"/>
                    <a:gd name="connsiteX27" fmla="*/ 1523227 w 2159600"/>
                    <a:gd name="connsiteY27" fmla="*/ 2039827 h 2039827"/>
                    <a:gd name="connsiteX28" fmla="*/ 1615903 w 2159600"/>
                    <a:gd name="connsiteY28" fmla="*/ 2039827 h 2039827"/>
                    <a:gd name="connsiteX29" fmla="*/ 1597368 w 2159600"/>
                    <a:gd name="connsiteY29" fmla="*/ 2027470 h 2039827"/>
                    <a:gd name="connsiteX30" fmla="*/ 1597368 w 2159600"/>
                    <a:gd name="connsiteY30" fmla="*/ 2027470 h 2039827"/>
                    <a:gd name="connsiteX31" fmla="*/ 1585011 w 2159600"/>
                    <a:gd name="connsiteY31" fmla="*/ 1959508 h 2039827"/>
                    <a:gd name="connsiteX32" fmla="*/ 1560298 w 2159600"/>
                    <a:gd name="connsiteY32" fmla="*/ 1928616 h 2039827"/>
                    <a:gd name="connsiteX33" fmla="*/ 1554119 w 2159600"/>
                    <a:gd name="connsiteY33" fmla="*/ 1891546 h 2039827"/>
                    <a:gd name="connsiteX34" fmla="*/ 1535584 w 2159600"/>
                    <a:gd name="connsiteY34" fmla="*/ 1848297 h 2039827"/>
                    <a:gd name="connsiteX35" fmla="*/ 1547941 w 2159600"/>
                    <a:gd name="connsiteY35" fmla="*/ 1817405 h 2039827"/>
                    <a:gd name="connsiteX36" fmla="*/ 1541762 w 2159600"/>
                    <a:gd name="connsiteY36" fmla="*/ 1798870 h 2039827"/>
                    <a:gd name="connsiteX37" fmla="*/ 1498514 w 2159600"/>
                    <a:gd name="connsiteY37" fmla="*/ 1774157 h 2039827"/>
                    <a:gd name="connsiteX38" fmla="*/ 1547941 w 2159600"/>
                    <a:gd name="connsiteY38" fmla="*/ 1743265 h 2039827"/>
                    <a:gd name="connsiteX39" fmla="*/ 1554119 w 2159600"/>
                    <a:gd name="connsiteY39" fmla="*/ 1730908 h 2039827"/>
                    <a:gd name="connsiteX40" fmla="*/ 1560298 w 2159600"/>
                    <a:gd name="connsiteY40" fmla="*/ 1700016 h 2039827"/>
                    <a:gd name="connsiteX41" fmla="*/ 1535584 w 2159600"/>
                    <a:gd name="connsiteY41" fmla="*/ 1669124 h 2039827"/>
                    <a:gd name="connsiteX42" fmla="*/ 1560298 w 2159600"/>
                    <a:gd name="connsiteY42" fmla="*/ 1669124 h 2039827"/>
                    <a:gd name="connsiteX43" fmla="*/ 1585011 w 2159600"/>
                    <a:gd name="connsiteY43" fmla="*/ 1650589 h 2039827"/>
                    <a:gd name="connsiteX44" fmla="*/ 1560298 w 2159600"/>
                    <a:gd name="connsiteY44" fmla="*/ 1594984 h 2039827"/>
                    <a:gd name="connsiteX45" fmla="*/ 1628260 w 2159600"/>
                    <a:gd name="connsiteY45" fmla="*/ 1594984 h 2039827"/>
                    <a:gd name="connsiteX46" fmla="*/ 1659152 w 2159600"/>
                    <a:gd name="connsiteY46" fmla="*/ 1533200 h 2039827"/>
                    <a:gd name="connsiteX47" fmla="*/ 1714757 w 2159600"/>
                    <a:gd name="connsiteY47" fmla="*/ 1502308 h 2039827"/>
                    <a:gd name="connsiteX48" fmla="*/ 1708579 w 2159600"/>
                    <a:gd name="connsiteY48" fmla="*/ 1483773 h 2039827"/>
                    <a:gd name="connsiteX49" fmla="*/ 1949535 w 2159600"/>
                    <a:gd name="connsiteY49" fmla="*/ 1286065 h 2039827"/>
                    <a:gd name="connsiteX50" fmla="*/ 1992784 w 2159600"/>
                    <a:gd name="connsiteY50" fmla="*/ 1267530 h 2039827"/>
                    <a:gd name="connsiteX51" fmla="*/ 2017498 w 2159600"/>
                    <a:gd name="connsiteY51" fmla="*/ 1329313 h 2039827"/>
                    <a:gd name="connsiteX52" fmla="*/ 2159600 w 2159600"/>
                    <a:gd name="connsiteY52" fmla="*/ 1051286 h 2039827"/>
                    <a:gd name="connsiteX53" fmla="*/ 2141065 w 2159600"/>
                    <a:gd name="connsiteY53" fmla="*/ 903005 h 2039827"/>
                    <a:gd name="connsiteX54" fmla="*/ 2110173 w 2159600"/>
                    <a:gd name="connsiteY54" fmla="*/ 872113 h 2039827"/>
                    <a:gd name="connsiteX55" fmla="*/ 2085460 w 2159600"/>
                    <a:gd name="connsiteY55" fmla="*/ 791795 h 2039827"/>
                    <a:gd name="connsiteX56" fmla="*/ 2073103 w 2159600"/>
                    <a:gd name="connsiteY56" fmla="*/ 618800 h 2039827"/>
                    <a:gd name="connsiteX57" fmla="*/ 2060746 w 2159600"/>
                    <a:gd name="connsiteY57" fmla="*/ 519946 h 2039827"/>
                    <a:gd name="connsiteX58" fmla="*/ 2042211 w 2159600"/>
                    <a:gd name="connsiteY58" fmla="*/ 501411 h 2039827"/>
                    <a:gd name="connsiteX59" fmla="*/ 1992784 w 2159600"/>
                    <a:gd name="connsiteY59" fmla="*/ 526124 h 2039827"/>
                    <a:gd name="connsiteX60" fmla="*/ 1884028 w 2159600"/>
                    <a:gd name="connsiteY60" fmla="*/ 453649 h 2039827"/>
                    <a:gd name="connsiteX61" fmla="*/ 1844503 w 2159600"/>
                    <a:gd name="connsiteY61" fmla="*/ 470519 h 2039827"/>
                    <a:gd name="connsiteX62" fmla="*/ 1776541 w 2159600"/>
                    <a:gd name="connsiteY62" fmla="*/ 464340 h 2039827"/>
                    <a:gd name="connsiteX63" fmla="*/ 1702400 w 2159600"/>
                    <a:gd name="connsiteY63" fmla="*/ 519946 h 2039827"/>
                    <a:gd name="connsiteX64" fmla="*/ 1640617 w 2159600"/>
                    <a:gd name="connsiteY64" fmla="*/ 489054 h 2039827"/>
                    <a:gd name="connsiteX65" fmla="*/ 1603546 w 2159600"/>
                    <a:gd name="connsiteY65" fmla="*/ 501411 h 2039827"/>
                    <a:gd name="connsiteX66" fmla="*/ 1603608 w 2159600"/>
                    <a:gd name="connsiteY66" fmla="*/ 489288 h 2039827"/>
                    <a:gd name="connsiteX67" fmla="*/ 1529406 w 2159600"/>
                    <a:gd name="connsiteY67" fmla="*/ 495232 h 2039827"/>
                    <a:gd name="connsiteX68" fmla="*/ 1498514 w 2159600"/>
                    <a:gd name="connsiteY68" fmla="*/ 470519 h 2039827"/>
                    <a:gd name="connsiteX69" fmla="*/ 1451525 w 2159600"/>
                    <a:gd name="connsiteY69" fmla="*/ 481697 h 2039827"/>
                    <a:gd name="connsiteX70" fmla="*/ 1372168 w 2159600"/>
                    <a:gd name="connsiteY70" fmla="*/ 433707 h 2039827"/>
                    <a:gd name="connsiteX71" fmla="*/ 1300806 w 2159600"/>
                    <a:gd name="connsiteY71" fmla="*/ 451984 h 2039827"/>
                    <a:gd name="connsiteX72" fmla="*/ 1269914 w 2159600"/>
                    <a:gd name="connsiteY72" fmla="*/ 439627 h 2039827"/>
                    <a:gd name="connsiteX73" fmla="*/ 1250011 w 2159600"/>
                    <a:gd name="connsiteY73" fmla="*/ 432292 h 2039827"/>
                    <a:gd name="connsiteX74" fmla="*/ 1220487 w 2159600"/>
                    <a:gd name="connsiteY74" fmla="*/ 396378 h 2039827"/>
                    <a:gd name="connsiteX75" fmla="*/ 1153535 w 2159600"/>
                    <a:gd name="connsiteY75" fmla="*/ 390478 h 2039827"/>
                    <a:gd name="connsiteX76" fmla="*/ 1115454 w 2159600"/>
                    <a:gd name="connsiteY76" fmla="*/ 371665 h 2039827"/>
                    <a:gd name="connsiteX77" fmla="*/ 1096919 w 2159600"/>
                    <a:gd name="connsiteY77" fmla="*/ 371665 h 2039827"/>
                    <a:gd name="connsiteX78" fmla="*/ 1084562 w 2159600"/>
                    <a:gd name="connsiteY78" fmla="*/ 359308 h 2039827"/>
                    <a:gd name="connsiteX79" fmla="*/ 1072206 w 2159600"/>
                    <a:gd name="connsiteY79" fmla="*/ 353130 h 2039827"/>
                    <a:gd name="connsiteX80" fmla="*/ 1077975 w 2159600"/>
                    <a:gd name="connsiteY80" fmla="*/ 10936 h 2039827"/>
                    <a:gd name="connsiteX81" fmla="*/ 608423 w 2159600"/>
                    <a:gd name="connsiteY81" fmla="*/ 0 h 2039827"/>
                    <a:gd name="connsiteX0" fmla="*/ 608423 w 2159600"/>
                    <a:gd name="connsiteY0" fmla="*/ 0 h 2039827"/>
                    <a:gd name="connsiteX1" fmla="*/ 590292 w 2159600"/>
                    <a:gd name="connsiteY1" fmla="*/ 872113 h 2039827"/>
                    <a:gd name="connsiteX2" fmla="*/ 6178 w 2159600"/>
                    <a:gd name="connsiteY2" fmla="*/ 841299 h 2039827"/>
                    <a:gd name="connsiteX3" fmla="*/ 0 w 2159600"/>
                    <a:gd name="connsiteY3" fmla="*/ 880734 h 2039827"/>
                    <a:gd name="connsiteX4" fmla="*/ 58952 w 2159600"/>
                    <a:gd name="connsiteY4" fmla="*/ 921540 h 2039827"/>
                    <a:gd name="connsiteX5" fmla="*/ 114557 w 2159600"/>
                    <a:gd name="connsiteY5" fmla="*/ 989503 h 2039827"/>
                    <a:gd name="connsiteX6" fmla="*/ 163984 w 2159600"/>
                    <a:gd name="connsiteY6" fmla="*/ 1063643 h 2039827"/>
                    <a:gd name="connsiteX7" fmla="*/ 213411 w 2159600"/>
                    <a:gd name="connsiteY7" fmla="*/ 1076000 h 2039827"/>
                    <a:gd name="connsiteX8" fmla="*/ 250481 w 2159600"/>
                    <a:gd name="connsiteY8" fmla="*/ 1125427 h 2039827"/>
                    <a:gd name="connsiteX9" fmla="*/ 281373 w 2159600"/>
                    <a:gd name="connsiteY9" fmla="*/ 1174854 h 2039827"/>
                    <a:gd name="connsiteX10" fmla="*/ 306087 w 2159600"/>
                    <a:gd name="connsiteY10" fmla="*/ 1230459 h 2039827"/>
                    <a:gd name="connsiteX11" fmla="*/ 318444 w 2159600"/>
                    <a:gd name="connsiteY11" fmla="*/ 1304600 h 2039827"/>
                    <a:gd name="connsiteX12" fmla="*/ 336979 w 2159600"/>
                    <a:gd name="connsiteY12" fmla="*/ 1329313 h 2039827"/>
                    <a:gd name="connsiteX13" fmla="*/ 442011 w 2159600"/>
                    <a:gd name="connsiteY13" fmla="*/ 1409632 h 2039827"/>
                    <a:gd name="connsiteX14" fmla="*/ 448190 w 2159600"/>
                    <a:gd name="connsiteY14" fmla="*/ 1384919 h 2039827"/>
                    <a:gd name="connsiteX15" fmla="*/ 584114 w 2159600"/>
                    <a:gd name="connsiteY15" fmla="*/ 1452881 h 2039827"/>
                    <a:gd name="connsiteX16" fmla="*/ 584114 w 2159600"/>
                    <a:gd name="connsiteY16" fmla="*/ 1452881 h 2039827"/>
                    <a:gd name="connsiteX17" fmla="*/ 615006 w 2159600"/>
                    <a:gd name="connsiteY17" fmla="*/ 1397276 h 2039827"/>
                    <a:gd name="connsiteX18" fmla="*/ 670611 w 2159600"/>
                    <a:gd name="connsiteY18" fmla="*/ 1329313 h 2039827"/>
                    <a:gd name="connsiteX19" fmla="*/ 1177238 w 2159600"/>
                    <a:gd name="connsiteY19" fmla="*/ 1737086 h 2039827"/>
                    <a:gd name="connsiteX20" fmla="*/ 1208130 w 2159600"/>
                    <a:gd name="connsiteY20" fmla="*/ 1817405 h 2039827"/>
                    <a:gd name="connsiteX21" fmla="*/ 1232844 w 2159600"/>
                    <a:gd name="connsiteY21" fmla="*/ 1879189 h 2039827"/>
                    <a:gd name="connsiteX22" fmla="*/ 1257557 w 2159600"/>
                    <a:gd name="connsiteY22" fmla="*/ 1940973 h 2039827"/>
                    <a:gd name="connsiteX23" fmla="*/ 1288449 w 2159600"/>
                    <a:gd name="connsiteY23" fmla="*/ 1984222 h 2039827"/>
                    <a:gd name="connsiteX24" fmla="*/ 1350233 w 2159600"/>
                    <a:gd name="connsiteY24" fmla="*/ 2008935 h 2039827"/>
                    <a:gd name="connsiteX25" fmla="*/ 1449087 w 2159600"/>
                    <a:gd name="connsiteY25" fmla="*/ 2027470 h 2039827"/>
                    <a:gd name="connsiteX26" fmla="*/ 1523227 w 2159600"/>
                    <a:gd name="connsiteY26" fmla="*/ 2039827 h 2039827"/>
                    <a:gd name="connsiteX27" fmla="*/ 1615903 w 2159600"/>
                    <a:gd name="connsiteY27" fmla="*/ 2039827 h 2039827"/>
                    <a:gd name="connsiteX28" fmla="*/ 1597368 w 2159600"/>
                    <a:gd name="connsiteY28" fmla="*/ 2027470 h 2039827"/>
                    <a:gd name="connsiteX29" fmla="*/ 1597368 w 2159600"/>
                    <a:gd name="connsiteY29" fmla="*/ 2027470 h 2039827"/>
                    <a:gd name="connsiteX30" fmla="*/ 1585011 w 2159600"/>
                    <a:gd name="connsiteY30" fmla="*/ 1959508 h 2039827"/>
                    <a:gd name="connsiteX31" fmla="*/ 1560298 w 2159600"/>
                    <a:gd name="connsiteY31" fmla="*/ 1928616 h 2039827"/>
                    <a:gd name="connsiteX32" fmla="*/ 1554119 w 2159600"/>
                    <a:gd name="connsiteY32" fmla="*/ 1891546 h 2039827"/>
                    <a:gd name="connsiteX33" fmla="*/ 1535584 w 2159600"/>
                    <a:gd name="connsiteY33" fmla="*/ 1848297 h 2039827"/>
                    <a:gd name="connsiteX34" fmla="*/ 1547941 w 2159600"/>
                    <a:gd name="connsiteY34" fmla="*/ 1817405 h 2039827"/>
                    <a:gd name="connsiteX35" fmla="*/ 1541762 w 2159600"/>
                    <a:gd name="connsiteY35" fmla="*/ 1798870 h 2039827"/>
                    <a:gd name="connsiteX36" fmla="*/ 1498514 w 2159600"/>
                    <a:gd name="connsiteY36" fmla="*/ 1774157 h 2039827"/>
                    <a:gd name="connsiteX37" fmla="*/ 1547941 w 2159600"/>
                    <a:gd name="connsiteY37" fmla="*/ 1743265 h 2039827"/>
                    <a:gd name="connsiteX38" fmla="*/ 1554119 w 2159600"/>
                    <a:gd name="connsiteY38" fmla="*/ 1730908 h 2039827"/>
                    <a:gd name="connsiteX39" fmla="*/ 1560298 w 2159600"/>
                    <a:gd name="connsiteY39" fmla="*/ 1700016 h 2039827"/>
                    <a:gd name="connsiteX40" fmla="*/ 1535584 w 2159600"/>
                    <a:gd name="connsiteY40" fmla="*/ 1669124 h 2039827"/>
                    <a:gd name="connsiteX41" fmla="*/ 1560298 w 2159600"/>
                    <a:gd name="connsiteY41" fmla="*/ 1669124 h 2039827"/>
                    <a:gd name="connsiteX42" fmla="*/ 1585011 w 2159600"/>
                    <a:gd name="connsiteY42" fmla="*/ 1650589 h 2039827"/>
                    <a:gd name="connsiteX43" fmla="*/ 1560298 w 2159600"/>
                    <a:gd name="connsiteY43" fmla="*/ 1594984 h 2039827"/>
                    <a:gd name="connsiteX44" fmla="*/ 1628260 w 2159600"/>
                    <a:gd name="connsiteY44" fmla="*/ 1594984 h 2039827"/>
                    <a:gd name="connsiteX45" fmla="*/ 1659152 w 2159600"/>
                    <a:gd name="connsiteY45" fmla="*/ 1533200 h 2039827"/>
                    <a:gd name="connsiteX46" fmla="*/ 1714757 w 2159600"/>
                    <a:gd name="connsiteY46" fmla="*/ 1502308 h 2039827"/>
                    <a:gd name="connsiteX47" fmla="*/ 1708579 w 2159600"/>
                    <a:gd name="connsiteY47" fmla="*/ 1483773 h 2039827"/>
                    <a:gd name="connsiteX48" fmla="*/ 1949535 w 2159600"/>
                    <a:gd name="connsiteY48" fmla="*/ 1286065 h 2039827"/>
                    <a:gd name="connsiteX49" fmla="*/ 1992784 w 2159600"/>
                    <a:gd name="connsiteY49" fmla="*/ 1267530 h 2039827"/>
                    <a:gd name="connsiteX50" fmla="*/ 2017498 w 2159600"/>
                    <a:gd name="connsiteY50" fmla="*/ 1329313 h 2039827"/>
                    <a:gd name="connsiteX51" fmla="*/ 2159600 w 2159600"/>
                    <a:gd name="connsiteY51" fmla="*/ 1051286 h 2039827"/>
                    <a:gd name="connsiteX52" fmla="*/ 2141065 w 2159600"/>
                    <a:gd name="connsiteY52" fmla="*/ 903005 h 2039827"/>
                    <a:gd name="connsiteX53" fmla="*/ 2110173 w 2159600"/>
                    <a:gd name="connsiteY53" fmla="*/ 872113 h 2039827"/>
                    <a:gd name="connsiteX54" fmla="*/ 2085460 w 2159600"/>
                    <a:gd name="connsiteY54" fmla="*/ 791795 h 2039827"/>
                    <a:gd name="connsiteX55" fmla="*/ 2073103 w 2159600"/>
                    <a:gd name="connsiteY55" fmla="*/ 618800 h 2039827"/>
                    <a:gd name="connsiteX56" fmla="*/ 2060746 w 2159600"/>
                    <a:gd name="connsiteY56" fmla="*/ 519946 h 2039827"/>
                    <a:gd name="connsiteX57" fmla="*/ 2042211 w 2159600"/>
                    <a:gd name="connsiteY57" fmla="*/ 501411 h 2039827"/>
                    <a:gd name="connsiteX58" fmla="*/ 1992784 w 2159600"/>
                    <a:gd name="connsiteY58" fmla="*/ 526124 h 2039827"/>
                    <a:gd name="connsiteX59" fmla="*/ 1884028 w 2159600"/>
                    <a:gd name="connsiteY59" fmla="*/ 453649 h 2039827"/>
                    <a:gd name="connsiteX60" fmla="*/ 1844503 w 2159600"/>
                    <a:gd name="connsiteY60" fmla="*/ 470519 h 2039827"/>
                    <a:gd name="connsiteX61" fmla="*/ 1776541 w 2159600"/>
                    <a:gd name="connsiteY61" fmla="*/ 464340 h 2039827"/>
                    <a:gd name="connsiteX62" fmla="*/ 1702400 w 2159600"/>
                    <a:gd name="connsiteY62" fmla="*/ 519946 h 2039827"/>
                    <a:gd name="connsiteX63" fmla="*/ 1640617 w 2159600"/>
                    <a:gd name="connsiteY63" fmla="*/ 489054 h 2039827"/>
                    <a:gd name="connsiteX64" fmla="*/ 1603546 w 2159600"/>
                    <a:gd name="connsiteY64" fmla="*/ 501411 h 2039827"/>
                    <a:gd name="connsiteX65" fmla="*/ 1603608 w 2159600"/>
                    <a:gd name="connsiteY65" fmla="*/ 489288 h 2039827"/>
                    <a:gd name="connsiteX66" fmla="*/ 1529406 w 2159600"/>
                    <a:gd name="connsiteY66" fmla="*/ 495232 h 2039827"/>
                    <a:gd name="connsiteX67" fmla="*/ 1498514 w 2159600"/>
                    <a:gd name="connsiteY67" fmla="*/ 470519 h 2039827"/>
                    <a:gd name="connsiteX68" fmla="*/ 1451525 w 2159600"/>
                    <a:gd name="connsiteY68" fmla="*/ 481697 h 2039827"/>
                    <a:gd name="connsiteX69" fmla="*/ 1372168 w 2159600"/>
                    <a:gd name="connsiteY69" fmla="*/ 433707 h 2039827"/>
                    <a:gd name="connsiteX70" fmla="*/ 1300806 w 2159600"/>
                    <a:gd name="connsiteY70" fmla="*/ 451984 h 2039827"/>
                    <a:gd name="connsiteX71" fmla="*/ 1269914 w 2159600"/>
                    <a:gd name="connsiteY71" fmla="*/ 439627 h 2039827"/>
                    <a:gd name="connsiteX72" fmla="*/ 1250011 w 2159600"/>
                    <a:gd name="connsiteY72" fmla="*/ 432292 h 2039827"/>
                    <a:gd name="connsiteX73" fmla="*/ 1220487 w 2159600"/>
                    <a:gd name="connsiteY73" fmla="*/ 396378 h 2039827"/>
                    <a:gd name="connsiteX74" fmla="*/ 1153535 w 2159600"/>
                    <a:gd name="connsiteY74" fmla="*/ 390478 h 2039827"/>
                    <a:gd name="connsiteX75" fmla="*/ 1115454 w 2159600"/>
                    <a:gd name="connsiteY75" fmla="*/ 371665 h 2039827"/>
                    <a:gd name="connsiteX76" fmla="*/ 1096919 w 2159600"/>
                    <a:gd name="connsiteY76" fmla="*/ 371665 h 2039827"/>
                    <a:gd name="connsiteX77" fmla="*/ 1084562 w 2159600"/>
                    <a:gd name="connsiteY77" fmla="*/ 359308 h 2039827"/>
                    <a:gd name="connsiteX78" fmla="*/ 1072206 w 2159600"/>
                    <a:gd name="connsiteY78" fmla="*/ 353130 h 2039827"/>
                    <a:gd name="connsiteX79" fmla="*/ 1077975 w 2159600"/>
                    <a:gd name="connsiteY79" fmla="*/ 10936 h 2039827"/>
                    <a:gd name="connsiteX80" fmla="*/ 608423 w 2159600"/>
                    <a:gd name="connsiteY80" fmla="*/ 0 h 2039827"/>
                    <a:gd name="connsiteX0" fmla="*/ 608423 w 2159600"/>
                    <a:gd name="connsiteY0" fmla="*/ 0 h 2039827"/>
                    <a:gd name="connsiteX1" fmla="*/ 590292 w 2159600"/>
                    <a:gd name="connsiteY1" fmla="*/ 872113 h 2039827"/>
                    <a:gd name="connsiteX2" fmla="*/ 6178 w 2159600"/>
                    <a:gd name="connsiteY2" fmla="*/ 841299 h 2039827"/>
                    <a:gd name="connsiteX3" fmla="*/ 0 w 2159600"/>
                    <a:gd name="connsiteY3" fmla="*/ 880734 h 2039827"/>
                    <a:gd name="connsiteX4" fmla="*/ 58952 w 2159600"/>
                    <a:gd name="connsiteY4" fmla="*/ 921540 h 2039827"/>
                    <a:gd name="connsiteX5" fmla="*/ 114557 w 2159600"/>
                    <a:gd name="connsiteY5" fmla="*/ 989503 h 2039827"/>
                    <a:gd name="connsiteX6" fmla="*/ 163984 w 2159600"/>
                    <a:gd name="connsiteY6" fmla="*/ 1063643 h 2039827"/>
                    <a:gd name="connsiteX7" fmla="*/ 213411 w 2159600"/>
                    <a:gd name="connsiteY7" fmla="*/ 1076000 h 2039827"/>
                    <a:gd name="connsiteX8" fmla="*/ 250481 w 2159600"/>
                    <a:gd name="connsiteY8" fmla="*/ 1125427 h 2039827"/>
                    <a:gd name="connsiteX9" fmla="*/ 281373 w 2159600"/>
                    <a:gd name="connsiteY9" fmla="*/ 1174854 h 2039827"/>
                    <a:gd name="connsiteX10" fmla="*/ 306087 w 2159600"/>
                    <a:gd name="connsiteY10" fmla="*/ 1230459 h 2039827"/>
                    <a:gd name="connsiteX11" fmla="*/ 318444 w 2159600"/>
                    <a:gd name="connsiteY11" fmla="*/ 1304600 h 2039827"/>
                    <a:gd name="connsiteX12" fmla="*/ 336979 w 2159600"/>
                    <a:gd name="connsiteY12" fmla="*/ 1329313 h 2039827"/>
                    <a:gd name="connsiteX13" fmla="*/ 442011 w 2159600"/>
                    <a:gd name="connsiteY13" fmla="*/ 1409632 h 2039827"/>
                    <a:gd name="connsiteX14" fmla="*/ 448190 w 2159600"/>
                    <a:gd name="connsiteY14" fmla="*/ 1384919 h 2039827"/>
                    <a:gd name="connsiteX15" fmla="*/ 584114 w 2159600"/>
                    <a:gd name="connsiteY15" fmla="*/ 1452881 h 2039827"/>
                    <a:gd name="connsiteX16" fmla="*/ 584114 w 2159600"/>
                    <a:gd name="connsiteY16" fmla="*/ 1452881 h 2039827"/>
                    <a:gd name="connsiteX17" fmla="*/ 615006 w 2159600"/>
                    <a:gd name="connsiteY17" fmla="*/ 1397276 h 2039827"/>
                    <a:gd name="connsiteX18" fmla="*/ 670611 w 2159600"/>
                    <a:gd name="connsiteY18" fmla="*/ 1329313 h 2039827"/>
                    <a:gd name="connsiteX19" fmla="*/ 1208130 w 2159600"/>
                    <a:gd name="connsiteY19" fmla="*/ 1817405 h 2039827"/>
                    <a:gd name="connsiteX20" fmla="*/ 1232844 w 2159600"/>
                    <a:gd name="connsiteY20" fmla="*/ 1879189 h 2039827"/>
                    <a:gd name="connsiteX21" fmla="*/ 1257557 w 2159600"/>
                    <a:gd name="connsiteY21" fmla="*/ 1940973 h 2039827"/>
                    <a:gd name="connsiteX22" fmla="*/ 1288449 w 2159600"/>
                    <a:gd name="connsiteY22" fmla="*/ 1984222 h 2039827"/>
                    <a:gd name="connsiteX23" fmla="*/ 1350233 w 2159600"/>
                    <a:gd name="connsiteY23" fmla="*/ 2008935 h 2039827"/>
                    <a:gd name="connsiteX24" fmla="*/ 1449087 w 2159600"/>
                    <a:gd name="connsiteY24" fmla="*/ 2027470 h 2039827"/>
                    <a:gd name="connsiteX25" fmla="*/ 1523227 w 2159600"/>
                    <a:gd name="connsiteY25" fmla="*/ 2039827 h 2039827"/>
                    <a:gd name="connsiteX26" fmla="*/ 1615903 w 2159600"/>
                    <a:gd name="connsiteY26" fmla="*/ 2039827 h 2039827"/>
                    <a:gd name="connsiteX27" fmla="*/ 1597368 w 2159600"/>
                    <a:gd name="connsiteY27" fmla="*/ 2027470 h 2039827"/>
                    <a:gd name="connsiteX28" fmla="*/ 1597368 w 2159600"/>
                    <a:gd name="connsiteY28" fmla="*/ 2027470 h 2039827"/>
                    <a:gd name="connsiteX29" fmla="*/ 1585011 w 2159600"/>
                    <a:gd name="connsiteY29" fmla="*/ 1959508 h 2039827"/>
                    <a:gd name="connsiteX30" fmla="*/ 1560298 w 2159600"/>
                    <a:gd name="connsiteY30" fmla="*/ 1928616 h 2039827"/>
                    <a:gd name="connsiteX31" fmla="*/ 1554119 w 2159600"/>
                    <a:gd name="connsiteY31" fmla="*/ 1891546 h 2039827"/>
                    <a:gd name="connsiteX32" fmla="*/ 1535584 w 2159600"/>
                    <a:gd name="connsiteY32" fmla="*/ 1848297 h 2039827"/>
                    <a:gd name="connsiteX33" fmla="*/ 1547941 w 2159600"/>
                    <a:gd name="connsiteY33" fmla="*/ 1817405 h 2039827"/>
                    <a:gd name="connsiteX34" fmla="*/ 1541762 w 2159600"/>
                    <a:gd name="connsiteY34" fmla="*/ 1798870 h 2039827"/>
                    <a:gd name="connsiteX35" fmla="*/ 1498514 w 2159600"/>
                    <a:gd name="connsiteY35" fmla="*/ 1774157 h 2039827"/>
                    <a:gd name="connsiteX36" fmla="*/ 1547941 w 2159600"/>
                    <a:gd name="connsiteY36" fmla="*/ 1743265 h 2039827"/>
                    <a:gd name="connsiteX37" fmla="*/ 1554119 w 2159600"/>
                    <a:gd name="connsiteY37" fmla="*/ 1730908 h 2039827"/>
                    <a:gd name="connsiteX38" fmla="*/ 1560298 w 2159600"/>
                    <a:gd name="connsiteY38" fmla="*/ 1700016 h 2039827"/>
                    <a:gd name="connsiteX39" fmla="*/ 1535584 w 2159600"/>
                    <a:gd name="connsiteY39" fmla="*/ 1669124 h 2039827"/>
                    <a:gd name="connsiteX40" fmla="*/ 1560298 w 2159600"/>
                    <a:gd name="connsiteY40" fmla="*/ 1669124 h 2039827"/>
                    <a:gd name="connsiteX41" fmla="*/ 1585011 w 2159600"/>
                    <a:gd name="connsiteY41" fmla="*/ 1650589 h 2039827"/>
                    <a:gd name="connsiteX42" fmla="*/ 1560298 w 2159600"/>
                    <a:gd name="connsiteY42" fmla="*/ 1594984 h 2039827"/>
                    <a:gd name="connsiteX43" fmla="*/ 1628260 w 2159600"/>
                    <a:gd name="connsiteY43" fmla="*/ 1594984 h 2039827"/>
                    <a:gd name="connsiteX44" fmla="*/ 1659152 w 2159600"/>
                    <a:gd name="connsiteY44" fmla="*/ 1533200 h 2039827"/>
                    <a:gd name="connsiteX45" fmla="*/ 1714757 w 2159600"/>
                    <a:gd name="connsiteY45" fmla="*/ 1502308 h 2039827"/>
                    <a:gd name="connsiteX46" fmla="*/ 1708579 w 2159600"/>
                    <a:gd name="connsiteY46" fmla="*/ 1483773 h 2039827"/>
                    <a:gd name="connsiteX47" fmla="*/ 1949535 w 2159600"/>
                    <a:gd name="connsiteY47" fmla="*/ 1286065 h 2039827"/>
                    <a:gd name="connsiteX48" fmla="*/ 1992784 w 2159600"/>
                    <a:gd name="connsiteY48" fmla="*/ 1267530 h 2039827"/>
                    <a:gd name="connsiteX49" fmla="*/ 2017498 w 2159600"/>
                    <a:gd name="connsiteY49" fmla="*/ 1329313 h 2039827"/>
                    <a:gd name="connsiteX50" fmla="*/ 2159600 w 2159600"/>
                    <a:gd name="connsiteY50" fmla="*/ 1051286 h 2039827"/>
                    <a:gd name="connsiteX51" fmla="*/ 2141065 w 2159600"/>
                    <a:gd name="connsiteY51" fmla="*/ 903005 h 2039827"/>
                    <a:gd name="connsiteX52" fmla="*/ 2110173 w 2159600"/>
                    <a:gd name="connsiteY52" fmla="*/ 872113 h 2039827"/>
                    <a:gd name="connsiteX53" fmla="*/ 2085460 w 2159600"/>
                    <a:gd name="connsiteY53" fmla="*/ 791795 h 2039827"/>
                    <a:gd name="connsiteX54" fmla="*/ 2073103 w 2159600"/>
                    <a:gd name="connsiteY54" fmla="*/ 618800 h 2039827"/>
                    <a:gd name="connsiteX55" fmla="*/ 2060746 w 2159600"/>
                    <a:gd name="connsiteY55" fmla="*/ 519946 h 2039827"/>
                    <a:gd name="connsiteX56" fmla="*/ 2042211 w 2159600"/>
                    <a:gd name="connsiteY56" fmla="*/ 501411 h 2039827"/>
                    <a:gd name="connsiteX57" fmla="*/ 1992784 w 2159600"/>
                    <a:gd name="connsiteY57" fmla="*/ 526124 h 2039827"/>
                    <a:gd name="connsiteX58" fmla="*/ 1884028 w 2159600"/>
                    <a:gd name="connsiteY58" fmla="*/ 453649 h 2039827"/>
                    <a:gd name="connsiteX59" fmla="*/ 1844503 w 2159600"/>
                    <a:gd name="connsiteY59" fmla="*/ 470519 h 2039827"/>
                    <a:gd name="connsiteX60" fmla="*/ 1776541 w 2159600"/>
                    <a:gd name="connsiteY60" fmla="*/ 464340 h 2039827"/>
                    <a:gd name="connsiteX61" fmla="*/ 1702400 w 2159600"/>
                    <a:gd name="connsiteY61" fmla="*/ 519946 h 2039827"/>
                    <a:gd name="connsiteX62" fmla="*/ 1640617 w 2159600"/>
                    <a:gd name="connsiteY62" fmla="*/ 489054 h 2039827"/>
                    <a:gd name="connsiteX63" fmla="*/ 1603546 w 2159600"/>
                    <a:gd name="connsiteY63" fmla="*/ 501411 h 2039827"/>
                    <a:gd name="connsiteX64" fmla="*/ 1603608 w 2159600"/>
                    <a:gd name="connsiteY64" fmla="*/ 489288 h 2039827"/>
                    <a:gd name="connsiteX65" fmla="*/ 1529406 w 2159600"/>
                    <a:gd name="connsiteY65" fmla="*/ 495232 h 2039827"/>
                    <a:gd name="connsiteX66" fmla="*/ 1498514 w 2159600"/>
                    <a:gd name="connsiteY66" fmla="*/ 470519 h 2039827"/>
                    <a:gd name="connsiteX67" fmla="*/ 1451525 w 2159600"/>
                    <a:gd name="connsiteY67" fmla="*/ 481697 h 2039827"/>
                    <a:gd name="connsiteX68" fmla="*/ 1372168 w 2159600"/>
                    <a:gd name="connsiteY68" fmla="*/ 433707 h 2039827"/>
                    <a:gd name="connsiteX69" fmla="*/ 1300806 w 2159600"/>
                    <a:gd name="connsiteY69" fmla="*/ 451984 h 2039827"/>
                    <a:gd name="connsiteX70" fmla="*/ 1269914 w 2159600"/>
                    <a:gd name="connsiteY70" fmla="*/ 439627 h 2039827"/>
                    <a:gd name="connsiteX71" fmla="*/ 1250011 w 2159600"/>
                    <a:gd name="connsiteY71" fmla="*/ 432292 h 2039827"/>
                    <a:gd name="connsiteX72" fmla="*/ 1220487 w 2159600"/>
                    <a:gd name="connsiteY72" fmla="*/ 396378 h 2039827"/>
                    <a:gd name="connsiteX73" fmla="*/ 1153535 w 2159600"/>
                    <a:gd name="connsiteY73" fmla="*/ 390478 h 2039827"/>
                    <a:gd name="connsiteX74" fmla="*/ 1115454 w 2159600"/>
                    <a:gd name="connsiteY74" fmla="*/ 371665 h 2039827"/>
                    <a:gd name="connsiteX75" fmla="*/ 1096919 w 2159600"/>
                    <a:gd name="connsiteY75" fmla="*/ 371665 h 2039827"/>
                    <a:gd name="connsiteX76" fmla="*/ 1084562 w 2159600"/>
                    <a:gd name="connsiteY76" fmla="*/ 359308 h 2039827"/>
                    <a:gd name="connsiteX77" fmla="*/ 1072206 w 2159600"/>
                    <a:gd name="connsiteY77" fmla="*/ 353130 h 2039827"/>
                    <a:gd name="connsiteX78" fmla="*/ 1077975 w 2159600"/>
                    <a:gd name="connsiteY78" fmla="*/ 10936 h 2039827"/>
                    <a:gd name="connsiteX79" fmla="*/ 608423 w 2159600"/>
                    <a:gd name="connsiteY79" fmla="*/ 0 h 2039827"/>
                    <a:gd name="connsiteX0" fmla="*/ 608423 w 2159600"/>
                    <a:gd name="connsiteY0" fmla="*/ 0 h 2039827"/>
                    <a:gd name="connsiteX1" fmla="*/ 590292 w 2159600"/>
                    <a:gd name="connsiteY1" fmla="*/ 872113 h 2039827"/>
                    <a:gd name="connsiteX2" fmla="*/ 6178 w 2159600"/>
                    <a:gd name="connsiteY2" fmla="*/ 841299 h 2039827"/>
                    <a:gd name="connsiteX3" fmla="*/ 0 w 2159600"/>
                    <a:gd name="connsiteY3" fmla="*/ 880734 h 2039827"/>
                    <a:gd name="connsiteX4" fmla="*/ 58952 w 2159600"/>
                    <a:gd name="connsiteY4" fmla="*/ 921540 h 2039827"/>
                    <a:gd name="connsiteX5" fmla="*/ 114557 w 2159600"/>
                    <a:gd name="connsiteY5" fmla="*/ 989503 h 2039827"/>
                    <a:gd name="connsiteX6" fmla="*/ 163984 w 2159600"/>
                    <a:gd name="connsiteY6" fmla="*/ 1063643 h 2039827"/>
                    <a:gd name="connsiteX7" fmla="*/ 213411 w 2159600"/>
                    <a:gd name="connsiteY7" fmla="*/ 1076000 h 2039827"/>
                    <a:gd name="connsiteX8" fmla="*/ 250481 w 2159600"/>
                    <a:gd name="connsiteY8" fmla="*/ 1125427 h 2039827"/>
                    <a:gd name="connsiteX9" fmla="*/ 281373 w 2159600"/>
                    <a:gd name="connsiteY9" fmla="*/ 1174854 h 2039827"/>
                    <a:gd name="connsiteX10" fmla="*/ 306087 w 2159600"/>
                    <a:gd name="connsiteY10" fmla="*/ 1230459 h 2039827"/>
                    <a:gd name="connsiteX11" fmla="*/ 318444 w 2159600"/>
                    <a:gd name="connsiteY11" fmla="*/ 1304600 h 2039827"/>
                    <a:gd name="connsiteX12" fmla="*/ 336979 w 2159600"/>
                    <a:gd name="connsiteY12" fmla="*/ 1329313 h 2039827"/>
                    <a:gd name="connsiteX13" fmla="*/ 442011 w 2159600"/>
                    <a:gd name="connsiteY13" fmla="*/ 1409632 h 2039827"/>
                    <a:gd name="connsiteX14" fmla="*/ 448190 w 2159600"/>
                    <a:gd name="connsiteY14" fmla="*/ 1384919 h 2039827"/>
                    <a:gd name="connsiteX15" fmla="*/ 584114 w 2159600"/>
                    <a:gd name="connsiteY15" fmla="*/ 1452881 h 2039827"/>
                    <a:gd name="connsiteX16" fmla="*/ 584114 w 2159600"/>
                    <a:gd name="connsiteY16" fmla="*/ 1452881 h 2039827"/>
                    <a:gd name="connsiteX17" fmla="*/ 615006 w 2159600"/>
                    <a:gd name="connsiteY17" fmla="*/ 1397276 h 2039827"/>
                    <a:gd name="connsiteX18" fmla="*/ 670611 w 2159600"/>
                    <a:gd name="connsiteY18" fmla="*/ 1329313 h 2039827"/>
                    <a:gd name="connsiteX19" fmla="*/ 1208130 w 2159600"/>
                    <a:gd name="connsiteY19" fmla="*/ 1817405 h 2039827"/>
                    <a:gd name="connsiteX20" fmla="*/ 1232844 w 2159600"/>
                    <a:gd name="connsiteY20" fmla="*/ 1879189 h 2039827"/>
                    <a:gd name="connsiteX21" fmla="*/ 1257557 w 2159600"/>
                    <a:gd name="connsiteY21" fmla="*/ 1940973 h 2039827"/>
                    <a:gd name="connsiteX22" fmla="*/ 1288449 w 2159600"/>
                    <a:gd name="connsiteY22" fmla="*/ 1984222 h 2039827"/>
                    <a:gd name="connsiteX23" fmla="*/ 1449087 w 2159600"/>
                    <a:gd name="connsiteY23" fmla="*/ 2027470 h 2039827"/>
                    <a:gd name="connsiteX24" fmla="*/ 1523227 w 2159600"/>
                    <a:gd name="connsiteY24" fmla="*/ 2039827 h 2039827"/>
                    <a:gd name="connsiteX25" fmla="*/ 1615903 w 2159600"/>
                    <a:gd name="connsiteY25" fmla="*/ 2039827 h 2039827"/>
                    <a:gd name="connsiteX26" fmla="*/ 1597368 w 2159600"/>
                    <a:gd name="connsiteY26" fmla="*/ 2027470 h 2039827"/>
                    <a:gd name="connsiteX27" fmla="*/ 1597368 w 2159600"/>
                    <a:gd name="connsiteY27" fmla="*/ 2027470 h 2039827"/>
                    <a:gd name="connsiteX28" fmla="*/ 1585011 w 2159600"/>
                    <a:gd name="connsiteY28" fmla="*/ 1959508 h 2039827"/>
                    <a:gd name="connsiteX29" fmla="*/ 1560298 w 2159600"/>
                    <a:gd name="connsiteY29" fmla="*/ 1928616 h 2039827"/>
                    <a:gd name="connsiteX30" fmla="*/ 1554119 w 2159600"/>
                    <a:gd name="connsiteY30" fmla="*/ 1891546 h 2039827"/>
                    <a:gd name="connsiteX31" fmla="*/ 1535584 w 2159600"/>
                    <a:gd name="connsiteY31" fmla="*/ 1848297 h 2039827"/>
                    <a:gd name="connsiteX32" fmla="*/ 1547941 w 2159600"/>
                    <a:gd name="connsiteY32" fmla="*/ 1817405 h 2039827"/>
                    <a:gd name="connsiteX33" fmla="*/ 1541762 w 2159600"/>
                    <a:gd name="connsiteY33" fmla="*/ 1798870 h 2039827"/>
                    <a:gd name="connsiteX34" fmla="*/ 1498514 w 2159600"/>
                    <a:gd name="connsiteY34" fmla="*/ 1774157 h 2039827"/>
                    <a:gd name="connsiteX35" fmla="*/ 1547941 w 2159600"/>
                    <a:gd name="connsiteY35" fmla="*/ 1743265 h 2039827"/>
                    <a:gd name="connsiteX36" fmla="*/ 1554119 w 2159600"/>
                    <a:gd name="connsiteY36" fmla="*/ 1730908 h 2039827"/>
                    <a:gd name="connsiteX37" fmla="*/ 1560298 w 2159600"/>
                    <a:gd name="connsiteY37" fmla="*/ 1700016 h 2039827"/>
                    <a:gd name="connsiteX38" fmla="*/ 1535584 w 2159600"/>
                    <a:gd name="connsiteY38" fmla="*/ 1669124 h 2039827"/>
                    <a:gd name="connsiteX39" fmla="*/ 1560298 w 2159600"/>
                    <a:gd name="connsiteY39" fmla="*/ 1669124 h 2039827"/>
                    <a:gd name="connsiteX40" fmla="*/ 1585011 w 2159600"/>
                    <a:gd name="connsiteY40" fmla="*/ 1650589 h 2039827"/>
                    <a:gd name="connsiteX41" fmla="*/ 1560298 w 2159600"/>
                    <a:gd name="connsiteY41" fmla="*/ 1594984 h 2039827"/>
                    <a:gd name="connsiteX42" fmla="*/ 1628260 w 2159600"/>
                    <a:gd name="connsiteY42" fmla="*/ 1594984 h 2039827"/>
                    <a:gd name="connsiteX43" fmla="*/ 1659152 w 2159600"/>
                    <a:gd name="connsiteY43" fmla="*/ 1533200 h 2039827"/>
                    <a:gd name="connsiteX44" fmla="*/ 1714757 w 2159600"/>
                    <a:gd name="connsiteY44" fmla="*/ 1502308 h 2039827"/>
                    <a:gd name="connsiteX45" fmla="*/ 1708579 w 2159600"/>
                    <a:gd name="connsiteY45" fmla="*/ 1483773 h 2039827"/>
                    <a:gd name="connsiteX46" fmla="*/ 1949535 w 2159600"/>
                    <a:gd name="connsiteY46" fmla="*/ 1286065 h 2039827"/>
                    <a:gd name="connsiteX47" fmla="*/ 1992784 w 2159600"/>
                    <a:gd name="connsiteY47" fmla="*/ 1267530 h 2039827"/>
                    <a:gd name="connsiteX48" fmla="*/ 2017498 w 2159600"/>
                    <a:gd name="connsiteY48" fmla="*/ 1329313 h 2039827"/>
                    <a:gd name="connsiteX49" fmla="*/ 2159600 w 2159600"/>
                    <a:gd name="connsiteY49" fmla="*/ 1051286 h 2039827"/>
                    <a:gd name="connsiteX50" fmla="*/ 2141065 w 2159600"/>
                    <a:gd name="connsiteY50" fmla="*/ 903005 h 2039827"/>
                    <a:gd name="connsiteX51" fmla="*/ 2110173 w 2159600"/>
                    <a:gd name="connsiteY51" fmla="*/ 872113 h 2039827"/>
                    <a:gd name="connsiteX52" fmla="*/ 2085460 w 2159600"/>
                    <a:gd name="connsiteY52" fmla="*/ 791795 h 2039827"/>
                    <a:gd name="connsiteX53" fmla="*/ 2073103 w 2159600"/>
                    <a:gd name="connsiteY53" fmla="*/ 618800 h 2039827"/>
                    <a:gd name="connsiteX54" fmla="*/ 2060746 w 2159600"/>
                    <a:gd name="connsiteY54" fmla="*/ 519946 h 2039827"/>
                    <a:gd name="connsiteX55" fmla="*/ 2042211 w 2159600"/>
                    <a:gd name="connsiteY55" fmla="*/ 501411 h 2039827"/>
                    <a:gd name="connsiteX56" fmla="*/ 1992784 w 2159600"/>
                    <a:gd name="connsiteY56" fmla="*/ 526124 h 2039827"/>
                    <a:gd name="connsiteX57" fmla="*/ 1884028 w 2159600"/>
                    <a:gd name="connsiteY57" fmla="*/ 453649 h 2039827"/>
                    <a:gd name="connsiteX58" fmla="*/ 1844503 w 2159600"/>
                    <a:gd name="connsiteY58" fmla="*/ 470519 h 2039827"/>
                    <a:gd name="connsiteX59" fmla="*/ 1776541 w 2159600"/>
                    <a:gd name="connsiteY59" fmla="*/ 464340 h 2039827"/>
                    <a:gd name="connsiteX60" fmla="*/ 1702400 w 2159600"/>
                    <a:gd name="connsiteY60" fmla="*/ 519946 h 2039827"/>
                    <a:gd name="connsiteX61" fmla="*/ 1640617 w 2159600"/>
                    <a:gd name="connsiteY61" fmla="*/ 489054 h 2039827"/>
                    <a:gd name="connsiteX62" fmla="*/ 1603546 w 2159600"/>
                    <a:gd name="connsiteY62" fmla="*/ 501411 h 2039827"/>
                    <a:gd name="connsiteX63" fmla="*/ 1603608 w 2159600"/>
                    <a:gd name="connsiteY63" fmla="*/ 489288 h 2039827"/>
                    <a:gd name="connsiteX64" fmla="*/ 1529406 w 2159600"/>
                    <a:gd name="connsiteY64" fmla="*/ 495232 h 2039827"/>
                    <a:gd name="connsiteX65" fmla="*/ 1498514 w 2159600"/>
                    <a:gd name="connsiteY65" fmla="*/ 470519 h 2039827"/>
                    <a:gd name="connsiteX66" fmla="*/ 1451525 w 2159600"/>
                    <a:gd name="connsiteY66" fmla="*/ 481697 h 2039827"/>
                    <a:gd name="connsiteX67" fmla="*/ 1372168 w 2159600"/>
                    <a:gd name="connsiteY67" fmla="*/ 433707 h 2039827"/>
                    <a:gd name="connsiteX68" fmla="*/ 1300806 w 2159600"/>
                    <a:gd name="connsiteY68" fmla="*/ 451984 h 2039827"/>
                    <a:gd name="connsiteX69" fmla="*/ 1269914 w 2159600"/>
                    <a:gd name="connsiteY69" fmla="*/ 439627 h 2039827"/>
                    <a:gd name="connsiteX70" fmla="*/ 1250011 w 2159600"/>
                    <a:gd name="connsiteY70" fmla="*/ 432292 h 2039827"/>
                    <a:gd name="connsiteX71" fmla="*/ 1220487 w 2159600"/>
                    <a:gd name="connsiteY71" fmla="*/ 396378 h 2039827"/>
                    <a:gd name="connsiteX72" fmla="*/ 1153535 w 2159600"/>
                    <a:gd name="connsiteY72" fmla="*/ 390478 h 2039827"/>
                    <a:gd name="connsiteX73" fmla="*/ 1115454 w 2159600"/>
                    <a:gd name="connsiteY73" fmla="*/ 371665 h 2039827"/>
                    <a:gd name="connsiteX74" fmla="*/ 1096919 w 2159600"/>
                    <a:gd name="connsiteY74" fmla="*/ 371665 h 2039827"/>
                    <a:gd name="connsiteX75" fmla="*/ 1084562 w 2159600"/>
                    <a:gd name="connsiteY75" fmla="*/ 359308 h 2039827"/>
                    <a:gd name="connsiteX76" fmla="*/ 1072206 w 2159600"/>
                    <a:gd name="connsiteY76" fmla="*/ 353130 h 2039827"/>
                    <a:gd name="connsiteX77" fmla="*/ 1077975 w 2159600"/>
                    <a:gd name="connsiteY77" fmla="*/ 10936 h 2039827"/>
                    <a:gd name="connsiteX78" fmla="*/ 608423 w 2159600"/>
                    <a:gd name="connsiteY78" fmla="*/ 0 h 2039827"/>
                    <a:gd name="connsiteX0" fmla="*/ 608423 w 2159600"/>
                    <a:gd name="connsiteY0" fmla="*/ 0 h 2039827"/>
                    <a:gd name="connsiteX1" fmla="*/ 590292 w 2159600"/>
                    <a:gd name="connsiteY1" fmla="*/ 872113 h 2039827"/>
                    <a:gd name="connsiteX2" fmla="*/ 6178 w 2159600"/>
                    <a:gd name="connsiteY2" fmla="*/ 841299 h 2039827"/>
                    <a:gd name="connsiteX3" fmla="*/ 0 w 2159600"/>
                    <a:gd name="connsiteY3" fmla="*/ 880734 h 2039827"/>
                    <a:gd name="connsiteX4" fmla="*/ 58952 w 2159600"/>
                    <a:gd name="connsiteY4" fmla="*/ 921540 h 2039827"/>
                    <a:gd name="connsiteX5" fmla="*/ 114557 w 2159600"/>
                    <a:gd name="connsiteY5" fmla="*/ 989503 h 2039827"/>
                    <a:gd name="connsiteX6" fmla="*/ 163984 w 2159600"/>
                    <a:gd name="connsiteY6" fmla="*/ 1063643 h 2039827"/>
                    <a:gd name="connsiteX7" fmla="*/ 213411 w 2159600"/>
                    <a:gd name="connsiteY7" fmla="*/ 1076000 h 2039827"/>
                    <a:gd name="connsiteX8" fmla="*/ 250481 w 2159600"/>
                    <a:gd name="connsiteY8" fmla="*/ 1125427 h 2039827"/>
                    <a:gd name="connsiteX9" fmla="*/ 281373 w 2159600"/>
                    <a:gd name="connsiteY9" fmla="*/ 1174854 h 2039827"/>
                    <a:gd name="connsiteX10" fmla="*/ 306087 w 2159600"/>
                    <a:gd name="connsiteY10" fmla="*/ 1230459 h 2039827"/>
                    <a:gd name="connsiteX11" fmla="*/ 318444 w 2159600"/>
                    <a:gd name="connsiteY11" fmla="*/ 1304600 h 2039827"/>
                    <a:gd name="connsiteX12" fmla="*/ 336979 w 2159600"/>
                    <a:gd name="connsiteY12" fmla="*/ 1329313 h 2039827"/>
                    <a:gd name="connsiteX13" fmla="*/ 442011 w 2159600"/>
                    <a:gd name="connsiteY13" fmla="*/ 1409632 h 2039827"/>
                    <a:gd name="connsiteX14" fmla="*/ 448190 w 2159600"/>
                    <a:gd name="connsiteY14" fmla="*/ 1384919 h 2039827"/>
                    <a:gd name="connsiteX15" fmla="*/ 584114 w 2159600"/>
                    <a:gd name="connsiteY15" fmla="*/ 1452881 h 2039827"/>
                    <a:gd name="connsiteX16" fmla="*/ 584114 w 2159600"/>
                    <a:gd name="connsiteY16" fmla="*/ 1452881 h 2039827"/>
                    <a:gd name="connsiteX17" fmla="*/ 615006 w 2159600"/>
                    <a:gd name="connsiteY17" fmla="*/ 1397276 h 2039827"/>
                    <a:gd name="connsiteX18" fmla="*/ 670611 w 2159600"/>
                    <a:gd name="connsiteY18" fmla="*/ 1329313 h 2039827"/>
                    <a:gd name="connsiteX19" fmla="*/ 1208130 w 2159600"/>
                    <a:gd name="connsiteY19" fmla="*/ 1817405 h 2039827"/>
                    <a:gd name="connsiteX20" fmla="*/ 1232844 w 2159600"/>
                    <a:gd name="connsiteY20" fmla="*/ 1879189 h 2039827"/>
                    <a:gd name="connsiteX21" fmla="*/ 1257557 w 2159600"/>
                    <a:gd name="connsiteY21" fmla="*/ 1940973 h 2039827"/>
                    <a:gd name="connsiteX22" fmla="*/ 1288449 w 2159600"/>
                    <a:gd name="connsiteY22" fmla="*/ 1984222 h 2039827"/>
                    <a:gd name="connsiteX23" fmla="*/ 1449087 w 2159600"/>
                    <a:gd name="connsiteY23" fmla="*/ 2027470 h 2039827"/>
                    <a:gd name="connsiteX24" fmla="*/ 1615903 w 2159600"/>
                    <a:gd name="connsiteY24" fmla="*/ 2039827 h 2039827"/>
                    <a:gd name="connsiteX25" fmla="*/ 1597368 w 2159600"/>
                    <a:gd name="connsiteY25" fmla="*/ 2027470 h 2039827"/>
                    <a:gd name="connsiteX26" fmla="*/ 1597368 w 2159600"/>
                    <a:gd name="connsiteY26" fmla="*/ 2027470 h 2039827"/>
                    <a:gd name="connsiteX27" fmla="*/ 1585011 w 2159600"/>
                    <a:gd name="connsiteY27" fmla="*/ 1959508 h 2039827"/>
                    <a:gd name="connsiteX28" fmla="*/ 1560298 w 2159600"/>
                    <a:gd name="connsiteY28" fmla="*/ 1928616 h 2039827"/>
                    <a:gd name="connsiteX29" fmla="*/ 1554119 w 2159600"/>
                    <a:gd name="connsiteY29" fmla="*/ 1891546 h 2039827"/>
                    <a:gd name="connsiteX30" fmla="*/ 1535584 w 2159600"/>
                    <a:gd name="connsiteY30" fmla="*/ 1848297 h 2039827"/>
                    <a:gd name="connsiteX31" fmla="*/ 1547941 w 2159600"/>
                    <a:gd name="connsiteY31" fmla="*/ 1817405 h 2039827"/>
                    <a:gd name="connsiteX32" fmla="*/ 1541762 w 2159600"/>
                    <a:gd name="connsiteY32" fmla="*/ 1798870 h 2039827"/>
                    <a:gd name="connsiteX33" fmla="*/ 1498514 w 2159600"/>
                    <a:gd name="connsiteY33" fmla="*/ 1774157 h 2039827"/>
                    <a:gd name="connsiteX34" fmla="*/ 1547941 w 2159600"/>
                    <a:gd name="connsiteY34" fmla="*/ 1743265 h 2039827"/>
                    <a:gd name="connsiteX35" fmla="*/ 1554119 w 2159600"/>
                    <a:gd name="connsiteY35" fmla="*/ 1730908 h 2039827"/>
                    <a:gd name="connsiteX36" fmla="*/ 1560298 w 2159600"/>
                    <a:gd name="connsiteY36" fmla="*/ 1700016 h 2039827"/>
                    <a:gd name="connsiteX37" fmla="*/ 1535584 w 2159600"/>
                    <a:gd name="connsiteY37" fmla="*/ 1669124 h 2039827"/>
                    <a:gd name="connsiteX38" fmla="*/ 1560298 w 2159600"/>
                    <a:gd name="connsiteY38" fmla="*/ 1669124 h 2039827"/>
                    <a:gd name="connsiteX39" fmla="*/ 1585011 w 2159600"/>
                    <a:gd name="connsiteY39" fmla="*/ 1650589 h 2039827"/>
                    <a:gd name="connsiteX40" fmla="*/ 1560298 w 2159600"/>
                    <a:gd name="connsiteY40" fmla="*/ 1594984 h 2039827"/>
                    <a:gd name="connsiteX41" fmla="*/ 1628260 w 2159600"/>
                    <a:gd name="connsiteY41" fmla="*/ 1594984 h 2039827"/>
                    <a:gd name="connsiteX42" fmla="*/ 1659152 w 2159600"/>
                    <a:gd name="connsiteY42" fmla="*/ 1533200 h 2039827"/>
                    <a:gd name="connsiteX43" fmla="*/ 1714757 w 2159600"/>
                    <a:gd name="connsiteY43" fmla="*/ 1502308 h 2039827"/>
                    <a:gd name="connsiteX44" fmla="*/ 1708579 w 2159600"/>
                    <a:gd name="connsiteY44" fmla="*/ 1483773 h 2039827"/>
                    <a:gd name="connsiteX45" fmla="*/ 1949535 w 2159600"/>
                    <a:gd name="connsiteY45" fmla="*/ 1286065 h 2039827"/>
                    <a:gd name="connsiteX46" fmla="*/ 1992784 w 2159600"/>
                    <a:gd name="connsiteY46" fmla="*/ 1267530 h 2039827"/>
                    <a:gd name="connsiteX47" fmla="*/ 2017498 w 2159600"/>
                    <a:gd name="connsiteY47" fmla="*/ 1329313 h 2039827"/>
                    <a:gd name="connsiteX48" fmla="*/ 2159600 w 2159600"/>
                    <a:gd name="connsiteY48" fmla="*/ 1051286 h 2039827"/>
                    <a:gd name="connsiteX49" fmla="*/ 2141065 w 2159600"/>
                    <a:gd name="connsiteY49" fmla="*/ 903005 h 2039827"/>
                    <a:gd name="connsiteX50" fmla="*/ 2110173 w 2159600"/>
                    <a:gd name="connsiteY50" fmla="*/ 872113 h 2039827"/>
                    <a:gd name="connsiteX51" fmla="*/ 2085460 w 2159600"/>
                    <a:gd name="connsiteY51" fmla="*/ 791795 h 2039827"/>
                    <a:gd name="connsiteX52" fmla="*/ 2073103 w 2159600"/>
                    <a:gd name="connsiteY52" fmla="*/ 618800 h 2039827"/>
                    <a:gd name="connsiteX53" fmla="*/ 2060746 w 2159600"/>
                    <a:gd name="connsiteY53" fmla="*/ 519946 h 2039827"/>
                    <a:gd name="connsiteX54" fmla="*/ 2042211 w 2159600"/>
                    <a:gd name="connsiteY54" fmla="*/ 501411 h 2039827"/>
                    <a:gd name="connsiteX55" fmla="*/ 1992784 w 2159600"/>
                    <a:gd name="connsiteY55" fmla="*/ 526124 h 2039827"/>
                    <a:gd name="connsiteX56" fmla="*/ 1884028 w 2159600"/>
                    <a:gd name="connsiteY56" fmla="*/ 453649 h 2039827"/>
                    <a:gd name="connsiteX57" fmla="*/ 1844503 w 2159600"/>
                    <a:gd name="connsiteY57" fmla="*/ 470519 h 2039827"/>
                    <a:gd name="connsiteX58" fmla="*/ 1776541 w 2159600"/>
                    <a:gd name="connsiteY58" fmla="*/ 464340 h 2039827"/>
                    <a:gd name="connsiteX59" fmla="*/ 1702400 w 2159600"/>
                    <a:gd name="connsiteY59" fmla="*/ 519946 h 2039827"/>
                    <a:gd name="connsiteX60" fmla="*/ 1640617 w 2159600"/>
                    <a:gd name="connsiteY60" fmla="*/ 489054 h 2039827"/>
                    <a:gd name="connsiteX61" fmla="*/ 1603546 w 2159600"/>
                    <a:gd name="connsiteY61" fmla="*/ 501411 h 2039827"/>
                    <a:gd name="connsiteX62" fmla="*/ 1603608 w 2159600"/>
                    <a:gd name="connsiteY62" fmla="*/ 489288 h 2039827"/>
                    <a:gd name="connsiteX63" fmla="*/ 1529406 w 2159600"/>
                    <a:gd name="connsiteY63" fmla="*/ 495232 h 2039827"/>
                    <a:gd name="connsiteX64" fmla="*/ 1498514 w 2159600"/>
                    <a:gd name="connsiteY64" fmla="*/ 470519 h 2039827"/>
                    <a:gd name="connsiteX65" fmla="*/ 1451525 w 2159600"/>
                    <a:gd name="connsiteY65" fmla="*/ 481697 h 2039827"/>
                    <a:gd name="connsiteX66" fmla="*/ 1372168 w 2159600"/>
                    <a:gd name="connsiteY66" fmla="*/ 433707 h 2039827"/>
                    <a:gd name="connsiteX67" fmla="*/ 1300806 w 2159600"/>
                    <a:gd name="connsiteY67" fmla="*/ 451984 h 2039827"/>
                    <a:gd name="connsiteX68" fmla="*/ 1269914 w 2159600"/>
                    <a:gd name="connsiteY68" fmla="*/ 439627 h 2039827"/>
                    <a:gd name="connsiteX69" fmla="*/ 1250011 w 2159600"/>
                    <a:gd name="connsiteY69" fmla="*/ 432292 h 2039827"/>
                    <a:gd name="connsiteX70" fmla="*/ 1220487 w 2159600"/>
                    <a:gd name="connsiteY70" fmla="*/ 396378 h 2039827"/>
                    <a:gd name="connsiteX71" fmla="*/ 1153535 w 2159600"/>
                    <a:gd name="connsiteY71" fmla="*/ 390478 h 2039827"/>
                    <a:gd name="connsiteX72" fmla="*/ 1115454 w 2159600"/>
                    <a:gd name="connsiteY72" fmla="*/ 371665 h 2039827"/>
                    <a:gd name="connsiteX73" fmla="*/ 1096919 w 2159600"/>
                    <a:gd name="connsiteY73" fmla="*/ 371665 h 2039827"/>
                    <a:gd name="connsiteX74" fmla="*/ 1084562 w 2159600"/>
                    <a:gd name="connsiteY74" fmla="*/ 359308 h 2039827"/>
                    <a:gd name="connsiteX75" fmla="*/ 1072206 w 2159600"/>
                    <a:gd name="connsiteY75" fmla="*/ 353130 h 2039827"/>
                    <a:gd name="connsiteX76" fmla="*/ 1077975 w 2159600"/>
                    <a:gd name="connsiteY76" fmla="*/ 10936 h 2039827"/>
                    <a:gd name="connsiteX77" fmla="*/ 608423 w 2159600"/>
                    <a:gd name="connsiteY77" fmla="*/ 0 h 2039827"/>
                    <a:gd name="connsiteX0" fmla="*/ 608423 w 2159600"/>
                    <a:gd name="connsiteY0" fmla="*/ 0 h 2039827"/>
                    <a:gd name="connsiteX1" fmla="*/ 590292 w 2159600"/>
                    <a:gd name="connsiteY1" fmla="*/ 872113 h 2039827"/>
                    <a:gd name="connsiteX2" fmla="*/ 6178 w 2159600"/>
                    <a:gd name="connsiteY2" fmla="*/ 841299 h 2039827"/>
                    <a:gd name="connsiteX3" fmla="*/ 0 w 2159600"/>
                    <a:gd name="connsiteY3" fmla="*/ 880734 h 2039827"/>
                    <a:gd name="connsiteX4" fmla="*/ 58952 w 2159600"/>
                    <a:gd name="connsiteY4" fmla="*/ 921540 h 2039827"/>
                    <a:gd name="connsiteX5" fmla="*/ 114557 w 2159600"/>
                    <a:gd name="connsiteY5" fmla="*/ 989503 h 2039827"/>
                    <a:gd name="connsiteX6" fmla="*/ 163984 w 2159600"/>
                    <a:gd name="connsiteY6" fmla="*/ 1063643 h 2039827"/>
                    <a:gd name="connsiteX7" fmla="*/ 213411 w 2159600"/>
                    <a:gd name="connsiteY7" fmla="*/ 1076000 h 2039827"/>
                    <a:gd name="connsiteX8" fmla="*/ 250481 w 2159600"/>
                    <a:gd name="connsiteY8" fmla="*/ 1125427 h 2039827"/>
                    <a:gd name="connsiteX9" fmla="*/ 281373 w 2159600"/>
                    <a:gd name="connsiteY9" fmla="*/ 1174854 h 2039827"/>
                    <a:gd name="connsiteX10" fmla="*/ 306087 w 2159600"/>
                    <a:gd name="connsiteY10" fmla="*/ 1230459 h 2039827"/>
                    <a:gd name="connsiteX11" fmla="*/ 318444 w 2159600"/>
                    <a:gd name="connsiteY11" fmla="*/ 1304600 h 2039827"/>
                    <a:gd name="connsiteX12" fmla="*/ 336979 w 2159600"/>
                    <a:gd name="connsiteY12" fmla="*/ 1329313 h 2039827"/>
                    <a:gd name="connsiteX13" fmla="*/ 442011 w 2159600"/>
                    <a:gd name="connsiteY13" fmla="*/ 1409632 h 2039827"/>
                    <a:gd name="connsiteX14" fmla="*/ 448190 w 2159600"/>
                    <a:gd name="connsiteY14" fmla="*/ 1384919 h 2039827"/>
                    <a:gd name="connsiteX15" fmla="*/ 584114 w 2159600"/>
                    <a:gd name="connsiteY15" fmla="*/ 1452881 h 2039827"/>
                    <a:gd name="connsiteX16" fmla="*/ 584114 w 2159600"/>
                    <a:gd name="connsiteY16" fmla="*/ 1452881 h 2039827"/>
                    <a:gd name="connsiteX17" fmla="*/ 615006 w 2159600"/>
                    <a:gd name="connsiteY17" fmla="*/ 1397276 h 2039827"/>
                    <a:gd name="connsiteX18" fmla="*/ 670611 w 2159600"/>
                    <a:gd name="connsiteY18" fmla="*/ 1329313 h 2039827"/>
                    <a:gd name="connsiteX19" fmla="*/ 1208130 w 2159600"/>
                    <a:gd name="connsiteY19" fmla="*/ 1817405 h 2039827"/>
                    <a:gd name="connsiteX20" fmla="*/ 1232844 w 2159600"/>
                    <a:gd name="connsiteY20" fmla="*/ 1879189 h 2039827"/>
                    <a:gd name="connsiteX21" fmla="*/ 1257557 w 2159600"/>
                    <a:gd name="connsiteY21" fmla="*/ 1940973 h 2039827"/>
                    <a:gd name="connsiteX22" fmla="*/ 1288449 w 2159600"/>
                    <a:gd name="connsiteY22" fmla="*/ 1984222 h 2039827"/>
                    <a:gd name="connsiteX23" fmla="*/ 1449087 w 2159600"/>
                    <a:gd name="connsiteY23" fmla="*/ 2027470 h 2039827"/>
                    <a:gd name="connsiteX24" fmla="*/ 1615903 w 2159600"/>
                    <a:gd name="connsiteY24" fmla="*/ 2039827 h 2039827"/>
                    <a:gd name="connsiteX25" fmla="*/ 1597368 w 2159600"/>
                    <a:gd name="connsiteY25" fmla="*/ 2027470 h 2039827"/>
                    <a:gd name="connsiteX26" fmla="*/ 1585011 w 2159600"/>
                    <a:gd name="connsiteY26" fmla="*/ 1959508 h 2039827"/>
                    <a:gd name="connsiteX27" fmla="*/ 1560298 w 2159600"/>
                    <a:gd name="connsiteY27" fmla="*/ 1928616 h 2039827"/>
                    <a:gd name="connsiteX28" fmla="*/ 1554119 w 2159600"/>
                    <a:gd name="connsiteY28" fmla="*/ 1891546 h 2039827"/>
                    <a:gd name="connsiteX29" fmla="*/ 1535584 w 2159600"/>
                    <a:gd name="connsiteY29" fmla="*/ 1848297 h 2039827"/>
                    <a:gd name="connsiteX30" fmla="*/ 1547941 w 2159600"/>
                    <a:gd name="connsiteY30" fmla="*/ 1817405 h 2039827"/>
                    <a:gd name="connsiteX31" fmla="*/ 1541762 w 2159600"/>
                    <a:gd name="connsiteY31" fmla="*/ 1798870 h 2039827"/>
                    <a:gd name="connsiteX32" fmla="*/ 1498514 w 2159600"/>
                    <a:gd name="connsiteY32" fmla="*/ 1774157 h 2039827"/>
                    <a:gd name="connsiteX33" fmla="*/ 1547941 w 2159600"/>
                    <a:gd name="connsiteY33" fmla="*/ 1743265 h 2039827"/>
                    <a:gd name="connsiteX34" fmla="*/ 1554119 w 2159600"/>
                    <a:gd name="connsiteY34" fmla="*/ 1730908 h 2039827"/>
                    <a:gd name="connsiteX35" fmla="*/ 1560298 w 2159600"/>
                    <a:gd name="connsiteY35" fmla="*/ 1700016 h 2039827"/>
                    <a:gd name="connsiteX36" fmla="*/ 1535584 w 2159600"/>
                    <a:gd name="connsiteY36" fmla="*/ 1669124 h 2039827"/>
                    <a:gd name="connsiteX37" fmla="*/ 1560298 w 2159600"/>
                    <a:gd name="connsiteY37" fmla="*/ 1669124 h 2039827"/>
                    <a:gd name="connsiteX38" fmla="*/ 1585011 w 2159600"/>
                    <a:gd name="connsiteY38" fmla="*/ 1650589 h 2039827"/>
                    <a:gd name="connsiteX39" fmla="*/ 1560298 w 2159600"/>
                    <a:gd name="connsiteY39" fmla="*/ 1594984 h 2039827"/>
                    <a:gd name="connsiteX40" fmla="*/ 1628260 w 2159600"/>
                    <a:gd name="connsiteY40" fmla="*/ 1594984 h 2039827"/>
                    <a:gd name="connsiteX41" fmla="*/ 1659152 w 2159600"/>
                    <a:gd name="connsiteY41" fmla="*/ 1533200 h 2039827"/>
                    <a:gd name="connsiteX42" fmla="*/ 1714757 w 2159600"/>
                    <a:gd name="connsiteY42" fmla="*/ 1502308 h 2039827"/>
                    <a:gd name="connsiteX43" fmla="*/ 1708579 w 2159600"/>
                    <a:gd name="connsiteY43" fmla="*/ 1483773 h 2039827"/>
                    <a:gd name="connsiteX44" fmla="*/ 1949535 w 2159600"/>
                    <a:gd name="connsiteY44" fmla="*/ 1286065 h 2039827"/>
                    <a:gd name="connsiteX45" fmla="*/ 1992784 w 2159600"/>
                    <a:gd name="connsiteY45" fmla="*/ 1267530 h 2039827"/>
                    <a:gd name="connsiteX46" fmla="*/ 2017498 w 2159600"/>
                    <a:gd name="connsiteY46" fmla="*/ 1329313 h 2039827"/>
                    <a:gd name="connsiteX47" fmla="*/ 2159600 w 2159600"/>
                    <a:gd name="connsiteY47" fmla="*/ 1051286 h 2039827"/>
                    <a:gd name="connsiteX48" fmla="*/ 2141065 w 2159600"/>
                    <a:gd name="connsiteY48" fmla="*/ 903005 h 2039827"/>
                    <a:gd name="connsiteX49" fmla="*/ 2110173 w 2159600"/>
                    <a:gd name="connsiteY49" fmla="*/ 872113 h 2039827"/>
                    <a:gd name="connsiteX50" fmla="*/ 2085460 w 2159600"/>
                    <a:gd name="connsiteY50" fmla="*/ 791795 h 2039827"/>
                    <a:gd name="connsiteX51" fmla="*/ 2073103 w 2159600"/>
                    <a:gd name="connsiteY51" fmla="*/ 618800 h 2039827"/>
                    <a:gd name="connsiteX52" fmla="*/ 2060746 w 2159600"/>
                    <a:gd name="connsiteY52" fmla="*/ 519946 h 2039827"/>
                    <a:gd name="connsiteX53" fmla="*/ 2042211 w 2159600"/>
                    <a:gd name="connsiteY53" fmla="*/ 501411 h 2039827"/>
                    <a:gd name="connsiteX54" fmla="*/ 1992784 w 2159600"/>
                    <a:gd name="connsiteY54" fmla="*/ 526124 h 2039827"/>
                    <a:gd name="connsiteX55" fmla="*/ 1884028 w 2159600"/>
                    <a:gd name="connsiteY55" fmla="*/ 453649 h 2039827"/>
                    <a:gd name="connsiteX56" fmla="*/ 1844503 w 2159600"/>
                    <a:gd name="connsiteY56" fmla="*/ 470519 h 2039827"/>
                    <a:gd name="connsiteX57" fmla="*/ 1776541 w 2159600"/>
                    <a:gd name="connsiteY57" fmla="*/ 464340 h 2039827"/>
                    <a:gd name="connsiteX58" fmla="*/ 1702400 w 2159600"/>
                    <a:gd name="connsiteY58" fmla="*/ 519946 h 2039827"/>
                    <a:gd name="connsiteX59" fmla="*/ 1640617 w 2159600"/>
                    <a:gd name="connsiteY59" fmla="*/ 489054 h 2039827"/>
                    <a:gd name="connsiteX60" fmla="*/ 1603546 w 2159600"/>
                    <a:gd name="connsiteY60" fmla="*/ 501411 h 2039827"/>
                    <a:gd name="connsiteX61" fmla="*/ 1603608 w 2159600"/>
                    <a:gd name="connsiteY61" fmla="*/ 489288 h 2039827"/>
                    <a:gd name="connsiteX62" fmla="*/ 1529406 w 2159600"/>
                    <a:gd name="connsiteY62" fmla="*/ 495232 h 2039827"/>
                    <a:gd name="connsiteX63" fmla="*/ 1498514 w 2159600"/>
                    <a:gd name="connsiteY63" fmla="*/ 470519 h 2039827"/>
                    <a:gd name="connsiteX64" fmla="*/ 1451525 w 2159600"/>
                    <a:gd name="connsiteY64" fmla="*/ 481697 h 2039827"/>
                    <a:gd name="connsiteX65" fmla="*/ 1372168 w 2159600"/>
                    <a:gd name="connsiteY65" fmla="*/ 433707 h 2039827"/>
                    <a:gd name="connsiteX66" fmla="*/ 1300806 w 2159600"/>
                    <a:gd name="connsiteY66" fmla="*/ 451984 h 2039827"/>
                    <a:gd name="connsiteX67" fmla="*/ 1269914 w 2159600"/>
                    <a:gd name="connsiteY67" fmla="*/ 439627 h 2039827"/>
                    <a:gd name="connsiteX68" fmla="*/ 1250011 w 2159600"/>
                    <a:gd name="connsiteY68" fmla="*/ 432292 h 2039827"/>
                    <a:gd name="connsiteX69" fmla="*/ 1220487 w 2159600"/>
                    <a:gd name="connsiteY69" fmla="*/ 396378 h 2039827"/>
                    <a:gd name="connsiteX70" fmla="*/ 1153535 w 2159600"/>
                    <a:gd name="connsiteY70" fmla="*/ 390478 h 2039827"/>
                    <a:gd name="connsiteX71" fmla="*/ 1115454 w 2159600"/>
                    <a:gd name="connsiteY71" fmla="*/ 371665 h 2039827"/>
                    <a:gd name="connsiteX72" fmla="*/ 1096919 w 2159600"/>
                    <a:gd name="connsiteY72" fmla="*/ 371665 h 2039827"/>
                    <a:gd name="connsiteX73" fmla="*/ 1084562 w 2159600"/>
                    <a:gd name="connsiteY73" fmla="*/ 359308 h 2039827"/>
                    <a:gd name="connsiteX74" fmla="*/ 1072206 w 2159600"/>
                    <a:gd name="connsiteY74" fmla="*/ 353130 h 2039827"/>
                    <a:gd name="connsiteX75" fmla="*/ 1077975 w 2159600"/>
                    <a:gd name="connsiteY75" fmla="*/ 10936 h 2039827"/>
                    <a:gd name="connsiteX76" fmla="*/ 608423 w 2159600"/>
                    <a:gd name="connsiteY76" fmla="*/ 0 h 2039827"/>
                    <a:gd name="connsiteX0" fmla="*/ 608423 w 2159600"/>
                    <a:gd name="connsiteY0" fmla="*/ 0 h 2039827"/>
                    <a:gd name="connsiteX1" fmla="*/ 590292 w 2159600"/>
                    <a:gd name="connsiteY1" fmla="*/ 872113 h 2039827"/>
                    <a:gd name="connsiteX2" fmla="*/ 6178 w 2159600"/>
                    <a:gd name="connsiteY2" fmla="*/ 841299 h 2039827"/>
                    <a:gd name="connsiteX3" fmla="*/ 0 w 2159600"/>
                    <a:gd name="connsiteY3" fmla="*/ 880734 h 2039827"/>
                    <a:gd name="connsiteX4" fmla="*/ 58952 w 2159600"/>
                    <a:gd name="connsiteY4" fmla="*/ 921540 h 2039827"/>
                    <a:gd name="connsiteX5" fmla="*/ 114557 w 2159600"/>
                    <a:gd name="connsiteY5" fmla="*/ 989503 h 2039827"/>
                    <a:gd name="connsiteX6" fmla="*/ 163984 w 2159600"/>
                    <a:gd name="connsiteY6" fmla="*/ 1063643 h 2039827"/>
                    <a:gd name="connsiteX7" fmla="*/ 213411 w 2159600"/>
                    <a:gd name="connsiteY7" fmla="*/ 1076000 h 2039827"/>
                    <a:gd name="connsiteX8" fmla="*/ 250481 w 2159600"/>
                    <a:gd name="connsiteY8" fmla="*/ 1125427 h 2039827"/>
                    <a:gd name="connsiteX9" fmla="*/ 281373 w 2159600"/>
                    <a:gd name="connsiteY9" fmla="*/ 1174854 h 2039827"/>
                    <a:gd name="connsiteX10" fmla="*/ 306087 w 2159600"/>
                    <a:gd name="connsiteY10" fmla="*/ 1230459 h 2039827"/>
                    <a:gd name="connsiteX11" fmla="*/ 318444 w 2159600"/>
                    <a:gd name="connsiteY11" fmla="*/ 1304600 h 2039827"/>
                    <a:gd name="connsiteX12" fmla="*/ 336979 w 2159600"/>
                    <a:gd name="connsiteY12" fmla="*/ 1329313 h 2039827"/>
                    <a:gd name="connsiteX13" fmla="*/ 442011 w 2159600"/>
                    <a:gd name="connsiteY13" fmla="*/ 1409632 h 2039827"/>
                    <a:gd name="connsiteX14" fmla="*/ 448190 w 2159600"/>
                    <a:gd name="connsiteY14" fmla="*/ 1384919 h 2039827"/>
                    <a:gd name="connsiteX15" fmla="*/ 584114 w 2159600"/>
                    <a:gd name="connsiteY15" fmla="*/ 1452881 h 2039827"/>
                    <a:gd name="connsiteX16" fmla="*/ 584114 w 2159600"/>
                    <a:gd name="connsiteY16" fmla="*/ 1452881 h 2039827"/>
                    <a:gd name="connsiteX17" fmla="*/ 615006 w 2159600"/>
                    <a:gd name="connsiteY17" fmla="*/ 1397276 h 2039827"/>
                    <a:gd name="connsiteX18" fmla="*/ 670611 w 2159600"/>
                    <a:gd name="connsiteY18" fmla="*/ 1329313 h 2039827"/>
                    <a:gd name="connsiteX19" fmla="*/ 1208130 w 2159600"/>
                    <a:gd name="connsiteY19" fmla="*/ 1817405 h 2039827"/>
                    <a:gd name="connsiteX20" fmla="*/ 1232844 w 2159600"/>
                    <a:gd name="connsiteY20" fmla="*/ 1879189 h 2039827"/>
                    <a:gd name="connsiteX21" fmla="*/ 1257557 w 2159600"/>
                    <a:gd name="connsiteY21" fmla="*/ 1940973 h 2039827"/>
                    <a:gd name="connsiteX22" fmla="*/ 1288449 w 2159600"/>
                    <a:gd name="connsiteY22" fmla="*/ 1984222 h 2039827"/>
                    <a:gd name="connsiteX23" fmla="*/ 1449087 w 2159600"/>
                    <a:gd name="connsiteY23" fmla="*/ 2027470 h 2039827"/>
                    <a:gd name="connsiteX24" fmla="*/ 1615903 w 2159600"/>
                    <a:gd name="connsiteY24" fmla="*/ 2039827 h 2039827"/>
                    <a:gd name="connsiteX25" fmla="*/ 1597368 w 2159600"/>
                    <a:gd name="connsiteY25" fmla="*/ 2027470 h 2039827"/>
                    <a:gd name="connsiteX26" fmla="*/ 1560298 w 2159600"/>
                    <a:gd name="connsiteY26" fmla="*/ 1928616 h 2039827"/>
                    <a:gd name="connsiteX27" fmla="*/ 1554119 w 2159600"/>
                    <a:gd name="connsiteY27" fmla="*/ 1891546 h 2039827"/>
                    <a:gd name="connsiteX28" fmla="*/ 1535584 w 2159600"/>
                    <a:gd name="connsiteY28" fmla="*/ 1848297 h 2039827"/>
                    <a:gd name="connsiteX29" fmla="*/ 1547941 w 2159600"/>
                    <a:gd name="connsiteY29" fmla="*/ 1817405 h 2039827"/>
                    <a:gd name="connsiteX30" fmla="*/ 1541762 w 2159600"/>
                    <a:gd name="connsiteY30" fmla="*/ 1798870 h 2039827"/>
                    <a:gd name="connsiteX31" fmla="*/ 1498514 w 2159600"/>
                    <a:gd name="connsiteY31" fmla="*/ 1774157 h 2039827"/>
                    <a:gd name="connsiteX32" fmla="*/ 1547941 w 2159600"/>
                    <a:gd name="connsiteY32" fmla="*/ 1743265 h 2039827"/>
                    <a:gd name="connsiteX33" fmla="*/ 1554119 w 2159600"/>
                    <a:gd name="connsiteY33" fmla="*/ 1730908 h 2039827"/>
                    <a:gd name="connsiteX34" fmla="*/ 1560298 w 2159600"/>
                    <a:gd name="connsiteY34" fmla="*/ 1700016 h 2039827"/>
                    <a:gd name="connsiteX35" fmla="*/ 1535584 w 2159600"/>
                    <a:gd name="connsiteY35" fmla="*/ 1669124 h 2039827"/>
                    <a:gd name="connsiteX36" fmla="*/ 1560298 w 2159600"/>
                    <a:gd name="connsiteY36" fmla="*/ 1669124 h 2039827"/>
                    <a:gd name="connsiteX37" fmla="*/ 1585011 w 2159600"/>
                    <a:gd name="connsiteY37" fmla="*/ 1650589 h 2039827"/>
                    <a:gd name="connsiteX38" fmla="*/ 1560298 w 2159600"/>
                    <a:gd name="connsiteY38" fmla="*/ 1594984 h 2039827"/>
                    <a:gd name="connsiteX39" fmla="*/ 1628260 w 2159600"/>
                    <a:gd name="connsiteY39" fmla="*/ 1594984 h 2039827"/>
                    <a:gd name="connsiteX40" fmla="*/ 1659152 w 2159600"/>
                    <a:gd name="connsiteY40" fmla="*/ 1533200 h 2039827"/>
                    <a:gd name="connsiteX41" fmla="*/ 1714757 w 2159600"/>
                    <a:gd name="connsiteY41" fmla="*/ 1502308 h 2039827"/>
                    <a:gd name="connsiteX42" fmla="*/ 1708579 w 2159600"/>
                    <a:gd name="connsiteY42" fmla="*/ 1483773 h 2039827"/>
                    <a:gd name="connsiteX43" fmla="*/ 1949535 w 2159600"/>
                    <a:gd name="connsiteY43" fmla="*/ 1286065 h 2039827"/>
                    <a:gd name="connsiteX44" fmla="*/ 1992784 w 2159600"/>
                    <a:gd name="connsiteY44" fmla="*/ 1267530 h 2039827"/>
                    <a:gd name="connsiteX45" fmla="*/ 2017498 w 2159600"/>
                    <a:gd name="connsiteY45" fmla="*/ 1329313 h 2039827"/>
                    <a:gd name="connsiteX46" fmla="*/ 2159600 w 2159600"/>
                    <a:gd name="connsiteY46" fmla="*/ 1051286 h 2039827"/>
                    <a:gd name="connsiteX47" fmla="*/ 2141065 w 2159600"/>
                    <a:gd name="connsiteY47" fmla="*/ 903005 h 2039827"/>
                    <a:gd name="connsiteX48" fmla="*/ 2110173 w 2159600"/>
                    <a:gd name="connsiteY48" fmla="*/ 872113 h 2039827"/>
                    <a:gd name="connsiteX49" fmla="*/ 2085460 w 2159600"/>
                    <a:gd name="connsiteY49" fmla="*/ 791795 h 2039827"/>
                    <a:gd name="connsiteX50" fmla="*/ 2073103 w 2159600"/>
                    <a:gd name="connsiteY50" fmla="*/ 618800 h 2039827"/>
                    <a:gd name="connsiteX51" fmla="*/ 2060746 w 2159600"/>
                    <a:gd name="connsiteY51" fmla="*/ 519946 h 2039827"/>
                    <a:gd name="connsiteX52" fmla="*/ 2042211 w 2159600"/>
                    <a:gd name="connsiteY52" fmla="*/ 501411 h 2039827"/>
                    <a:gd name="connsiteX53" fmla="*/ 1992784 w 2159600"/>
                    <a:gd name="connsiteY53" fmla="*/ 526124 h 2039827"/>
                    <a:gd name="connsiteX54" fmla="*/ 1884028 w 2159600"/>
                    <a:gd name="connsiteY54" fmla="*/ 453649 h 2039827"/>
                    <a:gd name="connsiteX55" fmla="*/ 1844503 w 2159600"/>
                    <a:gd name="connsiteY55" fmla="*/ 470519 h 2039827"/>
                    <a:gd name="connsiteX56" fmla="*/ 1776541 w 2159600"/>
                    <a:gd name="connsiteY56" fmla="*/ 464340 h 2039827"/>
                    <a:gd name="connsiteX57" fmla="*/ 1702400 w 2159600"/>
                    <a:gd name="connsiteY57" fmla="*/ 519946 h 2039827"/>
                    <a:gd name="connsiteX58" fmla="*/ 1640617 w 2159600"/>
                    <a:gd name="connsiteY58" fmla="*/ 489054 h 2039827"/>
                    <a:gd name="connsiteX59" fmla="*/ 1603546 w 2159600"/>
                    <a:gd name="connsiteY59" fmla="*/ 501411 h 2039827"/>
                    <a:gd name="connsiteX60" fmla="*/ 1603608 w 2159600"/>
                    <a:gd name="connsiteY60" fmla="*/ 489288 h 2039827"/>
                    <a:gd name="connsiteX61" fmla="*/ 1529406 w 2159600"/>
                    <a:gd name="connsiteY61" fmla="*/ 495232 h 2039827"/>
                    <a:gd name="connsiteX62" fmla="*/ 1498514 w 2159600"/>
                    <a:gd name="connsiteY62" fmla="*/ 470519 h 2039827"/>
                    <a:gd name="connsiteX63" fmla="*/ 1451525 w 2159600"/>
                    <a:gd name="connsiteY63" fmla="*/ 481697 h 2039827"/>
                    <a:gd name="connsiteX64" fmla="*/ 1372168 w 2159600"/>
                    <a:gd name="connsiteY64" fmla="*/ 433707 h 2039827"/>
                    <a:gd name="connsiteX65" fmla="*/ 1300806 w 2159600"/>
                    <a:gd name="connsiteY65" fmla="*/ 451984 h 2039827"/>
                    <a:gd name="connsiteX66" fmla="*/ 1269914 w 2159600"/>
                    <a:gd name="connsiteY66" fmla="*/ 439627 h 2039827"/>
                    <a:gd name="connsiteX67" fmla="*/ 1250011 w 2159600"/>
                    <a:gd name="connsiteY67" fmla="*/ 432292 h 2039827"/>
                    <a:gd name="connsiteX68" fmla="*/ 1220487 w 2159600"/>
                    <a:gd name="connsiteY68" fmla="*/ 396378 h 2039827"/>
                    <a:gd name="connsiteX69" fmla="*/ 1153535 w 2159600"/>
                    <a:gd name="connsiteY69" fmla="*/ 390478 h 2039827"/>
                    <a:gd name="connsiteX70" fmla="*/ 1115454 w 2159600"/>
                    <a:gd name="connsiteY70" fmla="*/ 371665 h 2039827"/>
                    <a:gd name="connsiteX71" fmla="*/ 1096919 w 2159600"/>
                    <a:gd name="connsiteY71" fmla="*/ 371665 h 2039827"/>
                    <a:gd name="connsiteX72" fmla="*/ 1084562 w 2159600"/>
                    <a:gd name="connsiteY72" fmla="*/ 359308 h 2039827"/>
                    <a:gd name="connsiteX73" fmla="*/ 1072206 w 2159600"/>
                    <a:gd name="connsiteY73" fmla="*/ 353130 h 2039827"/>
                    <a:gd name="connsiteX74" fmla="*/ 1077975 w 2159600"/>
                    <a:gd name="connsiteY74" fmla="*/ 10936 h 2039827"/>
                    <a:gd name="connsiteX75" fmla="*/ 608423 w 2159600"/>
                    <a:gd name="connsiteY75" fmla="*/ 0 h 2039827"/>
                    <a:gd name="connsiteX0" fmla="*/ 608423 w 2159600"/>
                    <a:gd name="connsiteY0" fmla="*/ 0 h 2039827"/>
                    <a:gd name="connsiteX1" fmla="*/ 590292 w 2159600"/>
                    <a:gd name="connsiteY1" fmla="*/ 872113 h 2039827"/>
                    <a:gd name="connsiteX2" fmla="*/ 6178 w 2159600"/>
                    <a:gd name="connsiteY2" fmla="*/ 841299 h 2039827"/>
                    <a:gd name="connsiteX3" fmla="*/ 0 w 2159600"/>
                    <a:gd name="connsiteY3" fmla="*/ 880734 h 2039827"/>
                    <a:gd name="connsiteX4" fmla="*/ 58952 w 2159600"/>
                    <a:gd name="connsiteY4" fmla="*/ 921540 h 2039827"/>
                    <a:gd name="connsiteX5" fmla="*/ 114557 w 2159600"/>
                    <a:gd name="connsiteY5" fmla="*/ 989503 h 2039827"/>
                    <a:gd name="connsiteX6" fmla="*/ 163984 w 2159600"/>
                    <a:gd name="connsiteY6" fmla="*/ 1063643 h 2039827"/>
                    <a:gd name="connsiteX7" fmla="*/ 213411 w 2159600"/>
                    <a:gd name="connsiteY7" fmla="*/ 1076000 h 2039827"/>
                    <a:gd name="connsiteX8" fmla="*/ 250481 w 2159600"/>
                    <a:gd name="connsiteY8" fmla="*/ 1125427 h 2039827"/>
                    <a:gd name="connsiteX9" fmla="*/ 281373 w 2159600"/>
                    <a:gd name="connsiteY9" fmla="*/ 1174854 h 2039827"/>
                    <a:gd name="connsiteX10" fmla="*/ 306087 w 2159600"/>
                    <a:gd name="connsiteY10" fmla="*/ 1230459 h 2039827"/>
                    <a:gd name="connsiteX11" fmla="*/ 318444 w 2159600"/>
                    <a:gd name="connsiteY11" fmla="*/ 1304600 h 2039827"/>
                    <a:gd name="connsiteX12" fmla="*/ 336979 w 2159600"/>
                    <a:gd name="connsiteY12" fmla="*/ 1329313 h 2039827"/>
                    <a:gd name="connsiteX13" fmla="*/ 442011 w 2159600"/>
                    <a:gd name="connsiteY13" fmla="*/ 1409632 h 2039827"/>
                    <a:gd name="connsiteX14" fmla="*/ 448190 w 2159600"/>
                    <a:gd name="connsiteY14" fmla="*/ 1384919 h 2039827"/>
                    <a:gd name="connsiteX15" fmla="*/ 584114 w 2159600"/>
                    <a:gd name="connsiteY15" fmla="*/ 1452881 h 2039827"/>
                    <a:gd name="connsiteX16" fmla="*/ 584114 w 2159600"/>
                    <a:gd name="connsiteY16" fmla="*/ 1452881 h 2039827"/>
                    <a:gd name="connsiteX17" fmla="*/ 615006 w 2159600"/>
                    <a:gd name="connsiteY17" fmla="*/ 1397276 h 2039827"/>
                    <a:gd name="connsiteX18" fmla="*/ 670611 w 2159600"/>
                    <a:gd name="connsiteY18" fmla="*/ 1329313 h 2039827"/>
                    <a:gd name="connsiteX19" fmla="*/ 1208130 w 2159600"/>
                    <a:gd name="connsiteY19" fmla="*/ 1817405 h 2039827"/>
                    <a:gd name="connsiteX20" fmla="*/ 1232844 w 2159600"/>
                    <a:gd name="connsiteY20" fmla="*/ 1879189 h 2039827"/>
                    <a:gd name="connsiteX21" fmla="*/ 1257557 w 2159600"/>
                    <a:gd name="connsiteY21" fmla="*/ 1940973 h 2039827"/>
                    <a:gd name="connsiteX22" fmla="*/ 1288449 w 2159600"/>
                    <a:gd name="connsiteY22" fmla="*/ 1984222 h 2039827"/>
                    <a:gd name="connsiteX23" fmla="*/ 1449087 w 2159600"/>
                    <a:gd name="connsiteY23" fmla="*/ 2027470 h 2039827"/>
                    <a:gd name="connsiteX24" fmla="*/ 1615903 w 2159600"/>
                    <a:gd name="connsiteY24" fmla="*/ 2039827 h 2039827"/>
                    <a:gd name="connsiteX25" fmla="*/ 1597368 w 2159600"/>
                    <a:gd name="connsiteY25" fmla="*/ 2027470 h 2039827"/>
                    <a:gd name="connsiteX26" fmla="*/ 1560298 w 2159600"/>
                    <a:gd name="connsiteY26" fmla="*/ 1928616 h 2039827"/>
                    <a:gd name="connsiteX27" fmla="*/ 1535584 w 2159600"/>
                    <a:gd name="connsiteY27" fmla="*/ 1848297 h 2039827"/>
                    <a:gd name="connsiteX28" fmla="*/ 1547941 w 2159600"/>
                    <a:gd name="connsiteY28" fmla="*/ 1817405 h 2039827"/>
                    <a:gd name="connsiteX29" fmla="*/ 1541762 w 2159600"/>
                    <a:gd name="connsiteY29" fmla="*/ 1798870 h 2039827"/>
                    <a:gd name="connsiteX30" fmla="*/ 1498514 w 2159600"/>
                    <a:gd name="connsiteY30" fmla="*/ 1774157 h 2039827"/>
                    <a:gd name="connsiteX31" fmla="*/ 1547941 w 2159600"/>
                    <a:gd name="connsiteY31" fmla="*/ 1743265 h 2039827"/>
                    <a:gd name="connsiteX32" fmla="*/ 1554119 w 2159600"/>
                    <a:gd name="connsiteY32" fmla="*/ 1730908 h 2039827"/>
                    <a:gd name="connsiteX33" fmla="*/ 1560298 w 2159600"/>
                    <a:gd name="connsiteY33" fmla="*/ 1700016 h 2039827"/>
                    <a:gd name="connsiteX34" fmla="*/ 1535584 w 2159600"/>
                    <a:gd name="connsiteY34" fmla="*/ 1669124 h 2039827"/>
                    <a:gd name="connsiteX35" fmla="*/ 1560298 w 2159600"/>
                    <a:gd name="connsiteY35" fmla="*/ 1669124 h 2039827"/>
                    <a:gd name="connsiteX36" fmla="*/ 1585011 w 2159600"/>
                    <a:gd name="connsiteY36" fmla="*/ 1650589 h 2039827"/>
                    <a:gd name="connsiteX37" fmla="*/ 1560298 w 2159600"/>
                    <a:gd name="connsiteY37" fmla="*/ 1594984 h 2039827"/>
                    <a:gd name="connsiteX38" fmla="*/ 1628260 w 2159600"/>
                    <a:gd name="connsiteY38" fmla="*/ 1594984 h 2039827"/>
                    <a:gd name="connsiteX39" fmla="*/ 1659152 w 2159600"/>
                    <a:gd name="connsiteY39" fmla="*/ 1533200 h 2039827"/>
                    <a:gd name="connsiteX40" fmla="*/ 1714757 w 2159600"/>
                    <a:gd name="connsiteY40" fmla="*/ 1502308 h 2039827"/>
                    <a:gd name="connsiteX41" fmla="*/ 1708579 w 2159600"/>
                    <a:gd name="connsiteY41" fmla="*/ 1483773 h 2039827"/>
                    <a:gd name="connsiteX42" fmla="*/ 1949535 w 2159600"/>
                    <a:gd name="connsiteY42" fmla="*/ 1286065 h 2039827"/>
                    <a:gd name="connsiteX43" fmla="*/ 1992784 w 2159600"/>
                    <a:gd name="connsiteY43" fmla="*/ 1267530 h 2039827"/>
                    <a:gd name="connsiteX44" fmla="*/ 2017498 w 2159600"/>
                    <a:gd name="connsiteY44" fmla="*/ 1329313 h 2039827"/>
                    <a:gd name="connsiteX45" fmla="*/ 2159600 w 2159600"/>
                    <a:gd name="connsiteY45" fmla="*/ 1051286 h 2039827"/>
                    <a:gd name="connsiteX46" fmla="*/ 2141065 w 2159600"/>
                    <a:gd name="connsiteY46" fmla="*/ 903005 h 2039827"/>
                    <a:gd name="connsiteX47" fmla="*/ 2110173 w 2159600"/>
                    <a:gd name="connsiteY47" fmla="*/ 872113 h 2039827"/>
                    <a:gd name="connsiteX48" fmla="*/ 2085460 w 2159600"/>
                    <a:gd name="connsiteY48" fmla="*/ 791795 h 2039827"/>
                    <a:gd name="connsiteX49" fmla="*/ 2073103 w 2159600"/>
                    <a:gd name="connsiteY49" fmla="*/ 618800 h 2039827"/>
                    <a:gd name="connsiteX50" fmla="*/ 2060746 w 2159600"/>
                    <a:gd name="connsiteY50" fmla="*/ 519946 h 2039827"/>
                    <a:gd name="connsiteX51" fmla="*/ 2042211 w 2159600"/>
                    <a:gd name="connsiteY51" fmla="*/ 501411 h 2039827"/>
                    <a:gd name="connsiteX52" fmla="*/ 1992784 w 2159600"/>
                    <a:gd name="connsiteY52" fmla="*/ 526124 h 2039827"/>
                    <a:gd name="connsiteX53" fmla="*/ 1884028 w 2159600"/>
                    <a:gd name="connsiteY53" fmla="*/ 453649 h 2039827"/>
                    <a:gd name="connsiteX54" fmla="*/ 1844503 w 2159600"/>
                    <a:gd name="connsiteY54" fmla="*/ 470519 h 2039827"/>
                    <a:gd name="connsiteX55" fmla="*/ 1776541 w 2159600"/>
                    <a:gd name="connsiteY55" fmla="*/ 464340 h 2039827"/>
                    <a:gd name="connsiteX56" fmla="*/ 1702400 w 2159600"/>
                    <a:gd name="connsiteY56" fmla="*/ 519946 h 2039827"/>
                    <a:gd name="connsiteX57" fmla="*/ 1640617 w 2159600"/>
                    <a:gd name="connsiteY57" fmla="*/ 489054 h 2039827"/>
                    <a:gd name="connsiteX58" fmla="*/ 1603546 w 2159600"/>
                    <a:gd name="connsiteY58" fmla="*/ 501411 h 2039827"/>
                    <a:gd name="connsiteX59" fmla="*/ 1603608 w 2159600"/>
                    <a:gd name="connsiteY59" fmla="*/ 489288 h 2039827"/>
                    <a:gd name="connsiteX60" fmla="*/ 1529406 w 2159600"/>
                    <a:gd name="connsiteY60" fmla="*/ 495232 h 2039827"/>
                    <a:gd name="connsiteX61" fmla="*/ 1498514 w 2159600"/>
                    <a:gd name="connsiteY61" fmla="*/ 470519 h 2039827"/>
                    <a:gd name="connsiteX62" fmla="*/ 1451525 w 2159600"/>
                    <a:gd name="connsiteY62" fmla="*/ 481697 h 2039827"/>
                    <a:gd name="connsiteX63" fmla="*/ 1372168 w 2159600"/>
                    <a:gd name="connsiteY63" fmla="*/ 433707 h 2039827"/>
                    <a:gd name="connsiteX64" fmla="*/ 1300806 w 2159600"/>
                    <a:gd name="connsiteY64" fmla="*/ 451984 h 2039827"/>
                    <a:gd name="connsiteX65" fmla="*/ 1269914 w 2159600"/>
                    <a:gd name="connsiteY65" fmla="*/ 439627 h 2039827"/>
                    <a:gd name="connsiteX66" fmla="*/ 1250011 w 2159600"/>
                    <a:gd name="connsiteY66" fmla="*/ 432292 h 2039827"/>
                    <a:gd name="connsiteX67" fmla="*/ 1220487 w 2159600"/>
                    <a:gd name="connsiteY67" fmla="*/ 396378 h 2039827"/>
                    <a:gd name="connsiteX68" fmla="*/ 1153535 w 2159600"/>
                    <a:gd name="connsiteY68" fmla="*/ 390478 h 2039827"/>
                    <a:gd name="connsiteX69" fmla="*/ 1115454 w 2159600"/>
                    <a:gd name="connsiteY69" fmla="*/ 371665 h 2039827"/>
                    <a:gd name="connsiteX70" fmla="*/ 1096919 w 2159600"/>
                    <a:gd name="connsiteY70" fmla="*/ 371665 h 2039827"/>
                    <a:gd name="connsiteX71" fmla="*/ 1084562 w 2159600"/>
                    <a:gd name="connsiteY71" fmla="*/ 359308 h 2039827"/>
                    <a:gd name="connsiteX72" fmla="*/ 1072206 w 2159600"/>
                    <a:gd name="connsiteY72" fmla="*/ 353130 h 2039827"/>
                    <a:gd name="connsiteX73" fmla="*/ 1077975 w 2159600"/>
                    <a:gd name="connsiteY73" fmla="*/ 10936 h 2039827"/>
                    <a:gd name="connsiteX74" fmla="*/ 608423 w 2159600"/>
                    <a:gd name="connsiteY74" fmla="*/ 0 h 2039827"/>
                    <a:gd name="connsiteX0" fmla="*/ 608423 w 2159600"/>
                    <a:gd name="connsiteY0" fmla="*/ 0 h 2039827"/>
                    <a:gd name="connsiteX1" fmla="*/ 590292 w 2159600"/>
                    <a:gd name="connsiteY1" fmla="*/ 872113 h 2039827"/>
                    <a:gd name="connsiteX2" fmla="*/ 6178 w 2159600"/>
                    <a:gd name="connsiteY2" fmla="*/ 841299 h 2039827"/>
                    <a:gd name="connsiteX3" fmla="*/ 0 w 2159600"/>
                    <a:gd name="connsiteY3" fmla="*/ 880734 h 2039827"/>
                    <a:gd name="connsiteX4" fmla="*/ 58952 w 2159600"/>
                    <a:gd name="connsiteY4" fmla="*/ 921540 h 2039827"/>
                    <a:gd name="connsiteX5" fmla="*/ 114557 w 2159600"/>
                    <a:gd name="connsiteY5" fmla="*/ 989503 h 2039827"/>
                    <a:gd name="connsiteX6" fmla="*/ 163984 w 2159600"/>
                    <a:gd name="connsiteY6" fmla="*/ 1063643 h 2039827"/>
                    <a:gd name="connsiteX7" fmla="*/ 213411 w 2159600"/>
                    <a:gd name="connsiteY7" fmla="*/ 1076000 h 2039827"/>
                    <a:gd name="connsiteX8" fmla="*/ 250481 w 2159600"/>
                    <a:gd name="connsiteY8" fmla="*/ 1125427 h 2039827"/>
                    <a:gd name="connsiteX9" fmla="*/ 281373 w 2159600"/>
                    <a:gd name="connsiteY9" fmla="*/ 1174854 h 2039827"/>
                    <a:gd name="connsiteX10" fmla="*/ 306087 w 2159600"/>
                    <a:gd name="connsiteY10" fmla="*/ 1230459 h 2039827"/>
                    <a:gd name="connsiteX11" fmla="*/ 318444 w 2159600"/>
                    <a:gd name="connsiteY11" fmla="*/ 1304600 h 2039827"/>
                    <a:gd name="connsiteX12" fmla="*/ 336979 w 2159600"/>
                    <a:gd name="connsiteY12" fmla="*/ 1329313 h 2039827"/>
                    <a:gd name="connsiteX13" fmla="*/ 442011 w 2159600"/>
                    <a:gd name="connsiteY13" fmla="*/ 1409632 h 2039827"/>
                    <a:gd name="connsiteX14" fmla="*/ 448190 w 2159600"/>
                    <a:gd name="connsiteY14" fmla="*/ 1384919 h 2039827"/>
                    <a:gd name="connsiteX15" fmla="*/ 584114 w 2159600"/>
                    <a:gd name="connsiteY15" fmla="*/ 1452881 h 2039827"/>
                    <a:gd name="connsiteX16" fmla="*/ 584114 w 2159600"/>
                    <a:gd name="connsiteY16" fmla="*/ 1452881 h 2039827"/>
                    <a:gd name="connsiteX17" fmla="*/ 615006 w 2159600"/>
                    <a:gd name="connsiteY17" fmla="*/ 1397276 h 2039827"/>
                    <a:gd name="connsiteX18" fmla="*/ 670611 w 2159600"/>
                    <a:gd name="connsiteY18" fmla="*/ 1329313 h 2039827"/>
                    <a:gd name="connsiteX19" fmla="*/ 1208130 w 2159600"/>
                    <a:gd name="connsiteY19" fmla="*/ 1817405 h 2039827"/>
                    <a:gd name="connsiteX20" fmla="*/ 1232844 w 2159600"/>
                    <a:gd name="connsiteY20" fmla="*/ 1879189 h 2039827"/>
                    <a:gd name="connsiteX21" fmla="*/ 1257557 w 2159600"/>
                    <a:gd name="connsiteY21" fmla="*/ 1940973 h 2039827"/>
                    <a:gd name="connsiteX22" fmla="*/ 1288449 w 2159600"/>
                    <a:gd name="connsiteY22" fmla="*/ 1984222 h 2039827"/>
                    <a:gd name="connsiteX23" fmla="*/ 1449087 w 2159600"/>
                    <a:gd name="connsiteY23" fmla="*/ 2027470 h 2039827"/>
                    <a:gd name="connsiteX24" fmla="*/ 1615903 w 2159600"/>
                    <a:gd name="connsiteY24" fmla="*/ 2039827 h 2039827"/>
                    <a:gd name="connsiteX25" fmla="*/ 1597368 w 2159600"/>
                    <a:gd name="connsiteY25" fmla="*/ 2027470 h 2039827"/>
                    <a:gd name="connsiteX26" fmla="*/ 1560298 w 2159600"/>
                    <a:gd name="connsiteY26" fmla="*/ 1928616 h 2039827"/>
                    <a:gd name="connsiteX27" fmla="*/ 1535584 w 2159600"/>
                    <a:gd name="connsiteY27" fmla="*/ 1848297 h 2039827"/>
                    <a:gd name="connsiteX28" fmla="*/ 1547941 w 2159600"/>
                    <a:gd name="connsiteY28" fmla="*/ 1817405 h 2039827"/>
                    <a:gd name="connsiteX29" fmla="*/ 1541762 w 2159600"/>
                    <a:gd name="connsiteY29" fmla="*/ 1798870 h 2039827"/>
                    <a:gd name="connsiteX30" fmla="*/ 1498514 w 2159600"/>
                    <a:gd name="connsiteY30" fmla="*/ 1774157 h 2039827"/>
                    <a:gd name="connsiteX31" fmla="*/ 1547941 w 2159600"/>
                    <a:gd name="connsiteY31" fmla="*/ 1743265 h 2039827"/>
                    <a:gd name="connsiteX32" fmla="*/ 1554119 w 2159600"/>
                    <a:gd name="connsiteY32" fmla="*/ 1730908 h 2039827"/>
                    <a:gd name="connsiteX33" fmla="*/ 1560298 w 2159600"/>
                    <a:gd name="connsiteY33" fmla="*/ 1700016 h 2039827"/>
                    <a:gd name="connsiteX34" fmla="*/ 1535584 w 2159600"/>
                    <a:gd name="connsiteY34" fmla="*/ 1669124 h 2039827"/>
                    <a:gd name="connsiteX35" fmla="*/ 1585011 w 2159600"/>
                    <a:gd name="connsiteY35" fmla="*/ 1650589 h 2039827"/>
                    <a:gd name="connsiteX36" fmla="*/ 1560298 w 2159600"/>
                    <a:gd name="connsiteY36" fmla="*/ 1594984 h 2039827"/>
                    <a:gd name="connsiteX37" fmla="*/ 1628260 w 2159600"/>
                    <a:gd name="connsiteY37" fmla="*/ 1594984 h 2039827"/>
                    <a:gd name="connsiteX38" fmla="*/ 1659152 w 2159600"/>
                    <a:gd name="connsiteY38" fmla="*/ 1533200 h 2039827"/>
                    <a:gd name="connsiteX39" fmla="*/ 1714757 w 2159600"/>
                    <a:gd name="connsiteY39" fmla="*/ 1502308 h 2039827"/>
                    <a:gd name="connsiteX40" fmla="*/ 1708579 w 2159600"/>
                    <a:gd name="connsiteY40" fmla="*/ 1483773 h 2039827"/>
                    <a:gd name="connsiteX41" fmla="*/ 1949535 w 2159600"/>
                    <a:gd name="connsiteY41" fmla="*/ 1286065 h 2039827"/>
                    <a:gd name="connsiteX42" fmla="*/ 1992784 w 2159600"/>
                    <a:gd name="connsiteY42" fmla="*/ 1267530 h 2039827"/>
                    <a:gd name="connsiteX43" fmla="*/ 2017498 w 2159600"/>
                    <a:gd name="connsiteY43" fmla="*/ 1329313 h 2039827"/>
                    <a:gd name="connsiteX44" fmla="*/ 2159600 w 2159600"/>
                    <a:gd name="connsiteY44" fmla="*/ 1051286 h 2039827"/>
                    <a:gd name="connsiteX45" fmla="*/ 2141065 w 2159600"/>
                    <a:gd name="connsiteY45" fmla="*/ 903005 h 2039827"/>
                    <a:gd name="connsiteX46" fmla="*/ 2110173 w 2159600"/>
                    <a:gd name="connsiteY46" fmla="*/ 872113 h 2039827"/>
                    <a:gd name="connsiteX47" fmla="*/ 2085460 w 2159600"/>
                    <a:gd name="connsiteY47" fmla="*/ 791795 h 2039827"/>
                    <a:gd name="connsiteX48" fmla="*/ 2073103 w 2159600"/>
                    <a:gd name="connsiteY48" fmla="*/ 618800 h 2039827"/>
                    <a:gd name="connsiteX49" fmla="*/ 2060746 w 2159600"/>
                    <a:gd name="connsiteY49" fmla="*/ 519946 h 2039827"/>
                    <a:gd name="connsiteX50" fmla="*/ 2042211 w 2159600"/>
                    <a:gd name="connsiteY50" fmla="*/ 501411 h 2039827"/>
                    <a:gd name="connsiteX51" fmla="*/ 1992784 w 2159600"/>
                    <a:gd name="connsiteY51" fmla="*/ 526124 h 2039827"/>
                    <a:gd name="connsiteX52" fmla="*/ 1884028 w 2159600"/>
                    <a:gd name="connsiteY52" fmla="*/ 453649 h 2039827"/>
                    <a:gd name="connsiteX53" fmla="*/ 1844503 w 2159600"/>
                    <a:gd name="connsiteY53" fmla="*/ 470519 h 2039827"/>
                    <a:gd name="connsiteX54" fmla="*/ 1776541 w 2159600"/>
                    <a:gd name="connsiteY54" fmla="*/ 464340 h 2039827"/>
                    <a:gd name="connsiteX55" fmla="*/ 1702400 w 2159600"/>
                    <a:gd name="connsiteY55" fmla="*/ 519946 h 2039827"/>
                    <a:gd name="connsiteX56" fmla="*/ 1640617 w 2159600"/>
                    <a:gd name="connsiteY56" fmla="*/ 489054 h 2039827"/>
                    <a:gd name="connsiteX57" fmla="*/ 1603546 w 2159600"/>
                    <a:gd name="connsiteY57" fmla="*/ 501411 h 2039827"/>
                    <a:gd name="connsiteX58" fmla="*/ 1603608 w 2159600"/>
                    <a:gd name="connsiteY58" fmla="*/ 489288 h 2039827"/>
                    <a:gd name="connsiteX59" fmla="*/ 1529406 w 2159600"/>
                    <a:gd name="connsiteY59" fmla="*/ 495232 h 2039827"/>
                    <a:gd name="connsiteX60" fmla="*/ 1498514 w 2159600"/>
                    <a:gd name="connsiteY60" fmla="*/ 470519 h 2039827"/>
                    <a:gd name="connsiteX61" fmla="*/ 1451525 w 2159600"/>
                    <a:gd name="connsiteY61" fmla="*/ 481697 h 2039827"/>
                    <a:gd name="connsiteX62" fmla="*/ 1372168 w 2159600"/>
                    <a:gd name="connsiteY62" fmla="*/ 433707 h 2039827"/>
                    <a:gd name="connsiteX63" fmla="*/ 1300806 w 2159600"/>
                    <a:gd name="connsiteY63" fmla="*/ 451984 h 2039827"/>
                    <a:gd name="connsiteX64" fmla="*/ 1269914 w 2159600"/>
                    <a:gd name="connsiteY64" fmla="*/ 439627 h 2039827"/>
                    <a:gd name="connsiteX65" fmla="*/ 1250011 w 2159600"/>
                    <a:gd name="connsiteY65" fmla="*/ 432292 h 2039827"/>
                    <a:gd name="connsiteX66" fmla="*/ 1220487 w 2159600"/>
                    <a:gd name="connsiteY66" fmla="*/ 396378 h 2039827"/>
                    <a:gd name="connsiteX67" fmla="*/ 1153535 w 2159600"/>
                    <a:gd name="connsiteY67" fmla="*/ 390478 h 2039827"/>
                    <a:gd name="connsiteX68" fmla="*/ 1115454 w 2159600"/>
                    <a:gd name="connsiteY68" fmla="*/ 371665 h 2039827"/>
                    <a:gd name="connsiteX69" fmla="*/ 1096919 w 2159600"/>
                    <a:gd name="connsiteY69" fmla="*/ 371665 h 2039827"/>
                    <a:gd name="connsiteX70" fmla="*/ 1084562 w 2159600"/>
                    <a:gd name="connsiteY70" fmla="*/ 359308 h 2039827"/>
                    <a:gd name="connsiteX71" fmla="*/ 1072206 w 2159600"/>
                    <a:gd name="connsiteY71" fmla="*/ 353130 h 2039827"/>
                    <a:gd name="connsiteX72" fmla="*/ 1077975 w 2159600"/>
                    <a:gd name="connsiteY72" fmla="*/ 10936 h 2039827"/>
                    <a:gd name="connsiteX73" fmla="*/ 608423 w 2159600"/>
                    <a:gd name="connsiteY73" fmla="*/ 0 h 2039827"/>
                    <a:gd name="connsiteX0" fmla="*/ 608423 w 2159600"/>
                    <a:gd name="connsiteY0" fmla="*/ 0 h 2039827"/>
                    <a:gd name="connsiteX1" fmla="*/ 590292 w 2159600"/>
                    <a:gd name="connsiteY1" fmla="*/ 872113 h 2039827"/>
                    <a:gd name="connsiteX2" fmla="*/ 6178 w 2159600"/>
                    <a:gd name="connsiteY2" fmla="*/ 841299 h 2039827"/>
                    <a:gd name="connsiteX3" fmla="*/ 0 w 2159600"/>
                    <a:gd name="connsiteY3" fmla="*/ 880734 h 2039827"/>
                    <a:gd name="connsiteX4" fmla="*/ 58952 w 2159600"/>
                    <a:gd name="connsiteY4" fmla="*/ 921540 h 2039827"/>
                    <a:gd name="connsiteX5" fmla="*/ 114557 w 2159600"/>
                    <a:gd name="connsiteY5" fmla="*/ 989503 h 2039827"/>
                    <a:gd name="connsiteX6" fmla="*/ 163984 w 2159600"/>
                    <a:gd name="connsiteY6" fmla="*/ 1063643 h 2039827"/>
                    <a:gd name="connsiteX7" fmla="*/ 213411 w 2159600"/>
                    <a:gd name="connsiteY7" fmla="*/ 1076000 h 2039827"/>
                    <a:gd name="connsiteX8" fmla="*/ 250481 w 2159600"/>
                    <a:gd name="connsiteY8" fmla="*/ 1125427 h 2039827"/>
                    <a:gd name="connsiteX9" fmla="*/ 281373 w 2159600"/>
                    <a:gd name="connsiteY9" fmla="*/ 1174854 h 2039827"/>
                    <a:gd name="connsiteX10" fmla="*/ 306087 w 2159600"/>
                    <a:gd name="connsiteY10" fmla="*/ 1230459 h 2039827"/>
                    <a:gd name="connsiteX11" fmla="*/ 318444 w 2159600"/>
                    <a:gd name="connsiteY11" fmla="*/ 1304600 h 2039827"/>
                    <a:gd name="connsiteX12" fmla="*/ 336979 w 2159600"/>
                    <a:gd name="connsiteY12" fmla="*/ 1329313 h 2039827"/>
                    <a:gd name="connsiteX13" fmla="*/ 442011 w 2159600"/>
                    <a:gd name="connsiteY13" fmla="*/ 1409632 h 2039827"/>
                    <a:gd name="connsiteX14" fmla="*/ 448190 w 2159600"/>
                    <a:gd name="connsiteY14" fmla="*/ 1384919 h 2039827"/>
                    <a:gd name="connsiteX15" fmla="*/ 584114 w 2159600"/>
                    <a:gd name="connsiteY15" fmla="*/ 1452881 h 2039827"/>
                    <a:gd name="connsiteX16" fmla="*/ 584114 w 2159600"/>
                    <a:gd name="connsiteY16" fmla="*/ 1452881 h 2039827"/>
                    <a:gd name="connsiteX17" fmla="*/ 615006 w 2159600"/>
                    <a:gd name="connsiteY17" fmla="*/ 1397276 h 2039827"/>
                    <a:gd name="connsiteX18" fmla="*/ 670611 w 2159600"/>
                    <a:gd name="connsiteY18" fmla="*/ 1329313 h 2039827"/>
                    <a:gd name="connsiteX19" fmla="*/ 1208130 w 2159600"/>
                    <a:gd name="connsiteY19" fmla="*/ 1817405 h 2039827"/>
                    <a:gd name="connsiteX20" fmla="*/ 1232844 w 2159600"/>
                    <a:gd name="connsiteY20" fmla="*/ 1879189 h 2039827"/>
                    <a:gd name="connsiteX21" fmla="*/ 1257557 w 2159600"/>
                    <a:gd name="connsiteY21" fmla="*/ 1940973 h 2039827"/>
                    <a:gd name="connsiteX22" fmla="*/ 1288449 w 2159600"/>
                    <a:gd name="connsiteY22" fmla="*/ 1984222 h 2039827"/>
                    <a:gd name="connsiteX23" fmla="*/ 1449087 w 2159600"/>
                    <a:gd name="connsiteY23" fmla="*/ 2027470 h 2039827"/>
                    <a:gd name="connsiteX24" fmla="*/ 1615903 w 2159600"/>
                    <a:gd name="connsiteY24" fmla="*/ 2039827 h 2039827"/>
                    <a:gd name="connsiteX25" fmla="*/ 1597368 w 2159600"/>
                    <a:gd name="connsiteY25" fmla="*/ 2027470 h 2039827"/>
                    <a:gd name="connsiteX26" fmla="*/ 1560298 w 2159600"/>
                    <a:gd name="connsiteY26" fmla="*/ 1928616 h 2039827"/>
                    <a:gd name="connsiteX27" fmla="*/ 1535584 w 2159600"/>
                    <a:gd name="connsiteY27" fmla="*/ 1848297 h 2039827"/>
                    <a:gd name="connsiteX28" fmla="*/ 1547941 w 2159600"/>
                    <a:gd name="connsiteY28" fmla="*/ 1817405 h 2039827"/>
                    <a:gd name="connsiteX29" fmla="*/ 1541762 w 2159600"/>
                    <a:gd name="connsiteY29" fmla="*/ 1798870 h 2039827"/>
                    <a:gd name="connsiteX30" fmla="*/ 1498514 w 2159600"/>
                    <a:gd name="connsiteY30" fmla="*/ 1774157 h 2039827"/>
                    <a:gd name="connsiteX31" fmla="*/ 1547941 w 2159600"/>
                    <a:gd name="connsiteY31" fmla="*/ 1743265 h 2039827"/>
                    <a:gd name="connsiteX32" fmla="*/ 1554119 w 2159600"/>
                    <a:gd name="connsiteY32" fmla="*/ 1730908 h 2039827"/>
                    <a:gd name="connsiteX33" fmla="*/ 1560298 w 2159600"/>
                    <a:gd name="connsiteY33" fmla="*/ 1700016 h 2039827"/>
                    <a:gd name="connsiteX34" fmla="*/ 1535584 w 2159600"/>
                    <a:gd name="connsiteY34" fmla="*/ 1669124 h 2039827"/>
                    <a:gd name="connsiteX35" fmla="*/ 1560298 w 2159600"/>
                    <a:gd name="connsiteY35" fmla="*/ 1594984 h 2039827"/>
                    <a:gd name="connsiteX36" fmla="*/ 1628260 w 2159600"/>
                    <a:gd name="connsiteY36" fmla="*/ 1594984 h 2039827"/>
                    <a:gd name="connsiteX37" fmla="*/ 1659152 w 2159600"/>
                    <a:gd name="connsiteY37" fmla="*/ 1533200 h 2039827"/>
                    <a:gd name="connsiteX38" fmla="*/ 1714757 w 2159600"/>
                    <a:gd name="connsiteY38" fmla="*/ 1502308 h 2039827"/>
                    <a:gd name="connsiteX39" fmla="*/ 1708579 w 2159600"/>
                    <a:gd name="connsiteY39" fmla="*/ 1483773 h 2039827"/>
                    <a:gd name="connsiteX40" fmla="*/ 1949535 w 2159600"/>
                    <a:gd name="connsiteY40" fmla="*/ 1286065 h 2039827"/>
                    <a:gd name="connsiteX41" fmla="*/ 1992784 w 2159600"/>
                    <a:gd name="connsiteY41" fmla="*/ 1267530 h 2039827"/>
                    <a:gd name="connsiteX42" fmla="*/ 2017498 w 2159600"/>
                    <a:gd name="connsiteY42" fmla="*/ 1329313 h 2039827"/>
                    <a:gd name="connsiteX43" fmla="*/ 2159600 w 2159600"/>
                    <a:gd name="connsiteY43" fmla="*/ 1051286 h 2039827"/>
                    <a:gd name="connsiteX44" fmla="*/ 2141065 w 2159600"/>
                    <a:gd name="connsiteY44" fmla="*/ 903005 h 2039827"/>
                    <a:gd name="connsiteX45" fmla="*/ 2110173 w 2159600"/>
                    <a:gd name="connsiteY45" fmla="*/ 872113 h 2039827"/>
                    <a:gd name="connsiteX46" fmla="*/ 2085460 w 2159600"/>
                    <a:gd name="connsiteY46" fmla="*/ 791795 h 2039827"/>
                    <a:gd name="connsiteX47" fmla="*/ 2073103 w 2159600"/>
                    <a:gd name="connsiteY47" fmla="*/ 618800 h 2039827"/>
                    <a:gd name="connsiteX48" fmla="*/ 2060746 w 2159600"/>
                    <a:gd name="connsiteY48" fmla="*/ 519946 h 2039827"/>
                    <a:gd name="connsiteX49" fmla="*/ 2042211 w 2159600"/>
                    <a:gd name="connsiteY49" fmla="*/ 501411 h 2039827"/>
                    <a:gd name="connsiteX50" fmla="*/ 1992784 w 2159600"/>
                    <a:gd name="connsiteY50" fmla="*/ 526124 h 2039827"/>
                    <a:gd name="connsiteX51" fmla="*/ 1884028 w 2159600"/>
                    <a:gd name="connsiteY51" fmla="*/ 453649 h 2039827"/>
                    <a:gd name="connsiteX52" fmla="*/ 1844503 w 2159600"/>
                    <a:gd name="connsiteY52" fmla="*/ 470519 h 2039827"/>
                    <a:gd name="connsiteX53" fmla="*/ 1776541 w 2159600"/>
                    <a:gd name="connsiteY53" fmla="*/ 464340 h 2039827"/>
                    <a:gd name="connsiteX54" fmla="*/ 1702400 w 2159600"/>
                    <a:gd name="connsiteY54" fmla="*/ 519946 h 2039827"/>
                    <a:gd name="connsiteX55" fmla="*/ 1640617 w 2159600"/>
                    <a:gd name="connsiteY55" fmla="*/ 489054 h 2039827"/>
                    <a:gd name="connsiteX56" fmla="*/ 1603546 w 2159600"/>
                    <a:gd name="connsiteY56" fmla="*/ 501411 h 2039827"/>
                    <a:gd name="connsiteX57" fmla="*/ 1603608 w 2159600"/>
                    <a:gd name="connsiteY57" fmla="*/ 489288 h 2039827"/>
                    <a:gd name="connsiteX58" fmla="*/ 1529406 w 2159600"/>
                    <a:gd name="connsiteY58" fmla="*/ 495232 h 2039827"/>
                    <a:gd name="connsiteX59" fmla="*/ 1498514 w 2159600"/>
                    <a:gd name="connsiteY59" fmla="*/ 470519 h 2039827"/>
                    <a:gd name="connsiteX60" fmla="*/ 1451525 w 2159600"/>
                    <a:gd name="connsiteY60" fmla="*/ 481697 h 2039827"/>
                    <a:gd name="connsiteX61" fmla="*/ 1372168 w 2159600"/>
                    <a:gd name="connsiteY61" fmla="*/ 433707 h 2039827"/>
                    <a:gd name="connsiteX62" fmla="*/ 1300806 w 2159600"/>
                    <a:gd name="connsiteY62" fmla="*/ 451984 h 2039827"/>
                    <a:gd name="connsiteX63" fmla="*/ 1269914 w 2159600"/>
                    <a:gd name="connsiteY63" fmla="*/ 439627 h 2039827"/>
                    <a:gd name="connsiteX64" fmla="*/ 1250011 w 2159600"/>
                    <a:gd name="connsiteY64" fmla="*/ 432292 h 2039827"/>
                    <a:gd name="connsiteX65" fmla="*/ 1220487 w 2159600"/>
                    <a:gd name="connsiteY65" fmla="*/ 396378 h 2039827"/>
                    <a:gd name="connsiteX66" fmla="*/ 1153535 w 2159600"/>
                    <a:gd name="connsiteY66" fmla="*/ 390478 h 2039827"/>
                    <a:gd name="connsiteX67" fmla="*/ 1115454 w 2159600"/>
                    <a:gd name="connsiteY67" fmla="*/ 371665 h 2039827"/>
                    <a:gd name="connsiteX68" fmla="*/ 1096919 w 2159600"/>
                    <a:gd name="connsiteY68" fmla="*/ 371665 h 2039827"/>
                    <a:gd name="connsiteX69" fmla="*/ 1084562 w 2159600"/>
                    <a:gd name="connsiteY69" fmla="*/ 359308 h 2039827"/>
                    <a:gd name="connsiteX70" fmla="*/ 1072206 w 2159600"/>
                    <a:gd name="connsiteY70" fmla="*/ 353130 h 2039827"/>
                    <a:gd name="connsiteX71" fmla="*/ 1077975 w 2159600"/>
                    <a:gd name="connsiteY71" fmla="*/ 10936 h 2039827"/>
                    <a:gd name="connsiteX72" fmla="*/ 608423 w 2159600"/>
                    <a:gd name="connsiteY72" fmla="*/ 0 h 2039827"/>
                    <a:gd name="connsiteX0" fmla="*/ 608423 w 2159600"/>
                    <a:gd name="connsiteY0" fmla="*/ 0 h 2039827"/>
                    <a:gd name="connsiteX1" fmla="*/ 590292 w 2159600"/>
                    <a:gd name="connsiteY1" fmla="*/ 872113 h 2039827"/>
                    <a:gd name="connsiteX2" fmla="*/ 6178 w 2159600"/>
                    <a:gd name="connsiteY2" fmla="*/ 841299 h 2039827"/>
                    <a:gd name="connsiteX3" fmla="*/ 0 w 2159600"/>
                    <a:gd name="connsiteY3" fmla="*/ 880734 h 2039827"/>
                    <a:gd name="connsiteX4" fmla="*/ 58952 w 2159600"/>
                    <a:gd name="connsiteY4" fmla="*/ 921540 h 2039827"/>
                    <a:gd name="connsiteX5" fmla="*/ 114557 w 2159600"/>
                    <a:gd name="connsiteY5" fmla="*/ 989503 h 2039827"/>
                    <a:gd name="connsiteX6" fmla="*/ 163984 w 2159600"/>
                    <a:gd name="connsiteY6" fmla="*/ 1063643 h 2039827"/>
                    <a:gd name="connsiteX7" fmla="*/ 213411 w 2159600"/>
                    <a:gd name="connsiteY7" fmla="*/ 1076000 h 2039827"/>
                    <a:gd name="connsiteX8" fmla="*/ 250481 w 2159600"/>
                    <a:gd name="connsiteY8" fmla="*/ 1125427 h 2039827"/>
                    <a:gd name="connsiteX9" fmla="*/ 281373 w 2159600"/>
                    <a:gd name="connsiteY9" fmla="*/ 1174854 h 2039827"/>
                    <a:gd name="connsiteX10" fmla="*/ 306087 w 2159600"/>
                    <a:gd name="connsiteY10" fmla="*/ 1230459 h 2039827"/>
                    <a:gd name="connsiteX11" fmla="*/ 318444 w 2159600"/>
                    <a:gd name="connsiteY11" fmla="*/ 1304600 h 2039827"/>
                    <a:gd name="connsiteX12" fmla="*/ 336979 w 2159600"/>
                    <a:gd name="connsiteY12" fmla="*/ 1329313 h 2039827"/>
                    <a:gd name="connsiteX13" fmla="*/ 442011 w 2159600"/>
                    <a:gd name="connsiteY13" fmla="*/ 1409632 h 2039827"/>
                    <a:gd name="connsiteX14" fmla="*/ 448190 w 2159600"/>
                    <a:gd name="connsiteY14" fmla="*/ 1384919 h 2039827"/>
                    <a:gd name="connsiteX15" fmla="*/ 584114 w 2159600"/>
                    <a:gd name="connsiteY15" fmla="*/ 1452881 h 2039827"/>
                    <a:gd name="connsiteX16" fmla="*/ 584114 w 2159600"/>
                    <a:gd name="connsiteY16" fmla="*/ 1452881 h 2039827"/>
                    <a:gd name="connsiteX17" fmla="*/ 615006 w 2159600"/>
                    <a:gd name="connsiteY17" fmla="*/ 1397276 h 2039827"/>
                    <a:gd name="connsiteX18" fmla="*/ 670611 w 2159600"/>
                    <a:gd name="connsiteY18" fmla="*/ 1329313 h 2039827"/>
                    <a:gd name="connsiteX19" fmla="*/ 1208130 w 2159600"/>
                    <a:gd name="connsiteY19" fmla="*/ 1817405 h 2039827"/>
                    <a:gd name="connsiteX20" fmla="*/ 1232844 w 2159600"/>
                    <a:gd name="connsiteY20" fmla="*/ 1879189 h 2039827"/>
                    <a:gd name="connsiteX21" fmla="*/ 1257557 w 2159600"/>
                    <a:gd name="connsiteY21" fmla="*/ 1940973 h 2039827"/>
                    <a:gd name="connsiteX22" fmla="*/ 1288449 w 2159600"/>
                    <a:gd name="connsiteY22" fmla="*/ 1984222 h 2039827"/>
                    <a:gd name="connsiteX23" fmla="*/ 1449087 w 2159600"/>
                    <a:gd name="connsiteY23" fmla="*/ 2027470 h 2039827"/>
                    <a:gd name="connsiteX24" fmla="*/ 1615903 w 2159600"/>
                    <a:gd name="connsiteY24" fmla="*/ 2039827 h 2039827"/>
                    <a:gd name="connsiteX25" fmla="*/ 1597368 w 2159600"/>
                    <a:gd name="connsiteY25" fmla="*/ 2027470 h 2039827"/>
                    <a:gd name="connsiteX26" fmla="*/ 1560298 w 2159600"/>
                    <a:gd name="connsiteY26" fmla="*/ 1928616 h 2039827"/>
                    <a:gd name="connsiteX27" fmla="*/ 1535584 w 2159600"/>
                    <a:gd name="connsiteY27" fmla="*/ 1848297 h 2039827"/>
                    <a:gd name="connsiteX28" fmla="*/ 1547941 w 2159600"/>
                    <a:gd name="connsiteY28" fmla="*/ 1817405 h 2039827"/>
                    <a:gd name="connsiteX29" fmla="*/ 1541762 w 2159600"/>
                    <a:gd name="connsiteY29" fmla="*/ 1798870 h 2039827"/>
                    <a:gd name="connsiteX30" fmla="*/ 1498514 w 2159600"/>
                    <a:gd name="connsiteY30" fmla="*/ 1774157 h 2039827"/>
                    <a:gd name="connsiteX31" fmla="*/ 1547941 w 2159600"/>
                    <a:gd name="connsiteY31" fmla="*/ 1743265 h 2039827"/>
                    <a:gd name="connsiteX32" fmla="*/ 1554119 w 2159600"/>
                    <a:gd name="connsiteY32" fmla="*/ 1730908 h 2039827"/>
                    <a:gd name="connsiteX33" fmla="*/ 1560298 w 2159600"/>
                    <a:gd name="connsiteY33" fmla="*/ 1700016 h 2039827"/>
                    <a:gd name="connsiteX34" fmla="*/ 1535584 w 2159600"/>
                    <a:gd name="connsiteY34" fmla="*/ 1669124 h 2039827"/>
                    <a:gd name="connsiteX35" fmla="*/ 1560298 w 2159600"/>
                    <a:gd name="connsiteY35" fmla="*/ 1594984 h 2039827"/>
                    <a:gd name="connsiteX36" fmla="*/ 1628260 w 2159600"/>
                    <a:gd name="connsiteY36" fmla="*/ 1594984 h 2039827"/>
                    <a:gd name="connsiteX37" fmla="*/ 1659152 w 2159600"/>
                    <a:gd name="connsiteY37" fmla="*/ 1533200 h 2039827"/>
                    <a:gd name="connsiteX38" fmla="*/ 1714757 w 2159600"/>
                    <a:gd name="connsiteY38" fmla="*/ 1502308 h 2039827"/>
                    <a:gd name="connsiteX39" fmla="*/ 1949535 w 2159600"/>
                    <a:gd name="connsiteY39" fmla="*/ 1286065 h 2039827"/>
                    <a:gd name="connsiteX40" fmla="*/ 1992784 w 2159600"/>
                    <a:gd name="connsiteY40" fmla="*/ 1267530 h 2039827"/>
                    <a:gd name="connsiteX41" fmla="*/ 2017498 w 2159600"/>
                    <a:gd name="connsiteY41" fmla="*/ 1329313 h 2039827"/>
                    <a:gd name="connsiteX42" fmla="*/ 2159600 w 2159600"/>
                    <a:gd name="connsiteY42" fmla="*/ 1051286 h 2039827"/>
                    <a:gd name="connsiteX43" fmla="*/ 2141065 w 2159600"/>
                    <a:gd name="connsiteY43" fmla="*/ 903005 h 2039827"/>
                    <a:gd name="connsiteX44" fmla="*/ 2110173 w 2159600"/>
                    <a:gd name="connsiteY44" fmla="*/ 872113 h 2039827"/>
                    <a:gd name="connsiteX45" fmla="*/ 2085460 w 2159600"/>
                    <a:gd name="connsiteY45" fmla="*/ 791795 h 2039827"/>
                    <a:gd name="connsiteX46" fmla="*/ 2073103 w 2159600"/>
                    <a:gd name="connsiteY46" fmla="*/ 618800 h 2039827"/>
                    <a:gd name="connsiteX47" fmla="*/ 2060746 w 2159600"/>
                    <a:gd name="connsiteY47" fmla="*/ 519946 h 2039827"/>
                    <a:gd name="connsiteX48" fmla="*/ 2042211 w 2159600"/>
                    <a:gd name="connsiteY48" fmla="*/ 501411 h 2039827"/>
                    <a:gd name="connsiteX49" fmla="*/ 1992784 w 2159600"/>
                    <a:gd name="connsiteY49" fmla="*/ 526124 h 2039827"/>
                    <a:gd name="connsiteX50" fmla="*/ 1884028 w 2159600"/>
                    <a:gd name="connsiteY50" fmla="*/ 453649 h 2039827"/>
                    <a:gd name="connsiteX51" fmla="*/ 1844503 w 2159600"/>
                    <a:gd name="connsiteY51" fmla="*/ 470519 h 2039827"/>
                    <a:gd name="connsiteX52" fmla="*/ 1776541 w 2159600"/>
                    <a:gd name="connsiteY52" fmla="*/ 464340 h 2039827"/>
                    <a:gd name="connsiteX53" fmla="*/ 1702400 w 2159600"/>
                    <a:gd name="connsiteY53" fmla="*/ 519946 h 2039827"/>
                    <a:gd name="connsiteX54" fmla="*/ 1640617 w 2159600"/>
                    <a:gd name="connsiteY54" fmla="*/ 489054 h 2039827"/>
                    <a:gd name="connsiteX55" fmla="*/ 1603546 w 2159600"/>
                    <a:gd name="connsiteY55" fmla="*/ 501411 h 2039827"/>
                    <a:gd name="connsiteX56" fmla="*/ 1603608 w 2159600"/>
                    <a:gd name="connsiteY56" fmla="*/ 489288 h 2039827"/>
                    <a:gd name="connsiteX57" fmla="*/ 1529406 w 2159600"/>
                    <a:gd name="connsiteY57" fmla="*/ 495232 h 2039827"/>
                    <a:gd name="connsiteX58" fmla="*/ 1498514 w 2159600"/>
                    <a:gd name="connsiteY58" fmla="*/ 470519 h 2039827"/>
                    <a:gd name="connsiteX59" fmla="*/ 1451525 w 2159600"/>
                    <a:gd name="connsiteY59" fmla="*/ 481697 h 2039827"/>
                    <a:gd name="connsiteX60" fmla="*/ 1372168 w 2159600"/>
                    <a:gd name="connsiteY60" fmla="*/ 433707 h 2039827"/>
                    <a:gd name="connsiteX61" fmla="*/ 1300806 w 2159600"/>
                    <a:gd name="connsiteY61" fmla="*/ 451984 h 2039827"/>
                    <a:gd name="connsiteX62" fmla="*/ 1269914 w 2159600"/>
                    <a:gd name="connsiteY62" fmla="*/ 439627 h 2039827"/>
                    <a:gd name="connsiteX63" fmla="*/ 1250011 w 2159600"/>
                    <a:gd name="connsiteY63" fmla="*/ 432292 h 2039827"/>
                    <a:gd name="connsiteX64" fmla="*/ 1220487 w 2159600"/>
                    <a:gd name="connsiteY64" fmla="*/ 396378 h 2039827"/>
                    <a:gd name="connsiteX65" fmla="*/ 1153535 w 2159600"/>
                    <a:gd name="connsiteY65" fmla="*/ 390478 h 2039827"/>
                    <a:gd name="connsiteX66" fmla="*/ 1115454 w 2159600"/>
                    <a:gd name="connsiteY66" fmla="*/ 371665 h 2039827"/>
                    <a:gd name="connsiteX67" fmla="*/ 1096919 w 2159600"/>
                    <a:gd name="connsiteY67" fmla="*/ 371665 h 2039827"/>
                    <a:gd name="connsiteX68" fmla="*/ 1084562 w 2159600"/>
                    <a:gd name="connsiteY68" fmla="*/ 359308 h 2039827"/>
                    <a:gd name="connsiteX69" fmla="*/ 1072206 w 2159600"/>
                    <a:gd name="connsiteY69" fmla="*/ 353130 h 2039827"/>
                    <a:gd name="connsiteX70" fmla="*/ 1077975 w 2159600"/>
                    <a:gd name="connsiteY70" fmla="*/ 10936 h 2039827"/>
                    <a:gd name="connsiteX71" fmla="*/ 608423 w 2159600"/>
                    <a:gd name="connsiteY71" fmla="*/ 0 h 2039827"/>
                    <a:gd name="connsiteX0" fmla="*/ 608423 w 2159600"/>
                    <a:gd name="connsiteY0" fmla="*/ 0 h 2039827"/>
                    <a:gd name="connsiteX1" fmla="*/ 590292 w 2159600"/>
                    <a:gd name="connsiteY1" fmla="*/ 872113 h 2039827"/>
                    <a:gd name="connsiteX2" fmla="*/ 6178 w 2159600"/>
                    <a:gd name="connsiteY2" fmla="*/ 841299 h 2039827"/>
                    <a:gd name="connsiteX3" fmla="*/ 0 w 2159600"/>
                    <a:gd name="connsiteY3" fmla="*/ 880734 h 2039827"/>
                    <a:gd name="connsiteX4" fmla="*/ 58952 w 2159600"/>
                    <a:gd name="connsiteY4" fmla="*/ 921540 h 2039827"/>
                    <a:gd name="connsiteX5" fmla="*/ 114557 w 2159600"/>
                    <a:gd name="connsiteY5" fmla="*/ 989503 h 2039827"/>
                    <a:gd name="connsiteX6" fmla="*/ 163984 w 2159600"/>
                    <a:gd name="connsiteY6" fmla="*/ 1063643 h 2039827"/>
                    <a:gd name="connsiteX7" fmla="*/ 213411 w 2159600"/>
                    <a:gd name="connsiteY7" fmla="*/ 1076000 h 2039827"/>
                    <a:gd name="connsiteX8" fmla="*/ 250481 w 2159600"/>
                    <a:gd name="connsiteY8" fmla="*/ 1125427 h 2039827"/>
                    <a:gd name="connsiteX9" fmla="*/ 281373 w 2159600"/>
                    <a:gd name="connsiteY9" fmla="*/ 1174854 h 2039827"/>
                    <a:gd name="connsiteX10" fmla="*/ 306087 w 2159600"/>
                    <a:gd name="connsiteY10" fmla="*/ 1230459 h 2039827"/>
                    <a:gd name="connsiteX11" fmla="*/ 318444 w 2159600"/>
                    <a:gd name="connsiteY11" fmla="*/ 1304600 h 2039827"/>
                    <a:gd name="connsiteX12" fmla="*/ 336979 w 2159600"/>
                    <a:gd name="connsiteY12" fmla="*/ 1329313 h 2039827"/>
                    <a:gd name="connsiteX13" fmla="*/ 442011 w 2159600"/>
                    <a:gd name="connsiteY13" fmla="*/ 1409632 h 2039827"/>
                    <a:gd name="connsiteX14" fmla="*/ 448190 w 2159600"/>
                    <a:gd name="connsiteY14" fmla="*/ 1384919 h 2039827"/>
                    <a:gd name="connsiteX15" fmla="*/ 584114 w 2159600"/>
                    <a:gd name="connsiteY15" fmla="*/ 1452881 h 2039827"/>
                    <a:gd name="connsiteX16" fmla="*/ 584114 w 2159600"/>
                    <a:gd name="connsiteY16" fmla="*/ 1452881 h 2039827"/>
                    <a:gd name="connsiteX17" fmla="*/ 615006 w 2159600"/>
                    <a:gd name="connsiteY17" fmla="*/ 1397276 h 2039827"/>
                    <a:gd name="connsiteX18" fmla="*/ 670611 w 2159600"/>
                    <a:gd name="connsiteY18" fmla="*/ 1329313 h 2039827"/>
                    <a:gd name="connsiteX19" fmla="*/ 1208130 w 2159600"/>
                    <a:gd name="connsiteY19" fmla="*/ 1817405 h 2039827"/>
                    <a:gd name="connsiteX20" fmla="*/ 1232844 w 2159600"/>
                    <a:gd name="connsiteY20" fmla="*/ 1879189 h 2039827"/>
                    <a:gd name="connsiteX21" fmla="*/ 1257557 w 2159600"/>
                    <a:gd name="connsiteY21" fmla="*/ 1940973 h 2039827"/>
                    <a:gd name="connsiteX22" fmla="*/ 1288449 w 2159600"/>
                    <a:gd name="connsiteY22" fmla="*/ 1984222 h 2039827"/>
                    <a:gd name="connsiteX23" fmla="*/ 1449087 w 2159600"/>
                    <a:gd name="connsiteY23" fmla="*/ 2027470 h 2039827"/>
                    <a:gd name="connsiteX24" fmla="*/ 1615903 w 2159600"/>
                    <a:gd name="connsiteY24" fmla="*/ 2039827 h 2039827"/>
                    <a:gd name="connsiteX25" fmla="*/ 1597368 w 2159600"/>
                    <a:gd name="connsiteY25" fmla="*/ 2027470 h 2039827"/>
                    <a:gd name="connsiteX26" fmla="*/ 1560298 w 2159600"/>
                    <a:gd name="connsiteY26" fmla="*/ 1928616 h 2039827"/>
                    <a:gd name="connsiteX27" fmla="*/ 1535584 w 2159600"/>
                    <a:gd name="connsiteY27" fmla="*/ 1848297 h 2039827"/>
                    <a:gd name="connsiteX28" fmla="*/ 1547941 w 2159600"/>
                    <a:gd name="connsiteY28" fmla="*/ 1817405 h 2039827"/>
                    <a:gd name="connsiteX29" fmla="*/ 1541762 w 2159600"/>
                    <a:gd name="connsiteY29" fmla="*/ 1798870 h 2039827"/>
                    <a:gd name="connsiteX30" fmla="*/ 1498514 w 2159600"/>
                    <a:gd name="connsiteY30" fmla="*/ 1774157 h 2039827"/>
                    <a:gd name="connsiteX31" fmla="*/ 1547941 w 2159600"/>
                    <a:gd name="connsiteY31" fmla="*/ 1743265 h 2039827"/>
                    <a:gd name="connsiteX32" fmla="*/ 1554119 w 2159600"/>
                    <a:gd name="connsiteY32" fmla="*/ 1730908 h 2039827"/>
                    <a:gd name="connsiteX33" fmla="*/ 1560298 w 2159600"/>
                    <a:gd name="connsiteY33" fmla="*/ 1700016 h 2039827"/>
                    <a:gd name="connsiteX34" fmla="*/ 1535584 w 2159600"/>
                    <a:gd name="connsiteY34" fmla="*/ 1669124 h 2039827"/>
                    <a:gd name="connsiteX35" fmla="*/ 1560298 w 2159600"/>
                    <a:gd name="connsiteY35" fmla="*/ 1594984 h 2039827"/>
                    <a:gd name="connsiteX36" fmla="*/ 1628260 w 2159600"/>
                    <a:gd name="connsiteY36" fmla="*/ 1594984 h 2039827"/>
                    <a:gd name="connsiteX37" fmla="*/ 1714757 w 2159600"/>
                    <a:gd name="connsiteY37" fmla="*/ 1502308 h 2039827"/>
                    <a:gd name="connsiteX38" fmla="*/ 1949535 w 2159600"/>
                    <a:gd name="connsiteY38" fmla="*/ 1286065 h 2039827"/>
                    <a:gd name="connsiteX39" fmla="*/ 1992784 w 2159600"/>
                    <a:gd name="connsiteY39" fmla="*/ 1267530 h 2039827"/>
                    <a:gd name="connsiteX40" fmla="*/ 2017498 w 2159600"/>
                    <a:gd name="connsiteY40" fmla="*/ 1329313 h 2039827"/>
                    <a:gd name="connsiteX41" fmla="*/ 2159600 w 2159600"/>
                    <a:gd name="connsiteY41" fmla="*/ 1051286 h 2039827"/>
                    <a:gd name="connsiteX42" fmla="*/ 2141065 w 2159600"/>
                    <a:gd name="connsiteY42" fmla="*/ 903005 h 2039827"/>
                    <a:gd name="connsiteX43" fmla="*/ 2110173 w 2159600"/>
                    <a:gd name="connsiteY43" fmla="*/ 872113 h 2039827"/>
                    <a:gd name="connsiteX44" fmla="*/ 2085460 w 2159600"/>
                    <a:gd name="connsiteY44" fmla="*/ 791795 h 2039827"/>
                    <a:gd name="connsiteX45" fmla="*/ 2073103 w 2159600"/>
                    <a:gd name="connsiteY45" fmla="*/ 618800 h 2039827"/>
                    <a:gd name="connsiteX46" fmla="*/ 2060746 w 2159600"/>
                    <a:gd name="connsiteY46" fmla="*/ 519946 h 2039827"/>
                    <a:gd name="connsiteX47" fmla="*/ 2042211 w 2159600"/>
                    <a:gd name="connsiteY47" fmla="*/ 501411 h 2039827"/>
                    <a:gd name="connsiteX48" fmla="*/ 1992784 w 2159600"/>
                    <a:gd name="connsiteY48" fmla="*/ 526124 h 2039827"/>
                    <a:gd name="connsiteX49" fmla="*/ 1884028 w 2159600"/>
                    <a:gd name="connsiteY49" fmla="*/ 453649 h 2039827"/>
                    <a:gd name="connsiteX50" fmla="*/ 1844503 w 2159600"/>
                    <a:gd name="connsiteY50" fmla="*/ 470519 h 2039827"/>
                    <a:gd name="connsiteX51" fmla="*/ 1776541 w 2159600"/>
                    <a:gd name="connsiteY51" fmla="*/ 464340 h 2039827"/>
                    <a:gd name="connsiteX52" fmla="*/ 1702400 w 2159600"/>
                    <a:gd name="connsiteY52" fmla="*/ 519946 h 2039827"/>
                    <a:gd name="connsiteX53" fmla="*/ 1640617 w 2159600"/>
                    <a:gd name="connsiteY53" fmla="*/ 489054 h 2039827"/>
                    <a:gd name="connsiteX54" fmla="*/ 1603546 w 2159600"/>
                    <a:gd name="connsiteY54" fmla="*/ 501411 h 2039827"/>
                    <a:gd name="connsiteX55" fmla="*/ 1603608 w 2159600"/>
                    <a:gd name="connsiteY55" fmla="*/ 489288 h 2039827"/>
                    <a:gd name="connsiteX56" fmla="*/ 1529406 w 2159600"/>
                    <a:gd name="connsiteY56" fmla="*/ 495232 h 2039827"/>
                    <a:gd name="connsiteX57" fmla="*/ 1498514 w 2159600"/>
                    <a:gd name="connsiteY57" fmla="*/ 470519 h 2039827"/>
                    <a:gd name="connsiteX58" fmla="*/ 1451525 w 2159600"/>
                    <a:gd name="connsiteY58" fmla="*/ 481697 h 2039827"/>
                    <a:gd name="connsiteX59" fmla="*/ 1372168 w 2159600"/>
                    <a:gd name="connsiteY59" fmla="*/ 433707 h 2039827"/>
                    <a:gd name="connsiteX60" fmla="*/ 1300806 w 2159600"/>
                    <a:gd name="connsiteY60" fmla="*/ 451984 h 2039827"/>
                    <a:gd name="connsiteX61" fmla="*/ 1269914 w 2159600"/>
                    <a:gd name="connsiteY61" fmla="*/ 439627 h 2039827"/>
                    <a:gd name="connsiteX62" fmla="*/ 1250011 w 2159600"/>
                    <a:gd name="connsiteY62" fmla="*/ 432292 h 2039827"/>
                    <a:gd name="connsiteX63" fmla="*/ 1220487 w 2159600"/>
                    <a:gd name="connsiteY63" fmla="*/ 396378 h 2039827"/>
                    <a:gd name="connsiteX64" fmla="*/ 1153535 w 2159600"/>
                    <a:gd name="connsiteY64" fmla="*/ 390478 h 2039827"/>
                    <a:gd name="connsiteX65" fmla="*/ 1115454 w 2159600"/>
                    <a:gd name="connsiteY65" fmla="*/ 371665 h 2039827"/>
                    <a:gd name="connsiteX66" fmla="*/ 1096919 w 2159600"/>
                    <a:gd name="connsiteY66" fmla="*/ 371665 h 2039827"/>
                    <a:gd name="connsiteX67" fmla="*/ 1084562 w 2159600"/>
                    <a:gd name="connsiteY67" fmla="*/ 359308 h 2039827"/>
                    <a:gd name="connsiteX68" fmla="*/ 1072206 w 2159600"/>
                    <a:gd name="connsiteY68" fmla="*/ 353130 h 2039827"/>
                    <a:gd name="connsiteX69" fmla="*/ 1077975 w 2159600"/>
                    <a:gd name="connsiteY69" fmla="*/ 10936 h 2039827"/>
                    <a:gd name="connsiteX70" fmla="*/ 608423 w 2159600"/>
                    <a:gd name="connsiteY70" fmla="*/ 0 h 2039827"/>
                    <a:gd name="connsiteX0" fmla="*/ 608423 w 2159600"/>
                    <a:gd name="connsiteY0" fmla="*/ 0 h 2039827"/>
                    <a:gd name="connsiteX1" fmla="*/ 590292 w 2159600"/>
                    <a:gd name="connsiteY1" fmla="*/ 872113 h 2039827"/>
                    <a:gd name="connsiteX2" fmla="*/ 6178 w 2159600"/>
                    <a:gd name="connsiteY2" fmla="*/ 841299 h 2039827"/>
                    <a:gd name="connsiteX3" fmla="*/ 0 w 2159600"/>
                    <a:gd name="connsiteY3" fmla="*/ 880734 h 2039827"/>
                    <a:gd name="connsiteX4" fmla="*/ 58952 w 2159600"/>
                    <a:gd name="connsiteY4" fmla="*/ 921540 h 2039827"/>
                    <a:gd name="connsiteX5" fmla="*/ 114557 w 2159600"/>
                    <a:gd name="connsiteY5" fmla="*/ 989503 h 2039827"/>
                    <a:gd name="connsiteX6" fmla="*/ 163984 w 2159600"/>
                    <a:gd name="connsiteY6" fmla="*/ 1063643 h 2039827"/>
                    <a:gd name="connsiteX7" fmla="*/ 213411 w 2159600"/>
                    <a:gd name="connsiteY7" fmla="*/ 1076000 h 2039827"/>
                    <a:gd name="connsiteX8" fmla="*/ 250481 w 2159600"/>
                    <a:gd name="connsiteY8" fmla="*/ 1125427 h 2039827"/>
                    <a:gd name="connsiteX9" fmla="*/ 281373 w 2159600"/>
                    <a:gd name="connsiteY9" fmla="*/ 1174854 h 2039827"/>
                    <a:gd name="connsiteX10" fmla="*/ 306087 w 2159600"/>
                    <a:gd name="connsiteY10" fmla="*/ 1230459 h 2039827"/>
                    <a:gd name="connsiteX11" fmla="*/ 318444 w 2159600"/>
                    <a:gd name="connsiteY11" fmla="*/ 1304600 h 2039827"/>
                    <a:gd name="connsiteX12" fmla="*/ 336979 w 2159600"/>
                    <a:gd name="connsiteY12" fmla="*/ 1329313 h 2039827"/>
                    <a:gd name="connsiteX13" fmla="*/ 442011 w 2159600"/>
                    <a:gd name="connsiteY13" fmla="*/ 1409632 h 2039827"/>
                    <a:gd name="connsiteX14" fmla="*/ 448190 w 2159600"/>
                    <a:gd name="connsiteY14" fmla="*/ 1384919 h 2039827"/>
                    <a:gd name="connsiteX15" fmla="*/ 584114 w 2159600"/>
                    <a:gd name="connsiteY15" fmla="*/ 1452881 h 2039827"/>
                    <a:gd name="connsiteX16" fmla="*/ 584114 w 2159600"/>
                    <a:gd name="connsiteY16" fmla="*/ 1452881 h 2039827"/>
                    <a:gd name="connsiteX17" fmla="*/ 615006 w 2159600"/>
                    <a:gd name="connsiteY17" fmla="*/ 1397276 h 2039827"/>
                    <a:gd name="connsiteX18" fmla="*/ 670611 w 2159600"/>
                    <a:gd name="connsiteY18" fmla="*/ 1329313 h 2039827"/>
                    <a:gd name="connsiteX19" fmla="*/ 1208130 w 2159600"/>
                    <a:gd name="connsiteY19" fmla="*/ 1817405 h 2039827"/>
                    <a:gd name="connsiteX20" fmla="*/ 1232844 w 2159600"/>
                    <a:gd name="connsiteY20" fmla="*/ 1879189 h 2039827"/>
                    <a:gd name="connsiteX21" fmla="*/ 1257557 w 2159600"/>
                    <a:gd name="connsiteY21" fmla="*/ 1940973 h 2039827"/>
                    <a:gd name="connsiteX22" fmla="*/ 1288449 w 2159600"/>
                    <a:gd name="connsiteY22" fmla="*/ 1984222 h 2039827"/>
                    <a:gd name="connsiteX23" fmla="*/ 1449087 w 2159600"/>
                    <a:gd name="connsiteY23" fmla="*/ 2027470 h 2039827"/>
                    <a:gd name="connsiteX24" fmla="*/ 1615903 w 2159600"/>
                    <a:gd name="connsiteY24" fmla="*/ 2039827 h 2039827"/>
                    <a:gd name="connsiteX25" fmla="*/ 1597368 w 2159600"/>
                    <a:gd name="connsiteY25" fmla="*/ 2027470 h 2039827"/>
                    <a:gd name="connsiteX26" fmla="*/ 1560298 w 2159600"/>
                    <a:gd name="connsiteY26" fmla="*/ 1928616 h 2039827"/>
                    <a:gd name="connsiteX27" fmla="*/ 1535584 w 2159600"/>
                    <a:gd name="connsiteY27" fmla="*/ 1848297 h 2039827"/>
                    <a:gd name="connsiteX28" fmla="*/ 1547941 w 2159600"/>
                    <a:gd name="connsiteY28" fmla="*/ 1817405 h 2039827"/>
                    <a:gd name="connsiteX29" fmla="*/ 1541762 w 2159600"/>
                    <a:gd name="connsiteY29" fmla="*/ 1798870 h 2039827"/>
                    <a:gd name="connsiteX30" fmla="*/ 1498514 w 2159600"/>
                    <a:gd name="connsiteY30" fmla="*/ 1774157 h 2039827"/>
                    <a:gd name="connsiteX31" fmla="*/ 1547941 w 2159600"/>
                    <a:gd name="connsiteY31" fmla="*/ 1743265 h 2039827"/>
                    <a:gd name="connsiteX32" fmla="*/ 1554119 w 2159600"/>
                    <a:gd name="connsiteY32" fmla="*/ 1730908 h 2039827"/>
                    <a:gd name="connsiteX33" fmla="*/ 1560298 w 2159600"/>
                    <a:gd name="connsiteY33" fmla="*/ 1700016 h 2039827"/>
                    <a:gd name="connsiteX34" fmla="*/ 1535584 w 2159600"/>
                    <a:gd name="connsiteY34" fmla="*/ 1669124 h 2039827"/>
                    <a:gd name="connsiteX35" fmla="*/ 1560298 w 2159600"/>
                    <a:gd name="connsiteY35" fmla="*/ 1594984 h 2039827"/>
                    <a:gd name="connsiteX36" fmla="*/ 1628260 w 2159600"/>
                    <a:gd name="connsiteY36" fmla="*/ 1594984 h 2039827"/>
                    <a:gd name="connsiteX37" fmla="*/ 1949535 w 2159600"/>
                    <a:gd name="connsiteY37" fmla="*/ 1286065 h 2039827"/>
                    <a:gd name="connsiteX38" fmla="*/ 1992784 w 2159600"/>
                    <a:gd name="connsiteY38" fmla="*/ 1267530 h 2039827"/>
                    <a:gd name="connsiteX39" fmla="*/ 2017498 w 2159600"/>
                    <a:gd name="connsiteY39" fmla="*/ 1329313 h 2039827"/>
                    <a:gd name="connsiteX40" fmla="*/ 2159600 w 2159600"/>
                    <a:gd name="connsiteY40" fmla="*/ 1051286 h 2039827"/>
                    <a:gd name="connsiteX41" fmla="*/ 2141065 w 2159600"/>
                    <a:gd name="connsiteY41" fmla="*/ 903005 h 2039827"/>
                    <a:gd name="connsiteX42" fmla="*/ 2110173 w 2159600"/>
                    <a:gd name="connsiteY42" fmla="*/ 872113 h 2039827"/>
                    <a:gd name="connsiteX43" fmla="*/ 2085460 w 2159600"/>
                    <a:gd name="connsiteY43" fmla="*/ 791795 h 2039827"/>
                    <a:gd name="connsiteX44" fmla="*/ 2073103 w 2159600"/>
                    <a:gd name="connsiteY44" fmla="*/ 618800 h 2039827"/>
                    <a:gd name="connsiteX45" fmla="*/ 2060746 w 2159600"/>
                    <a:gd name="connsiteY45" fmla="*/ 519946 h 2039827"/>
                    <a:gd name="connsiteX46" fmla="*/ 2042211 w 2159600"/>
                    <a:gd name="connsiteY46" fmla="*/ 501411 h 2039827"/>
                    <a:gd name="connsiteX47" fmla="*/ 1992784 w 2159600"/>
                    <a:gd name="connsiteY47" fmla="*/ 526124 h 2039827"/>
                    <a:gd name="connsiteX48" fmla="*/ 1884028 w 2159600"/>
                    <a:gd name="connsiteY48" fmla="*/ 453649 h 2039827"/>
                    <a:gd name="connsiteX49" fmla="*/ 1844503 w 2159600"/>
                    <a:gd name="connsiteY49" fmla="*/ 470519 h 2039827"/>
                    <a:gd name="connsiteX50" fmla="*/ 1776541 w 2159600"/>
                    <a:gd name="connsiteY50" fmla="*/ 464340 h 2039827"/>
                    <a:gd name="connsiteX51" fmla="*/ 1702400 w 2159600"/>
                    <a:gd name="connsiteY51" fmla="*/ 519946 h 2039827"/>
                    <a:gd name="connsiteX52" fmla="*/ 1640617 w 2159600"/>
                    <a:gd name="connsiteY52" fmla="*/ 489054 h 2039827"/>
                    <a:gd name="connsiteX53" fmla="*/ 1603546 w 2159600"/>
                    <a:gd name="connsiteY53" fmla="*/ 501411 h 2039827"/>
                    <a:gd name="connsiteX54" fmla="*/ 1603608 w 2159600"/>
                    <a:gd name="connsiteY54" fmla="*/ 489288 h 2039827"/>
                    <a:gd name="connsiteX55" fmla="*/ 1529406 w 2159600"/>
                    <a:gd name="connsiteY55" fmla="*/ 495232 h 2039827"/>
                    <a:gd name="connsiteX56" fmla="*/ 1498514 w 2159600"/>
                    <a:gd name="connsiteY56" fmla="*/ 470519 h 2039827"/>
                    <a:gd name="connsiteX57" fmla="*/ 1451525 w 2159600"/>
                    <a:gd name="connsiteY57" fmla="*/ 481697 h 2039827"/>
                    <a:gd name="connsiteX58" fmla="*/ 1372168 w 2159600"/>
                    <a:gd name="connsiteY58" fmla="*/ 433707 h 2039827"/>
                    <a:gd name="connsiteX59" fmla="*/ 1300806 w 2159600"/>
                    <a:gd name="connsiteY59" fmla="*/ 451984 h 2039827"/>
                    <a:gd name="connsiteX60" fmla="*/ 1269914 w 2159600"/>
                    <a:gd name="connsiteY60" fmla="*/ 439627 h 2039827"/>
                    <a:gd name="connsiteX61" fmla="*/ 1250011 w 2159600"/>
                    <a:gd name="connsiteY61" fmla="*/ 432292 h 2039827"/>
                    <a:gd name="connsiteX62" fmla="*/ 1220487 w 2159600"/>
                    <a:gd name="connsiteY62" fmla="*/ 396378 h 2039827"/>
                    <a:gd name="connsiteX63" fmla="*/ 1153535 w 2159600"/>
                    <a:gd name="connsiteY63" fmla="*/ 390478 h 2039827"/>
                    <a:gd name="connsiteX64" fmla="*/ 1115454 w 2159600"/>
                    <a:gd name="connsiteY64" fmla="*/ 371665 h 2039827"/>
                    <a:gd name="connsiteX65" fmla="*/ 1096919 w 2159600"/>
                    <a:gd name="connsiteY65" fmla="*/ 371665 h 2039827"/>
                    <a:gd name="connsiteX66" fmla="*/ 1084562 w 2159600"/>
                    <a:gd name="connsiteY66" fmla="*/ 359308 h 2039827"/>
                    <a:gd name="connsiteX67" fmla="*/ 1072206 w 2159600"/>
                    <a:gd name="connsiteY67" fmla="*/ 353130 h 2039827"/>
                    <a:gd name="connsiteX68" fmla="*/ 1077975 w 2159600"/>
                    <a:gd name="connsiteY68" fmla="*/ 10936 h 2039827"/>
                    <a:gd name="connsiteX69" fmla="*/ 608423 w 2159600"/>
                    <a:gd name="connsiteY69" fmla="*/ 0 h 2039827"/>
                    <a:gd name="connsiteX0" fmla="*/ 608423 w 2159600"/>
                    <a:gd name="connsiteY0" fmla="*/ 0 h 2039827"/>
                    <a:gd name="connsiteX1" fmla="*/ 590292 w 2159600"/>
                    <a:gd name="connsiteY1" fmla="*/ 872113 h 2039827"/>
                    <a:gd name="connsiteX2" fmla="*/ 6178 w 2159600"/>
                    <a:gd name="connsiteY2" fmla="*/ 841299 h 2039827"/>
                    <a:gd name="connsiteX3" fmla="*/ 0 w 2159600"/>
                    <a:gd name="connsiteY3" fmla="*/ 880734 h 2039827"/>
                    <a:gd name="connsiteX4" fmla="*/ 58952 w 2159600"/>
                    <a:gd name="connsiteY4" fmla="*/ 921540 h 2039827"/>
                    <a:gd name="connsiteX5" fmla="*/ 114557 w 2159600"/>
                    <a:gd name="connsiteY5" fmla="*/ 989503 h 2039827"/>
                    <a:gd name="connsiteX6" fmla="*/ 163984 w 2159600"/>
                    <a:gd name="connsiteY6" fmla="*/ 1063643 h 2039827"/>
                    <a:gd name="connsiteX7" fmla="*/ 213411 w 2159600"/>
                    <a:gd name="connsiteY7" fmla="*/ 1076000 h 2039827"/>
                    <a:gd name="connsiteX8" fmla="*/ 250481 w 2159600"/>
                    <a:gd name="connsiteY8" fmla="*/ 1125427 h 2039827"/>
                    <a:gd name="connsiteX9" fmla="*/ 281373 w 2159600"/>
                    <a:gd name="connsiteY9" fmla="*/ 1174854 h 2039827"/>
                    <a:gd name="connsiteX10" fmla="*/ 306087 w 2159600"/>
                    <a:gd name="connsiteY10" fmla="*/ 1230459 h 2039827"/>
                    <a:gd name="connsiteX11" fmla="*/ 318444 w 2159600"/>
                    <a:gd name="connsiteY11" fmla="*/ 1304600 h 2039827"/>
                    <a:gd name="connsiteX12" fmla="*/ 336979 w 2159600"/>
                    <a:gd name="connsiteY12" fmla="*/ 1329313 h 2039827"/>
                    <a:gd name="connsiteX13" fmla="*/ 442011 w 2159600"/>
                    <a:gd name="connsiteY13" fmla="*/ 1409632 h 2039827"/>
                    <a:gd name="connsiteX14" fmla="*/ 448190 w 2159600"/>
                    <a:gd name="connsiteY14" fmla="*/ 1384919 h 2039827"/>
                    <a:gd name="connsiteX15" fmla="*/ 584114 w 2159600"/>
                    <a:gd name="connsiteY15" fmla="*/ 1452881 h 2039827"/>
                    <a:gd name="connsiteX16" fmla="*/ 584114 w 2159600"/>
                    <a:gd name="connsiteY16" fmla="*/ 1452881 h 2039827"/>
                    <a:gd name="connsiteX17" fmla="*/ 615006 w 2159600"/>
                    <a:gd name="connsiteY17" fmla="*/ 1397276 h 2039827"/>
                    <a:gd name="connsiteX18" fmla="*/ 670611 w 2159600"/>
                    <a:gd name="connsiteY18" fmla="*/ 1329313 h 2039827"/>
                    <a:gd name="connsiteX19" fmla="*/ 1208130 w 2159600"/>
                    <a:gd name="connsiteY19" fmla="*/ 1817405 h 2039827"/>
                    <a:gd name="connsiteX20" fmla="*/ 1232844 w 2159600"/>
                    <a:gd name="connsiteY20" fmla="*/ 1879189 h 2039827"/>
                    <a:gd name="connsiteX21" fmla="*/ 1257557 w 2159600"/>
                    <a:gd name="connsiteY21" fmla="*/ 1940973 h 2039827"/>
                    <a:gd name="connsiteX22" fmla="*/ 1288449 w 2159600"/>
                    <a:gd name="connsiteY22" fmla="*/ 1984222 h 2039827"/>
                    <a:gd name="connsiteX23" fmla="*/ 1449087 w 2159600"/>
                    <a:gd name="connsiteY23" fmla="*/ 2027470 h 2039827"/>
                    <a:gd name="connsiteX24" fmla="*/ 1615903 w 2159600"/>
                    <a:gd name="connsiteY24" fmla="*/ 2039827 h 2039827"/>
                    <a:gd name="connsiteX25" fmla="*/ 1597368 w 2159600"/>
                    <a:gd name="connsiteY25" fmla="*/ 2027470 h 2039827"/>
                    <a:gd name="connsiteX26" fmla="*/ 1560298 w 2159600"/>
                    <a:gd name="connsiteY26" fmla="*/ 1928616 h 2039827"/>
                    <a:gd name="connsiteX27" fmla="*/ 1535584 w 2159600"/>
                    <a:gd name="connsiteY27" fmla="*/ 1848297 h 2039827"/>
                    <a:gd name="connsiteX28" fmla="*/ 1547941 w 2159600"/>
                    <a:gd name="connsiteY28" fmla="*/ 1817405 h 2039827"/>
                    <a:gd name="connsiteX29" fmla="*/ 1541762 w 2159600"/>
                    <a:gd name="connsiteY29" fmla="*/ 1798870 h 2039827"/>
                    <a:gd name="connsiteX30" fmla="*/ 1498514 w 2159600"/>
                    <a:gd name="connsiteY30" fmla="*/ 1774157 h 2039827"/>
                    <a:gd name="connsiteX31" fmla="*/ 1547941 w 2159600"/>
                    <a:gd name="connsiteY31" fmla="*/ 1743265 h 2039827"/>
                    <a:gd name="connsiteX32" fmla="*/ 1554119 w 2159600"/>
                    <a:gd name="connsiteY32" fmla="*/ 1730908 h 2039827"/>
                    <a:gd name="connsiteX33" fmla="*/ 1560298 w 2159600"/>
                    <a:gd name="connsiteY33" fmla="*/ 1700016 h 2039827"/>
                    <a:gd name="connsiteX34" fmla="*/ 1535584 w 2159600"/>
                    <a:gd name="connsiteY34" fmla="*/ 1669124 h 2039827"/>
                    <a:gd name="connsiteX35" fmla="*/ 1560298 w 2159600"/>
                    <a:gd name="connsiteY35" fmla="*/ 1594984 h 2039827"/>
                    <a:gd name="connsiteX36" fmla="*/ 1628260 w 2159600"/>
                    <a:gd name="connsiteY36" fmla="*/ 1594984 h 2039827"/>
                    <a:gd name="connsiteX37" fmla="*/ 1949535 w 2159600"/>
                    <a:gd name="connsiteY37" fmla="*/ 1286065 h 2039827"/>
                    <a:gd name="connsiteX38" fmla="*/ 1992784 w 2159600"/>
                    <a:gd name="connsiteY38" fmla="*/ 1267530 h 2039827"/>
                    <a:gd name="connsiteX39" fmla="*/ 2159600 w 2159600"/>
                    <a:gd name="connsiteY39" fmla="*/ 1051286 h 2039827"/>
                    <a:gd name="connsiteX40" fmla="*/ 2141065 w 2159600"/>
                    <a:gd name="connsiteY40" fmla="*/ 903005 h 2039827"/>
                    <a:gd name="connsiteX41" fmla="*/ 2110173 w 2159600"/>
                    <a:gd name="connsiteY41" fmla="*/ 872113 h 2039827"/>
                    <a:gd name="connsiteX42" fmla="*/ 2085460 w 2159600"/>
                    <a:gd name="connsiteY42" fmla="*/ 791795 h 2039827"/>
                    <a:gd name="connsiteX43" fmla="*/ 2073103 w 2159600"/>
                    <a:gd name="connsiteY43" fmla="*/ 618800 h 2039827"/>
                    <a:gd name="connsiteX44" fmla="*/ 2060746 w 2159600"/>
                    <a:gd name="connsiteY44" fmla="*/ 519946 h 2039827"/>
                    <a:gd name="connsiteX45" fmla="*/ 2042211 w 2159600"/>
                    <a:gd name="connsiteY45" fmla="*/ 501411 h 2039827"/>
                    <a:gd name="connsiteX46" fmla="*/ 1992784 w 2159600"/>
                    <a:gd name="connsiteY46" fmla="*/ 526124 h 2039827"/>
                    <a:gd name="connsiteX47" fmla="*/ 1884028 w 2159600"/>
                    <a:gd name="connsiteY47" fmla="*/ 453649 h 2039827"/>
                    <a:gd name="connsiteX48" fmla="*/ 1844503 w 2159600"/>
                    <a:gd name="connsiteY48" fmla="*/ 470519 h 2039827"/>
                    <a:gd name="connsiteX49" fmla="*/ 1776541 w 2159600"/>
                    <a:gd name="connsiteY49" fmla="*/ 464340 h 2039827"/>
                    <a:gd name="connsiteX50" fmla="*/ 1702400 w 2159600"/>
                    <a:gd name="connsiteY50" fmla="*/ 519946 h 2039827"/>
                    <a:gd name="connsiteX51" fmla="*/ 1640617 w 2159600"/>
                    <a:gd name="connsiteY51" fmla="*/ 489054 h 2039827"/>
                    <a:gd name="connsiteX52" fmla="*/ 1603546 w 2159600"/>
                    <a:gd name="connsiteY52" fmla="*/ 501411 h 2039827"/>
                    <a:gd name="connsiteX53" fmla="*/ 1603608 w 2159600"/>
                    <a:gd name="connsiteY53" fmla="*/ 489288 h 2039827"/>
                    <a:gd name="connsiteX54" fmla="*/ 1529406 w 2159600"/>
                    <a:gd name="connsiteY54" fmla="*/ 495232 h 2039827"/>
                    <a:gd name="connsiteX55" fmla="*/ 1498514 w 2159600"/>
                    <a:gd name="connsiteY55" fmla="*/ 470519 h 2039827"/>
                    <a:gd name="connsiteX56" fmla="*/ 1451525 w 2159600"/>
                    <a:gd name="connsiteY56" fmla="*/ 481697 h 2039827"/>
                    <a:gd name="connsiteX57" fmla="*/ 1372168 w 2159600"/>
                    <a:gd name="connsiteY57" fmla="*/ 433707 h 2039827"/>
                    <a:gd name="connsiteX58" fmla="*/ 1300806 w 2159600"/>
                    <a:gd name="connsiteY58" fmla="*/ 451984 h 2039827"/>
                    <a:gd name="connsiteX59" fmla="*/ 1269914 w 2159600"/>
                    <a:gd name="connsiteY59" fmla="*/ 439627 h 2039827"/>
                    <a:gd name="connsiteX60" fmla="*/ 1250011 w 2159600"/>
                    <a:gd name="connsiteY60" fmla="*/ 432292 h 2039827"/>
                    <a:gd name="connsiteX61" fmla="*/ 1220487 w 2159600"/>
                    <a:gd name="connsiteY61" fmla="*/ 396378 h 2039827"/>
                    <a:gd name="connsiteX62" fmla="*/ 1153535 w 2159600"/>
                    <a:gd name="connsiteY62" fmla="*/ 390478 h 2039827"/>
                    <a:gd name="connsiteX63" fmla="*/ 1115454 w 2159600"/>
                    <a:gd name="connsiteY63" fmla="*/ 371665 h 2039827"/>
                    <a:gd name="connsiteX64" fmla="*/ 1096919 w 2159600"/>
                    <a:gd name="connsiteY64" fmla="*/ 371665 h 2039827"/>
                    <a:gd name="connsiteX65" fmla="*/ 1084562 w 2159600"/>
                    <a:gd name="connsiteY65" fmla="*/ 359308 h 2039827"/>
                    <a:gd name="connsiteX66" fmla="*/ 1072206 w 2159600"/>
                    <a:gd name="connsiteY66" fmla="*/ 353130 h 2039827"/>
                    <a:gd name="connsiteX67" fmla="*/ 1077975 w 2159600"/>
                    <a:gd name="connsiteY67" fmla="*/ 10936 h 2039827"/>
                    <a:gd name="connsiteX68" fmla="*/ 608423 w 2159600"/>
                    <a:gd name="connsiteY68" fmla="*/ 0 h 2039827"/>
                    <a:gd name="connsiteX0" fmla="*/ 608423 w 2159600"/>
                    <a:gd name="connsiteY0" fmla="*/ 0 h 2039827"/>
                    <a:gd name="connsiteX1" fmla="*/ 590292 w 2159600"/>
                    <a:gd name="connsiteY1" fmla="*/ 872113 h 2039827"/>
                    <a:gd name="connsiteX2" fmla="*/ 6178 w 2159600"/>
                    <a:gd name="connsiteY2" fmla="*/ 841299 h 2039827"/>
                    <a:gd name="connsiteX3" fmla="*/ 0 w 2159600"/>
                    <a:gd name="connsiteY3" fmla="*/ 880734 h 2039827"/>
                    <a:gd name="connsiteX4" fmla="*/ 58952 w 2159600"/>
                    <a:gd name="connsiteY4" fmla="*/ 921540 h 2039827"/>
                    <a:gd name="connsiteX5" fmla="*/ 114557 w 2159600"/>
                    <a:gd name="connsiteY5" fmla="*/ 989503 h 2039827"/>
                    <a:gd name="connsiteX6" fmla="*/ 163984 w 2159600"/>
                    <a:gd name="connsiteY6" fmla="*/ 1063643 h 2039827"/>
                    <a:gd name="connsiteX7" fmla="*/ 213411 w 2159600"/>
                    <a:gd name="connsiteY7" fmla="*/ 1076000 h 2039827"/>
                    <a:gd name="connsiteX8" fmla="*/ 250481 w 2159600"/>
                    <a:gd name="connsiteY8" fmla="*/ 1125427 h 2039827"/>
                    <a:gd name="connsiteX9" fmla="*/ 281373 w 2159600"/>
                    <a:gd name="connsiteY9" fmla="*/ 1174854 h 2039827"/>
                    <a:gd name="connsiteX10" fmla="*/ 306087 w 2159600"/>
                    <a:gd name="connsiteY10" fmla="*/ 1230459 h 2039827"/>
                    <a:gd name="connsiteX11" fmla="*/ 318444 w 2159600"/>
                    <a:gd name="connsiteY11" fmla="*/ 1304600 h 2039827"/>
                    <a:gd name="connsiteX12" fmla="*/ 336979 w 2159600"/>
                    <a:gd name="connsiteY12" fmla="*/ 1329313 h 2039827"/>
                    <a:gd name="connsiteX13" fmla="*/ 442011 w 2159600"/>
                    <a:gd name="connsiteY13" fmla="*/ 1409632 h 2039827"/>
                    <a:gd name="connsiteX14" fmla="*/ 448190 w 2159600"/>
                    <a:gd name="connsiteY14" fmla="*/ 1384919 h 2039827"/>
                    <a:gd name="connsiteX15" fmla="*/ 584114 w 2159600"/>
                    <a:gd name="connsiteY15" fmla="*/ 1452881 h 2039827"/>
                    <a:gd name="connsiteX16" fmla="*/ 584114 w 2159600"/>
                    <a:gd name="connsiteY16" fmla="*/ 1452881 h 2039827"/>
                    <a:gd name="connsiteX17" fmla="*/ 615006 w 2159600"/>
                    <a:gd name="connsiteY17" fmla="*/ 1397276 h 2039827"/>
                    <a:gd name="connsiteX18" fmla="*/ 670611 w 2159600"/>
                    <a:gd name="connsiteY18" fmla="*/ 1329313 h 2039827"/>
                    <a:gd name="connsiteX19" fmla="*/ 1208130 w 2159600"/>
                    <a:gd name="connsiteY19" fmla="*/ 1817405 h 2039827"/>
                    <a:gd name="connsiteX20" fmla="*/ 1232844 w 2159600"/>
                    <a:gd name="connsiteY20" fmla="*/ 1879189 h 2039827"/>
                    <a:gd name="connsiteX21" fmla="*/ 1257557 w 2159600"/>
                    <a:gd name="connsiteY21" fmla="*/ 1940973 h 2039827"/>
                    <a:gd name="connsiteX22" fmla="*/ 1288449 w 2159600"/>
                    <a:gd name="connsiteY22" fmla="*/ 1984222 h 2039827"/>
                    <a:gd name="connsiteX23" fmla="*/ 1449087 w 2159600"/>
                    <a:gd name="connsiteY23" fmla="*/ 2027470 h 2039827"/>
                    <a:gd name="connsiteX24" fmla="*/ 1615903 w 2159600"/>
                    <a:gd name="connsiteY24" fmla="*/ 2039827 h 2039827"/>
                    <a:gd name="connsiteX25" fmla="*/ 1597368 w 2159600"/>
                    <a:gd name="connsiteY25" fmla="*/ 2027470 h 2039827"/>
                    <a:gd name="connsiteX26" fmla="*/ 1560298 w 2159600"/>
                    <a:gd name="connsiteY26" fmla="*/ 1928616 h 2039827"/>
                    <a:gd name="connsiteX27" fmla="*/ 1535584 w 2159600"/>
                    <a:gd name="connsiteY27" fmla="*/ 1848297 h 2039827"/>
                    <a:gd name="connsiteX28" fmla="*/ 1547941 w 2159600"/>
                    <a:gd name="connsiteY28" fmla="*/ 1817405 h 2039827"/>
                    <a:gd name="connsiteX29" fmla="*/ 1541762 w 2159600"/>
                    <a:gd name="connsiteY29" fmla="*/ 1798870 h 2039827"/>
                    <a:gd name="connsiteX30" fmla="*/ 1498514 w 2159600"/>
                    <a:gd name="connsiteY30" fmla="*/ 1774157 h 2039827"/>
                    <a:gd name="connsiteX31" fmla="*/ 1547941 w 2159600"/>
                    <a:gd name="connsiteY31" fmla="*/ 1743265 h 2039827"/>
                    <a:gd name="connsiteX32" fmla="*/ 1554119 w 2159600"/>
                    <a:gd name="connsiteY32" fmla="*/ 1730908 h 2039827"/>
                    <a:gd name="connsiteX33" fmla="*/ 1560298 w 2159600"/>
                    <a:gd name="connsiteY33" fmla="*/ 1700016 h 2039827"/>
                    <a:gd name="connsiteX34" fmla="*/ 1535584 w 2159600"/>
                    <a:gd name="connsiteY34" fmla="*/ 1669124 h 2039827"/>
                    <a:gd name="connsiteX35" fmla="*/ 1560298 w 2159600"/>
                    <a:gd name="connsiteY35" fmla="*/ 1594984 h 2039827"/>
                    <a:gd name="connsiteX36" fmla="*/ 1628260 w 2159600"/>
                    <a:gd name="connsiteY36" fmla="*/ 1594984 h 2039827"/>
                    <a:gd name="connsiteX37" fmla="*/ 1949535 w 2159600"/>
                    <a:gd name="connsiteY37" fmla="*/ 1286065 h 2039827"/>
                    <a:gd name="connsiteX38" fmla="*/ 2159600 w 2159600"/>
                    <a:gd name="connsiteY38" fmla="*/ 1051286 h 2039827"/>
                    <a:gd name="connsiteX39" fmla="*/ 2141065 w 2159600"/>
                    <a:gd name="connsiteY39" fmla="*/ 903005 h 2039827"/>
                    <a:gd name="connsiteX40" fmla="*/ 2110173 w 2159600"/>
                    <a:gd name="connsiteY40" fmla="*/ 872113 h 2039827"/>
                    <a:gd name="connsiteX41" fmla="*/ 2085460 w 2159600"/>
                    <a:gd name="connsiteY41" fmla="*/ 791795 h 2039827"/>
                    <a:gd name="connsiteX42" fmla="*/ 2073103 w 2159600"/>
                    <a:gd name="connsiteY42" fmla="*/ 618800 h 2039827"/>
                    <a:gd name="connsiteX43" fmla="*/ 2060746 w 2159600"/>
                    <a:gd name="connsiteY43" fmla="*/ 519946 h 2039827"/>
                    <a:gd name="connsiteX44" fmla="*/ 2042211 w 2159600"/>
                    <a:gd name="connsiteY44" fmla="*/ 501411 h 2039827"/>
                    <a:gd name="connsiteX45" fmla="*/ 1992784 w 2159600"/>
                    <a:gd name="connsiteY45" fmla="*/ 526124 h 2039827"/>
                    <a:gd name="connsiteX46" fmla="*/ 1884028 w 2159600"/>
                    <a:gd name="connsiteY46" fmla="*/ 453649 h 2039827"/>
                    <a:gd name="connsiteX47" fmla="*/ 1844503 w 2159600"/>
                    <a:gd name="connsiteY47" fmla="*/ 470519 h 2039827"/>
                    <a:gd name="connsiteX48" fmla="*/ 1776541 w 2159600"/>
                    <a:gd name="connsiteY48" fmla="*/ 464340 h 2039827"/>
                    <a:gd name="connsiteX49" fmla="*/ 1702400 w 2159600"/>
                    <a:gd name="connsiteY49" fmla="*/ 519946 h 2039827"/>
                    <a:gd name="connsiteX50" fmla="*/ 1640617 w 2159600"/>
                    <a:gd name="connsiteY50" fmla="*/ 489054 h 2039827"/>
                    <a:gd name="connsiteX51" fmla="*/ 1603546 w 2159600"/>
                    <a:gd name="connsiteY51" fmla="*/ 501411 h 2039827"/>
                    <a:gd name="connsiteX52" fmla="*/ 1603608 w 2159600"/>
                    <a:gd name="connsiteY52" fmla="*/ 489288 h 2039827"/>
                    <a:gd name="connsiteX53" fmla="*/ 1529406 w 2159600"/>
                    <a:gd name="connsiteY53" fmla="*/ 495232 h 2039827"/>
                    <a:gd name="connsiteX54" fmla="*/ 1498514 w 2159600"/>
                    <a:gd name="connsiteY54" fmla="*/ 470519 h 2039827"/>
                    <a:gd name="connsiteX55" fmla="*/ 1451525 w 2159600"/>
                    <a:gd name="connsiteY55" fmla="*/ 481697 h 2039827"/>
                    <a:gd name="connsiteX56" fmla="*/ 1372168 w 2159600"/>
                    <a:gd name="connsiteY56" fmla="*/ 433707 h 2039827"/>
                    <a:gd name="connsiteX57" fmla="*/ 1300806 w 2159600"/>
                    <a:gd name="connsiteY57" fmla="*/ 451984 h 2039827"/>
                    <a:gd name="connsiteX58" fmla="*/ 1269914 w 2159600"/>
                    <a:gd name="connsiteY58" fmla="*/ 439627 h 2039827"/>
                    <a:gd name="connsiteX59" fmla="*/ 1250011 w 2159600"/>
                    <a:gd name="connsiteY59" fmla="*/ 432292 h 2039827"/>
                    <a:gd name="connsiteX60" fmla="*/ 1220487 w 2159600"/>
                    <a:gd name="connsiteY60" fmla="*/ 396378 h 2039827"/>
                    <a:gd name="connsiteX61" fmla="*/ 1153535 w 2159600"/>
                    <a:gd name="connsiteY61" fmla="*/ 390478 h 2039827"/>
                    <a:gd name="connsiteX62" fmla="*/ 1115454 w 2159600"/>
                    <a:gd name="connsiteY62" fmla="*/ 371665 h 2039827"/>
                    <a:gd name="connsiteX63" fmla="*/ 1096919 w 2159600"/>
                    <a:gd name="connsiteY63" fmla="*/ 371665 h 2039827"/>
                    <a:gd name="connsiteX64" fmla="*/ 1084562 w 2159600"/>
                    <a:gd name="connsiteY64" fmla="*/ 359308 h 2039827"/>
                    <a:gd name="connsiteX65" fmla="*/ 1072206 w 2159600"/>
                    <a:gd name="connsiteY65" fmla="*/ 353130 h 2039827"/>
                    <a:gd name="connsiteX66" fmla="*/ 1077975 w 2159600"/>
                    <a:gd name="connsiteY66" fmla="*/ 10936 h 2039827"/>
                    <a:gd name="connsiteX67" fmla="*/ 608423 w 2159600"/>
                    <a:gd name="connsiteY67" fmla="*/ 0 h 2039827"/>
                    <a:gd name="connsiteX0" fmla="*/ 608423 w 2159600"/>
                    <a:gd name="connsiteY0" fmla="*/ 0 h 2039827"/>
                    <a:gd name="connsiteX1" fmla="*/ 590292 w 2159600"/>
                    <a:gd name="connsiteY1" fmla="*/ 872113 h 2039827"/>
                    <a:gd name="connsiteX2" fmla="*/ 6178 w 2159600"/>
                    <a:gd name="connsiteY2" fmla="*/ 841299 h 2039827"/>
                    <a:gd name="connsiteX3" fmla="*/ 0 w 2159600"/>
                    <a:gd name="connsiteY3" fmla="*/ 880734 h 2039827"/>
                    <a:gd name="connsiteX4" fmla="*/ 58952 w 2159600"/>
                    <a:gd name="connsiteY4" fmla="*/ 921540 h 2039827"/>
                    <a:gd name="connsiteX5" fmla="*/ 114557 w 2159600"/>
                    <a:gd name="connsiteY5" fmla="*/ 989503 h 2039827"/>
                    <a:gd name="connsiteX6" fmla="*/ 163984 w 2159600"/>
                    <a:gd name="connsiteY6" fmla="*/ 1063643 h 2039827"/>
                    <a:gd name="connsiteX7" fmla="*/ 213411 w 2159600"/>
                    <a:gd name="connsiteY7" fmla="*/ 1076000 h 2039827"/>
                    <a:gd name="connsiteX8" fmla="*/ 250481 w 2159600"/>
                    <a:gd name="connsiteY8" fmla="*/ 1125427 h 2039827"/>
                    <a:gd name="connsiteX9" fmla="*/ 281373 w 2159600"/>
                    <a:gd name="connsiteY9" fmla="*/ 1174854 h 2039827"/>
                    <a:gd name="connsiteX10" fmla="*/ 306087 w 2159600"/>
                    <a:gd name="connsiteY10" fmla="*/ 1230459 h 2039827"/>
                    <a:gd name="connsiteX11" fmla="*/ 318444 w 2159600"/>
                    <a:gd name="connsiteY11" fmla="*/ 1304600 h 2039827"/>
                    <a:gd name="connsiteX12" fmla="*/ 336979 w 2159600"/>
                    <a:gd name="connsiteY12" fmla="*/ 1329313 h 2039827"/>
                    <a:gd name="connsiteX13" fmla="*/ 442011 w 2159600"/>
                    <a:gd name="connsiteY13" fmla="*/ 1409632 h 2039827"/>
                    <a:gd name="connsiteX14" fmla="*/ 448190 w 2159600"/>
                    <a:gd name="connsiteY14" fmla="*/ 1384919 h 2039827"/>
                    <a:gd name="connsiteX15" fmla="*/ 584114 w 2159600"/>
                    <a:gd name="connsiteY15" fmla="*/ 1452881 h 2039827"/>
                    <a:gd name="connsiteX16" fmla="*/ 584114 w 2159600"/>
                    <a:gd name="connsiteY16" fmla="*/ 1452881 h 2039827"/>
                    <a:gd name="connsiteX17" fmla="*/ 615006 w 2159600"/>
                    <a:gd name="connsiteY17" fmla="*/ 1397276 h 2039827"/>
                    <a:gd name="connsiteX18" fmla="*/ 670611 w 2159600"/>
                    <a:gd name="connsiteY18" fmla="*/ 1329313 h 2039827"/>
                    <a:gd name="connsiteX19" fmla="*/ 1208130 w 2159600"/>
                    <a:gd name="connsiteY19" fmla="*/ 1817405 h 2039827"/>
                    <a:gd name="connsiteX20" fmla="*/ 1232844 w 2159600"/>
                    <a:gd name="connsiteY20" fmla="*/ 1879189 h 2039827"/>
                    <a:gd name="connsiteX21" fmla="*/ 1257557 w 2159600"/>
                    <a:gd name="connsiteY21" fmla="*/ 1940973 h 2039827"/>
                    <a:gd name="connsiteX22" fmla="*/ 1288449 w 2159600"/>
                    <a:gd name="connsiteY22" fmla="*/ 1984222 h 2039827"/>
                    <a:gd name="connsiteX23" fmla="*/ 1449087 w 2159600"/>
                    <a:gd name="connsiteY23" fmla="*/ 2027470 h 2039827"/>
                    <a:gd name="connsiteX24" fmla="*/ 1615903 w 2159600"/>
                    <a:gd name="connsiteY24" fmla="*/ 2039827 h 2039827"/>
                    <a:gd name="connsiteX25" fmla="*/ 1597368 w 2159600"/>
                    <a:gd name="connsiteY25" fmla="*/ 2027470 h 2039827"/>
                    <a:gd name="connsiteX26" fmla="*/ 1560298 w 2159600"/>
                    <a:gd name="connsiteY26" fmla="*/ 1928616 h 2039827"/>
                    <a:gd name="connsiteX27" fmla="*/ 1535584 w 2159600"/>
                    <a:gd name="connsiteY27" fmla="*/ 1848297 h 2039827"/>
                    <a:gd name="connsiteX28" fmla="*/ 1547941 w 2159600"/>
                    <a:gd name="connsiteY28" fmla="*/ 1817405 h 2039827"/>
                    <a:gd name="connsiteX29" fmla="*/ 1541762 w 2159600"/>
                    <a:gd name="connsiteY29" fmla="*/ 1798870 h 2039827"/>
                    <a:gd name="connsiteX30" fmla="*/ 1498514 w 2159600"/>
                    <a:gd name="connsiteY30" fmla="*/ 1774157 h 2039827"/>
                    <a:gd name="connsiteX31" fmla="*/ 1547941 w 2159600"/>
                    <a:gd name="connsiteY31" fmla="*/ 1743265 h 2039827"/>
                    <a:gd name="connsiteX32" fmla="*/ 1554119 w 2159600"/>
                    <a:gd name="connsiteY32" fmla="*/ 1730908 h 2039827"/>
                    <a:gd name="connsiteX33" fmla="*/ 1560298 w 2159600"/>
                    <a:gd name="connsiteY33" fmla="*/ 1700016 h 2039827"/>
                    <a:gd name="connsiteX34" fmla="*/ 1535584 w 2159600"/>
                    <a:gd name="connsiteY34" fmla="*/ 1669124 h 2039827"/>
                    <a:gd name="connsiteX35" fmla="*/ 1560298 w 2159600"/>
                    <a:gd name="connsiteY35" fmla="*/ 1594984 h 2039827"/>
                    <a:gd name="connsiteX36" fmla="*/ 1628260 w 2159600"/>
                    <a:gd name="connsiteY36" fmla="*/ 1594984 h 2039827"/>
                    <a:gd name="connsiteX37" fmla="*/ 2159600 w 2159600"/>
                    <a:gd name="connsiteY37" fmla="*/ 1051286 h 2039827"/>
                    <a:gd name="connsiteX38" fmla="*/ 2141065 w 2159600"/>
                    <a:gd name="connsiteY38" fmla="*/ 903005 h 2039827"/>
                    <a:gd name="connsiteX39" fmla="*/ 2110173 w 2159600"/>
                    <a:gd name="connsiteY39" fmla="*/ 872113 h 2039827"/>
                    <a:gd name="connsiteX40" fmla="*/ 2085460 w 2159600"/>
                    <a:gd name="connsiteY40" fmla="*/ 791795 h 2039827"/>
                    <a:gd name="connsiteX41" fmla="*/ 2073103 w 2159600"/>
                    <a:gd name="connsiteY41" fmla="*/ 618800 h 2039827"/>
                    <a:gd name="connsiteX42" fmla="*/ 2060746 w 2159600"/>
                    <a:gd name="connsiteY42" fmla="*/ 519946 h 2039827"/>
                    <a:gd name="connsiteX43" fmla="*/ 2042211 w 2159600"/>
                    <a:gd name="connsiteY43" fmla="*/ 501411 h 2039827"/>
                    <a:gd name="connsiteX44" fmla="*/ 1992784 w 2159600"/>
                    <a:gd name="connsiteY44" fmla="*/ 526124 h 2039827"/>
                    <a:gd name="connsiteX45" fmla="*/ 1884028 w 2159600"/>
                    <a:gd name="connsiteY45" fmla="*/ 453649 h 2039827"/>
                    <a:gd name="connsiteX46" fmla="*/ 1844503 w 2159600"/>
                    <a:gd name="connsiteY46" fmla="*/ 470519 h 2039827"/>
                    <a:gd name="connsiteX47" fmla="*/ 1776541 w 2159600"/>
                    <a:gd name="connsiteY47" fmla="*/ 464340 h 2039827"/>
                    <a:gd name="connsiteX48" fmla="*/ 1702400 w 2159600"/>
                    <a:gd name="connsiteY48" fmla="*/ 519946 h 2039827"/>
                    <a:gd name="connsiteX49" fmla="*/ 1640617 w 2159600"/>
                    <a:gd name="connsiteY49" fmla="*/ 489054 h 2039827"/>
                    <a:gd name="connsiteX50" fmla="*/ 1603546 w 2159600"/>
                    <a:gd name="connsiteY50" fmla="*/ 501411 h 2039827"/>
                    <a:gd name="connsiteX51" fmla="*/ 1603608 w 2159600"/>
                    <a:gd name="connsiteY51" fmla="*/ 489288 h 2039827"/>
                    <a:gd name="connsiteX52" fmla="*/ 1529406 w 2159600"/>
                    <a:gd name="connsiteY52" fmla="*/ 495232 h 2039827"/>
                    <a:gd name="connsiteX53" fmla="*/ 1498514 w 2159600"/>
                    <a:gd name="connsiteY53" fmla="*/ 470519 h 2039827"/>
                    <a:gd name="connsiteX54" fmla="*/ 1451525 w 2159600"/>
                    <a:gd name="connsiteY54" fmla="*/ 481697 h 2039827"/>
                    <a:gd name="connsiteX55" fmla="*/ 1372168 w 2159600"/>
                    <a:gd name="connsiteY55" fmla="*/ 433707 h 2039827"/>
                    <a:gd name="connsiteX56" fmla="*/ 1300806 w 2159600"/>
                    <a:gd name="connsiteY56" fmla="*/ 451984 h 2039827"/>
                    <a:gd name="connsiteX57" fmla="*/ 1269914 w 2159600"/>
                    <a:gd name="connsiteY57" fmla="*/ 439627 h 2039827"/>
                    <a:gd name="connsiteX58" fmla="*/ 1250011 w 2159600"/>
                    <a:gd name="connsiteY58" fmla="*/ 432292 h 2039827"/>
                    <a:gd name="connsiteX59" fmla="*/ 1220487 w 2159600"/>
                    <a:gd name="connsiteY59" fmla="*/ 396378 h 2039827"/>
                    <a:gd name="connsiteX60" fmla="*/ 1153535 w 2159600"/>
                    <a:gd name="connsiteY60" fmla="*/ 390478 h 2039827"/>
                    <a:gd name="connsiteX61" fmla="*/ 1115454 w 2159600"/>
                    <a:gd name="connsiteY61" fmla="*/ 371665 h 2039827"/>
                    <a:gd name="connsiteX62" fmla="*/ 1096919 w 2159600"/>
                    <a:gd name="connsiteY62" fmla="*/ 371665 h 2039827"/>
                    <a:gd name="connsiteX63" fmla="*/ 1084562 w 2159600"/>
                    <a:gd name="connsiteY63" fmla="*/ 359308 h 2039827"/>
                    <a:gd name="connsiteX64" fmla="*/ 1072206 w 2159600"/>
                    <a:gd name="connsiteY64" fmla="*/ 353130 h 2039827"/>
                    <a:gd name="connsiteX65" fmla="*/ 1077975 w 2159600"/>
                    <a:gd name="connsiteY65" fmla="*/ 10936 h 2039827"/>
                    <a:gd name="connsiteX66" fmla="*/ 608423 w 2159600"/>
                    <a:gd name="connsiteY66" fmla="*/ 0 h 2039827"/>
                    <a:gd name="connsiteX0" fmla="*/ 608423 w 2141065"/>
                    <a:gd name="connsiteY0" fmla="*/ 0 h 2039827"/>
                    <a:gd name="connsiteX1" fmla="*/ 590292 w 2141065"/>
                    <a:gd name="connsiteY1" fmla="*/ 872113 h 2039827"/>
                    <a:gd name="connsiteX2" fmla="*/ 6178 w 2141065"/>
                    <a:gd name="connsiteY2" fmla="*/ 841299 h 2039827"/>
                    <a:gd name="connsiteX3" fmla="*/ 0 w 2141065"/>
                    <a:gd name="connsiteY3" fmla="*/ 880734 h 2039827"/>
                    <a:gd name="connsiteX4" fmla="*/ 58952 w 2141065"/>
                    <a:gd name="connsiteY4" fmla="*/ 921540 h 2039827"/>
                    <a:gd name="connsiteX5" fmla="*/ 114557 w 2141065"/>
                    <a:gd name="connsiteY5" fmla="*/ 989503 h 2039827"/>
                    <a:gd name="connsiteX6" fmla="*/ 163984 w 2141065"/>
                    <a:gd name="connsiteY6" fmla="*/ 1063643 h 2039827"/>
                    <a:gd name="connsiteX7" fmla="*/ 213411 w 2141065"/>
                    <a:gd name="connsiteY7" fmla="*/ 1076000 h 2039827"/>
                    <a:gd name="connsiteX8" fmla="*/ 250481 w 2141065"/>
                    <a:gd name="connsiteY8" fmla="*/ 1125427 h 2039827"/>
                    <a:gd name="connsiteX9" fmla="*/ 281373 w 2141065"/>
                    <a:gd name="connsiteY9" fmla="*/ 1174854 h 2039827"/>
                    <a:gd name="connsiteX10" fmla="*/ 306087 w 2141065"/>
                    <a:gd name="connsiteY10" fmla="*/ 1230459 h 2039827"/>
                    <a:gd name="connsiteX11" fmla="*/ 318444 w 2141065"/>
                    <a:gd name="connsiteY11" fmla="*/ 1304600 h 2039827"/>
                    <a:gd name="connsiteX12" fmla="*/ 336979 w 2141065"/>
                    <a:gd name="connsiteY12" fmla="*/ 1329313 h 2039827"/>
                    <a:gd name="connsiteX13" fmla="*/ 442011 w 2141065"/>
                    <a:gd name="connsiteY13" fmla="*/ 1409632 h 2039827"/>
                    <a:gd name="connsiteX14" fmla="*/ 448190 w 2141065"/>
                    <a:gd name="connsiteY14" fmla="*/ 1384919 h 2039827"/>
                    <a:gd name="connsiteX15" fmla="*/ 584114 w 2141065"/>
                    <a:gd name="connsiteY15" fmla="*/ 1452881 h 2039827"/>
                    <a:gd name="connsiteX16" fmla="*/ 584114 w 2141065"/>
                    <a:gd name="connsiteY16" fmla="*/ 1452881 h 2039827"/>
                    <a:gd name="connsiteX17" fmla="*/ 615006 w 2141065"/>
                    <a:gd name="connsiteY17" fmla="*/ 1397276 h 2039827"/>
                    <a:gd name="connsiteX18" fmla="*/ 670611 w 2141065"/>
                    <a:gd name="connsiteY18" fmla="*/ 1329313 h 2039827"/>
                    <a:gd name="connsiteX19" fmla="*/ 1208130 w 2141065"/>
                    <a:gd name="connsiteY19" fmla="*/ 1817405 h 2039827"/>
                    <a:gd name="connsiteX20" fmla="*/ 1232844 w 2141065"/>
                    <a:gd name="connsiteY20" fmla="*/ 1879189 h 2039827"/>
                    <a:gd name="connsiteX21" fmla="*/ 1257557 w 2141065"/>
                    <a:gd name="connsiteY21" fmla="*/ 1940973 h 2039827"/>
                    <a:gd name="connsiteX22" fmla="*/ 1288449 w 2141065"/>
                    <a:gd name="connsiteY22" fmla="*/ 1984222 h 2039827"/>
                    <a:gd name="connsiteX23" fmla="*/ 1449087 w 2141065"/>
                    <a:gd name="connsiteY23" fmla="*/ 2027470 h 2039827"/>
                    <a:gd name="connsiteX24" fmla="*/ 1615903 w 2141065"/>
                    <a:gd name="connsiteY24" fmla="*/ 2039827 h 2039827"/>
                    <a:gd name="connsiteX25" fmla="*/ 1597368 w 2141065"/>
                    <a:gd name="connsiteY25" fmla="*/ 2027470 h 2039827"/>
                    <a:gd name="connsiteX26" fmla="*/ 1560298 w 2141065"/>
                    <a:gd name="connsiteY26" fmla="*/ 1928616 h 2039827"/>
                    <a:gd name="connsiteX27" fmla="*/ 1535584 w 2141065"/>
                    <a:gd name="connsiteY27" fmla="*/ 1848297 h 2039827"/>
                    <a:gd name="connsiteX28" fmla="*/ 1547941 w 2141065"/>
                    <a:gd name="connsiteY28" fmla="*/ 1817405 h 2039827"/>
                    <a:gd name="connsiteX29" fmla="*/ 1541762 w 2141065"/>
                    <a:gd name="connsiteY29" fmla="*/ 1798870 h 2039827"/>
                    <a:gd name="connsiteX30" fmla="*/ 1498514 w 2141065"/>
                    <a:gd name="connsiteY30" fmla="*/ 1774157 h 2039827"/>
                    <a:gd name="connsiteX31" fmla="*/ 1547941 w 2141065"/>
                    <a:gd name="connsiteY31" fmla="*/ 1743265 h 2039827"/>
                    <a:gd name="connsiteX32" fmla="*/ 1554119 w 2141065"/>
                    <a:gd name="connsiteY32" fmla="*/ 1730908 h 2039827"/>
                    <a:gd name="connsiteX33" fmla="*/ 1560298 w 2141065"/>
                    <a:gd name="connsiteY33" fmla="*/ 1700016 h 2039827"/>
                    <a:gd name="connsiteX34" fmla="*/ 1535584 w 2141065"/>
                    <a:gd name="connsiteY34" fmla="*/ 1669124 h 2039827"/>
                    <a:gd name="connsiteX35" fmla="*/ 1560298 w 2141065"/>
                    <a:gd name="connsiteY35" fmla="*/ 1594984 h 2039827"/>
                    <a:gd name="connsiteX36" fmla="*/ 1628260 w 2141065"/>
                    <a:gd name="connsiteY36" fmla="*/ 1594984 h 2039827"/>
                    <a:gd name="connsiteX37" fmla="*/ 2141065 w 2141065"/>
                    <a:gd name="connsiteY37" fmla="*/ 903005 h 2039827"/>
                    <a:gd name="connsiteX38" fmla="*/ 2110173 w 2141065"/>
                    <a:gd name="connsiteY38" fmla="*/ 872113 h 2039827"/>
                    <a:gd name="connsiteX39" fmla="*/ 2085460 w 2141065"/>
                    <a:gd name="connsiteY39" fmla="*/ 791795 h 2039827"/>
                    <a:gd name="connsiteX40" fmla="*/ 2073103 w 2141065"/>
                    <a:gd name="connsiteY40" fmla="*/ 618800 h 2039827"/>
                    <a:gd name="connsiteX41" fmla="*/ 2060746 w 2141065"/>
                    <a:gd name="connsiteY41" fmla="*/ 519946 h 2039827"/>
                    <a:gd name="connsiteX42" fmla="*/ 2042211 w 2141065"/>
                    <a:gd name="connsiteY42" fmla="*/ 501411 h 2039827"/>
                    <a:gd name="connsiteX43" fmla="*/ 1992784 w 2141065"/>
                    <a:gd name="connsiteY43" fmla="*/ 526124 h 2039827"/>
                    <a:gd name="connsiteX44" fmla="*/ 1884028 w 2141065"/>
                    <a:gd name="connsiteY44" fmla="*/ 453649 h 2039827"/>
                    <a:gd name="connsiteX45" fmla="*/ 1844503 w 2141065"/>
                    <a:gd name="connsiteY45" fmla="*/ 470519 h 2039827"/>
                    <a:gd name="connsiteX46" fmla="*/ 1776541 w 2141065"/>
                    <a:gd name="connsiteY46" fmla="*/ 464340 h 2039827"/>
                    <a:gd name="connsiteX47" fmla="*/ 1702400 w 2141065"/>
                    <a:gd name="connsiteY47" fmla="*/ 519946 h 2039827"/>
                    <a:gd name="connsiteX48" fmla="*/ 1640617 w 2141065"/>
                    <a:gd name="connsiteY48" fmla="*/ 489054 h 2039827"/>
                    <a:gd name="connsiteX49" fmla="*/ 1603546 w 2141065"/>
                    <a:gd name="connsiteY49" fmla="*/ 501411 h 2039827"/>
                    <a:gd name="connsiteX50" fmla="*/ 1603608 w 2141065"/>
                    <a:gd name="connsiteY50" fmla="*/ 489288 h 2039827"/>
                    <a:gd name="connsiteX51" fmla="*/ 1529406 w 2141065"/>
                    <a:gd name="connsiteY51" fmla="*/ 495232 h 2039827"/>
                    <a:gd name="connsiteX52" fmla="*/ 1498514 w 2141065"/>
                    <a:gd name="connsiteY52" fmla="*/ 470519 h 2039827"/>
                    <a:gd name="connsiteX53" fmla="*/ 1451525 w 2141065"/>
                    <a:gd name="connsiteY53" fmla="*/ 481697 h 2039827"/>
                    <a:gd name="connsiteX54" fmla="*/ 1372168 w 2141065"/>
                    <a:gd name="connsiteY54" fmla="*/ 433707 h 2039827"/>
                    <a:gd name="connsiteX55" fmla="*/ 1300806 w 2141065"/>
                    <a:gd name="connsiteY55" fmla="*/ 451984 h 2039827"/>
                    <a:gd name="connsiteX56" fmla="*/ 1269914 w 2141065"/>
                    <a:gd name="connsiteY56" fmla="*/ 439627 h 2039827"/>
                    <a:gd name="connsiteX57" fmla="*/ 1250011 w 2141065"/>
                    <a:gd name="connsiteY57" fmla="*/ 432292 h 2039827"/>
                    <a:gd name="connsiteX58" fmla="*/ 1220487 w 2141065"/>
                    <a:gd name="connsiteY58" fmla="*/ 396378 h 2039827"/>
                    <a:gd name="connsiteX59" fmla="*/ 1153535 w 2141065"/>
                    <a:gd name="connsiteY59" fmla="*/ 390478 h 2039827"/>
                    <a:gd name="connsiteX60" fmla="*/ 1115454 w 2141065"/>
                    <a:gd name="connsiteY60" fmla="*/ 371665 h 2039827"/>
                    <a:gd name="connsiteX61" fmla="*/ 1096919 w 2141065"/>
                    <a:gd name="connsiteY61" fmla="*/ 371665 h 2039827"/>
                    <a:gd name="connsiteX62" fmla="*/ 1084562 w 2141065"/>
                    <a:gd name="connsiteY62" fmla="*/ 359308 h 2039827"/>
                    <a:gd name="connsiteX63" fmla="*/ 1072206 w 2141065"/>
                    <a:gd name="connsiteY63" fmla="*/ 353130 h 2039827"/>
                    <a:gd name="connsiteX64" fmla="*/ 1077975 w 2141065"/>
                    <a:gd name="connsiteY64" fmla="*/ 10936 h 2039827"/>
                    <a:gd name="connsiteX65" fmla="*/ 608423 w 2141065"/>
                    <a:gd name="connsiteY65" fmla="*/ 0 h 2039827"/>
                    <a:gd name="connsiteX0" fmla="*/ 608423 w 2110173"/>
                    <a:gd name="connsiteY0" fmla="*/ 0 h 2039827"/>
                    <a:gd name="connsiteX1" fmla="*/ 590292 w 2110173"/>
                    <a:gd name="connsiteY1" fmla="*/ 872113 h 2039827"/>
                    <a:gd name="connsiteX2" fmla="*/ 6178 w 2110173"/>
                    <a:gd name="connsiteY2" fmla="*/ 841299 h 2039827"/>
                    <a:gd name="connsiteX3" fmla="*/ 0 w 2110173"/>
                    <a:gd name="connsiteY3" fmla="*/ 880734 h 2039827"/>
                    <a:gd name="connsiteX4" fmla="*/ 58952 w 2110173"/>
                    <a:gd name="connsiteY4" fmla="*/ 921540 h 2039827"/>
                    <a:gd name="connsiteX5" fmla="*/ 114557 w 2110173"/>
                    <a:gd name="connsiteY5" fmla="*/ 989503 h 2039827"/>
                    <a:gd name="connsiteX6" fmla="*/ 163984 w 2110173"/>
                    <a:gd name="connsiteY6" fmla="*/ 1063643 h 2039827"/>
                    <a:gd name="connsiteX7" fmla="*/ 213411 w 2110173"/>
                    <a:gd name="connsiteY7" fmla="*/ 1076000 h 2039827"/>
                    <a:gd name="connsiteX8" fmla="*/ 250481 w 2110173"/>
                    <a:gd name="connsiteY8" fmla="*/ 1125427 h 2039827"/>
                    <a:gd name="connsiteX9" fmla="*/ 281373 w 2110173"/>
                    <a:gd name="connsiteY9" fmla="*/ 1174854 h 2039827"/>
                    <a:gd name="connsiteX10" fmla="*/ 306087 w 2110173"/>
                    <a:gd name="connsiteY10" fmla="*/ 1230459 h 2039827"/>
                    <a:gd name="connsiteX11" fmla="*/ 318444 w 2110173"/>
                    <a:gd name="connsiteY11" fmla="*/ 1304600 h 2039827"/>
                    <a:gd name="connsiteX12" fmla="*/ 336979 w 2110173"/>
                    <a:gd name="connsiteY12" fmla="*/ 1329313 h 2039827"/>
                    <a:gd name="connsiteX13" fmla="*/ 442011 w 2110173"/>
                    <a:gd name="connsiteY13" fmla="*/ 1409632 h 2039827"/>
                    <a:gd name="connsiteX14" fmla="*/ 448190 w 2110173"/>
                    <a:gd name="connsiteY14" fmla="*/ 1384919 h 2039827"/>
                    <a:gd name="connsiteX15" fmla="*/ 584114 w 2110173"/>
                    <a:gd name="connsiteY15" fmla="*/ 1452881 h 2039827"/>
                    <a:gd name="connsiteX16" fmla="*/ 584114 w 2110173"/>
                    <a:gd name="connsiteY16" fmla="*/ 1452881 h 2039827"/>
                    <a:gd name="connsiteX17" fmla="*/ 615006 w 2110173"/>
                    <a:gd name="connsiteY17" fmla="*/ 1397276 h 2039827"/>
                    <a:gd name="connsiteX18" fmla="*/ 670611 w 2110173"/>
                    <a:gd name="connsiteY18" fmla="*/ 1329313 h 2039827"/>
                    <a:gd name="connsiteX19" fmla="*/ 1208130 w 2110173"/>
                    <a:gd name="connsiteY19" fmla="*/ 1817405 h 2039827"/>
                    <a:gd name="connsiteX20" fmla="*/ 1232844 w 2110173"/>
                    <a:gd name="connsiteY20" fmla="*/ 1879189 h 2039827"/>
                    <a:gd name="connsiteX21" fmla="*/ 1257557 w 2110173"/>
                    <a:gd name="connsiteY21" fmla="*/ 1940973 h 2039827"/>
                    <a:gd name="connsiteX22" fmla="*/ 1288449 w 2110173"/>
                    <a:gd name="connsiteY22" fmla="*/ 1984222 h 2039827"/>
                    <a:gd name="connsiteX23" fmla="*/ 1449087 w 2110173"/>
                    <a:gd name="connsiteY23" fmla="*/ 2027470 h 2039827"/>
                    <a:gd name="connsiteX24" fmla="*/ 1615903 w 2110173"/>
                    <a:gd name="connsiteY24" fmla="*/ 2039827 h 2039827"/>
                    <a:gd name="connsiteX25" fmla="*/ 1597368 w 2110173"/>
                    <a:gd name="connsiteY25" fmla="*/ 2027470 h 2039827"/>
                    <a:gd name="connsiteX26" fmla="*/ 1560298 w 2110173"/>
                    <a:gd name="connsiteY26" fmla="*/ 1928616 h 2039827"/>
                    <a:gd name="connsiteX27" fmla="*/ 1535584 w 2110173"/>
                    <a:gd name="connsiteY27" fmla="*/ 1848297 h 2039827"/>
                    <a:gd name="connsiteX28" fmla="*/ 1547941 w 2110173"/>
                    <a:gd name="connsiteY28" fmla="*/ 1817405 h 2039827"/>
                    <a:gd name="connsiteX29" fmla="*/ 1541762 w 2110173"/>
                    <a:gd name="connsiteY29" fmla="*/ 1798870 h 2039827"/>
                    <a:gd name="connsiteX30" fmla="*/ 1498514 w 2110173"/>
                    <a:gd name="connsiteY30" fmla="*/ 1774157 h 2039827"/>
                    <a:gd name="connsiteX31" fmla="*/ 1547941 w 2110173"/>
                    <a:gd name="connsiteY31" fmla="*/ 1743265 h 2039827"/>
                    <a:gd name="connsiteX32" fmla="*/ 1554119 w 2110173"/>
                    <a:gd name="connsiteY32" fmla="*/ 1730908 h 2039827"/>
                    <a:gd name="connsiteX33" fmla="*/ 1560298 w 2110173"/>
                    <a:gd name="connsiteY33" fmla="*/ 1700016 h 2039827"/>
                    <a:gd name="connsiteX34" fmla="*/ 1535584 w 2110173"/>
                    <a:gd name="connsiteY34" fmla="*/ 1669124 h 2039827"/>
                    <a:gd name="connsiteX35" fmla="*/ 1560298 w 2110173"/>
                    <a:gd name="connsiteY35" fmla="*/ 1594984 h 2039827"/>
                    <a:gd name="connsiteX36" fmla="*/ 1628260 w 2110173"/>
                    <a:gd name="connsiteY36" fmla="*/ 1594984 h 2039827"/>
                    <a:gd name="connsiteX37" fmla="*/ 2110173 w 2110173"/>
                    <a:gd name="connsiteY37" fmla="*/ 872113 h 2039827"/>
                    <a:gd name="connsiteX38" fmla="*/ 2085460 w 2110173"/>
                    <a:gd name="connsiteY38" fmla="*/ 791795 h 2039827"/>
                    <a:gd name="connsiteX39" fmla="*/ 2073103 w 2110173"/>
                    <a:gd name="connsiteY39" fmla="*/ 618800 h 2039827"/>
                    <a:gd name="connsiteX40" fmla="*/ 2060746 w 2110173"/>
                    <a:gd name="connsiteY40" fmla="*/ 519946 h 2039827"/>
                    <a:gd name="connsiteX41" fmla="*/ 2042211 w 2110173"/>
                    <a:gd name="connsiteY41" fmla="*/ 501411 h 2039827"/>
                    <a:gd name="connsiteX42" fmla="*/ 1992784 w 2110173"/>
                    <a:gd name="connsiteY42" fmla="*/ 526124 h 2039827"/>
                    <a:gd name="connsiteX43" fmla="*/ 1884028 w 2110173"/>
                    <a:gd name="connsiteY43" fmla="*/ 453649 h 2039827"/>
                    <a:gd name="connsiteX44" fmla="*/ 1844503 w 2110173"/>
                    <a:gd name="connsiteY44" fmla="*/ 470519 h 2039827"/>
                    <a:gd name="connsiteX45" fmla="*/ 1776541 w 2110173"/>
                    <a:gd name="connsiteY45" fmla="*/ 464340 h 2039827"/>
                    <a:gd name="connsiteX46" fmla="*/ 1702400 w 2110173"/>
                    <a:gd name="connsiteY46" fmla="*/ 519946 h 2039827"/>
                    <a:gd name="connsiteX47" fmla="*/ 1640617 w 2110173"/>
                    <a:gd name="connsiteY47" fmla="*/ 489054 h 2039827"/>
                    <a:gd name="connsiteX48" fmla="*/ 1603546 w 2110173"/>
                    <a:gd name="connsiteY48" fmla="*/ 501411 h 2039827"/>
                    <a:gd name="connsiteX49" fmla="*/ 1603608 w 2110173"/>
                    <a:gd name="connsiteY49" fmla="*/ 489288 h 2039827"/>
                    <a:gd name="connsiteX50" fmla="*/ 1529406 w 2110173"/>
                    <a:gd name="connsiteY50" fmla="*/ 495232 h 2039827"/>
                    <a:gd name="connsiteX51" fmla="*/ 1498514 w 2110173"/>
                    <a:gd name="connsiteY51" fmla="*/ 470519 h 2039827"/>
                    <a:gd name="connsiteX52" fmla="*/ 1451525 w 2110173"/>
                    <a:gd name="connsiteY52" fmla="*/ 481697 h 2039827"/>
                    <a:gd name="connsiteX53" fmla="*/ 1372168 w 2110173"/>
                    <a:gd name="connsiteY53" fmla="*/ 433707 h 2039827"/>
                    <a:gd name="connsiteX54" fmla="*/ 1300806 w 2110173"/>
                    <a:gd name="connsiteY54" fmla="*/ 451984 h 2039827"/>
                    <a:gd name="connsiteX55" fmla="*/ 1269914 w 2110173"/>
                    <a:gd name="connsiteY55" fmla="*/ 439627 h 2039827"/>
                    <a:gd name="connsiteX56" fmla="*/ 1250011 w 2110173"/>
                    <a:gd name="connsiteY56" fmla="*/ 432292 h 2039827"/>
                    <a:gd name="connsiteX57" fmla="*/ 1220487 w 2110173"/>
                    <a:gd name="connsiteY57" fmla="*/ 396378 h 2039827"/>
                    <a:gd name="connsiteX58" fmla="*/ 1153535 w 2110173"/>
                    <a:gd name="connsiteY58" fmla="*/ 390478 h 2039827"/>
                    <a:gd name="connsiteX59" fmla="*/ 1115454 w 2110173"/>
                    <a:gd name="connsiteY59" fmla="*/ 371665 h 2039827"/>
                    <a:gd name="connsiteX60" fmla="*/ 1096919 w 2110173"/>
                    <a:gd name="connsiteY60" fmla="*/ 371665 h 2039827"/>
                    <a:gd name="connsiteX61" fmla="*/ 1084562 w 2110173"/>
                    <a:gd name="connsiteY61" fmla="*/ 359308 h 2039827"/>
                    <a:gd name="connsiteX62" fmla="*/ 1072206 w 2110173"/>
                    <a:gd name="connsiteY62" fmla="*/ 353130 h 2039827"/>
                    <a:gd name="connsiteX63" fmla="*/ 1077975 w 2110173"/>
                    <a:gd name="connsiteY63" fmla="*/ 10936 h 2039827"/>
                    <a:gd name="connsiteX64" fmla="*/ 608423 w 2110173"/>
                    <a:gd name="connsiteY64" fmla="*/ 0 h 2039827"/>
                    <a:gd name="connsiteX0" fmla="*/ 608423 w 2085461"/>
                    <a:gd name="connsiteY0" fmla="*/ 0 h 2039827"/>
                    <a:gd name="connsiteX1" fmla="*/ 590292 w 2085461"/>
                    <a:gd name="connsiteY1" fmla="*/ 872113 h 2039827"/>
                    <a:gd name="connsiteX2" fmla="*/ 6178 w 2085461"/>
                    <a:gd name="connsiteY2" fmla="*/ 841299 h 2039827"/>
                    <a:gd name="connsiteX3" fmla="*/ 0 w 2085461"/>
                    <a:gd name="connsiteY3" fmla="*/ 880734 h 2039827"/>
                    <a:gd name="connsiteX4" fmla="*/ 58952 w 2085461"/>
                    <a:gd name="connsiteY4" fmla="*/ 921540 h 2039827"/>
                    <a:gd name="connsiteX5" fmla="*/ 114557 w 2085461"/>
                    <a:gd name="connsiteY5" fmla="*/ 989503 h 2039827"/>
                    <a:gd name="connsiteX6" fmla="*/ 163984 w 2085461"/>
                    <a:gd name="connsiteY6" fmla="*/ 1063643 h 2039827"/>
                    <a:gd name="connsiteX7" fmla="*/ 213411 w 2085461"/>
                    <a:gd name="connsiteY7" fmla="*/ 1076000 h 2039827"/>
                    <a:gd name="connsiteX8" fmla="*/ 250481 w 2085461"/>
                    <a:gd name="connsiteY8" fmla="*/ 1125427 h 2039827"/>
                    <a:gd name="connsiteX9" fmla="*/ 281373 w 2085461"/>
                    <a:gd name="connsiteY9" fmla="*/ 1174854 h 2039827"/>
                    <a:gd name="connsiteX10" fmla="*/ 306087 w 2085461"/>
                    <a:gd name="connsiteY10" fmla="*/ 1230459 h 2039827"/>
                    <a:gd name="connsiteX11" fmla="*/ 318444 w 2085461"/>
                    <a:gd name="connsiteY11" fmla="*/ 1304600 h 2039827"/>
                    <a:gd name="connsiteX12" fmla="*/ 336979 w 2085461"/>
                    <a:gd name="connsiteY12" fmla="*/ 1329313 h 2039827"/>
                    <a:gd name="connsiteX13" fmla="*/ 442011 w 2085461"/>
                    <a:gd name="connsiteY13" fmla="*/ 1409632 h 2039827"/>
                    <a:gd name="connsiteX14" fmla="*/ 448190 w 2085461"/>
                    <a:gd name="connsiteY14" fmla="*/ 1384919 h 2039827"/>
                    <a:gd name="connsiteX15" fmla="*/ 584114 w 2085461"/>
                    <a:gd name="connsiteY15" fmla="*/ 1452881 h 2039827"/>
                    <a:gd name="connsiteX16" fmla="*/ 584114 w 2085461"/>
                    <a:gd name="connsiteY16" fmla="*/ 1452881 h 2039827"/>
                    <a:gd name="connsiteX17" fmla="*/ 615006 w 2085461"/>
                    <a:gd name="connsiteY17" fmla="*/ 1397276 h 2039827"/>
                    <a:gd name="connsiteX18" fmla="*/ 670611 w 2085461"/>
                    <a:gd name="connsiteY18" fmla="*/ 1329313 h 2039827"/>
                    <a:gd name="connsiteX19" fmla="*/ 1208130 w 2085461"/>
                    <a:gd name="connsiteY19" fmla="*/ 1817405 h 2039827"/>
                    <a:gd name="connsiteX20" fmla="*/ 1232844 w 2085461"/>
                    <a:gd name="connsiteY20" fmla="*/ 1879189 h 2039827"/>
                    <a:gd name="connsiteX21" fmla="*/ 1257557 w 2085461"/>
                    <a:gd name="connsiteY21" fmla="*/ 1940973 h 2039827"/>
                    <a:gd name="connsiteX22" fmla="*/ 1288449 w 2085461"/>
                    <a:gd name="connsiteY22" fmla="*/ 1984222 h 2039827"/>
                    <a:gd name="connsiteX23" fmla="*/ 1449087 w 2085461"/>
                    <a:gd name="connsiteY23" fmla="*/ 2027470 h 2039827"/>
                    <a:gd name="connsiteX24" fmla="*/ 1615903 w 2085461"/>
                    <a:gd name="connsiteY24" fmla="*/ 2039827 h 2039827"/>
                    <a:gd name="connsiteX25" fmla="*/ 1597368 w 2085461"/>
                    <a:gd name="connsiteY25" fmla="*/ 2027470 h 2039827"/>
                    <a:gd name="connsiteX26" fmla="*/ 1560298 w 2085461"/>
                    <a:gd name="connsiteY26" fmla="*/ 1928616 h 2039827"/>
                    <a:gd name="connsiteX27" fmla="*/ 1535584 w 2085461"/>
                    <a:gd name="connsiteY27" fmla="*/ 1848297 h 2039827"/>
                    <a:gd name="connsiteX28" fmla="*/ 1547941 w 2085461"/>
                    <a:gd name="connsiteY28" fmla="*/ 1817405 h 2039827"/>
                    <a:gd name="connsiteX29" fmla="*/ 1541762 w 2085461"/>
                    <a:gd name="connsiteY29" fmla="*/ 1798870 h 2039827"/>
                    <a:gd name="connsiteX30" fmla="*/ 1498514 w 2085461"/>
                    <a:gd name="connsiteY30" fmla="*/ 1774157 h 2039827"/>
                    <a:gd name="connsiteX31" fmla="*/ 1547941 w 2085461"/>
                    <a:gd name="connsiteY31" fmla="*/ 1743265 h 2039827"/>
                    <a:gd name="connsiteX32" fmla="*/ 1554119 w 2085461"/>
                    <a:gd name="connsiteY32" fmla="*/ 1730908 h 2039827"/>
                    <a:gd name="connsiteX33" fmla="*/ 1560298 w 2085461"/>
                    <a:gd name="connsiteY33" fmla="*/ 1700016 h 2039827"/>
                    <a:gd name="connsiteX34" fmla="*/ 1535584 w 2085461"/>
                    <a:gd name="connsiteY34" fmla="*/ 1669124 h 2039827"/>
                    <a:gd name="connsiteX35" fmla="*/ 1560298 w 2085461"/>
                    <a:gd name="connsiteY35" fmla="*/ 1594984 h 2039827"/>
                    <a:gd name="connsiteX36" fmla="*/ 1628260 w 2085461"/>
                    <a:gd name="connsiteY36" fmla="*/ 1594984 h 2039827"/>
                    <a:gd name="connsiteX37" fmla="*/ 2085460 w 2085461"/>
                    <a:gd name="connsiteY37" fmla="*/ 791795 h 2039827"/>
                    <a:gd name="connsiteX38" fmla="*/ 2073103 w 2085461"/>
                    <a:gd name="connsiteY38" fmla="*/ 618800 h 2039827"/>
                    <a:gd name="connsiteX39" fmla="*/ 2060746 w 2085461"/>
                    <a:gd name="connsiteY39" fmla="*/ 519946 h 2039827"/>
                    <a:gd name="connsiteX40" fmla="*/ 2042211 w 2085461"/>
                    <a:gd name="connsiteY40" fmla="*/ 501411 h 2039827"/>
                    <a:gd name="connsiteX41" fmla="*/ 1992784 w 2085461"/>
                    <a:gd name="connsiteY41" fmla="*/ 526124 h 2039827"/>
                    <a:gd name="connsiteX42" fmla="*/ 1884028 w 2085461"/>
                    <a:gd name="connsiteY42" fmla="*/ 453649 h 2039827"/>
                    <a:gd name="connsiteX43" fmla="*/ 1844503 w 2085461"/>
                    <a:gd name="connsiteY43" fmla="*/ 470519 h 2039827"/>
                    <a:gd name="connsiteX44" fmla="*/ 1776541 w 2085461"/>
                    <a:gd name="connsiteY44" fmla="*/ 464340 h 2039827"/>
                    <a:gd name="connsiteX45" fmla="*/ 1702400 w 2085461"/>
                    <a:gd name="connsiteY45" fmla="*/ 519946 h 2039827"/>
                    <a:gd name="connsiteX46" fmla="*/ 1640617 w 2085461"/>
                    <a:gd name="connsiteY46" fmla="*/ 489054 h 2039827"/>
                    <a:gd name="connsiteX47" fmla="*/ 1603546 w 2085461"/>
                    <a:gd name="connsiteY47" fmla="*/ 501411 h 2039827"/>
                    <a:gd name="connsiteX48" fmla="*/ 1603608 w 2085461"/>
                    <a:gd name="connsiteY48" fmla="*/ 489288 h 2039827"/>
                    <a:gd name="connsiteX49" fmla="*/ 1529406 w 2085461"/>
                    <a:gd name="connsiteY49" fmla="*/ 495232 h 2039827"/>
                    <a:gd name="connsiteX50" fmla="*/ 1498514 w 2085461"/>
                    <a:gd name="connsiteY50" fmla="*/ 470519 h 2039827"/>
                    <a:gd name="connsiteX51" fmla="*/ 1451525 w 2085461"/>
                    <a:gd name="connsiteY51" fmla="*/ 481697 h 2039827"/>
                    <a:gd name="connsiteX52" fmla="*/ 1372168 w 2085461"/>
                    <a:gd name="connsiteY52" fmla="*/ 433707 h 2039827"/>
                    <a:gd name="connsiteX53" fmla="*/ 1300806 w 2085461"/>
                    <a:gd name="connsiteY53" fmla="*/ 451984 h 2039827"/>
                    <a:gd name="connsiteX54" fmla="*/ 1269914 w 2085461"/>
                    <a:gd name="connsiteY54" fmla="*/ 439627 h 2039827"/>
                    <a:gd name="connsiteX55" fmla="*/ 1250011 w 2085461"/>
                    <a:gd name="connsiteY55" fmla="*/ 432292 h 2039827"/>
                    <a:gd name="connsiteX56" fmla="*/ 1220487 w 2085461"/>
                    <a:gd name="connsiteY56" fmla="*/ 396378 h 2039827"/>
                    <a:gd name="connsiteX57" fmla="*/ 1153535 w 2085461"/>
                    <a:gd name="connsiteY57" fmla="*/ 390478 h 2039827"/>
                    <a:gd name="connsiteX58" fmla="*/ 1115454 w 2085461"/>
                    <a:gd name="connsiteY58" fmla="*/ 371665 h 2039827"/>
                    <a:gd name="connsiteX59" fmla="*/ 1096919 w 2085461"/>
                    <a:gd name="connsiteY59" fmla="*/ 371665 h 2039827"/>
                    <a:gd name="connsiteX60" fmla="*/ 1084562 w 2085461"/>
                    <a:gd name="connsiteY60" fmla="*/ 359308 h 2039827"/>
                    <a:gd name="connsiteX61" fmla="*/ 1072206 w 2085461"/>
                    <a:gd name="connsiteY61" fmla="*/ 353130 h 2039827"/>
                    <a:gd name="connsiteX62" fmla="*/ 1077975 w 2085461"/>
                    <a:gd name="connsiteY62" fmla="*/ 10936 h 2039827"/>
                    <a:gd name="connsiteX63" fmla="*/ 608423 w 2085461"/>
                    <a:gd name="connsiteY63" fmla="*/ 0 h 2039827"/>
                    <a:gd name="connsiteX0" fmla="*/ 608423 w 2073103"/>
                    <a:gd name="connsiteY0" fmla="*/ 0 h 2039827"/>
                    <a:gd name="connsiteX1" fmla="*/ 590292 w 2073103"/>
                    <a:gd name="connsiteY1" fmla="*/ 872113 h 2039827"/>
                    <a:gd name="connsiteX2" fmla="*/ 6178 w 2073103"/>
                    <a:gd name="connsiteY2" fmla="*/ 841299 h 2039827"/>
                    <a:gd name="connsiteX3" fmla="*/ 0 w 2073103"/>
                    <a:gd name="connsiteY3" fmla="*/ 880734 h 2039827"/>
                    <a:gd name="connsiteX4" fmla="*/ 58952 w 2073103"/>
                    <a:gd name="connsiteY4" fmla="*/ 921540 h 2039827"/>
                    <a:gd name="connsiteX5" fmla="*/ 114557 w 2073103"/>
                    <a:gd name="connsiteY5" fmla="*/ 989503 h 2039827"/>
                    <a:gd name="connsiteX6" fmla="*/ 163984 w 2073103"/>
                    <a:gd name="connsiteY6" fmla="*/ 1063643 h 2039827"/>
                    <a:gd name="connsiteX7" fmla="*/ 213411 w 2073103"/>
                    <a:gd name="connsiteY7" fmla="*/ 1076000 h 2039827"/>
                    <a:gd name="connsiteX8" fmla="*/ 250481 w 2073103"/>
                    <a:gd name="connsiteY8" fmla="*/ 1125427 h 2039827"/>
                    <a:gd name="connsiteX9" fmla="*/ 281373 w 2073103"/>
                    <a:gd name="connsiteY9" fmla="*/ 1174854 h 2039827"/>
                    <a:gd name="connsiteX10" fmla="*/ 306087 w 2073103"/>
                    <a:gd name="connsiteY10" fmla="*/ 1230459 h 2039827"/>
                    <a:gd name="connsiteX11" fmla="*/ 318444 w 2073103"/>
                    <a:gd name="connsiteY11" fmla="*/ 1304600 h 2039827"/>
                    <a:gd name="connsiteX12" fmla="*/ 336979 w 2073103"/>
                    <a:gd name="connsiteY12" fmla="*/ 1329313 h 2039827"/>
                    <a:gd name="connsiteX13" fmla="*/ 442011 w 2073103"/>
                    <a:gd name="connsiteY13" fmla="*/ 1409632 h 2039827"/>
                    <a:gd name="connsiteX14" fmla="*/ 448190 w 2073103"/>
                    <a:gd name="connsiteY14" fmla="*/ 1384919 h 2039827"/>
                    <a:gd name="connsiteX15" fmla="*/ 584114 w 2073103"/>
                    <a:gd name="connsiteY15" fmla="*/ 1452881 h 2039827"/>
                    <a:gd name="connsiteX16" fmla="*/ 584114 w 2073103"/>
                    <a:gd name="connsiteY16" fmla="*/ 1452881 h 2039827"/>
                    <a:gd name="connsiteX17" fmla="*/ 615006 w 2073103"/>
                    <a:gd name="connsiteY17" fmla="*/ 1397276 h 2039827"/>
                    <a:gd name="connsiteX18" fmla="*/ 670611 w 2073103"/>
                    <a:gd name="connsiteY18" fmla="*/ 1329313 h 2039827"/>
                    <a:gd name="connsiteX19" fmla="*/ 1208130 w 2073103"/>
                    <a:gd name="connsiteY19" fmla="*/ 1817405 h 2039827"/>
                    <a:gd name="connsiteX20" fmla="*/ 1232844 w 2073103"/>
                    <a:gd name="connsiteY20" fmla="*/ 1879189 h 2039827"/>
                    <a:gd name="connsiteX21" fmla="*/ 1257557 w 2073103"/>
                    <a:gd name="connsiteY21" fmla="*/ 1940973 h 2039827"/>
                    <a:gd name="connsiteX22" fmla="*/ 1288449 w 2073103"/>
                    <a:gd name="connsiteY22" fmla="*/ 1984222 h 2039827"/>
                    <a:gd name="connsiteX23" fmla="*/ 1449087 w 2073103"/>
                    <a:gd name="connsiteY23" fmla="*/ 2027470 h 2039827"/>
                    <a:gd name="connsiteX24" fmla="*/ 1615903 w 2073103"/>
                    <a:gd name="connsiteY24" fmla="*/ 2039827 h 2039827"/>
                    <a:gd name="connsiteX25" fmla="*/ 1597368 w 2073103"/>
                    <a:gd name="connsiteY25" fmla="*/ 2027470 h 2039827"/>
                    <a:gd name="connsiteX26" fmla="*/ 1560298 w 2073103"/>
                    <a:gd name="connsiteY26" fmla="*/ 1928616 h 2039827"/>
                    <a:gd name="connsiteX27" fmla="*/ 1535584 w 2073103"/>
                    <a:gd name="connsiteY27" fmla="*/ 1848297 h 2039827"/>
                    <a:gd name="connsiteX28" fmla="*/ 1547941 w 2073103"/>
                    <a:gd name="connsiteY28" fmla="*/ 1817405 h 2039827"/>
                    <a:gd name="connsiteX29" fmla="*/ 1541762 w 2073103"/>
                    <a:gd name="connsiteY29" fmla="*/ 1798870 h 2039827"/>
                    <a:gd name="connsiteX30" fmla="*/ 1498514 w 2073103"/>
                    <a:gd name="connsiteY30" fmla="*/ 1774157 h 2039827"/>
                    <a:gd name="connsiteX31" fmla="*/ 1547941 w 2073103"/>
                    <a:gd name="connsiteY31" fmla="*/ 1743265 h 2039827"/>
                    <a:gd name="connsiteX32" fmla="*/ 1554119 w 2073103"/>
                    <a:gd name="connsiteY32" fmla="*/ 1730908 h 2039827"/>
                    <a:gd name="connsiteX33" fmla="*/ 1560298 w 2073103"/>
                    <a:gd name="connsiteY33" fmla="*/ 1700016 h 2039827"/>
                    <a:gd name="connsiteX34" fmla="*/ 1535584 w 2073103"/>
                    <a:gd name="connsiteY34" fmla="*/ 1669124 h 2039827"/>
                    <a:gd name="connsiteX35" fmla="*/ 1560298 w 2073103"/>
                    <a:gd name="connsiteY35" fmla="*/ 1594984 h 2039827"/>
                    <a:gd name="connsiteX36" fmla="*/ 1628260 w 2073103"/>
                    <a:gd name="connsiteY36" fmla="*/ 1594984 h 2039827"/>
                    <a:gd name="connsiteX37" fmla="*/ 2073103 w 2073103"/>
                    <a:gd name="connsiteY37" fmla="*/ 618800 h 2039827"/>
                    <a:gd name="connsiteX38" fmla="*/ 2060746 w 2073103"/>
                    <a:gd name="connsiteY38" fmla="*/ 519946 h 2039827"/>
                    <a:gd name="connsiteX39" fmla="*/ 2042211 w 2073103"/>
                    <a:gd name="connsiteY39" fmla="*/ 501411 h 2039827"/>
                    <a:gd name="connsiteX40" fmla="*/ 1992784 w 2073103"/>
                    <a:gd name="connsiteY40" fmla="*/ 526124 h 2039827"/>
                    <a:gd name="connsiteX41" fmla="*/ 1884028 w 2073103"/>
                    <a:gd name="connsiteY41" fmla="*/ 453649 h 2039827"/>
                    <a:gd name="connsiteX42" fmla="*/ 1844503 w 2073103"/>
                    <a:gd name="connsiteY42" fmla="*/ 470519 h 2039827"/>
                    <a:gd name="connsiteX43" fmla="*/ 1776541 w 2073103"/>
                    <a:gd name="connsiteY43" fmla="*/ 464340 h 2039827"/>
                    <a:gd name="connsiteX44" fmla="*/ 1702400 w 2073103"/>
                    <a:gd name="connsiteY44" fmla="*/ 519946 h 2039827"/>
                    <a:gd name="connsiteX45" fmla="*/ 1640617 w 2073103"/>
                    <a:gd name="connsiteY45" fmla="*/ 489054 h 2039827"/>
                    <a:gd name="connsiteX46" fmla="*/ 1603546 w 2073103"/>
                    <a:gd name="connsiteY46" fmla="*/ 501411 h 2039827"/>
                    <a:gd name="connsiteX47" fmla="*/ 1603608 w 2073103"/>
                    <a:gd name="connsiteY47" fmla="*/ 489288 h 2039827"/>
                    <a:gd name="connsiteX48" fmla="*/ 1529406 w 2073103"/>
                    <a:gd name="connsiteY48" fmla="*/ 495232 h 2039827"/>
                    <a:gd name="connsiteX49" fmla="*/ 1498514 w 2073103"/>
                    <a:gd name="connsiteY49" fmla="*/ 470519 h 2039827"/>
                    <a:gd name="connsiteX50" fmla="*/ 1451525 w 2073103"/>
                    <a:gd name="connsiteY50" fmla="*/ 481697 h 2039827"/>
                    <a:gd name="connsiteX51" fmla="*/ 1372168 w 2073103"/>
                    <a:gd name="connsiteY51" fmla="*/ 433707 h 2039827"/>
                    <a:gd name="connsiteX52" fmla="*/ 1300806 w 2073103"/>
                    <a:gd name="connsiteY52" fmla="*/ 451984 h 2039827"/>
                    <a:gd name="connsiteX53" fmla="*/ 1269914 w 2073103"/>
                    <a:gd name="connsiteY53" fmla="*/ 439627 h 2039827"/>
                    <a:gd name="connsiteX54" fmla="*/ 1250011 w 2073103"/>
                    <a:gd name="connsiteY54" fmla="*/ 432292 h 2039827"/>
                    <a:gd name="connsiteX55" fmla="*/ 1220487 w 2073103"/>
                    <a:gd name="connsiteY55" fmla="*/ 396378 h 2039827"/>
                    <a:gd name="connsiteX56" fmla="*/ 1153535 w 2073103"/>
                    <a:gd name="connsiteY56" fmla="*/ 390478 h 2039827"/>
                    <a:gd name="connsiteX57" fmla="*/ 1115454 w 2073103"/>
                    <a:gd name="connsiteY57" fmla="*/ 371665 h 2039827"/>
                    <a:gd name="connsiteX58" fmla="*/ 1096919 w 2073103"/>
                    <a:gd name="connsiteY58" fmla="*/ 371665 h 2039827"/>
                    <a:gd name="connsiteX59" fmla="*/ 1084562 w 2073103"/>
                    <a:gd name="connsiteY59" fmla="*/ 359308 h 2039827"/>
                    <a:gd name="connsiteX60" fmla="*/ 1072206 w 2073103"/>
                    <a:gd name="connsiteY60" fmla="*/ 353130 h 2039827"/>
                    <a:gd name="connsiteX61" fmla="*/ 1077975 w 2073103"/>
                    <a:gd name="connsiteY61" fmla="*/ 10936 h 2039827"/>
                    <a:gd name="connsiteX62" fmla="*/ 608423 w 2073103"/>
                    <a:gd name="connsiteY62" fmla="*/ 0 h 2039827"/>
                    <a:gd name="connsiteX0" fmla="*/ 608423 w 2060746"/>
                    <a:gd name="connsiteY0" fmla="*/ 0 h 2039827"/>
                    <a:gd name="connsiteX1" fmla="*/ 590292 w 2060746"/>
                    <a:gd name="connsiteY1" fmla="*/ 872113 h 2039827"/>
                    <a:gd name="connsiteX2" fmla="*/ 6178 w 2060746"/>
                    <a:gd name="connsiteY2" fmla="*/ 841299 h 2039827"/>
                    <a:gd name="connsiteX3" fmla="*/ 0 w 2060746"/>
                    <a:gd name="connsiteY3" fmla="*/ 880734 h 2039827"/>
                    <a:gd name="connsiteX4" fmla="*/ 58952 w 2060746"/>
                    <a:gd name="connsiteY4" fmla="*/ 921540 h 2039827"/>
                    <a:gd name="connsiteX5" fmla="*/ 114557 w 2060746"/>
                    <a:gd name="connsiteY5" fmla="*/ 989503 h 2039827"/>
                    <a:gd name="connsiteX6" fmla="*/ 163984 w 2060746"/>
                    <a:gd name="connsiteY6" fmla="*/ 1063643 h 2039827"/>
                    <a:gd name="connsiteX7" fmla="*/ 213411 w 2060746"/>
                    <a:gd name="connsiteY7" fmla="*/ 1076000 h 2039827"/>
                    <a:gd name="connsiteX8" fmla="*/ 250481 w 2060746"/>
                    <a:gd name="connsiteY8" fmla="*/ 1125427 h 2039827"/>
                    <a:gd name="connsiteX9" fmla="*/ 281373 w 2060746"/>
                    <a:gd name="connsiteY9" fmla="*/ 1174854 h 2039827"/>
                    <a:gd name="connsiteX10" fmla="*/ 306087 w 2060746"/>
                    <a:gd name="connsiteY10" fmla="*/ 1230459 h 2039827"/>
                    <a:gd name="connsiteX11" fmla="*/ 318444 w 2060746"/>
                    <a:gd name="connsiteY11" fmla="*/ 1304600 h 2039827"/>
                    <a:gd name="connsiteX12" fmla="*/ 336979 w 2060746"/>
                    <a:gd name="connsiteY12" fmla="*/ 1329313 h 2039827"/>
                    <a:gd name="connsiteX13" fmla="*/ 442011 w 2060746"/>
                    <a:gd name="connsiteY13" fmla="*/ 1409632 h 2039827"/>
                    <a:gd name="connsiteX14" fmla="*/ 448190 w 2060746"/>
                    <a:gd name="connsiteY14" fmla="*/ 1384919 h 2039827"/>
                    <a:gd name="connsiteX15" fmla="*/ 584114 w 2060746"/>
                    <a:gd name="connsiteY15" fmla="*/ 1452881 h 2039827"/>
                    <a:gd name="connsiteX16" fmla="*/ 584114 w 2060746"/>
                    <a:gd name="connsiteY16" fmla="*/ 1452881 h 2039827"/>
                    <a:gd name="connsiteX17" fmla="*/ 615006 w 2060746"/>
                    <a:gd name="connsiteY17" fmla="*/ 1397276 h 2039827"/>
                    <a:gd name="connsiteX18" fmla="*/ 670611 w 2060746"/>
                    <a:gd name="connsiteY18" fmla="*/ 1329313 h 2039827"/>
                    <a:gd name="connsiteX19" fmla="*/ 1208130 w 2060746"/>
                    <a:gd name="connsiteY19" fmla="*/ 1817405 h 2039827"/>
                    <a:gd name="connsiteX20" fmla="*/ 1232844 w 2060746"/>
                    <a:gd name="connsiteY20" fmla="*/ 1879189 h 2039827"/>
                    <a:gd name="connsiteX21" fmla="*/ 1257557 w 2060746"/>
                    <a:gd name="connsiteY21" fmla="*/ 1940973 h 2039827"/>
                    <a:gd name="connsiteX22" fmla="*/ 1288449 w 2060746"/>
                    <a:gd name="connsiteY22" fmla="*/ 1984222 h 2039827"/>
                    <a:gd name="connsiteX23" fmla="*/ 1449087 w 2060746"/>
                    <a:gd name="connsiteY23" fmla="*/ 2027470 h 2039827"/>
                    <a:gd name="connsiteX24" fmla="*/ 1615903 w 2060746"/>
                    <a:gd name="connsiteY24" fmla="*/ 2039827 h 2039827"/>
                    <a:gd name="connsiteX25" fmla="*/ 1597368 w 2060746"/>
                    <a:gd name="connsiteY25" fmla="*/ 2027470 h 2039827"/>
                    <a:gd name="connsiteX26" fmla="*/ 1560298 w 2060746"/>
                    <a:gd name="connsiteY26" fmla="*/ 1928616 h 2039827"/>
                    <a:gd name="connsiteX27" fmla="*/ 1535584 w 2060746"/>
                    <a:gd name="connsiteY27" fmla="*/ 1848297 h 2039827"/>
                    <a:gd name="connsiteX28" fmla="*/ 1547941 w 2060746"/>
                    <a:gd name="connsiteY28" fmla="*/ 1817405 h 2039827"/>
                    <a:gd name="connsiteX29" fmla="*/ 1541762 w 2060746"/>
                    <a:gd name="connsiteY29" fmla="*/ 1798870 h 2039827"/>
                    <a:gd name="connsiteX30" fmla="*/ 1498514 w 2060746"/>
                    <a:gd name="connsiteY30" fmla="*/ 1774157 h 2039827"/>
                    <a:gd name="connsiteX31" fmla="*/ 1547941 w 2060746"/>
                    <a:gd name="connsiteY31" fmla="*/ 1743265 h 2039827"/>
                    <a:gd name="connsiteX32" fmla="*/ 1554119 w 2060746"/>
                    <a:gd name="connsiteY32" fmla="*/ 1730908 h 2039827"/>
                    <a:gd name="connsiteX33" fmla="*/ 1560298 w 2060746"/>
                    <a:gd name="connsiteY33" fmla="*/ 1700016 h 2039827"/>
                    <a:gd name="connsiteX34" fmla="*/ 1535584 w 2060746"/>
                    <a:gd name="connsiteY34" fmla="*/ 1669124 h 2039827"/>
                    <a:gd name="connsiteX35" fmla="*/ 1560298 w 2060746"/>
                    <a:gd name="connsiteY35" fmla="*/ 1594984 h 2039827"/>
                    <a:gd name="connsiteX36" fmla="*/ 1628260 w 2060746"/>
                    <a:gd name="connsiteY36" fmla="*/ 1594984 h 2039827"/>
                    <a:gd name="connsiteX37" fmla="*/ 2060746 w 2060746"/>
                    <a:gd name="connsiteY37" fmla="*/ 519946 h 2039827"/>
                    <a:gd name="connsiteX38" fmla="*/ 2042211 w 2060746"/>
                    <a:gd name="connsiteY38" fmla="*/ 501411 h 2039827"/>
                    <a:gd name="connsiteX39" fmla="*/ 1992784 w 2060746"/>
                    <a:gd name="connsiteY39" fmla="*/ 526124 h 2039827"/>
                    <a:gd name="connsiteX40" fmla="*/ 1884028 w 2060746"/>
                    <a:gd name="connsiteY40" fmla="*/ 453649 h 2039827"/>
                    <a:gd name="connsiteX41" fmla="*/ 1844503 w 2060746"/>
                    <a:gd name="connsiteY41" fmla="*/ 470519 h 2039827"/>
                    <a:gd name="connsiteX42" fmla="*/ 1776541 w 2060746"/>
                    <a:gd name="connsiteY42" fmla="*/ 464340 h 2039827"/>
                    <a:gd name="connsiteX43" fmla="*/ 1702400 w 2060746"/>
                    <a:gd name="connsiteY43" fmla="*/ 519946 h 2039827"/>
                    <a:gd name="connsiteX44" fmla="*/ 1640617 w 2060746"/>
                    <a:gd name="connsiteY44" fmla="*/ 489054 h 2039827"/>
                    <a:gd name="connsiteX45" fmla="*/ 1603546 w 2060746"/>
                    <a:gd name="connsiteY45" fmla="*/ 501411 h 2039827"/>
                    <a:gd name="connsiteX46" fmla="*/ 1603608 w 2060746"/>
                    <a:gd name="connsiteY46" fmla="*/ 489288 h 2039827"/>
                    <a:gd name="connsiteX47" fmla="*/ 1529406 w 2060746"/>
                    <a:gd name="connsiteY47" fmla="*/ 495232 h 2039827"/>
                    <a:gd name="connsiteX48" fmla="*/ 1498514 w 2060746"/>
                    <a:gd name="connsiteY48" fmla="*/ 470519 h 2039827"/>
                    <a:gd name="connsiteX49" fmla="*/ 1451525 w 2060746"/>
                    <a:gd name="connsiteY49" fmla="*/ 481697 h 2039827"/>
                    <a:gd name="connsiteX50" fmla="*/ 1372168 w 2060746"/>
                    <a:gd name="connsiteY50" fmla="*/ 433707 h 2039827"/>
                    <a:gd name="connsiteX51" fmla="*/ 1300806 w 2060746"/>
                    <a:gd name="connsiteY51" fmla="*/ 451984 h 2039827"/>
                    <a:gd name="connsiteX52" fmla="*/ 1269914 w 2060746"/>
                    <a:gd name="connsiteY52" fmla="*/ 439627 h 2039827"/>
                    <a:gd name="connsiteX53" fmla="*/ 1250011 w 2060746"/>
                    <a:gd name="connsiteY53" fmla="*/ 432292 h 2039827"/>
                    <a:gd name="connsiteX54" fmla="*/ 1220487 w 2060746"/>
                    <a:gd name="connsiteY54" fmla="*/ 396378 h 2039827"/>
                    <a:gd name="connsiteX55" fmla="*/ 1153535 w 2060746"/>
                    <a:gd name="connsiteY55" fmla="*/ 390478 h 2039827"/>
                    <a:gd name="connsiteX56" fmla="*/ 1115454 w 2060746"/>
                    <a:gd name="connsiteY56" fmla="*/ 371665 h 2039827"/>
                    <a:gd name="connsiteX57" fmla="*/ 1096919 w 2060746"/>
                    <a:gd name="connsiteY57" fmla="*/ 371665 h 2039827"/>
                    <a:gd name="connsiteX58" fmla="*/ 1084562 w 2060746"/>
                    <a:gd name="connsiteY58" fmla="*/ 359308 h 2039827"/>
                    <a:gd name="connsiteX59" fmla="*/ 1072206 w 2060746"/>
                    <a:gd name="connsiteY59" fmla="*/ 353130 h 2039827"/>
                    <a:gd name="connsiteX60" fmla="*/ 1077975 w 2060746"/>
                    <a:gd name="connsiteY60" fmla="*/ 10936 h 2039827"/>
                    <a:gd name="connsiteX61" fmla="*/ 608423 w 2060746"/>
                    <a:gd name="connsiteY61" fmla="*/ 0 h 2039827"/>
                    <a:gd name="connsiteX0" fmla="*/ 608423 w 2042211"/>
                    <a:gd name="connsiteY0" fmla="*/ 0 h 2039827"/>
                    <a:gd name="connsiteX1" fmla="*/ 590292 w 2042211"/>
                    <a:gd name="connsiteY1" fmla="*/ 872113 h 2039827"/>
                    <a:gd name="connsiteX2" fmla="*/ 6178 w 2042211"/>
                    <a:gd name="connsiteY2" fmla="*/ 841299 h 2039827"/>
                    <a:gd name="connsiteX3" fmla="*/ 0 w 2042211"/>
                    <a:gd name="connsiteY3" fmla="*/ 880734 h 2039827"/>
                    <a:gd name="connsiteX4" fmla="*/ 58952 w 2042211"/>
                    <a:gd name="connsiteY4" fmla="*/ 921540 h 2039827"/>
                    <a:gd name="connsiteX5" fmla="*/ 114557 w 2042211"/>
                    <a:gd name="connsiteY5" fmla="*/ 989503 h 2039827"/>
                    <a:gd name="connsiteX6" fmla="*/ 163984 w 2042211"/>
                    <a:gd name="connsiteY6" fmla="*/ 1063643 h 2039827"/>
                    <a:gd name="connsiteX7" fmla="*/ 213411 w 2042211"/>
                    <a:gd name="connsiteY7" fmla="*/ 1076000 h 2039827"/>
                    <a:gd name="connsiteX8" fmla="*/ 250481 w 2042211"/>
                    <a:gd name="connsiteY8" fmla="*/ 1125427 h 2039827"/>
                    <a:gd name="connsiteX9" fmla="*/ 281373 w 2042211"/>
                    <a:gd name="connsiteY9" fmla="*/ 1174854 h 2039827"/>
                    <a:gd name="connsiteX10" fmla="*/ 306087 w 2042211"/>
                    <a:gd name="connsiteY10" fmla="*/ 1230459 h 2039827"/>
                    <a:gd name="connsiteX11" fmla="*/ 318444 w 2042211"/>
                    <a:gd name="connsiteY11" fmla="*/ 1304600 h 2039827"/>
                    <a:gd name="connsiteX12" fmla="*/ 336979 w 2042211"/>
                    <a:gd name="connsiteY12" fmla="*/ 1329313 h 2039827"/>
                    <a:gd name="connsiteX13" fmla="*/ 442011 w 2042211"/>
                    <a:gd name="connsiteY13" fmla="*/ 1409632 h 2039827"/>
                    <a:gd name="connsiteX14" fmla="*/ 448190 w 2042211"/>
                    <a:gd name="connsiteY14" fmla="*/ 1384919 h 2039827"/>
                    <a:gd name="connsiteX15" fmla="*/ 584114 w 2042211"/>
                    <a:gd name="connsiteY15" fmla="*/ 1452881 h 2039827"/>
                    <a:gd name="connsiteX16" fmla="*/ 584114 w 2042211"/>
                    <a:gd name="connsiteY16" fmla="*/ 1452881 h 2039827"/>
                    <a:gd name="connsiteX17" fmla="*/ 615006 w 2042211"/>
                    <a:gd name="connsiteY17" fmla="*/ 1397276 h 2039827"/>
                    <a:gd name="connsiteX18" fmla="*/ 670611 w 2042211"/>
                    <a:gd name="connsiteY18" fmla="*/ 1329313 h 2039827"/>
                    <a:gd name="connsiteX19" fmla="*/ 1208130 w 2042211"/>
                    <a:gd name="connsiteY19" fmla="*/ 1817405 h 2039827"/>
                    <a:gd name="connsiteX20" fmla="*/ 1232844 w 2042211"/>
                    <a:gd name="connsiteY20" fmla="*/ 1879189 h 2039827"/>
                    <a:gd name="connsiteX21" fmla="*/ 1257557 w 2042211"/>
                    <a:gd name="connsiteY21" fmla="*/ 1940973 h 2039827"/>
                    <a:gd name="connsiteX22" fmla="*/ 1288449 w 2042211"/>
                    <a:gd name="connsiteY22" fmla="*/ 1984222 h 2039827"/>
                    <a:gd name="connsiteX23" fmla="*/ 1449087 w 2042211"/>
                    <a:gd name="connsiteY23" fmla="*/ 2027470 h 2039827"/>
                    <a:gd name="connsiteX24" fmla="*/ 1615903 w 2042211"/>
                    <a:gd name="connsiteY24" fmla="*/ 2039827 h 2039827"/>
                    <a:gd name="connsiteX25" fmla="*/ 1597368 w 2042211"/>
                    <a:gd name="connsiteY25" fmla="*/ 2027470 h 2039827"/>
                    <a:gd name="connsiteX26" fmla="*/ 1560298 w 2042211"/>
                    <a:gd name="connsiteY26" fmla="*/ 1928616 h 2039827"/>
                    <a:gd name="connsiteX27" fmla="*/ 1535584 w 2042211"/>
                    <a:gd name="connsiteY27" fmla="*/ 1848297 h 2039827"/>
                    <a:gd name="connsiteX28" fmla="*/ 1547941 w 2042211"/>
                    <a:gd name="connsiteY28" fmla="*/ 1817405 h 2039827"/>
                    <a:gd name="connsiteX29" fmla="*/ 1541762 w 2042211"/>
                    <a:gd name="connsiteY29" fmla="*/ 1798870 h 2039827"/>
                    <a:gd name="connsiteX30" fmla="*/ 1498514 w 2042211"/>
                    <a:gd name="connsiteY30" fmla="*/ 1774157 h 2039827"/>
                    <a:gd name="connsiteX31" fmla="*/ 1547941 w 2042211"/>
                    <a:gd name="connsiteY31" fmla="*/ 1743265 h 2039827"/>
                    <a:gd name="connsiteX32" fmla="*/ 1554119 w 2042211"/>
                    <a:gd name="connsiteY32" fmla="*/ 1730908 h 2039827"/>
                    <a:gd name="connsiteX33" fmla="*/ 1560298 w 2042211"/>
                    <a:gd name="connsiteY33" fmla="*/ 1700016 h 2039827"/>
                    <a:gd name="connsiteX34" fmla="*/ 1535584 w 2042211"/>
                    <a:gd name="connsiteY34" fmla="*/ 1669124 h 2039827"/>
                    <a:gd name="connsiteX35" fmla="*/ 1560298 w 2042211"/>
                    <a:gd name="connsiteY35" fmla="*/ 1594984 h 2039827"/>
                    <a:gd name="connsiteX36" fmla="*/ 1628260 w 2042211"/>
                    <a:gd name="connsiteY36" fmla="*/ 1594984 h 2039827"/>
                    <a:gd name="connsiteX37" fmla="*/ 2042211 w 2042211"/>
                    <a:gd name="connsiteY37" fmla="*/ 501411 h 2039827"/>
                    <a:gd name="connsiteX38" fmla="*/ 1992784 w 2042211"/>
                    <a:gd name="connsiteY38" fmla="*/ 526124 h 2039827"/>
                    <a:gd name="connsiteX39" fmla="*/ 1884028 w 2042211"/>
                    <a:gd name="connsiteY39" fmla="*/ 453649 h 2039827"/>
                    <a:gd name="connsiteX40" fmla="*/ 1844503 w 2042211"/>
                    <a:gd name="connsiteY40" fmla="*/ 470519 h 2039827"/>
                    <a:gd name="connsiteX41" fmla="*/ 1776541 w 2042211"/>
                    <a:gd name="connsiteY41" fmla="*/ 464340 h 2039827"/>
                    <a:gd name="connsiteX42" fmla="*/ 1702400 w 2042211"/>
                    <a:gd name="connsiteY42" fmla="*/ 519946 h 2039827"/>
                    <a:gd name="connsiteX43" fmla="*/ 1640617 w 2042211"/>
                    <a:gd name="connsiteY43" fmla="*/ 489054 h 2039827"/>
                    <a:gd name="connsiteX44" fmla="*/ 1603546 w 2042211"/>
                    <a:gd name="connsiteY44" fmla="*/ 501411 h 2039827"/>
                    <a:gd name="connsiteX45" fmla="*/ 1603608 w 2042211"/>
                    <a:gd name="connsiteY45" fmla="*/ 489288 h 2039827"/>
                    <a:gd name="connsiteX46" fmla="*/ 1529406 w 2042211"/>
                    <a:gd name="connsiteY46" fmla="*/ 495232 h 2039827"/>
                    <a:gd name="connsiteX47" fmla="*/ 1498514 w 2042211"/>
                    <a:gd name="connsiteY47" fmla="*/ 470519 h 2039827"/>
                    <a:gd name="connsiteX48" fmla="*/ 1451525 w 2042211"/>
                    <a:gd name="connsiteY48" fmla="*/ 481697 h 2039827"/>
                    <a:gd name="connsiteX49" fmla="*/ 1372168 w 2042211"/>
                    <a:gd name="connsiteY49" fmla="*/ 433707 h 2039827"/>
                    <a:gd name="connsiteX50" fmla="*/ 1300806 w 2042211"/>
                    <a:gd name="connsiteY50" fmla="*/ 451984 h 2039827"/>
                    <a:gd name="connsiteX51" fmla="*/ 1269914 w 2042211"/>
                    <a:gd name="connsiteY51" fmla="*/ 439627 h 2039827"/>
                    <a:gd name="connsiteX52" fmla="*/ 1250011 w 2042211"/>
                    <a:gd name="connsiteY52" fmla="*/ 432292 h 2039827"/>
                    <a:gd name="connsiteX53" fmla="*/ 1220487 w 2042211"/>
                    <a:gd name="connsiteY53" fmla="*/ 396378 h 2039827"/>
                    <a:gd name="connsiteX54" fmla="*/ 1153535 w 2042211"/>
                    <a:gd name="connsiteY54" fmla="*/ 390478 h 2039827"/>
                    <a:gd name="connsiteX55" fmla="*/ 1115454 w 2042211"/>
                    <a:gd name="connsiteY55" fmla="*/ 371665 h 2039827"/>
                    <a:gd name="connsiteX56" fmla="*/ 1096919 w 2042211"/>
                    <a:gd name="connsiteY56" fmla="*/ 371665 h 2039827"/>
                    <a:gd name="connsiteX57" fmla="*/ 1084562 w 2042211"/>
                    <a:gd name="connsiteY57" fmla="*/ 359308 h 2039827"/>
                    <a:gd name="connsiteX58" fmla="*/ 1072206 w 2042211"/>
                    <a:gd name="connsiteY58" fmla="*/ 353130 h 2039827"/>
                    <a:gd name="connsiteX59" fmla="*/ 1077975 w 2042211"/>
                    <a:gd name="connsiteY59" fmla="*/ 10936 h 2039827"/>
                    <a:gd name="connsiteX60" fmla="*/ 608423 w 2042211"/>
                    <a:gd name="connsiteY60" fmla="*/ 0 h 2039827"/>
                    <a:gd name="connsiteX0" fmla="*/ 608423 w 1992784"/>
                    <a:gd name="connsiteY0" fmla="*/ 0 h 2039827"/>
                    <a:gd name="connsiteX1" fmla="*/ 590292 w 1992784"/>
                    <a:gd name="connsiteY1" fmla="*/ 872113 h 2039827"/>
                    <a:gd name="connsiteX2" fmla="*/ 6178 w 1992784"/>
                    <a:gd name="connsiteY2" fmla="*/ 841299 h 2039827"/>
                    <a:gd name="connsiteX3" fmla="*/ 0 w 1992784"/>
                    <a:gd name="connsiteY3" fmla="*/ 880734 h 2039827"/>
                    <a:gd name="connsiteX4" fmla="*/ 58952 w 1992784"/>
                    <a:gd name="connsiteY4" fmla="*/ 921540 h 2039827"/>
                    <a:gd name="connsiteX5" fmla="*/ 114557 w 1992784"/>
                    <a:gd name="connsiteY5" fmla="*/ 989503 h 2039827"/>
                    <a:gd name="connsiteX6" fmla="*/ 163984 w 1992784"/>
                    <a:gd name="connsiteY6" fmla="*/ 1063643 h 2039827"/>
                    <a:gd name="connsiteX7" fmla="*/ 213411 w 1992784"/>
                    <a:gd name="connsiteY7" fmla="*/ 1076000 h 2039827"/>
                    <a:gd name="connsiteX8" fmla="*/ 250481 w 1992784"/>
                    <a:gd name="connsiteY8" fmla="*/ 1125427 h 2039827"/>
                    <a:gd name="connsiteX9" fmla="*/ 281373 w 1992784"/>
                    <a:gd name="connsiteY9" fmla="*/ 1174854 h 2039827"/>
                    <a:gd name="connsiteX10" fmla="*/ 306087 w 1992784"/>
                    <a:gd name="connsiteY10" fmla="*/ 1230459 h 2039827"/>
                    <a:gd name="connsiteX11" fmla="*/ 318444 w 1992784"/>
                    <a:gd name="connsiteY11" fmla="*/ 1304600 h 2039827"/>
                    <a:gd name="connsiteX12" fmla="*/ 336979 w 1992784"/>
                    <a:gd name="connsiteY12" fmla="*/ 1329313 h 2039827"/>
                    <a:gd name="connsiteX13" fmla="*/ 442011 w 1992784"/>
                    <a:gd name="connsiteY13" fmla="*/ 1409632 h 2039827"/>
                    <a:gd name="connsiteX14" fmla="*/ 448190 w 1992784"/>
                    <a:gd name="connsiteY14" fmla="*/ 1384919 h 2039827"/>
                    <a:gd name="connsiteX15" fmla="*/ 584114 w 1992784"/>
                    <a:gd name="connsiteY15" fmla="*/ 1452881 h 2039827"/>
                    <a:gd name="connsiteX16" fmla="*/ 584114 w 1992784"/>
                    <a:gd name="connsiteY16" fmla="*/ 1452881 h 2039827"/>
                    <a:gd name="connsiteX17" fmla="*/ 615006 w 1992784"/>
                    <a:gd name="connsiteY17" fmla="*/ 1397276 h 2039827"/>
                    <a:gd name="connsiteX18" fmla="*/ 670611 w 1992784"/>
                    <a:gd name="connsiteY18" fmla="*/ 1329313 h 2039827"/>
                    <a:gd name="connsiteX19" fmla="*/ 1208130 w 1992784"/>
                    <a:gd name="connsiteY19" fmla="*/ 1817405 h 2039827"/>
                    <a:gd name="connsiteX20" fmla="*/ 1232844 w 1992784"/>
                    <a:gd name="connsiteY20" fmla="*/ 1879189 h 2039827"/>
                    <a:gd name="connsiteX21" fmla="*/ 1257557 w 1992784"/>
                    <a:gd name="connsiteY21" fmla="*/ 1940973 h 2039827"/>
                    <a:gd name="connsiteX22" fmla="*/ 1288449 w 1992784"/>
                    <a:gd name="connsiteY22" fmla="*/ 1984222 h 2039827"/>
                    <a:gd name="connsiteX23" fmla="*/ 1449087 w 1992784"/>
                    <a:gd name="connsiteY23" fmla="*/ 2027470 h 2039827"/>
                    <a:gd name="connsiteX24" fmla="*/ 1615903 w 1992784"/>
                    <a:gd name="connsiteY24" fmla="*/ 2039827 h 2039827"/>
                    <a:gd name="connsiteX25" fmla="*/ 1597368 w 1992784"/>
                    <a:gd name="connsiteY25" fmla="*/ 2027470 h 2039827"/>
                    <a:gd name="connsiteX26" fmla="*/ 1560298 w 1992784"/>
                    <a:gd name="connsiteY26" fmla="*/ 1928616 h 2039827"/>
                    <a:gd name="connsiteX27" fmla="*/ 1535584 w 1992784"/>
                    <a:gd name="connsiteY27" fmla="*/ 1848297 h 2039827"/>
                    <a:gd name="connsiteX28" fmla="*/ 1547941 w 1992784"/>
                    <a:gd name="connsiteY28" fmla="*/ 1817405 h 2039827"/>
                    <a:gd name="connsiteX29" fmla="*/ 1541762 w 1992784"/>
                    <a:gd name="connsiteY29" fmla="*/ 1798870 h 2039827"/>
                    <a:gd name="connsiteX30" fmla="*/ 1498514 w 1992784"/>
                    <a:gd name="connsiteY30" fmla="*/ 1774157 h 2039827"/>
                    <a:gd name="connsiteX31" fmla="*/ 1547941 w 1992784"/>
                    <a:gd name="connsiteY31" fmla="*/ 1743265 h 2039827"/>
                    <a:gd name="connsiteX32" fmla="*/ 1554119 w 1992784"/>
                    <a:gd name="connsiteY32" fmla="*/ 1730908 h 2039827"/>
                    <a:gd name="connsiteX33" fmla="*/ 1560298 w 1992784"/>
                    <a:gd name="connsiteY33" fmla="*/ 1700016 h 2039827"/>
                    <a:gd name="connsiteX34" fmla="*/ 1535584 w 1992784"/>
                    <a:gd name="connsiteY34" fmla="*/ 1669124 h 2039827"/>
                    <a:gd name="connsiteX35" fmla="*/ 1560298 w 1992784"/>
                    <a:gd name="connsiteY35" fmla="*/ 1594984 h 2039827"/>
                    <a:gd name="connsiteX36" fmla="*/ 1628260 w 1992784"/>
                    <a:gd name="connsiteY36" fmla="*/ 1594984 h 2039827"/>
                    <a:gd name="connsiteX37" fmla="*/ 1992784 w 1992784"/>
                    <a:gd name="connsiteY37" fmla="*/ 526124 h 2039827"/>
                    <a:gd name="connsiteX38" fmla="*/ 1884028 w 1992784"/>
                    <a:gd name="connsiteY38" fmla="*/ 453649 h 2039827"/>
                    <a:gd name="connsiteX39" fmla="*/ 1844503 w 1992784"/>
                    <a:gd name="connsiteY39" fmla="*/ 470519 h 2039827"/>
                    <a:gd name="connsiteX40" fmla="*/ 1776541 w 1992784"/>
                    <a:gd name="connsiteY40" fmla="*/ 464340 h 2039827"/>
                    <a:gd name="connsiteX41" fmla="*/ 1702400 w 1992784"/>
                    <a:gd name="connsiteY41" fmla="*/ 519946 h 2039827"/>
                    <a:gd name="connsiteX42" fmla="*/ 1640617 w 1992784"/>
                    <a:gd name="connsiteY42" fmla="*/ 489054 h 2039827"/>
                    <a:gd name="connsiteX43" fmla="*/ 1603546 w 1992784"/>
                    <a:gd name="connsiteY43" fmla="*/ 501411 h 2039827"/>
                    <a:gd name="connsiteX44" fmla="*/ 1603608 w 1992784"/>
                    <a:gd name="connsiteY44" fmla="*/ 489288 h 2039827"/>
                    <a:gd name="connsiteX45" fmla="*/ 1529406 w 1992784"/>
                    <a:gd name="connsiteY45" fmla="*/ 495232 h 2039827"/>
                    <a:gd name="connsiteX46" fmla="*/ 1498514 w 1992784"/>
                    <a:gd name="connsiteY46" fmla="*/ 470519 h 2039827"/>
                    <a:gd name="connsiteX47" fmla="*/ 1451525 w 1992784"/>
                    <a:gd name="connsiteY47" fmla="*/ 481697 h 2039827"/>
                    <a:gd name="connsiteX48" fmla="*/ 1372168 w 1992784"/>
                    <a:gd name="connsiteY48" fmla="*/ 433707 h 2039827"/>
                    <a:gd name="connsiteX49" fmla="*/ 1300806 w 1992784"/>
                    <a:gd name="connsiteY49" fmla="*/ 451984 h 2039827"/>
                    <a:gd name="connsiteX50" fmla="*/ 1269914 w 1992784"/>
                    <a:gd name="connsiteY50" fmla="*/ 439627 h 2039827"/>
                    <a:gd name="connsiteX51" fmla="*/ 1250011 w 1992784"/>
                    <a:gd name="connsiteY51" fmla="*/ 432292 h 2039827"/>
                    <a:gd name="connsiteX52" fmla="*/ 1220487 w 1992784"/>
                    <a:gd name="connsiteY52" fmla="*/ 396378 h 2039827"/>
                    <a:gd name="connsiteX53" fmla="*/ 1153535 w 1992784"/>
                    <a:gd name="connsiteY53" fmla="*/ 390478 h 2039827"/>
                    <a:gd name="connsiteX54" fmla="*/ 1115454 w 1992784"/>
                    <a:gd name="connsiteY54" fmla="*/ 371665 h 2039827"/>
                    <a:gd name="connsiteX55" fmla="*/ 1096919 w 1992784"/>
                    <a:gd name="connsiteY55" fmla="*/ 371665 h 2039827"/>
                    <a:gd name="connsiteX56" fmla="*/ 1084562 w 1992784"/>
                    <a:gd name="connsiteY56" fmla="*/ 359308 h 2039827"/>
                    <a:gd name="connsiteX57" fmla="*/ 1072206 w 1992784"/>
                    <a:gd name="connsiteY57" fmla="*/ 353130 h 2039827"/>
                    <a:gd name="connsiteX58" fmla="*/ 1077975 w 1992784"/>
                    <a:gd name="connsiteY58" fmla="*/ 10936 h 2039827"/>
                    <a:gd name="connsiteX59" fmla="*/ 608423 w 1992784"/>
                    <a:gd name="connsiteY59" fmla="*/ 0 h 2039827"/>
                    <a:gd name="connsiteX0" fmla="*/ 608423 w 1884028"/>
                    <a:gd name="connsiteY0" fmla="*/ 0 h 2039827"/>
                    <a:gd name="connsiteX1" fmla="*/ 590292 w 1884028"/>
                    <a:gd name="connsiteY1" fmla="*/ 872113 h 2039827"/>
                    <a:gd name="connsiteX2" fmla="*/ 6178 w 1884028"/>
                    <a:gd name="connsiteY2" fmla="*/ 841299 h 2039827"/>
                    <a:gd name="connsiteX3" fmla="*/ 0 w 1884028"/>
                    <a:gd name="connsiteY3" fmla="*/ 880734 h 2039827"/>
                    <a:gd name="connsiteX4" fmla="*/ 58952 w 1884028"/>
                    <a:gd name="connsiteY4" fmla="*/ 921540 h 2039827"/>
                    <a:gd name="connsiteX5" fmla="*/ 114557 w 1884028"/>
                    <a:gd name="connsiteY5" fmla="*/ 989503 h 2039827"/>
                    <a:gd name="connsiteX6" fmla="*/ 163984 w 1884028"/>
                    <a:gd name="connsiteY6" fmla="*/ 1063643 h 2039827"/>
                    <a:gd name="connsiteX7" fmla="*/ 213411 w 1884028"/>
                    <a:gd name="connsiteY7" fmla="*/ 1076000 h 2039827"/>
                    <a:gd name="connsiteX8" fmla="*/ 250481 w 1884028"/>
                    <a:gd name="connsiteY8" fmla="*/ 1125427 h 2039827"/>
                    <a:gd name="connsiteX9" fmla="*/ 281373 w 1884028"/>
                    <a:gd name="connsiteY9" fmla="*/ 1174854 h 2039827"/>
                    <a:gd name="connsiteX10" fmla="*/ 306087 w 1884028"/>
                    <a:gd name="connsiteY10" fmla="*/ 1230459 h 2039827"/>
                    <a:gd name="connsiteX11" fmla="*/ 318444 w 1884028"/>
                    <a:gd name="connsiteY11" fmla="*/ 1304600 h 2039827"/>
                    <a:gd name="connsiteX12" fmla="*/ 336979 w 1884028"/>
                    <a:gd name="connsiteY12" fmla="*/ 1329313 h 2039827"/>
                    <a:gd name="connsiteX13" fmla="*/ 442011 w 1884028"/>
                    <a:gd name="connsiteY13" fmla="*/ 1409632 h 2039827"/>
                    <a:gd name="connsiteX14" fmla="*/ 448190 w 1884028"/>
                    <a:gd name="connsiteY14" fmla="*/ 1384919 h 2039827"/>
                    <a:gd name="connsiteX15" fmla="*/ 584114 w 1884028"/>
                    <a:gd name="connsiteY15" fmla="*/ 1452881 h 2039827"/>
                    <a:gd name="connsiteX16" fmla="*/ 584114 w 1884028"/>
                    <a:gd name="connsiteY16" fmla="*/ 1452881 h 2039827"/>
                    <a:gd name="connsiteX17" fmla="*/ 615006 w 1884028"/>
                    <a:gd name="connsiteY17" fmla="*/ 1397276 h 2039827"/>
                    <a:gd name="connsiteX18" fmla="*/ 670611 w 1884028"/>
                    <a:gd name="connsiteY18" fmla="*/ 1329313 h 2039827"/>
                    <a:gd name="connsiteX19" fmla="*/ 1208130 w 1884028"/>
                    <a:gd name="connsiteY19" fmla="*/ 1817405 h 2039827"/>
                    <a:gd name="connsiteX20" fmla="*/ 1232844 w 1884028"/>
                    <a:gd name="connsiteY20" fmla="*/ 1879189 h 2039827"/>
                    <a:gd name="connsiteX21" fmla="*/ 1257557 w 1884028"/>
                    <a:gd name="connsiteY21" fmla="*/ 1940973 h 2039827"/>
                    <a:gd name="connsiteX22" fmla="*/ 1288449 w 1884028"/>
                    <a:gd name="connsiteY22" fmla="*/ 1984222 h 2039827"/>
                    <a:gd name="connsiteX23" fmla="*/ 1449087 w 1884028"/>
                    <a:gd name="connsiteY23" fmla="*/ 2027470 h 2039827"/>
                    <a:gd name="connsiteX24" fmla="*/ 1615903 w 1884028"/>
                    <a:gd name="connsiteY24" fmla="*/ 2039827 h 2039827"/>
                    <a:gd name="connsiteX25" fmla="*/ 1597368 w 1884028"/>
                    <a:gd name="connsiteY25" fmla="*/ 2027470 h 2039827"/>
                    <a:gd name="connsiteX26" fmla="*/ 1560298 w 1884028"/>
                    <a:gd name="connsiteY26" fmla="*/ 1928616 h 2039827"/>
                    <a:gd name="connsiteX27" fmla="*/ 1535584 w 1884028"/>
                    <a:gd name="connsiteY27" fmla="*/ 1848297 h 2039827"/>
                    <a:gd name="connsiteX28" fmla="*/ 1547941 w 1884028"/>
                    <a:gd name="connsiteY28" fmla="*/ 1817405 h 2039827"/>
                    <a:gd name="connsiteX29" fmla="*/ 1541762 w 1884028"/>
                    <a:gd name="connsiteY29" fmla="*/ 1798870 h 2039827"/>
                    <a:gd name="connsiteX30" fmla="*/ 1498514 w 1884028"/>
                    <a:gd name="connsiteY30" fmla="*/ 1774157 h 2039827"/>
                    <a:gd name="connsiteX31" fmla="*/ 1547941 w 1884028"/>
                    <a:gd name="connsiteY31" fmla="*/ 1743265 h 2039827"/>
                    <a:gd name="connsiteX32" fmla="*/ 1554119 w 1884028"/>
                    <a:gd name="connsiteY32" fmla="*/ 1730908 h 2039827"/>
                    <a:gd name="connsiteX33" fmla="*/ 1560298 w 1884028"/>
                    <a:gd name="connsiteY33" fmla="*/ 1700016 h 2039827"/>
                    <a:gd name="connsiteX34" fmla="*/ 1535584 w 1884028"/>
                    <a:gd name="connsiteY34" fmla="*/ 1669124 h 2039827"/>
                    <a:gd name="connsiteX35" fmla="*/ 1560298 w 1884028"/>
                    <a:gd name="connsiteY35" fmla="*/ 1594984 h 2039827"/>
                    <a:gd name="connsiteX36" fmla="*/ 1628260 w 1884028"/>
                    <a:gd name="connsiteY36" fmla="*/ 1594984 h 2039827"/>
                    <a:gd name="connsiteX37" fmla="*/ 1884028 w 1884028"/>
                    <a:gd name="connsiteY37" fmla="*/ 453649 h 2039827"/>
                    <a:gd name="connsiteX38" fmla="*/ 1844503 w 1884028"/>
                    <a:gd name="connsiteY38" fmla="*/ 470519 h 2039827"/>
                    <a:gd name="connsiteX39" fmla="*/ 1776541 w 1884028"/>
                    <a:gd name="connsiteY39" fmla="*/ 464340 h 2039827"/>
                    <a:gd name="connsiteX40" fmla="*/ 1702400 w 1884028"/>
                    <a:gd name="connsiteY40" fmla="*/ 519946 h 2039827"/>
                    <a:gd name="connsiteX41" fmla="*/ 1640617 w 1884028"/>
                    <a:gd name="connsiteY41" fmla="*/ 489054 h 2039827"/>
                    <a:gd name="connsiteX42" fmla="*/ 1603546 w 1884028"/>
                    <a:gd name="connsiteY42" fmla="*/ 501411 h 2039827"/>
                    <a:gd name="connsiteX43" fmla="*/ 1603608 w 1884028"/>
                    <a:gd name="connsiteY43" fmla="*/ 489288 h 2039827"/>
                    <a:gd name="connsiteX44" fmla="*/ 1529406 w 1884028"/>
                    <a:gd name="connsiteY44" fmla="*/ 495232 h 2039827"/>
                    <a:gd name="connsiteX45" fmla="*/ 1498514 w 1884028"/>
                    <a:gd name="connsiteY45" fmla="*/ 470519 h 2039827"/>
                    <a:gd name="connsiteX46" fmla="*/ 1451525 w 1884028"/>
                    <a:gd name="connsiteY46" fmla="*/ 481697 h 2039827"/>
                    <a:gd name="connsiteX47" fmla="*/ 1372168 w 1884028"/>
                    <a:gd name="connsiteY47" fmla="*/ 433707 h 2039827"/>
                    <a:gd name="connsiteX48" fmla="*/ 1300806 w 1884028"/>
                    <a:gd name="connsiteY48" fmla="*/ 451984 h 2039827"/>
                    <a:gd name="connsiteX49" fmla="*/ 1269914 w 1884028"/>
                    <a:gd name="connsiteY49" fmla="*/ 439627 h 2039827"/>
                    <a:gd name="connsiteX50" fmla="*/ 1250011 w 1884028"/>
                    <a:gd name="connsiteY50" fmla="*/ 432292 h 2039827"/>
                    <a:gd name="connsiteX51" fmla="*/ 1220487 w 1884028"/>
                    <a:gd name="connsiteY51" fmla="*/ 396378 h 2039827"/>
                    <a:gd name="connsiteX52" fmla="*/ 1153535 w 1884028"/>
                    <a:gd name="connsiteY52" fmla="*/ 390478 h 2039827"/>
                    <a:gd name="connsiteX53" fmla="*/ 1115454 w 1884028"/>
                    <a:gd name="connsiteY53" fmla="*/ 371665 h 2039827"/>
                    <a:gd name="connsiteX54" fmla="*/ 1096919 w 1884028"/>
                    <a:gd name="connsiteY54" fmla="*/ 371665 h 2039827"/>
                    <a:gd name="connsiteX55" fmla="*/ 1084562 w 1884028"/>
                    <a:gd name="connsiteY55" fmla="*/ 359308 h 2039827"/>
                    <a:gd name="connsiteX56" fmla="*/ 1072206 w 1884028"/>
                    <a:gd name="connsiteY56" fmla="*/ 353130 h 2039827"/>
                    <a:gd name="connsiteX57" fmla="*/ 1077975 w 1884028"/>
                    <a:gd name="connsiteY57" fmla="*/ 10936 h 2039827"/>
                    <a:gd name="connsiteX58" fmla="*/ 608423 w 1884028"/>
                    <a:gd name="connsiteY58" fmla="*/ 0 h 2039827"/>
                    <a:gd name="connsiteX0" fmla="*/ 608423 w 1844503"/>
                    <a:gd name="connsiteY0" fmla="*/ 0 h 2039827"/>
                    <a:gd name="connsiteX1" fmla="*/ 590292 w 1844503"/>
                    <a:gd name="connsiteY1" fmla="*/ 872113 h 2039827"/>
                    <a:gd name="connsiteX2" fmla="*/ 6178 w 1844503"/>
                    <a:gd name="connsiteY2" fmla="*/ 841299 h 2039827"/>
                    <a:gd name="connsiteX3" fmla="*/ 0 w 1844503"/>
                    <a:gd name="connsiteY3" fmla="*/ 880734 h 2039827"/>
                    <a:gd name="connsiteX4" fmla="*/ 58952 w 1844503"/>
                    <a:gd name="connsiteY4" fmla="*/ 921540 h 2039827"/>
                    <a:gd name="connsiteX5" fmla="*/ 114557 w 1844503"/>
                    <a:gd name="connsiteY5" fmla="*/ 989503 h 2039827"/>
                    <a:gd name="connsiteX6" fmla="*/ 163984 w 1844503"/>
                    <a:gd name="connsiteY6" fmla="*/ 1063643 h 2039827"/>
                    <a:gd name="connsiteX7" fmla="*/ 213411 w 1844503"/>
                    <a:gd name="connsiteY7" fmla="*/ 1076000 h 2039827"/>
                    <a:gd name="connsiteX8" fmla="*/ 250481 w 1844503"/>
                    <a:gd name="connsiteY8" fmla="*/ 1125427 h 2039827"/>
                    <a:gd name="connsiteX9" fmla="*/ 281373 w 1844503"/>
                    <a:gd name="connsiteY9" fmla="*/ 1174854 h 2039827"/>
                    <a:gd name="connsiteX10" fmla="*/ 306087 w 1844503"/>
                    <a:gd name="connsiteY10" fmla="*/ 1230459 h 2039827"/>
                    <a:gd name="connsiteX11" fmla="*/ 318444 w 1844503"/>
                    <a:gd name="connsiteY11" fmla="*/ 1304600 h 2039827"/>
                    <a:gd name="connsiteX12" fmla="*/ 336979 w 1844503"/>
                    <a:gd name="connsiteY12" fmla="*/ 1329313 h 2039827"/>
                    <a:gd name="connsiteX13" fmla="*/ 442011 w 1844503"/>
                    <a:gd name="connsiteY13" fmla="*/ 1409632 h 2039827"/>
                    <a:gd name="connsiteX14" fmla="*/ 448190 w 1844503"/>
                    <a:gd name="connsiteY14" fmla="*/ 1384919 h 2039827"/>
                    <a:gd name="connsiteX15" fmla="*/ 584114 w 1844503"/>
                    <a:gd name="connsiteY15" fmla="*/ 1452881 h 2039827"/>
                    <a:gd name="connsiteX16" fmla="*/ 584114 w 1844503"/>
                    <a:gd name="connsiteY16" fmla="*/ 1452881 h 2039827"/>
                    <a:gd name="connsiteX17" fmla="*/ 615006 w 1844503"/>
                    <a:gd name="connsiteY17" fmla="*/ 1397276 h 2039827"/>
                    <a:gd name="connsiteX18" fmla="*/ 670611 w 1844503"/>
                    <a:gd name="connsiteY18" fmla="*/ 1329313 h 2039827"/>
                    <a:gd name="connsiteX19" fmla="*/ 1208130 w 1844503"/>
                    <a:gd name="connsiteY19" fmla="*/ 1817405 h 2039827"/>
                    <a:gd name="connsiteX20" fmla="*/ 1232844 w 1844503"/>
                    <a:gd name="connsiteY20" fmla="*/ 1879189 h 2039827"/>
                    <a:gd name="connsiteX21" fmla="*/ 1257557 w 1844503"/>
                    <a:gd name="connsiteY21" fmla="*/ 1940973 h 2039827"/>
                    <a:gd name="connsiteX22" fmla="*/ 1288449 w 1844503"/>
                    <a:gd name="connsiteY22" fmla="*/ 1984222 h 2039827"/>
                    <a:gd name="connsiteX23" fmla="*/ 1449087 w 1844503"/>
                    <a:gd name="connsiteY23" fmla="*/ 2027470 h 2039827"/>
                    <a:gd name="connsiteX24" fmla="*/ 1615903 w 1844503"/>
                    <a:gd name="connsiteY24" fmla="*/ 2039827 h 2039827"/>
                    <a:gd name="connsiteX25" fmla="*/ 1597368 w 1844503"/>
                    <a:gd name="connsiteY25" fmla="*/ 2027470 h 2039827"/>
                    <a:gd name="connsiteX26" fmla="*/ 1560298 w 1844503"/>
                    <a:gd name="connsiteY26" fmla="*/ 1928616 h 2039827"/>
                    <a:gd name="connsiteX27" fmla="*/ 1535584 w 1844503"/>
                    <a:gd name="connsiteY27" fmla="*/ 1848297 h 2039827"/>
                    <a:gd name="connsiteX28" fmla="*/ 1547941 w 1844503"/>
                    <a:gd name="connsiteY28" fmla="*/ 1817405 h 2039827"/>
                    <a:gd name="connsiteX29" fmla="*/ 1541762 w 1844503"/>
                    <a:gd name="connsiteY29" fmla="*/ 1798870 h 2039827"/>
                    <a:gd name="connsiteX30" fmla="*/ 1498514 w 1844503"/>
                    <a:gd name="connsiteY30" fmla="*/ 1774157 h 2039827"/>
                    <a:gd name="connsiteX31" fmla="*/ 1547941 w 1844503"/>
                    <a:gd name="connsiteY31" fmla="*/ 1743265 h 2039827"/>
                    <a:gd name="connsiteX32" fmla="*/ 1554119 w 1844503"/>
                    <a:gd name="connsiteY32" fmla="*/ 1730908 h 2039827"/>
                    <a:gd name="connsiteX33" fmla="*/ 1560298 w 1844503"/>
                    <a:gd name="connsiteY33" fmla="*/ 1700016 h 2039827"/>
                    <a:gd name="connsiteX34" fmla="*/ 1535584 w 1844503"/>
                    <a:gd name="connsiteY34" fmla="*/ 1669124 h 2039827"/>
                    <a:gd name="connsiteX35" fmla="*/ 1560298 w 1844503"/>
                    <a:gd name="connsiteY35" fmla="*/ 1594984 h 2039827"/>
                    <a:gd name="connsiteX36" fmla="*/ 1628260 w 1844503"/>
                    <a:gd name="connsiteY36" fmla="*/ 1594984 h 2039827"/>
                    <a:gd name="connsiteX37" fmla="*/ 1844503 w 1844503"/>
                    <a:gd name="connsiteY37" fmla="*/ 470519 h 2039827"/>
                    <a:gd name="connsiteX38" fmla="*/ 1776541 w 1844503"/>
                    <a:gd name="connsiteY38" fmla="*/ 464340 h 2039827"/>
                    <a:gd name="connsiteX39" fmla="*/ 1702400 w 1844503"/>
                    <a:gd name="connsiteY39" fmla="*/ 519946 h 2039827"/>
                    <a:gd name="connsiteX40" fmla="*/ 1640617 w 1844503"/>
                    <a:gd name="connsiteY40" fmla="*/ 489054 h 2039827"/>
                    <a:gd name="connsiteX41" fmla="*/ 1603546 w 1844503"/>
                    <a:gd name="connsiteY41" fmla="*/ 501411 h 2039827"/>
                    <a:gd name="connsiteX42" fmla="*/ 1603608 w 1844503"/>
                    <a:gd name="connsiteY42" fmla="*/ 489288 h 2039827"/>
                    <a:gd name="connsiteX43" fmla="*/ 1529406 w 1844503"/>
                    <a:gd name="connsiteY43" fmla="*/ 495232 h 2039827"/>
                    <a:gd name="connsiteX44" fmla="*/ 1498514 w 1844503"/>
                    <a:gd name="connsiteY44" fmla="*/ 470519 h 2039827"/>
                    <a:gd name="connsiteX45" fmla="*/ 1451525 w 1844503"/>
                    <a:gd name="connsiteY45" fmla="*/ 481697 h 2039827"/>
                    <a:gd name="connsiteX46" fmla="*/ 1372168 w 1844503"/>
                    <a:gd name="connsiteY46" fmla="*/ 433707 h 2039827"/>
                    <a:gd name="connsiteX47" fmla="*/ 1300806 w 1844503"/>
                    <a:gd name="connsiteY47" fmla="*/ 451984 h 2039827"/>
                    <a:gd name="connsiteX48" fmla="*/ 1269914 w 1844503"/>
                    <a:gd name="connsiteY48" fmla="*/ 439627 h 2039827"/>
                    <a:gd name="connsiteX49" fmla="*/ 1250011 w 1844503"/>
                    <a:gd name="connsiteY49" fmla="*/ 432292 h 2039827"/>
                    <a:gd name="connsiteX50" fmla="*/ 1220487 w 1844503"/>
                    <a:gd name="connsiteY50" fmla="*/ 396378 h 2039827"/>
                    <a:gd name="connsiteX51" fmla="*/ 1153535 w 1844503"/>
                    <a:gd name="connsiteY51" fmla="*/ 390478 h 2039827"/>
                    <a:gd name="connsiteX52" fmla="*/ 1115454 w 1844503"/>
                    <a:gd name="connsiteY52" fmla="*/ 371665 h 2039827"/>
                    <a:gd name="connsiteX53" fmla="*/ 1096919 w 1844503"/>
                    <a:gd name="connsiteY53" fmla="*/ 371665 h 2039827"/>
                    <a:gd name="connsiteX54" fmla="*/ 1084562 w 1844503"/>
                    <a:gd name="connsiteY54" fmla="*/ 359308 h 2039827"/>
                    <a:gd name="connsiteX55" fmla="*/ 1072206 w 1844503"/>
                    <a:gd name="connsiteY55" fmla="*/ 353130 h 2039827"/>
                    <a:gd name="connsiteX56" fmla="*/ 1077975 w 1844503"/>
                    <a:gd name="connsiteY56" fmla="*/ 10936 h 2039827"/>
                    <a:gd name="connsiteX57" fmla="*/ 608423 w 1844503"/>
                    <a:gd name="connsiteY57" fmla="*/ 0 h 2039827"/>
                    <a:gd name="connsiteX0" fmla="*/ 608423 w 1776541"/>
                    <a:gd name="connsiteY0" fmla="*/ 0 h 2039827"/>
                    <a:gd name="connsiteX1" fmla="*/ 590292 w 1776541"/>
                    <a:gd name="connsiteY1" fmla="*/ 872113 h 2039827"/>
                    <a:gd name="connsiteX2" fmla="*/ 6178 w 1776541"/>
                    <a:gd name="connsiteY2" fmla="*/ 841299 h 2039827"/>
                    <a:gd name="connsiteX3" fmla="*/ 0 w 1776541"/>
                    <a:gd name="connsiteY3" fmla="*/ 880734 h 2039827"/>
                    <a:gd name="connsiteX4" fmla="*/ 58952 w 1776541"/>
                    <a:gd name="connsiteY4" fmla="*/ 921540 h 2039827"/>
                    <a:gd name="connsiteX5" fmla="*/ 114557 w 1776541"/>
                    <a:gd name="connsiteY5" fmla="*/ 989503 h 2039827"/>
                    <a:gd name="connsiteX6" fmla="*/ 163984 w 1776541"/>
                    <a:gd name="connsiteY6" fmla="*/ 1063643 h 2039827"/>
                    <a:gd name="connsiteX7" fmla="*/ 213411 w 1776541"/>
                    <a:gd name="connsiteY7" fmla="*/ 1076000 h 2039827"/>
                    <a:gd name="connsiteX8" fmla="*/ 250481 w 1776541"/>
                    <a:gd name="connsiteY8" fmla="*/ 1125427 h 2039827"/>
                    <a:gd name="connsiteX9" fmla="*/ 281373 w 1776541"/>
                    <a:gd name="connsiteY9" fmla="*/ 1174854 h 2039827"/>
                    <a:gd name="connsiteX10" fmla="*/ 306087 w 1776541"/>
                    <a:gd name="connsiteY10" fmla="*/ 1230459 h 2039827"/>
                    <a:gd name="connsiteX11" fmla="*/ 318444 w 1776541"/>
                    <a:gd name="connsiteY11" fmla="*/ 1304600 h 2039827"/>
                    <a:gd name="connsiteX12" fmla="*/ 336979 w 1776541"/>
                    <a:gd name="connsiteY12" fmla="*/ 1329313 h 2039827"/>
                    <a:gd name="connsiteX13" fmla="*/ 442011 w 1776541"/>
                    <a:gd name="connsiteY13" fmla="*/ 1409632 h 2039827"/>
                    <a:gd name="connsiteX14" fmla="*/ 448190 w 1776541"/>
                    <a:gd name="connsiteY14" fmla="*/ 1384919 h 2039827"/>
                    <a:gd name="connsiteX15" fmla="*/ 584114 w 1776541"/>
                    <a:gd name="connsiteY15" fmla="*/ 1452881 h 2039827"/>
                    <a:gd name="connsiteX16" fmla="*/ 584114 w 1776541"/>
                    <a:gd name="connsiteY16" fmla="*/ 1452881 h 2039827"/>
                    <a:gd name="connsiteX17" fmla="*/ 615006 w 1776541"/>
                    <a:gd name="connsiteY17" fmla="*/ 1397276 h 2039827"/>
                    <a:gd name="connsiteX18" fmla="*/ 670611 w 1776541"/>
                    <a:gd name="connsiteY18" fmla="*/ 1329313 h 2039827"/>
                    <a:gd name="connsiteX19" fmla="*/ 1208130 w 1776541"/>
                    <a:gd name="connsiteY19" fmla="*/ 1817405 h 2039827"/>
                    <a:gd name="connsiteX20" fmla="*/ 1232844 w 1776541"/>
                    <a:gd name="connsiteY20" fmla="*/ 1879189 h 2039827"/>
                    <a:gd name="connsiteX21" fmla="*/ 1257557 w 1776541"/>
                    <a:gd name="connsiteY21" fmla="*/ 1940973 h 2039827"/>
                    <a:gd name="connsiteX22" fmla="*/ 1288449 w 1776541"/>
                    <a:gd name="connsiteY22" fmla="*/ 1984222 h 2039827"/>
                    <a:gd name="connsiteX23" fmla="*/ 1449087 w 1776541"/>
                    <a:gd name="connsiteY23" fmla="*/ 2027470 h 2039827"/>
                    <a:gd name="connsiteX24" fmla="*/ 1615903 w 1776541"/>
                    <a:gd name="connsiteY24" fmla="*/ 2039827 h 2039827"/>
                    <a:gd name="connsiteX25" fmla="*/ 1597368 w 1776541"/>
                    <a:gd name="connsiteY25" fmla="*/ 2027470 h 2039827"/>
                    <a:gd name="connsiteX26" fmla="*/ 1560298 w 1776541"/>
                    <a:gd name="connsiteY26" fmla="*/ 1928616 h 2039827"/>
                    <a:gd name="connsiteX27" fmla="*/ 1535584 w 1776541"/>
                    <a:gd name="connsiteY27" fmla="*/ 1848297 h 2039827"/>
                    <a:gd name="connsiteX28" fmla="*/ 1547941 w 1776541"/>
                    <a:gd name="connsiteY28" fmla="*/ 1817405 h 2039827"/>
                    <a:gd name="connsiteX29" fmla="*/ 1541762 w 1776541"/>
                    <a:gd name="connsiteY29" fmla="*/ 1798870 h 2039827"/>
                    <a:gd name="connsiteX30" fmla="*/ 1498514 w 1776541"/>
                    <a:gd name="connsiteY30" fmla="*/ 1774157 h 2039827"/>
                    <a:gd name="connsiteX31" fmla="*/ 1547941 w 1776541"/>
                    <a:gd name="connsiteY31" fmla="*/ 1743265 h 2039827"/>
                    <a:gd name="connsiteX32" fmla="*/ 1554119 w 1776541"/>
                    <a:gd name="connsiteY32" fmla="*/ 1730908 h 2039827"/>
                    <a:gd name="connsiteX33" fmla="*/ 1560298 w 1776541"/>
                    <a:gd name="connsiteY33" fmla="*/ 1700016 h 2039827"/>
                    <a:gd name="connsiteX34" fmla="*/ 1535584 w 1776541"/>
                    <a:gd name="connsiteY34" fmla="*/ 1669124 h 2039827"/>
                    <a:gd name="connsiteX35" fmla="*/ 1560298 w 1776541"/>
                    <a:gd name="connsiteY35" fmla="*/ 1594984 h 2039827"/>
                    <a:gd name="connsiteX36" fmla="*/ 1628260 w 1776541"/>
                    <a:gd name="connsiteY36" fmla="*/ 1594984 h 2039827"/>
                    <a:gd name="connsiteX37" fmla="*/ 1776541 w 1776541"/>
                    <a:gd name="connsiteY37" fmla="*/ 464340 h 2039827"/>
                    <a:gd name="connsiteX38" fmla="*/ 1702400 w 1776541"/>
                    <a:gd name="connsiteY38" fmla="*/ 519946 h 2039827"/>
                    <a:gd name="connsiteX39" fmla="*/ 1640617 w 1776541"/>
                    <a:gd name="connsiteY39" fmla="*/ 489054 h 2039827"/>
                    <a:gd name="connsiteX40" fmla="*/ 1603546 w 1776541"/>
                    <a:gd name="connsiteY40" fmla="*/ 501411 h 2039827"/>
                    <a:gd name="connsiteX41" fmla="*/ 1603608 w 1776541"/>
                    <a:gd name="connsiteY41" fmla="*/ 489288 h 2039827"/>
                    <a:gd name="connsiteX42" fmla="*/ 1529406 w 1776541"/>
                    <a:gd name="connsiteY42" fmla="*/ 495232 h 2039827"/>
                    <a:gd name="connsiteX43" fmla="*/ 1498514 w 1776541"/>
                    <a:gd name="connsiteY43" fmla="*/ 470519 h 2039827"/>
                    <a:gd name="connsiteX44" fmla="*/ 1451525 w 1776541"/>
                    <a:gd name="connsiteY44" fmla="*/ 481697 h 2039827"/>
                    <a:gd name="connsiteX45" fmla="*/ 1372168 w 1776541"/>
                    <a:gd name="connsiteY45" fmla="*/ 433707 h 2039827"/>
                    <a:gd name="connsiteX46" fmla="*/ 1300806 w 1776541"/>
                    <a:gd name="connsiteY46" fmla="*/ 451984 h 2039827"/>
                    <a:gd name="connsiteX47" fmla="*/ 1269914 w 1776541"/>
                    <a:gd name="connsiteY47" fmla="*/ 439627 h 2039827"/>
                    <a:gd name="connsiteX48" fmla="*/ 1250011 w 1776541"/>
                    <a:gd name="connsiteY48" fmla="*/ 432292 h 2039827"/>
                    <a:gd name="connsiteX49" fmla="*/ 1220487 w 1776541"/>
                    <a:gd name="connsiteY49" fmla="*/ 396378 h 2039827"/>
                    <a:gd name="connsiteX50" fmla="*/ 1153535 w 1776541"/>
                    <a:gd name="connsiteY50" fmla="*/ 390478 h 2039827"/>
                    <a:gd name="connsiteX51" fmla="*/ 1115454 w 1776541"/>
                    <a:gd name="connsiteY51" fmla="*/ 371665 h 2039827"/>
                    <a:gd name="connsiteX52" fmla="*/ 1096919 w 1776541"/>
                    <a:gd name="connsiteY52" fmla="*/ 371665 h 2039827"/>
                    <a:gd name="connsiteX53" fmla="*/ 1084562 w 1776541"/>
                    <a:gd name="connsiteY53" fmla="*/ 359308 h 2039827"/>
                    <a:gd name="connsiteX54" fmla="*/ 1072206 w 1776541"/>
                    <a:gd name="connsiteY54" fmla="*/ 353130 h 2039827"/>
                    <a:gd name="connsiteX55" fmla="*/ 1077975 w 1776541"/>
                    <a:gd name="connsiteY55" fmla="*/ 10936 h 2039827"/>
                    <a:gd name="connsiteX56" fmla="*/ 608423 w 1776541"/>
                    <a:gd name="connsiteY56" fmla="*/ 0 h 2039827"/>
                    <a:gd name="connsiteX0" fmla="*/ 608423 w 1702400"/>
                    <a:gd name="connsiteY0" fmla="*/ 0 h 2039827"/>
                    <a:gd name="connsiteX1" fmla="*/ 590292 w 1702400"/>
                    <a:gd name="connsiteY1" fmla="*/ 872113 h 2039827"/>
                    <a:gd name="connsiteX2" fmla="*/ 6178 w 1702400"/>
                    <a:gd name="connsiteY2" fmla="*/ 841299 h 2039827"/>
                    <a:gd name="connsiteX3" fmla="*/ 0 w 1702400"/>
                    <a:gd name="connsiteY3" fmla="*/ 880734 h 2039827"/>
                    <a:gd name="connsiteX4" fmla="*/ 58952 w 1702400"/>
                    <a:gd name="connsiteY4" fmla="*/ 921540 h 2039827"/>
                    <a:gd name="connsiteX5" fmla="*/ 114557 w 1702400"/>
                    <a:gd name="connsiteY5" fmla="*/ 989503 h 2039827"/>
                    <a:gd name="connsiteX6" fmla="*/ 163984 w 1702400"/>
                    <a:gd name="connsiteY6" fmla="*/ 1063643 h 2039827"/>
                    <a:gd name="connsiteX7" fmla="*/ 213411 w 1702400"/>
                    <a:gd name="connsiteY7" fmla="*/ 1076000 h 2039827"/>
                    <a:gd name="connsiteX8" fmla="*/ 250481 w 1702400"/>
                    <a:gd name="connsiteY8" fmla="*/ 1125427 h 2039827"/>
                    <a:gd name="connsiteX9" fmla="*/ 281373 w 1702400"/>
                    <a:gd name="connsiteY9" fmla="*/ 1174854 h 2039827"/>
                    <a:gd name="connsiteX10" fmla="*/ 306087 w 1702400"/>
                    <a:gd name="connsiteY10" fmla="*/ 1230459 h 2039827"/>
                    <a:gd name="connsiteX11" fmla="*/ 318444 w 1702400"/>
                    <a:gd name="connsiteY11" fmla="*/ 1304600 h 2039827"/>
                    <a:gd name="connsiteX12" fmla="*/ 336979 w 1702400"/>
                    <a:gd name="connsiteY12" fmla="*/ 1329313 h 2039827"/>
                    <a:gd name="connsiteX13" fmla="*/ 442011 w 1702400"/>
                    <a:gd name="connsiteY13" fmla="*/ 1409632 h 2039827"/>
                    <a:gd name="connsiteX14" fmla="*/ 448190 w 1702400"/>
                    <a:gd name="connsiteY14" fmla="*/ 1384919 h 2039827"/>
                    <a:gd name="connsiteX15" fmla="*/ 584114 w 1702400"/>
                    <a:gd name="connsiteY15" fmla="*/ 1452881 h 2039827"/>
                    <a:gd name="connsiteX16" fmla="*/ 584114 w 1702400"/>
                    <a:gd name="connsiteY16" fmla="*/ 1452881 h 2039827"/>
                    <a:gd name="connsiteX17" fmla="*/ 615006 w 1702400"/>
                    <a:gd name="connsiteY17" fmla="*/ 1397276 h 2039827"/>
                    <a:gd name="connsiteX18" fmla="*/ 670611 w 1702400"/>
                    <a:gd name="connsiteY18" fmla="*/ 1329313 h 2039827"/>
                    <a:gd name="connsiteX19" fmla="*/ 1208130 w 1702400"/>
                    <a:gd name="connsiteY19" fmla="*/ 1817405 h 2039827"/>
                    <a:gd name="connsiteX20" fmla="*/ 1232844 w 1702400"/>
                    <a:gd name="connsiteY20" fmla="*/ 1879189 h 2039827"/>
                    <a:gd name="connsiteX21" fmla="*/ 1257557 w 1702400"/>
                    <a:gd name="connsiteY21" fmla="*/ 1940973 h 2039827"/>
                    <a:gd name="connsiteX22" fmla="*/ 1288449 w 1702400"/>
                    <a:gd name="connsiteY22" fmla="*/ 1984222 h 2039827"/>
                    <a:gd name="connsiteX23" fmla="*/ 1449087 w 1702400"/>
                    <a:gd name="connsiteY23" fmla="*/ 2027470 h 2039827"/>
                    <a:gd name="connsiteX24" fmla="*/ 1615903 w 1702400"/>
                    <a:gd name="connsiteY24" fmla="*/ 2039827 h 2039827"/>
                    <a:gd name="connsiteX25" fmla="*/ 1597368 w 1702400"/>
                    <a:gd name="connsiteY25" fmla="*/ 2027470 h 2039827"/>
                    <a:gd name="connsiteX26" fmla="*/ 1560298 w 1702400"/>
                    <a:gd name="connsiteY26" fmla="*/ 1928616 h 2039827"/>
                    <a:gd name="connsiteX27" fmla="*/ 1535584 w 1702400"/>
                    <a:gd name="connsiteY27" fmla="*/ 1848297 h 2039827"/>
                    <a:gd name="connsiteX28" fmla="*/ 1547941 w 1702400"/>
                    <a:gd name="connsiteY28" fmla="*/ 1817405 h 2039827"/>
                    <a:gd name="connsiteX29" fmla="*/ 1541762 w 1702400"/>
                    <a:gd name="connsiteY29" fmla="*/ 1798870 h 2039827"/>
                    <a:gd name="connsiteX30" fmla="*/ 1498514 w 1702400"/>
                    <a:gd name="connsiteY30" fmla="*/ 1774157 h 2039827"/>
                    <a:gd name="connsiteX31" fmla="*/ 1547941 w 1702400"/>
                    <a:gd name="connsiteY31" fmla="*/ 1743265 h 2039827"/>
                    <a:gd name="connsiteX32" fmla="*/ 1554119 w 1702400"/>
                    <a:gd name="connsiteY32" fmla="*/ 1730908 h 2039827"/>
                    <a:gd name="connsiteX33" fmla="*/ 1560298 w 1702400"/>
                    <a:gd name="connsiteY33" fmla="*/ 1700016 h 2039827"/>
                    <a:gd name="connsiteX34" fmla="*/ 1535584 w 1702400"/>
                    <a:gd name="connsiteY34" fmla="*/ 1669124 h 2039827"/>
                    <a:gd name="connsiteX35" fmla="*/ 1560298 w 1702400"/>
                    <a:gd name="connsiteY35" fmla="*/ 1594984 h 2039827"/>
                    <a:gd name="connsiteX36" fmla="*/ 1628260 w 1702400"/>
                    <a:gd name="connsiteY36" fmla="*/ 1594984 h 2039827"/>
                    <a:gd name="connsiteX37" fmla="*/ 1702400 w 1702400"/>
                    <a:gd name="connsiteY37" fmla="*/ 519946 h 2039827"/>
                    <a:gd name="connsiteX38" fmla="*/ 1640617 w 1702400"/>
                    <a:gd name="connsiteY38" fmla="*/ 489054 h 2039827"/>
                    <a:gd name="connsiteX39" fmla="*/ 1603546 w 1702400"/>
                    <a:gd name="connsiteY39" fmla="*/ 501411 h 2039827"/>
                    <a:gd name="connsiteX40" fmla="*/ 1603608 w 1702400"/>
                    <a:gd name="connsiteY40" fmla="*/ 489288 h 2039827"/>
                    <a:gd name="connsiteX41" fmla="*/ 1529406 w 1702400"/>
                    <a:gd name="connsiteY41" fmla="*/ 495232 h 2039827"/>
                    <a:gd name="connsiteX42" fmla="*/ 1498514 w 1702400"/>
                    <a:gd name="connsiteY42" fmla="*/ 470519 h 2039827"/>
                    <a:gd name="connsiteX43" fmla="*/ 1451525 w 1702400"/>
                    <a:gd name="connsiteY43" fmla="*/ 481697 h 2039827"/>
                    <a:gd name="connsiteX44" fmla="*/ 1372168 w 1702400"/>
                    <a:gd name="connsiteY44" fmla="*/ 433707 h 2039827"/>
                    <a:gd name="connsiteX45" fmla="*/ 1300806 w 1702400"/>
                    <a:gd name="connsiteY45" fmla="*/ 451984 h 2039827"/>
                    <a:gd name="connsiteX46" fmla="*/ 1269914 w 1702400"/>
                    <a:gd name="connsiteY46" fmla="*/ 439627 h 2039827"/>
                    <a:gd name="connsiteX47" fmla="*/ 1250011 w 1702400"/>
                    <a:gd name="connsiteY47" fmla="*/ 432292 h 2039827"/>
                    <a:gd name="connsiteX48" fmla="*/ 1220487 w 1702400"/>
                    <a:gd name="connsiteY48" fmla="*/ 396378 h 2039827"/>
                    <a:gd name="connsiteX49" fmla="*/ 1153535 w 1702400"/>
                    <a:gd name="connsiteY49" fmla="*/ 390478 h 2039827"/>
                    <a:gd name="connsiteX50" fmla="*/ 1115454 w 1702400"/>
                    <a:gd name="connsiteY50" fmla="*/ 371665 h 2039827"/>
                    <a:gd name="connsiteX51" fmla="*/ 1096919 w 1702400"/>
                    <a:gd name="connsiteY51" fmla="*/ 371665 h 2039827"/>
                    <a:gd name="connsiteX52" fmla="*/ 1084562 w 1702400"/>
                    <a:gd name="connsiteY52" fmla="*/ 359308 h 2039827"/>
                    <a:gd name="connsiteX53" fmla="*/ 1072206 w 1702400"/>
                    <a:gd name="connsiteY53" fmla="*/ 353130 h 2039827"/>
                    <a:gd name="connsiteX54" fmla="*/ 1077975 w 1702400"/>
                    <a:gd name="connsiteY54" fmla="*/ 10936 h 2039827"/>
                    <a:gd name="connsiteX55" fmla="*/ 608423 w 1702400"/>
                    <a:gd name="connsiteY55" fmla="*/ 0 h 2039827"/>
                    <a:gd name="connsiteX0" fmla="*/ 608423 w 1640617"/>
                    <a:gd name="connsiteY0" fmla="*/ 0 h 2039827"/>
                    <a:gd name="connsiteX1" fmla="*/ 590292 w 1640617"/>
                    <a:gd name="connsiteY1" fmla="*/ 872113 h 2039827"/>
                    <a:gd name="connsiteX2" fmla="*/ 6178 w 1640617"/>
                    <a:gd name="connsiteY2" fmla="*/ 841299 h 2039827"/>
                    <a:gd name="connsiteX3" fmla="*/ 0 w 1640617"/>
                    <a:gd name="connsiteY3" fmla="*/ 880734 h 2039827"/>
                    <a:gd name="connsiteX4" fmla="*/ 58952 w 1640617"/>
                    <a:gd name="connsiteY4" fmla="*/ 921540 h 2039827"/>
                    <a:gd name="connsiteX5" fmla="*/ 114557 w 1640617"/>
                    <a:gd name="connsiteY5" fmla="*/ 989503 h 2039827"/>
                    <a:gd name="connsiteX6" fmla="*/ 163984 w 1640617"/>
                    <a:gd name="connsiteY6" fmla="*/ 1063643 h 2039827"/>
                    <a:gd name="connsiteX7" fmla="*/ 213411 w 1640617"/>
                    <a:gd name="connsiteY7" fmla="*/ 1076000 h 2039827"/>
                    <a:gd name="connsiteX8" fmla="*/ 250481 w 1640617"/>
                    <a:gd name="connsiteY8" fmla="*/ 1125427 h 2039827"/>
                    <a:gd name="connsiteX9" fmla="*/ 281373 w 1640617"/>
                    <a:gd name="connsiteY9" fmla="*/ 1174854 h 2039827"/>
                    <a:gd name="connsiteX10" fmla="*/ 306087 w 1640617"/>
                    <a:gd name="connsiteY10" fmla="*/ 1230459 h 2039827"/>
                    <a:gd name="connsiteX11" fmla="*/ 318444 w 1640617"/>
                    <a:gd name="connsiteY11" fmla="*/ 1304600 h 2039827"/>
                    <a:gd name="connsiteX12" fmla="*/ 336979 w 1640617"/>
                    <a:gd name="connsiteY12" fmla="*/ 1329313 h 2039827"/>
                    <a:gd name="connsiteX13" fmla="*/ 442011 w 1640617"/>
                    <a:gd name="connsiteY13" fmla="*/ 1409632 h 2039827"/>
                    <a:gd name="connsiteX14" fmla="*/ 448190 w 1640617"/>
                    <a:gd name="connsiteY14" fmla="*/ 1384919 h 2039827"/>
                    <a:gd name="connsiteX15" fmla="*/ 584114 w 1640617"/>
                    <a:gd name="connsiteY15" fmla="*/ 1452881 h 2039827"/>
                    <a:gd name="connsiteX16" fmla="*/ 584114 w 1640617"/>
                    <a:gd name="connsiteY16" fmla="*/ 1452881 h 2039827"/>
                    <a:gd name="connsiteX17" fmla="*/ 615006 w 1640617"/>
                    <a:gd name="connsiteY17" fmla="*/ 1397276 h 2039827"/>
                    <a:gd name="connsiteX18" fmla="*/ 670611 w 1640617"/>
                    <a:gd name="connsiteY18" fmla="*/ 1329313 h 2039827"/>
                    <a:gd name="connsiteX19" fmla="*/ 1208130 w 1640617"/>
                    <a:gd name="connsiteY19" fmla="*/ 1817405 h 2039827"/>
                    <a:gd name="connsiteX20" fmla="*/ 1232844 w 1640617"/>
                    <a:gd name="connsiteY20" fmla="*/ 1879189 h 2039827"/>
                    <a:gd name="connsiteX21" fmla="*/ 1257557 w 1640617"/>
                    <a:gd name="connsiteY21" fmla="*/ 1940973 h 2039827"/>
                    <a:gd name="connsiteX22" fmla="*/ 1288449 w 1640617"/>
                    <a:gd name="connsiteY22" fmla="*/ 1984222 h 2039827"/>
                    <a:gd name="connsiteX23" fmla="*/ 1449087 w 1640617"/>
                    <a:gd name="connsiteY23" fmla="*/ 2027470 h 2039827"/>
                    <a:gd name="connsiteX24" fmla="*/ 1615903 w 1640617"/>
                    <a:gd name="connsiteY24" fmla="*/ 2039827 h 2039827"/>
                    <a:gd name="connsiteX25" fmla="*/ 1597368 w 1640617"/>
                    <a:gd name="connsiteY25" fmla="*/ 2027470 h 2039827"/>
                    <a:gd name="connsiteX26" fmla="*/ 1560298 w 1640617"/>
                    <a:gd name="connsiteY26" fmla="*/ 1928616 h 2039827"/>
                    <a:gd name="connsiteX27" fmla="*/ 1535584 w 1640617"/>
                    <a:gd name="connsiteY27" fmla="*/ 1848297 h 2039827"/>
                    <a:gd name="connsiteX28" fmla="*/ 1547941 w 1640617"/>
                    <a:gd name="connsiteY28" fmla="*/ 1817405 h 2039827"/>
                    <a:gd name="connsiteX29" fmla="*/ 1541762 w 1640617"/>
                    <a:gd name="connsiteY29" fmla="*/ 1798870 h 2039827"/>
                    <a:gd name="connsiteX30" fmla="*/ 1498514 w 1640617"/>
                    <a:gd name="connsiteY30" fmla="*/ 1774157 h 2039827"/>
                    <a:gd name="connsiteX31" fmla="*/ 1547941 w 1640617"/>
                    <a:gd name="connsiteY31" fmla="*/ 1743265 h 2039827"/>
                    <a:gd name="connsiteX32" fmla="*/ 1554119 w 1640617"/>
                    <a:gd name="connsiteY32" fmla="*/ 1730908 h 2039827"/>
                    <a:gd name="connsiteX33" fmla="*/ 1560298 w 1640617"/>
                    <a:gd name="connsiteY33" fmla="*/ 1700016 h 2039827"/>
                    <a:gd name="connsiteX34" fmla="*/ 1535584 w 1640617"/>
                    <a:gd name="connsiteY34" fmla="*/ 1669124 h 2039827"/>
                    <a:gd name="connsiteX35" fmla="*/ 1560298 w 1640617"/>
                    <a:gd name="connsiteY35" fmla="*/ 1594984 h 2039827"/>
                    <a:gd name="connsiteX36" fmla="*/ 1628260 w 1640617"/>
                    <a:gd name="connsiteY36" fmla="*/ 1594984 h 2039827"/>
                    <a:gd name="connsiteX37" fmla="*/ 1640617 w 1640617"/>
                    <a:gd name="connsiteY37" fmla="*/ 489054 h 2039827"/>
                    <a:gd name="connsiteX38" fmla="*/ 1603546 w 1640617"/>
                    <a:gd name="connsiteY38" fmla="*/ 501411 h 2039827"/>
                    <a:gd name="connsiteX39" fmla="*/ 1603608 w 1640617"/>
                    <a:gd name="connsiteY39" fmla="*/ 489288 h 2039827"/>
                    <a:gd name="connsiteX40" fmla="*/ 1529406 w 1640617"/>
                    <a:gd name="connsiteY40" fmla="*/ 495232 h 2039827"/>
                    <a:gd name="connsiteX41" fmla="*/ 1498514 w 1640617"/>
                    <a:gd name="connsiteY41" fmla="*/ 470519 h 2039827"/>
                    <a:gd name="connsiteX42" fmla="*/ 1451525 w 1640617"/>
                    <a:gd name="connsiteY42" fmla="*/ 481697 h 2039827"/>
                    <a:gd name="connsiteX43" fmla="*/ 1372168 w 1640617"/>
                    <a:gd name="connsiteY43" fmla="*/ 433707 h 2039827"/>
                    <a:gd name="connsiteX44" fmla="*/ 1300806 w 1640617"/>
                    <a:gd name="connsiteY44" fmla="*/ 451984 h 2039827"/>
                    <a:gd name="connsiteX45" fmla="*/ 1269914 w 1640617"/>
                    <a:gd name="connsiteY45" fmla="*/ 439627 h 2039827"/>
                    <a:gd name="connsiteX46" fmla="*/ 1250011 w 1640617"/>
                    <a:gd name="connsiteY46" fmla="*/ 432292 h 2039827"/>
                    <a:gd name="connsiteX47" fmla="*/ 1220487 w 1640617"/>
                    <a:gd name="connsiteY47" fmla="*/ 396378 h 2039827"/>
                    <a:gd name="connsiteX48" fmla="*/ 1153535 w 1640617"/>
                    <a:gd name="connsiteY48" fmla="*/ 390478 h 2039827"/>
                    <a:gd name="connsiteX49" fmla="*/ 1115454 w 1640617"/>
                    <a:gd name="connsiteY49" fmla="*/ 371665 h 2039827"/>
                    <a:gd name="connsiteX50" fmla="*/ 1096919 w 1640617"/>
                    <a:gd name="connsiteY50" fmla="*/ 371665 h 2039827"/>
                    <a:gd name="connsiteX51" fmla="*/ 1084562 w 1640617"/>
                    <a:gd name="connsiteY51" fmla="*/ 359308 h 2039827"/>
                    <a:gd name="connsiteX52" fmla="*/ 1072206 w 1640617"/>
                    <a:gd name="connsiteY52" fmla="*/ 353130 h 2039827"/>
                    <a:gd name="connsiteX53" fmla="*/ 1077975 w 1640617"/>
                    <a:gd name="connsiteY53" fmla="*/ 10936 h 2039827"/>
                    <a:gd name="connsiteX54" fmla="*/ 608423 w 1640617"/>
                    <a:gd name="connsiteY54" fmla="*/ 0 h 2039827"/>
                    <a:gd name="connsiteX0" fmla="*/ 608423 w 1628260"/>
                    <a:gd name="connsiteY0" fmla="*/ 0 h 2039827"/>
                    <a:gd name="connsiteX1" fmla="*/ 590292 w 1628260"/>
                    <a:gd name="connsiteY1" fmla="*/ 872113 h 2039827"/>
                    <a:gd name="connsiteX2" fmla="*/ 6178 w 1628260"/>
                    <a:gd name="connsiteY2" fmla="*/ 841299 h 2039827"/>
                    <a:gd name="connsiteX3" fmla="*/ 0 w 1628260"/>
                    <a:gd name="connsiteY3" fmla="*/ 880734 h 2039827"/>
                    <a:gd name="connsiteX4" fmla="*/ 58952 w 1628260"/>
                    <a:gd name="connsiteY4" fmla="*/ 921540 h 2039827"/>
                    <a:gd name="connsiteX5" fmla="*/ 114557 w 1628260"/>
                    <a:gd name="connsiteY5" fmla="*/ 989503 h 2039827"/>
                    <a:gd name="connsiteX6" fmla="*/ 163984 w 1628260"/>
                    <a:gd name="connsiteY6" fmla="*/ 1063643 h 2039827"/>
                    <a:gd name="connsiteX7" fmla="*/ 213411 w 1628260"/>
                    <a:gd name="connsiteY7" fmla="*/ 1076000 h 2039827"/>
                    <a:gd name="connsiteX8" fmla="*/ 250481 w 1628260"/>
                    <a:gd name="connsiteY8" fmla="*/ 1125427 h 2039827"/>
                    <a:gd name="connsiteX9" fmla="*/ 281373 w 1628260"/>
                    <a:gd name="connsiteY9" fmla="*/ 1174854 h 2039827"/>
                    <a:gd name="connsiteX10" fmla="*/ 306087 w 1628260"/>
                    <a:gd name="connsiteY10" fmla="*/ 1230459 h 2039827"/>
                    <a:gd name="connsiteX11" fmla="*/ 318444 w 1628260"/>
                    <a:gd name="connsiteY11" fmla="*/ 1304600 h 2039827"/>
                    <a:gd name="connsiteX12" fmla="*/ 336979 w 1628260"/>
                    <a:gd name="connsiteY12" fmla="*/ 1329313 h 2039827"/>
                    <a:gd name="connsiteX13" fmla="*/ 442011 w 1628260"/>
                    <a:gd name="connsiteY13" fmla="*/ 1409632 h 2039827"/>
                    <a:gd name="connsiteX14" fmla="*/ 448190 w 1628260"/>
                    <a:gd name="connsiteY14" fmla="*/ 1384919 h 2039827"/>
                    <a:gd name="connsiteX15" fmla="*/ 584114 w 1628260"/>
                    <a:gd name="connsiteY15" fmla="*/ 1452881 h 2039827"/>
                    <a:gd name="connsiteX16" fmla="*/ 584114 w 1628260"/>
                    <a:gd name="connsiteY16" fmla="*/ 1452881 h 2039827"/>
                    <a:gd name="connsiteX17" fmla="*/ 615006 w 1628260"/>
                    <a:gd name="connsiteY17" fmla="*/ 1397276 h 2039827"/>
                    <a:gd name="connsiteX18" fmla="*/ 670611 w 1628260"/>
                    <a:gd name="connsiteY18" fmla="*/ 1329313 h 2039827"/>
                    <a:gd name="connsiteX19" fmla="*/ 1208130 w 1628260"/>
                    <a:gd name="connsiteY19" fmla="*/ 1817405 h 2039827"/>
                    <a:gd name="connsiteX20" fmla="*/ 1232844 w 1628260"/>
                    <a:gd name="connsiteY20" fmla="*/ 1879189 h 2039827"/>
                    <a:gd name="connsiteX21" fmla="*/ 1257557 w 1628260"/>
                    <a:gd name="connsiteY21" fmla="*/ 1940973 h 2039827"/>
                    <a:gd name="connsiteX22" fmla="*/ 1288449 w 1628260"/>
                    <a:gd name="connsiteY22" fmla="*/ 1984222 h 2039827"/>
                    <a:gd name="connsiteX23" fmla="*/ 1449087 w 1628260"/>
                    <a:gd name="connsiteY23" fmla="*/ 2027470 h 2039827"/>
                    <a:gd name="connsiteX24" fmla="*/ 1615903 w 1628260"/>
                    <a:gd name="connsiteY24" fmla="*/ 2039827 h 2039827"/>
                    <a:gd name="connsiteX25" fmla="*/ 1597368 w 1628260"/>
                    <a:gd name="connsiteY25" fmla="*/ 2027470 h 2039827"/>
                    <a:gd name="connsiteX26" fmla="*/ 1560298 w 1628260"/>
                    <a:gd name="connsiteY26" fmla="*/ 1928616 h 2039827"/>
                    <a:gd name="connsiteX27" fmla="*/ 1535584 w 1628260"/>
                    <a:gd name="connsiteY27" fmla="*/ 1848297 h 2039827"/>
                    <a:gd name="connsiteX28" fmla="*/ 1547941 w 1628260"/>
                    <a:gd name="connsiteY28" fmla="*/ 1817405 h 2039827"/>
                    <a:gd name="connsiteX29" fmla="*/ 1541762 w 1628260"/>
                    <a:gd name="connsiteY29" fmla="*/ 1798870 h 2039827"/>
                    <a:gd name="connsiteX30" fmla="*/ 1498514 w 1628260"/>
                    <a:gd name="connsiteY30" fmla="*/ 1774157 h 2039827"/>
                    <a:gd name="connsiteX31" fmla="*/ 1547941 w 1628260"/>
                    <a:gd name="connsiteY31" fmla="*/ 1743265 h 2039827"/>
                    <a:gd name="connsiteX32" fmla="*/ 1554119 w 1628260"/>
                    <a:gd name="connsiteY32" fmla="*/ 1730908 h 2039827"/>
                    <a:gd name="connsiteX33" fmla="*/ 1560298 w 1628260"/>
                    <a:gd name="connsiteY33" fmla="*/ 1700016 h 2039827"/>
                    <a:gd name="connsiteX34" fmla="*/ 1535584 w 1628260"/>
                    <a:gd name="connsiteY34" fmla="*/ 1669124 h 2039827"/>
                    <a:gd name="connsiteX35" fmla="*/ 1560298 w 1628260"/>
                    <a:gd name="connsiteY35" fmla="*/ 1594984 h 2039827"/>
                    <a:gd name="connsiteX36" fmla="*/ 1628260 w 1628260"/>
                    <a:gd name="connsiteY36" fmla="*/ 1594984 h 2039827"/>
                    <a:gd name="connsiteX37" fmla="*/ 1603546 w 1628260"/>
                    <a:gd name="connsiteY37" fmla="*/ 501411 h 2039827"/>
                    <a:gd name="connsiteX38" fmla="*/ 1603608 w 1628260"/>
                    <a:gd name="connsiteY38" fmla="*/ 489288 h 2039827"/>
                    <a:gd name="connsiteX39" fmla="*/ 1529406 w 1628260"/>
                    <a:gd name="connsiteY39" fmla="*/ 495232 h 2039827"/>
                    <a:gd name="connsiteX40" fmla="*/ 1498514 w 1628260"/>
                    <a:gd name="connsiteY40" fmla="*/ 470519 h 2039827"/>
                    <a:gd name="connsiteX41" fmla="*/ 1451525 w 1628260"/>
                    <a:gd name="connsiteY41" fmla="*/ 481697 h 2039827"/>
                    <a:gd name="connsiteX42" fmla="*/ 1372168 w 1628260"/>
                    <a:gd name="connsiteY42" fmla="*/ 433707 h 2039827"/>
                    <a:gd name="connsiteX43" fmla="*/ 1300806 w 1628260"/>
                    <a:gd name="connsiteY43" fmla="*/ 451984 h 2039827"/>
                    <a:gd name="connsiteX44" fmla="*/ 1269914 w 1628260"/>
                    <a:gd name="connsiteY44" fmla="*/ 439627 h 2039827"/>
                    <a:gd name="connsiteX45" fmla="*/ 1250011 w 1628260"/>
                    <a:gd name="connsiteY45" fmla="*/ 432292 h 2039827"/>
                    <a:gd name="connsiteX46" fmla="*/ 1220487 w 1628260"/>
                    <a:gd name="connsiteY46" fmla="*/ 396378 h 2039827"/>
                    <a:gd name="connsiteX47" fmla="*/ 1153535 w 1628260"/>
                    <a:gd name="connsiteY47" fmla="*/ 390478 h 2039827"/>
                    <a:gd name="connsiteX48" fmla="*/ 1115454 w 1628260"/>
                    <a:gd name="connsiteY48" fmla="*/ 371665 h 2039827"/>
                    <a:gd name="connsiteX49" fmla="*/ 1096919 w 1628260"/>
                    <a:gd name="connsiteY49" fmla="*/ 371665 h 2039827"/>
                    <a:gd name="connsiteX50" fmla="*/ 1084562 w 1628260"/>
                    <a:gd name="connsiteY50" fmla="*/ 359308 h 2039827"/>
                    <a:gd name="connsiteX51" fmla="*/ 1072206 w 1628260"/>
                    <a:gd name="connsiteY51" fmla="*/ 353130 h 2039827"/>
                    <a:gd name="connsiteX52" fmla="*/ 1077975 w 1628260"/>
                    <a:gd name="connsiteY52" fmla="*/ 10936 h 2039827"/>
                    <a:gd name="connsiteX53" fmla="*/ 608423 w 1628260"/>
                    <a:gd name="connsiteY53" fmla="*/ 0 h 2039827"/>
                    <a:gd name="connsiteX0" fmla="*/ 608423 w 1628260"/>
                    <a:gd name="connsiteY0" fmla="*/ 0 h 2039827"/>
                    <a:gd name="connsiteX1" fmla="*/ 590292 w 1628260"/>
                    <a:gd name="connsiteY1" fmla="*/ 872113 h 2039827"/>
                    <a:gd name="connsiteX2" fmla="*/ 6178 w 1628260"/>
                    <a:gd name="connsiteY2" fmla="*/ 841299 h 2039827"/>
                    <a:gd name="connsiteX3" fmla="*/ 0 w 1628260"/>
                    <a:gd name="connsiteY3" fmla="*/ 880734 h 2039827"/>
                    <a:gd name="connsiteX4" fmla="*/ 58952 w 1628260"/>
                    <a:gd name="connsiteY4" fmla="*/ 921540 h 2039827"/>
                    <a:gd name="connsiteX5" fmla="*/ 114557 w 1628260"/>
                    <a:gd name="connsiteY5" fmla="*/ 989503 h 2039827"/>
                    <a:gd name="connsiteX6" fmla="*/ 163984 w 1628260"/>
                    <a:gd name="connsiteY6" fmla="*/ 1063643 h 2039827"/>
                    <a:gd name="connsiteX7" fmla="*/ 213411 w 1628260"/>
                    <a:gd name="connsiteY7" fmla="*/ 1076000 h 2039827"/>
                    <a:gd name="connsiteX8" fmla="*/ 250481 w 1628260"/>
                    <a:gd name="connsiteY8" fmla="*/ 1125427 h 2039827"/>
                    <a:gd name="connsiteX9" fmla="*/ 281373 w 1628260"/>
                    <a:gd name="connsiteY9" fmla="*/ 1174854 h 2039827"/>
                    <a:gd name="connsiteX10" fmla="*/ 306087 w 1628260"/>
                    <a:gd name="connsiteY10" fmla="*/ 1230459 h 2039827"/>
                    <a:gd name="connsiteX11" fmla="*/ 318444 w 1628260"/>
                    <a:gd name="connsiteY11" fmla="*/ 1304600 h 2039827"/>
                    <a:gd name="connsiteX12" fmla="*/ 336979 w 1628260"/>
                    <a:gd name="connsiteY12" fmla="*/ 1329313 h 2039827"/>
                    <a:gd name="connsiteX13" fmla="*/ 442011 w 1628260"/>
                    <a:gd name="connsiteY13" fmla="*/ 1409632 h 2039827"/>
                    <a:gd name="connsiteX14" fmla="*/ 448190 w 1628260"/>
                    <a:gd name="connsiteY14" fmla="*/ 1384919 h 2039827"/>
                    <a:gd name="connsiteX15" fmla="*/ 584114 w 1628260"/>
                    <a:gd name="connsiteY15" fmla="*/ 1452881 h 2039827"/>
                    <a:gd name="connsiteX16" fmla="*/ 584114 w 1628260"/>
                    <a:gd name="connsiteY16" fmla="*/ 1452881 h 2039827"/>
                    <a:gd name="connsiteX17" fmla="*/ 615006 w 1628260"/>
                    <a:gd name="connsiteY17" fmla="*/ 1397276 h 2039827"/>
                    <a:gd name="connsiteX18" fmla="*/ 670611 w 1628260"/>
                    <a:gd name="connsiteY18" fmla="*/ 1329313 h 2039827"/>
                    <a:gd name="connsiteX19" fmla="*/ 1208130 w 1628260"/>
                    <a:gd name="connsiteY19" fmla="*/ 1817405 h 2039827"/>
                    <a:gd name="connsiteX20" fmla="*/ 1232844 w 1628260"/>
                    <a:gd name="connsiteY20" fmla="*/ 1879189 h 2039827"/>
                    <a:gd name="connsiteX21" fmla="*/ 1257557 w 1628260"/>
                    <a:gd name="connsiteY21" fmla="*/ 1940973 h 2039827"/>
                    <a:gd name="connsiteX22" fmla="*/ 1288449 w 1628260"/>
                    <a:gd name="connsiteY22" fmla="*/ 1984222 h 2039827"/>
                    <a:gd name="connsiteX23" fmla="*/ 1449087 w 1628260"/>
                    <a:gd name="connsiteY23" fmla="*/ 2027470 h 2039827"/>
                    <a:gd name="connsiteX24" fmla="*/ 1615903 w 1628260"/>
                    <a:gd name="connsiteY24" fmla="*/ 2039827 h 2039827"/>
                    <a:gd name="connsiteX25" fmla="*/ 1597368 w 1628260"/>
                    <a:gd name="connsiteY25" fmla="*/ 2027470 h 2039827"/>
                    <a:gd name="connsiteX26" fmla="*/ 1560298 w 1628260"/>
                    <a:gd name="connsiteY26" fmla="*/ 1928616 h 2039827"/>
                    <a:gd name="connsiteX27" fmla="*/ 1535584 w 1628260"/>
                    <a:gd name="connsiteY27" fmla="*/ 1848297 h 2039827"/>
                    <a:gd name="connsiteX28" fmla="*/ 1547941 w 1628260"/>
                    <a:gd name="connsiteY28" fmla="*/ 1817405 h 2039827"/>
                    <a:gd name="connsiteX29" fmla="*/ 1541762 w 1628260"/>
                    <a:gd name="connsiteY29" fmla="*/ 1798870 h 2039827"/>
                    <a:gd name="connsiteX30" fmla="*/ 1498514 w 1628260"/>
                    <a:gd name="connsiteY30" fmla="*/ 1774157 h 2039827"/>
                    <a:gd name="connsiteX31" fmla="*/ 1547941 w 1628260"/>
                    <a:gd name="connsiteY31" fmla="*/ 1743265 h 2039827"/>
                    <a:gd name="connsiteX32" fmla="*/ 1554119 w 1628260"/>
                    <a:gd name="connsiteY32" fmla="*/ 1730908 h 2039827"/>
                    <a:gd name="connsiteX33" fmla="*/ 1560298 w 1628260"/>
                    <a:gd name="connsiteY33" fmla="*/ 1700016 h 2039827"/>
                    <a:gd name="connsiteX34" fmla="*/ 1535584 w 1628260"/>
                    <a:gd name="connsiteY34" fmla="*/ 1669124 h 2039827"/>
                    <a:gd name="connsiteX35" fmla="*/ 1560298 w 1628260"/>
                    <a:gd name="connsiteY35" fmla="*/ 1594984 h 2039827"/>
                    <a:gd name="connsiteX36" fmla="*/ 1628260 w 1628260"/>
                    <a:gd name="connsiteY36" fmla="*/ 1594984 h 2039827"/>
                    <a:gd name="connsiteX37" fmla="*/ 1603546 w 1628260"/>
                    <a:gd name="connsiteY37" fmla="*/ 501411 h 2039827"/>
                    <a:gd name="connsiteX38" fmla="*/ 1529406 w 1628260"/>
                    <a:gd name="connsiteY38" fmla="*/ 495232 h 2039827"/>
                    <a:gd name="connsiteX39" fmla="*/ 1498514 w 1628260"/>
                    <a:gd name="connsiteY39" fmla="*/ 470519 h 2039827"/>
                    <a:gd name="connsiteX40" fmla="*/ 1451525 w 1628260"/>
                    <a:gd name="connsiteY40" fmla="*/ 481697 h 2039827"/>
                    <a:gd name="connsiteX41" fmla="*/ 1372168 w 1628260"/>
                    <a:gd name="connsiteY41" fmla="*/ 433707 h 2039827"/>
                    <a:gd name="connsiteX42" fmla="*/ 1300806 w 1628260"/>
                    <a:gd name="connsiteY42" fmla="*/ 451984 h 2039827"/>
                    <a:gd name="connsiteX43" fmla="*/ 1269914 w 1628260"/>
                    <a:gd name="connsiteY43" fmla="*/ 439627 h 2039827"/>
                    <a:gd name="connsiteX44" fmla="*/ 1250011 w 1628260"/>
                    <a:gd name="connsiteY44" fmla="*/ 432292 h 2039827"/>
                    <a:gd name="connsiteX45" fmla="*/ 1220487 w 1628260"/>
                    <a:gd name="connsiteY45" fmla="*/ 396378 h 2039827"/>
                    <a:gd name="connsiteX46" fmla="*/ 1153535 w 1628260"/>
                    <a:gd name="connsiteY46" fmla="*/ 390478 h 2039827"/>
                    <a:gd name="connsiteX47" fmla="*/ 1115454 w 1628260"/>
                    <a:gd name="connsiteY47" fmla="*/ 371665 h 2039827"/>
                    <a:gd name="connsiteX48" fmla="*/ 1096919 w 1628260"/>
                    <a:gd name="connsiteY48" fmla="*/ 371665 h 2039827"/>
                    <a:gd name="connsiteX49" fmla="*/ 1084562 w 1628260"/>
                    <a:gd name="connsiteY49" fmla="*/ 359308 h 2039827"/>
                    <a:gd name="connsiteX50" fmla="*/ 1072206 w 1628260"/>
                    <a:gd name="connsiteY50" fmla="*/ 353130 h 2039827"/>
                    <a:gd name="connsiteX51" fmla="*/ 1077975 w 1628260"/>
                    <a:gd name="connsiteY51" fmla="*/ 10936 h 2039827"/>
                    <a:gd name="connsiteX52" fmla="*/ 608423 w 1628260"/>
                    <a:gd name="connsiteY52" fmla="*/ 0 h 2039827"/>
                    <a:gd name="connsiteX0" fmla="*/ 608423 w 1615903"/>
                    <a:gd name="connsiteY0" fmla="*/ 0 h 2039827"/>
                    <a:gd name="connsiteX1" fmla="*/ 590292 w 1615903"/>
                    <a:gd name="connsiteY1" fmla="*/ 872113 h 2039827"/>
                    <a:gd name="connsiteX2" fmla="*/ 6178 w 1615903"/>
                    <a:gd name="connsiteY2" fmla="*/ 841299 h 2039827"/>
                    <a:gd name="connsiteX3" fmla="*/ 0 w 1615903"/>
                    <a:gd name="connsiteY3" fmla="*/ 880734 h 2039827"/>
                    <a:gd name="connsiteX4" fmla="*/ 58952 w 1615903"/>
                    <a:gd name="connsiteY4" fmla="*/ 921540 h 2039827"/>
                    <a:gd name="connsiteX5" fmla="*/ 114557 w 1615903"/>
                    <a:gd name="connsiteY5" fmla="*/ 989503 h 2039827"/>
                    <a:gd name="connsiteX6" fmla="*/ 163984 w 1615903"/>
                    <a:gd name="connsiteY6" fmla="*/ 1063643 h 2039827"/>
                    <a:gd name="connsiteX7" fmla="*/ 213411 w 1615903"/>
                    <a:gd name="connsiteY7" fmla="*/ 1076000 h 2039827"/>
                    <a:gd name="connsiteX8" fmla="*/ 250481 w 1615903"/>
                    <a:gd name="connsiteY8" fmla="*/ 1125427 h 2039827"/>
                    <a:gd name="connsiteX9" fmla="*/ 281373 w 1615903"/>
                    <a:gd name="connsiteY9" fmla="*/ 1174854 h 2039827"/>
                    <a:gd name="connsiteX10" fmla="*/ 306087 w 1615903"/>
                    <a:gd name="connsiteY10" fmla="*/ 1230459 h 2039827"/>
                    <a:gd name="connsiteX11" fmla="*/ 318444 w 1615903"/>
                    <a:gd name="connsiteY11" fmla="*/ 1304600 h 2039827"/>
                    <a:gd name="connsiteX12" fmla="*/ 336979 w 1615903"/>
                    <a:gd name="connsiteY12" fmla="*/ 1329313 h 2039827"/>
                    <a:gd name="connsiteX13" fmla="*/ 442011 w 1615903"/>
                    <a:gd name="connsiteY13" fmla="*/ 1409632 h 2039827"/>
                    <a:gd name="connsiteX14" fmla="*/ 448190 w 1615903"/>
                    <a:gd name="connsiteY14" fmla="*/ 1384919 h 2039827"/>
                    <a:gd name="connsiteX15" fmla="*/ 584114 w 1615903"/>
                    <a:gd name="connsiteY15" fmla="*/ 1452881 h 2039827"/>
                    <a:gd name="connsiteX16" fmla="*/ 584114 w 1615903"/>
                    <a:gd name="connsiteY16" fmla="*/ 1452881 h 2039827"/>
                    <a:gd name="connsiteX17" fmla="*/ 615006 w 1615903"/>
                    <a:gd name="connsiteY17" fmla="*/ 1397276 h 2039827"/>
                    <a:gd name="connsiteX18" fmla="*/ 670611 w 1615903"/>
                    <a:gd name="connsiteY18" fmla="*/ 1329313 h 2039827"/>
                    <a:gd name="connsiteX19" fmla="*/ 1208130 w 1615903"/>
                    <a:gd name="connsiteY19" fmla="*/ 1817405 h 2039827"/>
                    <a:gd name="connsiteX20" fmla="*/ 1232844 w 1615903"/>
                    <a:gd name="connsiteY20" fmla="*/ 1879189 h 2039827"/>
                    <a:gd name="connsiteX21" fmla="*/ 1257557 w 1615903"/>
                    <a:gd name="connsiteY21" fmla="*/ 1940973 h 2039827"/>
                    <a:gd name="connsiteX22" fmla="*/ 1288449 w 1615903"/>
                    <a:gd name="connsiteY22" fmla="*/ 1984222 h 2039827"/>
                    <a:gd name="connsiteX23" fmla="*/ 1449087 w 1615903"/>
                    <a:gd name="connsiteY23" fmla="*/ 2027470 h 2039827"/>
                    <a:gd name="connsiteX24" fmla="*/ 1615903 w 1615903"/>
                    <a:gd name="connsiteY24" fmla="*/ 2039827 h 2039827"/>
                    <a:gd name="connsiteX25" fmla="*/ 1597368 w 1615903"/>
                    <a:gd name="connsiteY25" fmla="*/ 2027470 h 2039827"/>
                    <a:gd name="connsiteX26" fmla="*/ 1560298 w 1615903"/>
                    <a:gd name="connsiteY26" fmla="*/ 1928616 h 2039827"/>
                    <a:gd name="connsiteX27" fmla="*/ 1535584 w 1615903"/>
                    <a:gd name="connsiteY27" fmla="*/ 1848297 h 2039827"/>
                    <a:gd name="connsiteX28" fmla="*/ 1547941 w 1615903"/>
                    <a:gd name="connsiteY28" fmla="*/ 1817405 h 2039827"/>
                    <a:gd name="connsiteX29" fmla="*/ 1541762 w 1615903"/>
                    <a:gd name="connsiteY29" fmla="*/ 1798870 h 2039827"/>
                    <a:gd name="connsiteX30" fmla="*/ 1498514 w 1615903"/>
                    <a:gd name="connsiteY30" fmla="*/ 1774157 h 2039827"/>
                    <a:gd name="connsiteX31" fmla="*/ 1547941 w 1615903"/>
                    <a:gd name="connsiteY31" fmla="*/ 1743265 h 2039827"/>
                    <a:gd name="connsiteX32" fmla="*/ 1554119 w 1615903"/>
                    <a:gd name="connsiteY32" fmla="*/ 1730908 h 2039827"/>
                    <a:gd name="connsiteX33" fmla="*/ 1560298 w 1615903"/>
                    <a:gd name="connsiteY33" fmla="*/ 1700016 h 2039827"/>
                    <a:gd name="connsiteX34" fmla="*/ 1535584 w 1615903"/>
                    <a:gd name="connsiteY34" fmla="*/ 1669124 h 2039827"/>
                    <a:gd name="connsiteX35" fmla="*/ 1560298 w 1615903"/>
                    <a:gd name="connsiteY35" fmla="*/ 1594984 h 2039827"/>
                    <a:gd name="connsiteX36" fmla="*/ 1603546 w 1615903"/>
                    <a:gd name="connsiteY36" fmla="*/ 501411 h 2039827"/>
                    <a:gd name="connsiteX37" fmla="*/ 1529406 w 1615903"/>
                    <a:gd name="connsiteY37" fmla="*/ 495232 h 2039827"/>
                    <a:gd name="connsiteX38" fmla="*/ 1498514 w 1615903"/>
                    <a:gd name="connsiteY38" fmla="*/ 470519 h 2039827"/>
                    <a:gd name="connsiteX39" fmla="*/ 1451525 w 1615903"/>
                    <a:gd name="connsiteY39" fmla="*/ 481697 h 2039827"/>
                    <a:gd name="connsiteX40" fmla="*/ 1372168 w 1615903"/>
                    <a:gd name="connsiteY40" fmla="*/ 433707 h 2039827"/>
                    <a:gd name="connsiteX41" fmla="*/ 1300806 w 1615903"/>
                    <a:gd name="connsiteY41" fmla="*/ 451984 h 2039827"/>
                    <a:gd name="connsiteX42" fmla="*/ 1269914 w 1615903"/>
                    <a:gd name="connsiteY42" fmla="*/ 439627 h 2039827"/>
                    <a:gd name="connsiteX43" fmla="*/ 1250011 w 1615903"/>
                    <a:gd name="connsiteY43" fmla="*/ 432292 h 2039827"/>
                    <a:gd name="connsiteX44" fmla="*/ 1220487 w 1615903"/>
                    <a:gd name="connsiteY44" fmla="*/ 396378 h 2039827"/>
                    <a:gd name="connsiteX45" fmla="*/ 1153535 w 1615903"/>
                    <a:gd name="connsiteY45" fmla="*/ 390478 h 2039827"/>
                    <a:gd name="connsiteX46" fmla="*/ 1115454 w 1615903"/>
                    <a:gd name="connsiteY46" fmla="*/ 371665 h 2039827"/>
                    <a:gd name="connsiteX47" fmla="*/ 1096919 w 1615903"/>
                    <a:gd name="connsiteY47" fmla="*/ 371665 h 2039827"/>
                    <a:gd name="connsiteX48" fmla="*/ 1084562 w 1615903"/>
                    <a:gd name="connsiteY48" fmla="*/ 359308 h 2039827"/>
                    <a:gd name="connsiteX49" fmla="*/ 1072206 w 1615903"/>
                    <a:gd name="connsiteY49" fmla="*/ 353130 h 2039827"/>
                    <a:gd name="connsiteX50" fmla="*/ 1077975 w 1615903"/>
                    <a:gd name="connsiteY50" fmla="*/ 10936 h 2039827"/>
                    <a:gd name="connsiteX51" fmla="*/ 608423 w 1615903"/>
                    <a:gd name="connsiteY51" fmla="*/ 0 h 2039827"/>
                    <a:gd name="connsiteX0" fmla="*/ 608423 w 1615903"/>
                    <a:gd name="connsiteY0" fmla="*/ 0 h 2039827"/>
                    <a:gd name="connsiteX1" fmla="*/ 590292 w 1615903"/>
                    <a:gd name="connsiteY1" fmla="*/ 872113 h 2039827"/>
                    <a:gd name="connsiteX2" fmla="*/ 6178 w 1615903"/>
                    <a:gd name="connsiteY2" fmla="*/ 841299 h 2039827"/>
                    <a:gd name="connsiteX3" fmla="*/ 0 w 1615903"/>
                    <a:gd name="connsiteY3" fmla="*/ 880734 h 2039827"/>
                    <a:gd name="connsiteX4" fmla="*/ 58952 w 1615903"/>
                    <a:gd name="connsiteY4" fmla="*/ 921540 h 2039827"/>
                    <a:gd name="connsiteX5" fmla="*/ 114557 w 1615903"/>
                    <a:gd name="connsiteY5" fmla="*/ 989503 h 2039827"/>
                    <a:gd name="connsiteX6" fmla="*/ 163984 w 1615903"/>
                    <a:gd name="connsiteY6" fmla="*/ 1063643 h 2039827"/>
                    <a:gd name="connsiteX7" fmla="*/ 213411 w 1615903"/>
                    <a:gd name="connsiteY7" fmla="*/ 1076000 h 2039827"/>
                    <a:gd name="connsiteX8" fmla="*/ 250481 w 1615903"/>
                    <a:gd name="connsiteY8" fmla="*/ 1125427 h 2039827"/>
                    <a:gd name="connsiteX9" fmla="*/ 281373 w 1615903"/>
                    <a:gd name="connsiteY9" fmla="*/ 1174854 h 2039827"/>
                    <a:gd name="connsiteX10" fmla="*/ 306087 w 1615903"/>
                    <a:gd name="connsiteY10" fmla="*/ 1230459 h 2039827"/>
                    <a:gd name="connsiteX11" fmla="*/ 318444 w 1615903"/>
                    <a:gd name="connsiteY11" fmla="*/ 1304600 h 2039827"/>
                    <a:gd name="connsiteX12" fmla="*/ 336979 w 1615903"/>
                    <a:gd name="connsiteY12" fmla="*/ 1329313 h 2039827"/>
                    <a:gd name="connsiteX13" fmla="*/ 442011 w 1615903"/>
                    <a:gd name="connsiteY13" fmla="*/ 1409632 h 2039827"/>
                    <a:gd name="connsiteX14" fmla="*/ 448190 w 1615903"/>
                    <a:gd name="connsiteY14" fmla="*/ 1384919 h 2039827"/>
                    <a:gd name="connsiteX15" fmla="*/ 584114 w 1615903"/>
                    <a:gd name="connsiteY15" fmla="*/ 1452881 h 2039827"/>
                    <a:gd name="connsiteX16" fmla="*/ 584114 w 1615903"/>
                    <a:gd name="connsiteY16" fmla="*/ 1452881 h 2039827"/>
                    <a:gd name="connsiteX17" fmla="*/ 615006 w 1615903"/>
                    <a:gd name="connsiteY17" fmla="*/ 1397276 h 2039827"/>
                    <a:gd name="connsiteX18" fmla="*/ 670611 w 1615903"/>
                    <a:gd name="connsiteY18" fmla="*/ 1329313 h 2039827"/>
                    <a:gd name="connsiteX19" fmla="*/ 1208130 w 1615903"/>
                    <a:gd name="connsiteY19" fmla="*/ 1817405 h 2039827"/>
                    <a:gd name="connsiteX20" fmla="*/ 1232844 w 1615903"/>
                    <a:gd name="connsiteY20" fmla="*/ 1879189 h 2039827"/>
                    <a:gd name="connsiteX21" fmla="*/ 1257557 w 1615903"/>
                    <a:gd name="connsiteY21" fmla="*/ 1940973 h 2039827"/>
                    <a:gd name="connsiteX22" fmla="*/ 1288449 w 1615903"/>
                    <a:gd name="connsiteY22" fmla="*/ 1984222 h 2039827"/>
                    <a:gd name="connsiteX23" fmla="*/ 1449087 w 1615903"/>
                    <a:gd name="connsiteY23" fmla="*/ 2027470 h 2039827"/>
                    <a:gd name="connsiteX24" fmla="*/ 1615903 w 1615903"/>
                    <a:gd name="connsiteY24" fmla="*/ 2039827 h 2039827"/>
                    <a:gd name="connsiteX25" fmla="*/ 1597368 w 1615903"/>
                    <a:gd name="connsiteY25" fmla="*/ 2027470 h 2039827"/>
                    <a:gd name="connsiteX26" fmla="*/ 1560298 w 1615903"/>
                    <a:gd name="connsiteY26" fmla="*/ 1928616 h 2039827"/>
                    <a:gd name="connsiteX27" fmla="*/ 1535584 w 1615903"/>
                    <a:gd name="connsiteY27" fmla="*/ 1848297 h 2039827"/>
                    <a:gd name="connsiteX28" fmla="*/ 1547941 w 1615903"/>
                    <a:gd name="connsiteY28" fmla="*/ 1817405 h 2039827"/>
                    <a:gd name="connsiteX29" fmla="*/ 1541762 w 1615903"/>
                    <a:gd name="connsiteY29" fmla="*/ 1798870 h 2039827"/>
                    <a:gd name="connsiteX30" fmla="*/ 1498514 w 1615903"/>
                    <a:gd name="connsiteY30" fmla="*/ 1774157 h 2039827"/>
                    <a:gd name="connsiteX31" fmla="*/ 1547941 w 1615903"/>
                    <a:gd name="connsiteY31" fmla="*/ 1743265 h 2039827"/>
                    <a:gd name="connsiteX32" fmla="*/ 1554119 w 1615903"/>
                    <a:gd name="connsiteY32" fmla="*/ 1730908 h 2039827"/>
                    <a:gd name="connsiteX33" fmla="*/ 1560298 w 1615903"/>
                    <a:gd name="connsiteY33" fmla="*/ 1700016 h 2039827"/>
                    <a:gd name="connsiteX34" fmla="*/ 1535584 w 1615903"/>
                    <a:gd name="connsiteY34" fmla="*/ 1669124 h 2039827"/>
                    <a:gd name="connsiteX35" fmla="*/ 1603546 w 1615903"/>
                    <a:gd name="connsiteY35" fmla="*/ 501411 h 2039827"/>
                    <a:gd name="connsiteX36" fmla="*/ 1529406 w 1615903"/>
                    <a:gd name="connsiteY36" fmla="*/ 495232 h 2039827"/>
                    <a:gd name="connsiteX37" fmla="*/ 1498514 w 1615903"/>
                    <a:gd name="connsiteY37" fmla="*/ 470519 h 2039827"/>
                    <a:gd name="connsiteX38" fmla="*/ 1451525 w 1615903"/>
                    <a:gd name="connsiteY38" fmla="*/ 481697 h 2039827"/>
                    <a:gd name="connsiteX39" fmla="*/ 1372168 w 1615903"/>
                    <a:gd name="connsiteY39" fmla="*/ 433707 h 2039827"/>
                    <a:gd name="connsiteX40" fmla="*/ 1300806 w 1615903"/>
                    <a:gd name="connsiteY40" fmla="*/ 451984 h 2039827"/>
                    <a:gd name="connsiteX41" fmla="*/ 1269914 w 1615903"/>
                    <a:gd name="connsiteY41" fmla="*/ 439627 h 2039827"/>
                    <a:gd name="connsiteX42" fmla="*/ 1250011 w 1615903"/>
                    <a:gd name="connsiteY42" fmla="*/ 432292 h 2039827"/>
                    <a:gd name="connsiteX43" fmla="*/ 1220487 w 1615903"/>
                    <a:gd name="connsiteY43" fmla="*/ 396378 h 2039827"/>
                    <a:gd name="connsiteX44" fmla="*/ 1153535 w 1615903"/>
                    <a:gd name="connsiteY44" fmla="*/ 390478 h 2039827"/>
                    <a:gd name="connsiteX45" fmla="*/ 1115454 w 1615903"/>
                    <a:gd name="connsiteY45" fmla="*/ 371665 h 2039827"/>
                    <a:gd name="connsiteX46" fmla="*/ 1096919 w 1615903"/>
                    <a:gd name="connsiteY46" fmla="*/ 371665 h 2039827"/>
                    <a:gd name="connsiteX47" fmla="*/ 1084562 w 1615903"/>
                    <a:gd name="connsiteY47" fmla="*/ 359308 h 2039827"/>
                    <a:gd name="connsiteX48" fmla="*/ 1072206 w 1615903"/>
                    <a:gd name="connsiteY48" fmla="*/ 353130 h 2039827"/>
                    <a:gd name="connsiteX49" fmla="*/ 1077975 w 1615903"/>
                    <a:gd name="connsiteY49" fmla="*/ 10936 h 2039827"/>
                    <a:gd name="connsiteX50" fmla="*/ 608423 w 1615903"/>
                    <a:gd name="connsiteY50" fmla="*/ 0 h 2039827"/>
                    <a:gd name="connsiteX0" fmla="*/ 608423 w 1615903"/>
                    <a:gd name="connsiteY0" fmla="*/ 0 h 2039827"/>
                    <a:gd name="connsiteX1" fmla="*/ 590292 w 1615903"/>
                    <a:gd name="connsiteY1" fmla="*/ 872113 h 2039827"/>
                    <a:gd name="connsiteX2" fmla="*/ 6178 w 1615903"/>
                    <a:gd name="connsiteY2" fmla="*/ 841299 h 2039827"/>
                    <a:gd name="connsiteX3" fmla="*/ 0 w 1615903"/>
                    <a:gd name="connsiteY3" fmla="*/ 880734 h 2039827"/>
                    <a:gd name="connsiteX4" fmla="*/ 58952 w 1615903"/>
                    <a:gd name="connsiteY4" fmla="*/ 921540 h 2039827"/>
                    <a:gd name="connsiteX5" fmla="*/ 114557 w 1615903"/>
                    <a:gd name="connsiteY5" fmla="*/ 989503 h 2039827"/>
                    <a:gd name="connsiteX6" fmla="*/ 163984 w 1615903"/>
                    <a:gd name="connsiteY6" fmla="*/ 1063643 h 2039827"/>
                    <a:gd name="connsiteX7" fmla="*/ 213411 w 1615903"/>
                    <a:gd name="connsiteY7" fmla="*/ 1076000 h 2039827"/>
                    <a:gd name="connsiteX8" fmla="*/ 250481 w 1615903"/>
                    <a:gd name="connsiteY8" fmla="*/ 1125427 h 2039827"/>
                    <a:gd name="connsiteX9" fmla="*/ 281373 w 1615903"/>
                    <a:gd name="connsiteY9" fmla="*/ 1174854 h 2039827"/>
                    <a:gd name="connsiteX10" fmla="*/ 306087 w 1615903"/>
                    <a:gd name="connsiteY10" fmla="*/ 1230459 h 2039827"/>
                    <a:gd name="connsiteX11" fmla="*/ 318444 w 1615903"/>
                    <a:gd name="connsiteY11" fmla="*/ 1304600 h 2039827"/>
                    <a:gd name="connsiteX12" fmla="*/ 336979 w 1615903"/>
                    <a:gd name="connsiteY12" fmla="*/ 1329313 h 2039827"/>
                    <a:gd name="connsiteX13" fmla="*/ 442011 w 1615903"/>
                    <a:gd name="connsiteY13" fmla="*/ 1409632 h 2039827"/>
                    <a:gd name="connsiteX14" fmla="*/ 448190 w 1615903"/>
                    <a:gd name="connsiteY14" fmla="*/ 1384919 h 2039827"/>
                    <a:gd name="connsiteX15" fmla="*/ 584114 w 1615903"/>
                    <a:gd name="connsiteY15" fmla="*/ 1452881 h 2039827"/>
                    <a:gd name="connsiteX16" fmla="*/ 584114 w 1615903"/>
                    <a:gd name="connsiteY16" fmla="*/ 1452881 h 2039827"/>
                    <a:gd name="connsiteX17" fmla="*/ 615006 w 1615903"/>
                    <a:gd name="connsiteY17" fmla="*/ 1397276 h 2039827"/>
                    <a:gd name="connsiteX18" fmla="*/ 670611 w 1615903"/>
                    <a:gd name="connsiteY18" fmla="*/ 1329313 h 2039827"/>
                    <a:gd name="connsiteX19" fmla="*/ 1208130 w 1615903"/>
                    <a:gd name="connsiteY19" fmla="*/ 1817405 h 2039827"/>
                    <a:gd name="connsiteX20" fmla="*/ 1232844 w 1615903"/>
                    <a:gd name="connsiteY20" fmla="*/ 1879189 h 2039827"/>
                    <a:gd name="connsiteX21" fmla="*/ 1257557 w 1615903"/>
                    <a:gd name="connsiteY21" fmla="*/ 1940973 h 2039827"/>
                    <a:gd name="connsiteX22" fmla="*/ 1288449 w 1615903"/>
                    <a:gd name="connsiteY22" fmla="*/ 1984222 h 2039827"/>
                    <a:gd name="connsiteX23" fmla="*/ 1449087 w 1615903"/>
                    <a:gd name="connsiteY23" fmla="*/ 2027470 h 2039827"/>
                    <a:gd name="connsiteX24" fmla="*/ 1615903 w 1615903"/>
                    <a:gd name="connsiteY24" fmla="*/ 2039827 h 2039827"/>
                    <a:gd name="connsiteX25" fmla="*/ 1597368 w 1615903"/>
                    <a:gd name="connsiteY25" fmla="*/ 2027470 h 2039827"/>
                    <a:gd name="connsiteX26" fmla="*/ 1560298 w 1615903"/>
                    <a:gd name="connsiteY26" fmla="*/ 1928616 h 2039827"/>
                    <a:gd name="connsiteX27" fmla="*/ 1535584 w 1615903"/>
                    <a:gd name="connsiteY27" fmla="*/ 1848297 h 2039827"/>
                    <a:gd name="connsiteX28" fmla="*/ 1547941 w 1615903"/>
                    <a:gd name="connsiteY28" fmla="*/ 1817405 h 2039827"/>
                    <a:gd name="connsiteX29" fmla="*/ 1541762 w 1615903"/>
                    <a:gd name="connsiteY29" fmla="*/ 1798870 h 2039827"/>
                    <a:gd name="connsiteX30" fmla="*/ 1498514 w 1615903"/>
                    <a:gd name="connsiteY30" fmla="*/ 1774157 h 2039827"/>
                    <a:gd name="connsiteX31" fmla="*/ 1547941 w 1615903"/>
                    <a:gd name="connsiteY31" fmla="*/ 1743265 h 2039827"/>
                    <a:gd name="connsiteX32" fmla="*/ 1560298 w 1615903"/>
                    <a:gd name="connsiteY32" fmla="*/ 1700016 h 2039827"/>
                    <a:gd name="connsiteX33" fmla="*/ 1535584 w 1615903"/>
                    <a:gd name="connsiteY33" fmla="*/ 1669124 h 2039827"/>
                    <a:gd name="connsiteX34" fmla="*/ 1603546 w 1615903"/>
                    <a:gd name="connsiteY34" fmla="*/ 501411 h 2039827"/>
                    <a:gd name="connsiteX35" fmla="*/ 1529406 w 1615903"/>
                    <a:gd name="connsiteY35" fmla="*/ 495232 h 2039827"/>
                    <a:gd name="connsiteX36" fmla="*/ 1498514 w 1615903"/>
                    <a:gd name="connsiteY36" fmla="*/ 470519 h 2039827"/>
                    <a:gd name="connsiteX37" fmla="*/ 1451525 w 1615903"/>
                    <a:gd name="connsiteY37" fmla="*/ 481697 h 2039827"/>
                    <a:gd name="connsiteX38" fmla="*/ 1372168 w 1615903"/>
                    <a:gd name="connsiteY38" fmla="*/ 433707 h 2039827"/>
                    <a:gd name="connsiteX39" fmla="*/ 1300806 w 1615903"/>
                    <a:gd name="connsiteY39" fmla="*/ 451984 h 2039827"/>
                    <a:gd name="connsiteX40" fmla="*/ 1269914 w 1615903"/>
                    <a:gd name="connsiteY40" fmla="*/ 439627 h 2039827"/>
                    <a:gd name="connsiteX41" fmla="*/ 1250011 w 1615903"/>
                    <a:gd name="connsiteY41" fmla="*/ 432292 h 2039827"/>
                    <a:gd name="connsiteX42" fmla="*/ 1220487 w 1615903"/>
                    <a:gd name="connsiteY42" fmla="*/ 396378 h 2039827"/>
                    <a:gd name="connsiteX43" fmla="*/ 1153535 w 1615903"/>
                    <a:gd name="connsiteY43" fmla="*/ 390478 h 2039827"/>
                    <a:gd name="connsiteX44" fmla="*/ 1115454 w 1615903"/>
                    <a:gd name="connsiteY44" fmla="*/ 371665 h 2039827"/>
                    <a:gd name="connsiteX45" fmla="*/ 1096919 w 1615903"/>
                    <a:gd name="connsiteY45" fmla="*/ 371665 h 2039827"/>
                    <a:gd name="connsiteX46" fmla="*/ 1084562 w 1615903"/>
                    <a:gd name="connsiteY46" fmla="*/ 359308 h 2039827"/>
                    <a:gd name="connsiteX47" fmla="*/ 1072206 w 1615903"/>
                    <a:gd name="connsiteY47" fmla="*/ 353130 h 2039827"/>
                    <a:gd name="connsiteX48" fmla="*/ 1077975 w 1615903"/>
                    <a:gd name="connsiteY48" fmla="*/ 10936 h 2039827"/>
                    <a:gd name="connsiteX49" fmla="*/ 608423 w 1615903"/>
                    <a:gd name="connsiteY49" fmla="*/ 0 h 2039827"/>
                    <a:gd name="connsiteX0" fmla="*/ 608423 w 1615903"/>
                    <a:gd name="connsiteY0" fmla="*/ 0 h 2039827"/>
                    <a:gd name="connsiteX1" fmla="*/ 590292 w 1615903"/>
                    <a:gd name="connsiteY1" fmla="*/ 872113 h 2039827"/>
                    <a:gd name="connsiteX2" fmla="*/ 6178 w 1615903"/>
                    <a:gd name="connsiteY2" fmla="*/ 841299 h 2039827"/>
                    <a:gd name="connsiteX3" fmla="*/ 0 w 1615903"/>
                    <a:gd name="connsiteY3" fmla="*/ 880734 h 2039827"/>
                    <a:gd name="connsiteX4" fmla="*/ 58952 w 1615903"/>
                    <a:gd name="connsiteY4" fmla="*/ 921540 h 2039827"/>
                    <a:gd name="connsiteX5" fmla="*/ 114557 w 1615903"/>
                    <a:gd name="connsiteY5" fmla="*/ 989503 h 2039827"/>
                    <a:gd name="connsiteX6" fmla="*/ 163984 w 1615903"/>
                    <a:gd name="connsiteY6" fmla="*/ 1063643 h 2039827"/>
                    <a:gd name="connsiteX7" fmla="*/ 213411 w 1615903"/>
                    <a:gd name="connsiteY7" fmla="*/ 1076000 h 2039827"/>
                    <a:gd name="connsiteX8" fmla="*/ 250481 w 1615903"/>
                    <a:gd name="connsiteY8" fmla="*/ 1125427 h 2039827"/>
                    <a:gd name="connsiteX9" fmla="*/ 281373 w 1615903"/>
                    <a:gd name="connsiteY9" fmla="*/ 1174854 h 2039827"/>
                    <a:gd name="connsiteX10" fmla="*/ 306087 w 1615903"/>
                    <a:gd name="connsiteY10" fmla="*/ 1230459 h 2039827"/>
                    <a:gd name="connsiteX11" fmla="*/ 318444 w 1615903"/>
                    <a:gd name="connsiteY11" fmla="*/ 1304600 h 2039827"/>
                    <a:gd name="connsiteX12" fmla="*/ 336979 w 1615903"/>
                    <a:gd name="connsiteY12" fmla="*/ 1329313 h 2039827"/>
                    <a:gd name="connsiteX13" fmla="*/ 442011 w 1615903"/>
                    <a:gd name="connsiteY13" fmla="*/ 1409632 h 2039827"/>
                    <a:gd name="connsiteX14" fmla="*/ 448190 w 1615903"/>
                    <a:gd name="connsiteY14" fmla="*/ 1384919 h 2039827"/>
                    <a:gd name="connsiteX15" fmla="*/ 584114 w 1615903"/>
                    <a:gd name="connsiteY15" fmla="*/ 1452881 h 2039827"/>
                    <a:gd name="connsiteX16" fmla="*/ 584114 w 1615903"/>
                    <a:gd name="connsiteY16" fmla="*/ 1452881 h 2039827"/>
                    <a:gd name="connsiteX17" fmla="*/ 615006 w 1615903"/>
                    <a:gd name="connsiteY17" fmla="*/ 1397276 h 2039827"/>
                    <a:gd name="connsiteX18" fmla="*/ 670611 w 1615903"/>
                    <a:gd name="connsiteY18" fmla="*/ 1329313 h 2039827"/>
                    <a:gd name="connsiteX19" fmla="*/ 1208130 w 1615903"/>
                    <a:gd name="connsiteY19" fmla="*/ 1817405 h 2039827"/>
                    <a:gd name="connsiteX20" fmla="*/ 1232844 w 1615903"/>
                    <a:gd name="connsiteY20" fmla="*/ 1879189 h 2039827"/>
                    <a:gd name="connsiteX21" fmla="*/ 1257557 w 1615903"/>
                    <a:gd name="connsiteY21" fmla="*/ 1940973 h 2039827"/>
                    <a:gd name="connsiteX22" fmla="*/ 1288449 w 1615903"/>
                    <a:gd name="connsiteY22" fmla="*/ 1984222 h 2039827"/>
                    <a:gd name="connsiteX23" fmla="*/ 1449087 w 1615903"/>
                    <a:gd name="connsiteY23" fmla="*/ 2027470 h 2039827"/>
                    <a:gd name="connsiteX24" fmla="*/ 1615903 w 1615903"/>
                    <a:gd name="connsiteY24" fmla="*/ 2039827 h 2039827"/>
                    <a:gd name="connsiteX25" fmla="*/ 1597368 w 1615903"/>
                    <a:gd name="connsiteY25" fmla="*/ 2027470 h 2039827"/>
                    <a:gd name="connsiteX26" fmla="*/ 1535584 w 1615903"/>
                    <a:gd name="connsiteY26" fmla="*/ 1848297 h 2039827"/>
                    <a:gd name="connsiteX27" fmla="*/ 1547941 w 1615903"/>
                    <a:gd name="connsiteY27" fmla="*/ 1817405 h 2039827"/>
                    <a:gd name="connsiteX28" fmla="*/ 1541762 w 1615903"/>
                    <a:gd name="connsiteY28" fmla="*/ 1798870 h 2039827"/>
                    <a:gd name="connsiteX29" fmla="*/ 1498514 w 1615903"/>
                    <a:gd name="connsiteY29" fmla="*/ 1774157 h 2039827"/>
                    <a:gd name="connsiteX30" fmla="*/ 1547941 w 1615903"/>
                    <a:gd name="connsiteY30" fmla="*/ 1743265 h 2039827"/>
                    <a:gd name="connsiteX31" fmla="*/ 1560298 w 1615903"/>
                    <a:gd name="connsiteY31" fmla="*/ 1700016 h 2039827"/>
                    <a:gd name="connsiteX32" fmla="*/ 1535584 w 1615903"/>
                    <a:gd name="connsiteY32" fmla="*/ 1669124 h 2039827"/>
                    <a:gd name="connsiteX33" fmla="*/ 1603546 w 1615903"/>
                    <a:gd name="connsiteY33" fmla="*/ 501411 h 2039827"/>
                    <a:gd name="connsiteX34" fmla="*/ 1529406 w 1615903"/>
                    <a:gd name="connsiteY34" fmla="*/ 495232 h 2039827"/>
                    <a:gd name="connsiteX35" fmla="*/ 1498514 w 1615903"/>
                    <a:gd name="connsiteY35" fmla="*/ 470519 h 2039827"/>
                    <a:gd name="connsiteX36" fmla="*/ 1451525 w 1615903"/>
                    <a:gd name="connsiteY36" fmla="*/ 481697 h 2039827"/>
                    <a:gd name="connsiteX37" fmla="*/ 1372168 w 1615903"/>
                    <a:gd name="connsiteY37" fmla="*/ 433707 h 2039827"/>
                    <a:gd name="connsiteX38" fmla="*/ 1300806 w 1615903"/>
                    <a:gd name="connsiteY38" fmla="*/ 451984 h 2039827"/>
                    <a:gd name="connsiteX39" fmla="*/ 1269914 w 1615903"/>
                    <a:gd name="connsiteY39" fmla="*/ 439627 h 2039827"/>
                    <a:gd name="connsiteX40" fmla="*/ 1250011 w 1615903"/>
                    <a:gd name="connsiteY40" fmla="*/ 432292 h 2039827"/>
                    <a:gd name="connsiteX41" fmla="*/ 1220487 w 1615903"/>
                    <a:gd name="connsiteY41" fmla="*/ 396378 h 2039827"/>
                    <a:gd name="connsiteX42" fmla="*/ 1153535 w 1615903"/>
                    <a:gd name="connsiteY42" fmla="*/ 390478 h 2039827"/>
                    <a:gd name="connsiteX43" fmla="*/ 1115454 w 1615903"/>
                    <a:gd name="connsiteY43" fmla="*/ 371665 h 2039827"/>
                    <a:gd name="connsiteX44" fmla="*/ 1096919 w 1615903"/>
                    <a:gd name="connsiteY44" fmla="*/ 371665 h 2039827"/>
                    <a:gd name="connsiteX45" fmla="*/ 1084562 w 1615903"/>
                    <a:gd name="connsiteY45" fmla="*/ 359308 h 2039827"/>
                    <a:gd name="connsiteX46" fmla="*/ 1072206 w 1615903"/>
                    <a:gd name="connsiteY46" fmla="*/ 353130 h 2039827"/>
                    <a:gd name="connsiteX47" fmla="*/ 1077975 w 1615903"/>
                    <a:gd name="connsiteY47" fmla="*/ 10936 h 2039827"/>
                    <a:gd name="connsiteX48" fmla="*/ 608423 w 1615903"/>
                    <a:gd name="connsiteY48" fmla="*/ 0 h 2039827"/>
                    <a:gd name="connsiteX0" fmla="*/ 608423 w 1615903"/>
                    <a:gd name="connsiteY0" fmla="*/ 0 h 2039827"/>
                    <a:gd name="connsiteX1" fmla="*/ 590292 w 1615903"/>
                    <a:gd name="connsiteY1" fmla="*/ 872113 h 2039827"/>
                    <a:gd name="connsiteX2" fmla="*/ 6178 w 1615903"/>
                    <a:gd name="connsiteY2" fmla="*/ 841299 h 2039827"/>
                    <a:gd name="connsiteX3" fmla="*/ 0 w 1615903"/>
                    <a:gd name="connsiteY3" fmla="*/ 880734 h 2039827"/>
                    <a:gd name="connsiteX4" fmla="*/ 58952 w 1615903"/>
                    <a:gd name="connsiteY4" fmla="*/ 921540 h 2039827"/>
                    <a:gd name="connsiteX5" fmla="*/ 114557 w 1615903"/>
                    <a:gd name="connsiteY5" fmla="*/ 989503 h 2039827"/>
                    <a:gd name="connsiteX6" fmla="*/ 163984 w 1615903"/>
                    <a:gd name="connsiteY6" fmla="*/ 1063643 h 2039827"/>
                    <a:gd name="connsiteX7" fmla="*/ 213411 w 1615903"/>
                    <a:gd name="connsiteY7" fmla="*/ 1076000 h 2039827"/>
                    <a:gd name="connsiteX8" fmla="*/ 250481 w 1615903"/>
                    <a:gd name="connsiteY8" fmla="*/ 1125427 h 2039827"/>
                    <a:gd name="connsiteX9" fmla="*/ 281373 w 1615903"/>
                    <a:gd name="connsiteY9" fmla="*/ 1174854 h 2039827"/>
                    <a:gd name="connsiteX10" fmla="*/ 306087 w 1615903"/>
                    <a:gd name="connsiteY10" fmla="*/ 1230459 h 2039827"/>
                    <a:gd name="connsiteX11" fmla="*/ 318444 w 1615903"/>
                    <a:gd name="connsiteY11" fmla="*/ 1304600 h 2039827"/>
                    <a:gd name="connsiteX12" fmla="*/ 336979 w 1615903"/>
                    <a:gd name="connsiteY12" fmla="*/ 1329313 h 2039827"/>
                    <a:gd name="connsiteX13" fmla="*/ 442011 w 1615903"/>
                    <a:gd name="connsiteY13" fmla="*/ 1409632 h 2039827"/>
                    <a:gd name="connsiteX14" fmla="*/ 448190 w 1615903"/>
                    <a:gd name="connsiteY14" fmla="*/ 1384919 h 2039827"/>
                    <a:gd name="connsiteX15" fmla="*/ 584114 w 1615903"/>
                    <a:gd name="connsiteY15" fmla="*/ 1452881 h 2039827"/>
                    <a:gd name="connsiteX16" fmla="*/ 584114 w 1615903"/>
                    <a:gd name="connsiteY16" fmla="*/ 1452881 h 2039827"/>
                    <a:gd name="connsiteX17" fmla="*/ 615006 w 1615903"/>
                    <a:gd name="connsiteY17" fmla="*/ 1397276 h 2039827"/>
                    <a:gd name="connsiteX18" fmla="*/ 670611 w 1615903"/>
                    <a:gd name="connsiteY18" fmla="*/ 1329313 h 2039827"/>
                    <a:gd name="connsiteX19" fmla="*/ 1208130 w 1615903"/>
                    <a:gd name="connsiteY19" fmla="*/ 1817405 h 2039827"/>
                    <a:gd name="connsiteX20" fmla="*/ 1232844 w 1615903"/>
                    <a:gd name="connsiteY20" fmla="*/ 1879189 h 2039827"/>
                    <a:gd name="connsiteX21" fmla="*/ 1257557 w 1615903"/>
                    <a:gd name="connsiteY21" fmla="*/ 1940973 h 2039827"/>
                    <a:gd name="connsiteX22" fmla="*/ 1288449 w 1615903"/>
                    <a:gd name="connsiteY22" fmla="*/ 1984222 h 2039827"/>
                    <a:gd name="connsiteX23" fmla="*/ 1449087 w 1615903"/>
                    <a:gd name="connsiteY23" fmla="*/ 2027470 h 2039827"/>
                    <a:gd name="connsiteX24" fmla="*/ 1615903 w 1615903"/>
                    <a:gd name="connsiteY24" fmla="*/ 2039827 h 2039827"/>
                    <a:gd name="connsiteX25" fmla="*/ 1535584 w 1615903"/>
                    <a:gd name="connsiteY25" fmla="*/ 1848297 h 2039827"/>
                    <a:gd name="connsiteX26" fmla="*/ 1547941 w 1615903"/>
                    <a:gd name="connsiteY26" fmla="*/ 1817405 h 2039827"/>
                    <a:gd name="connsiteX27" fmla="*/ 1541762 w 1615903"/>
                    <a:gd name="connsiteY27" fmla="*/ 1798870 h 2039827"/>
                    <a:gd name="connsiteX28" fmla="*/ 1498514 w 1615903"/>
                    <a:gd name="connsiteY28" fmla="*/ 1774157 h 2039827"/>
                    <a:gd name="connsiteX29" fmla="*/ 1547941 w 1615903"/>
                    <a:gd name="connsiteY29" fmla="*/ 1743265 h 2039827"/>
                    <a:gd name="connsiteX30" fmla="*/ 1560298 w 1615903"/>
                    <a:gd name="connsiteY30" fmla="*/ 1700016 h 2039827"/>
                    <a:gd name="connsiteX31" fmla="*/ 1535584 w 1615903"/>
                    <a:gd name="connsiteY31" fmla="*/ 1669124 h 2039827"/>
                    <a:gd name="connsiteX32" fmla="*/ 1603546 w 1615903"/>
                    <a:gd name="connsiteY32" fmla="*/ 501411 h 2039827"/>
                    <a:gd name="connsiteX33" fmla="*/ 1529406 w 1615903"/>
                    <a:gd name="connsiteY33" fmla="*/ 495232 h 2039827"/>
                    <a:gd name="connsiteX34" fmla="*/ 1498514 w 1615903"/>
                    <a:gd name="connsiteY34" fmla="*/ 470519 h 2039827"/>
                    <a:gd name="connsiteX35" fmla="*/ 1451525 w 1615903"/>
                    <a:gd name="connsiteY35" fmla="*/ 481697 h 2039827"/>
                    <a:gd name="connsiteX36" fmla="*/ 1372168 w 1615903"/>
                    <a:gd name="connsiteY36" fmla="*/ 433707 h 2039827"/>
                    <a:gd name="connsiteX37" fmla="*/ 1300806 w 1615903"/>
                    <a:gd name="connsiteY37" fmla="*/ 451984 h 2039827"/>
                    <a:gd name="connsiteX38" fmla="*/ 1269914 w 1615903"/>
                    <a:gd name="connsiteY38" fmla="*/ 439627 h 2039827"/>
                    <a:gd name="connsiteX39" fmla="*/ 1250011 w 1615903"/>
                    <a:gd name="connsiteY39" fmla="*/ 432292 h 2039827"/>
                    <a:gd name="connsiteX40" fmla="*/ 1220487 w 1615903"/>
                    <a:gd name="connsiteY40" fmla="*/ 396378 h 2039827"/>
                    <a:gd name="connsiteX41" fmla="*/ 1153535 w 1615903"/>
                    <a:gd name="connsiteY41" fmla="*/ 390478 h 2039827"/>
                    <a:gd name="connsiteX42" fmla="*/ 1115454 w 1615903"/>
                    <a:gd name="connsiteY42" fmla="*/ 371665 h 2039827"/>
                    <a:gd name="connsiteX43" fmla="*/ 1096919 w 1615903"/>
                    <a:gd name="connsiteY43" fmla="*/ 371665 h 2039827"/>
                    <a:gd name="connsiteX44" fmla="*/ 1084562 w 1615903"/>
                    <a:gd name="connsiteY44" fmla="*/ 359308 h 2039827"/>
                    <a:gd name="connsiteX45" fmla="*/ 1072206 w 1615903"/>
                    <a:gd name="connsiteY45" fmla="*/ 353130 h 2039827"/>
                    <a:gd name="connsiteX46" fmla="*/ 1077975 w 1615903"/>
                    <a:gd name="connsiteY46" fmla="*/ 10936 h 2039827"/>
                    <a:gd name="connsiteX47" fmla="*/ 608423 w 1615903"/>
                    <a:gd name="connsiteY47" fmla="*/ 0 h 2039827"/>
                    <a:gd name="connsiteX0" fmla="*/ 608423 w 1615903"/>
                    <a:gd name="connsiteY0" fmla="*/ 0 h 2039827"/>
                    <a:gd name="connsiteX1" fmla="*/ 590292 w 1615903"/>
                    <a:gd name="connsiteY1" fmla="*/ 872113 h 2039827"/>
                    <a:gd name="connsiteX2" fmla="*/ 6178 w 1615903"/>
                    <a:gd name="connsiteY2" fmla="*/ 841299 h 2039827"/>
                    <a:gd name="connsiteX3" fmla="*/ 0 w 1615903"/>
                    <a:gd name="connsiteY3" fmla="*/ 880734 h 2039827"/>
                    <a:gd name="connsiteX4" fmla="*/ 58952 w 1615903"/>
                    <a:gd name="connsiteY4" fmla="*/ 921540 h 2039827"/>
                    <a:gd name="connsiteX5" fmla="*/ 114557 w 1615903"/>
                    <a:gd name="connsiteY5" fmla="*/ 989503 h 2039827"/>
                    <a:gd name="connsiteX6" fmla="*/ 163984 w 1615903"/>
                    <a:gd name="connsiteY6" fmla="*/ 1063643 h 2039827"/>
                    <a:gd name="connsiteX7" fmla="*/ 213411 w 1615903"/>
                    <a:gd name="connsiteY7" fmla="*/ 1076000 h 2039827"/>
                    <a:gd name="connsiteX8" fmla="*/ 250481 w 1615903"/>
                    <a:gd name="connsiteY8" fmla="*/ 1125427 h 2039827"/>
                    <a:gd name="connsiteX9" fmla="*/ 281373 w 1615903"/>
                    <a:gd name="connsiteY9" fmla="*/ 1174854 h 2039827"/>
                    <a:gd name="connsiteX10" fmla="*/ 306087 w 1615903"/>
                    <a:gd name="connsiteY10" fmla="*/ 1230459 h 2039827"/>
                    <a:gd name="connsiteX11" fmla="*/ 318444 w 1615903"/>
                    <a:gd name="connsiteY11" fmla="*/ 1304600 h 2039827"/>
                    <a:gd name="connsiteX12" fmla="*/ 336979 w 1615903"/>
                    <a:gd name="connsiteY12" fmla="*/ 1329313 h 2039827"/>
                    <a:gd name="connsiteX13" fmla="*/ 442011 w 1615903"/>
                    <a:gd name="connsiteY13" fmla="*/ 1409632 h 2039827"/>
                    <a:gd name="connsiteX14" fmla="*/ 448190 w 1615903"/>
                    <a:gd name="connsiteY14" fmla="*/ 1384919 h 2039827"/>
                    <a:gd name="connsiteX15" fmla="*/ 584114 w 1615903"/>
                    <a:gd name="connsiteY15" fmla="*/ 1452881 h 2039827"/>
                    <a:gd name="connsiteX16" fmla="*/ 584114 w 1615903"/>
                    <a:gd name="connsiteY16" fmla="*/ 1452881 h 2039827"/>
                    <a:gd name="connsiteX17" fmla="*/ 615006 w 1615903"/>
                    <a:gd name="connsiteY17" fmla="*/ 1397276 h 2039827"/>
                    <a:gd name="connsiteX18" fmla="*/ 670611 w 1615903"/>
                    <a:gd name="connsiteY18" fmla="*/ 1329313 h 2039827"/>
                    <a:gd name="connsiteX19" fmla="*/ 1208130 w 1615903"/>
                    <a:gd name="connsiteY19" fmla="*/ 1817405 h 2039827"/>
                    <a:gd name="connsiteX20" fmla="*/ 1232844 w 1615903"/>
                    <a:gd name="connsiteY20" fmla="*/ 1879189 h 2039827"/>
                    <a:gd name="connsiteX21" fmla="*/ 1257557 w 1615903"/>
                    <a:gd name="connsiteY21" fmla="*/ 1940973 h 2039827"/>
                    <a:gd name="connsiteX22" fmla="*/ 1288449 w 1615903"/>
                    <a:gd name="connsiteY22" fmla="*/ 1984222 h 2039827"/>
                    <a:gd name="connsiteX23" fmla="*/ 1449087 w 1615903"/>
                    <a:gd name="connsiteY23" fmla="*/ 2027470 h 2039827"/>
                    <a:gd name="connsiteX24" fmla="*/ 1615903 w 1615903"/>
                    <a:gd name="connsiteY24" fmla="*/ 2039827 h 2039827"/>
                    <a:gd name="connsiteX25" fmla="*/ 1547941 w 1615903"/>
                    <a:gd name="connsiteY25" fmla="*/ 1817405 h 2039827"/>
                    <a:gd name="connsiteX26" fmla="*/ 1541762 w 1615903"/>
                    <a:gd name="connsiteY26" fmla="*/ 1798870 h 2039827"/>
                    <a:gd name="connsiteX27" fmla="*/ 1498514 w 1615903"/>
                    <a:gd name="connsiteY27" fmla="*/ 1774157 h 2039827"/>
                    <a:gd name="connsiteX28" fmla="*/ 1547941 w 1615903"/>
                    <a:gd name="connsiteY28" fmla="*/ 1743265 h 2039827"/>
                    <a:gd name="connsiteX29" fmla="*/ 1560298 w 1615903"/>
                    <a:gd name="connsiteY29" fmla="*/ 1700016 h 2039827"/>
                    <a:gd name="connsiteX30" fmla="*/ 1535584 w 1615903"/>
                    <a:gd name="connsiteY30" fmla="*/ 1669124 h 2039827"/>
                    <a:gd name="connsiteX31" fmla="*/ 1603546 w 1615903"/>
                    <a:gd name="connsiteY31" fmla="*/ 501411 h 2039827"/>
                    <a:gd name="connsiteX32" fmla="*/ 1529406 w 1615903"/>
                    <a:gd name="connsiteY32" fmla="*/ 495232 h 2039827"/>
                    <a:gd name="connsiteX33" fmla="*/ 1498514 w 1615903"/>
                    <a:gd name="connsiteY33" fmla="*/ 470519 h 2039827"/>
                    <a:gd name="connsiteX34" fmla="*/ 1451525 w 1615903"/>
                    <a:gd name="connsiteY34" fmla="*/ 481697 h 2039827"/>
                    <a:gd name="connsiteX35" fmla="*/ 1372168 w 1615903"/>
                    <a:gd name="connsiteY35" fmla="*/ 433707 h 2039827"/>
                    <a:gd name="connsiteX36" fmla="*/ 1300806 w 1615903"/>
                    <a:gd name="connsiteY36" fmla="*/ 451984 h 2039827"/>
                    <a:gd name="connsiteX37" fmla="*/ 1269914 w 1615903"/>
                    <a:gd name="connsiteY37" fmla="*/ 439627 h 2039827"/>
                    <a:gd name="connsiteX38" fmla="*/ 1250011 w 1615903"/>
                    <a:gd name="connsiteY38" fmla="*/ 432292 h 2039827"/>
                    <a:gd name="connsiteX39" fmla="*/ 1220487 w 1615903"/>
                    <a:gd name="connsiteY39" fmla="*/ 396378 h 2039827"/>
                    <a:gd name="connsiteX40" fmla="*/ 1153535 w 1615903"/>
                    <a:gd name="connsiteY40" fmla="*/ 390478 h 2039827"/>
                    <a:gd name="connsiteX41" fmla="*/ 1115454 w 1615903"/>
                    <a:gd name="connsiteY41" fmla="*/ 371665 h 2039827"/>
                    <a:gd name="connsiteX42" fmla="*/ 1096919 w 1615903"/>
                    <a:gd name="connsiteY42" fmla="*/ 371665 h 2039827"/>
                    <a:gd name="connsiteX43" fmla="*/ 1084562 w 1615903"/>
                    <a:gd name="connsiteY43" fmla="*/ 359308 h 2039827"/>
                    <a:gd name="connsiteX44" fmla="*/ 1072206 w 1615903"/>
                    <a:gd name="connsiteY44" fmla="*/ 353130 h 2039827"/>
                    <a:gd name="connsiteX45" fmla="*/ 1077975 w 1615903"/>
                    <a:gd name="connsiteY45" fmla="*/ 10936 h 2039827"/>
                    <a:gd name="connsiteX46" fmla="*/ 608423 w 1615903"/>
                    <a:gd name="connsiteY46" fmla="*/ 0 h 2039827"/>
                    <a:gd name="connsiteX0" fmla="*/ 608423 w 1603546"/>
                    <a:gd name="connsiteY0" fmla="*/ 0 h 2027470"/>
                    <a:gd name="connsiteX1" fmla="*/ 590292 w 1603546"/>
                    <a:gd name="connsiteY1" fmla="*/ 872113 h 2027470"/>
                    <a:gd name="connsiteX2" fmla="*/ 6178 w 1603546"/>
                    <a:gd name="connsiteY2" fmla="*/ 841299 h 2027470"/>
                    <a:gd name="connsiteX3" fmla="*/ 0 w 1603546"/>
                    <a:gd name="connsiteY3" fmla="*/ 880734 h 2027470"/>
                    <a:gd name="connsiteX4" fmla="*/ 58952 w 1603546"/>
                    <a:gd name="connsiteY4" fmla="*/ 921540 h 2027470"/>
                    <a:gd name="connsiteX5" fmla="*/ 114557 w 1603546"/>
                    <a:gd name="connsiteY5" fmla="*/ 989503 h 2027470"/>
                    <a:gd name="connsiteX6" fmla="*/ 163984 w 1603546"/>
                    <a:gd name="connsiteY6" fmla="*/ 1063643 h 2027470"/>
                    <a:gd name="connsiteX7" fmla="*/ 213411 w 1603546"/>
                    <a:gd name="connsiteY7" fmla="*/ 1076000 h 2027470"/>
                    <a:gd name="connsiteX8" fmla="*/ 250481 w 1603546"/>
                    <a:gd name="connsiteY8" fmla="*/ 1125427 h 2027470"/>
                    <a:gd name="connsiteX9" fmla="*/ 281373 w 1603546"/>
                    <a:gd name="connsiteY9" fmla="*/ 1174854 h 2027470"/>
                    <a:gd name="connsiteX10" fmla="*/ 306087 w 1603546"/>
                    <a:gd name="connsiteY10" fmla="*/ 1230459 h 2027470"/>
                    <a:gd name="connsiteX11" fmla="*/ 318444 w 1603546"/>
                    <a:gd name="connsiteY11" fmla="*/ 1304600 h 2027470"/>
                    <a:gd name="connsiteX12" fmla="*/ 336979 w 1603546"/>
                    <a:gd name="connsiteY12" fmla="*/ 1329313 h 2027470"/>
                    <a:gd name="connsiteX13" fmla="*/ 442011 w 1603546"/>
                    <a:gd name="connsiteY13" fmla="*/ 1409632 h 2027470"/>
                    <a:gd name="connsiteX14" fmla="*/ 448190 w 1603546"/>
                    <a:gd name="connsiteY14" fmla="*/ 1384919 h 2027470"/>
                    <a:gd name="connsiteX15" fmla="*/ 584114 w 1603546"/>
                    <a:gd name="connsiteY15" fmla="*/ 1452881 h 2027470"/>
                    <a:gd name="connsiteX16" fmla="*/ 584114 w 1603546"/>
                    <a:gd name="connsiteY16" fmla="*/ 1452881 h 2027470"/>
                    <a:gd name="connsiteX17" fmla="*/ 615006 w 1603546"/>
                    <a:gd name="connsiteY17" fmla="*/ 1397276 h 2027470"/>
                    <a:gd name="connsiteX18" fmla="*/ 670611 w 1603546"/>
                    <a:gd name="connsiteY18" fmla="*/ 1329313 h 2027470"/>
                    <a:gd name="connsiteX19" fmla="*/ 1208130 w 1603546"/>
                    <a:gd name="connsiteY19" fmla="*/ 1817405 h 2027470"/>
                    <a:gd name="connsiteX20" fmla="*/ 1232844 w 1603546"/>
                    <a:gd name="connsiteY20" fmla="*/ 1879189 h 2027470"/>
                    <a:gd name="connsiteX21" fmla="*/ 1257557 w 1603546"/>
                    <a:gd name="connsiteY21" fmla="*/ 1940973 h 2027470"/>
                    <a:gd name="connsiteX22" fmla="*/ 1288449 w 1603546"/>
                    <a:gd name="connsiteY22" fmla="*/ 1984222 h 2027470"/>
                    <a:gd name="connsiteX23" fmla="*/ 1449087 w 1603546"/>
                    <a:gd name="connsiteY23" fmla="*/ 2027470 h 2027470"/>
                    <a:gd name="connsiteX24" fmla="*/ 1547941 w 1603546"/>
                    <a:gd name="connsiteY24" fmla="*/ 1817405 h 2027470"/>
                    <a:gd name="connsiteX25" fmla="*/ 1541762 w 1603546"/>
                    <a:gd name="connsiteY25" fmla="*/ 1798870 h 2027470"/>
                    <a:gd name="connsiteX26" fmla="*/ 1498514 w 1603546"/>
                    <a:gd name="connsiteY26" fmla="*/ 1774157 h 2027470"/>
                    <a:gd name="connsiteX27" fmla="*/ 1547941 w 1603546"/>
                    <a:gd name="connsiteY27" fmla="*/ 1743265 h 2027470"/>
                    <a:gd name="connsiteX28" fmla="*/ 1560298 w 1603546"/>
                    <a:gd name="connsiteY28" fmla="*/ 1700016 h 2027470"/>
                    <a:gd name="connsiteX29" fmla="*/ 1535584 w 1603546"/>
                    <a:gd name="connsiteY29" fmla="*/ 1669124 h 2027470"/>
                    <a:gd name="connsiteX30" fmla="*/ 1603546 w 1603546"/>
                    <a:gd name="connsiteY30" fmla="*/ 501411 h 2027470"/>
                    <a:gd name="connsiteX31" fmla="*/ 1529406 w 1603546"/>
                    <a:gd name="connsiteY31" fmla="*/ 495232 h 2027470"/>
                    <a:gd name="connsiteX32" fmla="*/ 1498514 w 1603546"/>
                    <a:gd name="connsiteY32" fmla="*/ 470519 h 2027470"/>
                    <a:gd name="connsiteX33" fmla="*/ 1451525 w 1603546"/>
                    <a:gd name="connsiteY33" fmla="*/ 481697 h 2027470"/>
                    <a:gd name="connsiteX34" fmla="*/ 1372168 w 1603546"/>
                    <a:gd name="connsiteY34" fmla="*/ 433707 h 2027470"/>
                    <a:gd name="connsiteX35" fmla="*/ 1300806 w 1603546"/>
                    <a:gd name="connsiteY35" fmla="*/ 451984 h 2027470"/>
                    <a:gd name="connsiteX36" fmla="*/ 1269914 w 1603546"/>
                    <a:gd name="connsiteY36" fmla="*/ 439627 h 2027470"/>
                    <a:gd name="connsiteX37" fmla="*/ 1250011 w 1603546"/>
                    <a:gd name="connsiteY37" fmla="*/ 432292 h 2027470"/>
                    <a:gd name="connsiteX38" fmla="*/ 1220487 w 1603546"/>
                    <a:gd name="connsiteY38" fmla="*/ 396378 h 2027470"/>
                    <a:gd name="connsiteX39" fmla="*/ 1153535 w 1603546"/>
                    <a:gd name="connsiteY39" fmla="*/ 390478 h 2027470"/>
                    <a:gd name="connsiteX40" fmla="*/ 1115454 w 1603546"/>
                    <a:gd name="connsiteY40" fmla="*/ 371665 h 2027470"/>
                    <a:gd name="connsiteX41" fmla="*/ 1096919 w 1603546"/>
                    <a:gd name="connsiteY41" fmla="*/ 371665 h 2027470"/>
                    <a:gd name="connsiteX42" fmla="*/ 1084562 w 1603546"/>
                    <a:gd name="connsiteY42" fmla="*/ 359308 h 2027470"/>
                    <a:gd name="connsiteX43" fmla="*/ 1072206 w 1603546"/>
                    <a:gd name="connsiteY43" fmla="*/ 353130 h 2027470"/>
                    <a:gd name="connsiteX44" fmla="*/ 1077975 w 1603546"/>
                    <a:gd name="connsiteY44" fmla="*/ 10936 h 2027470"/>
                    <a:gd name="connsiteX45" fmla="*/ 608423 w 1603546"/>
                    <a:gd name="connsiteY45" fmla="*/ 0 h 2027470"/>
                    <a:gd name="connsiteX0" fmla="*/ 608423 w 1603546"/>
                    <a:gd name="connsiteY0" fmla="*/ 0 h 2027470"/>
                    <a:gd name="connsiteX1" fmla="*/ 590292 w 1603546"/>
                    <a:gd name="connsiteY1" fmla="*/ 872113 h 2027470"/>
                    <a:gd name="connsiteX2" fmla="*/ 6178 w 1603546"/>
                    <a:gd name="connsiteY2" fmla="*/ 841299 h 2027470"/>
                    <a:gd name="connsiteX3" fmla="*/ 0 w 1603546"/>
                    <a:gd name="connsiteY3" fmla="*/ 880734 h 2027470"/>
                    <a:gd name="connsiteX4" fmla="*/ 58952 w 1603546"/>
                    <a:gd name="connsiteY4" fmla="*/ 921540 h 2027470"/>
                    <a:gd name="connsiteX5" fmla="*/ 114557 w 1603546"/>
                    <a:gd name="connsiteY5" fmla="*/ 989503 h 2027470"/>
                    <a:gd name="connsiteX6" fmla="*/ 163984 w 1603546"/>
                    <a:gd name="connsiteY6" fmla="*/ 1063643 h 2027470"/>
                    <a:gd name="connsiteX7" fmla="*/ 213411 w 1603546"/>
                    <a:gd name="connsiteY7" fmla="*/ 1076000 h 2027470"/>
                    <a:gd name="connsiteX8" fmla="*/ 250481 w 1603546"/>
                    <a:gd name="connsiteY8" fmla="*/ 1125427 h 2027470"/>
                    <a:gd name="connsiteX9" fmla="*/ 281373 w 1603546"/>
                    <a:gd name="connsiteY9" fmla="*/ 1174854 h 2027470"/>
                    <a:gd name="connsiteX10" fmla="*/ 306087 w 1603546"/>
                    <a:gd name="connsiteY10" fmla="*/ 1230459 h 2027470"/>
                    <a:gd name="connsiteX11" fmla="*/ 318444 w 1603546"/>
                    <a:gd name="connsiteY11" fmla="*/ 1304600 h 2027470"/>
                    <a:gd name="connsiteX12" fmla="*/ 336979 w 1603546"/>
                    <a:gd name="connsiteY12" fmla="*/ 1329313 h 2027470"/>
                    <a:gd name="connsiteX13" fmla="*/ 442011 w 1603546"/>
                    <a:gd name="connsiteY13" fmla="*/ 1409632 h 2027470"/>
                    <a:gd name="connsiteX14" fmla="*/ 448190 w 1603546"/>
                    <a:gd name="connsiteY14" fmla="*/ 1384919 h 2027470"/>
                    <a:gd name="connsiteX15" fmla="*/ 584114 w 1603546"/>
                    <a:gd name="connsiteY15" fmla="*/ 1452881 h 2027470"/>
                    <a:gd name="connsiteX16" fmla="*/ 584114 w 1603546"/>
                    <a:gd name="connsiteY16" fmla="*/ 1452881 h 2027470"/>
                    <a:gd name="connsiteX17" fmla="*/ 615006 w 1603546"/>
                    <a:gd name="connsiteY17" fmla="*/ 1397276 h 2027470"/>
                    <a:gd name="connsiteX18" fmla="*/ 670611 w 1603546"/>
                    <a:gd name="connsiteY18" fmla="*/ 1329313 h 2027470"/>
                    <a:gd name="connsiteX19" fmla="*/ 1208130 w 1603546"/>
                    <a:gd name="connsiteY19" fmla="*/ 1817405 h 2027470"/>
                    <a:gd name="connsiteX20" fmla="*/ 1232844 w 1603546"/>
                    <a:gd name="connsiteY20" fmla="*/ 1879189 h 2027470"/>
                    <a:gd name="connsiteX21" fmla="*/ 1257557 w 1603546"/>
                    <a:gd name="connsiteY21" fmla="*/ 1940973 h 2027470"/>
                    <a:gd name="connsiteX22" fmla="*/ 1288449 w 1603546"/>
                    <a:gd name="connsiteY22" fmla="*/ 1984222 h 2027470"/>
                    <a:gd name="connsiteX23" fmla="*/ 1449087 w 1603546"/>
                    <a:gd name="connsiteY23" fmla="*/ 2027470 h 2027470"/>
                    <a:gd name="connsiteX24" fmla="*/ 1547941 w 1603546"/>
                    <a:gd name="connsiteY24" fmla="*/ 1817405 h 2027470"/>
                    <a:gd name="connsiteX25" fmla="*/ 1498514 w 1603546"/>
                    <a:gd name="connsiteY25" fmla="*/ 1774157 h 2027470"/>
                    <a:gd name="connsiteX26" fmla="*/ 1547941 w 1603546"/>
                    <a:gd name="connsiteY26" fmla="*/ 1743265 h 2027470"/>
                    <a:gd name="connsiteX27" fmla="*/ 1560298 w 1603546"/>
                    <a:gd name="connsiteY27" fmla="*/ 1700016 h 2027470"/>
                    <a:gd name="connsiteX28" fmla="*/ 1535584 w 1603546"/>
                    <a:gd name="connsiteY28" fmla="*/ 1669124 h 2027470"/>
                    <a:gd name="connsiteX29" fmla="*/ 1603546 w 1603546"/>
                    <a:gd name="connsiteY29" fmla="*/ 501411 h 2027470"/>
                    <a:gd name="connsiteX30" fmla="*/ 1529406 w 1603546"/>
                    <a:gd name="connsiteY30" fmla="*/ 495232 h 2027470"/>
                    <a:gd name="connsiteX31" fmla="*/ 1498514 w 1603546"/>
                    <a:gd name="connsiteY31" fmla="*/ 470519 h 2027470"/>
                    <a:gd name="connsiteX32" fmla="*/ 1451525 w 1603546"/>
                    <a:gd name="connsiteY32" fmla="*/ 481697 h 2027470"/>
                    <a:gd name="connsiteX33" fmla="*/ 1372168 w 1603546"/>
                    <a:gd name="connsiteY33" fmla="*/ 433707 h 2027470"/>
                    <a:gd name="connsiteX34" fmla="*/ 1300806 w 1603546"/>
                    <a:gd name="connsiteY34" fmla="*/ 451984 h 2027470"/>
                    <a:gd name="connsiteX35" fmla="*/ 1269914 w 1603546"/>
                    <a:gd name="connsiteY35" fmla="*/ 439627 h 2027470"/>
                    <a:gd name="connsiteX36" fmla="*/ 1250011 w 1603546"/>
                    <a:gd name="connsiteY36" fmla="*/ 432292 h 2027470"/>
                    <a:gd name="connsiteX37" fmla="*/ 1220487 w 1603546"/>
                    <a:gd name="connsiteY37" fmla="*/ 396378 h 2027470"/>
                    <a:gd name="connsiteX38" fmla="*/ 1153535 w 1603546"/>
                    <a:gd name="connsiteY38" fmla="*/ 390478 h 2027470"/>
                    <a:gd name="connsiteX39" fmla="*/ 1115454 w 1603546"/>
                    <a:gd name="connsiteY39" fmla="*/ 371665 h 2027470"/>
                    <a:gd name="connsiteX40" fmla="*/ 1096919 w 1603546"/>
                    <a:gd name="connsiteY40" fmla="*/ 371665 h 2027470"/>
                    <a:gd name="connsiteX41" fmla="*/ 1084562 w 1603546"/>
                    <a:gd name="connsiteY41" fmla="*/ 359308 h 2027470"/>
                    <a:gd name="connsiteX42" fmla="*/ 1072206 w 1603546"/>
                    <a:gd name="connsiteY42" fmla="*/ 353130 h 2027470"/>
                    <a:gd name="connsiteX43" fmla="*/ 1077975 w 1603546"/>
                    <a:gd name="connsiteY43" fmla="*/ 10936 h 2027470"/>
                    <a:gd name="connsiteX44" fmla="*/ 608423 w 1603546"/>
                    <a:gd name="connsiteY44" fmla="*/ 0 h 2027470"/>
                    <a:gd name="connsiteX0" fmla="*/ 608423 w 1603546"/>
                    <a:gd name="connsiteY0" fmla="*/ 0 h 2027470"/>
                    <a:gd name="connsiteX1" fmla="*/ 590292 w 1603546"/>
                    <a:gd name="connsiteY1" fmla="*/ 872113 h 2027470"/>
                    <a:gd name="connsiteX2" fmla="*/ 6178 w 1603546"/>
                    <a:gd name="connsiteY2" fmla="*/ 841299 h 2027470"/>
                    <a:gd name="connsiteX3" fmla="*/ 0 w 1603546"/>
                    <a:gd name="connsiteY3" fmla="*/ 880734 h 2027470"/>
                    <a:gd name="connsiteX4" fmla="*/ 58952 w 1603546"/>
                    <a:gd name="connsiteY4" fmla="*/ 921540 h 2027470"/>
                    <a:gd name="connsiteX5" fmla="*/ 114557 w 1603546"/>
                    <a:gd name="connsiteY5" fmla="*/ 989503 h 2027470"/>
                    <a:gd name="connsiteX6" fmla="*/ 163984 w 1603546"/>
                    <a:gd name="connsiteY6" fmla="*/ 1063643 h 2027470"/>
                    <a:gd name="connsiteX7" fmla="*/ 213411 w 1603546"/>
                    <a:gd name="connsiteY7" fmla="*/ 1076000 h 2027470"/>
                    <a:gd name="connsiteX8" fmla="*/ 250481 w 1603546"/>
                    <a:gd name="connsiteY8" fmla="*/ 1125427 h 2027470"/>
                    <a:gd name="connsiteX9" fmla="*/ 281373 w 1603546"/>
                    <a:gd name="connsiteY9" fmla="*/ 1174854 h 2027470"/>
                    <a:gd name="connsiteX10" fmla="*/ 306087 w 1603546"/>
                    <a:gd name="connsiteY10" fmla="*/ 1230459 h 2027470"/>
                    <a:gd name="connsiteX11" fmla="*/ 318444 w 1603546"/>
                    <a:gd name="connsiteY11" fmla="*/ 1304600 h 2027470"/>
                    <a:gd name="connsiteX12" fmla="*/ 336979 w 1603546"/>
                    <a:gd name="connsiteY12" fmla="*/ 1329313 h 2027470"/>
                    <a:gd name="connsiteX13" fmla="*/ 442011 w 1603546"/>
                    <a:gd name="connsiteY13" fmla="*/ 1409632 h 2027470"/>
                    <a:gd name="connsiteX14" fmla="*/ 448190 w 1603546"/>
                    <a:gd name="connsiteY14" fmla="*/ 1384919 h 2027470"/>
                    <a:gd name="connsiteX15" fmla="*/ 584114 w 1603546"/>
                    <a:gd name="connsiteY15" fmla="*/ 1452881 h 2027470"/>
                    <a:gd name="connsiteX16" fmla="*/ 584114 w 1603546"/>
                    <a:gd name="connsiteY16" fmla="*/ 1452881 h 2027470"/>
                    <a:gd name="connsiteX17" fmla="*/ 615006 w 1603546"/>
                    <a:gd name="connsiteY17" fmla="*/ 1397276 h 2027470"/>
                    <a:gd name="connsiteX18" fmla="*/ 670611 w 1603546"/>
                    <a:gd name="connsiteY18" fmla="*/ 1329313 h 2027470"/>
                    <a:gd name="connsiteX19" fmla="*/ 1208130 w 1603546"/>
                    <a:gd name="connsiteY19" fmla="*/ 1817405 h 2027470"/>
                    <a:gd name="connsiteX20" fmla="*/ 1232844 w 1603546"/>
                    <a:gd name="connsiteY20" fmla="*/ 1879189 h 2027470"/>
                    <a:gd name="connsiteX21" fmla="*/ 1257557 w 1603546"/>
                    <a:gd name="connsiteY21" fmla="*/ 1940973 h 2027470"/>
                    <a:gd name="connsiteX22" fmla="*/ 1288449 w 1603546"/>
                    <a:gd name="connsiteY22" fmla="*/ 1984222 h 2027470"/>
                    <a:gd name="connsiteX23" fmla="*/ 1449087 w 1603546"/>
                    <a:gd name="connsiteY23" fmla="*/ 2027470 h 2027470"/>
                    <a:gd name="connsiteX24" fmla="*/ 1498514 w 1603546"/>
                    <a:gd name="connsiteY24" fmla="*/ 1774157 h 2027470"/>
                    <a:gd name="connsiteX25" fmla="*/ 1547941 w 1603546"/>
                    <a:gd name="connsiteY25" fmla="*/ 1743265 h 2027470"/>
                    <a:gd name="connsiteX26" fmla="*/ 1560298 w 1603546"/>
                    <a:gd name="connsiteY26" fmla="*/ 1700016 h 2027470"/>
                    <a:gd name="connsiteX27" fmla="*/ 1535584 w 1603546"/>
                    <a:gd name="connsiteY27" fmla="*/ 1669124 h 2027470"/>
                    <a:gd name="connsiteX28" fmla="*/ 1603546 w 1603546"/>
                    <a:gd name="connsiteY28" fmla="*/ 501411 h 2027470"/>
                    <a:gd name="connsiteX29" fmla="*/ 1529406 w 1603546"/>
                    <a:gd name="connsiteY29" fmla="*/ 495232 h 2027470"/>
                    <a:gd name="connsiteX30" fmla="*/ 1498514 w 1603546"/>
                    <a:gd name="connsiteY30" fmla="*/ 470519 h 2027470"/>
                    <a:gd name="connsiteX31" fmla="*/ 1451525 w 1603546"/>
                    <a:gd name="connsiteY31" fmla="*/ 481697 h 2027470"/>
                    <a:gd name="connsiteX32" fmla="*/ 1372168 w 1603546"/>
                    <a:gd name="connsiteY32" fmla="*/ 433707 h 2027470"/>
                    <a:gd name="connsiteX33" fmla="*/ 1300806 w 1603546"/>
                    <a:gd name="connsiteY33" fmla="*/ 451984 h 2027470"/>
                    <a:gd name="connsiteX34" fmla="*/ 1269914 w 1603546"/>
                    <a:gd name="connsiteY34" fmla="*/ 439627 h 2027470"/>
                    <a:gd name="connsiteX35" fmla="*/ 1250011 w 1603546"/>
                    <a:gd name="connsiteY35" fmla="*/ 432292 h 2027470"/>
                    <a:gd name="connsiteX36" fmla="*/ 1220487 w 1603546"/>
                    <a:gd name="connsiteY36" fmla="*/ 396378 h 2027470"/>
                    <a:gd name="connsiteX37" fmla="*/ 1153535 w 1603546"/>
                    <a:gd name="connsiteY37" fmla="*/ 390478 h 2027470"/>
                    <a:gd name="connsiteX38" fmla="*/ 1115454 w 1603546"/>
                    <a:gd name="connsiteY38" fmla="*/ 371665 h 2027470"/>
                    <a:gd name="connsiteX39" fmla="*/ 1096919 w 1603546"/>
                    <a:gd name="connsiteY39" fmla="*/ 371665 h 2027470"/>
                    <a:gd name="connsiteX40" fmla="*/ 1084562 w 1603546"/>
                    <a:gd name="connsiteY40" fmla="*/ 359308 h 2027470"/>
                    <a:gd name="connsiteX41" fmla="*/ 1072206 w 1603546"/>
                    <a:gd name="connsiteY41" fmla="*/ 353130 h 2027470"/>
                    <a:gd name="connsiteX42" fmla="*/ 1077975 w 1603546"/>
                    <a:gd name="connsiteY42" fmla="*/ 10936 h 2027470"/>
                    <a:gd name="connsiteX43" fmla="*/ 608423 w 1603546"/>
                    <a:gd name="connsiteY43" fmla="*/ 0 h 2027470"/>
                    <a:gd name="connsiteX0" fmla="*/ 608423 w 1603546"/>
                    <a:gd name="connsiteY0" fmla="*/ 0 h 2027470"/>
                    <a:gd name="connsiteX1" fmla="*/ 590292 w 1603546"/>
                    <a:gd name="connsiteY1" fmla="*/ 872113 h 2027470"/>
                    <a:gd name="connsiteX2" fmla="*/ 6178 w 1603546"/>
                    <a:gd name="connsiteY2" fmla="*/ 841299 h 2027470"/>
                    <a:gd name="connsiteX3" fmla="*/ 0 w 1603546"/>
                    <a:gd name="connsiteY3" fmla="*/ 880734 h 2027470"/>
                    <a:gd name="connsiteX4" fmla="*/ 58952 w 1603546"/>
                    <a:gd name="connsiteY4" fmla="*/ 921540 h 2027470"/>
                    <a:gd name="connsiteX5" fmla="*/ 114557 w 1603546"/>
                    <a:gd name="connsiteY5" fmla="*/ 989503 h 2027470"/>
                    <a:gd name="connsiteX6" fmla="*/ 163984 w 1603546"/>
                    <a:gd name="connsiteY6" fmla="*/ 1063643 h 2027470"/>
                    <a:gd name="connsiteX7" fmla="*/ 213411 w 1603546"/>
                    <a:gd name="connsiteY7" fmla="*/ 1076000 h 2027470"/>
                    <a:gd name="connsiteX8" fmla="*/ 250481 w 1603546"/>
                    <a:gd name="connsiteY8" fmla="*/ 1125427 h 2027470"/>
                    <a:gd name="connsiteX9" fmla="*/ 281373 w 1603546"/>
                    <a:gd name="connsiteY9" fmla="*/ 1174854 h 2027470"/>
                    <a:gd name="connsiteX10" fmla="*/ 306087 w 1603546"/>
                    <a:gd name="connsiteY10" fmla="*/ 1230459 h 2027470"/>
                    <a:gd name="connsiteX11" fmla="*/ 318444 w 1603546"/>
                    <a:gd name="connsiteY11" fmla="*/ 1304600 h 2027470"/>
                    <a:gd name="connsiteX12" fmla="*/ 336979 w 1603546"/>
                    <a:gd name="connsiteY12" fmla="*/ 1329313 h 2027470"/>
                    <a:gd name="connsiteX13" fmla="*/ 442011 w 1603546"/>
                    <a:gd name="connsiteY13" fmla="*/ 1409632 h 2027470"/>
                    <a:gd name="connsiteX14" fmla="*/ 448190 w 1603546"/>
                    <a:gd name="connsiteY14" fmla="*/ 1384919 h 2027470"/>
                    <a:gd name="connsiteX15" fmla="*/ 584114 w 1603546"/>
                    <a:gd name="connsiteY15" fmla="*/ 1452881 h 2027470"/>
                    <a:gd name="connsiteX16" fmla="*/ 584114 w 1603546"/>
                    <a:gd name="connsiteY16" fmla="*/ 1452881 h 2027470"/>
                    <a:gd name="connsiteX17" fmla="*/ 615006 w 1603546"/>
                    <a:gd name="connsiteY17" fmla="*/ 1397276 h 2027470"/>
                    <a:gd name="connsiteX18" fmla="*/ 670611 w 1603546"/>
                    <a:gd name="connsiteY18" fmla="*/ 1329313 h 2027470"/>
                    <a:gd name="connsiteX19" fmla="*/ 1208130 w 1603546"/>
                    <a:gd name="connsiteY19" fmla="*/ 1817405 h 2027470"/>
                    <a:gd name="connsiteX20" fmla="*/ 1232844 w 1603546"/>
                    <a:gd name="connsiteY20" fmla="*/ 1879189 h 2027470"/>
                    <a:gd name="connsiteX21" fmla="*/ 1257557 w 1603546"/>
                    <a:gd name="connsiteY21" fmla="*/ 1940973 h 2027470"/>
                    <a:gd name="connsiteX22" fmla="*/ 1288449 w 1603546"/>
                    <a:gd name="connsiteY22" fmla="*/ 1984222 h 2027470"/>
                    <a:gd name="connsiteX23" fmla="*/ 1449087 w 1603546"/>
                    <a:gd name="connsiteY23" fmla="*/ 2027470 h 2027470"/>
                    <a:gd name="connsiteX24" fmla="*/ 1547941 w 1603546"/>
                    <a:gd name="connsiteY24" fmla="*/ 1743265 h 2027470"/>
                    <a:gd name="connsiteX25" fmla="*/ 1560298 w 1603546"/>
                    <a:gd name="connsiteY25" fmla="*/ 1700016 h 2027470"/>
                    <a:gd name="connsiteX26" fmla="*/ 1535584 w 1603546"/>
                    <a:gd name="connsiteY26" fmla="*/ 1669124 h 2027470"/>
                    <a:gd name="connsiteX27" fmla="*/ 1603546 w 1603546"/>
                    <a:gd name="connsiteY27" fmla="*/ 501411 h 2027470"/>
                    <a:gd name="connsiteX28" fmla="*/ 1529406 w 1603546"/>
                    <a:gd name="connsiteY28" fmla="*/ 495232 h 2027470"/>
                    <a:gd name="connsiteX29" fmla="*/ 1498514 w 1603546"/>
                    <a:gd name="connsiteY29" fmla="*/ 470519 h 2027470"/>
                    <a:gd name="connsiteX30" fmla="*/ 1451525 w 1603546"/>
                    <a:gd name="connsiteY30" fmla="*/ 481697 h 2027470"/>
                    <a:gd name="connsiteX31" fmla="*/ 1372168 w 1603546"/>
                    <a:gd name="connsiteY31" fmla="*/ 433707 h 2027470"/>
                    <a:gd name="connsiteX32" fmla="*/ 1300806 w 1603546"/>
                    <a:gd name="connsiteY32" fmla="*/ 451984 h 2027470"/>
                    <a:gd name="connsiteX33" fmla="*/ 1269914 w 1603546"/>
                    <a:gd name="connsiteY33" fmla="*/ 439627 h 2027470"/>
                    <a:gd name="connsiteX34" fmla="*/ 1250011 w 1603546"/>
                    <a:gd name="connsiteY34" fmla="*/ 432292 h 2027470"/>
                    <a:gd name="connsiteX35" fmla="*/ 1220487 w 1603546"/>
                    <a:gd name="connsiteY35" fmla="*/ 396378 h 2027470"/>
                    <a:gd name="connsiteX36" fmla="*/ 1153535 w 1603546"/>
                    <a:gd name="connsiteY36" fmla="*/ 390478 h 2027470"/>
                    <a:gd name="connsiteX37" fmla="*/ 1115454 w 1603546"/>
                    <a:gd name="connsiteY37" fmla="*/ 371665 h 2027470"/>
                    <a:gd name="connsiteX38" fmla="*/ 1096919 w 1603546"/>
                    <a:gd name="connsiteY38" fmla="*/ 371665 h 2027470"/>
                    <a:gd name="connsiteX39" fmla="*/ 1084562 w 1603546"/>
                    <a:gd name="connsiteY39" fmla="*/ 359308 h 2027470"/>
                    <a:gd name="connsiteX40" fmla="*/ 1072206 w 1603546"/>
                    <a:gd name="connsiteY40" fmla="*/ 353130 h 2027470"/>
                    <a:gd name="connsiteX41" fmla="*/ 1077975 w 1603546"/>
                    <a:gd name="connsiteY41" fmla="*/ 10936 h 2027470"/>
                    <a:gd name="connsiteX42" fmla="*/ 608423 w 1603546"/>
                    <a:gd name="connsiteY42" fmla="*/ 0 h 2027470"/>
                    <a:gd name="connsiteX0" fmla="*/ 608423 w 1603546"/>
                    <a:gd name="connsiteY0" fmla="*/ 0 h 2027470"/>
                    <a:gd name="connsiteX1" fmla="*/ 590292 w 1603546"/>
                    <a:gd name="connsiteY1" fmla="*/ 872113 h 2027470"/>
                    <a:gd name="connsiteX2" fmla="*/ 6178 w 1603546"/>
                    <a:gd name="connsiteY2" fmla="*/ 841299 h 2027470"/>
                    <a:gd name="connsiteX3" fmla="*/ 0 w 1603546"/>
                    <a:gd name="connsiteY3" fmla="*/ 880734 h 2027470"/>
                    <a:gd name="connsiteX4" fmla="*/ 58952 w 1603546"/>
                    <a:gd name="connsiteY4" fmla="*/ 921540 h 2027470"/>
                    <a:gd name="connsiteX5" fmla="*/ 114557 w 1603546"/>
                    <a:gd name="connsiteY5" fmla="*/ 989503 h 2027470"/>
                    <a:gd name="connsiteX6" fmla="*/ 163984 w 1603546"/>
                    <a:gd name="connsiteY6" fmla="*/ 1063643 h 2027470"/>
                    <a:gd name="connsiteX7" fmla="*/ 213411 w 1603546"/>
                    <a:gd name="connsiteY7" fmla="*/ 1076000 h 2027470"/>
                    <a:gd name="connsiteX8" fmla="*/ 250481 w 1603546"/>
                    <a:gd name="connsiteY8" fmla="*/ 1125427 h 2027470"/>
                    <a:gd name="connsiteX9" fmla="*/ 281373 w 1603546"/>
                    <a:gd name="connsiteY9" fmla="*/ 1174854 h 2027470"/>
                    <a:gd name="connsiteX10" fmla="*/ 306087 w 1603546"/>
                    <a:gd name="connsiteY10" fmla="*/ 1230459 h 2027470"/>
                    <a:gd name="connsiteX11" fmla="*/ 318444 w 1603546"/>
                    <a:gd name="connsiteY11" fmla="*/ 1304600 h 2027470"/>
                    <a:gd name="connsiteX12" fmla="*/ 336979 w 1603546"/>
                    <a:gd name="connsiteY12" fmla="*/ 1329313 h 2027470"/>
                    <a:gd name="connsiteX13" fmla="*/ 442011 w 1603546"/>
                    <a:gd name="connsiteY13" fmla="*/ 1409632 h 2027470"/>
                    <a:gd name="connsiteX14" fmla="*/ 448190 w 1603546"/>
                    <a:gd name="connsiteY14" fmla="*/ 1384919 h 2027470"/>
                    <a:gd name="connsiteX15" fmla="*/ 584114 w 1603546"/>
                    <a:gd name="connsiteY15" fmla="*/ 1452881 h 2027470"/>
                    <a:gd name="connsiteX16" fmla="*/ 584114 w 1603546"/>
                    <a:gd name="connsiteY16" fmla="*/ 1452881 h 2027470"/>
                    <a:gd name="connsiteX17" fmla="*/ 615006 w 1603546"/>
                    <a:gd name="connsiteY17" fmla="*/ 1397276 h 2027470"/>
                    <a:gd name="connsiteX18" fmla="*/ 670611 w 1603546"/>
                    <a:gd name="connsiteY18" fmla="*/ 1329313 h 2027470"/>
                    <a:gd name="connsiteX19" fmla="*/ 1208130 w 1603546"/>
                    <a:gd name="connsiteY19" fmla="*/ 1817405 h 2027470"/>
                    <a:gd name="connsiteX20" fmla="*/ 1232844 w 1603546"/>
                    <a:gd name="connsiteY20" fmla="*/ 1879189 h 2027470"/>
                    <a:gd name="connsiteX21" fmla="*/ 1257557 w 1603546"/>
                    <a:gd name="connsiteY21" fmla="*/ 1940973 h 2027470"/>
                    <a:gd name="connsiteX22" fmla="*/ 1288449 w 1603546"/>
                    <a:gd name="connsiteY22" fmla="*/ 1984222 h 2027470"/>
                    <a:gd name="connsiteX23" fmla="*/ 1449087 w 1603546"/>
                    <a:gd name="connsiteY23" fmla="*/ 2027470 h 2027470"/>
                    <a:gd name="connsiteX24" fmla="*/ 1560298 w 1603546"/>
                    <a:gd name="connsiteY24" fmla="*/ 1700016 h 2027470"/>
                    <a:gd name="connsiteX25" fmla="*/ 1535584 w 1603546"/>
                    <a:gd name="connsiteY25" fmla="*/ 1669124 h 2027470"/>
                    <a:gd name="connsiteX26" fmla="*/ 1603546 w 1603546"/>
                    <a:gd name="connsiteY26" fmla="*/ 501411 h 2027470"/>
                    <a:gd name="connsiteX27" fmla="*/ 1529406 w 1603546"/>
                    <a:gd name="connsiteY27" fmla="*/ 495232 h 2027470"/>
                    <a:gd name="connsiteX28" fmla="*/ 1498514 w 1603546"/>
                    <a:gd name="connsiteY28" fmla="*/ 470519 h 2027470"/>
                    <a:gd name="connsiteX29" fmla="*/ 1451525 w 1603546"/>
                    <a:gd name="connsiteY29" fmla="*/ 481697 h 2027470"/>
                    <a:gd name="connsiteX30" fmla="*/ 1372168 w 1603546"/>
                    <a:gd name="connsiteY30" fmla="*/ 433707 h 2027470"/>
                    <a:gd name="connsiteX31" fmla="*/ 1300806 w 1603546"/>
                    <a:gd name="connsiteY31" fmla="*/ 451984 h 2027470"/>
                    <a:gd name="connsiteX32" fmla="*/ 1269914 w 1603546"/>
                    <a:gd name="connsiteY32" fmla="*/ 439627 h 2027470"/>
                    <a:gd name="connsiteX33" fmla="*/ 1250011 w 1603546"/>
                    <a:gd name="connsiteY33" fmla="*/ 432292 h 2027470"/>
                    <a:gd name="connsiteX34" fmla="*/ 1220487 w 1603546"/>
                    <a:gd name="connsiteY34" fmla="*/ 396378 h 2027470"/>
                    <a:gd name="connsiteX35" fmla="*/ 1153535 w 1603546"/>
                    <a:gd name="connsiteY35" fmla="*/ 390478 h 2027470"/>
                    <a:gd name="connsiteX36" fmla="*/ 1115454 w 1603546"/>
                    <a:gd name="connsiteY36" fmla="*/ 371665 h 2027470"/>
                    <a:gd name="connsiteX37" fmla="*/ 1096919 w 1603546"/>
                    <a:gd name="connsiteY37" fmla="*/ 371665 h 2027470"/>
                    <a:gd name="connsiteX38" fmla="*/ 1084562 w 1603546"/>
                    <a:gd name="connsiteY38" fmla="*/ 359308 h 2027470"/>
                    <a:gd name="connsiteX39" fmla="*/ 1072206 w 1603546"/>
                    <a:gd name="connsiteY39" fmla="*/ 353130 h 2027470"/>
                    <a:gd name="connsiteX40" fmla="*/ 1077975 w 1603546"/>
                    <a:gd name="connsiteY40" fmla="*/ 10936 h 2027470"/>
                    <a:gd name="connsiteX41" fmla="*/ 608423 w 1603546"/>
                    <a:gd name="connsiteY41" fmla="*/ 0 h 2027470"/>
                    <a:gd name="connsiteX0" fmla="*/ 608423 w 1603546"/>
                    <a:gd name="connsiteY0" fmla="*/ 0 h 2027470"/>
                    <a:gd name="connsiteX1" fmla="*/ 590292 w 1603546"/>
                    <a:gd name="connsiteY1" fmla="*/ 872113 h 2027470"/>
                    <a:gd name="connsiteX2" fmla="*/ 6178 w 1603546"/>
                    <a:gd name="connsiteY2" fmla="*/ 841299 h 2027470"/>
                    <a:gd name="connsiteX3" fmla="*/ 0 w 1603546"/>
                    <a:gd name="connsiteY3" fmla="*/ 880734 h 2027470"/>
                    <a:gd name="connsiteX4" fmla="*/ 58952 w 1603546"/>
                    <a:gd name="connsiteY4" fmla="*/ 921540 h 2027470"/>
                    <a:gd name="connsiteX5" fmla="*/ 114557 w 1603546"/>
                    <a:gd name="connsiteY5" fmla="*/ 989503 h 2027470"/>
                    <a:gd name="connsiteX6" fmla="*/ 163984 w 1603546"/>
                    <a:gd name="connsiteY6" fmla="*/ 1063643 h 2027470"/>
                    <a:gd name="connsiteX7" fmla="*/ 213411 w 1603546"/>
                    <a:gd name="connsiteY7" fmla="*/ 1076000 h 2027470"/>
                    <a:gd name="connsiteX8" fmla="*/ 250481 w 1603546"/>
                    <a:gd name="connsiteY8" fmla="*/ 1125427 h 2027470"/>
                    <a:gd name="connsiteX9" fmla="*/ 281373 w 1603546"/>
                    <a:gd name="connsiteY9" fmla="*/ 1174854 h 2027470"/>
                    <a:gd name="connsiteX10" fmla="*/ 306087 w 1603546"/>
                    <a:gd name="connsiteY10" fmla="*/ 1230459 h 2027470"/>
                    <a:gd name="connsiteX11" fmla="*/ 318444 w 1603546"/>
                    <a:gd name="connsiteY11" fmla="*/ 1304600 h 2027470"/>
                    <a:gd name="connsiteX12" fmla="*/ 336979 w 1603546"/>
                    <a:gd name="connsiteY12" fmla="*/ 1329313 h 2027470"/>
                    <a:gd name="connsiteX13" fmla="*/ 442011 w 1603546"/>
                    <a:gd name="connsiteY13" fmla="*/ 1409632 h 2027470"/>
                    <a:gd name="connsiteX14" fmla="*/ 448190 w 1603546"/>
                    <a:gd name="connsiteY14" fmla="*/ 1384919 h 2027470"/>
                    <a:gd name="connsiteX15" fmla="*/ 584114 w 1603546"/>
                    <a:gd name="connsiteY15" fmla="*/ 1452881 h 2027470"/>
                    <a:gd name="connsiteX16" fmla="*/ 584114 w 1603546"/>
                    <a:gd name="connsiteY16" fmla="*/ 1452881 h 2027470"/>
                    <a:gd name="connsiteX17" fmla="*/ 615006 w 1603546"/>
                    <a:gd name="connsiteY17" fmla="*/ 1397276 h 2027470"/>
                    <a:gd name="connsiteX18" fmla="*/ 670611 w 1603546"/>
                    <a:gd name="connsiteY18" fmla="*/ 1329313 h 2027470"/>
                    <a:gd name="connsiteX19" fmla="*/ 1208130 w 1603546"/>
                    <a:gd name="connsiteY19" fmla="*/ 1817405 h 2027470"/>
                    <a:gd name="connsiteX20" fmla="*/ 1232844 w 1603546"/>
                    <a:gd name="connsiteY20" fmla="*/ 1879189 h 2027470"/>
                    <a:gd name="connsiteX21" fmla="*/ 1257557 w 1603546"/>
                    <a:gd name="connsiteY21" fmla="*/ 1940973 h 2027470"/>
                    <a:gd name="connsiteX22" fmla="*/ 1288449 w 1603546"/>
                    <a:gd name="connsiteY22" fmla="*/ 1984222 h 2027470"/>
                    <a:gd name="connsiteX23" fmla="*/ 1449087 w 1603546"/>
                    <a:gd name="connsiteY23" fmla="*/ 2027470 h 2027470"/>
                    <a:gd name="connsiteX24" fmla="*/ 1535584 w 1603546"/>
                    <a:gd name="connsiteY24" fmla="*/ 1669124 h 2027470"/>
                    <a:gd name="connsiteX25" fmla="*/ 1603546 w 1603546"/>
                    <a:gd name="connsiteY25" fmla="*/ 501411 h 2027470"/>
                    <a:gd name="connsiteX26" fmla="*/ 1529406 w 1603546"/>
                    <a:gd name="connsiteY26" fmla="*/ 495232 h 2027470"/>
                    <a:gd name="connsiteX27" fmla="*/ 1498514 w 1603546"/>
                    <a:gd name="connsiteY27" fmla="*/ 470519 h 2027470"/>
                    <a:gd name="connsiteX28" fmla="*/ 1451525 w 1603546"/>
                    <a:gd name="connsiteY28" fmla="*/ 481697 h 2027470"/>
                    <a:gd name="connsiteX29" fmla="*/ 1372168 w 1603546"/>
                    <a:gd name="connsiteY29" fmla="*/ 433707 h 2027470"/>
                    <a:gd name="connsiteX30" fmla="*/ 1300806 w 1603546"/>
                    <a:gd name="connsiteY30" fmla="*/ 451984 h 2027470"/>
                    <a:gd name="connsiteX31" fmla="*/ 1269914 w 1603546"/>
                    <a:gd name="connsiteY31" fmla="*/ 439627 h 2027470"/>
                    <a:gd name="connsiteX32" fmla="*/ 1250011 w 1603546"/>
                    <a:gd name="connsiteY32" fmla="*/ 432292 h 2027470"/>
                    <a:gd name="connsiteX33" fmla="*/ 1220487 w 1603546"/>
                    <a:gd name="connsiteY33" fmla="*/ 396378 h 2027470"/>
                    <a:gd name="connsiteX34" fmla="*/ 1153535 w 1603546"/>
                    <a:gd name="connsiteY34" fmla="*/ 390478 h 2027470"/>
                    <a:gd name="connsiteX35" fmla="*/ 1115454 w 1603546"/>
                    <a:gd name="connsiteY35" fmla="*/ 371665 h 2027470"/>
                    <a:gd name="connsiteX36" fmla="*/ 1096919 w 1603546"/>
                    <a:gd name="connsiteY36" fmla="*/ 371665 h 2027470"/>
                    <a:gd name="connsiteX37" fmla="*/ 1084562 w 1603546"/>
                    <a:gd name="connsiteY37" fmla="*/ 359308 h 2027470"/>
                    <a:gd name="connsiteX38" fmla="*/ 1072206 w 1603546"/>
                    <a:gd name="connsiteY38" fmla="*/ 353130 h 2027470"/>
                    <a:gd name="connsiteX39" fmla="*/ 1077975 w 1603546"/>
                    <a:gd name="connsiteY39" fmla="*/ 10936 h 2027470"/>
                    <a:gd name="connsiteX40" fmla="*/ 608423 w 1603546"/>
                    <a:gd name="connsiteY40" fmla="*/ 0 h 2027470"/>
                    <a:gd name="connsiteX0" fmla="*/ 608423 w 1603546"/>
                    <a:gd name="connsiteY0" fmla="*/ 0 h 2027470"/>
                    <a:gd name="connsiteX1" fmla="*/ 590292 w 1603546"/>
                    <a:gd name="connsiteY1" fmla="*/ 872113 h 2027470"/>
                    <a:gd name="connsiteX2" fmla="*/ 6178 w 1603546"/>
                    <a:gd name="connsiteY2" fmla="*/ 841299 h 2027470"/>
                    <a:gd name="connsiteX3" fmla="*/ 0 w 1603546"/>
                    <a:gd name="connsiteY3" fmla="*/ 880734 h 2027470"/>
                    <a:gd name="connsiteX4" fmla="*/ 58952 w 1603546"/>
                    <a:gd name="connsiteY4" fmla="*/ 921540 h 2027470"/>
                    <a:gd name="connsiteX5" fmla="*/ 114557 w 1603546"/>
                    <a:gd name="connsiteY5" fmla="*/ 989503 h 2027470"/>
                    <a:gd name="connsiteX6" fmla="*/ 163984 w 1603546"/>
                    <a:gd name="connsiteY6" fmla="*/ 1063643 h 2027470"/>
                    <a:gd name="connsiteX7" fmla="*/ 213411 w 1603546"/>
                    <a:gd name="connsiteY7" fmla="*/ 1076000 h 2027470"/>
                    <a:gd name="connsiteX8" fmla="*/ 250481 w 1603546"/>
                    <a:gd name="connsiteY8" fmla="*/ 1125427 h 2027470"/>
                    <a:gd name="connsiteX9" fmla="*/ 281373 w 1603546"/>
                    <a:gd name="connsiteY9" fmla="*/ 1174854 h 2027470"/>
                    <a:gd name="connsiteX10" fmla="*/ 306087 w 1603546"/>
                    <a:gd name="connsiteY10" fmla="*/ 1230459 h 2027470"/>
                    <a:gd name="connsiteX11" fmla="*/ 318444 w 1603546"/>
                    <a:gd name="connsiteY11" fmla="*/ 1304600 h 2027470"/>
                    <a:gd name="connsiteX12" fmla="*/ 336979 w 1603546"/>
                    <a:gd name="connsiteY12" fmla="*/ 1329313 h 2027470"/>
                    <a:gd name="connsiteX13" fmla="*/ 442011 w 1603546"/>
                    <a:gd name="connsiteY13" fmla="*/ 1409632 h 2027470"/>
                    <a:gd name="connsiteX14" fmla="*/ 448190 w 1603546"/>
                    <a:gd name="connsiteY14" fmla="*/ 1384919 h 2027470"/>
                    <a:gd name="connsiteX15" fmla="*/ 584114 w 1603546"/>
                    <a:gd name="connsiteY15" fmla="*/ 1452881 h 2027470"/>
                    <a:gd name="connsiteX16" fmla="*/ 584114 w 1603546"/>
                    <a:gd name="connsiteY16" fmla="*/ 1452881 h 2027470"/>
                    <a:gd name="connsiteX17" fmla="*/ 615006 w 1603546"/>
                    <a:gd name="connsiteY17" fmla="*/ 1397276 h 2027470"/>
                    <a:gd name="connsiteX18" fmla="*/ 670611 w 1603546"/>
                    <a:gd name="connsiteY18" fmla="*/ 1329313 h 2027470"/>
                    <a:gd name="connsiteX19" fmla="*/ 1208130 w 1603546"/>
                    <a:gd name="connsiteY19" fmla="*/ 1817405 h 2027470"/>
                    <a:gd name="connsiteX20" fmla="*/ 1232844 w 1603546"/>
                    <a:gd name="connsiteY20" fmla="*/ 1879189 h 2027470"/>
                    <a:gd name="connsiteX21" fmla="*/ 1257557 w 1603546"/>
                    <a:gd name="connsiteY21" fmla="*/ 1940973 h 2027470"/>
                    <a:gd name="connsiteX22" fmla="*/ 1288449 w 1603546"/>
                    <a:gd name="connsiteY22" fmla="*/ 1984222 h 2027470"/>
                    <a:gd name="connsiteX23" fmla="*/ 1449087 w 1603546"/>
                    <a:gd name="connsiteY23" fmla="*/ 2027470 h 2027470"/>
                    <a:gd name="connsiteX24" fmla="*/ 1603546 w 1603546"/>
                    <a:gd name="connsiteY24" fmla="*/ 501411 h 2027470"/>
                    <a:gd name="connsiteX25" fmla="*/ 1529406 w 1603546"/>
                    <a:gd name="connsiteY25" fmla="*/ 495232 h 2027470"/>
                    <a:gd name="connsiteX26" fmla="*/ 1498514 w 1603546"/>
                    <a:gd name="connsiteY26" fmla="*/ 470519 h 2027470"/>
                    <a:gd name="connsiteX27" fmla="*/ 1451525 w 1603546"/>
                    <a:gd name="connsiteY27" fmla="*/ 481697 h 2027470"/>
                    <a:gd name="connsiteX28" fmla="*/ 1372168 w 1603546"/>
                    <a:gd name="connsiteY28" fmla="*/ 433707 h 2027470"/>
                    <a:gd name="connsiteX29" fmla="*/ 1300806 w 1603546"/>
                    <a:gd name="connsiteY29" fmla="*/ 451984 h 2027470"/>
                    <a:gd name="connsiteX30" fmla="*/ 1269914 w 1603546"/>
                    <a:gd name="connsiteY30" fmla="*/ 439627 h 2027470"/>
                    <a:gd name="connsiteX31" fmla="*/ 1250011 w 1603546"/>
                    <a:gd name="connsiteY31" fmla="*/ 432292 h 2027470"/>
                    <a:gd name="connsiteX32" fmla="*/ 1220487 w 1603546"/>
                    <a:gd name="connsiteY32" fmla="*/ 396378 h 2027470"/>
                    <a:gd name="connsiteX33" fmla="*/ 1153535 w 1603546"/>
                    <a:gd name="connsiteY33" fmla="*/ 390478 h 2027470"/>
                    <a:gd name="connsiteX34" fmla="*/ 1115454 w 1603546"/>
                    <a:gd name="connsiteY34" fmla="*/ 371665 h 2027470"/>
                    <a:gd name="connsiteX35" fmla="*/ 1096919 w 1603546"/>
                    <a:gd name="connsiteY35" fmla="*/ 371665 h 2027470"/>
                    <a:gd name="connsiteX36" fmla="*/ 1084562 w 1603546"/>
                    <a:gd name="connsiteY36" fmla="*/ 359308 h 2027470"/>
                    <a:gd name="connsiteX37" fmla="*/ 1072206 w 1603546"/>
                    <a:gd name="connsiteY37" fmla="*/ 353130 h 2027470"/>
                    <a:gd name="connsiteX38" fmla="*/ 1077975 w 1603546"/>
                    <a:gd name="connsiteY38" fmla="*/ 10936 h 2027470"/>
                    <a:gd name="connsiteX39" fmla="*/ 608423 w 1603546"/>
                    <a:gd name="connsiteY39" fmla="*/ 0 h 2027470"/>
                    <a:gd name="connsiteX0" fmla="*/ 608423 w 1603546"/>
                    <a:gd name="connsiteY0" fmla="*/ 0 h 2027470"/>
                    <a:gd name="connsiteX1" fmla="*/ 590292 w 1603546"/>
                    <a:gd name="connsiteY1" fmla="*/ 872113 h 2027470"/>
                    <a:gd name="connsiteX2" fmla="*/ 6178 w 1603546"/>
                    <a:gd name="connsiteY2" fmla="*/ 841299 h 2027470"/>
                    <a:gd name="connsiteX3" fmla="*/ 0 w 1603546"/>
                    <a:gd name="connsiteY3" fmla="*/ 880734 h 2027470"/>
                    <a:gd name="connsiteX4" fmla="*/ 58952 w 1603546"/>
                    <a:gd name="connsiteY4" fmla="*/ 921540 h 2027470"/>
                    <a:gd name="connsiteX5" fmla="*/ 114557 w 1603546"/>
                    <a:gd name="connsiteY5" fmla="*/ 989503 h 2027470"/>
                    <a:gd name="connsiteX6" fmla="*/ 163984 w 1603546"/>
                    <a:gd name="connsiteY6" fmla="*/ 1063643 h 2027470"/>
                    <a:gd name="connsiteX7" fmla="*/ 213411 w 1603546"/>
                    <a:gd name="connsiteY7" fmla="*/ 1076000 h 2027470"/>
                    <a:gd name="connsiteX8" fmla="*/ 250481 w 1603546"/>
                    <a:gd name="connsiteY8" fmla="*/ 1125427 h 2027470"/>
                    <a:gd name="connsiteX9" fmla="*/ 281373 w 1603546"/>
                    <a:gd name="connsiteY9" fmla="*/ 1174854 h 2027470"/>
                    <a:gd name="connsiteX10" fmla="*/ 306087 w 1603546"/>
                    <a:gd name="connsiteY10" fmla="*/ 1230459 h 2027470"/>
                    <a:gd name="connsiteX11" fmla="*/ 318444 w 1603546"/>
                    <a:gd name="connsiteY11" fmla="*/ 1304600 h 2027470"/>
                    <a:gd name="connsiteX12" fmla="*/ 336979 w 1603546"/>
                    <a:gd name="connsiteY12" fmla="*/ 1329313 h 2027470"/>
                    <a:gd name="connsiteX13" fmla="*/ 442011 w 1603546"/>
                    <a:gd name="connsiteY13" fmla="*/ 1409632 h 2027470"/>
                    <a:gd name="connsiteX14" fmla="*/ 448190 w 1603546"/>
                    <a:gd name="connsiteY14" fmla="*/ 1384919 h 2027470"/>
                    <a:gd name="connsiteX15" fmla="*/ 584114 w 1603546"/>
                    <a:gd name="connsiteY15" fmla="*/ 1452881 h 2027470"/>
                    <a:gd name="connsiteX16" fmla="*/ 584114 w 1603546"/>
                    <a:gd name="connsiteY16" fmla="*/ 1452881 h 2027470"/>
                    <a:gd name="connsiteX17" fmla="*/ 615006 w 1603546"/>
                    <a:gd name="connsiteY17" fmla="*/ 1397276 h 2027470"/>
                    <a:gd name="connsiteX18" fmla="*/ 670611 w 1603546"/>
                    <a:gd name="connsiteY18" fmla="*/ 1329313 h 2027470"/>
                    <a:gd name="connsiteX19" fmla="*/ 1208130 w 1603546"/>
                    <a:gd name="connsiteY19" fmla="*/ 1817405 h 2027470"/>
                    <a:gd name="connsiteX20" fmla="*/ 1232844 w 1603546"/>
                    <a:gd name="connsiteY20" fmla="*/ 1879189 h 2027470"/>
                    <a:gd name="connsiteX21" fmla="*/ 1257557 w 1603546"/>
                    <a:gd name="connsiteY21" fmla="*/ 1940973 h 2027470"/>
                    <a:gd name="connsiteX22" fmla="*/ 1449087 w 1603546"/>
                    <a:gd name="connsiteY22" fmla="*/ 2027470 h 2027470"/>
                    <a:gd name="connsiteX23" fmla="*/ 1603546 w 1603546"/>
                    <a:gd name="connsiteY23" fmla="*/ 501411 h 2027470"/>
                    <a:gd name="connsiteX24" fmla="*/ 1529406 w 1603546"/>
                    <a:gd name="connsiteY24" fmla="*/ 495232 h 2027470"/>
                    <a:gd name="connsiteX25" fmla="*/ 1498514 w 1603546"/>
                    <a:gd name="connsiteY25" fmla="*/ 470519 h 2027470"/>
                    <a:gd name="connsiteX26" fmla="*/ 1451525 w 1603546"/>
                    <a:gd name="connsiteY26" fmla="*/ 481697 h 2027470"/>
                    <a:gd name="connsiteX27" fmla="*/ 1372168 w 1603546"/>
                    <a:gd name="connsiteY27" fmla="*/ 433707 h 2027470"/>
                    <a:gd name="connsiteX28" fmla="*/ 1300806 w 1603546"/>
                    <a:gd name="connsiteY28" fmla="*/ 451984 h 2027470"/>
                    <a:gd name="connsiteX29" fmla="*/ 1269914 w 1603546"/>
                    <a:gd name="connsiteY29" fmla="*/ 439627 h 2027470"/>
                    <a:gd name="connsiteX30" fmla="*/ 1250011 w 1603546"/>
                    <a:gd name="connsiteY30" fmla="*/ 432292 h 2027470"/>
                    <a:gd name="connsiteX31" fmla="*/ 1220487 w 1603546"/>
                    <a:gd name="connsiteY31" fmla="*/ 396378 h 2027470"/>
                    <a:gd name="connsiteX32" fmla="*/ 1153535 w 1603546"/>
                    <a:gd name="connsiteY32" fmla="*/ 390478 h 2027470"/>
                    <a:gd name="connsiteX33" fmla="*/ 1115454 w 1603546"/>
                    <a:gd name="connsiteY33" fmla="*/ 371665 h 2027470"/>
                    <a:gd name="connsiteX34" fmla="*/ 1096919 w 1603546"/>
                    <a:gd name="connsiteY34" fmla="*/ 371665 h 2027470"/>
                    <a:gd name="connsiteX35" fmla="*/ 1084562 w 1603546"/>
                    <a:gd name="connsiteY35" fmla="*/ 359308 h 2027470"/>
                    <a:gd name="connsiteX36" fmla="*/ 1072206 w 1603546"/>
                    <a:gd name="connsiteY36" fmla="*/ 353130 h 2027470"/>
                    <a:gd name="connsiteX37" fmla="*/ 1077975 w 1603546"/>
                    <a:gd name="connsiteY37" fmla="*/ 10936 h 2027470"/>
                    <a:gd name="connsiteX38" fmla="*/ 608423 w 1603546"/>
                    <a:gd name="connsiteY38" fmla="*/ 0 h 2027470"/>
                    <a:gd name="connsiteX0" fmla="*/ 608423 w 1603546"/>
                    <a:gd name="connsiteY0" fmla="*/ 0 h 1940973"/>
                    <a:gd name="connsiteX1" fmla="*/ 590292 w 1603546"/>
                    <a:gd name="connsiteY1" fmla="*/ 872113 h 1940973"/>
                    <a:gd name="connsiteX2" fmla="*/ 6178 w 1603546"/>
                    <a:gd name="connsiteY2" fmla="*/ 841299 h 1940973"/>
                    <a:gd name="connsiteX3" fmla="*/ 0 w 1603546"/>
                    <a:gd name="connsiteY3" fmla="*/ 880734 h 1940973"/>
                    <a:gd name="connsiteX4" fmla="*/ 58952 w 1603546"/>
                    <a:gd name="connsiteY4" fmla="*/ 921540 h 1940973"/>
                    <a:gd name="connsiteX5" fmla="*/ 114557 w 1603546"/>
                    <a:gd name="connsiteY5" fmla="*/ 989503 h 1940973"/>
                    <a:gd name="connsiteX6" fmla="*/ 163984 w 1603546"/>
                    <a:gd name="connsiteY6" fmla="*/ 1063643 h 1940973"/>
                    <a:gd name="connsiteX7" fmla="*/ 213411 w 1603546"/>
                    <a:gd name="connsiteY7" fmla="*/ 1076000 h 1940973"/>
                    <a:gd name="connsiteX8" fmla="*/ 250481 w 1603546"/>
                    <a:gd name="connsiteY8" fmla="*/ 1125427 h 1940973"/>
                    <a:gd name="connsiteX9" fmla="*/ 281373 w 1603546"/>
                    <a:gd name="connsiteY9" fmla="*/ 1174854 h 1940973"/>
                    <a:gd name="connsiteX10" fmla="*/ 306087 w 1603546"/>
                    <a:gd name="connsiteY10" fmla="*/ 1230459 h 1940973"/>
                    <a:gd name="connsiteX11" fmla="*/ 318444 w 1603546"/>
                    <a:gd name="connsiteY11" fmla="*/ 1304600 h 1940973"/>
                    <a:gd name="connsiteX12" fmla="*/ 336979 w 1603546"/>
                    <a:gd name="connsiteY12" fmla="*/ 1329313 h 1940973"/>
                    <a:gd name="connsiteX13" fmla="*/ 442011 w 1603546"/>
                    <a:gd name="connsiteY13" fmla="*/ 1409632 h 1940973"/>
                    <a:gd name="connsiteX14" fmla="*/ 448190 w 1603546"/>
                    <a:gd name="connsiteY14" fmla="*/ 1384919 h 1940973"/>
                    <a:gd name="connsiteX15" fmla="*/ 584114 w 1603546"/>
                    <a:gd name="connsiteY15" fmla="*/ 1452881 h 1940973"/>
                    <a:gd name="connsiteX16" fmla="*/ 584114 w 1603546"/>
                    <a:gd name="connsiteY16" fmla="*/ 1452881 h 1940973"/>
                    <a:gd name="connsiteX17" fmla="*/ 615006 w 1603546"/>
                    <a:gd name="connsiteY17" fmla="*/ 1397276 h 1940973"/>
                    <a:gd name="connsiteX18" fmla="*/ 670611 w 1603546"/>
                    <a:gd name="connsiteY18" fmla="*/ 1329313 h 1940973"/>
                    <a:gd name="connsiteX19" fmla="*/ 1208130 w 1603546"/>
                    <a:gd name="connsiteY19" fmla="*/ 1817405 h 1940973"/>
                    <a:gd name="connsiteX20" fmla="*/ 1232844 w 1603546"/>
                    <a:gd name="connsiteY20" fmla="*/ 1879189 h 1940973"/>
                    <a:gd name="connsiteX21" fmla="*/ 1257557 w 1603546"/>
                    <a:gd name="connsiteY21" fmla="*/ 1940973 h 1940973"/>
                    <a:gd name="connsiteX22" fmla="*/ 1603546 w 1603546"/>
                    <a:gd name="connsiteY22" fmla="*/ 501411 h 1940973"/>
                    <a:gd name="connsiteX23" fmla="*/ 1529406 w 1603546"/>
                    <a:gd name="connsiteY23" fmla="*/ 495232 h 1940973"/>
                    <a:gd name="connsiteX24" fmla="*/ 1498514 w 1603546"/>
                    <a:gd name="connsiteY24" fmla="*/ 470519 h 1940973"/>
                    <a:gd name="connsiteX25" fmla="*/ 1451525 w 1603546"/>
                    <a:gd name="connsiteY25" fmla="*/ 481697 h 1940973"/>
                    <a:gd name="connsiteX26" fmla="*/ 1372168 w 1603546"/>
                    <a:gd name="connsiteY26" fmla="*/ 433707 h 1940973"/>
                    <a:gd name="connsiteX27" fmla="*/ 1300806 w 1603546"/>
                    <a:gd name="connsiteY27" fmla="*/ 451984 h 1940973"/>
                    <a:gd name="connsiteX28" fmla="*/ 1269914 w 1603546"/>
                    <a:gd name="connsiteY28" fmla="*/ 439627 h 1940973"/>
                    <a:gd name="connsiteX29" fmla="*/ 1250011 w 1603546"/>
                    <a:gd name="connsiteY29" fmla="*/ 432292 h 1940973"/>
                    <a:gd name="connsiteX30" fmla="*/ 1220487 w 1603546"/>
                    <a:gd name="connsiteY30" fmla="*/ 396378 h 1940973"/>
                    <a:gd name="connsiteX31" fmla="*/ 1153535 w 1603546"/>
                    <a:gd name="connsiteY31" fmla="*/ 390478 h 1940973"/>
                    <a:gd name="connsiteX32" fmla="*/ 1115454 w 1603546"/>
                    <a:gd name="connsiteY32" fmla="*/ 371665 h 1940973"/>
                    <a:gd name="connsiteX33" fmla="*/ 1096919 w 1603546"/>
                    <a:gd name="connsiteY33" fmla="*/ 371665 h 1940973"/>
                    <a:gd name="connsiteX34" fmla="*/ 1084562 w 1603546"/>
                    <a:gd name="connsiteY34" fmla="*/ 359308 h 1940973"/>
                    <a:gd name="connsiteX35" fmla="*/ 1072206 w 1603546"/>
                    <a:gd name="connsiteY35" fmla="*/ 353130 h 1940973"/>
                    <a:gd name="connsiteX36" fmla="*/ 1077975 w 1603546"/>
                    <a:gd name="connsiteY36" fmla="*/ 10936 h 1940973"/>
                    <a:gd name="connsiteX37" fmla="*/ 608423 w 1603546"/>
                    <a:gd name="connsiteY37" fmla="*/ 0 h 1940973"/>
                    <a:gd name="connsiteX0" fmla="*/ 608423 w 1603546"/>
                    <a:gd name="connsiteY0" fmla="*/ 0 h 1879189"/>
                    <a:gd name="connsiteX1" fmla="*/ 590292 w 1603546"/>
                    <a:gd name="connsiteY1" fmla="*/ 872113 h 1879189"/>
                    <a:gd name="connsiteX2" fmla="*/ 6178 w 1603546"/>
                    <a:gd name="connsiteY2" fmla="*/ 841299 h 1879189"/>
                    <a:gd name="connsiteX3" fmla="*/ 0 w 1603546"/>
                    <a:gd name="connsiteY3" fmla="*/ 880734 h 1879189"/>
                    <a:gd name="connsiteX4" fmla="*/ 58952 w 1603546"/>
                    <a:gd name="connsiteY4" fmla="*/ 921540 h 1879189"/>
                    <a:gd name="connsiteX5" fmla="*/ 114557 w 1603546"/>
                    <a:gd name="connsiteY5" fmla="*/ 989503 h 1879189"/>
                    <a:gd name="connsiteX6" fmla="*/ 163984 w 1603546"/>
                    <a:gd name="connsiteY6" fmla="*/ 1063643 h 1879189"/>
                    <a:gd name="connsiteX7" fmla="*/ 213411 w 1603546"/>
                    <a:gd name="connsiteY7" fmla="*/ 1076000 h 1879189"/>
                    <a:gd name="connsiteX8" fmla="*/ 250481 w 1603546"/>
                    <a:gd name="connsiteY8" fmla="*/ 1125427 h 1879189"/>
                    <a:gd name="connsiteX9" fmla="*/ 281373 w 1603546"/>
                    <a:gd name="connsiteY9" fmla="*/ 1174854 h 1879189"/>
                    <a:gd name="connsiteX10" fmla="*/ 306087 w 1603546"/>
                    <a:gd name="connsiteY10" fmla="*/ 1230459 h 1879189"/>
                    <a:gd name="connsiteX11" fmla="*/ 318444 w 1603546"/>
                    <a:gd name="connsiteY11" fmla="*/ 1304600 h 1879189"/>
                    <a:gd name="connsiteX12" fmla="*/ 336979 w 1603546"/>
                    <a:gd name="connsiteY12" fmla="*/ 1329313 h 1879189"/>
                    <a:gd name="connsiteX13" fmla="*/ 442011 w 1603546"/>
                    <a:gd name="connsiteY13" fmla="*/ 1409632 h 1879189"/>
                    <a:gd name="connsiteX14" fmla="*/ 448190 w 1603546"/>
                    <a:gd name="connsiteY14" fmla="*/ 1384919 h 1879189"/>
                    <a:gd name="connsiteX15" fmla="*/ 584114 w 1603546"/>
                    <a:gd name="connsiteY15" fmla="*/ 1452881 h 1879189"/>
                    <a:gd name="connsiteX16" fmla="*/ 584114 w 1603546"/>
                    <a:gd name="connsiteY16" fmla="*/ 1452881 h 1879189"/>
                    <a:gd name="connsiteX17" fmla="*/ 615006 w 1603546"/>
                    <a:gd name="connsiteY17" fmla="*/ 1397276 h 1879189"/>
                    <a:gd name="connsiteX18" fmla="*/ 670611 w 1603546"/>
                    <a:gd name="connsiteY18" fmla="*/ 1329313 h 1879189"/>
                    <a:gd name="connsiteX19" fmla="*/ 1208130 w 1603546"/>
                    <a:gd name="connsiteY19" fmla="*/ 1817405 h 1879189"/>
                    <a:gd name="connsiteX20" fmla="*/ 1232844 w 1603546"/>
                    <a:gd name="connsiteY20" fmla="*/ 1879189 h 1879189"/>
                    <a:gd name="connsiteX21" fmla="*/ 1603546 w 1603546"/>
                    <a:gd name="connsiteY21" fmla="*/ 501411 h 1879189"/>
                    <a:gd name="connsiteX22" fmla="*/ 1529406 w 1603546"/>
                    <a:gd name="connsiteY22" fmla="*/ 495232 h 1879189"/>
                    <a:gd name="connsiteX23" fmla="*/ 1498514 w 1603546"/>
                    <a:gd name="connsiteY23" fmla="*/ 470519 h 1879189"/>
                    <a:gd name="connsiteX24" fmla="*/ 1451525 w 1603546"/>
                    <a:gd name="connsiteY24" fmla="*/ 481697 h 1879189"/>
                    <a:gd name="connsiteX25" fmla="*/ 1372168 w 1603546"/>
                    <a:gd name="connsiteY25" fmla="*/ 433707 h 1879189"/>
                    <a:gd name="connsiteX26" fmla="*/ 1300806 w 1603546"/>
                    <a:gd name="connsiteY26" fmla="*/ 451984 h 1879189"/>
                    <a:gd name="connsiteX27" fmla="*/ 1269914 w 1603546"/>
                    <a:gd name="connsiteY27" fmla="*/ 439627 h 1879189"/>
                    <a:gd name="connsiteX28" fmla="*/ 1250011 w 1603546"/>
                    <a:gd name="connsiteY28" fmla="*/ 432292 h 1879189"/>
                    <a:gd name="connsiteX29" fmla="*/ 1220487 w 1603546"/>
                    <a:gd name="connsiteY29" fmla="*/ 396378 h 1879189"/>
                    <a:gd name="connsiteX30" fmla="*/ 1153535 w 1603546"/>
                    <a:gd name="connsiteY30" fmla="*/ 390478 h 1879189"/>
                    <a:gd name="connsiteX31" fmla="*/ 1115454 w 1603546"/>
                    <a:gd name="connsiteY31" fmla="*/ 371665 h 1879189"/>
                    <a:gd name="connsiteX32" fmla="*/ 1096919 w 1603546"/>
                    <a:gd name="connsiteY32" fmla="*/ 371665 h 1879189"/>
                    <a:gd name="connsiteX33" fmla="*/ 1084562 w 1603546"/>
                    <a:gd name="connsiteY33" fmla="*/ 359308 h 1879189"/>
                    <a:gd name="connsiteX34" fmla="*/ 1072206 w 1603546"/>
                    <a:gd name="connsiteY34" fmla="*/ 353130 h 1879189"/>
                    <a:gd name="connsiteX35" fmla="*/ 1077975 w 1603546"/>
                    <a:gd name="connsiteY35" fmla="*/ 10936 h 1879189"/>
                    <a:gd name="connsiteX36" fmla="*/ 608423 w 1603546"/>
                    <a:gd name="connsiteY36" fmla="*/ 0 h 1879189"/>
                    <a:gd name="connsiteX0" fmla="*/ 608423 w 1603546"/>
                    <a:gd name="connsiteY0" fmla="*/ 0 h 1817405"/>
                    <a:gd name="connsiteX1" fmla="*/ 590292 w 1603546"/>
                    <a:gd name="connsiteY1" fmla="*/ 872113 h 1817405"/>
                    <a:gd name="connsiteX2" fmla="*/ 6178 w 1603546"/>
                    <a:gd name="connsiteY2" fmla="*/ 841299 h 1817405"/>
                    <a:gd name="connsiteX3" fmla="*/ 0 w 1603546"/>
                    <a:gd name="connsiteY3" fmla="*/ 880734 h 1817405"/>
                    <a:gd name="connsiteX4" fmla="*/ 58952 w 1603546"/>
                    <a:gd name="connsiteY4" fmla="*/ 921540 h 1817405"/>
                    <a:gd name="connsiteX5" fmla="*/ 114557 w 1603546"/>
                    <a:gd name="connsiteY5" fmla="*/ 989503 h 1817405"/>
                    <a:gd name="connsiteX6" fmla="*/ 163984 w 1603546"/>
                    <a:gd name="connsiteY6" fmla="*/ 1063643 h 1817405"/>
                    <a:gd name="connsiteX7" fmla="*/ 213411 w 1603546"/>
                    <a:gd name="connsiteY7" fmla="*/ 1076000 h 1817405"/>
                    <a:gd name="connsiteX8" fmla="*/ 250481 w 1603546"/>
                    <a:gd name="connsiteY8" fmla="*/ 1125427 h 1817405"/>
                    <a:gd name="connsiteX9" fmla="*/ 281373 w 1603546"/>
                    <a:gd name="connsiteY9" fmla="*/ 1174854 h 1817405"/>
                    <a:gd name="connsiteX10" fmla="*/ 306087 w 1603546"/>
                    <a:gd name="connsiteY10" fmla="*/ 1230459 h 1817405"/>
                    <a:gd name="connsiteX11" fmla="*/ 318444 w 1603546"/>
                    <a:gd name="connsiteY11" fmla="*/ 1304600 h 1817405"/>
                    <a:gd name="connsiteX12" fmla="*/ 336979 w 1603546"/>
                    <a:gd name="connsiteY12" fmla="*/ 1329313 h 1817405"/>
                    <a:gd name="connsiteX13" fmla="*/ 442011 w 1603546"/>
                    <a:gd name="connsiteY13" fmla="*/ 1409632 h 1817405"/>
                    <a:gd name="connsiteX14" fmla="*/ 448190 w 1603546"/>
                    <a:gd name="connsiteY14" fmla="*/ 1384919 h 1817405"/>
                    <a:gd name="connsiteX15" fmla="*/ 584114 w 1603546"/>
                    <a:gd name="connsiteY15" fmla="*/ 1452881 h 1817405"/>
                    <a:gd name="connsiteX16" fmla="*/ 584114 w 1603546"/>
                    <a:gd name="connsiteY16" fmla="*/ 1452881 h 1817405"/>
                    <a:gd name="connsiteX17" fmla="*/ 615006 w 1603546"/>
                    <a:gd name="connsiteY17" fmla="*/ 1397276 h 1817405"/>
                    <a:gd name="connsiteX18" fmla="*/ 670611 w 1603546"/>
                    <a:gd name="connsiteY18" fmla="*/ 1329313 h 1817405"/>
                    <a:gd name="connsiteX19" fmla="*/ 1208130 w 1603546"/>
                    <a:gd name="connsiteY19" fmla="*/ 1817405 h 1817405"/>
                    <a:gd name="connsiteX20" fmla="*/ 1603546 w 1603546"/>
                    <a:gd name="connsiteY20" fmla="*/ 501411 h 1817405"/>
                    <a:gd name="connsiteX21" fmla="*/ 1529406 w 1603546"/>
                    <a:gd name="connsiteY21" fmla="*/ 495232 h 1817405"/>
                    <a:gd name="connsiteX22" fmla="*/ 1498514 w 1603546"/>
                    <a:gd name="connsiteY22" fmla="*/ 470519 h 1817405"/>
                    <a:gd name="connsiteX23" fmla="*/ 1451525 w 1603546"/>
                    <a:gd name="connsiteY23" fmla="*/ 481697 h 1817405"/>
                    <a:gd name="connsiteX24" fmla="*/ 1372168 w 1603546"/>
                    <a:gd name="connsiteY24" fmla="*/ 433707 h 1817405"/>
                    <a:gd name="connsiteX25" fmla="*/ 1300806 w 1603546"/>
                    <a:gd name="connsiteY25" fmla="*/ 451984 h 1817405"/>
                    <a:gd name="connsiteX26" fmla="*/ 1269914 w 1603546"/>
                    <a:gd name="connsiteY26" fmla="*/ 439627 h 1817405"/>
                    <a:gd name="connsiteX27" fmla="*/ 1250011 w 1603546"/>
                    <a:gd name="connsiteY27" fmla="*/ 432292 h 1817405"/>
                    <a:gd name="connsiteX28" fmla="*/ 1220487 w 1603546"/>
                    <a:gd name="connsiteY28" fmla="*/ 396378 h 1817405"/>
                    <a:gd name="connsiteX29" fmla="*/ 1153535 w 1603546"/>
                    <a:gd name="connsiteY29" fmla="*/ 390478 h 1817405"/>
                    <a:gd name="connsiteX30" fmla="*/ 1115454 w 1603546"/>
                    <a:gd name="connsiteY30" fmla="*/ 371665 h 1817405"/>
                    <a:gd name="connsiteX31" fmla="*/ 1096919 w 1603546"/>
                    <a:gd name="connsiteY31" fmla="*/ 371665 h 1817405"/>
                    <a:gd name="connsiteX32" fmla="*/ 1084562 w 1603546"/>
                    <a:gd name="connsiteY32" fmla="*/ 359308 h 1817405"/>
                    <a:gd name="connsiteX33" fmla="*/ 1072206 w 1603546"/>
                    <a:gd name="connsiteY33" fmla="*/ 353130 h 1817405"/>
                    <a:gd name="connsiteX34" fmla="*/ 1077975 w 1603546"/>
                    <a:gd name="connsiteY34" fmla="*/ 10936 h 1817405"/>
                    <a:gd name="connsiteX35" fmla="*/ 608423 w 1603546"/>
                    <a:gd name="connsiteY35" fmla="*/ 0 h 1817405"/>
                    <a:gd name="connsiteX0" fmla="*/ 608423 w 1603546"/>
                    <a:gd name="connsiteY0" fmla="*/ 0 h 1452881"/>
                    <a:gd name="connsiteX1" fmla="*/ 590292 w 1603546"/>
                    <a:gd name="connsiteY1" fmla="*/ 872113 h 1452881"/>
                    <a:gd name="connsiteX2" fmla="*/ 6178 w 1603546"/>
                    <a:gd name="connsiteY2" fmla="*/ 841299 h 1452881"/>
                    <a:gd name="connsiteX3" fmla="*/ 0 w 1603546"/>
                    <a:gd name="connsiteY3" fmla="*/ 880734 h 1452881"/>
                    <a:gd name="connsiteX4" fmla="*/ 58952 w 1603546"/>
                    <a:gd name="connsiteY4" fmla="*/ 921540 h 1452881"/>
                    <a:gd name="connsiteX5" fmla="*/ 114557 w 1603546"/>
                    <a:gd name="connsiteY5" fmla="*/ 989503 h 1452881"/>
                    <a:gd name="connsiteX6" fmla="*/ 163984 w 1603546"/>
                    <a:gd name="connsiteY6" fmla="*/ 1063643 h 1452881"/>
                    <a:gd name="connsiteX7" fmla="*/ 213411 w 1603546"/>
                    <a:gd name="connsiteY7" fmla="*/ 1076000 h 1452881"/>
                    <a:gd name="connsiteX8" fmla="*/ 250481 w 1603546"/>
                    <a:gd name="connsiteY8" fmla="*/ 1125427 h 1452881"/>
                    <a:gd name="connsiteX9" fmla="*/ 281373 w 1603546"/>
                    <a:gd name="connsiteY9" fmla="*/ 1174854 h 1452881"/>
                    <a:gd name="connsiteX10" fmla="*/ 306087 w 1603546"/>
                    <a:gd name="connsiteY10" fmla="*/ 1230459 h 1452881"/>
                    <a:gd name="connsiteX11" fmla="*/ 318444 w 1603546"/>
                    <a:gd name="connsiteY11" fmla="*/ 1304600 h 1452881"/>
                    <a:gd name="connsiteX12" fmla="*/ 336979 w 1603546"/>
                    <a:gd name="connsiteY12" fmla="*/ 1329313 h 1452881"/>
                    <a:gd name="connsiteX13" fmla="*/ 442011 w 1603546"/>
                    <a:gd name="connsiteY13" fmla="*/ 1409632 h 1452881"/>
                    <a:gd name="connsiteX14" fmla="*/ 448190 w 1603546"/>
                    <a:gd name="connsiteY14" fmla="*/ 1384919 h 1452881"/>
                    <a:gd name="connsiteX15" fmla="*/ 584114 w 1603546"/>
                    <a:gd name="connsiteY15" fmla="*/ 1452881 h 1452881"/>
                    <a:gd name="connsiteX16" fmla="*/ 584114 w 1603546"/>
                    <a:gd name="connsiteY16" fmla="*/ 1452881 h 1452881"/>
                    <a:gd name="connsiteX17" fmla="*/ 615006 w 1603546"/>
                    <a:gd name="connsiteY17" fmla="*/ 1397276 h 1452881"/>
                    <a:gd name="connsiteX18" fmla="*/ 670611 w 1603546"/>
                    <a:gd name="connsiteY18" fmla="*/ 1329313 h 1452881"/>
                    <a:gd name="connsiteX19" fmla="*/ 1603546 w 1603546"/>
                    <a:gd name="connsiteY19" fmla="*/ 501411 h 1452881"/>
                    <a:gd name="connsiteX20" fmla="*/ 1529406 w 1603546"/>
                    <a:gd name="connsiteY20" fmla="*/ 495232 h 1452881"/>
                    <a:gd name="connsiteX21" fmla="*/ 1498514 w 1603546"/>
                    <a:gd name="connsiteY21" fmla="*/ 470519 h 1452881"/>
                    <a:gd name="connsiteX22" fmla="*/ 1451525 w 1603546"/>
                    <a:gd name="connsiteY22" fmla="*/ 481697 h 1452881"/>
                    <a:gd name="connsiteX23" fmla="*/ 1372168 w 1603546"/>
                    <a:gd name="connsiteY23" fmla="*/ 433707 h 1452881"/>
                    <a:gd name="connsiteX24" fmla="*/ 1300806 w 1603546"/>
                    <a:gd name="connsiteY24" fmla="*/ 451984 h 1452881"/>
                    <a:gd name="connsiteX25" fmla="*/ 1269914 w 1603546"/>
                    <a:gd name="connsiteY25" fmla="*/ 439627 h 1452881"/>
                    <a:gd name="connsiteX26" fmla="*/ 1250011 w 1603546"/>
                    <a:gd name="connsiteY26" fmla="*/ 432292 h 1452881"/>
                    <a:gd name="connsiteX27" fmla="*/ 1220487 w 1603546"/>
                    <a:gd name="connsiteY27" fmla="*/ 396378 h 1452881"/>
                    <a:gd name="connsiteX28" fmla="*/ 1153535 w 1603546"/>
                    <a:gd name="connsiteY28" fmla="*/ 390478 h 1452881"/>
                    <a:gd name="connsiteX29" fmla="*/ 1115454 w 1603546"/>
                    <a:gd name="connsiteY29" fmla="*/ 371665 h 1452881"/>
                    <a:gd name="connsiteX30" fmla="*/ 1096919 w 1603546"/>
                    <a:gd name="connsiteY30" fmla="*/ 371665 h 1452881"/>
                    <a:gd name="connsiteX31" fmla="*/ 1084562 w 1603546"/>
                    <a:gd name="connsiteY31" fmla="*/ 359308 h 1452881"/>
                    <a:gd name="connsiteX32" fmla="*/ 1072206 w 1603546"/>
                    <a:gd name="connsiteY32" fmla="*/ 353130 h 1452881"/>
                    <a:gd name="connsiteX33" fmla="*/ 1077975 w 1603546"/>
                    <a:gd name="connsiteY33" fmla="*/ 10936 h 1452881"/>
                    <a:gd name="connsiteX34" fmla="*/ 608423 w 1603546"/>
                    <a:gd name="connsiteY34" fmla="*/ 0 h 1452881"/>
                    <a:gd name="connsiteX0" fmla="*/ 608423 w 1603546"/>
                    <a:gd name="connsiteY0" fmla="*/ 0 h 1452881"/>
                    <a:gd name="connsiteX1" fmla="*/ 590292 w 1603546"/>
                    <a:gd name="connsiteY1" fmla="*/ 872113 h 1452881"/>
                    <a:gd name="connsiteX2" fmla="*/ 6178 w 1603546"/>
                    <a:gd name="connsiteY2" fmla="*/ 841299 h 1452881"/>
                    <a:gd name="connsiteX3" fmla="*/ 0 w 1603546"/>
                    <a:gd name="connsiteY3" fmla="*/ 880734 h 1452881"/>
                    <a:gd name="connsiteX4" fmla="*/ 58952 w 1603546"/>
                    <a:gd name="connsiteY4" fmla="*/ 921540 h 1452881"/>
                    <a:gd name="connsiteX5" fmla="*/ 114557 w 1603546"/>
                    <a:gd name="connsiteY5" fmla="*/ 989503 h 1452881"/>
                    <a:gd name="connsiteX6" fmla="*/ 163984 w 1603546"/>
                    <a:gd name="connsiteY6" fmla="*/ 1063643 h 1452881"/>
                    <a:gd name="connsiteX7" fmla="*/ 213411 w 1603546"/>
                    <a:gd name="connsiteY7" fmla="*/ 1076000 h 1452881"/>
                    <a:gd name="connsiteX8" fmla="*/ 250481 w 1603546"/>
                    <a:gd name="connsiteY8" fmla="*/ 1125427 h 1452881"/>
                    <a:gd name="connsiteX9" fmla="*/ 281373 w 1603546"/>
                    <a:gd name="connsiteY9" fmla="*/ 1174854 h 1452881"/>
                    <a:gd name="connsiteX10" fmla="*/ 306087 w 1603546"/>
                    <a:gd name="connsiteY10" fmla="*/ 1230459 h 1452881"/>
                    <a:gd name="connsiteX11" fmla="*/ 318444 w 1603546"/>
                    <a:gd name="connsiteY11" fmla="*/ 1304600 h 1452881"/>
                    <a:gd name="connsiteX12" fmla="*/ 336979 w 1603546"/>
                    <a:gd name="connsiteY12" fmla="*/ 1329313 h 1452881"/>
                    <a:gd name="connsiteX13" fmla="*/ 442011 w 1603546"/>
                    <a:gd name="connsiteY13" fmla="*/ 1409632 h 1452881"/>
                    <a:gd name="connsiteX14" fmla="*/ 448190 w 1603546"/>
                    <a:gd name="connsiteY14" fmla="*/ 1384919 h 1452881"/>
                    <a:gd name="connsiteX15" fmla="*/ 584114 w 1603546"/>
                    <a:gd name="connsiteY15" fmla="*/ 1452881 h 1452881"/>
                    <a:gd name="connsiteX16" fmla="*/ 584114 w 1603546"/>
                    <a:gd name="connsiteY16" fmla="*/ 1452881 h 1452881"/>
                    <a:gd name="connsiteX17" fmla="*/ 615006 w 1603546"/>
                    <a:gd name="connsiteY17" fmla="*/ 1397276 h 1452881"/>
                    <a:gd name="connsiteX18" fmla="*/ 1603546 w 1603546"/>
                    <a:gd name="connsiteY18" fmla="*/ 501411 h 1452881"/>
                    <a:gd name="connsiteX19" fmla="*/ 1529406 w 1603546"/>
                    <a:gd name="connsiteY19" fmla="*/ 495232 h 1452881"/>
                    <a:gd name="connsiteX20" fmla="*/ 1498514 w 1603546"/>
                    <a:gd name="connsiteY20" fmla="*/ 470519 h 1452881"/>
                    <a:gd name="connsiteX21" fmla="*/ 1451525 w 1603546"/>
                    <a:gd name="connsiteY21" fmla="*/ 481697 h 1452881"/>
                    <a:gd name="connsiteX22" fmla="*/ 1372168 w 1603546"/>
                    <a:gd name="connsiteY22" fmla="*/ 433707 h 1452881"/>
                    <a:gd name="connsiteX23" fmla="*/ 1300806 w 1603546"/>
                    <a:gd name="connsiteY23" fmla="*/ 451984 h 1452881"/>
                    <a:gd name="connsiteX24" fmla="*/ 1269914 w 1603546"/>
                    <a:gd name="connsiteY24" fmla="*/ 439627 h 1452881"/>
                    <a:gd name="connsiteX25" fmla="*/ 1250011 w 1603546"/>
                    <a:gd name="connsiteY25" fmla="*/ 432292 h 1452881"/>
                    <a:gd name="connsiteX26" fmla="*/ 1220487 w 1603546"/>
                    <a:gd name="connsiteY26" fmla="*/ 396378 h 1452881"/>
                    <a:gd name="connsiteX27" fmla="*/ 1153535 w 1603546"/>
                    <a:gd name="connsiteY27" fmla="*/ 390478 h 1452881"/>
                    <a:gd name="connsiteX28" fmla="*/ 1115454 w 1603546"/>
                    <a:gd name="connsiteY28" fmla="*/ 371665 h 1452881"/>
                    <a:gd name="connsiteX29" fmla="*/ 1096919 w 1603546"/>
                    <a:gd name="connsiteY29" fmla="*/ 371665 h 1452881"/>
                    <a:gd name="connsiteX30" fmla="*/ 1084562 w 1603546"/>
                    <a:gd name="connsiteY30" fmla="*/ 359308 h 1452881"/>
                    <a:gd name="connsiteX31" fmla="*/ 1072206 w 1603546"/>
                    <a:gd name="connsiteY31" fmla="*/ 353130 h 1452881"/>
                    <a:gd name="connsiteX32" fmla="*/ 1077975 w 1603546"/>
                    <a:gd name="connsiteY32" fmla="*/ 10936 h 1452881"/>
                    <a:gd name="connsiteX33" fmla="*/ 608423 w 1603546"/>
                    <a:gd name="connsiteY33" fmla="*/ 0 h 1452881"/>
                    <a:gd name="connsiteX0" fmla="*/ 608423 w 1529406"/>
                    <a:gd name="connsiteY0" fmla="*/ 0 h 1452881"/>
                    <a:gd name="connsiteX1" fmla="*/ 590292 w 1529406"/>
                    <a:gd name="connsiteY1" fmla="*/ 872113 h 1452881"/>
                    <a:gd name="connsiteX2" fmla="*/ 6178 w 1529406"/>
                    <a:gd name="connsiteY2" fmla="*/ 841299 h 1452881"/>
                    <a:gd name="connsiteX3" fmla="*/ 0 w 1529406"/>
                    <a:gd name="connsiteY3" fmla="*/ 880734 h 1452881"/>
                    <a:gd name="connsiteX4" fmla="*/ 58952 w 1529406"/>
                    <a:gd name="connsiteY4" fmla="*/ 921540 h 1452881"/>
                    <a:gd name="connsiteX5" fmla="*/ 114557 w 1529406"/>
                    <a:gd name="connsiteY5" fmla="*/ 989503 h 1452881"/>
                    <a:gd name="connsiteX6" fmla="*/ 163984 w 1529406"/>
                    <a:gd name="connsiteY6" fmla="*/ 1063643 h 1452881"/>
                    <a:gd name="connsiteX7" fmla="*/ 213411 w 1529406"/>
                    <a:gd name="connsiteY7" fmla="*/ 1076000 h 1452881"/>
                    <a:gd name="connsiteX8" fmla="*/ 250481 w 1529406"/>
                    <a:gd name="connsiteY8" fmla="*/ 1125427 h 1452881"/>
                    <a:gd name="connsiteX9" fmla="*/ 281373 w 1529406"/>
                    <a:gd name="connsiteY9" fmla="*/ 1174854 h 1452881"/>
                    <a:gd name="connsiteX10" fmla="*/ 306087 w 1529406"/>
                    <a:gd name="connsiteY10" fmla="*/ 1230459 h 1452881"/>
                    <a:gd name="connsiteX11" fmla="*/ 318444 w 1529406"/>
                    <a:gd name="connsiteY11" fmla="*/ 1304600 h 1452881"/>
                    <a:gd name="connsiteX12" fmla="*/ 336979 w 1529406"/>
                    <a:gd name="connsiteY12" fmla="*/ 1329313 h 1452881"/>
                    <a:gd name="connsiteX13" fmla="*/ 442011 w 1529406"/>
                    <a:gd name="connsiteY13" fmla="*/ 1409632 h 1452881"/>
                    <a:gd name="connsiteX14" fmla="*/ 448190 w 1529406"/>
                    <a:gd name="connsiteY14" fmla="*/ 1384919 h 1452881"/>
                    <a:gd name="connsiteX15" fmla="*/ 584114 w 1529406"/>
                    <a:gd name="connsiteY15" fmla="*/ 1452881 h 1452881"/>
                    <a:gd name="connsiteX16" fmla="*/ 584114 w 1529406"/>
                    <a:gd name="connsiteY16" fmla="*/ 1452881 h 1452881"/>
                    <a:gd name="connsiteX17" fmla="*/ 615006 w 1529406"/>
                    <a:gd name="connsiteY17" fmla="*/ 1397276 h 1452881"/>
                    <a:gd name="connsiteX18" fmla="*/ 1529406 w 1529406"/>
                    <a:gd name="connsiteY18" fmla="*/ 495232 h 1452881"/>
                    <a:gd name="connsiteX19" fmla="*/ 1498514 w 1529406"/>
                    <a:gd name="connsiteY19" fmla="*/ 470519 h 1452881"/>
                    <a:gd name="connsiteX20" fmla="*/ 1451525 w 1529406"/>
                    <a:gd name="connsiteY20" fmla="*/ 481697 h 1452881"/>
                    <a:gd name="connsiteX21" fmla="*/ 1372168 w 1529406"/>
                    <a:gd name="connsiteY21" fmla="*/ 433707 h 1452881"/>
                    <a:gd name="connsiteX22" fmla="*/ 1300806 w 1529406"/>
                    <a:gd name="connsiteY22" fmla="*/ 451984 h 1452881"/>
                    <a:gd name="connsiteX23" fmla="*/ 1269914 w 1529406"/>
                    <a:gd name="connsiteY23" fmla="*/ 439627 h 1452881"/>
                    <a:gd name="connsiteX24" fmla="*/ 1250011 w 1529406"/>
                    <a:gd name="connsiteY24" fmla="*/ 432292 h 1452881"/>
                    <a:gd name="connsiteX25" fmla="*/ 1220487 w 1529406"/>
                    <a:gd name="connsiteY25" fmla="*/ 396378 h 1452881"/>
                    <a:gd name="connsiteX26" fmla="*/ 1153535 w 1529406"/>
                    <a:gd name="connsiteY26" fmla="*/ 390478 h 1452881"/>
                    <a:gd name="connsiteX27" fmla="*/ 1115454 w 1529406"/>
                    <a:gd name="connsiteY27" fmla="*/ 371665 h 1452881"/>
                    <a:gd name="connsiteX28" fmla="*/ 1096919 w 1529406"/>
                    <a:gd name="connsiteY28" fmla="*/ 371665 h 1452881"/>
                    <a:gd name="connsiteX29" fmla="*/ 1084562 w 1529406"/>
                    <a:gd name="connsiteY29" fmla="*/ 359308 h 1452881"/>
                    <a:gd name="connsiteX30" fmla="*/ 1072206 w 1529406"/>
                    <a:gd name="connsiteY30" fmla="*/ 353130 h 1452881"/>
                    <a:gd name="connsiteX31" fmla="*/ 1077975 w 1529406"/>
                    <a:gd name="connsiteY31" fmla="*/ 10936 h 1452881"/>
                    <a:gd name="connsiteX32" fmla="*/ 608423 w 1529406"/>
                    <a:gd name="connsiteY32" fmla="*/ 0 h 1452881"/>
                    <a:gd name="connsiteX0" fmla="*/ 608423 w 1498514"/>
                    <a:gd name="connsiteY0" fmla="*/ 0 h 1452881"/>
                    <a:gd name="connsiteX1" fmla="*/ 590292 w 1498514"/>
                    <a:gd name="connsiteY1" fmla="*/ 872113 h 1452881"/>
                    <a:gd name="connsiteX2" fmla="*/ 6178 w 1498514"/>
                    <a:gd name="connsiteY2" fmla="*/ 841299 h 1452881"/>
                    <a:gd name="connsiteX3" fmla="*/ 0 w 1498514"/>
                    <a:gd name="connsiteY3" fmla="*/ 880734 h 1452881"/>
                    <a:gd name="connsiteX4" fmla="*/ 58952 w 1498514"/>
                    <a:gd name="connsiteY4" fmla="*/ 921540 h 1452881"/>
                    <a:gd name="connsiteX5" fmla="*/ 114557 w 1498514"/>
                    <a:gd name="connsiteY5" fmla="*/ 989503 h 1452881"/>
                    <a:gd name="connsiteX6" fmla="*/ 163984 w 1498514"/>
                    <a:gd name="connsiteY6" fmla="*/ 1063643 h 1452881"/>
                    <a:gd name="connsiteX7" fmla="*/ 213411 w 1498514"/>
                    <a:gd name="connsiteY7" fmla="*/ 1076000 h 1452881"/>
                    <a:gd name="connsiteX8" fmla="*/ 250481 w 1498514"/>
                    <a:gd name="connsiteY8" fmla="*/ 1125427 h 1452881"/>
                    <a:gd name="connsiteX9" fmla="*/ 281373 w 1498514"/>
                    <a:gd name="connsiteY9" fmla="*/ 1174854 h 1452881"/>
                    <a:gd name="connsiteX10" fmla="*/ 306087 w 1498514"/>
                    <a:gd name="connsiteY10" fmla="*/ 1230459 h 1452881"/>
                    <a:gd name="connsiteX11" fmla="*/ 318444 w 1498514"/>
                    <a:gd name="connsiteY11" fmla="*/ 1304600 h 1452881"/>
                    <a:gd name="connsiteX12" fmla="*/ 336979 w 1498514"/>
                    <a:gd name="connsiteY12" fmla="*/ 1329313 h 1452881"/>
                    <a:gd name="connsiteX13" fmla="*/ 442011 w 1498514"/>
                    <a:gd name="connsiteY13" fmla="*/ 1409632 h 1452881"/>
                    <a:gd name="connsiteX14" fmla="*/ 448190 w 1498514"/>
                    <a:gd name="connsiteY14" fmla="*/ 1384919 h 1452881"/>
                    <a:gd name="connsiteX15" fmla="*/ 584114 w 1498514"/>
                    <a:gd name="connsiteY15" fmla="*/ 1452881 h 1452881"/>
                    <a:gd name="connsiteX16" fmla="*/ 584114 w 1498514"/>
                    <a:gd name="connsiteY16" fmla="*/ 1452881 h 1452881"/>
                    <a:gd name="connsiteX17" fmla="*/ 615006 w 1498514"/>
                    <a:gd name="connsiteY17" fmla="*/ 1397276 h 1452881"/>
                    <a:gd name="connsiteX18" fmla="*/ 1498514 w 1498514"/>
                    <a:gd name="connsiteY18" fmla="*/ 470519 h 1452881"/>
                    <a:gd name="connsiteX19" fmla="*/ 1451525 w 1498514"/>
                    <a:gd name="connsiteY19" fmla="*/ 481697 h 1452881"/>
                    <a:gd name="connsiteX20" fmla="*/ 1372168 w 1498514"/>
                    <a:gd name="connsiteY20" fmla="*/ 433707 h 1452881"/>
                    <a:gd name="connsiteX21" fmla="*/ 1300806 w 1498514"/>
                    <a:gd name="connsiteY21" fmla="*/ 451984 h 1452881"/>
                    <a:gd name="connsiteX22" fmla="*/ 1269914 w 1498514"/>
                    <a:gd name="connsiteY22" fmla="*/ 439627 h 1452881"/>
                    <a:gd name="connsiteX23" fmla="*/ 1250011 w 1498514"/>
                    <a:gd name="connsiteY23" fmla="*/ 432292 h 1452881"/>
                    <a:gd name="connsiteX24" fmla="*/ 1220487 w 1498514"/>
                    <a:gd name="connsiteY24" fmla="*/ 396378 h 1452881"/>
                    <a:gd name="connsiteX25" fmla="*/ 1153535 w 1498514"/>
                    <a:gd name="connsiteY25" fmla="*/ 390478 h 1452881"/>
                    <a:gd name="connsiteX26" fmla="*/ 1115454 w 1498514"/>
                    <a:gd name="connsiteY26" fmla="*/ 371665 h 1452881"/>
                    <a:gd name="connsiteX27" fmla="*/ 1096919 w 1498514"/>
                    <a:gd name="connsiteY27" fmla="*/ 371665 h 1452881"/>
                    <a:gd name="connsiteX28" fmla="*/ 1084562 w 1498514"/>
                    <a:gd name="connsiteY28" fmla="*/ 359308 h 1452881"/>
                    <a:gd name="connsiteX29" fmla="*/ 1072206 w 1498514"/>
                    <a:gd name="connsiteY29" fmla="*/ 353130 h 1452881"/>
                    <a:gd name="connsiteX30" fmla="*/ 1077975 w 1498514"/>
                    <a:gd name="connsiteY30" fmla="*/ 10936 h 1452881"/>
                    <a:gd name="connsiteX31" fmla="*/ 608423 w 1498514"/>
                    <a:gd name="connsiteY31" fmla="*/ 0 h 1452881"/>
                    <a:gd name="connsiteX0" fmla="*/ 608423 w 1451525"/>
                    <a:gd name="connsiteY0" fmla="*/ 0 h 1452881"/>
                    <a:gd name="connsiteX1" fmla="*/ 590292 w 1451525"/>
                    <a:gd name="connsiteY1" fmla="*/ 872113 h 1452881"/>
                    <a:gd name="connsiteX2" fmla="*/ 6178 w 1451525"/>
                    <a:gd name="connsiteY2" fmla="*/ 841299 h 1452881"/>
                    <a:gd name="connsiteX3" fmla="*/ 0 w 1451525"/>
                    <a:gd name="connsiteY3" fmla="*/ 880734 h 1452881"/>
                    <a:gd name="connsiteX4" fmla="*/ 58952 w 1451525"/>
                    <a:gd name="connsiteY4" fmla="*/ 921540 h 1452881"/>
                    <a:gd name="connsiteX5" fmla="*/ 114557 w 1451525"/>
                    <a:gd name="connsiteY5" fmla="*/ 989503 h 1452881"/>
                    <a:gd name="connsiteX6" fmla="*/ 163984 w 1451525"/>
                    <a:gd name="connsiteY6" fmla="*/ 1063643 h 1452881"/>
                    <a:gd name="connsiteX7" fmla="*/ 213411 w 1451525"/>
                    <a:gd name="connsiteY7" fmla="*/ 1076000 h 1452881"/>
                    <a:gd name="connsiteX8" fmla="*/ 250481 w 1451525"/>
                    <a:gd name="connsiteY8" fmla="*/ 1125427 h 1452881"/>
                    <a:gd name="connsiteX9" fmla="*/ 281373 w 1451525"/>
                    <a:gd name="connsiteY9" fmla="*/ 1174854 h 1452881"/>
                    <a:gd name="connsiteX10" fmla="*/ 306087 w 1451525"/>
                    <a:gd name="connsiteY10" fmla="*/ 1230459 h 1452881"/>
                    <a:gd name="connsiteX11" fmla="*/ 318444 w 1451525"/>
                    <a:gd name="connsiteY11" fmla="*/ 1304600 h 1452881"/>
                    <a:gd name="connsiteX12" fmla="*/ 336979 w 1451525"/>
                    <a:gd name="connsiteY12" fmla="*/ 1329313 h 1452881"/>
                    <a:gd name="connsiteX13" fmla="*/ 442011 w 1451525"/>
                    <a:gd name="connsiteY13" fmla="*/ 1409632 h 1452881"/>
                    <a:gd name="connsiteX14" fmla="*/ 448190 w 1451525"/>
                    <a:gd name="connsiteY14" fmla="*/ 1384919 h 1452881"/>
                    <a:gd name="connsiteX15" fmla="*/ 584114 w 1451525"/>
                    <a:gd name="connsiteY15" fmla="*/ 1452881 h 1452881"/>
                    <a:gd name="connsiteX16" fmla="*/ 584114 w 1451525"/>
                    <a:gd name="connsiteY16" fmla="*/ 1452881 h 1452881"/>
                    <a:gd name="connsiteX17" fmla="*/ 615006 w 1451525"/>
                    <a:gd name="connsiteY17" fmla="*/ 1397276 h 1452881"/>
                    <a:gd name="connsiteX18" fmla="*/ 1451525 w 1451525"/>
                    <a:gd name="connsiteY18" fmla="*/ 481697 h 1452881"/>
                    <a:gd name="connsiteX19" fmla="*/ 1372168 w 1451525"/>
                    <a:gd name="connsiteY19" fmla="*/ 433707 h 1452881"/>
                    <a:gd name="connsiteX20" fmla="*/ 1300806 w 1451525"/>
                    <a:gd name="connsiteY20" fmla="*/ 451984 h 1452881"/>
                    <a:gd name="connsiteX21" fmla="*/ 1269914 w 1451525"/>
                    <a:gd name="connsiteY21" fmla="*/ 439627 h 1452881"/>
                    <a:gd name="connsiteX22" fmla="*/ 1250011 w 1451525"/>
                    <a:gd name="connsiteY22" fmla="*/ 432292 h 1452881"/>
                    <a:gd name="connsiteX23" fmla="*/ 1220487 w 1451525"/>
                    <a:gd name="connsiteY23" fmla="*/ 396378 h 1452881"/>
                    <a:gd name="connsiteX24" fmla="*/ 1153535 w 1451525"/>
                    <a:gd name="connsiteY24" fmla="*/ 390478 h 1452881"/>
                    <a:gd name="connsiteX25" fmla="*/ 1115454 w 1451525"/>
                    <a:gd name="connsiteY25" fmla="*/ 371665 h 1452881"/>
                    <a:gd name="connsiteX26" fmla="*/ 1096919 w 1451525"/>
                    <a:gd name="connsiteY26" fmla="*/ 371665 h 1452881"/>
                    <a:gd name="connsiteX27" fmla="*/ 1084562 w 1451525"/>
                    <a:gd name="connsiteY27" fmla="*/ 359308 h 1452881"/>
                    <a:gd name="connsiteX28" fmla="*/ 1072206 w 1451525"/>
                    <a:gd name="connsiteY28" fmla="*/ 353130 h 1452881"/>
                    <a:gd name="connsiteX29" fmla="*/ 1077975 w 1451525"/>
                    <a:gd name="connsiteY29" fmla="*/ 10936 h 1452881"/>
                    <a:gd name="connsiteX30" fmla="*/ 608423 w 1451525"/>
                    <a:gd name="connsiteY30" fmla="*/ 0 h 1452881"/>
                    <a:gd name="connsiteX0" fmla="*/ 608423 w 1372168"/>
                    <a:gd name="connsiteY0" fmla="*/ 0 h 1452881"/>
                    <a:gd name="connsiteX1" fmla="*/ 590292 w 1372168"/>
                    <a:gd name="connsiteY1" fmla="*/ 872113 h 1452881"/>
                    <a:gd name="connsiteX2" fmla="*/ 6178 w 1372168"/>
                    <a:gd name="connsiteY2" fmla="*/ 841299 h 1452881"/>
                    <a:gd name="connsiteX3" fmla="*/ 0 w 1372168"/>
                    <a:gd name="connsiteY3" fmla="*/ 880734 h 1452881"/>
                    <a:gd name="connsiteX4" fmla="*/ 58952 w 1372168"/>
                    <a:gd name="connsiteY4" fmla="*/ 921540 h 1452881"/>
                    <a:gd name="connsiteX5" fmla="*/ 114557 w 1372168"/>
                    <a:gd name="connsiteY5" fmla="*/ 989503 h 1452881"/>
                    <a:gd name="connsiteX6" fmla="*/ 163984 w 1372168"/>
                    <a:gd name="connsiteY6" fmla="*/ 1063643 h 1452881"/>
                    <a:gd name="connsiteX7" fmla="*/ 213411 w 1372168"/>
                    <a:gd name="connsiteY7" fmla="*/ 1076000 h 1452881"/>
                    <a:gd name="connsiteX8" fmla="*/ 250481 w 1372168"/>
                    <a:gd name="connsiteY8" fmla="*/ 1125427 h 1452881"/>
                    <a:gd name="connsiteX9" fmla="*/ 281373 w 1372168"/>
                    <a:gd name="connsiteY9" fmla="*/ 1174854 h 1452881"/>
                    <a:gd name="connsiteX10" fmla="*/ 306087 w 1372168"/>
                    <a:gd name="connsiteY10" fmla="*/ 1230459 h 1452881"/>
                    <a:gd name="connsiteX11" fmla="*/ 318444 w 1372168"/>
                    <a:gd name="connsiteY11" fmla="*/ 1304600 h 1452881"/>
                    <a:gd name="connsiteX12" fmla="*/ 336979 w 1372168"/>
                    <a:gd name="connsiteY12" fmla="*/ 1329313 h 1452881"/>
                    <a:gd name="connsiteX13" fmla="*/ 442011 w 1372168"/>
                    <a:gd name="connsiteY13" fmla="*/ 1409632 h 1452881"/>
                    <a:gd name="connsiteX14" fmla="*/ 448190 w 1372168"/>
                    <a:gd name="connsiteY14" fmla="*/ 1384919 h 1452881"/>
                    <a:gd name="connsiteX15" fmla="*/ 584114 w 1372168"/>
                    <a:gd name="connsiteY15" fmla="*/ 1452881 h 1452881"/>
                    <a:gd name="connsiteX16" fmla="*/ 584114 w 1372168"/>
                    <a:gd name="connsiteY16" fmla="*/ 1452881 h 1452881"/>
                    <a:gd name="connsiteX17" fmla="*/ 615006 w 1372168"/>
                    <a:gd name="connsiteY17" fmla="*/ 1397276 h 1452881"/>
                    <a:gd name="connsiteX18" fmla="*/ 1372168 w 1372168"/>
                    <a:gd name="connsiteY18" fmla="*/ 433707 h 1452881"/>
                    <a:gd name="connsiteX19" fmla="*/ 1300806 w 1372168"/>
                    <a:gd name="connsiteY19" fmla="*/ 451984 h 1452881"/>
                    <a:gd name="connsiteX20" fmla="*/ 1269914 w 1372168"/>
                    <a:gd name="connsiteY20" fmla="*/ 439627 h 1452881"/>
                    <a:gd name="connsiteX21" fmla="*/ 1250011 w 1372168"/>
                    <a:gd name="connsiteY21" fmla="*/ 432292 h 1452881"/>
                    <a:gd name="connsiteX22" fmla="*/ 1220487 w 1372168"/>
                    <a:gd name="connsiteY22" fmla="*/ 396378 h 1452881"/>
                    <a:gd name="connsiteX23" fmla="*/ 1153535 w 1372168"/>
                    <a:gd name="connsiteY23" fmla="*/ 390478 h 1452881"/>
                    <a:gd name="connsiteX24" fmla="*/ 1115454 w 1372168"/>
                    <a:gd name="connsiteY24" fmla="*/ 371665 h 1452881"/>
                    <a:gd name="connsiteX25" fmla="*/ 1096919 w 1372168"/>
                    <a:gd name="connsiteY25" fmla="*/ 371665 h 1452881"/>
                    <a:gd name="connsiteX26" fmla="*/ 1084562 w 1372168"/>
                    <a:gd name="connsiteY26" fmla="*/ 359308 h 1452881"/>
                    <a:gd name="connsiteX27" fmla="*/ 1072206 w 1372168"/>
                    <a:gd name="connsiteY27" fmla="*/ 353130 h 1452881"/>
                    <a:gd name="connsiteX28" fmla="*/ 1077975 w 1372168"/>
                    <a:gd name="connsiteY28" fmla="*/ 10936 h 1452881"/>
                    <a:gd name="connsiteX29" fmla="*/ 608423 w 1372168"/>
                    <a:gd name="connsiteY29" fmla="*/ 0 h 1452881"/>
                    <a:gd name="connsiteX0" fmla="*/ 608423 w 1300806"/>
                    <a:gd name="connsiteY0" fmla="*/ 0 h 1452881"/>
                    <a:gd name="connsiteX1" fmla="*/ 590292 w 1300806"/>
                    <a:gd name="connsiteY1" fmla="*/ 872113 h 1452881"/>
                    <a:gd name="connsiteX2" fmla="*/ 6178 w 1300806"/>
                    <a:gd name="connsiteY2" fmla="*/ 841299 h 1452881"/>
                    <a:gd name="connsiteX3" fmla="*/ 0 w 1300806"/>
                    <a:gd name="connsiteY3" fmla="*/ 880734 h 1452881"/>
                    <a:gd name="connsiteX4" fmla="*/ 58952 w 1300806"/>
                    <a:gd name="connsiteY4" fmla="*/ 921540 h 1452881"/>
                    <a:gd name="connsiteX5" fmla="*/ 114557 w 1300806"/>
                    <a:gd name="connsiteY5" fmla="*/ 989503 h 1452881"/>
                    <a:gd name="connsiteX6" fmla="*/ 163984 w 1300806"/>
                    <a:gd name="connsiteY6" fmla="*/ 1063643 h 1452881"/>
                    <a:gd name="connsiteX7" fmla="*/ 213411 w 1300806"/>
                    <a:gd name="connsiteY7" fmla="*/ 1076000 h 1452881"/>
                    <a:gd name="connsiteX8" fmla="*/ 250481 w 1300806"/>
                    <a:gd name="connsiteY8" fmla="*/ 1125427 h 1452881"/>
                    <a:gd name="connsiteX9" fmla="*/ 281373 w 1300806"/>
                    <a:gd name="connsiteY9" fmla="*/ 1174854 h 1452881"/>
                    <a:gd name="connsiteX10" fmla="*/ 306087 w 1300806"/>
                    <a:gd name="connsiteY10" fmla="*/ 1230459 h 1452881"/>
                    <a:gd name="connsiteX11" fmla="*/ 318444 w 1300806"/>
                    <a:gd name="connsiteY11" fmla="*/ 1304600 h 1452881"/>
                    <a:gd name="connsiteX12" fmla="*/ 336979 w 1300806"/>
                    <a:gd name="connsiteY12" fmla="*/ 1329313 h 1452881"/>
                    <a:gd name="connsiteX13" fmla="*/ 442011 w 1300806"/>
                    <a:gd name="connsiteY13" fmla="*/ 1409632 h 1452881"/>
                    <a:gd name="connsiteX14" fmla="*/ 448190 w 1300806"/>
                    <a:gd name="connsiteY14" fmla="*/ 1384919 h 1452881"/>
                    <a:gd name="connsiteX15" fmla="*/ 584114 w 1300806"/>
                    <a:gd name="connsiteY15" fmla="*/ 1452881 h 1452881"/>
                    <a:gd name="connsiteX16" fmla="*/ 584114 w 1300806"/>
                    <a:gd name="connsiteY16" fmla="*/ 1452881 h 1452881"/>
                    <a:gd name="connsiteX17" fmla="*/ 615006 w 1300806"/>
                    <a:gd name="connsiteY17" fmla="*/ 1397276 h 1452881"/>
                    <a:gd name="connsiteX18" fmla="*/ 1300806 w 1300806"/>
                    <a:gd name="connsiteY18" fmla="*/ 451984 h 1452881"/>
                    <a:gd name="connsiteX19" fmla="*/ 1269914 w 1300806"/>
                    <a:gd name="connsiteY19" fmla="*/ 439627 h 1452881"/>
                    <a:gd name="connsiteX20" fmla="*/ 1250011 w 1300806"/>
                    <a:gd name="connsiteY20" fmla="*/ 432292 h 1452881"/>
                    <a:gd name="connsiteX21" fmla="*/ 1220487 w 1300806"/>
                    <a:gd name="connsiteY21" fmla="*/ 396378 h 1452881"/>
                    <a:gd name="connsiteX22" fmla="*/ 1153535 w 1300806"/>
                    <a:gd name="connsiteY22" fmla="*/ 390478 h 1452881"/>
                    <a:gd name="connsiteX23" fmla="*/ 1115454 w 1300806"/>
                    <a:gd name="connsiteY23" fmla="*/ 371665 h 1452881"/>
                    <a:gd name="connsiteX24" fmla="*/ 1096919 w 1300806"/>
                    <a:gd name="connsiteY24" fmla="*/ 371665 h 1452881"/>
                    <a:gd name="connsiteX25" fmla="*/ 1084562 w 1300806"/>
                    <a:gd name="connsiteY25" fmla="*/ 359308 h 1452881"/>
                    <a:gd name="connsiteX26" fmla="*/ 1072206 w 1300806"/>
                    <a:gd name="connsiteY26" fmla="*/ 353130 h 1452881"/>
                    <a:gd name="connsiteX27" fmla="*/ 1077975 w 1300806"/>
                    <a:gd name="connsiteY27" fmla="*/ 10936 h 1452881"/>
                    <a:gd name="connsiteX28" fmla="*/ 608423 w 1300806"/>
                    <a:gd name="connsiteY28" fmla="*/ 0 h 1452881"/>
                    <a:gd name="connsiteX0" fmla="*/ 608423 w 1269914"/>
                    <a:gd name="connsiteY0" fmla="*/ 0 h 1452881"/>
                    <a:gd name="connsiteX1" fmla="*/ 590292 w 1269914"/>
                    <a:gd name="connsiteY1" fmla="*/ 872113 h 1452881"/>
                    <a:gd name="connsiteX2" fmla="*/ 6178 w 1269914"/>
                    <a:gd name="connsiteY2" fmla="*/ 841299 h 1452881"/>
                    <a:gd name="connsiteX3" fmla="*/ 0 w 1269914"/>
                    <a:gd name="connsiteY3" fmla="*/ 880734 h 1452881"/>
                    <a:gd name="connsiteX4" fmla="*/ 58952 w 1269914"/>
                    <a:gd name="connsiteY4" fmla="*/ 921540 h 1452881"/>
                    <a:gd name="connsiteX5" fmla="*/ 114557 w 1269914"/>
                    <a:gd name="connsiteY5" fmla="*/ 989503 h 1452881"/>
                    <a:gd name="connsiteX6" fmla="*/ 163984 w 1269914"/>
                    <a:gd name="connsiteY6" fmla="*/ 1063643 h 1452881"/>
                    <a:gd name="connsiteX7" fmla="*/ 213411 w 1269914"/>
                    <a:gd name="connsiteY7" fmla="*/ 1076000 h 1452881"/>
                    <a:gd name="connsiteX8" fmla="*/ 250481 w 1269914"/>
                    <a:gd name="connsiteY8" fmla="*/ 1125427 h 1452881"/>
                    <a:gd name="connsiteX9" fmla="*/ 281373 w 1269914"/>
                    <a:gd name="connsiteY9" fmla="*/ 1174854 h 1452881"/>
                    <a:gd name="connsiteX10" fmla="*/ 306087 w 1269914"/>
                    <a:gd name="connsiteY10" fmla="*/ 1230459 h 1452881"/>
                    <a:gd name="connsiteX11" fmla="*/ 318444 w 1269914"/>
                    <a:gd name="connsiteY11" fmla="*/ 1304600 h 1452881"/>
                    <a:gd name="connsiteX12" fmla="*/ 336979 w 1269914"/>
                    <a:gd name="connsiteY12" fmla="*/ 1329313 h 1452881"/>
                    <a:gd name="connsiteX13" fmla="*/ 442011 w 1269914"/>
                    <a:gd name="connsiteY13" fmla="*/ 1409632 h 1452881"/>
                    <a:gd name="connsiteX14" fmla="*/ 448190 w 1269914"/>
                    <a:gd name="connsiteY14" fmla="*/ 1384919 h 1452881"/>
                    <a:gd name="connsiteX15" fmla="*/ 584114 w 1269914"/>
                    <a:gd name="connsiteY15" fmla="*/ 1452881 h 1452881"/>
                    <a:gd name="connsiteX16" fmla="*/ 584114 w 1269914"/>
                    <a:gd name="connsiteY16" fmla="*/ 1452881 h 1452881"/>
                    <a:gd name="connsiteX17" fmla="*/ 615006 w 1269914"/>
                    <a:gd name="connsiteY17" fmla="*/ 1397276 h 1452881"/>
                    <a:gd name="connsiteX18" fmla="*/ 1269914 w 1269914"/>
                    <a:gd name="connsiteY18" fmla="*/ 439627 h 1452881"/>
                    <a:gd name="connsiteX19" fmla="*/ 1250011 w 1269914"/>
                    <a:gd name="connsiteY19" fmla="*/ 432292 h 1452881"/>
                    <a:gd name="connsiteX20" fmla="*/ 1220487 w 1269914"/>
                    <a:gd name="connsiteY20" fmla="*/ 396378 h 1452881"/>
                    <a:gd name="connsiteX21" fmla="*/ 1153535 w 1269914"/>
                    <a:gd name="connsiteY21" fmla="*/ 390478 h 1452881"/>
                    <a:gd name="connsiteX22" fmla="*/ 1115454 w 1269914"/>
                    <a:gd name="connsiteY22" fmla="*/ 371665 h 1452881"/>
                    <a:gd name="connsiteX23" fmla="*/ 1096919 w 1269914"/>
                    <a:gd name="connsiteY23" fmla="*/ 371665 h 1452881"/>
                    <a:gd name="connsiteX24" fmla="*/ 1084562 w 1269914"/>
                    <a:gd name="connsiteY24" fmla="*/ 359308 h 1452881"/>
                    <a:gd name="connsiteX25" fmla="*/ 1072206 w 1269914"/>
                    <a:gd name="connsiteY25" fmla="*/ 353130 h 1452881"/>
                    <a:gd name="connsiteX26" fmla="*/ 1077975 w 1269914"/>
                    <a:gd name="connsiteY26" fmla="*/ 10936 h 1452881"/>
                    <a:gd name="connsiteX27" fmla="*/ 608423 w 1269914"/>
                    <a:gd name="connsiteY27" fmla="*/ 0 h 1452881"/>
                    <a:gd name="connsiteX0" fmla="*/ 608423 w 1269914"/>
                    <a:gd name="connsiteY0" fmla="*/ 0 h 1452881"/>
                    <a:gd name="connsiteX1" fmla="*/ 590292 w 1269914"/>
                    <a:gd name="connsiteY1" fmla="*/ 872113 h 1452881"/>
                    <a:gd name="connsiteX2" fmla="*/ 6178 w 1269914"/>
                    <a:gd name="connsiteY2" fmla="*/ 841299 h 1452881"/>
                    <a:gd name="connsiteX3" fmla="*/ 0 w 1269914"/>
                    <a:gd name="connsiteY3" fmla="*/ 880734 h 1452881"/>
                    <a:gd name="connsiteX4" fmla="*/ 58952 w 1269914"/>
                    <a:gd name="connsiteY4" fmla="*/ 921540 h 1452881"/>
                    <a:gd name="connsiteX5" fmla="*/ 114557 w 1269914"/>
                    <a:gd name="connsiteY5" fmla="*/ 989503 h 1452881"/>
                    <a:gd name="connsiteX6" fmla="*/ 163984 w 1269914"/>
                    <a:gd name="connsiteY6" fmla="*/ 1063643 h 1452881"/>
                    <a:gd name="connsiteX7" fmla="*/ 213411 w 1269914"/>
                    <a:gd name="connsiteY7" fmla="*/ 1076000 h 1452881"/>
                    <a:gd name="connsiteX8" fmla="*/ 250481 w 1269914"/>
                    <a:gd name="connsiteY8" fmla="*/ 1125427 h 1452881"/>
                    <a:gd name="connsiteX9" fmla="*/ 281373 w 1269914"/>
                    <a:gd name="connsiteY9" fmla="*/ 1174854 h 1452881"/>
                    <a:gd name="connsiteX10" fmla="*/ 306087 w 1269914"/>
                    <a:gd name="connsiteY10" fmla="*/ 1230459 h 1452881"/>
                    <a:gd name="connsiteX11" fmla="*/ 318444 w 1269914"/>
                    <a:gd name="connsiteY11" fmla="*/ 1304600 h 1452881"/>
                    <a:gd name="connsiteX12" fmla="*/ 336979 w 1269914"/>
                    <a:gd name="connsiteY12" fmla="*/ 1329313 h 1452881"/>
                    <a:gd name="connsiteX13" fmla="*/ 442011 w 1269914"/>
                    <a:gd name="connsiteY13" fmla="*/ 1409632 h 1452881"/>
                    <a:gd name="connsiteX14" fmla="*/ 448190 w 1269914"/>
                    <a:gd name="connsiteY14" fmla="*/ 1384919 h 1452881"/>
                    <a:gd name="connsiteX15" fmla="*/ 584114 w 1269914"/>
                    <a:gd name="connsiteY15" fmla="*/ 1452881 h 1452881"/>
                    <a:gd name="connsiteX16" fmla="*/ 584114 w 1269914"/>
                    <a:gd name="connsiteY16" fmla="*/ 1452881 h 1452881"/>
                    <a:gd name="connsiteX17" fmla="*/ 615006 w 1269914"/>
                    <a:gd name="connsiteY17" fmla="*/ 1397276 h 1452881"/>
                    <a:gd name="connsiteX18" fmla="*/ 1269914 w 1269914"/>
                    <a:gd name="connsiteY18" fmla="*/ 439627 h 1452881"/>
                    <a:gd name="connsiteX19" fmla="*/ 1220487 w 1269914"/>
                    <a:gd name="connsiteY19" fmla="*/ 396378 h 1452881"/>
                    <a:gd name="connsiteX20" fmla="*/ 1153535 w 1269914"/>
                    <a:gd name="connsiteY20" fmla="*/ 390478 h 1452881"/>
                    <a:gd name="connsiteX21" fmla="*/ 1115454 w 1269914"/>
                    <a:gd name="connsiteY21" fmla="*/ 371665 h 1452881"/>
                    <a:gd name="connsiteX22" fmla="*/ 1096919 w 1269914"/>
                    <a:gd name="connsiteY22" fmla="*/ 371665 h 1452881"/>
                    <a:gd name="connsiteX23" fmla="*/ 1084562 w 1269914"/>
                    <a:gd name="connsiteY23" fmla="*/ 359308 h 1452881"/>
                    <a:gd name="connsiteX24" fmla="*/ 1072206 w 1269914"/>
                    <a:gd name="connsiteY24" fmla="*/ 353130 h 1452881"/>
                    <a:gd name="connsiteX25" fmla="*/ 1077975 w 1269914"/>
                    <a:gd name="connsiteY25" fmla="*/ 10936 h 1452881"/>
                    <a:gd name="connsiteX26" fmla="*/ 608423 w 1269914"/>
                    <a:gd name="connsiteY26" fmla="*/ 0 h 1452881"/>
                    <a:gd name="connsiteX0" fmla="*/ 608423 w 1220487"/>
                    <a:gd name="connsiteY0" fmla="*/ 0 h 1452881"/>
                    <a:gd name="connsiteX1" fmla="*/ 590292 w 1220487"/>
                    <a:gd name="connsiteY1" fmla="*/ 872113 h 1452881"/>
                    <a:gd name="connsiteX2" fmla="*/ 6178 w 1220487"/>
                    <a:gd name="connsiteY2" fmla="*/ 841299 h 1452881"/>
                    <a:gd name="connsiteX3" fmla="*/ 0 w 1220487"/>
                    <a:gd name="connsiteY3" fmla="*/ 880734 h 1452881"/>
                    <a:gd name="connsiteX4" fmla="*/ 58952 w 1220487"/>
                    <a:gd name="connsiteY4" fmla="*/ 921540 h 1452881"/>
                    <a:gd name="connsiteX5" fmla="*/ 114557 w 1220487"/>
                    <a:gd name="connsiteY5" fmla="*/ 989503 h 1452881"/>
                    <a:gd name="connsiteX6" fmla="*/ 163984 w 1220487"/>
                    <a:gd name="connsiteY6" fmla="*/ 1063643 h 1452881"/>
                    <a:gd name="connsiteX7" fmla="*/ 213411 w 1220487"/>
                    <a:gd name="connsiteY7" fmla="*/ 1076000 h 1452881"/>
                    <a:gd name="connsiteX8" fmla="*/ 250481 w 1220487"/>
                    <a:gd name="connsiteY8" fmla="*/ 1125427 h 1452881"/>
                    <a:gd name="connsiteX9" fmla="*/ 281373 w 1220487"/>
                    <a:gd name="connsiteY9" fmla="*/ 1174854 h 1452881"/>
                    <a:gd name="connsiteX10" fmla="*/ 306087 w 1220487"/>
                    <a:gd name="connsiteY10" fmla="*/ 1230459 h 1452881"/>
                    <a:gd name="connsiteX11" fmla="*/ 318444 w 1220487"/>
                    <a:gd name="connsiteY11" fmla="*/ 1304600 h 1452881"/>
                    <a:gd name="connsiteX12" fmla="*/ 336979 w 1220487"/>
                    <a:gd name="connsiteY12" fmla="*/ 1329313 h 1452881"/>
                    <a:gd name="connsiteX13" fmla="*/ 442011 w 1220487"/>
                    <a:gd name="connsiteY13" fmla="*/ 1409632 h 1452881"/>
                    <a:gd name="connsiteX14" fmla="*/ 448190 w 1220487"/>
                    <a:gd name="connsiteY14" fmla="*/ 1384919 h 1452881"/>
                    <a:gd name="connsiteX15" fmla="*/ 584114 w 1220487"/>
                    <a:gd name="connsiteY15" fmla="*/ 1452881 h 1452881"/>
                    <a:gd name="connsiteX16" fmla="*/ 584114 w 1220487"/>
                    <a:gd name="connsiteY16" fmla="*/ 1452881 h 1452881"/>
                    <a:gd name="connsiteX17" fmla="*/ 615006 w 1220487"/>
                    <a:gd name="connsiteY17" fmla="*/ 1397276 h 1452881"/>
                    <a:gd name="connsiteX18" fmla="*/ 1220487 w 1220487"/>
                    <a:gd name="connsiteY18" fmla="*/ 396378 h 1452881"/>
                    <a:gd name="connsiteX19" fmla="*/ 1153535 w 1220487"/>
                    <a:gd name="connsiteY19" fmla="*/ 390478 h 1452881"/>
                    <a:gd name="connsiteX20" fmla="*/ 1115454 w 1220487"/>
                    <a:gd name="connsiteY20" fmla="*/ 371665 h 1452881"/>
                    <a:gd name="connsiteX21" fmla="*/ 1096919 w 1220487"/>
                    <a:gd name="connsiteY21" fmla="*/ 371665 h 1452881"/>
                    <a:gd name="connsiteX22" fmla="*/ 1084562 w 1220487"/>
                    <a:gd name="connsiteY22" fmla="*/ 359308 h 1452881"/>
                    <a:gd name="connsiteX23" fmla="*/ 1072206 w 1220487"/>
                    <a:gd name="connsiteY23" fmla="*/ 353130 h 1452881"/>
                    <a:gd name="connsiteX24" fmla="*/ 1077975 w 1220487"/>
                    <a:gd name="connsiteY24" fmla="*/ 10936 h 1452881"/>
                    <a:gd name="connsiteX25" fmla="*/ 608423 w 1220487"/>
                    <a:gd name="connsiteY25" fmla="*/ 0 h 1452881"/>
                    <a:gd name="connsiteX0" fmla="*/ 608423 w 1153535"/>
                    <a:gd name="connsiteY0" fmla="*/ 0 h 1452881"/>
                    <a:gd name="connsiteX1" fmla="*/ 590292 w 1153535"/>
                    <a:gd name="connsiteY1" fmla="*/ 872113 h 1452881"/>
                    <a:gd name="connsiteX2" fmla="*/ 6178 w 1153535"/>
                    <a:gd name="connsiteY2" fmla="*/ 841299 h 1452881"/>
                    <a:gd name="connsiteX3" fmla="*/ 0 w 1153535"/>
                    <a:gd name="connsiteY3" fmla="*/ 880734 h 1452881"/>
                    <a:gd name="connsiteX4" fmla="*/ 58952 w 1153535"/>
                    <a:gd name="connsiteY4" fmla="*/ 921540 h 1452881"/>
                    <a:gd name="connsiteX5" fmla="*/ 114557 w 1153535"/>
                    <a:gd name="connsiteY5" fmla="*/ 989503 h 1452881"/>
                    <a:gd name="connsiteX6" fmla="*/ 163984 w 1153535"/>
                    <a:gd name="connsiteY6" fmla="*/ 1063643 h 1452881"/>
                    <a:gd name="connsiteX7" fmla="*/ 213411 w 1153535"/>
                    <a:gd name="connsiteY7" fmla="*/ 1076000 h 1452881"/>
                    <a:gd name="connsiteX8" fmla="*/ 250481 w 1153535"/>
                    <a:gd name="connsiteY8" fmla="*/ 1125427 h 1452881"/>
                    <a:gd name="connsiteX9" fmla="*/ 281373 w 1153535"/>
                    <a:gd name="connsiteY9" fmla="*/ 1174854 h 1452881"/>
                    <a:gd name="connsiteX10" fmla="*/ 306087 w 1153535"/>
                    <a:gd name="connsiteY10" fmla="*/ 1230459 h 1452881"/>
                    <a:gd name="connsiteX11" fmla="*/ 318444 w 1153535"/>
                    <a:gd name="connsiteY11" fmla="*/ 1304600 h 1452881"/>
                    <a:gd name="connsiteX12" fmla="*/ 336979 w 1153535"/>
                    <a:gd name="connsiteY12" fmla="*/ 1329313 h 1452881"/>
                    <a:gd name="connsiteX13" fmla="*/ 442011 w 1153535"/>
                    <a:gd name="connsiteY13" fmla="*/ 1409632 h 1452881"/>
                    <a:gd name="connsiteX14" fmla="*/ 448190 w 1153535"/>
                    <a:gd name="connsiteY14" fmla="*/ 1384919 h 1452881"/>
                    <a:gd name="connsiteX15" fmla="*/ 584114 w 1153535"/>
                    <a:gd name="connsiteY15" fmla="*/ 1452881 h 1452881"/>
                    <a:gd name="connsiteX16" fmla="*/ 584114 w 1153535"/>
                    <a:gd name="connsiteY16" fmla="*/ 1452881 h 1452881"/>
                    <a:gd name="connsiteX17" fmla="*/ 615006 w 1153535"/>
                    <a:gd name="connsiteY17" fmla="*/ 1397276 h 1452881"/>
                    <a:gd name="connsiteX18" fmla="*/ 1153535 w 1153535"/>
                    <a:gd name="connsiteY18" fmla="*/ 390478 h 1452881"/>
                    <a:gd name="connsiteX19" fmla="*/ 1115454 w 1153535"/>
                    <a:gd name="connsiteY19" fmla="*/ 371665 h 1452881"/>
                    <a:gd name="connsiteX20" fmla="*/ 1096919 w 1153535"/>
                    <a:gd name="connsiteY20" fmla="*/ 371665 h 1452881"/>
                    <a:gd name="connsiteX21" fmla="*/ 1084562 w 1153535"/>
                    <a:gd name="connsiteY21" fmla="*/ 359308 h 1452881"/>
                    <a:gd name="connsiteX22" fmla="*/ 1072206 w 1153535"/>
                    <a:gd name="connsiteY22" fmla="*/ 353130 h 1452881"/>
                    <a:gd name="connsiteX23" fmla="*/ 1077975 w 1153535"/>
                    <a:gd name="connsiteY23" fmla="*/ 10936 h 1452881"/>
                    <a:gd name="connsiteX24" fmla="*/ 608423 w 1153535"/>
                    <a:gd name="connsiteY24" fmla="*/ 0 h 1452881"/>
                    <a:gd name="connsiteX0" fmla="*/ 608423 w 1115454"/>
                    <a:gd name="connsiteY0" fmla="*/ 0 h 1452881"/>
                    <a:gd name="connsiteX1" fmla="*/ 590292 w 1115454"/>
                    <a:gd name="connsiteY1" fmla="*/ 872113 h 1452881"/>
                    <a:gd name="connsiteX2" fmla="*/ 6178 w 1115454"/>
                    <a:gd name="connsiteY2" fmla="*/ 841299 h 1452881"/>
                    <a:gd name="connsiteX3" fmla="*/ 0 w 1115454"/>
                    <a:gd name="connsiteY3" fmla="*/ 880734 h 1452881"/>
                    <a:gd name="connsiteX4" fmla="*/ 58952 w 1115454"/>
                    <a:gd name="connsiteY4" fmla="*/ 921540 h 1452881"/>
                    <a:gd name="connsiteX5" fmla="*/ 114557 w 1115454"/>
                    <a:gd name="connsiteY5" fmla="*/ 989503 h 1452881"/>
                    <a:gd name="connsiteX6" fmla="*/ 163984 w 1115454"/>
                    <a:gd name="connsiteY6" fmla="*/ 1063643 h 1452881"/>
                    <a:gd name="connsiteX7" fmla="*/ 213411 w 1115454"/>
                    <a:gd name="connsiteY7" fmla="*/ 1076000 h 1452881"/>
                    <a:gd name="connsiteX8" fmla="*/ 250481 w 1115454"/>
                    <a:gd name="connsiteY8" fmla="*/ 1125427 h 1452881"/>
                    <a:gd name="connsiteX9" fmla="*/ 281373 w 1115454"/>
                    <a:gd name="connsiteY9" fmla="*/ 1174854 h 1452881"/>
                    <a:gd name="connsiteX10" fmla="*/ 306087 w 1115454"/>
                    <a:gd name="connsiteY10" fmla="*/ 1230459 h 1452881"/>
                    <a:gd name="connsiteX11" fmla="*/ 318444 w 1115454"/>
                    <a:gd name="connsiteY11" fmla="*/ 1304600 h 1452881"/>
                    <a:gd name="connsiteX12" fmla="*/ 336979 w 1115454"/>
                    <a:gd name="connsiteY12" fmla="*/ 1329313 h 1452881"/>
                    <a:gd name="connsiteX13" fmla="*/ 442011 w 1115454"/>
                    <a:gd name="connsiteY13" fmla="*/ 1409632 h 1452881"/>
                    <a:gd name="connsiteX14" fmla="*/ 448190 w 1115454"/>
                    <a:gd name="connsiteY14" fmla="*/ 1384919 h 1452881"/>
                    <a:gd name="connsiteX15" fmla="*/ 584114 w 1115454"/>
                    <a:gd name="connsiteY15" fmla="*/ 1452881 h 1452881"/>
                    <a:gd name="connsiteX16" fmla="*/ 584114 w 1115454"/>
                    <a:gd name="connsiteY16" fmla="*/ 1452881 h 1452881"/>
                    <a:gd name="connsiteX17" fmla="*/ 615006 w 1115454"/>
                    <a:gd name="connsiteY17" fmla="*/ 1397276 h 1452881"/>
                    <a:gd name="connsiteX18" fmla="*/ 1115454 w 1115454"/>
                    <a:gd name="connsiteY18" fmla="*/ 371665 h 1452881"/>
                    <a:gd name="connsiteX19" fmla="*/ 1096919 w 1115454"/>
                    <a:gd name="connsiteY19" fmla="*/ 371665 h 1452881"/>
                    <a:gd name="connsiteX20" fmla="*/ 1084562 w 1115454"/>
                    <a:gd name="connsiteY20" fmla="*/ 359308 h 1452881"/>
                    <a:gd name="connsiteX21" fmla="*/ 1072206 w 1115454"/>
                    <a:gd name="connsiteY21" fmla="*/ 353130 h 1452881"/>
                    <a:gd name="connsiteX22" fmla="*/ 1077975 w 1115454"/>
                    <a:gd name="connsiteY22" fmla="*/ 10936 h 1452881"/>
                    <a:gd name="connsiteX23" fmla="*/ 608423 w 1115454"/>
                    <a:gd name="connsiteY23" fmla="*/ 0 h 1452881"/>
                    <a:gd name="connsiteX0" fmla="*/ 608423 w 1115454"/>
                    <a:gd name="connsiteY0" fmla="*/ 0 h 1452881"/>
                    <a:gd name="connsiteX1" fmla="*/ 590292 w 1115454"/>
                    <a:gd name="connsiteY1" fmla="*/ 872113 h 1452881"/>
                    <a:gd name="connsiteX2" fmla="*/ 6178 w 1115454"/>
                    <a:gd name="connsiteY2" fmla="*/ 841299 h 1452881"/>
                    <a:gd name="connsiteX3" fmla="*/ 0 w 1115454"/>
                    <a:gd name="connsiteY3" fmla="*/ 880734 h 1452881"/>
                    <a:gd name="connsiteX4" fmla="*/ 58952 w 1115454"/>
                    <a:gd name="connsiteY4" fmla="*/ 921540 h 1452881"/>
                    <a:gd name="connsiteX5" fmla="*/ 114557 w 1115454"/>
                    <a:gd name="connsiteY5" fmla="*/ 989503 h 1452881"/>
                    <a:gd name="connsiteX6" fmla="*/ 163984 w 1115454"/>
                    <a:gd name="connsiteY6" fmla="*/ 1063643 h 1452881"/>
                    <a:gd name="connsiteX7" fmla="*/ 213411 w 1115454"/>
                    <a:gd name="connsiteY7" fmla="*/ 1076000 h 1452881"/>
                    <a:gd name="connsiteX8" fmla="*/ 250481 w 1115454"/>
                    <a:gd name="connsiteY8" fmla="*/ 1125427 h 1452881"/>
                    <a:gd name="connsiteX9" fmla="*/ 281373 w 1115454"/>
                    <a:gd name="connsiteY9" fmla="*/ 1174854 h 1452881"/>
                    <a:gd name="connsiteX10" fmla="*/ 306087 w 1115454"/>
                    <a:gd name="connsiteY10" fmla="*/ 1230459 h 1452881"/>
                    <a:gd name="connsiteX11" fmla="*/ 318444 w 1115454"/>
                    <a:gd name="connsiteY11" fmla="*/ 1304600 h 1452881"/>
                    <a:gd name="connsiteX12" fmla="*/ 336979 w 1115454"/>
                    <a:gd name="connsiteY12" fmla="*/ 1329313 h 1452881"/>
                    <a:gd name="connsiteX13" fmla="*/ 442011 w 1115454"/>
                    <a:gd name="connsiteY13" fmla="*/ 1409632 h 1452881"/>
                    <a:gd name="connsiteX14" fmla="*/ 448190 w 1115454"/>
                    <a:gd name="connsiteY14" fmla="*/ 1384919 h 1452881"/>
                    <a:gd name="connsiteX15" fmla="*/ 584114 w 1115454"/>
                    <a:gd name="connsiteY15" fmla="*/ 1452881 h 1452881"/>
                    <a:gd name="connsiteX16" fmla="*/ 584114 w 1115454"/>
                    <a:gd name="connsiteY16" fmla="*/ 1452881 h 1452881"/>
                    <a:gd name="connsiteX17" fmla="*/ 615006 w 1115454"/>
                    <a:gd name="connsiteY17" fmla="*/ 1397276 h 1452881"/>
                    <a:gd name="connsiteX18" fmla="*/ 1115454 w 1115454"/>
                    <a:gd name="connsiteY18" fmla="*/ 371665 h 1452881"/>
                    <a:gd name="connsiteX19" fmla="*/ 1096919 w 1115454"/>
                    <a:gd name="connsiteY19" fmla="*/ 371665 h 1452881"/>
                    <a:gd name="connsiteX20" fmla="*/ 1072206 w 1115454"/>
                    <a:gd name="connsiteY20" fmla="*/ 353130 h 1452881"/>
                    <a:gd name="connsiteX21" fmla="*/ 1077975 w 1115454"/>
                    <a:gd name="connsiteY21" fmla="*/ 10936 h 1452881"/>
                    <a:gd name="connsiteX22" fmla="*/ 608423 w 1115454"/>
                    <a:gd name="connsiteY22" fmla="*/ 0 h 1452881"/>
                    <a:gd name="connsiteX0" fmla="*/ 608423 w 1115454"/>
                    <a:gd name="connsiteY0" fmla="*/ 0 h 1452881"/>
                    <a:gd name="connsiteX1" fmla="*/ 590292 w 1115454"/>
                    <a:gd name="connsiteY1" fmla="*/ 872113 h 1452881"/>
                    <a:gd name="connsiteX2" fmla="*/ 6178 w 1115454"/>
                    <a:gd name="connsiteY2" fmla="*/ 841299 h 1452881"/>
                    <a:gd name="connsiteX3" fmla="*/ 0 w 1115454"/>
                    <a:gd name="connsiteY3" fmla="*/ 880734 h 1452881"/>
                    <a:gd name="connsiteX4" fmla="*/ 58952 w 1115454"/>
                    <a:gd name="connsiteY4" fmla="*/ 921540 h 1452881"/>
                    <a:gd name="connsiteX5" fmla="*/ 114557 w 1115454"/>
                    <a:gd name="connsiteY5" fmla="*/ 989503 h 1452881"/>
                    <a:gd name="connsiteX6" fmla="*/ 163984 w 1115454"/>
                    <a:gd name="connsiteY6" fmla="*/ 1063643 h 1452881"/>
                    <a:gd name="connsiteX7" fmla="*/ 213411 w 1115454"/>
                    <a:gd name="connsiteY7" fmla="*/ 1076000 h 1452881"/>
                    <a:gd name="connsiteX8" fmla="*/ 250481 w 1115454"/>
                    <a:gd name="connsiteY8" fmla="*/ 1125427 h 1452881"/>
                    <a:gd name="connsiteX9" fmla="*/ 281373 w 1115454"/>
                    <a:gd name="connsiteY9" fmla="*/ 1174854 h 1452881"/>
                    <a:gd name="connsiteX10" fmla="*/ 306087 w 1115454"/>
                    <a:gd name="connsiteY10" fmla="*/ 1230459 h 1452881"/>
                    <a:gd name="connsiteX11" fmla="*/ 318444 w 1115454"/>
                    <a:gd name="connsiteY11" fmla="*/ 1304600 h 1452881"/>
                    <a:gd name="connsiteX12" fmla="*/ 336979 w 1115454"/>
                    <a:gd name="connsiteY12" fmla="*/ 1329313 h 1452881"/>
                    <a:gd name="connsiteX13" fmla="*/ 442011 w 1115454"/>
                    <a:gd name="connsiteY13" fmla="*/ 1409632 h 1452881"/>
                    <a:gd name="connsiteX14" fmla="*/ 448190 w 1115454"/>
                    <a:gd name="connsiteY14" fmla="*/ 1384919 h 1452881"/>
                    <a:gd name="connsiteX15" fmla="*/ 584114 w 1115454"/>
                    <a:gd name="connsiteY15" fmla="*/ 1452881 h 1452881"/>
                    <a:gd name="connsiteX16" fmla="*/ 584114 w 1115454"/>
                    <a:gd name="connsiteY16" fmla="*/ 1452881 h 1452881"/>
                    <a:gd name="connsiteX17" fmla="*/ 615006 w 1115454"/>
                    <a:gd name="connsiteY17" fmla="*/ 1397276 h 1452881"/>
                    <a:gd name="connsiteX18" fmla="*/ 1115454 w 1115454"/>
                    <a:gd name="connsiteY18" fmla="*/ 371665 h 1452881"/>
                    <a:gd name="connsiteX19" fmla="*/ 1096919 w 1115454"/>
                    <a:gd name="connsiteY19" fmla="*/ 371665 h 1452881"/>
                    <a:gd name="connsiteX20" fmla="*/ 1077975 w 1115454"/>
                    <a:gd name="connsiteY20" fmla="*/ 10936 h 1452881"/>
                    <a:gd name="connsiteX21" fmla="*/ 608423 w 1115454"/>
                    <a:gd name="connsiteY21" fmla="*/ 0 h 1452881"/>
                    <a:gd name="connsiteX0" fmla="*/ 608423 w 1096919"/>
                    <a:gd name="connsiteY0" fmla="*/ 0 h 1452881"/>
                    <a:gd name="connsiteX1" fmla="*/ 590292 w 1096919"/>
                    <a:gd name="connsiteY1" fmla="*/ 872113 h 1452881"/>
                    <a:gd name="connsiteX2" fmla="*/ 6178 w 1096919"/>
                    <a:gd name="connsiteY2" fmla="*/ 841299 h 1452881"/>
                    <a:gd name="connsiteX3" fmla="*/ 0 w 1096919"/>
                    <a:gd name="connsiteY3" fmla="*/ 880734 h 1452881"/>
                    <a:gd name="connsiteX4" fmla="*/ 58952 w 1096919"/>
                    <a:gd name="connsiteY4" fmla="*/ 921540 h 1452881"/>
                    <a:gd name="connsiteX5" fmla="*/ 114557 w 1096919"/>
                    <a:gd name="connsiteY5" fmla="*/ 989503 h 1452881"/>
                    <a:gd name="connsiteX6" fmla="*/ 163984 w 1096919"/>
                    <a:gd name="connsiteY6" fmla="*/ 1063643 h 1452881"/>
                    <a:gd name="connsiteX7" fmla="*/ 213411 w 1096919"/>
                    <a:gd name="connsiteY7" fmla="*/ 1076000 h 1452881"/>
                    <a:gd name="connsiteX8" fmla="*/ 250481 w 1096919"/>
                    <a:gd name="connsiteY8" fmla="*/ 1125427 h 1452881"/>
                    <a:gd name="connsiteX9" fmla="*/ 281373 w 1096919"/>
                    <a:gd name="connsiteY9" fmla="*/ 1174854 h 1452881"/>
                    <a:gd name="connsiteX10" fmla="*/ 306087 w 1096919"/>
                    <a:gd name="connsiteY10" fmla="*/ 1230459 h 1452881"/>
                    <a:gd name="connsiteX11" fmla="*/ 318444 w 1096919"/>
                    <a:gd name="connsiteY11" fmla="*/ 1304600 h 1452881"/>
                    <a:gd name="connsiteX12" fmla="*/ 336979 w 1096919"/>
                    <a:gd name="connsiteY12" fmla="*/ 1329313 h 1452881"/>
                    <a:gd name="connsiteX13" fmla="*/ 442011 w 1096919"/>
                    <a:gd name="connsiteY13" fmla="*/ 1409632 h 1452881"/>
                    <a:gd name="connsiteX14" fmla="*/ 448190 w 1096919"/>
                    <a:gd name="connsiteY14" fmla="*/ 1384919 h 1452881"/>
                    <a:gd name="connsiteX15" fmla="*/ 584114 w 1096919"/>
                    <a:gd name="connsiteY15" fmla="*/ 1452881 h 1452881"/>
                    <a:gd name="connsiteX16" fmla="*/ 584114 w 1096919"/>
                    <a:gd name="connsiteY16" fmla="*/ 1452881 h 1452881"/>
                    <a:gd name="connsiteX17" fmla="*/ 615006 w 1096919"/>
                    <a:gd name="connsiteY17" fmla="*/ 1397276 h 1452881"/>
                    <a:gd name="connsiteX18" fmla="*/ 1096919 w 1096919"/>
                    <a:gd name="connsiteY18" fmla="*/ 371665 h 1452881"/>
                    <a:gd name="connsiteX19" fmla="*/ 1077975 w 1096919"/>
                    <a:gd name="connsiteY19" fmla="*/ 10936 h 1452881"/>
                    <a:gd name="connsiteX20" fmla="*/ 608423 w 1096919"/>
                    <a:gd name="connsiteY20" fmla="*/ 0 h 1452881"/>
                    <a:gd name="connsiteX0" fmla="*/ 608423 w 1077975"/>
                    <a:gd name="connsiteY0" fmla="*/ 0 h 1452881"/>
                    <a:gd name="connsiteX1" fmla="*/ 590292 w 1077975"/>
                    <a:gd name="connsiteY1" fmla="*/ 872113 h 1452881"/>
                    <a:gd name="connsiteX2" fmla="*/ 6178 w 1077975"/>
                    <a:gd name="connsiteY2" fmla="*/ 841299 h 1452881"/>
                    <a:gd name="connsiteX3" fmla="*/ 0 w 1077975"/>
                    <a:gd name="connsiteY3" fmla="*/ 880734 h 1452881"/>
                    <a:gd name="connsiteX4" fmla="*/ 58952 w 1077975"/>
                    <a:gd name="connsiteY4" fmla="*/ 921540 h 1452881"/>
                    <a:gd name="connsiteX5" fmla="*/ 114557 w 1077975"/>
                    <a:gd name="connsiteY5" fmla="*/ 989503 h 1452881"/>
                    <a:gd name="connsiteX6" fmla="*/ 163984 w 1077975"/>
                    <a:gd name="connsiteY6" fmla="*/ 1063643 h 1452881"/>
                    <a:gd name="connsiteX7" fmla="*/ 213411 w 1077975"/>
                    <a:gd name="connsiteY7" fmla="*/ 1076000 h 1452881"/>
                    <a:gd name="connsiteX8" fmla="*/ 250481 w 1077975"/>
                    <a:gd name="connsiteY8" fmla="*/ 1125427 h 1452881"/>
                    <a:gd name="connsiteX9" fmla="*/ 281373 w 1077975"/>
                    <a:gd name="connsiteY9" fmla="*/ 1174854 h 1452881"/>
                    <a:gd name="connsiteX10" fmla="*/ 306087 w 1077975"/>
                    <a:gd name="connsiteY10" fmla="*/ 1230459 h 1452881"/>
                    <a:gd name="connsiteX11" fmla="*/ 318444 w 1077975"/>
                    <a:gd name="connsiteY11" fmla="*/ 1304600 h 1452881"/>
                    <a:gd name="connsiteX12" fmla="*/ 336979 w 1077975"/>
                    <a:gd name="connsiteY12" fmla="*/ 1329313 h 1452881"/>
                    <a:gd name="connsiteX13" fmla="*/ 442011 w 1077975"/>
                    <a:gd name="connsiteY13" fmla="*/ 1409632 h 1452881"/>
                    <a:gd name="connsiteX14" fmla="*/ 448190 w 1077975"/>
                    <a:gd name="connsiteY14" fmla="*/ 1384919 h 1452881"/>
                    <a:gd name="connsiteX15" fmla="*/ 584114 w 1077975"/>
                    <a:gd name="connsiteY15" fmla="*/ 1452881 h 1452881"/>
                    <a:gd name="connsiteX16" fmla="*/ 584114 w 1077975"/>
                    <a:gd name="connsiteY16" fmla="*/ 1452881 h 1452881"/>
                    <a:gd name="connsiteX17" fmla="*/ 615006 w 1077975"/>
                    <a:gd name="connsiteY17" fmla="*/ 1397276 h 1452881"/>
                    <a:gd name="connsiteX18" fmla="*/ 1077975 w 1077975"/>
                    <a:gd name="connsiteY18" fmla="*/ 10936 h 1452881"/>
                    <a:gd name="connsiteX19" fmla="*/ 608423 w 1077975"/>
                    <a:gd name="connsiteY19" fmla="*/ 0 h 1452881"/>
                    <a:gd name="connsiteX0" fmla="*/ 608423 w 615006"/>
                    <a:gd name="connsiteY0" fmla="*/ 0 h 1452881"/>
                    <a:gd name="connsiteX1" fmla="*/ 590292 w 615006"/>
                    <a:gd name="connsiteY1" fmla="*/ 872113 h 1452881"/>
                    <a:gd name="connsiteX2" fmla="*/ 6178 w 615006"/>
                    <a:gd name="connsiteY2" fmla="*/ 841299 h 1452881"/>
                    <a:gd name="connsiteX3" fmla="*/ 0 w 615006"/>
                    <a:gd name="connsiteY3" fmla="*/ 880734 h 1452881"/>
                    <a:gd name="connsiteX4" fmla="*/ 58952 w 615006"/>
                    <a:gd name="connsiteY4" fmla="*/ 921540 h 1452881"/>
                    <a:gd name="connsiteX5" fmla="*/ 114557 w 615006"/>
                    <a:gd name="connsiteY5" fmla="*/ 989503 h 1452881"/>
                    <a:gd name="connsiteX6" fmla="*/ 163984 w 615006"/>
                    <a:gd name="connsiteY6" fmla="*/ 1063643 h 1452881"/>
                    <a:gd name="connsiteX7" fmla="*/ 213411 w 615006"/>
                    <a:gd name="connsiteY7" fmla="*/ 1076000 h 1452881"/>
                    <a:gd name="connsiteX8" fmla="*/ 250481 w 615006"/>
                    <a:gd name="connsiteY8" fmla="*/ 1125427 h 1452881"/>
                    <a:gd name="connsiteX9" fmla="*/ 281373 w 615006"/>
                    <a:gd name="connsiteY9" fmla="*/ 1174854 h 1452881"/>
                    <a:gd name="connsiteX10" fmla="*/ 306087 w 615006"/>
                    <a:gd name="connsiteY10" fmla="*/ 1230459 h 1452881"/>
                    <a:gd name="connsiteX11" fmla="*/ 318444 w 615006"/>
                    <a:gd name="connsiteY11" fmla="*/ 1304600 h 1452881"/>
                    <a:gd name="connsiteX12" fmla="*/ 336979 w 615006"/>
                    <a:gd name="connsiteY12" fmla="*/ 1329313 h 1452881"/>
                    <a:gd name="connsiteX13" fmla="*/ 442011 w 615006"/>
                    <a:gd name="connsiteY13" fmla="*/ 1409632 h 1452881"/>
                    <a:gd name="connsiteX14" fmla="*/ 448190 w 615006"/>
                    <a:gd name="connsiteY14" fmla="*/ 1384919 h 1452881"/>
                    <a:gd name="connsiteX15" fmla="*/ 584114 w 615006"/>
                    <a:gd name="connsiteY15" fmla="*/ 1452881 h 1452881"/>
                    <a:gd name="connsiteX16" fmla="*/ 584114 w 615006"/>
                    <a:gd name="connsiteY16" fmla="*/ 1452881 h 1452881"/>
                    <a:gd name="connsiteX17" fmla="*/ 615006 w 615006"/>
                    <a:gd name="connsiteY17" fmla="*/ 1397276 h 1452881"/>
                    <a:gd name="connsiteX18" fmla="*/ 608423 w 615006"/>
                    <a:gd name="connsiteY18" fmla="*/ 0 h 1452881"/>
                    <a:gd name="connsiteX0" fmla="*/ 615006 w 691763"/>
                    <a:gd name="connsiteY0" fmla="*/ 555977 h 611582"/>
                    <a:gd name="connsiteX1" fmla="*/ 590292 w 691763"/>
                    <a:gd name="connsiteY1" fmla="*/ 30814 h 611582"/>
                    <a:gd name="connsiteX2" fmla="*/ 6178 w 691763"/>
                    <a:gd name="connsiteY2" fmla="*/ 0 h 611582"/>
                    <a:gd name="connsiteX3" fmla="*/ 0 w 691763"/>
                    <a:gd name="connsiteY3" fmla="*/ 39435 h 611582"/>
                    <a:gd name="connsiteX4" fmla="*/ 58952 w 691763"/>
                    <a:gd name="connsiteY4" fmla="*/ 80241 h 611582"/>
                    <a:gd name="connsiteX5" fmla="*/ 114557 w 691763"/>
                    <a:gd name="connsiteY5" fmla="*/ 148204 h 611582"/>
                    <a:gd name="connsiteX6" fmla="*/ 163984 w 691763"/>
                    <a:gd name="connsiteY6" fmla="*/ 222344 h 611582"/>
                    <a:gd name="connsiteX7" fmla="*/ 213411 w 691763"/>
                    <a:gd name="connsiteY7" fmla="*/ 234701 h 611582"/>
                    <a:gd name="connsiteX8" fmla="*/ 250481 w 691763"/>
                    <a:gd name="connsiteY8" fmla="*/ 284128 h 611582"/>
                    <a:gd name="connsiteX9" fmla="*/ 281373 w 691763"/>
                    <a:gd name="connsiteY9" fmla="*/ 333555 h 611582"/>
                    <a:gd name="connsiteX10" fmla="*/ 306087 w 691763"/>
                    <a:gd name="connsiteY10" fmla="*/ 389160 h 611582"/>
                    <a:gd name="connsiteX11" fmla="*/ 318444 w 691763"/>
                    <a:gd name="connsiteY11" fmla="*/ 463301 h 611582"/>
                    <a:gd name="connsiteX12" fmla="*/ 336979 w 691763"/>
                    <a:gd name="connsiteY12" fmla="*/ 488014 h 611582"/>
                    <a:gd name="connsiteX13" fmla="*/ 442011 w 691763"/>
                    <a:gd name="connsiteY13" fmla="*/ 568333 h 611582"/>
                    <a:gd name="connsiteX14" fmla="*/ 448190 w 691763"/>
                    <a:gd name="connsiteY14" fmla="*/ 543620 h 611582"/>
                    <a:gd name="connsiteX15" fmla="*/ 584114 w 691763"/>
                    <a:gd name="connsiteY15" fmla="*/ 611582 h 611582"/>
                    <a:gd name="connsiteX16" fmla="*/ 584114 w 691763"/>
                    <a:gd name="connsiteY16" fmla="*/ 611582 h 611582"/>
                    <a:gd name="connsiteX17" fmla="*/ 615006 w 691763"/>
                    <a:gd name="connsiteY17" fmla="*/ 555977 h 611582"/>
                    <a:gd name="connsiteX0" fmla="*/ 584114 w 590293"/>
                    <a:gd name="connsiteY0" fmla="*/ 611582 h 611582"/>
                    <a:gd name="connsiteX1" fmla="*/ 590292 w 590293"/>
                    <a:gd name="connsiteY1" fmla="*/ 30814 h 611582"/>
                    <a:gd name="connsiteX2" fmla="*/ 6178 w 590293"/>
                    <a:gd name="connsiteY2" fmla="*/ 0 h 611582"/>
                    <a:gd name="connsiteX3" fmla="*/ 0 w 590293"/>
                    <a:gd name="connsiteY3" fmla="*/ 39435 h 611582"/>
                    <a:gd name="connsiteX4" fmla="*/ 58952 w 590293"/>
                    <a:gd name="connsiteY4" fmla="*/ 80241 h 611582"/>
                    <a:gd name="connsiteX5" fmla="*/ 114557 w 590293"/>
                    <a:gd name="connsiteY5" fmla="*/ 148204 h 611582"/>
                    <a:gd name="connsiteX6" fmla="*/ 163984 w 590293"/>
                    <a:gd name="connsiteY6" fmla="*/ 222344 h 611582"/>
                    <a:gd name="connsiteX7" fmla="*/ 213411 w 590293"/>
                    <a:gd name="connsiteY7" fmla="*/ 234701 h 611582"/>
                    <a:gd name="connsiteX8" fmla="*/ 250481 w 590293"/>
                    <a:gd name="connsiteY8" fmla="*/ 284128 h 611582"/>
                    <a:gd name="connsiteX9" fmla="*/ 281373 w 590293"/>
                    <a:gd name="connsiteY9" fmla="*/ 333555 h 611582"/>
                    <a:gd name="connsiteX10" fmla="*/ 306087 w 590293"/>
                    <a:gd name="connsiteY10" fmla="*/ 389160 h 611582"/>
                    <a:gd name="connsiteX11" fmla="*/ 318444 w 590293"/>
                    <a:gd name="connsiteY11" fmla="*/ 463301 h 611582"/>
                    <a:gd name="connsiteX12" fmla="*/ 336979 w 590293"/>
                    <a:gd name="connsiteY12" fmla="*/ 488014 h 611582"/>
                    <a:gd name="connsiteX13" fmla="*/ 442011 w 590293"/>
                    <a:gd name="connsiteY13" fmla="*/ 568333 h 611582"/>
                    <a:gd name="connsiteX14" fmla="*/ 448190 w 590293"/>
                    <a:gd name="connsiteY14" fmla="*/ 543620 h 611582"/>
                    <a:gd name="connsiteX15" fmla="*/ 584114 w 590293"/>
                    <a:gd name="connsiteY15" fmla="*/ 611582 h 611582"/>
                    <a:gd name="connsiteX16" fmla="*/ 584114 w 590293"/>
                    <a:gd name="connsiteY16" fmla="*/ 611582 h 611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293" h="611582">
                      <a:moveTo>
                        <a:pt x="584114" y="611582"/>
                      </a:moveTo>
                      <a:cubicBezTo>
                        <a:pt x="586173" y="417993"/>
                        <a:pt x="588233" y="224403"/>
                        <a:pt x="590292" y="30814"/>
                      </a:cubicBezTo>
                      <a:lnTo>
                        <a:pt x="6178" y="0"/>
                      </a:lnTo>
                      <a:lnTo>
                        <a:pt x="0" y="39435"/>
                      </a:lnTo>
                      <a:lnTo>
                        <a:pt x="58952" y="80241"/>
                      </a:lnTo>
                      <a:lnTo>
                        <a:pt x="114557" y="148204"/>
                      </a:lnTo>
                      <a:lnTo>
                        <a:pt x="163984" y="222344"/>
                      </a:lnTo>
                      <a:lnTo>
                        <a:pt x="213411" y="234701"/>
                      </a:lnTo>
                      <a:lnTo>
                        <a:pt x="250481" y="284128"/>
                      </a:lnTo>
                      <a:lnTo>
                        <a:pt x="281373" y="333555"/>
                      </a:lnTo>
                      <a:lnTo>
                        <a:pt x="306087" y="389160"/>
                      </a:lnTo>
                      <a:lnTo>
                        <a:pt x="318444" y="463301"/>
                      </a:lnTo>
                      <a:lnTo>
                        <a:pt x="336979" y="488014"/>
                      </a:lnTo>
                      <a:lnTo>
                        <a:pt x="442011" y="568333"/>
                      </a:lnTo>
                      <a:lnTo>
                        <a:pt x="448190" y="543620"/>
                      </a:lnTo>
                      <a:lnTo>
                        <a:pt x="584114" y="611582"/>
                      </a:lnTo>
                      <a:lnTo>
                        <a:pt x="584114" y="611582"/>
                      </a:lnTo>
                      <a:close/>
                    </a:path>
                  </a:pathLst>
                </a:custGeom>
                <a:solidFill>
                  <a:srgbClr val="FF0000"/>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253" name="Freeform 252"/>
                <p:cNvSpPr/>
                <p:nvPr/>
              </p:nvSpPr>
              <p:spPr bwMode="auto">
                <a:xfrm>
                  <a:off x="6575296" y="1514653"/>
                  <a:ext cx="529968" cy="669723"/>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8190 w 2178135"/>
                    <a:gd name="connsiteY13" fmla="*/ 1384919 h 2039827"/>
                    <a:gd name="connsiteX14" fmla="*/ 584114 w 2178135"/>
                    <a:gd name="connsiteY14" fmla="*/ 1452881 h 2039827"/>
                    <a:gd name="connsiteX15" fmla="*/ 584114 w 2178135"/>
                    <a:gd name="connsiteY15" fmla="*/ 1452881 h 2039827"/>
                    <a:gd name="connsiteX16" fmla="*/ 615006 w 2178135"/>
                    <a:gd name="connsiteY16" fmla="*/ 1397276 h 2039827"/>
                    <a:gd name="connsiteX17" fmla="*/ 670611 w 2178135"/>
                    <a:gd name="connsiteY17" fmla="*/ 1329313 h 2039827"/>
                    <a:gd name="connsiteX18" fmla="*/ 738573 w 2178135"/>
                    <a:gd name="connsiteY18" fmla="*/ 1310778 h 2039827"/>
                    <a:gd name="connsiteX19" fmla="*/ 831249 w 2178135"/>
                    <a:gd name="connsiteY19" fmla="*/ 1323135 h 2039827"/>
                    <a:gd name="connsiteX20" fmla="*/ 911568 w 2178135"/>
                    <a:gd name="connsiteY20" fmla="*/ 1384919 h 2039827"/>
                    <a:gd name="connsiteX21" fmla="*/ 967173 w 2178135"/>
                    <a:gd name="connsiteY21" fmla="*/ 1465238 h 2039827"/>
                    <a:gd name="connsiteX22" fmla="*/ 1022779 w 2178135"/>
                    <a:gd name="connsiteY22" fmla="*/ 1545557 h 2039827"/>
                    <a:gd name="connsiteX23" fmla="*/ 1072206 w 2178135"/>
                    <a:gd name="connsiteY23" fmla="*/ 1632054 h 2039827"/>
                    <a:gd name="connsiteX24" fmla="*/ 1127811 w 2178135"/>
                    <a:gd name="connsiteY24" fmla="*/ 1700016 h 2039827"/>
                    <a:gd name="connsiteX25" fmla="*/ 1177238 w 2178135"/>
                    <a:gd name="connsiteY25" fmla="*/ 1737086 h 2039827"/>
                    <a:gd name="connsiteX26" fmla="*/ 1208130 w 2178135"/>
                    <a:gd name="connsiteY26" fmla="*/ 1817405 h 2039827"/>
                    <a:gd name="connsiteX27" fmla="*/ 1232844 w 2178135"/>
                    <a:gd name="connsiteY27" fmla="*/ 1879189 h 2039827"/>
                    <a:gd name="connsiteX28" fmla="*/ 1257557 w 2178135"/>
                    <a:gd name="connsiteY28" fmla="*/ 1940973 h 2039827"/>
                    <a:gd name="connsiteX29" fmla="*/ 1288449 w 2178135"/>
                    <a:gd name="connsiteY29" fmla="*/ 1984222 h 2039827"/>
                    <a:gd name="connsiteX30" fmla="*/ 1350233 w 2178135"/>
                    <a:gd name="connsiteY30" fmla="*/ 2008935 h 2039827"/>
                    <a:gd name="connsiteX31" fmla="*/ 1449087 w 2178135"/>
                    <a:gd name="connsiteY31" fmla="*/ 2027470 h 2039827"/>
                    <a:gd name="connsiteX32" fmla="*/ 1523227 w 2178135"/>
                    <a:gd name="connsiteY32" fmla="*/ 2039827 h 2039827"/>
                    <a:gd name="connsiteX33" fmla="*/ 1615903 w 2178135"/>
                    <a:gd name="connsiteY33" fmla="*/ 2039827 h 2039827"/>
                    <a:gd name="connsiteX34" fmla="*/ 1597368 w 2178135"/>
                    <a:gd name="connsiteY34" fmla="*/ 2027470 h 2039827"/>
                    <a:gd name="connsiteX35" fmla="*/ 1597368 w 2178135"/>
                    <a:gd name="connsiteY35" fmla="*/ 2027470 h 2039827"/>
                    <a:gd name="connsiteX36" fmla="*/ 1585011 w 2178135"/>
                    <a:gd name="connsiteY36" fmla="*/ 1959508 h 2039827"/>
                    <a:gd name="connsiteX37" fmla="*/ 1560298 w 2178135"/>
                    <a:gd name="connsiteY37" fmla="*/ 1928616 h 2039827"/>
                    <a:gd name="connsiteX38" fmla="*/ 1554119 w 2178135"/>
                    <a:gd name="connsiteY38" fmla="*/ 1891546 h 2039827"/>
                    <a:gd name="connsiteX39" fmla="*/ 1535584 w 2178135"/>
                    <a:gd name="connsiteY39" fmla="*/ 1848297 h 2039827"/>
                    <a:gd name="connsiteX40" fmla="*/ 1547941 w 2178135"/>
                    <a:gd name="connsiteY40" fmla="*/ 1817405 h 2039827"/>
                    <a:gd name="connsiteX41" fmla="*/ 1541762 w 2178135"/>
                    <a:gd name="connsiteY41" fmla="*/ 1798870 h 2039827"/>
                    <a:gd name="connsiteX42" fmla="*/ 1498514 w 2178135"/>
                    <a:gd name="connsiteY42" fmla="*/ 1774157 h 2039827"/>
                    <a:gd name="connsiteX43" fmla="*/ 1547941 w 2178135"/>
                    <a:gd name="connsiteY43" fmla="*/ 1743265 h 2039827"/>
                    <a:gd name="connsiteX44" fmla="*/ 1554119 w 2178135"/>
                    <a:gd name="connsiteY44" fmla="*/ 1730908 h 2039827"/>
                    <a:gd name="connsiteX45" fmla="*/ 1560298 w 2178135"/>
                    <a:gd name="connsiteY45" fmla="*/ 1700016 h 2039827"/>
                    <a:gd name="connsiteX46" fmla="*/ 1535584 w 2178135"/>
                    <a:gd name="connsiteY46" fmla="*/ 1669124 h 2039827"/>
                    <a:gd name="connsiteX47" fmla="*/ 1560298 w 2178135"/>
                    <a:gd name="connsiteY47" fmla="*/ 1669124 h 2039827"/>
                    <a:gd name="connsiteX48" fmla="*/ 1585011 w 2178135"/>
                    <a:gd name="connsiteY48" fmla="*/ 1650589 h 2039827"/>
                    <a:gd name="connsiteX49" fmla="*/ 1560298 w 2178135"/>
                    <a:gd name="connsiteY49" fmla="*/ 1594984 h 2039827"/>
                    <a:gd name="connsiteX50" fmla="*/ 1560298 w 2178135"/>
                    <a:gd name="connsiteY50" fmla="*/ 1594984 h 2039827"/>
                    <a:gd name="connsiteX51" fmla="*/ 1628260 w 2178135"/>
                    <a:gd name="connsiteY51" fmla="*/ 1594984 h 2039827"/>
                    <a:gd name="connsiteX52" fmla="*/ 1640617 w 2178135"/>
                    <a:gd name="connsiteY52" fmla="*/ 1582627 h 2039827"/>
                    <a:gd name="connsiteX53" fmla="*/ 1659152 w 2178135"/>
                    <a:gd name="connsiteY53" fmla="*/ 1533200 h 2039827"/>
                    <a:gd name="connsiteX54" fmla="*/ 1696222 w 2178135"/>
                    <a:gd name="connsiteY54" fmla="*/ 1533200 h 2039827"/>
                    <a:gd name="connsiteX55" fmla="*/ 1714757 w 2178135"/>
                    <a:gd name="connsiteY55" fmla="*/ 1533200 h 2039827"/>
                    <a:gd name="connsiteX56" fmla="*/ 1714757 w 2178135"/>
                    <a:gd name="connsiteY56" fmla="*/ 1502308 h 2039827"/>
                    <a:gd name="connsiteX57" fmla="*/ 1708579 w 2178135"/>
                    <a:gd name="connsiteY57" fmla="*/ 1483773 h 2039827"/>
                    <a:gd name="connsiteX58" fmla="*/ 1708579 w 2178135"/>
                    <a:gd name="connsiteY58" fmla="*/ 1483773 h 2039827"/>
                    <a:gd name="connsiteX59" fmla="*/ 1782719 w 2178135"/>
                    <a:gd name="connsiteY59" fmla="*/ 1489951 h 2039827"/>
                    <a:gd name="connsiteX60" fmla="*/ 1844503 w 2178135"/>
                    <a:gd name="connsiteY60" fmla="*/ 1477595 h 2039827"/>
                    <a:gd name="connsiteX61" fmla="*/ 1906287 w 2178135"/>
                    <a:gd name="connsiteY61" fmla="*/ 1421989 h 2039827"/>
                    <a:gd name="connsiteX62" fmla="*/ 1906287 w 2178135"/>
                    <a:gd name="connsiteY62" fmla="*/ 1378740 h 2039827"/>
                    <a:gd name="connsiteX63" fmla="*/ 1955714 w 2178135"/>
                    <a:gd name="connsiteY63" fmla="*/ 1347849 h 2039827"/>
                    <a:gd name="connsiteX64" fmla="*/ 1949535 w 2178135"/>
                    <a:gd name="connsiteY64" fmla="*/ 1286065 h 2039827"/>
                    <a:gd name="connsiteX65" fmla="*/ 1992784 w 2178135"/>
                    <a:gd name="connsiteY65" fmla="*/ 1267530 h 2039827"/>
                    <a:gd name="connsiteX66" fmla="*/ 2017498 w 2178135"/>
                    <a:gd name="connsiteY66" fmla="*/ 1329313 h 2039827"/>
                    <a:gd name="connsiteX67" fmla="*/ 2153422 w 2178135"/>
                    <a:gd name="connsiteY67" fmla="*/ 1255173 h 2039827"/>
                    <a:gd name="connsiteX68" fmla="*/ 2165779 w 2178135"/>
                    <a:gd name="connsiteY68" fmla="*/ 1168676 h 2039827"/>
                    <a:gd name="connsiteX69" fmla="*/ 2153422 w 2178135"/>
                    <a:gd name="connsiteY69" fmla="*/ 1131605 h 2039827"/>
                    <a:gd name="connsiteX70" fmla="*/ 2147244 w 2178135"/>
                    <a:gd name="connsiteY70" fmla="*/ 1094535 h 2039827"/>
                    <a:gd name="connsiteX71" fmla="*/ 2159600 w 2178135"/>
                    <a:gd name="connsiteY71" fmla="*/ 1051286 h 2039827"/>
                    <a:gd name="connsiteX72" fmla="*/ 2178135 w 2178135"/>
                    <a:gd name="connsiteY72" fmla="*/ 1014216 h 2039827"/>
                    <a:gd name="connsiteX73" fmla="*/ 2141065 w 2178135"/>
                    <a:gd name="connsiteY73" fmla="*/ 903005 h 2039827"/>
                    <a:gd name="connsiteX74" fmla="*/ 2110173 w 2178135"/>
                    <a:gd name="connsiteY74" fmla="*/ 872113 h 2039827"/>
                    <a:gd name="connsiteX75" fmla="*/ 2085460 w 2178135"/>
                    <a:gd name="connsiteY75" fmla="*/ 791795 h 2039827"/>
                    <a:gd name="connsiteX76" fmla="*/ 2073103 w 2178135"/>
                    <a:gd name="connsiteY76" fmla="*/ 618800 h 2039827"/>
                    <a:gd name="connsiteX77" fmla="*/ 2060746 w 2178135"/>
                    <a:gd name="connsiteY77" fmla="*/ 519946 h 2039827"/>
                    <a:gd name="connsiteX78" fmla="*/ 2042211 w 2178135"/>
                    <a:gd name="connsiteY78" fmla="*/ 501411 h 2039827"/>
                    <a:gd name="connsiteX79" fmla="*/ 1992784 w 2178135"/>
                    <a:gd name="connsiteY79" fmla="*/ 526124 h 2039827"/>
                    <a:gd name="connsiteX80" fmla="*/ 1884028 w 2178135"/>
                    <a:gd name="connsiteY80" fmla="*/ 453649 h 2039827"/>
                    <a:gd name="connsiteX81" fmla="*/ 1844503 w 2178135"/>
                    <a:gd name="connsiteY81" fmla="*/ 470519 h 2039827"/>
                    <a:gd name="connsiteX82" fmla="*/ 1776541 w 2178135"/>
                    <a:gd name="connsiteY82" fmla="*/ 464340 h 2039827"/>
                    <a:gd name="connsiteX83" fmla="*/ 1702400 w 2178135"/>
                    <a:gd name="connsiteY83" fmla="*/ 519946 h 2039827"/>
                    <a:gd name="connsiteX84" fmla="*/ 1640617 w 2178135"/>
                    <a:gd name="connsiteY84" fmla="*/ 489054 h 2039827"/>
                    <a:gd name="connsiteX85" fmla="*/ 1603546 w 2178135"/>
                    <a:gd name="connsiteY85" fmla="*/ 501411 h 2039827"/>
                    <a:gd name="connsiteX86" fmla="*/ 1603608 w 2178135"/>
                    <a:gd name="connsiteY86" fmla="*/ 489288 h 2039827"/>
                    <a:gd name="connsiteX87" fmla="*/ 1529406 w 2178135"/>
                    <a:gd name="connsiteY87" fmla="*/ 495232 h 2039827"/>
                    <a:gd name="connsiteX88" fmla="*/ 1498514 w 2178135"/>
                    <a:gd name="connsiteY88" fmla="*/ 470519 h 2039827"/>
                    <a:gd name="connsiteX89" fmla="*/ 1451525 w 2178135"/>
                    <a:gd name="connsiteY89" fmla="*/ 481697 h 2039827"/>
                    <a:gd name="connsiteX90" fmla="*/ 1372168 w 2178135"/>
                    <a:gd name="connsiteY90" fmla="*/ 433707 h 2039827"/>
                    <a:gd name="connsiteX91" fmla="*/ 1300806 w 2178135"/>
                    <a:gd name="connsiteY91" fmla="*/ 451984 h 2039827"/>
                    <a:gd name="connsiteX92" fmla="*/ 1269914 w 2178135"/>
                    <a:gd name="connsiteY92" fmla="*/ 439627 h 2039827"/>
                    <a:gd name="connsiteX93" fmla="*/ 1250011 w 2178135"/>
                    <a:gd name="connsiteY93" fmla="*/ 432292 h 2039827"/>
                    <a:gd name="connsiteX94" fmla="*/ 1220487 w 2178135"/>
                    <a:gd name="connsiteY94" fmla="*/ 396378 h 2039827"/>
                    <a:gd name="connsiteX95" fmla="*/ 1153535 w 2178135"/>
                    <a:gd name="connsiteY95" fmla="*/ 390478 h 2039827"/>
                    <a:gd name="connsiteX96" fmla="*/ 1115454 w 2178135"/>
                    <a:gd name="connsiteY96" fmla="*/ 371665 h 2039827"/>
                    <a:gd name="connsiteX97" fmla="*/ 1096919 w 2178135"/>
                    <a:gd name="connsiteY97" fmla="*/ 371665 h 2039827"/>
                    <a:gd name="connsiteX98" fmla="*/ 1084562 w 2178135"/>
                    <a:gd name="connsiteY98" fmla="*/ 359308 h 2039827"/>
                    <a:gd name="connsiteX99" fmla="*/ 1072206 w 2178135"/>
                    <a:gd name="connsiteY99" fmla="*/ 353130 h 2039827"/>
                    <a:gd name="connsiteX100" fmla="*/ 1077975 w 2178135"/>
                    <a:gd name="connsiteY100" fmla="*/ 10936 h 2039827"/>
                    <a:gd name="connsiteX101" fmla="*/ 608423 w 2178135"/>
                    <a:gd name="connsiteY101"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584114 w 2178135"/>
                    <a:gd name="connsiteY13" fmla="*/ 1452881 h 2039827"/>
                    <a:gd name="connsiteX14" fmla="*/ 584114 w 2178135"/>
                    <a:gd name="connsiteY14" fmla="*/ 1452881 h 2039827"/>
                    <a:gd name="connsiteX15" fmla="*/ 615006 w 2178135"/>
                    <a:gd name="connsiteY15" fmla="*/ 1397276 h 2039827"/>
                    <a:gd name="connsiteX16" fmla="*/ 670611 w 2178135"/>
                    <a:gd name="connsiteY16" fmla="*/ 1329313 h 2039827"/>
                    <a:gd name="connsiteX17" fmla="*/ 738573 w 2178135"/>
                    <a:gd name="connsiteY17" fmla="*/ 1310778 h 2039827"/>
                    <a:gd name="connsiteX18" fmla="*/ 831249 w 2178135"/>
                    <a:gd name="connsiteY18" fmla="*/ 1323135 h 2039827"/>
                    <a:gd name="connsiteX19" fmla="*/ 911568 w 2178135"/>
                    <a:gd name="connsiteY19" fmla="*/ 1384919 h 2039827"/>
                    <a:gd name="connsiteX20" fmla="*/ 967173 w 2178135"/>
                    <a:gd name="connsiteY20" fmla="*/ 1465238 h 2039827"/>
                    <a:gd name="connsiteX21" fmla="*/ 1022779 w 2178135"/>
                    <a:gd name="connsiteY21" fmla="*/ 1545557 h 2039827"/>
                    <a:gd name="connsiteX22" fmla="*/ 1072206 w 2178135"/>
                    <a:gd name="connsiteY22" fmla="*/ 1632054 h 2039827"/>
                    <a:gd name="connsiteX23" fmla="*/ 1127811 w 2178135"/>
                    <a:gd name="connsiteY23" fmla="*/ 1700016 h 2039827"/>
                    <a:gd name="connsiteX24" fmla="*/ 1177238 w 2178135"/>
                    <a:gd name="connsiteY24" fmla="*/ 1737086 h 2039827"/>
                    <a:gd name="connsiteX25" fmla="*/ 1208130 w 2178135"/>
                    <a:gd name="connsiteY25" fmla="*/ 1817405 h 2039827"/>
                    <a:gd name="connsiteX26" fmla="*/ 1232844 w 2178135"/>
                    <a:gd name="connsiteY26" fmla="*/ 1879189 h 2039827"/>
                    <a:gd name="connsiteX27" fmla="*/ 1257557 w 2178135"/>
                    <a:gd name="connsiteY27" fmla="*/ 1940973 h 2039827"/>
                    <a:gd name="connsiteX28" fmla="*/ 1288449 w 2178135"/>
                    <a:gd name="connsiteY28" fmla="*/ 1984222 h 2039827"/>
                    <a:gd name="connsiteX29" fmla="*/ 1350233 w 2178135"/>
                    <a:gd name="connsiteY29" fmla="*/ 2008935 h 2039827"/>
                    <a:gd name="connsiteX30" fmla="*/ 1449087 w 2178135"/>
                    <a:gd name="connsiteY30" fmla="*/ 2027470 h 2039827"/>
                    <a:gd name="connsiteX31" fmla="*/ 1523227 w 2178135"/>
                    <a:gd name="connsiteY31" fmla="*/ 2039827 h 2039827"/>
                    <a:gd name="connsiteX32" fmla="*/ 1615903 w 2178135"/>
                    <a:gd name="connsiteY32" fmla="*/ 2039827 h 2039827"/>
                    <a:gd name="connsiteX33" fmla="*/ 1597368 w 2178135"/>
                    <a:gd name="connsiteY33" fmla="*/ 2027470 h 2039827"/>
                    <a:gd name="connsiteX34" fmla="*/ 1597368 w 2178135"/>
                    <a:gd name="connsiteY34" fmla="*/ 2027470 h 2039827"/>
                    <a:gd name="connsiteX35" fmla="*/ 1585011 w 2178135"/>
                    <a:gd name="connsiteY35" fmla="*/ 1959508 h 2039827"/>
                    <a:gd name="connsiteX36" fmla="*/ 1560298 w 2178135"/>
                    <a:gd name="connsiteY36" fmla="*/ 1928616 h 2039827"/>
                    <a:gd name="connsiteX37" fmla="*/ 1554119 w 2178135"/>
                    <a:gd name="connsiteY37" fmla="*/ 1891546 h 2039827"/>
                    <a:gd name="connsiteX38" fmla="*/ 1535584 w 2178135"/>
                    <a:gd name="connsiteY38" fmla="*/ 1848297 h 2039827"/>
                    <a:gd name="connsiteX39" fmla="*/ 1547941 w 2178135"/>
                    <a:gd name="connsiteY39" fmla="*/ 1817405 h 2039827"/>
                    <a:gd name="connsiteX40" fmla="*/ 1541762 w 2178135"/>
                    <a:gd name="connsiteY40" fmla="*/ 1798870 h 2039827"/>
                    <a:gd name="connsiteX41" fmla="*/ 1498514 w 2178135"/>
                    <a:gd name="connsiteY41" fmla="*/ 1774157 h 2039827"/>
                    <a:gd name="connsiteX42" fmla="*/ 1547941 w 2178135"/>
                    <a:gd name="connsiteY42" fmla="*/ 1743265 h 2039827"/>
                    <a:gd name="connsiteX43" fmla="*/ 1554119 w 2178135"/>
                    <a:gd name="connsiteY43" fmla="*/ 1730908 h 2039827"/>
                    <a:gd name="connsiteX44" fmla="*/ 1560298 w 2178135"/>
                    <a:gd name="connsiteY44" fmla="*/ 1700016 h 2039827"/>
                    <a:gd name="connsiteX45" fmla="*/ 1535584 w 2178135"/>
                    <a:gd name="connsiteY45" fmla="*/ 1669124 h 2039827"/>
                    <a:gd name="connsiteX46" fmla="*/ 1560298 w 2178135"/>
                    <a:gd name="connsiteY46" fmla="*/ 1669124 h 2039827"/>
                    <a:gd name="connsiteX47" fmla="*/ 1585011 w 2178135"/>
                    <a:gd name="connsiteY47" fmla="*/ 1650589 h 2039827"/>
                    <a:gd name="connsiteX48" fmla="*/ 1560298 w 2178135"/>
                    <a:gd name="connsiteY48" fmla="*/ 1594984 h 2039827"/>
                    <a:gd name="connsiteX49" fmla="*/ 1560298 w 2178135"/>
                    <a:gd name="connsiteY49" fmla="*/ 1594984 h 2039827"/>
                    <a:gd name="connsiteX50" fmla="*/ 1628260 w 2178135"/>
                    <a:gd name="connsiteY50" fmla="*/ 1594984 h 2039827"/>
                    <a:gd name="connsiteX51" fmla="*/ 1640617 w 2178135"/>
                    <a:gd name="connsiteY51" fmla="*/ 1582627 h 2039827"/>
                    <a:gd name="connsiteX52" fmla="*/ 1659152 w 2178135"/>
                    <a:gd name="connsiteY52" fmla="*/ 1533200 h 2039827"/>
                    <a:gd name="connsiteX53" fmla="*/ 1696222 w 2178135"/>
                    <a:gd name="connsiteY53" fmla="*/ 1533200 h 2039827"/>
                    <a:gd name="connsiteX54" fmla="*/ 1714757 w 2178135"/>
                    <a:gd name="connsiteY54" fmla="*/ 1533200 h 2039827"/>
                    <a:gd name="connsiteX55" fmla="*/ 1714757 w 2178135"/>
                    <a:gd name="connsiteY55" fmla="*/ 1502308 h 2039827"/>
                    <a:gd name="connsiteX56" fmla="*/ 1708579 w 2178135"/>
                    <a:gd name="connsiteY56" fmla="*/ 1483773 h 2039827"/>
                    <a:gd name="connsiteX57" fmla="*/ 1708579 w 2178135"/>
                    <a:gd name="connsiteY57" fmla="*/ 1483773 h 2039827"/>
                    <a:gd name="connsiteX58" fmla="*/ 1782719 w 2178135"/>
                    <a:gd name="connsiteY58" fmla="*/ 1489951 h 2039827"/>
                    <a:gd name="connsiteX59" fmla="*/ 1844503 w 2178135"/>
                    <a:gd name="connsiteY59" fmla="*/ 1477595 h 2039827"/>
                    <a:gd name="connsiteX60" fmla="*/ 1906287 w 2178135"/>
                    <a:gd name="connsiteY60" fmla="*/ 1421989 h 2039827"/>
                    <a:gd name="connsiteX61" fmla="*/ 1906287 w 2178135"/>
                    <a:gd name="connsiteY61" fmla="*/ 1378740 h 2039827"/>
                    <a:gd name="connsiteX62" fmla="*/ 1955714 w 2178135"/>
                    <a:gd name="connsiteY62" fmla="*/ 1347849 h 2039827"/>
                    <a:gd name="connsiteX63" fmla="*/ 1949535 w 2178135"/>
                    <a:gd name="connsiteY63" fmla="*/ 1286065 h 2039827"/>
                    <a:gd name="connsiteX64" fmla="*/ 1992784 w 2178135"/>
                    <a:gd name="connsiteY64" fmla="*/ 1267530 h 2039827"/>
                    <a:gd name="connsiteX65" fmla="*/ 2017498 w 2178135"/>
                    <a:gd name="connsiteY65" fmla="*/ 1329313 h 2039827"/>
                    <a:gd name="connsiteX66" fmla="*/ 2153422 w 2178135"/>
                    <a:gd name="connsiteY66" fmla="*/ 1255173 h 2039827"/>
                    <a:gd name="connsiteX67" fmla="*/ 2165779 w 2178135"/>
                    <a:gd name="connsiteY67" fmla="*/ 1168676 h 2039827"/>
                    <a:gd name="connsiteX68" fmla="*/ 2153422 w 2178135"/>
                    <a:gd name="connsiteY68" fmla="*/ 1131605 h 2039827"/>
                    <a:gd name="connsiteX69" fmla="*/ 2147244 w 2178135"/>
                    <a:gd name="connsiteY69" fmla="*/ 1094535 h 2039827"/>
                    <a:gd name="connsiteX70" fmla="*/ 2159600 w 2178135"/>
                    <a:gd name="connsiteY70" fmla="*/ 1051286 h 2039827"/>
                    <a:gd name="connsiteX71" fmla="*/ 2178135 w 2178135"/>
                    <a:gd name="connsiteY71" fmla="*/ 1014216 h 2039827"/>
                    <a:gd name="connsiteX72" fmla="*/ 2141065 w 2178135"/>
                    <a:gd name="connsiteY72" fmla="*/ 903005 h 2039827"/>
                    <a:gd name="connsiteX73" fmla="*/ 2110173 w 2178135"/>
                    <a:gd name="connsiteY73" fmla="*/ 872113 h 2039827"/>
                    <a:gd name="connsiteX74" fmla="*/ 2085460 w 2178135"/>
                    <a:gd name="connsiteY74" fmla="*/ 791795 h 2039827"/>
                    <a:gd name="connsiteX75" fmla="*/ 2073103 w 2178135"/>
                    <a:gd name="connsiteY75" fmla="*/ 618800 h 2039827"/>
                    <a:gd name="connsiteX76" fmla="*/ 2060746 w 2178135"/>
                    <a:gd name="connsiteY76" fmla="*/ 519946 h 2039827"/>
                    <a:gd name="connsiteX77" fmla="*/ 2042211 w 2178135"/>
                    <a:gd name="connsiteY77" fmla="*/ 501411 h 2039827"/>
                    <a:gd name="connsiteX78" fmla="*/ 1992784 w 2178135"/>
                    <a:gd name="connsiteY78" fmla="*/ 526124 h 2039827"/>
                    <a:gd name="connsiteX79" fmla="*/ 1884028 w 2178135"/>
                    <a:gd name="connsiteY79" fmla="*/ 453649 h 2039827"/>
                    <a:gd name="connsiteX80" fmla="*/ 1844503 w 2178135"/>
                    <a:gd name="connsiteY80" fmla="*/ 470519 h 2039827"/>
                    <a:gd name="connsiteX81" fmla="*/ 1776541 w 2178135"/>
                    <a:gd name="connsiteY81" fmla="*/ 464340 h 2039827"/>
                    <a:gd name="connsiteX82" fmla="*/ 1702400 w 2178135"/>
                    <a:gd name="connsiteY82" fmla="*/ 519946 h 2039827"/>
                    <a:gd name="connsiteX83" fmla="*/ 1640617 w 2178135"/>
                    <a:gd name="connsiteY83" fmla="*/ 489054 h 2039827"/>
                    <a:gd name="connsiteX84" fmla="*/ 1603546 w 2178135"/>
                    <a:gd name="connsiteY84" fmla="*/ 501411 h 2039827"/>
                    <a:gd name="connsiteX85" fmla="*/ 1603608 w 2178135"/>
                    <a:gd name="connsiteY85" fmla="*/ 489288 h 2039827"/>
                    <a:gd name="connsiteX86" fmla="*/ 1529406 w 2178135"/>
                    <a:gd name="connsiteY86" fmla="*/ 495232 h 2039827"/>
                    <a:gd name="connsiteX87" fmla="*/ 1498514 w 2178135"/>
                    <a:gd name="connsiteY87" fmla="*/ 470519 h 2039827"/>
                    <a:gd name="connsiteX88" fmla="*/ 1451525 w 2178135"/>
                    <a:gd name="connsiteY88" fmla="*/ 481697 h 2039827"/>
                    <a:gd name="connsiteX89" fmla="*/ 1372168 w 2178135"/>
                    <a:gd name="connsiteY89" fmla="*/ 433707 h 2039827"/>
                    <a:gd name="connsiteX90" fmla="*/ 1300806 w 2178135"/>
                    <a:gd name="connsiteY90" fmla="*/ 451984 h 2039827"/>
                    <a:gd name="connsiteX91" fmla="*/ 1269914 w 2178135"/>
                    <a:gd name="connsiteY91" fmla="*/ 439627 h 2039827"/>
                    <a:gd name="connsiteX92" fmla="*/ 1250011 w 2178135"/>
                    <a:gd name="connsiteY92" fmla="*/ 432292 h 2039827"/>
                    <a:gd name="connsiteX93" fmla="*/ 1220487 w 2178135"/>
                    <a:gd name="connsiteY93" fmla="*/ 396378 h 2039827"/>
                    <a:gd name="connsiteX94" fmla="*/ 1153535 w 2178135"/>
                    <a:gd name="connsiteY94" fmla="*/ 390478 h 2039827"/>
                    <a:gd name="connsiteX95" fmla="*/ 1115454 w 2178135"/>
                    <a:gd name="connsiteY95" fmla="*/ 371665 h 2039827"/>
                    <a:gd name="connsiteX96" fmla="*/ 1096919 w 2178135"/>
                    <a:gd name="connsiteY96" fmla="*/ 371665 h 2039827"/>
                    <a:gd name="connsiteX97" fmla="*/ 1084562 w 2178135"/>
                    <a:gd name="connsiteY97" fmla="*/ 359308 h 2039827"/>
                    <a:gd name="connsiteX98" fmla="*/ 1072206 w 2178135"/>
                    <a:gd name="connsiteY98" fmla="*/ 353130 h 2039827"/>
                    <a:gd name="connsiteX99" fmla="*/ 1077975 w 2178135"/>
                    <a:gd name="connsiteY99" fmla="*/ 10936 h 2039827"/>
                    <a:gd name="connsiteX100" fmla="*/ 608423 w 2178135"/>
                    <a:gd name="connsiteY100"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584114 w 2178135"/>
                    <a:gd name="connsiteY12" fmla="*/ 1452881 h 2039827"/>
                    <a:gd name="connsiteX13" fmla="*/ 584114 w 2178135"/>
                    <a:gd name="connsiteY13" fmla="*/ 1452881 h 2039827"/>
                    <a:gd name="connsiteX14" fmla="*/ 615006 w 2178135"/>
                    <a:gd name="connsiteY14" fmla="*/ 1397276 h 2039827"/>
                    <a:gd name="connsiteX15" fmla="*/ 670611 w 2178135"/>
                    <a:gd name="connsiteY15" fmla="*/ 1329313 h 2039827"/>
                    <a:gd name="connsiteX16" fmla="*/ 738573 w 2178135"/>
                    <a:gd name="connsiteY16" fmla="*/ 1310778 h 2039827"/>
                    <a:gd name="connsiteX17" fmla="*/ 831249 w 2178135"/>
                    <a:gd name="connsiteY17" fmla="*/ 1323135 h 2039827"/>
                    <a:gd name="connsiteX18" fmla="*/ 911568 w 2178135"/>
                    <a:gd name="connsiteY18" fmla="*/ 1384919 h 2039827"/>
                    <a:gd name="connsiteX19" fmla="*/ 967173 w 2178135"/>
                    <a:gd name="connsiteY19" fmla="*/ 1465238 h 2039827"/>
                    <a:gd name="connsiteX20" fmla="*/ 1022779 w 2178135"/>
                    <a:gd name="connsiteY20" fmla="*/ 1545557 h 2039827"/>
                    <a:gd name="connsiteX21" fmla="*/ 1072206 w 2178135"/>
                    <a:gd name="connsiteY21" fmla="*/ 1632054 h 2039827"/>
                    <a:gd name="connsiteX22" fmla="*/ 1127811 w 2178135"/>
                    <a:gd name="connsiteY22" fmla="*/ 1700016 h 2039827"/>
                    <a:gd name="connsiteX23" fmla="*/ 1177238 w 2178135"/>
                    <a:gd name="connsiteY23" fmla="*/ 1737086 h 2039827"/>
                    <a:gd name="connsiteX24" fmla="*/ 1208130 w 2178135"/>
                    <a:gd name="connsiteY24" fmla="*/ 1817405 h 2039827"/>
                    <a:gd name="connsiteX25" fmla="*/ 1232844 w 2178135"/>
                    <a:gd name="connsiteY25" fmla="*/ 1879189 h 2039827"/>
                    <a:gd name="connsiteX26" fmla="*/ 1257557 w 2178135"/>
                    <a:gd name="connsiteY26" fmla="*/ 1940973 h 2039827"/>
                    <a:gd name="connsiteX27" fmla="*/ 1288449 w 2178135"/>
                    <a:gd name="connsiteY27" fmla="*/ 1984222 h 2039827"/>
                    <a:gd name="connsiteX28" fmla="*/ 1350233 w 2178135"/>
                    <a:gd name="connsiteY28" fmla="*/ 2008935 h 2039827"/>
                    <a:gd name="connsiteX29" fmla="*/ 1449087 w 2178135"/>
                    <a:gd name="connsiteY29" fmla="*/ 2027470 h 2039827"/>
                    <a:gd name="connsiteX30" fmla="*/ 1523227 w 2178135"/>
                    <a:gd name="connsiteY30" fmla="*/ 2039827 h 2039827"/>
                    <a:gd name="connsiteX31" fmla="*/ 1615903 w 2178135"/>
                    <a:gd name="connsiteY31" fmla="*/ 2039827 h 2039827"/>
                    <a:gd name="connsiteX32" fmla="*/ 1597368 w 2178135"/>
                    <a:gd name="connsiteY32" fmla="*/ 2027470 h 2039827"/>
                    <a:gd name="connsiteX33" fmla="*/ 1597368 w 2178135"/>
                    <a:gd name="connsiteY33" fmla="*/ 2027470 h 2039827"/>
                    <a:gd name="connsiteX34" fmla="*/ 1585011 w 2178135"/>
                    <a:gd name="connsiteY34" fmla="*/ 1959508 h 2039827"/>
                    <a:gd name="connsiteX35" fmla="*/ 1560298 w 2178135"/>
                    <a:gd name="connsiteY35" fmla="*/ 1928616 h 2039827"/>
                    <a:gd name="connsiteX36" fmla="*/ 1554119 w 2178135"/>
                    <a:gd name="connsiteY36" fmla="*/ 1891546 h 2039827"/>
                    <a:gd name="connsiteX37" fmla="*/ 1535584 w 2178135"/>
                    <a:gd name="connsiteY37" fmla="*/ 1848297 h 2039827"/>
                    <a:gd name="connsiteX38" fmla="*/ 1547941 w 2178135"/>
                    <a:gd name="connsiteY38" fmla="*/ 1817405 h 2039827"/>
                    <a:gd name="connsiteX39" fmla="*/ 1541762 w 2178135"/>
                    <a:gd name="connsiteY39" fmla="*/ 1798870 h 2039827"/>
                    <a:gd name="connsiteX40" fmla="*/ 1498514 w 2178135"/>
                    <a:gd name="connsiteY40" fmla="*/ 1774157 h 2039827"/>
                    <a:gd name="connsiteX41" fmla="*/ 1547941 w 2178135"/>
                    <a:gd name="connsiteY41" fmla="*/ 1743265 h 2039827"/>
                    <a:gd name="connsiteX42" fmla="*/ 1554119 w 2178135"/>
                    <a:gd name="connsiteY42" fmla="*/ 1730908 h 2039827"/>
                    <a:gd name="connsiteX43" fmla="*/ 1560298 w 2178135"/>
                    <a:gd name="connsiteY43" fmla="*/ 1700016 h 2039827"/>
                    <a:gd name="connsiteX44" fmla="*/ 1535584 w 2178135"/>
                    <a:gd name="connsiteY44" fmla="*/ 1669124 h 2039827"/>
                    <a:gd name="connsiteX45" fmla="*/ 1560298 w 2178135"/>
                    <a:gd name="connsiteY45" fmla="*/ 1669124 h 2039827"/>
                    <a:gd name="connsiteX46" fmla="*/ 1585011 w 2178135"/>
                    <a:gd name="connsiteY46" fmla="*/ 1650589 h 2039827"/>
                    <a:gd name="connsiteX47" fmla="*/ 1560298 w 2178135"/>
                    <a:gd name="connsiteY47" fmla="*/ 1594984 h 2039827"/>
                    <a:gd name="connsiteX48" fmla="*/ 1560298 w 2178135"/>
                    <a:gd name="connsiteY48" fmla="*/ 1594984 h 2039827"/>
                    <a:gd name="connsiteX49" fmla="*/ 1628260 w 2178135"/>
                    <a:gd name="connsiteY49" fmla="*/ 1594984 h 2039827"/>
                    <a:gd name="connsiteX50" fmla="*/ 1640617 w 2178135"/>
                    <a:gd name="connsiteY50" fmla="*/ 1582627 h 2039827"/>
                    <a:gd name="connsiteX51" fmla="*/ 1659152 w 2178135"/>
                    <a:gd name="connsiteY51" fmla="*/ 1533200 h 2039827"/>
                    <a:gd name="connsiteX52" fmla="*/ 1696222 w 2178135"/>
                    <a:gd name="connsiteY52" fmla="*/ 1533200 h 2039827"/>
                    <a:gd name="connsiteX53" fmla="*/ 1714757 w 2178135"/>
                    <a:gd name="connsiteY53" fmla="*/ 1533200 h 2039827"/>
                    <a:gd name="connsiteX54" fmla="*/ 1714757 w 2178135"/>
                    <a:gd name="connsiteY54" fmla="*/ 1502308 h 2039827"/>
                    <a:gd name="connsiteX55" fmla="*/ 1708579 w 2178135"/>
                    <a:gd name="connsiteY55" fmla="*/ 1483773 h 2039827"/>
                    <a:gd name="connsiteX56" fmla="*/ 1708579 w 2178135"/>
                    <a:gd name="connsiteY56" fmla="*/ 1483773 h 2039827"/>
                    <a:gd name="connsiteX57" fmla="*/ 1782719 w 2178135"/>
                    <a:gd name="connsiteY57" fmla="*/ 1489951 h 2039827"/>
                    <a:gd name="connsiteX58" fmla="*/ 1844503 w 2178135"/>
                    <a:gd name="connsiteY58" fmla="*/ 1477595 h 2039827"/>
                    <a:gd name="connsiteX59" fmla="*/ 1906287 w 2178135"/>
                    <a:gd name="connsiteY59" fmla="*/ 1421989 h 2039827"/>
                    <a:gd name="connsiteX60" fmla="*/ 1906287 w 2178135"/>
                    <a:gd name="connsiteY60" fmla="*/ 1378740 h 2039827"/>
                    <a:gd name="connsiteX61" fmla="*/ 1955714 w 2178135"/>
                    <a:gd name="connsiteY61" fmla="*/ 1347849 h 2039827"/>
                    <a:gd name="connsiteX62" fmla="*/ 1949535 w 2178135"/>
                    <a:gd name="connsiteY62" fmla="*/ 1286065 h 2039827"/>
                    <a:gd name="connsiteX63" fmla="*/ 1992784 w 2178135"/>
                    <a:gd name="connsiteY63" fmla="*/ 1267530 h 2039827"/>
                    <a:gd name="connsiteX64" fmla="*/ 2017498 w 2178135"/>
                    <a:gd name="connsiteY64" fmla="*/ 1329313 h 2039827"/>
                    <a:gd name="connsiteX65" fmla="*/ 2153422 w 2178135"/>
                    <a:gd name="connsiteY65" fmla="*/ 1255173 h 2039827"/>
                    <a:gd name="connsiteX66" fmla="*/ 2165779 w 2178135"/>
                    <a:gd name="connsiteY66" fmla="*/ 1168676 h 2039827"/>
                    <a:gd name="connsiteX67" fmla="*/ 2153422 w 2178135"/>
                    <a:gd name="connsiteY67" fmla="*/ 1131605 h 2039827"/>
                    <a:gd name="connsiteX68" fmla="*/ 2147244 w 2178135"/>
                    <a:gd name="connsiteY68" fmla="*/ 1094535 h 2039827"/>
                    <a:gd name="connsiteX69" fmla="*/ 2159600 w 2178135"/>
                    <a:gd name="connsiteY69" fmla="*/ 1051286 h 2039827"/>
                    <a:gd name="connsiteX70" fmla="*/ 2178135 w 2178135"/>
                    <a:gd name="connsiteY70" fmla="*/ 1014216 h 2039827"/>
                    <a:gd name="connsiteX71" fmla="*/ 2141065 w 2178135"/>
                    <a:gd name="connsiteY71" fmla="*/ 903005 h 2039827"/>
                    <a:gd name="connsiteX72" fmla="*/ 2110173 w 2178135"/>
                    <a:gd name="connsiteY72" fmla="*/ 872113 h 2039827"/>
                    <a:gd name="connsiteX73" fmla="*/ 2085460 w 2178135"/>
                    <a:gd name="connsiteY73" fmla="*/ 791795 h 2039827"/>
                    <a:gd name="connsiteX74" fmla="*/ 2073103 w 2178135"/>
                    <a:gd name="connsiteY74" fmla="*/ 618800 h 2039827"/>
                    <a:gd name="connsiteX75" fmla="*/ 2060746 w 2178135"/>
                    <a:gd name="connsiteY75" fmla="*/ 519946 h 2039827"/>
                    <a:gd name="connsiteX76" fmla="*/ 2042211 w 2178135"/>
                    <a:gd name="connsiteY76" fmla="*/ 501411 h 2039827"/>
                    <a:gd name="connsiteX77" fmla="*/ 1992784 w 2178135"/>
                    <a:gd name="connsiteY77" fmla="*/ 526124 h 2039827"/>
                    <a:gd name="connsiteX78" fmla="*/ 1884028 w 2178135"/>
                    <a:gd name="connsiteY78" fmla="*/ 453649 h 2039827"/>
                    <a:gd name="connsiteX79" fmla="*/ 1844503 w 2178135"/>
                    <a:gd name="connsiteY79" fmla="*/ 470519 h 2039827"/>
                    <a:gd name="connsiteX80" fmla="*/ 1776541 w 2178135"/>
                    <a:gd name="connsiteY80" fmla="*/ 464340 h 2039827"/>
                    <a:gd name="connsiteX81" fmla="*/ 1702400 w 2178135"/>
                    <a:gd name="connsiteY81" fmla="*/ 519946 h 2039827"/>
                    <a:gd name="connsiteX82" fmla="*/ 1640617 w 2178135"/>
                    <a:gd name="connsiteY82" fmla="*/ 489054 h 2039827"/>
                    <a:gd name="connsiteX83" fmla="*/ 1603546 w 2178135"/>
                    <a:gd name="connsiteY83" fmla="*/ 501411 h 2039827"/>
                    <a:gd name="connsiteX84" fmla="*/ 1603608 w 2178135"/>
                    <a:gd name="connsiteY84" fmla="*/ 489288 h 2039827"/>
                    <a:gd name="connsiteX85" fmla="*/ 1529406 w 2178135"/>
                    <a:gd name="connsiteY85" fmla="*/ 495232 h 2039827"/>
                    <a:gd name="connsiteX86" fmla="*/ 1498514 w 2178135"/>
                    <a:gd name="connsiteY86" fmla="*/ 470519 h 2039827"/>
                    <a:gd name="connsiteX87" fmla="*/ 1451525 w 2178135"/>
                    <a:gd name="connsiteY87" fmla="*/ 481697 h 2039827"/>
                    <a:gd name="connsiteX88" fmla="*/ 1372168 w 2178135"/>
                    <a:gd name="connsiteY88" fmla="*/ 433707 h 2039827"/>
                    <a:gd name="connsiteX89" fmla="*/ 1300806 w 2178135"/>
                    <a:gd name="connsiteY89" fmla="*/ 451984 h 2039827"/>
                    <a:gd name="connsiteX90" fmla="*/ 1269914 w 2178135"/>
                    <a:gd name="connsiteY90" fmla="*/ 439627 h 2039827"/>
                    <a:gd name="connsiteX91" fmla="*/ 1250011 w 2178135"/>
                    <a:gd name="connsiteY91" fmla="*/ 432292 h 2039827"/>
                    <a:gd name="connsiteX92" fmla="*/ 1220487 w 2178135"/>
                    <a:gd name="connsiteY92" fmla="*/ 396378 h 2039827"/>
                    <a:gd name="connsiteX93" fmla="*/ 1153535 w 2178135"/>
                    <a:gd name="connsiteY93" fmla="*/ 390478 h 2039827"/>
                    <a:gd name="connsiteX94" fmla="*/ 1115454 w 2178135"/>
                    <a:gd name="connsiteY94" fmla="*/ 371665 h 2039827"/>
                    <a:gd name="connsiteX95" fmla="*/ 1096919 w 2178135"/>
                    <a:gd name="connsiteY95" fmla="*/ 371665 h 2039827"/>
                    <a:gd name="connsiteX96" fmla="*/ 1084562 w 2178135"/>
                    <a:gd name="connsiteY96" fmla="*/ 359308 h 2039827"/>
                    <a:gd name="connsiteX97" fmla="*/ 1072206 w 2178135"/>
                    <a:gd name="connsiteY97" fmla="*/ 353130 h 2039827"/>
                    <a:gd name="connsiteX98" fmla="*/ 1077975 w 2178135"/>
                    <a:gd name="connsiteY98" fmla="*/ 10936 h 2039827"/>
                    <a:gd name="connsiteX99" fmla="*/ 608423 w 2178135"/>
                    <a:gd name="connsiteY99"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584114 w 2178135"/>
                    <a:gd name="connsiteY11" fmla="*/ 1452881 h 2039827"/>
                    <a:gd name="connsiteX12" fmla="*/ 584114 w 2178135"/>
                    <a:gd name="connsiteY12" fmla="*/ 1452881 h 2039827"/>
                    <a:gd name="connsiteX13" fmla="*/ 615006 w 2178135"/>
                    <a:gd name="connsiteY13" fmla="*/ 1397276 h 2039827"/>
                    <a:gd name="connsiteX14" fmla="*/ 670611 w 2178135"/>
                    <a:gd name="connsiteY14" fmla="*/ 1329313 h 2039827"/>
                    <a:gd name="connsiteX15" fmla="*/ 738573 w 2178135"/>
                    <a:gd name="connsiteY15" fmla="*/ 1310778 h 2039827"/>
                    <a:gd name="connsiteX16" fmla="*/ 831249 w 2178135"/>
                    <a:gd name="connsiteY16" fmla="*/ 1323135 h 2039827"/>
                    <a:gd name="connsiteX17" fmla="*/ 911568 w 2178135"/>
                    <a:gd name="connsiteY17" fmla="*/ 1384919 h 2039827"/>
                    <a:gd name="connsiteX18" fmla="*/ 967173 w 2178135"/>
                    <a:gd name="connsiteY18" fmla="*/ 1465238 h 2039827"/>
                    <a:gd name="connsiteX19" fmla="*/ 1022779 w 2178135"/>
                    <a:gd name="connsiteY19" fmla="*/ 1545557 h 2039827"/>
                    <a:gd name="connsiteX20" fmla="*/ 1072206 w 2178135"/>
                    <a:gd name="connsiteY20" fmla="*/ 1632054 h 2039827"/>
                    <a:gd name="connsiteX21" fmla="*/ 1127811 w 2178135"/>
                    <a:gd name="connsiteY21" fmla="*/ 1700016 h 2039827"/>
                    <a:gd name="connsiteX22" fmla="*/ 1177238 w 2178135"/>
                    <a:gd name="connsiteY22" fmla="*/ 1737086 h 2039827"/>
                    <a:gd name="connsiteX23" fmla="*/ 1208130 w 2178135"/>
                    <a:gd name="connsiteY23" fmla="*/ 1817405 h 2039827"/>
                    <a:gd name="connsiteX24" fmla="*/ 1232844 w 2178135"/>
                    <a:gd name="connsiteY24" fmla="*/ 1879189 h 2039827"/>
                    <a:gd name="connsiteX25" fmla="*/ 1257557 w 2178135"/>
                    <a:gd name="connsiteY25" fmla="*/ 1940973 h 2039827"/>
                    <a:gd name="connsiteX26" fmla="*/ 1288449 w 2178135"/>
                    <a:gd name="connsiteY26" fmla="*/ 1984222 h 2039827"/>
                    <a:gd name="connsiteX27" fmla="*/ 1350233 w 2178135"/>
                    <a:gd name="connsiteY27" fmla="*/ 2008935 h 2039827"/>
                    <a:gd name="connsiteX28" fmla="*/ 1449087 w 2178135"/>
                    <a:gd name="connsiteY28" fmla="*/ 2027470 h 2039827"/>
                    <a:gd name="connsiteX29" fmla="*/ 1523227 w 2178135"/>
                    <a:gd name="connsiteY29" fmla="*/ 2039827 h 2039827"/>
                    <a:gd name="connsiteX30" fmla="*/ 1615903 w 2178135"/>
                    <a:gd name="connsiteY30" fmla="*/ 2039827 h 2039827"/>
                    <a:gd name="connsiteX31" fmla="*/ 1597368 w 2178135"/>
                    <a:gd name="connsiteY31" fmla="*/ 2027470 h 2039827"/>
                    <a:gd name="connsiteX32" fmla="*/ 1597368 w 2178135"/>
                    <a:gd name="connsiteY32" fmla="*/ 2027470 h 2039827"/>
                    <a:gd name="connsiteX33" fmla="*/ 1585011 w 2178135"/>
                    <a:gd name="connsiteY33" fmla="*/ 1959508 h 2039827"/>
                    <a:gd name="connsiteX34" fmla="*/ 1560298 w 2178135"/>
                    <a:gd name="connsiteY34" fmla="*/ 1928616 h 2039827"/>
                    <a:gd name="connsiteX35" fmla="*/ 1554119 w 2178135"/>
                    <a:gd name="connsiteY35" fmla="*/ 1891546 h 2039827"/>
                    <a:gd name="connsiteX36" fmla="*/ 1535584 w 2178135"/>
                    <a:gd name="connsiteY36" fmla="*/ 1848297 h 2039827"/>
                    <a:gd name="connsiteX37" fmla="*/ 1547941 w 2178135"/>
                    <a:gd name="connsiteY37" fmla="*/ 1817405 h 2039827"/>
                    <a:gd name="connsiteX38" fmla="*/ 1541762 w 2178135"/>
                    <a:gd name="connsiteY38" fmla="*/ 1798870 h 2039827"/>
                    <a:gd name="connsiteX39" fmla="*/ 1498514 w 2178135"/>
                    <a:gd name="connsiteY39" fmla="*/ 1774157 h 2039827"/>
                    <a:gd name="connsiteX40" fmla="*/ 1547941 w 2178135"/>
                    <a:gd name="connsiteY40" fmla="*/ 1743265 h 2039827"/>
                    <a:gd name="connsiteX41" fmla="*/ 1554119 w 2178135"/>
                    <a:gd name="connsiteY41" fmla="*/ 1730908 h 2039827"/>
                    <a:gd name="connsiteX42" fmla="*/ 1560298 w 2178135"/>
                    <a:gd name="connsiteY42" fmla="*/ 1700016 h 2039827"/>
                    <a:gd name="connsiteX43" fmla="*/ 1535584 w 2178135"/>
                    <a:gd name="connsiteY43" fmla="*/ 1669124 h 2039827"/>
                    <a:gd name="connsiteX44" fmla="*/ 1560298 w 2178135"/>
                    <a:gd name="connsiteY44" fmla="*/ 1669124 h 2039827"/>
                    <a:gd name="connsiteX45" fmla="*/ 1585011 w 2178135"/>
                    <a:gd name="connsiteY45" fmla="*/ 1650589 h 2039827"/>
                    <a:gd name="connsiteX46" fmla="*/ 1560298 w 2178135"/>
                    <a:gd name="connsiteY46" fmla="*/ 1594984 h 2039827"/>
                    <a:gd name="connsiteX47" fmla="*/ 1560298 w 2178135"/>
                    <a:gd name="connsiteY47" fmla="*/ 1594984 h 2039827"/>
                    <a:gd name="connsiteX48" fmla="*/ 1628260 w 2178135"/>
                    <a:gd name="connsiteY48" fmla="*/ 1594984 h 2039827"/>
                    <a:gd name="connsiteX49" fmla="*/ 1640617 w 2178135"/>
                    <a:gd name="connsiteY49" fmla="*/ 1582627 h 2039827"/>
                    <a:gd name="connsiteX50" fmla="*/ 1659152 w 2178135"/>
                    <a:gd name="connsiteY50" fmla="*/ 1533200 h 2039827"/>
                    <a:gd name="connsiteX51" fmla="*/ 1696222 w 2178135"/>
                    <a:gd name="connsiteY51" fmla="*/ 1533200 h 2039827"/>
                    <a:gd name="connsiteX52" fmla="*/ 1714757 w 2178135"/>
                    <a:gd name="connsiteY52" fmla="*/ 1533200 h 2039827"/>
                    <a:gd name="connsiteX53" fmla="*/ 1714757 w 2178135"/>
                    <a:gd name="connsiteY53" fmla="*/ 1502308 h 2039827"/>
                    <a:gd name="connsiteX54" fmla="*/ 1708579 w 2178135"/>
                    <a:gd name="connsiteY54" fmla="*/ 1483773 h 2039827"/>
                    <a:gd name="connsiteX55" fmla="*/ 1708579 w 2178135"/>
                    <a:gd name="connsiteY55" fmla="*/ 1483773 h 2039827"/>
                    <a:gd name="connsiteX56" fmla="*/ 1782719 w 2178135"/>
                    <a:gd name="connsiteY56" fmla="*/ 1489951 h 2039827"/>
                    <a:gd name="connsiteX57" fmla="*/ 1844503 w 2178135"/>
                    <a:gd name="connsiteY57" fmla="*/ 1477595 h 2039827"/>
                    <a:gd name="connsiteX58" fmla="*/ 1906287 w 2178135"/>
                    <a:gd name="connsiteY58" fmla="*/ 1421989 h 2039827"/>
                    <a:gd name="connsiteX59" fmla="*/ 1906287 w 2178135"/>
                    <a:gd name="connsiteY59" fmla="*/ 1378740 h 2039827"/>
                    <a:gd name="connsiteX60" fmla="*/ 1955714 w 2178135"/>
                    <a:gd name="connsiteY60" fmla="*/ 1347849 h 2039827"/>
                    <a:gd name="connsiteX61" fmla="*/ 1949535 w 2178135"/>
                    <a:gd name="connsiteY61" fmla="*/ 1286065 h 2039827"/>
                    <a:gd name="connsiteX62" fmla="*/ 1992784 w 2178135"/>
                    <a:gd name="connsiteY62" fmla="*/ 1267530 h 2039827"/>
                    <a:gd name="connsiteX63" fmla="*/ 2017498 w 2178135"/>
                    <a:gd name="connsiteY63" fmla="*/ 1329313 h 2039827"/>
                    <a:gd name="connsiteX64" fmla="*/ 2153422 w 2178135"/>
                    <a:gd name="connsiteY64" fmla="*/ 1255173 h 2039827"/>
                    <a:gd name="connsiteX65" fmla="*/ 2165779 w 2178135"/>
                    <a:gd name="connsiteY65" fmla="*/ 1168676 h 2039827"/>
                    <a:gd name="connsiteX66" fmla="*/ 2153422 w 2178135"/>
                    <a:gd name="connsiteY66" fmla="*/ 1131605 h 2039827"/>
                    <a:gd name="connsiteX67" fmla="*/ 2147244 w 2178135"/>
                    <a:gd name="connsiteY67" fmla="*/ 1094535 h 2039827"/>
                    <a:gd name="connsiteX68" fmla="*/ 2159600 w 2178135"/>
                    <a:gd name="connsiteY68" fmla="*/ 1051286 h 2039827"/>
                    <a:gd name="connsiteX69" fmla="*/ 2178135 w 2178135"/>
                    <a:gd name="connsiteY69" fmla="*/ 1014216 h 2039827"/>
                    <a:gd name="connsiteX70" fmla="*/ 2141065 w 2178135"/>
                    <a:gd name="connsiteY70" fmla="*/ 903005 h 2039827"/>
                    <a:gd name="connsiteX71" fmla="*/ 2110173 w 2178135"/>
                    <a:gd name="connsiteY71" fmla="*/ 872113 h 2039827"/>
                    <a:gd name="connsiteX72" fmla="*/ 2085460 w 2178135"/>
                    <a:gd name="connsiteY72" fmla="*/ 791795 h 2039827"/>
                    <a:gd name="connsiteX73" fmla="*/ 2073103 w 2178135"/>
                    <a:gd name="connsiteY73" fmla="*/ 618800 h 2039827"/>
                    <a:gd name="connsiteX74" fmla="*/ 2060746 w 2178135"/>
                    <a:gd name="connsiteY74" fmla="*/ 519946 h 2039827"/>
                    <a:gd name="connsiteX75" fmla="*/ 2042211 w 2178135"/>
                    <a:gd name="connsiteY75" fmla="*/ 501411 h 2039827"/>
                    <a:gd name="connsiteX76" fmla="*/ 1992784 w 2178135"/>
                    <a:gd name="connsiteY76" fmla="*/ 526124 h 2039827"/>
                    <a:gd name="connsiteX77" fmla="*/ 1884028 w 2178135"/>
                    <a:gd name="connsiteY77" fmla="*/ 453649 h 2039827"/>
                    <a:gd name="connsiteX78" fmla="*/ 1844503 w 2178135"/>
                    <a:gd name="connsiteY78" fmla="*/ 470519 h 2039827"/>
                    <a:gd name="connsiteX79" fmla="*/ 1776541 w 2178135"/>
                    <a:gd name="connsiteY79" fmla="*/ 464340 h 2039827"/>
                    <a:gd name="connsiteX80" fmla="*/ 1702400 w 2178135"/>
                    <a:gd name="connsiteY80" fmla="*/ 519946 h 2039827"/>
                    <a:gd name="connsiteX81" fmla="*/ 1640617 w 2178135"/>
                    <a:gd name="connsiteY81" fmla="*/ 489054 h 2039827"/>
                    <a:gd name="connsiteX82" fmla="*/ 1603546 w 2178135"/>
                    <a:gd name="connsiteY82" fmla="*/ 501411 h 2039827"/>
                    <a:gd name="connsiteX83" fmla="*/ 1603608 w 2178135"/>
                    <a:gd name="connsiteY83" fmla="*/ 489288 h 2039827"/>
                    <a:gd name="connsiteX84" fmla="*/ 1529406 w 2178135"/>
                    <a:gd name="connsiteY84" fmla="*/ 495232 h 2039827"/>
                    <a:gd name="connsiteX85" fmla="*/ 1498514 w 2178135"/>
                    <a:gd name="connsiteY85" fmla="*/ 470519 h 2039827"/>
                    <a:gd name="connsiteX86" fmla="*/ 1451525 w 2178135"/>
                    <a:gd name="connsiteY86" fmla="*/ 481697 h 2039827"/>
                    <a:gd name="connsiteX87" fmla="*/ 1372168 w 2178135"/>
                    <a:gd name="connsiteY87" fmla="*/ 433707 h 2039827"/>
                    <a:gd name="connsiteX88" fmla="*/ 1300806 w 2178135"/>
                    <a:gd name="connsiteY88" fmla="*/ 451984 h 2039827"/>
                    <a:gd name="connsiteX89" fmla="*/ 1269914 w 2178135"/>
                    <a:gd name="connsiteY89" fmla="*/ 439627 h 2039827"/>
                    <a:gd name="connsiteX90" fmla="*/ 1250011 w 2178135"/>
                    <a:gd name="connsiteY90" fmla="*/ 432292 h 2039827"/>
                    <a:gd name="connsiteX91" fmla="*/ 1220487 w 2178135"/>
                    <a:gd name="connsiteY91" fmla="*/ 396378 h 2039827"/>
                    <a:gd name="connsiteX92" fmla="*/ 1153535 w 2178135"/>
                    <a:gd name="connsiteY92" fmla="*/ 390478 h 2039827"/>
                    <a:gd name="connsiteX93" fmla="*/ 1115454 w 2178135"/>
                    <a:gd name="connsiteY93" fmla="*/ 371665 h 2039827"/>
                    <a:gd name="connsiteX94" fmla="*/ 1096919 w 2178135"/>
                    <a:gd name="connsiteY94" fmla="*/ 371665 h 2039827"/>
                    <a:gd name="connsiteX95" fmla="*/ 1084562 w 2178135"/>
                    <a:gd name="connsiteY95" fmla="*/ 359308 h 2039827"/>
                    <a:gd name="connsiteX96" fmla="*/ 1072206 w 2178135"/>
                    <a:gd name="connsiteY96" fmla="*/ 353130 h 2039827"/>
                    <a:gd name="connsiteX97" fmla="*/ 1077975 w 2178135"/>
                    <a:gd name="connsiteY97" fmla="*/ 10936 h 2039827"/>
                    <a:gd name="connsiteX98" fmla="*/ 608423 w 2178135"/>
                    <a:gd name="connsiteY98"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584114 w 2178135"/>
                    <a:gd name="connsiteY10" fmla="*/ 1452881 h 2039827"/>
                    <a:gd name="connsiteX11" fmla="*/ 584114 w 2178135"/>
                    <a:gd name="connsiteY11" fmla="*/ 1452881 h 2039827"/>
                    <a:gd name="connsiteX12" fmla="*/ 615006 w 2178135"/>
                    <a:gd name="connsiteY12" fmla="*/ 1397276 h 2039827"/>
                    <a:gd name="connsiteX13" fmla="*/ 670611 w 2178135"/>
                    <a:gd name="connsiteY13" fmla="*/ 1329313 h 2039827"/>
                    <a:gd name="connsiteX14" fmla="*/ 738573 w 2178135"/>
                    <a:gd name="connsiteY14" fmla="*/ 1310778 h 2039827"/>
                    <a:gd name="connsiteX15" fmla="*/ 831249 w 2178135"/>
                    <a:gd name="connsiteY15" fmla="*/ 1323135 h 2039827"/>
                    <a:gd name="connsiteX16" fmla="*/ 911568 w 2178135"/>
                    <a:gd name="connsiteY16" fmla="*/ 1384919 h 2039827"/>
                    <a:gd name="connsiteX17" fmla="*/ 967173 w 2178135"/>
                    <a:gd name="connsiteY17" fmla="*/ 1465238 h 2039827"/>
                    <a:gd name="connsiteX18" fmla="*/ 1022779 w 2178135"/>
                    <a:gd name="connsiteY18" fmla="*/ 1545557 h 2039827"/>
                    <a:gd name="connsiteX19" fmla="*/ 1072206 w 2178135"/>
                    <a:gd name="connsiteY19" fmla="*/ 1632054 h 2039827"/>
                    <a:gd name="connsiteX20" fmla="*/ 1127811 w 2178135"/>
                    <a:gd name="connsiteY20" fmla="*/ 1700016 h 2039827"/>
                    <a:gd name="connsiteX21" fmla="*/ 1177238 w 2178135"/>
                    <a:gd name="connsiteY21" fmla="*/ 1737086 h 2039827"/>
                    <a:gd name="connsiteX22" fmla="*/ 1208130 w 2178135"/>
                    <a:gd name="connsiteY22" fmla="*/ 1817405 h 2039827"/>
                    <a:gd name="connsiteX23" fmla="*/ 1232844 w 2178135"/>
                    <a:gd name="connsiteY23" fmla="*/ 1879189 h 2039827"/>
                    <a:gd name="connsiteX24" fmla="*/ 1257557 w 2178135"/>
                    <a:gd name="connsiteY24" fmla="*/ 1940973 h 2039827"/>
                    <a:gd name="connsiteX25" fmla="*/ 1288449 w 2178135"/>
                    <a:gd name="connsiteY25" fmla="*/ 1984222 h 2039827"/>
                    <a:gd name="connsiteX26" fmla="*/ 1350233 w 2178135"/>
                    <a:gd name="connsiteY26" fmla="*/ 2008935 h 2039827"/>
                    <a:gd name="connsiteX27" fmla="*/ 1449087 w 2178135"/>
                    <a:gd name="connsiteY27" fmla="*/ 2027470 h 2039827"/>
                    <a:gd name="connsiteX28" fmla="*/ 1523227 w 2178135"/>
                    <a:gd name="connsiteY28" fmla="*/ 2039827 h 2039827"/>
                    <a:gd name="connsiteX29" fmla="*/ 1615903 w 2178135"/>
                    <a:gd name="connsiteY29" fmla="*/ 2039827 h 2039827"/>
                    <a:gd name="connsiteX30" fmla="*/ 1597368 w 2178135"/>
                    <a:gd name="connsiteY30" fmla="*/ 2027470 h 2039827"/>
                    <a:gd name="connsiteX31" fmla="*/ 1597368 w 2178135"/>
                    <a:gd name="connsiteY31" fmla="*/ 2027470 h 2039827"/>
                    <a:gd name="connsiteX32" fmla="*/ 1585011 w 2178135"/>
                    <a:gd name="connsiteY32" fmla="*/ 1959508 h 2039827"/>
                    <a:gd name="connsiteX33" fmla="*/ 1560298 w 2178135"/>
                    <a:gd name="connsiteY33" fmla="*/ 1928616 h 2039827"/>
                    <a:gd name="connsiteX34" fmla="*/ 1554119 w 2178135"/>
                    <a:gd name="connsiteY34" fmla="*/ 1891546 h 2039827"/>
                    <a:gd name="connsiteX35" fmla="*/ 1535584 w 2178135"/>
                    <a:gd name="connsiteY35" fmla="*/ 1848297 h 2039827"/>
                    <a:gd name="connsiteX36" fmla="*/ 1547941 w 2178135"/>
                    <a:gd name="connsiteY36" fmla="*/ 1817405 h 2039827"/>
                    <a:gd name="connsiteX37" fmla="*/ 1541762 w 2178135"/>
                    <a:gd name="connsiteY37" fmla="*/ 1798870 h 2039827"/>
                    <a:gd name="connsiteX38" fmla="*/ 1498514 w 2178135"/>
                    <a:gd name="connsiteY38" fmla="*/ 1774157 h 2039827"/>
                    <a:gd name="connsiteX39" fmla="*/ 1547941 w 2178135"/>
                    <a:gd name="connsiteY39" fmla="*/ 1743265 h 2039827"/>
                    <a:gd name="connsiteX40" fmla="*/ 1554119 w 2178135"/>
                    <a:gd name="connsiteY40" fmla="*/ 1730908 h 2039827"/>
                    <a:gd name="connsiteX41" fmla="*/ 1560298 w 2178135"/>
                    <a:gd name="connsiteY41" fmla="*/ 1700016 h 2039827"/>
                    <a:gd name="connsiteX42" fmla="*/ 1535584 w 2178135"/>
                    <a:gd name="connsiteY42" fmla="*/ 1669124 h 2039827"/>
                    <a:gd name="connsiteX43" fmla="*/ 1560298 w 2178135"/>
                    <a:gd name="connsiteY43" fmla="*/ 1669124 h 2039827"/>
                    <a:gd name="connsiteX44" fmla="*/ 1585011 w 2178135"/>
                    <a:gd name="connsiteY44" fmla="*/ 1650589 h 2039827"/>
                    <a:gd name="connsiteX45" fmla="*/ 1560298 w 2178135"/>
                    <a:gd name="connsiteY45" fmla="*/ 1594984 h 2039827"/>
                    <a:gd name="connsiteX46" fmla="*/ 1560298 w 2178135"/>
                    <a:gd name="connsiteY46" fmla="*/ 1594984 h 2039827"/>
                    <a:gd name="connsiteX47" fmla="*/ 1628260 w 2178135"/>
                    <a:gd name="connsiteY47" fmla="*/ 1594984 h 2039827"/>
                    <a:gd name="connsiteX48" fmla="*/ 1640617 w 2178135"/>
                    <a:gd name="connsiteY48" fmla="*/ 1582627 h 2039827"/>
                    <a:gd name="connsiteX49" fmla="*/ 1659152 w 2178135"/>
                    <a:gd name="connsiteY49" fmla="*/ 1533200 h 2039827"/>
                    <a:gd name="connsiteX50" fmla="*/ 1696222 w 2178135"/>
                    <a:gd name="connsiteY50" fmla="*/ 1533200 h 2039827"/>
                    <a:gd name="connsiteX51" fmla="*/ 1714757 w 2178135"/>
                    <a:gd name="connsiteY51" fmla="*/ 1533200 h 2039827"/>
                    <a:gd name="connsiteX52" fmla="*/ 1714757 w 2178135"/>
                    <a:gd name="connsiteY52" fmla="*/ 1502308 h 2039827"/>
                    <a:gd name="connsiteX53" fmla="*/ 1708579 w 2178135"/>
                    <a:gd name="connsiteY53" fmla="*/ 1483773 h 2039827"/>
                    <a:gd name="connsiteX54" fmla="*/ 1708579 w 2178135"/>
                    <a:gd name="connsiteY54" fmla="*/ 1483773 h 2039827"/>
                    <a:gd name="connsiteX55" fmla="*/ 1782719 w 2178135"/>
                    <a:gd name="connsiteY55" fmla="*/ 1489951 h 2039827"/>
                    <a:gd name="connsiteX56" fmla="*/ 1844503 w 2178135"/>
                    <a:gd name="connsiteY56" fmla="*/ 1477595 h 2039827"/>
                    <a:gd name="connsiteX57" fmla="*/ 1906287 w 2178135"/>
                    <a:gd name="connsiteY57" fmla="*/ 1421989 h 2039827"/>
                    <a:gd name="connsiteX58" fmla="*/ 1906287 w 2178135"/>
                    <a:gd name="connsiteY58" fmla="*/ 1378740 h 2039827"/>
                    <a:gd name="connsiteX59" fmla="*/ 1955714 w 2178135"/>
                    <a:gd name="connsiteY59" fmla="*/ 1347849 h 2039827"/>
                    <a:gd name="connsiteX60" fmla="*/ 1949535 w 2178135"/>
                    <a:gd name="connsiteY60" fmla="*/ 1286065 h 2039827"/>
                    <a:gd name="connsiteX61" fmla="*/ 1992784 w 2178135"/>
                    <a:gd name="connsiteY61" fmla="*/ 1267530 h 2039827"/>
                    <a:gd name="connsiteX62" fmla="*/ 2017498 w 2178135"/>
                    <a:gd name="connsiteY62" fmla="*/ 1329313 h 2039827"/>
                    <a:gd name="connsiteX63" fmla="*/ 2153422 w 2178135"/>
                    <a:gd name="connsiteY63" fmla="*/ 1255173 h 2039827"/>
                    <a:gd name="connsiteX64" fmla="*/ 2165779 w 2178135"/>
                    <a:gd name="connsiteY64" fmla="*/ 1168676 h 2039827"/>
                    <a:gd name="connsiteX65" fmla="*/ 2153422 w 2178135"/>
                    <a:gd name="connsiteY65" fmla="*/ 1131605 h 2039827"/>
                    <a:gd name="connsiteX66" fmla="*/ 2147244 w 2178135"/>
                    <a:gd name="connsiteY66" fmla="*/ 1094535 h 2039827"/>
                    <a:gd name="connsiteX67" fmla="*/ 2159600 w 2178135"/>
                    <a:gd name="connsiteY67" fmla="*/ 1051286 h 2039827"/>
                    <a:gd name="connsiteX68" fmla="*/ 2178135 w 2178135"/>
                    <a:gd name="connsiteY68" fmla="*/ 1014216 h 2039827"/>
                    <a:gd name="connsiteX69" fmla="*/ 2141065 w 2178135"/>
                    <a:gd name="connsiteY69" fmla="*/ 903005 h 2039827"/>
                    <a:gd name="connsiteX70" fmla="*/ 2110173 w 2178135"/>
                    <a:gd name="connsiteY70" fmla="*/ 872113 h 2039827"/>
                    <a:gd name="connsiteX71" fmla="*/ 2085460 w 2178135"/>
                    <a:gd name="connsiteY71" fmla="*/ 791795 h 2039827"/>
                    <a:gd name="connsiteX72" fmla="*/ 2073103 w 2178135"/>
                    <a:gd name="connsiteY72" fmla="*/ 618800 h 2039827"/>
                    <a:gd name="connsiteX73" fmla="*/ 2060746 w 2178135"/>
                    <a:gd name="connsiteY73" fmla="*/ 519946 h 2039827"/>
                    <a:gd name="connsiteX74" fmla="*/ 2042211 w 2178135"/>
                    <a:gd name="connsiteY74" fmla="*/ 501411 h 2039827"/>
                    <a:gd name="connsiteX75" fmla="*/ 1992784 w 2178135"/>
                    <a:gd name="connsiteY75" fmla="*/ 526124 h 2039827"/>
                    <a:gd name="connsiteX76" fmla="*/ 1884028 w 2178135"/>
                    <a:gd name="connsiteY76" fmla="*/ 453649 h 2039827"/>
                    <a:gd name="connsiteX77" fmla="*/ 1844503 w 2178135"/>
                    <a:gd name="connsiteY77" fmla="*/ 470519 h 2039827"/>
                    <a:gd name="connsiteX78" fmla="*/ 1776541 w 2178135"/>
                    <a:gd name="connsiteY78" fmla="*/ 464340 h 2039827"/>
                    <a:gd name="connsiteX79" fmla="*/ 1702400 w 2178135"/>
                    <a:gd name="connsiteY79" fmla="*/ 519946 h 2039827"/>
                    <a:gd name="connsiteX80" fmla="*/ 1640617 w 2178135"/>
                    <a:gd name="connsiteY80" fmla="*/ 489054 h 2039827"/>
                    <a:gd name="connsiteX81" fmla="*/ 1603546 w 2178135"/>
                    <a:gd name="connsiteY81" fmla="*/ 501411 h 2039827"/>
                    <a:gd name="connsiteX82" fmla="*/ 1603608 w 2178135"/>
                    <a:gd name="connsiteY82" fmla="*/ 489288 h 2039827"/>
                    <a:gd name="connsiteX83" fmla="*/ 1529406 w 2178135"/>
                    <a:gd name="connsiteY83" fmla="*/ 495232 h 2039827"/>
                    <a:gd name="connsiteX84" fmla="*/ 1498514 w 2178135"/>
                    <a:gd name="connsiteY84" fmla="*/ 470519 h 2039827"/>
                    <a:gd name="connsiteX85" fmla="*/ 1451525 w 2178135"/>
                    <a:gd name="connsiteY85" fmla="*/ 481697 h 2039827"/>
                    <a:gd name="connsiteX86" fmla="*/ 1372168 w 2178135"/>
                    <a:gd name="connsiteY86" fmla="*/ 433707 h 2039827"/>
                    <a:gd name="connsiteX87" fmla="*/ 1300806 w 2178135"/>
                    <a:gd name="connsiteY87" fmla="*/ 451984 h 2039827"/>
                    <a:gd name="connsiteX88" fmla="*/ 1269914 w 2178135"/>
                    <a:gd name="connsiteY88" fmla="*/ 439627 h 2039827"/>
                    <a:gd name="connsiteX89" fmla="*/ 1250011 w 2178135"/>
                    <a:gd name="connsiteY89" fmla="*/ 432292 h 2039827"/>
                    <a:gd name="connsiteX90" fmla="*/ 1220487 w 2178135"/>
                    <a:gd name="connsiteY90" fmla="*/ 396378 h 2039827"/>
                    <a:gd name="connsiteX91" fmla="*/ 1153535 w 2178135"/>
                    <a:gd name="connsiteY91" fmla="*/ 390478 h 2039827"/>
                    <a:gd name="connsiteX92" fmla="*/ 1115454 w 2178135"/>
                    <a:gd name="connsiteY92" fmla="*/ 371665 h 2039827"/>
                    <a:gd name="connsiteX93" fmla="*/ 1096919 w 2178135"/>
                    <a:gd name="connsiteY93" fmla="*/ 371665 h 2039827"/>
                    <a:gd name="connsiteX94" fmla="*/ 1084562 w 2178135"/>
                    <a:gd name="connsiteY94" fmla="*/ 359308 h 2039827"/>
                    <a:gd name="connsiteX95" fmla="*/ 1072206 w 2178135"/>
                    <a:gd name="connsiteY95" fmla="*/ 353130 h 2039827"/>
                    <a:gd name="connsiteX96" fmla="*/ 1077975 w 2178135"/>
                    <a:gd name="connsiteY96" fmla="*/ 10936 h 2039827"/>
                    <a:gd name="connsiteX97" fmla="*/ 608423 w 2178135"/>
                    <a:gd name="connsiteY97"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584114 w 2178135"/>
                    <a:gd name="connsiteY9" fmla="*/ 1452881 h 2039827"/>
                    <a:gd name="connsiteX10" fmla="*/ 584114 w 2178135"/>
                    <a:gd name="connsiteY10" fmla="*/ 1452881 h 2039827"/>
                    <a:gd name="connsiteX11" fmla="*/ 615006 w 2178135"/>
                    <a:gd name="connsiteY11" fmla="*/ 1397276 h 2039827"/>
                    <a:gd name="connsiteX12" fmla="*/ 670611 w 2178135"/>
                    <a:gd name="connsiteY12" fmla="*/ 1329313 h 2039827"/>
                    <a:gd name="connsiteX13" fmla="*/ 738573 w 2178135"/>
                    <a:gd name="connsiteY13" fmla="*/ 1310778 h 2039827"/>
                    <a:gd name="connsiteX14" fmla="*/ 831249 w 2178135"/>
                    <a:gd name="connsiteY14" fmla="*/ 1323135 h 2039827"/>
                    <a:gd name="connsiteX15" fmla="*/ 911568 w 2178135"/>
                    <a:gd name="connsiteY15" fmla="*/ 1384919 h 2039827"/>
                    <a:gd name="connsiteX16" fmla="*/ 967173 w 2178135"/>
                    <a:gd name="connsiteY16" fmla="*/ 1465238 h 2039827"/>
                    <a:gd name="connsiteX17" fmla="*/ 1022779 w 2178135"/>
                    <a:gd name="connsiteY17" fmla="*/ 1545557 h 2039827"/>
                    <a:gd name="connsiteX18" fmla="*/ 1072206 w 2178135"/>
                    <a:gd name="connsiteY18" fmla="*/ 1632054 h 2039827"/>
                    <a:gd name="connsiteX19" fmla="*/ 1127811 w 2178135"/>
                    <a:gd name="connsiteY19" fmla="*/ 1700016 h 2039827"/>
                    <a:gd name="connsiteX20" fmla="*/ 1177238 w 2178135"/>
                    <a:gd name="connsiteY20" fmla="*/ 1737086 h 2039827"/>
                    <a:gd name="connsiteX21" fmla="*/ 1208130 w 2178135"/>
                    <a:gd name="connsiteY21" fmla="*/ 1817405 h 2039827"/>
                    <a:gd name="connsiteX22" fmla="*/ 1232844 w 2178135"/>
                    <a:gd name="connsiteY22" fmla="*/ 1879189 h 2039827"/>
                    <a:gd name="connsiteX23" fmla="*/ 1257557 w 2178135"/>
                    <a:gd name="connsiteY23" fmla="*/ 1940973 h 2039827"/>
                    <a:gd name="connsiteX24" fmla="*/ 1288449 w 2178135"/>
                    <a:gd name="connsiteY24" fmla="*/ 1984222 h 2039827"/>
                    <a:gd name="connsiteX25" fmla="*/ 1350233 w 2178135"/>
                    <a:gd name="connsiteY25" fmla="*/ 2008935 h 2039827"/>
                    <a:gd name="connsiteX26" fmla="*/ 1449087 w 2178135"/>
                    <a:gd name="connsiteY26" fmla="*/ 2027470 h 2039827"/>
                    <a:gd name="connsiteX27" fmla="*/ 1523227 w 2178135"/>
                    <a:gd name="connsiteY27" fmla="*/ 2039827 h 2039827"/>
                    <a:gd name="connsiteX28" fmla="*/ 1615903 w 2178135"/>
                    <a:gd name="connsiteY28" fmla="*/ 2039827 h 2039827"/>
                    <a:gd name="connsiteX29" fmla="*/ 1597368 w 2178135"/>
                    <a:gd name="connsiteY29" fmla="*/ 2027470 h 2039827"/>
                    <a:gd name="connsiteX30" fmla="*/ 1597368 w 2178135"/>
                    <a:gd name="connsiteY30" fmla="*/ 2027470 h 2039827"/>
                    <a:gd name="connsiteX31" fmla="*/ 1585011 w 2178135"/>
                    <a:gd name="connsiteY31" fmla="*/ 1959508 h 2039827"/>
                    <a:gd name="connsiteX32" fmla="*/ 1560298 w 2178135"/>
                    <a:gd name="connsiteY32" fmla="*/ 1928616 h 2039827"/>
                    <a:gd name="connsiteX33" fmla="*/ 1554119 w 2178135"/>
                    <a:gd name="connsiteY33" fmla="*/ 1891546 h 2039827"/>
                    <a:gd name="connsiteX34" fmla="*/ 1535584 w 2178135"/>
                    <a:gd name="connsiteY34" fmla="*/ 1848297 h 2039827"/>
                    <a:gd name="connsiteX35" fmla="*/ 1547941 w 2178135"/>
                    <a:gd name="connsiteY35" fmla="*/ 1817405 h 2039827"/>
                    <a:gd name="connsiteX36" fmla="*/ 1541762 w 2178135"/>
                    <a:gd name="connsiteY36" fmla="*/ 1798870 h 2039827"/>
                    <a:gd name="connsiteX37" fmla="*/ 1498514 w 2178135"/>
                    <a:gd name="connsiteY37" fmla="*/ 1774157 h 2039827"/>
                    <a:gd name="connsiteX38" fmla="*/ 1547941 w 2178135"/>
                    <a:gd name="connsiteY38" fmla="*/ 1743265 h 2039827"/>
                    <a:gd name="connsiteX39" fmla="*/ 1554119 w 2178135"/>
                    <a:gd name="connsiteY39" fmla="*/ 1730908 h 2039827"/>
                    <a:gd name="connsiteX40" fmla="*/ 1560298 w 2178135"/>
                    <a:gd name="connsiteY40" fmla="*/ 1700016 h 2039827"/>
                    <a:gd name="connsiteX41" fmla="*/ 1535584 w 2178135"/>
                    <a:gd name="connsiteY41" fmla="*/ 1669124 h 2039827"/>
                    <a:gd name="connsiteX42" fmla="*/ 1560298 w 2178135"/>
                    <a:gd name="connsiteY42" fmla="*/ 1669124 h 2039827"/>
                    <a:gd name="connsiteX43" fmla="*/ 1585011 w 2178135"/>
                    <a:gd name="connsiteY43" fmla="*/ 1650589 h 2039827"/>
                    <a:gd name="connsiteX44" fmla="*/ 1560298 w 2178135"/>
                    <a:gd name="connsiteY44" fmla="*/ 1594984 h 2039827"/>
                    <a:gd name="connsiteX45" fmla="*/ 1560298 w 2178135"/>
                    <a:gd name="connsiteY45" fmla="*/ 1594984 h 2039827"/>
                    <a:gd name="connsiteX46" fmla="*/ 1628260 w 2178135"/>
                    <a:gd name="connsiteY46" fmla="*/ 1594984 h 2039827"/>
                    <a:gd name="connsiteX47" fmla="*/ 1640617 w 2178135"/>
                    <a:gd name="connsiteY47" fmla="*/ 1582627 h 2039827"/>
                    <a:gd name="connsiteX48" fmla="*/ 1659152 w 2178135"/>
                    <a:gd name="connsiteY48" fmla="*/ 1533200 h 2039827"/>
                    <a:gd name="connsiteX49" fmla="*/ 1696222 w 2178135"/>
                    <a:gd name="connsiteY49" fmla="*/ 1533200 h 2039827"/>
                    <a:gd name="connsiteX50" fmla="*/ 1714757 w 2178135"/>
                    <a:gd name="connsiteY50" fmla="*/ 1533200 h 2039827"/>
                    <a:gd name="connsiteX51" fmla="*/ 1714757 w 2178135"/>
                    <a:gd name="connsiteY51" fmla="*/ 1502308 h 2039827"/>
                    <a:gd name="connsiteX52" fmla="*/ 1708579 w 2178135"/>
                    <a:gd name="connsiteY52" fmla="*/ 1483773 h 2039827"/>
                    <a:gd name="connsiteX53" fmla="*/ 1708579 w 2178135"/>
                    <a:gd name="connsiteY53" fmla="*/ 1483773 h 2039827"/>
                    <a:gd name="connsiteX54" fmla="*/ 1782719 w 2178135"/>
                    <a:gd name="connsiteY54" fmla="*/ 1489951 h 2039827"/>
                    <a:gd name="connsiteX55" fmla="*/ 1844503 w 2178135"/>
                    <a:gd name="connsiteY55" fmla="*/ 1477595 h 2039827"/>
                    <a:gd name="connsiteX56" fmla="*/ 1906287 w 2178135"/>
                    <a:gd name="connsiteY56" fmla="*/ 1421989 h 2039827"/>
                    <a:gd name="connsiteX57" fmla="*/ 1906287 w 2178135"/>
                    <a:gd name="connsiteY57" fmla="*/ 1378740 h 2039827"/>
                    <a:gd name="connsiteX58" fmla="*/ 1955714 w 2178135"/>
                    <a:gd name="connsiteY58" fmla="*/ 1347849 h 2039827"/>
                    <a:gd name="connsiteX59" fmla="*/ 1949535 w 2178135"/>
                    <a:gd name="connsiteY59" fmla="*/ 1286065 h 2039827"/>
                    <a:gd name="connsiteX60" fmla="*/ 1992784 w 2178135"/>
                    <a:gd name="connsiteY60" fmla="*/ 1267530 h 2039827"/>
                    <a:gd name="connsiteX61" fmla="*/ 2017498 w 2178135"/>
                    <a:gd name="connsiteY61" fmla="*/ 1329313 h 2039827"/>
                    <a:gd name="connsiteX62" fmla="*/ 2153422 w 2178135"/>
                    <a:gd name="connsiteY62" fmla="*/ 1255173 h 2039827"/>
                    <a:gd name="connsiteX63" fmla="*/ 2165779 w 2178135"/>
                    <a:gd name="connsiteY63" fmla="*/ 1168676 h 2039827"/>
                    <a:gd name="connsiteX64" fmla="*/ 2153422 w 2178135"/>
                    <a:gd name="connsiteY64" fmla="*/ 1131605 h 2039827"/>
                    <a:gd name="connsiteX65" fmla="*/ 2147244 w 2178135"/>
                    <a:gd name="connsiteY65" fmla="*/ 1094535 h 2039827"/>
                    <a:gd name="connsiteX66" fmla="*/ 2159600 w 2178135"/>
                    <a:gd name="connsiteY66" fmla="*/ 1051286 h 2039827"/>
                    <a:gd name="connsiteX67" fmla="*/ 2178135 w 2178135"/>
                    <a:gd name="connsiteY67" fmla="*/ 1014216 h 2039827"/>
                    <a:gd name="connsiteX68" fmla="*/ 2141065 w 2178135"/>
                    <a:gd name="connsiteY68" fmla="*/ 903005 h 2039827"/>
                    <a:gd name="connsiteX69" fmla="*/ 2110173 w 2178135"/>
                    <a:gd name="connsiteY69" fmla="*/ 872113 h 2039827"/>
                    <a:gd name="connsiteX70" fmla="*/ 2085460 w 2178135"/>
                    <a:gd name="connsiteY70" fmla="*/ 791795 h 2039827"/>
                    <a:gd name="connsiteX71" fmla="*/ 2073103 w 2178135"/>
                    <a:gd name="connsiteY71" fmla="*/ 618800 h 2039827"/>
                    <a:gd name="connsiteX72" fmla="*/ 2060746 w 2178135"/>
                    <a:gd name="connsiteY72" fmla="*/ 519946 h 2039827"/>
                    <a:gd name="connsiteX73" fmla="*/ 2042211 w 2178135"/>
                    <a:gd name="connsiteY73" fmla="*/ 501411 h 2039827"/>
                    <a:gd name="connsiteX74" fmla="*/ 1992784 w 2178135"/>
                    <a:gd name="connsiteY74" fmla="*/ 526124 h 2039827"/>
                    <a:gd name="connsiteX75" fmla="*/ 1884028 w 2178135"/>
                    <a:gd name="connsiteY75" fmla="*/ 453649 h 2039827"/>
                    <a:gd name="connsiteX76" fmla="*/ 1844503 w 2178135"/>
                    <a:gd name="connsiteY76" fmla="*/ 470519 h 2039827"/>
                    <a:gd name="connsiteX77" fmla="*/ 1776541 w 2178135"/>
                    <a:gd name="connsiteY77" fmla="*/ 464340 h 2039827"/>
                    <a:gd name="connsiteX78" fmla="*/ 1702400 w 2178135"/>
                    <a:gd name="connsiteY78" fmla="*/ 519946 h 2039827"/>
                    <a:gd name="connsiteX79" fmla="*/ 1640617 w 2178135"/>
                    <a:gd name="connsiteY79" fmla="*/ 489054 h 2039827"/>
                    <a:gd name="connsiteX80" fmla="*/ 1603546 w 2178135"/>
                    <a:gd name="connsiteY80" fmla="*/ 501411 h 2039827"/>
                    <a:gd name="connsiteX81" fmla="*/ 1603608 w 2178135"/>
                    <a:gd name="connsiteY81" fmla="*/ 489288 h 2039827"/>
                    <a:gd name="connsiteX82" fmla="*/ 1529406 w 2178135"/>
                    <a:gd name="connsiteY82" fmla="*/ 495232 h 2039827"/>
                    <a:gd name="connsiteX83" fmla="*/ 1498514 w 2178135"/>
                    <a:gd name="connsiteY83" fmla="*/ 470519 h 2039827"/>
                    <a:gd name="connsiteX84" fmla="*/ 1451525 w 2178135"/>
                    <a:gd name="connsiteY84" fmla="*/ 481697 h 2039827"/>
                    <a:gd name="connsiteX85" fmla="*/ 1372168 w 2178135"/>
                    <a:gd name="connsiteY85" fmla="*/ 433707 h 2039827"/>
                    <a:gd name="connsiteX86" fmla="*/ 1300806 w 2178135"/>
                    <a:gd name="connsiteY86" fmla="*/ 451984 h 2039827"/>
                    <a:gd name="connsiteX87" fmla="*/ 1269914 w 2178135"/>
                    <a:gd name="connsiteY87" fmla="*/ 439627 h 2039827"/>
                    <a:gd name="connsiteX88" fmla="*/ 1250011 w 2178135"/>
                    <a:gd name="connsiteY88" fmla="*/ 432292 h 2039827"/>
                    <a:gd name="connsiteX89" fmla="*/ 1220487 w 2178135"/>
                    <a:gd name="connsiteY89" fmla="*/ 396378 h 2039827"/>
                    <a:gd name="connsiteX90" fmla="*/ 1153535 w 2178135"/>
                    <a:gd name="connsiteY90" fmla="*/ 390478 h 2039827"/>
                    <a:gd name="connsiteX91" fmla="*/ 1115454 w 2178135"/>
                    <a:gd name="connsiteY91" fmla="*/ 371665 h 2039827"/>
                    <a:gd name="connsiteX92" fmla="*/ 1096919 w 2178135"/>
                    <a:gd name="connsiteY92" fmla="*/ 371665 h 2039827"/>
                    <a:gd name="connsiteX93" fmla="*/ 1084562 w 2178135"/>
                    <a:gd name="connsiteY93" fmla="*/ 359308 h 2039827"/>
                    <a:gd name="connsiteX94" fmla="*/ 1072206 w 2178135"/>
                    <a:gd name="connsiteY94" fmla="*/ 353130 h 2039827"/>
                    <a:gd name="connsiteX95" fmla="*/ 1077975 w 2178135"/>
                    <a:gd name="connsiteY95" fmla="*/ 10936 h 2039827"/>
                    <a:gd name="connsiteX96" fmla="*/ 608423 w 2178135"/>
                    <a:gd name="connsiteY96"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584114 w 2178135"/>
                    <a:gd name="connsiteY8" fmla="*/ 1452881 h 2039827"/>
                    <a:gd name="connsiteX9" fmla="*/ 584114 w 2178135"/>
                    <a:gd name="connsiteY9" fmla="*/ 1452881 h 2039827"/>
                    <a:gd name="connsiteX10" fmla="*/ 615006 w 2178135"/>
                    <a:gd name="connsiteY10" fmla="*/ 1397276 h 2039827"/>
                    <a:gd name="connsiteX11" fmla="*/ 670611 w 2178135"/>
                    <a:gd name="connsiteY11" fmla="*/ 1329313 h 2039827"/>
                    <a:gd name="connsiteX12" fmla="*/ 738573 w 2178135"/>
                    <a:gd name="connsiteY12" fmla="*/ 1310778 h 2039827"/>
                    <a:gd name="connsiteX13" fmla="*/ 831249 w 2178135"/>
                    <a:gd name="connsiteY13" fmla="*/ 1323135 h 2039827"/>
                    <a:gd name="connsiteX14" fmla="*/ 911568 w 2178135"/>
                    <a:gd name="connsiteY14" fmla="*/ 1384919 h 2039827"/>
                    <a:gd name="connsiteX15" fmla="*/ 967173 w 2178135"/>
                    <a:gd name="connsiteY15" fmla="*/ 1465238 h 2039827"/>
                    <a:gd name="connsiteX16" fmla="*/ 1022779 w 2178135"/>
                    <a:gd name="connsiteY16" fmla="*/ 1545557 h 2039827"/>
                    <a:gd name="connsiteX17" fmla="*/ 1072206 w 2178135"/>
                    <a:gd name="connsiteY17" fmla="*/ 1632054 h 2039827"/>
                    <a:gd name="connsiteX18" fmla="*/ 1127811 w 2178135"/>
                    <a:gd name="connsiteY18" fmla="*/ 1700016 h 2039827"/>
                    <a:gd name="connsiteX19" fmla="*/ 1177238 w 2178135"/>
                    <a:gd name="connsiteY19" fmla="*/ 1737086 h 2039827"/>
                    <a:gd name="connsiteX20" fmla="*/ 1208130 w 2178135"/>
                    <a:gd name="connsiteY20" fmla="*/ 1817405 h 2039827"/>
                    <a:gd name="connsiteX21" fmla="*/ 1232844 w 2178135"/>
                    <a:gd name="connsiteY21" fmla="*/ 1879189 h 2039827"/>
                    <a:gd name="connsiteX22" fmla="*/ 1257557 w 2178135"/>
                    <a:gd name="connsiteY22" fmla="*/ 1940973 h 2039827"/>
                    <a:gd name="connsiteX23" fmla="*/ 1288449 w 2178135"/>
                    <a:gd name="connsiteY23" fmla="*/ 1984222 h 2039827"/>
                    <a:gd name="connsiteX24" fmla="*/ 1350233 w 2178135"/>
                    <a:gd name="connsiteY24" fmla="*/ 2008935 h 2039827"/>
                    <a:gd name="connsiteX25" fmla="*/ 1449087 w 2178135"/>
                    <a:gd name="connsiteY25" fmla="*/ 2027470 h 2039827"/>
                    <a:gd name="connsiteX26" fmla="*/ 1523227 w 2178135"/>
                    <a:gd name="connsiteY26" fmla="*/ 2039827 h 2039827"/>
                    <a:gd name="connsiteX27" fmla="*/ 1615903 w 2178135"/>
                    <a:gd name="connsiteY27" fmla="*/ 2039827 h 2039827"/>
                    <a:gd name="connsiteX28" fmla="*/ 1597368 w 2178135"/>
                    <a:gd name="connsiteY28" fmla="*/ 2027470 h 2039827"/>
                    <a:gd name="connsiteX29" fmla="*/ 1597368 w 2178135"/>
                    <a:gd name="connsiteY29" fmla="*/ 2027470 h 2039827"/>
                    <a:gd name="connsiteX30" fmla="*/ 1585011 w 2178135"/>
                    <a:gd name="connsiteY30" fmla="*/ 1959508 h 2039827"/>
                    <a:gd name="connsiteX31" fmla="*/ 1560298 w 2178135"/>
                    <a:gd name="connsiteY31" fmla="*/ 1928616 h 2039827"/>
                    <a:gd name="connsiteX32" fmla="*/ 1554119 w 2178135"/>
                    <a:gd name="connsiteY32" fmla="*/ 1891546 h 2039827"/>
                    <a:gd name="connsiteX33" fmla="*/ 1535584 w 2178135"/>
                    <a:gd name="connsiteY33" fmla="*/ 1848297 h 2039827"/>
                    <a:gd name="connsiteX34" fmla="*/ 1547941 w 2178135"/>
                    <a:gd name="connsiteY34" fmla="*/ 1817405 h 2039827"/>
                    <a:gd name="connsiteX35" fmla="*/ 1541762 w 2178135"/>
                    <a:gd name="connsiteY35" fmla="*/ 1798870 h 2039827"/>
                    <a:gd name="connsiteX36" fmla="*/ 1498514 w 2178135"/>
                    <a:gd name="connsiteY36" fmla="*/ 1774157 h 2039827"/>
                    <a:gd name="connsiteX37" fmla="*/ 1547941 w 2178135"/>
                    <a:gd name="connsiteY37" fmla="*/ 1743265 h 2039827"/>
                    <a:gd name="connsiteX38" fmla="*/ 1554119 w 2178135"/>
                    <a:gd name="connsiteY38" fmla="*/ 1730908 h 2039827"/>
                    <a:gd name="connsiteX39" fmla="*/ 1560298 w 2178135"/>
                    <a:gd name="connsiteY39" fmla="*/ 1700016 h 2039827"/>
                    <a:gd name="connsiteX40" fmla="*/ 1535584 w 2178135"/>
                    <a:gd name="connsiteY40" fmla="*/ 1669124 h 2039827"/>
                    <a:gd name="connsiteX41" fmla="*/ 1560298 w 2178135"/>
                    <a:gd name="connsiteY41" fmla="*/ 1669124 h 2039827"/>
                    <a:gd name="connsiteX42" fmla="*/ 1585011 w 2178135"/>
                    <a:gd name="connsiteY42" fmla="*/ 1650589 h 2039827"/>
                    <a:gd name="connsiteX43" fmla="*/ 1560298 w 2178135"/>
                    <a:gd name="connsiteY43" fmla="*/ 1594984 h 2039827"/>
                    <a:gd name="connsiteX44" fmla="*/ 1560298 w 2178135"/>
                    <a:gd name="connsiteY44" fmla="*/ 1594984 h 2039827"/>
                    <a:gd name="connsiteX45" fmla="*/ 1628260 w 2178135"/>
                    <a:gd name="connsiteY45" fmla="*/ 1594984 h 2039827"/>
                    <a:gd name="connsiteX46" fmla="*/ 1640617 w 2178135"/>
                    <a:gd name="connsiteY46" fmla="*/ 1582627 h 2039827"/>
                    <a:gd name="connsiteX47" fmla="*/ 1659152 w 2178135"/>
                    <a:gd name="connsiteY47" fmla="*/ 1533200 h 2039827"/>
                    <a:gd name="connsiteX48" fmla="*/ 1696222 w 2178135"/>
                    <a:gd name="connsiteY48" fmla="*/ 1533200 h 2039827"/>
                    <a:gd name="connsiteX49" fmla="*/ 1714757 w 2178135"/>
                    <a:gd name="connsiteY49" fmla="*/ 1533200 h 2039827"/>
                    <a:gd name="connsiteX50" fmla="*/ 1714757 w 2178135"/>
                    <a:gd name="connsiteY50" fmla="*/ 1502308 h 2039827"/>
                    <a:gd name="connsiteX51" fmla="*/ 1708579 w 2178135"/>
                    <a:gd name="connsiteY51" fmla="*/ 1483773 h 2039827"/>
                    <a:gd name="connsiteX52" fmla="*/ 1708579 w 2178135"/>
                    <a:gd name="connsiteY52" fmla="*/ 1483773 h 2039827"/>
                    <a:gd name="connsiteX53" fmla="*/ 1782719 w 2178135"/>
                    <a:gd name="connsiteY53" fmla="*/ 1489951 h 2039827"/>
                    <a:gd name="connsiteX54" fmla="*/ 1844503 w 2178135"/>
                    <a:gd name="connsiteY54" fmla="*/ 1477595 h 2039827"/>
                    <a:gd name="connsiteX55" fmla="*/ 1906287 w 2178135"/>
                    <a:gd name="connsiteY55" fmla="*/ 1421989 h 2039827"/>
                    <a:gd name="connsiteX56" fmla="*/ 1906287 w 2178135"/>
                    <a:gd name="connsiteY56" fmla="*/ 1378740 h 2039827"/>
                    <a:gd name="connsiteX57" fmla="*/ 1955714 w 2178135"/>
                    <a:gd name="connsiteY57" fmla="*/ 1347849 h 2039827"/>
                    <a:gd name="connsiteX58" fmla="*/ 1949535 w 2178135"/>
                    <a:gd name="connsiteY58" fmla="*/ 1286065 h 2039827"/>
                    <a:gd name="connsiteX59" fmla="*/ 1992784 w 2178135"/>
                    <a:gd name="connsiteY59" fmla="*/ 1267530 h 2039827"/>
                    <a:gd name="connsiteX60" fmla="*/ 2017498 w 2178135"/>
                    <a:gd name="connsiteY60" fmla="*/ 1329313 h 2039827"/>
                    <a:gd name="connsiteX61" fmla="*/ 2153422 w 2178135"/>
                    <a:gd name="connsiteY61" fmla="*/ 1255173 h 2039827"/>
                    <a:gd name="connsiteX62" fmla="*/ 2165779 w 2178135"/>
                    <a:gd name="connsiteY62" fmla="*/ 1168676 h 2039827"/>
                    <a:gd name="connsiteX63" fmla="*/ 2153422 w 2178135"/>
                    <a:gd name="connsiteY63" fmla="*/ 1131605 h 2039827"/>
                    <a:gd name="connsiteX64" fmla="*/ 2147244 w 2178135"/>
                    <a:gd name="connsiteY64" fmla="*/ 1094535 h 2039827"/>
                    <a:gd name="connsiteX65" fmla="*/ 2159600 w 2178135"/>
                    <a:gd name="connsiteY65" fmla="*/ 1051286 h 2039827"/>
                    <a:gd name="connsiteX66" fmla="*/ 2178135 w 2178135"/>
                    <a:gd name="connsiteY66" fmla="*/ 1014216 h 2039827"/>
                    <a:gd name="connsiteX67" fmla="*/ 2141065 w 2178135"/>
                    <a:gd name="connsiteY67" fmla="*/ 903005 h 2039827"/>
                    <a:gd name="connsiteX68" fmla="*/ 2110173 w 2178135"/>
                    <a:gd name="connsiteY68" fmla="*/ 872113 h 2039827"/>
                    <a:gd name="connsiteX69" fmla="*/ 2085460 w 2178135"/>
                    <a:gd name="connsiteY69" fmla="*/ 791795 h 2039827"/>
                    <a:gd name="connsiteX70" fmla="*/ 2073103 w 2178135"/>
                    <a:gd name="connsiteY70" fmla="*/ 618800 h 2039827"/>
                    <a:gd name="connsiteX71" fmla="*/ 2060746 w 2178135"/>
                    <a:gd name="connsiteY71" fmla="*/ 519946 h 2039827"/>
                    <a:gd name="connsiteX72" fmla="*/ 2042211 w 2178135"/>
                    <a:gd name="connsiteY72" fmla="*/ 501411 h 2039827"/>
                    <a:gd name="connsiteX73" fmla="*/ 1992784 w 2178135"/>
                    <a:gd name="connsiteY73" fmla="*/ 526124 h 2039827"/>
                    <a:gd name="connsiteX74" fmla="*/ 1884028 w 2178135"/>
                    <a:gd name="connsiteY74" fmla="*/ 453649 h 2039827"/>
                    <a:gd name="connsiteX75" fmla="*/ 1844503 w 2178135"/>
                    <a:gd name="connsiteY75" fmla="*/ 470519 h 2039827"/>
                    <a:gd name="connsiteX76" fmla="*/ 1776541 w 2178135"/>
                    <a:gd name="connsiteY76" fmla="*/ 464340 h 2039827"/>
                    <a:gd name="connsiteX77" fmla="*/ 1702400 w 2178135"/>
                    <a:gd name="connsiteY77" fmla="*/ 519946 h 2039827"/>
                    <a:gd name="connsiteX78" fmla="*/ 1640617 w 2178135"/>
                    <a:gd name="connsiteY78" fmla="*/ 489054 h 2039827"/>
                    <a:gd name="connsiteX79" fmla="*/ 1603546 w 2178135"/>
                    <a:gd name="connsiteY79" fmla="*/ 501411 h 2039827"/>
                    <a:gd name="connsiteX80" fmla="*/ 1603608 w 2178135"/>
                    <a:gd name="connsiteY80" fmla="*/ 489288 h 2039827"/>
                    <a:gd name="connsiteX81" fmla="*/ 1529406 w 2178135"/>
                    <a:gd name="connsiteY81" fmla="*/ 495232 h 2039827"/>
                    <a:gd name="connsiteX82" fmla="*/ 1498514 w 2178135"/>
                    <a:gd name="connsiteY82" fmla="*/ 470519 h 2039827"/>
                    <a:gd name="connsiteX83" fmla="*/ 1451525 w 2178135"/>
                    <a:gd name="connsiteY83" fmla="*/ 481697 h 2039827"/>
                    <a:gd name="connsiteX84" fmla="*/ 1372168 w 2178135"/>
                    <a:gd name="connsiteY84" fmla="*/ 433707 h 2039827"/>
                    <a:gd name="connsiteX85" fmla="*/ 1300806 w 2178135"/>
                    <a:gd name="connsiteY85" fmla="*/ 451984 h 2039827"/>
                    <a:gd name="connsiteX86" fmla="*/ 1269914 w 2178135"/>
                    <a:gd name="connsiteY86" fmla="*/ 439627 h 2039827"/>
                    <a:gd name="connsiteX87" fmla="*/ 1250011 w 2178135"/>
                    <a:gd name="connsiteY87" fmla="*/ 432292 h 2039827"/>
                    <a:gd name="connsiteX88" fmla="*/ 1220487 w 2178135"/>
                    <a:gd name="connsiteY88" fmla="*/ 396378 h 2039827"/>
                    <a:gd name="connsiteX89" fmla="*/ 1153535 w 2178135"/>
                    <a:gd name="connsiteY89" fmla="*/ 390478 h 2039827"/>
                    <a:gd name="connsiteX90" fmla="*/ 1115454 w 2178135"/>
                    <a:gd name="connsiteY90" fmla="*/ 371665 h 2039827"/>
                    <a:gd name="connsiteX91" fmla="*/ 1096919 w 2178135"/>
                    <a:gd name="connsiteY91" fmla="*/ 371665 h 2039827"/>
                    <a:gd name="connsiteX92" fmla="*/ 1084562 w 2178135"/>
                    <a:gd name="connsiteY92" fmla="*/ 359308 h 2039827"/>
                    <a:gd name="connsiteX93" fmla="*/ 1072206 w 2178135"/>
                    <a:gd name="connsiteY93" fmla="*/ 353130 h 2039827"/>
                    <a:gd name="connsiteX94" fmla="*/ 1077975 w 2178135"/>
                    <a:gd name="connsiteY94" fmla="*/ 10936 h 2039827"/>
                    <a:gd name="connsiteX95" fmla="*/ 608423 w 2178135"/>
                    <a:gd name="connsiteY95"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584114 w 2178135"/>
                    <a:gd name="connsiteY7" fmla="*/ 1452881 h 2039827"/>
                    <a:gd name="connsiteX8" fmla="*/ 584114 w 2178135"/>
                    <a:gd name="connsiteY8" fmla="*/ 1452881 h 2039827"/>
                    <a:gd name="connsiteX9" fmla="*/ 615006 w 2178135"/>
                    <a:gd name="connsiteY9" fmla="*/ 1397276 h 2039827"/>
                    <a:gd name="connsiteX10" fmla="*/ 670611 w 2178135"/>
                    <a:gd name="connsiteY10" fmla="*/ 1329313 h 2039827"/>
                    <a:gd name="connsiteX11" fmla="*/ 738573 w 2178135"/>
                    <a:gd name="connsiteY11" fmla="*/ 1310778 h 2039827"/>
                    <a:gd name="connsiteX12" fmla="*/ 831249 w 2178135"/>
                    <a:gd name="connsiteY12" fmla="*/ 1323135 h 2039827"/>
                    <a:gd name="connsiteX13" fmla="*/ 911568 w 2178135"/>
                    <a:gd name="connsiteY13" fmla="*/ 1384919 h 2039827"/>
                    <a:gd name="connsiteX14" fmla="*/ 967173 w 2178135"/>
                    <a:gd name="connsiteY14" fmla="*/ 1465238 h 2039827"/>
                    <a:gd name="connsiteX15" fmla="*/ 1022779 w 2178135"/>
                    <a:gd name="connsiteY15" fmla="*/ 1545557 h 2039827"/>
                    <a:gd name="connsiteX16" fmla="*/ 1072206 w 2178135"/>
                    <a:gd name="connsiteY16" fmla="*/ 1632054 h 2039827"/>
                    <a:gd name="connsiteX17" fmla="*/ 1127811 w 2178135"/>
                    <a:gd name="connsiteY17" fmla="*/ 1700016 h 2039827"/>
                    <a:gd name="connsiteX18" fmla="*/ 1177238 w 2178135"/>
                    <a:gd name="connsiteY18" fmla="*/ 1737086 h 2039827"/>
                    <a:gd name="connsiteX19" fmla="*/ 1208130 w 2178135"/>
                    <a:gd name="connsiteY19" fmla="*/ 1817405 h 2039827"/>
                    <a:gd name="connsiteX20" fmla="*/ 1232844 w 2178135"/>
                    <a:gd name="connsiteY20" fmla="*/ 1879189 h 2039827"/>
                    <a:gd name="connsiteX21" fmla="*/ 1257557 w 2178135"/>
                    <a:gd name="connsiteY21" fmla="*/ 1940973 h 2039827"/>
                    <a:gd name="connsiteX22" fmla="*/ 1288449 w 2178135"/>
                    <a:gd name="connsiteY22" fmla="*/ 1984222 h 2039827"/>
                    <a:gd name="connsiteX23" fmla="*/ 1350233 w 2178135"/>
                    <a:gd name="connsiteY23" fmla="*/ 2008935 h 2039827"/>
                    <a:gd name="connsiteX24" fmla="*/ 1449087 w 2178135"/>
                    <a:gd name="connsiteY24" fmla="*/ 2027470 h 2039827"/>
                    <a:gd name="connsiteX25" fmla="*/ 1523227 w 2178135"/>
                    <a:gd name="connsiteY25" fmla="*/ 2039827 h 2039827"/>
                    <a:gd name="connsiteX26" fmla="*/ 1615903 w 2178135"/>
                    <a:gd name="connsiteY26" fmla="*/ 2039827 h 2039827"/>
                    <a:gd name="connsiteX27" fmla="*/ 1597368 w 2178135"/>
                    <a:gd name="connsiteY27" fmla="*/ 2027470 h 2039827"/>
                    <a:gd name="connsiteX28" fmla="*/ 1597368 w 2178135"/>
                    <a:gd name="connsiteY28" fmla="*/ 2027470 h 2039827"/>
                    <a:gd name="connsiteX29" fmla="*/ 1585011 w 2178135"/>
                    <a:gd name="connsiteY29" fmla="*/ 1959508 h 2039827"/>
                    <a:gd name="connsiteX30" fmla="*/ 1560298 w 2178135"/>
                    <a:gd name="connsiteY30" fmla="*/ 1928616 h 2039827"/>
                    <a:gd name="connsiteX31" fmla="*/ 1554119 w 2178135"/>
                    <a:gd name="connsiteY31" fmla="*/ 1891546 h 2039827"/>
                    <a:gd name="connsiteX32" fmla="*/ 1535584 w 2178135"/>
                    <a:gd name="connsiteY32" fmla="*/ 1848297 h 2039827"/>
                    <a:gd name="connsiteX33" fmla="*/ 1547941 w 2178135"/>
                    <a:gd name="connsiteY33" fmla="*/ 1817405 h 2039827"/>
                    <a:gd name="connsiteX34" fmla="*/ 1541762 w 2178135"/>
                    <a:gd name="connsiteY34" fmla="*/ 1798870 h 2039827"/>
                    <a:gd name="connsiteX35" fmla="*/ 1498514 w 2178135"/>
                    <a:gd name="connsiteY35" fmla="*/ 1774157 h 2039827"/>
                    <a:gd name="connsiteX36" fmla="*/ 1547941 w 2178135"/>
                    <a:gd name="connsiteY36" fmla="*/ 1743265 h 2039827"/>
                    <a:gd name="connsiteX37" fmla="*/ 1554119 w 2178135"/>
                    <a:gd name="connsiteY37" fmla="*/ 1730908 h 2039827"/>
                    <a:gd name="connsiteX38" fmla="*/ 1560298 w 2178135"/>
                    <a:gd name="connsiteY38" fmla="*/ 1700016 h 2039827"/>
                    <a:gd name="connsiteX39" fmla="*/ 1535584 w 2178135"/>
                    <a:gd name="connsiteY39" fmla="*/ 1669124 h 2039827"/>
                    <a:gd name="connsiteX40" fmla="*/ 1560298 w 2178135"/>
                    <a:gd name="connsiteY40" fmla="*/ 1669124 h 2039827"/>
                    <a:gd name="connsiteX41" fmla="*/ 1585011 w 2178135"/>
                    <a:gd name="connsiteY41" fmla="*/ 1650589 h 2039827"/>
                    <a:gd name="connsiteX42" fmla="*/ 1560298 w 2178135"/>
                    <a:gd name="connsiteY42" fmla="*/ 1594984 h 2039827"/>
                    <a:gd name="connsiteX43" fmla="*/ 1560298 w 2178135"/>
                    <a:gd name="connsiteY43" fmla="*/ 1594984 h 2039827"/>
                    <a:gd name="connsiteX44" fmla="*/ 1628260 w 2178135"/>
                    <a:gd name="connsiteY44" fmla="*/ 1594984 h 2039827"/>
                    <a:gd name="connsiteX45" fmla="*/ 1640617 w 2178135"/>
                    <a:gd name="connsiteY45" fmla="*/ 1582627 h 2039827"/>
                    <a:gd name="connsiteX46" fmla="*/ 1659152 w 2178135"/>
                    <a:gd name="connsiteY46" fmla="*/ 1533200 h 2039827"/>
                    <a:gd name="connsiteX47" fmla="*/ 1696222 w 2178135"/>
                    <a:gd name="connsiteY47" fmla="*/ 1533200 h 2039827"/>
                    <a:gd name="connsiteX48" fmla="*/ 1714757 w 2178135"/>
                    <a:gd name="connsiteY48" fmla="*/ 1533200 h 2039827"/>
                    <a:gd name="connsiteX49" fmla="*/ 1714757 w 2178135"/>
                    <a:gd name="connsiteY49" fmla="*/ 1502308 h 2039827"/>
                    <a:gd name="connsiteX50" fmla="*/ 1708579 w 2178135"/>
                    <a:gd name="connsiteY50" fmla="*/ 1483773 h 2039827"/>
                    <a:gd name="connsiteX51" fmla="*/ 1708579 w 2178135"/>
                    <a:gd name="connsiteY51" fmla="*/ 1483773 h 2039827"/>
                    <a:gd name="connsiteX52" fmla="*/ 1782719 w 2178135"/>
                    <a:gd name="connsiteY52" fmla="*/ 1489951 h 2039827"/>
                    <a:gd name="connsiteX53" fmla="*/ 1844503 w 2178135"/>
                    <a:gd name="connsiteY53" fmla="*/ 1477595 h 2039827"/>
                    <a:gd name="connsiteX54" fmla="*/ 1906287 w 2178135"/>
                    <a:gd name="connsiteY54" fmla="*/ 1421989 h 2039827"/>
                    <a:gd name="connsiteX55" fmla="*/ 1906287 w 2178135"/>
                    <a:gd name="connsiteY55" fmla="*/ 1378740 h 2039827"/>
                    <a:gd name="connsiteX56" fmla="*/ 1955714 w 2178135"/>
                    <a:gd name="connsiteY56" fmla="*/ 1347849 h 2039827"/>
                    <a:gd name="connsiteX57" fmla="*/ 1949535 w 2178135"/>
                    <a:gd name="connsiteY57" fmla="*/ 1286065 h 2039827"/>
                    <a:gd name="connsiteX58" fmla="*/ 1992784 w 2178135"/>
                    <a:gd name="connsiteY58" fmla="*/ 1267530 h 2039827"/>
                    <a:gd name="connsiteX59" fmla="*/ 2017498 w 2178135"/>
                    <a:gd name="connsiteY59" fmla="*/ 1329313 h 2039827"/>
                    <a:gd name="connsiteX60" fmla="*/ 2153422 w 2178135"/>
                    <a:gd name="connsiteY60" fmla="*/ 1255173 h 2039827"/>
                    <a:gd name="connsiteX61" fmla="*/ 2165779 w 2178135"/>
                    <a:gd name="connsiteY61" fmla="*/ 1168676 h 2039827"/>
                    <a:gd name="connsiteX62" fmla="*/ 2153422 w 2178135"/>
                    <a:gd name="connsiteY62" fmla="*/ 1131605 h 2039827"/>
                    <a:gd name="connsiteX63" fmla="*/ 2147244 w 2178135"/>
                    <a:gd name="connsiteY63" fmla="*/ 1094535 h 2039827"/>
                    <a:gd name="connsiteX64" fmla="*/ 2159600 w 2178135"/>
                    <a:gd name="connsiteY64" fmla="*/ 1051286 h 2039827"/>
                    <a:gd name="connsiteX65" fmla="*/ 2178135 w 2178135"/>
                    <a:gd name="connsiteY65" fmla="*/ 1014216 h 2039827"/>
                    <a:gd name="connsiteX66" fmla="*/ 2141065 w 2178135"/>
                    <a:gd name="connsiteY66" fmla="*/ 903005 h 2039827"/>
                    <a:gd name="connsiteX67" fmla="*/ 2110173 w 2178135"/>
                    <a:gd name="connsiteY67" fmla="*/ 872113 h 2039827"/>
                    <a:gd name="connsiteX68" fmla="*/ 2085460 w 2178135"/>
                    <a:gd name="connsiteY68" fmla="*/ 791795 h 2039827"/>
                    <a:gd name="connsiteX69" fmla="*/ 2073103 w 2178135"/>
                    <a:gd name="connsiteY69" fmla="*/ 618800 h 2039827"/>
                    <a:gd name="connsiteX70" fmla="*/ 2060746 w 2178135"/>
                    <a:gd name="connsiteY70" fmla="*/ 519946 h 2039827"/>
                    <a:gd name="connsiteX71" fmla="*/ 2042211 w 2178135"/>
                    <a:gd name="connsiteY71" fmla="*/ 501411 h 2039827"/>
                    <a:gd name="connsiteX72" fmla="*/ 1992784 w 2178135"/>
                    <a:gd name="connsiteY72" fmla="*/ 526124 h 2039827"/>
                    <a:gd name="connsiteX73" fmla="*/ 1884028 w 2178135"/>
                    <a:gd name="connsiteY73" fmla="*/ 453649 h 2039827"/>
                    <a:gd name="connsiteX74" fmla="*/ 1844503 w 2178135"/>
                    <a:gd name="connsiteY74" fmla="*/ 470519 h 2039827"/>
                    <a:gd name="connsiteX75" fmla="*/ 1776541 w 2178135"/>
                    <a:gd name="connsiteY75" fmla="*/ 464340 h 2039827"/>
                    <a:gd name="connsiteX76" fmla="*/ 1702400 w 2178135"/>
                    <a:gd name="connsiteY76" fmla="*/ 519946 h 2039827"/>
                    <a:gd name="connsiteX77" fmla="*/ 1640617 w 2178135"/>
                    <a:gd name="connsiteY77" fmla="*/ 489054 h 2039827"/>
                    <a:gd name="connsiteX78" fmla="*/ 1603546 w 2178135"/>
                    <a:gd name="connsiteY78" fmla="*/ 501411 h 2039827"/>
                    <a:gd name="connsiteX79" fmla="*/ 1603608 w 2178135"/>
                    <a:gd name="connsiteY79" fmla="*/ 489288 h 2039827"/>
                    <a:gd name="connsiteX80" fmla="*/ 1529406 w 2178135"/>
                    <a:gd name="connsiteY80" fmla="*/ 495232 h 2039827"/>
                    <a:gd name="connsiteX81" fmla="*/ 1498514 w 2178135"/>
                    <a:gd name="connsiteY81" fmla="*/ 470519 h 2039827"/>
                    <a:gd name="connsiteX82" fmla="*/ 1451525 w 2178135"/>
                    <a:gd name="connsiteY82" fmla="*/ 481697 h 2039827"/>
                    <a:gd name="connsiteX83" fmla="*/ 1372168 w 2178135"/>
                    <a:gd name="connsiteY83" fmla="*/ 433707 h 2039827"/>
                    <a:gd name="connsiteX84" fmla="*/ 1300806 w 2178135"/>
                    <a:gd name="connsiteY84" fmla="*/ 451984 h 2039827"/>
                    <a:gd name="connsiteX85" fmla="*/ 1269914 w 2178135"/>
                    <a:gd name="connsiteY85" fmla="*/ 439627 h 2039827"/>
                    <a:gd name="connsiteX86" fmla="*/ 1250011 w 2178135"/>
                    <a:gd name="connsiteY86" fmla="*/ 432292 h 2039827"/>
                    <a:gd name="connsiteX87" fmla="*/ 1220487 w 2178135"/>
                    <a:gd name="connsiteY87" fmla="*/ 396378 h 2039827"/>
                    <a:gd name="connsiteX88" fmla="*/ 1153535 w 2178135"/>
                    <a:gd name="connsiteY88" fmla="*/ 390478 h 2039827"/>
                    <a:gd name="connsiteX89" fmla="*/ 1115454 w 2178135"/>
                    <a:gd name="connsiteY89" fmla="*/ 371665 h 2039827"/>
                    <a:gd name="connsiteX90" fmla="*/ 1096919 w 2178135"/>
                    <a:gd name="connsiteY90" fmla="*/ 371665 h 2039827"/>
                    <a:gd name="connsiteX91" fmla="*/ 1084562 w 2178135"/>
                    <a:gd name="connsiteY91" fmla="*/ 359308 h 2039827"/>
                    <a:gd name="connsiteX92" fmla="*/ 1072206 w 2178135"/>
                    <a:gd name="connsiteY92" fmla="*/ 353130 h 2039827"/>
                    <a:gd name="connsiteX93" fmla="*/ 1077975 w 2178135"/>
                    <a:gd name="connsiteY93" fmla="*/ 10936 h 2039827"/>
                    <a:gd name="connsiteX94" fmla="*/ 608423 w 2178135"/>
                    <a:gd name="connsiteY94"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584114 w 2178135"/>
                    <a:gd name="connsiteY6" fmla="*/ 1452881 h 2039827"/>
                    <a:gd name="connsiteX7" fmla="*/ 584114 w 2178135"/>
                    <a:gd name="connsiteY7" fmla="*/ 1452881 h 2039827"/>
                    <a:gd name="connsiteX8" fmla="*/ 615006 w 2178135"/>
                    <a:gd name="connsiteY8" fmla="*/ 1397276 h 2039827"/>
                    <a:gd name="connsiteX9" fmla="*/ 670611 w 2178135"/>
                    <a:gd name="connsiteY9" fmla="*/ 1329313 h 2039827"/>
                    <a:gd name="connsiteX10" fmla="*/ 738573 w 2178135"/>
                    <a:gd name="connsiteY10" fmla="*/ 1310778 h 2039827"/>
                    <a:gd name="connsiteX11" fmla="*/ 831249 w 2178135"/>
                    <a:gd name="connsiteY11" fmla="*/ 1323135 h 2039827"/>
                    <a:gd name="connsiteX12" fmla="*/ 911568 w 2178135"/>
                    <a:gd name="connsiteY12" fmla="*/ 1384919 h 2039827"/>
                    <a:gd name="connsiteX13" fmla="*/ 967173 w 2178135"/>
                    <a:gd name="connsiteY13" fmla="*/ 1465238 h 2039827"/>
                    <a:gd name="connsiteX14" fmla="*/ 1022779 w 2178135"/>
                    <a:gd name="connsiteY14" fmla="*/ 1545557 h 2039827"/>
                    <a:gd name="connsiteX15" fmla="*/ 1072206 w 2178135"/>
                    <a:gd name="connsiteY15" fmla="*/ 1632054 h 2039827"/>
                    <a:gd name="connsiteX16" fmla="*/ 1127811 w 2178135"/>
                    <a:gd name="connsiteY16" fmla="*/ 1700016 h 2039827"/>
                    <a:gd name="connsiteX17" fmla="*/ 1177238 w 2178135"/>
                    <a:gd name="connsiteY17" fmla="*/ 1737086 h 2039827"/>
                    <a:gd name="connsiteX18" fmla="*/ 1208130 w 2178135"/>
                    <a:gd name="connsiteY18" fmla="*/ 1817405 h 2039827"/>
                    <a:gd name="connsiteX19" fmla="*/ 1232844 w 2178135"/>
                    <a:gd name="connsiteY19" fmla="*/ 1879189 h 2039827"/>
                    <a:gd name="connsiteX20" fmla="*/ 1257557 w 2178135"/>
                    <a:gd name="connsiteY20" fmla="*/ 1940973 h 2039827"/>
                    <a:gd name="connsiteX21" fmla="*/ 1288449 w 2178135"/>
                    <a:gd name="connsiteY21" fmla="*/ 1984222 h 2039827"/>
                    <a:gd name="connsiteX22" fmla="*/ 1350233 w 2178135"/>
                    <a:gd name="connsiteY22" fmla="*/ 2008935 h 2039827"/>
                    <a:gd name="connsiteX23" fmla="*/ 1449087 w 2178135"/>
                    <a:gd name="connsiteY23" fmla="*/ 2027470 h 2039827"/>
                    <a:gd name="connsiteX24" fmla="*/ 1523227 w 2178135"/>
                    <a:gd name="connsiteY24" fmla="*/ 2039827 h 2039827"/>
                    <a:gd name="connsiteX25" fmla="*/ 1615903 w 2178135"/>
                    <a:gd name="connsiteY25" fmla="*/ 2039827 h 2039827"/>
                    <a:gd name="connsiteX26" fmla="*/ 1597368 w 2178135"/>
                    <a:gd name="connsiteY26" fmla="*/ 2027470 h 2039827"/>
                    <a:gd name="connsiteX27" fmla="*/ 1597368 w 2178135"/>
                    <a:gd name="connsiteY27" fmla="*/ 2027470 h 2039827"/>
                    <a:gd name="connsiteX28" fmla="*/ 1585011 w 2178135"/>
                    <a:gd name="connsiteY28" fmla="*/ 1959508 h 2039827"/>
                    <a:gd name="connsiteX29" fmla="*/ 1560298 w 2178135"/>
                    <a:gd name="connsiteY29" fmla="*/ 1928616 h 2039827"/>
                    <a:gd name="connsiteX30" fmla="*/ 1554119 w 2178135"/>
                    <a:gd name="connsiteY30" fmla="*/ 1891546 h 2039827"/>
                    <a:gd name="connsiteX31" fmla="*/ 1535584 w 2178135"/>
                    <a:gd name="connsiteY31" fmla="*/ 1848297 h 2039827"/>
                    <a:gd name="connsiteX32" fmla="*/ 1547941 w 2178135"/>
                    <a:gd name="connsiteY32" fmla="*/ 1817405 h 2039827"/>
                    <a:gd name="connsiteX33" fmla="*/ 1541762 w 2178135"/>
                    <a:gd name="connsiteY33" fmla="*/ 1798870 h 2039827"/>
                    <a:gd name="connsiteX34" fmla="*/ 1498514 w 2178135"/>
                    <a:gd name="connsiteY34" fmla="*/ 1774157 h 2039827"/>
                    <a:gd name="connsiteX35" fmla="*/ 1547941 w 2178135"/>
                    <a:gd name="connsiteY35" fmla="*/ 1743265 h 2039827"/>
                    <a:gd name="connsiteX36" fmla="*/ 1554119 w 2178135"/>
                    <a:gd name="connsiteY36" fmla="*/ 1730908 h 2039827"/>
                    <a:gd name="connsiteX37" fmla="*/ 1560298 w 2178135"/>
                    <a:gd name="connsiteY37" fmla="*/ 1700016 h 2039827"/>
                    <a:gd name="connsiteX38" fmla="*/ 1535584 w 2178135"/>
                    <a:gd name="connsiteY38" fmla="*/ 1669124 h 2039827"/>
                    <a:gd name="connsiteX39" fmla="*/ 1560298 w 2178135"/>
                    <a:gd name="connsiteY39" fmla="*/ 1669124 h 2039827"/>
                    <a:gd name="connsiteX40" fmla="*/ 1585011 w 2178135"/>
                    <a:gd name="connsiteY40" fmla="*/ 1650589 h 2039827"/>
                    <a:gd name="connsiteX41" fmla="*/ 1560298 w 2178135"/>
                    <a:gd name="connsiteY41" fmla="*/ 1594984 h 2039827"/>
                    <a:gd name="connsiteX42" fmla="*/ 1560298 w 2178135"/>
                    <a:gd name="connsiteY42" fmla="*/ 1594984 h 2039827"/>
                    <a:gd name="connsiteX43" fmla="*/ 1628260 w 2178135"/>
                    <a:gd name="connsiteY43" fmla="*/ 1594984 h 2039827"/>
                    <a:gd name="connsiteX44" fmla="*/ 1640617 w 2178135"/>
                    <a:gd name="connsiteY44" fmla="*/ 1582627 h 2039827"/>
                    <a:gd name="connsiteX45" fmla="*/ 1659152 w 2178135"/>
                    <a:gd name="connsiteY45" fmla="*/ 1533200 h 2039827"/>
                    <a:gd name="connsiteX46" fmla="*/ 1696222 w 2178135"/>
                    <a:gd name="connsiteY46" fmla="*/ 1533200 h 2039827"/>
                    <a:gd name="connsiteX47" fmla="*/ 1714757 w 2178135"/>
                    <a:gd name="connsiteY47" fmla="*/ 1533200 h 2039827"/>
                    <a:gd name="connsiteX48" fmla="*/ 1714757 w 2178135"/>
                    <a:gd name="connsiteY48" fmla="*/ 1502308 h 2039827"/>
                    <a:gd name="connsiteX49" fmla="*/ 1708579 w 2178135"/>
                    <a:gd name="connsiteY49" fmla="*/ 1483773 h 2039827"/>
                    <a:gd name="connsiteX50" fmla="*/ 1708579 w 2178135"/>
                    <a:gd name="connsiteY50" fmla="*/ 1483773 h 2039827"/>
                    <a:gd name="connsiteX51" fmla="*/ 1782719 w 2178135"/>
                    <a:gd name="connsiteY51" fmla="*/ 1489951 h 2039827"/>
                    <a:gd name="connsiteX52" fmla="*/ 1844503 w 2178135"/>
                    <a:gd name="connsiteY52" fmla="*/ 1477595 h 2039827"/>
                    <a:gd name="connsiteX53" fmla="*/ 1906287 w 2178135"/>
                    <a:gd name="connsiteY53" fmla="*/ 1421989 h 2039827"/>
                    <a:gd name="connsiteX54" fmla="*/ 1906287 w 2178135"/>
                    <a:gd name="connsiteY54" fmla="*/ 1378740 h 2039827"/>
                    <a:gd name="connsiteX55" fmla="*/ 1955714 w 2178135"/>
                    <a:gd name="connsiteY55" fmla="*/ 1347849 h 2039827"/>
                    <a:gd name="connsiteX56" fmla="*/ 1949535 w 2178135"/>
                    <a:gd name="connsiteY56" fmla="*/ 1286065 h 2039827"/>
                    <a:gd name="connsiteX57" fmla="*/ 1992784 w 2178135"/>
                    <a:gd name="connsiteY57" fmla="*/ 1267530 h 2039827"/>
                    <a:gd name="connsiteX58" fmla="*/ 2017498 w 2178135"/>
                    <a:gd name="connsiteY58" fmla="*/ 1329313 h 2039827"/>
                    <a:gd name="connsiteX59" fmla="*/ 2153422 w 2178135"/>
                    <a:gd name="connsiteY59" fmla="*/ 1255173 h 2039827"/>
                    <a:gd name="connsiteX60" fmla="*/ 2165779 w 2178135"/>
                    <a:gd name="connsiteY60" fmla="*/ 1168676 h 2039827"/>
                    <a:gd name="connsiteX61" fmla="*/ 2153422 w 2178135"/>
                    <a:gd name="connsiteY61" fmla="*/ 1131605 h 2039827"/>
                    <a:gd name="connsiteX62" fmla="*/ 2147244 w 2178135"/>
                    <a:gd name="connsiteY62" fmla="*/ 1094535 h 2039827"/>
                    <a:gd name="connsiteX63" fmla="*/ 2159600 w 2178135"/>
                    <a:gd name="connsiteY63" fmla="*/ 1051286 h 2039827"/>
                    <a:gd name="connsiteX64" fmla="*/ 2178135 w 2178135"/>
                    <a:gd name="connsiteY64" fmla="*/ 1014216 h 2039827"/>
                    <a:gd name="connsiteX65" fmla="*/ 2141065 w 2178135"/>
                    <a:gd name="connsiteY65" fmla="*/ 903005 h 2039827"/>
                    <a:gd name="connsiteX66" fmla="*/ 2110173 w 2178135"/>
                    <a:gd name="connsiteY66" fmla="*/ 872113 h 2039827"/>
                    <a:gd name="connsiteX67" fmla="*/ 2085460 w 2178135"/>
                    <a:gd name="connsiteY67" fmla="*/ 791795 h 2039827"/>
                    <a:gd name="connsiteX68" fmla="*/ 2073103 w 2178135"/>
                    <a:gd name="connsiteY68" fmla="*/ 618800 h 2039827"/>
                    <a:gd name="connsiteX69" fmla="*/ 2060746 w 2178135"/>
                    <a:gd name="connsiteY69" fmla="*/ 519946 h 2039827"/>
                    <a:gd name="connsiteX70" fmla="*/ 2042211 w 2178135"/>
                    <a:gd name="connsiteY70" fmla="*/ 501411 h 2039827"/>
                    <a:gd name="connsiteX71" fmla="*/ 1992784 w 2178135"/>
                    <a:gd name="connsiteY71" fmla="*/ 526124 h 2039827"/>
                    <a:gd name="connsiteX72" fmla="*/ 1884028 w 2178135"/>
                    <a:gd name="connsiteY72" fmla="*/ 453649 h 2039827"/>
                    <a:gd name="connsiteX73" fmla="*/ 1844503 w 2178135"/>
                    <a:gd name="connsiteY73" fmla="*/ 470519 h 2039827"/>
                    <a:gd name="connsiteX74" fmla="*/ 1776541 w 2178135"/>
                    <a:gd name="connsiteY74" fmla="*/ 464340 h 2039827"/>
                    <a:gd name="connsiteX75" fmla="*/ 1702400 w 2178135"/>
                    <a:gd name="connsiteY75" fmla="*/ 519946 h 2039827"/>
                    <a:gd name="connsiteX76" fmla="*/ 1640617 w 2178135"/>
                    <a:gd name="connsiteY76" fmla="*/ 489054 h 2039827"/>
                    <a:gd name="connsiteX77" fmla="*/ 1603546 w 2178135"/>
                    <a:gd name="connsiteY77" fmla="*/ 501411 h 2039827"/>
                    <a:gd name="connsiteX78" fmla="*/ 1603608 w 2178135"/>
                    <a:gd name="connsiteY78" fmla="*/ 489288 h 2039827"/>
                    <a:gd name="connsiteX79" fmla="*/ 1529406 w 2178135"/>
                    <a:gd name="connsiteY79" fmla="*/ 495232 h 2039827"/>
                    <a:gd name="connsiteX80" fmla="*/ 1498514 w 2178135"/>
                    <a:gd name="connsiteY80" fmla="*/ 470519 h 2039827"/>
                    <a:gd name="connsiteX81" fmla="*/ 1451525 w 2178135"/>
                    <a:gd name="connsiteY81" fmla="*/ 481697 h 2039827"/>
                    <a:gd name="connsiteX82" fmla="*/ 1372168 w 2178135"/>
                    <a:gd name="connsiteY82" fmla="*/ 433707 h 2039827"/>
                    <a:gd name="connsiteX83" fmla="*/ 1300806 w 2178135"/>
                    <a:gd name="connsiteY83" fmla="*/ 451984 h 2039827"/>
                    <a:gd name="connsiteX84" fmla="*/ 1269914 w 2178135"/>
                    <a:gd name="connsiteY84" fmla="*/ 439627 h 2039827"/>
                    <a:gd name="connsiteX85" fmla="*/ 1250011 w 2178135"/>
                    <a:gd name="connsiteY85" fmla="*/ 432292 h 2039827"/>
                    <a:gd name="connsiteX86" fmla="*/ 1220487 w 2178135"/>
                    <a:gd name="connsiteY86" fmla="*/ 396378 h 2039827"/>
                    <a:gd name="connsiteX87" fmla="*/ 1153535 w 2178135"/>
                    <a:gd name="connsiteY87" fmla="*/ 390478 h 2039827"/>
                    <a:gd name="connsiteX88" fmla="*/ 1115454 w 2178135"/>
                    <a:gd name="connsiteY88" fmla="*/ 371665 h 2039827"/>
                    <a:gd name="connsiteX89" fmla="*/ 1096919 w 2178135"/>
                    <a:gd name="connsiteY89" fmla="*/ 371665 h 2039827"/>
                    <a:gd name="connsiteX90" fmla="*/ 1084562 w 2178135"/>
                    <a:gd name="connsiteY90" fmla="*/ 359308 h 2039827"/>
                    <a:gd name="connsiteX91" fmla="*/ 1072206 w 2178135"/>
                    <a:gd name="connsiteY91" fmla="*/ 353130 h 2039827"/>
                    <a:gd name="connsiteX92" fmla="*/ 1077975 w 2178135"/>
                    <a:gd name="connsiteY92" fmla="*/ 10936 h 2039827"/>
                    <a:gd name="connsiteX93" fmla="*/ 608423 w 2178135"/>
                    <a:gd name="connsiteY93" fmla="*/ 0 h 2039827"/>
                    <a:gd name="connsiteX0" fmla="*/ 608423 w 2178135"/>
                    <a:gd name="connsiteY0" fmla="*/ 0 h 2039827"/>
                    <a:gd name="connsiteX1" fmla="*/ 590292 w 2178135"/>
                    <a:gd name="connsiteY1" fmla="*/ 872113 h 2039827"/>
                    <a:gd name="connsiteX2" fmla="*/ 0 w 2178135"/>
                    <a:gd name="connsiteY2" fmla="*/ 880734 h 2039827"/>
                    <a:gd name="connsiteX3" fmla="*/ 58952 w 2178135"/>
                    <a:gd name="connsiteY3" fmla="*/ 921540 h 2039827"/>
                    <a:gd name="connsiteX4" fmla="*/ 114557 w 2178135"/>
                    <a:gd name="connsiteY4" fmla="*/ 989503 h 2039827"/>
                    <a:gd name="connsiteX5" fmla="*/ 584114 w 2178135"/>
                    <a:gd name="connsiteY5" fmla="*/ 1452881 h 2039827"/>
                    <a:gd name="connsiteX6" fmla="*/ 584114 w 2178135"/>
                    <a:gd name="connsiteY6" fmla="*/ 1452881 h 2039827"/>
                    <a:gd name="connsiteX7" fmla="*/ 615006 w 2178135"/>
                    <a:gd name="connsiteY7" fmla="*/ 1397276 h 2039827"/>
                    <a:gd name="connsiteX8" fmla="*/ 670611 w 2178135"/>
                    <a:gd name="connsiteY8" fmla="*/ 1329313 h 2039827"/>
                    <a:gd name="connsiteX9" fmla="*/ 738573 w 2178135"/>
                    <a:gd name="connsiteY9" fmla="*/ 1310778 h 2039827"/>
                    <a:gd name="connsiteX10" fmla="*/ 831249 w 2178135"/>
                    <a:gd name="connsiteY10" fmla="*/ 1323135 h 2039827"/>
                    <a:gd name="connsiteX11" fmla="*/ 911568 w 2178135"/>
                    <a:gd name="connsiteY11" fmla="*/ 1384919 h 2039827"/>
                    <a:gd name="connsiteX12" fmla="*/ 967173 w 2178135"/>
                    <a:gd name="connsiteY12" fmla="*/ 1465238 h 2039827"/>
                    <a:gd name="connsiteX13" fmla="*/ 1022779 w 2178135"/>
                    <a:gd name="connsiteY13" fmla="*/ 1545557 h 2039827"/>
                    <a:gd name="connsiteX14" fmla="*/ 1072206 w 2178135"/>
                    <a:gd name="connsiteY14" fmla="*/ 1632054 h 2039827"/>
                    <a:gd name="connsiteX15" fmla="*/ 1127811 w 2178135"/>
                    <a:gd name="connsiteY15" fmla="*/ 1700016 h 2039827"/>
                    <a:gd name="connsiteX16" fmla="*/ 1177238 w 2178135"/>
                    <a:gd name="connsiteY16" fmla="*/ 1737086 h 2039827"/>
                    <a:gd name="connsiteX17" fmla="*/ 1208130 w 2178135"/>
                    <a:gd name="connsiteY17" fmla="*/ 1817405 h 2039827"/>
                    <a:gd name="connsiteX18" fmla="*/ 1232844 w 2178135"/>
                    <a:gd name="connsiteY18" fmla="*/ 1879189 h 2039827"/>
                    <a:gd name="connsiteX19" fmla="*/ 1257557 w 2178135"/>
                    <a:gd name="connsiteY19" fmla="*/ 1940973 h 2039827"/>
                    <a:gd name="connsiteX20" fmla="*/ 1288449 w 2178135"/>
                    <a:gd name="connsiteY20" fmla="*/ 1984222 h 2039827"/>
                    <a:gd name="connsiteX21" fmla="*/ 1350233 w 2178135"/>
                    <a:gd name="connsiteY21" fmla="*/ 2008935 h 2039827"/>
                    <a:gd name="connsiteX22" fmla="*/ 1449087 w 2178135"/>
                    <a:gd name="connsiteY22" fmla="*/ 2027470 h 2039827"/>
                    <a:gd name="connsiteX23" fmla="*/ 1523227 w 2178135"/>
                    <a:gd name="connsiteY23" fmla="*/ 2039827 h 2039827"/>
                    <a:gd name="connsiteX24" fmla="*/ 1615903 w 2178135"/>
                    <a:gd name="connsiteY24" fmla="*/ 2039827 h 2039827"/>
                    <a:gd name="connsiteX25" fmla="*/ 1597368 w 2178135"/>
                    <a:gd name="connsiteY25" fmla="*/ 2027470 h 2039827"/>
                    <a:gd name="connsiteX26" fmla="*/ 1597368 w 2178135"/>
                    <a:gd name="connsiteY26" fmla="*/ 2027470 h 2039827"/>
                    <a:gd name="connsiteX27" fmla="*/ 1585011 w 2178135"/>
                    <a:gd name="connsiteY27" fmla="*/ 1959508 h 2039827"/>
                    <a:gd name="connsiteX28" fmla="*/ 1560298 w 2178135"/>
                    <a:gd name="connsiteY28" fmla="*/ 1928616 h 2039827"/>
                    <a:gd name="connsiteX29" fmla="*/ 1554119 w 2178135"/>
                    <a:gd name="connsiteY29" fmla="*/ 1891546 h 2039827"/>
                    <a:gd name="connsiteX30" fmla="*/ 1535584 w 2178135"/>
                    <a:gd name="connsiteY30" fmla="*/ 1848297 h 2039827"/>
                    <a:gd name="connsiteX31" fmla="*/ 1547941 w 2178135"/>
                    <a:gd name="connsiteY31" fmla="*/ 1817405 h 2039827"/>
                    <a:gd name="connsiteX32" fmla="*/ 1541762 w 2178135"/>
                    <a:gd name="connsiteY32" fmla="*/ 1798870 h 2039827"/>
                    <a:gd name="connsiteX33" fmla="*/ 1498514 w 2178135"/>
                    <a:gd name="connsiteY33" fmla="*/ 1774157 h 2039827"/>
                    <a:gd name="connsiteX34" fmla="*/ 1547941 w 2178135"/>
                    <a:gd name="connsiteY34" fmla="*/ 1743265 h 2039827"/>
                    <a:gd name="connsiteX35" fmla="*/ 1554119 w 2178135"/>
                    <a:gd name="connsiteY35" fmla="*/ 1730908 h 2039827"/>
                    <a:gd name="connsiteX36" fmla="*/ 1560298 w 2178135"/>
                    <a:gd name="connsiteY36" fmla="*/ 1700016 h 2039827"/>
                    <a:gd name="connsiteX37" fmla="*/ 1535584 w 2178135"/>
                    <a:gd name="connsiteY37" fmla="*/ 1669124 h 2039827"/>
                    <a:gd name="connsiteX38" fmla="*/ 1560298 w 2178135"/>
                    <a:gd name="connsiteY38" fmla="*/ 1669124 h 2039827"/>
                    <a:gd name="connsiteX39" fmla="*/ 1585011 w 2178135"/>
                    <a:gd name="connsiteY39" fmla="*/ 1650589 h 2039827"/>
                    <a:gd name="connsiteX40" fmla="*/ 1560298 w 2178135"/>
                    <a:gd name="connsiteY40" fmla="*/ 1594984 h 2039827"/>
                    <a:gd name="connsiteX41" fmla="*/ 1560298 w 2178135"/>
                    <a:gd name="connsiteY41" fmla="*/ 1594984 h 2039827"/>
                    <a:gd name="connsiteX42" fmla="*/ 1628260 w 2178135"/>
                    <a:gd name="connsiteY42" fmla="*/ 1594984 h 2039827"/>
                    <a:gd name="connsiteX43" fmla="*/ 1640617 w 2178135"/>
                    <a:gd name="connsiteY43" fmla="*/ 1582627 h 2039827"/>
                    <a:gd name="connsiteX44" fmla="*/ 1659152 w 2178135"/>
                    <a:gd name="connsiteY44" fmla="*/ 1533200 h 2039827"/>
                    <a:gd name="connsiteX45" fmla="*/ 1696222 w 2178135"/>
                    <a:gd name="connsiteY45" fmla="*/ 1533200 h 2039827"/>
                    <a:gd name="connsiteX46" fmla="*/ 1714757 w 2178135"/>
                    <a:gd name="connsiteY46" fmla="*/ 1533200 h 2039827"/>
                    <a:gd name="connsiteX47" fmla="*/ 1714757 w 2178135"/>
                    <a:gd name="connsiteY47" fmla="*/ 1502308 h 2039827"/>
                    <a:gd name="connsiteX48" fmla="*/ 1708579 w 2178135"/>
                    <a:gd name="connsiteY48" fmla="*/ 1483773 h 2039827"/>
                    <a:gd name="connsiteX49" fmla="*/ 1708579 w 2178135"/>
                    <a:gd name="connsiteY49" fmla="*/ 1483773 h 2039827"/>
                    <a:gd name="connsiteX50" fmla="*/ 1782719 w 2178135"/>
                    <a:gd name="connsiteY50" fmla="*/ 1489951 h 2039827"/>
                    <a:gd name="connsiteX51" fmla="*/ 1844503 w 2178135"/>
                    <a:gd name="connsiteY51" fmla="*/ 1477595 h 2039827"/>
                    <a:gd name="connsiteX52" fmla="*/ 1906287 w 2178135"/>
                    <a:gd name="connsiteY52" fmla="*/ 1421989 h 2039827"/>
                    <a:gd name="connsiteX53" fmla="*/ 1906287 w 2178135"/>
                    <a:gd name="connsiteY53" fmla="*/ 1378740 h 2039827"/>
                    <a:gd name="connsiteX54" fmla="*/ 1955714 w 2178135"/>
                    <a:gd name="connsiteY54" fmla="*/ 1347849 h 2039827"/>
                    <a:gd name="connsiteX55" fmla="*/ 1949535 w 2178135"/>
                    <a:gd name="connsiteY55" fmla="*/ 1286065 h 2039827"/>
                    <a:gd name="connsiteX56" fmla="*/ 1992784 w 2178135"/>
                    <a:gd name="connsiteY56" fmla="*/ 1267530 h 2039827"/>
                    <a:gd name="connsiteX57" fmla="*/ 2017498 w 2178135"/>
                    <a:gd name="connsiteY57" fmla="*/ 1329313 h 2039827"/>
                    <a:gd name="connsiteX58" fmla="*/ 2153422 w 2178135"/>
                    <a:gd name="connsiteY58" fmla="*/ 1255173 h 2039827"/>
                    <a:gd name="connsiteX59" fmla="*/ 2165779 w 2178135"/>
                    <a:gd name="connsiteY59" fmla="*/ 1168676 h 2039827"/>
                    <a:gd name="connsiteX60" fmla="*/ 2153422 w 2178135"/>
                    <a:gd name="connsiteY60" fmla="*/ 1131605 h 2039827"/>
                    <a:gd name="connsiteX61" fmla="*/ 2147244 w 2178135"/>
                    <a:gd name="connsiteY61" fmla="*/ 1094535 h 2039827"/>
                    <a:gd name="connsiteX62" fmla="*/ 2159600 w 2178135"/>
                    <a:gd name="connsiteY62" fmla="*/ 1051286 h 2039827"/>
                    <a:gd name="connsiteX63" fmla="*/ 2178135 w 2178135"/>
                    <a:gd name="connsiteY63" fmla="*/ 1014216 h 2039827"/>
                    <a:gd name="connsiteX64" fmla="*/ 2141065 w 2178135"/>
                    <a:gd name="connsiteY64" fmla="*/ 903005 h 2039827"/>
                    <a:gd name="connsiteX65" fmla="*/ 2110173 w 2178135"/>
                    <a:gd name="connsiteY65" fmla="*/ 872113 h 2039827"/>
                    <a:gd name="connsiteX66" fmla="*/ 2085460 w 2178135"/>
                    <a:gd name="connsiteY66" fmla="*/ 791795 h 2039827"/>
                    <a:gd name="connsiteX67" fmla="*/ 2073103 w 2178135"/>
                    <a:gd name="connsiteY67" fmla="*/ 618800 h 2039827"/>
                    <a:gd name="connsiteX68" fmla="*/ 2060746 w 2178135"/>
                    <a:gd name="connsiteY68" fmla="*/ 519946 h 2039827"/>
                    <a:gd name="connsiteX69" fmla="*/ 2042211 w 2178135"/>
                    <a:gd name="connsiteY69" fmla="*/ 501411 h 2039827"/>
                    <a:gd name="connsiteX70" fmla="*/ 1992784 w 2178135"/>
                    <a:gd name="connsiteY70" fmla="*/ 526124 h 2039827"/>
                    <a:gd name="connsiteX71" fmla="*/ 1884028 w 2178135"/>
                    <a:gd name="connsiteY71" fmla="*/ 453649 h 2039827"/>
                    <a:gd name="connsiteX72" fmla="*/ 1844503 w 2178135"/>
                    <a:gd name="connsiteY72" fmla="*/ 470519 h 2039827"/>
                    <a:gd name="connsiteX73" fmla="*/ 1776541 w 2178135"/>
                    <a:gd name="connsiteY73" fmla="*/ 464340 h 2039827"/>
                    <a:gd name="connsiteX74" fmla="*/ 1702400 w 2178135"/>
                    <a:gd name="connsiteY74" fmla="*/ 519946 h 2039827"/>
                    <a:gd name="connsiteX75" fmla="*/ 1640617 w 2178135"/>
                    <a:gd name="connsiteY75" fmla="*/ 489054 h 2039827"/>
                    <a:gd name="connsiteX76" fmla="*/ 1603546 w 2178135"/>
                    <a:gd name="connsiteY76" fmla="*/ 501411 h 2039827"/>
                    <a:gd name="connsiteX77" fmla="*/ 1603608 w 2178135"/>
                    <a:gd name="connsiteY77" fmla="*/ 489288 h 2039827"/>
                    <a:gd name="connsiteX78" fmla="*/ 1529406 w 2178135"/>
                    <a:gd name="connsiteY78" fmla="*/ 495232 h 2039827"/>
                    <a:gd name="connsiteX79" fmla="*/ 1498514 w 2178135"/>
                    <a:gd name="connsiteY79" fmla="*/ 470519 h 2039827"/>
                    <a:gd name="connsiteX80" fmla="*/ 1451525 w 2178135"/>
                    <a:gd name="connsiteY80" fmla="*/ 481697 h 2039827"/>
                    <a:gd name="connsiteX81" fmla="*/ 1372168 w 2178135"/>
                    <a:gd name="connsiteY81" fmla="*/ 433707 h 2039827"/>
                    <a:gd name="connsiteX82" fmla="*/ 1300806 w 2178135"/>
                    <a:gd name="connsiteY82" fmla="*/ 451984 h 2039827"/>
                    <a:gd name="connsiteX83" fmla="*/ 1269914 w 2178135"/>
                    <a:gd name="connsiteY83" fmla="*/ 439627 h 2039827"/>
                    <a:gd name="connsiteX84" fmla="*/ 1250011 w 2178135"/>
                    <a:gd name="connsiteY84" fmla="*/ 432292 h 2039827"/>
                    <a:gd name="connsiteX85" fmla="*/ 1220487 w 2178135"/>
                    <a:gd name="connsiteY85" fmla="*/ 396378 h 2039827"/>
                    <a:gd name="connsiteX86" fmla="*/ 1153535 w 2178135"/>
                    <a:gd name="connsiteY86" fmla="*/ 390478 h 2039827"/>
                    <a:gd name="connsiteX87" fmla="*/ 1115454 w 2178135"/>
                    <a:gd name="connsiteY87" fmla="*/ 371665 h 2039827"/>
                    <a:gd name="connsiteX88" fmla="*/ 1096919 w 2178135"/>
                    <a:gd name="connsiteY88" fmla="*/ 371665 h 2039827"/>
                    <a:gd name="connsiteX89" fmla="*/ 1084562 w 2178135"/>
                    <a:gd name="connsiteY89" fmla="*/ 359308 h 2039827"/>
                    <a:gd name="connsiteX90" fmla="*/ 1072206 w 2178135"/>
                    <a:gd name="connsiteY90" fmla="*/ 353130 h 2039827"/>
                    <a:gd name="connsiteX91" fmla="*/ 1077975 w 2178135"/>
                    <a:gd name="connsiteY91" fmla="*/ 10936 h 2039827"/>
                    <a:gd name="connsiteX92" fmla="*/ 608423 w 2178135"/>
                    <a:gd name="connsiteY92" fmla="*/ 0 h 2039827"/>
                    <a:gd name="connsiteX0" fmla="*/ 549471 w 2119183"/>
                    <a:gd name="connsiteY0" fmla="*/ 0 h 2039827"/>
                    <a:gd name="connsiteX1" fmla="*/ 531340 w 2119183"/>
                    <a:gd name="connsiteY1" fmla="*/ 872113 h 2039827"/>
                    <a:gd name="connsiteX2" fmla="*/ 0 w 2119183"/>
                    <a:gd name="connsiteY2" fmla="*/ 921540 h 2039827"/>
                    <a:gd name="connsiteX3" fmla="*/ 55605 w 2119183"/>
                    <a:gd name="connsiteY3" fmla="*/ 989503 h 2039827"/>
                    <a:gd name="connsiteX4" fmla="*/ 525162 w 2119183"/>
                    <a:gd name="connsiteY4" fmla="*/ 1452881 h 2039827"/>
                    <a:gd name="connsiteX5" fmla="*/ 525162 w 2119183"/>
                    <a:gd name="connsiteY5" fmla="*/ 1452881 h 2039827"/>
                    <a:gd name="connsiteX6" fmla="*/ 556054 w 2119183"/>
                    <a:gd name="connsiteY6" fmla="*/ 1397276 h 2039827"/>
                    <a:gd name="connsiteX7" fmla="*/ 611659 w 2119183"/>
                    <a:gd name="connsiteY7" fmla="*/ 1329313 h 2039827"/>
                    <a:gd name="connsiteX8" fmla="*/ 679621 w 2119183"/>
                    <a:gd name="connsiteY8" fmla="*/ 1310778 h 2039827"/>
                    <a:gd name="connsiteX9" fmla="*/ 772297 w 2119183"/>
                    <a:gd name="connsiteY9" fmla="*/ 1323135 h 2039827"/>
                    <a:gd name="connsiteX10" fmla="*/ 852616 w 2119183"/>
                    <a:gd name="connsiteY10" fmla="*/ 1384919 h 2039827"/>
                    <a:gd name="connsiteX11" fmla="*/ 908221 w 2119183"/>
                    <a:gd name="connsiteY11" fmla="*/ 1465238 h 2039827"/>
                    <a:gd name="connsiteX12" fmla="*/ 963827 w 2119183"/>
                    <a:gd name="connsiteY12" fmla="*/ 1545557 h 2039827"/>
                    <a:gd name="connsiteX13" fmla="*/ 1013254 w 2119183"/>
                    <a:gd name="connsiteY13" fmla="*/ 1632054 h 2039827"/>
                    <a:gd name="connsiteX14" fmla="*/ 1068859 w 2119183"/>
                    <a:gd name="connsiteY14" fmla="*/ 1700016 h 2039827"/>
                    <a:gd name="connsiteX15" fmla="*/ 1118286 w 2119183"/>
                    <a:gd name="connsiteY15" fmla="*/ 1737086 h 2039827"/>
                    <a:gd name="connsiteX16" fmla="*/ 1149178 w 2119183"/>
                    <a:gd name="connsiteY16" fmla="*/ 1817405 h 2039827"/>
                    <a:gd name="connsiteX17" fmla="*/ 1173892 w 2119183"/>
                    <a:gd name="connsiteY17" fmla="*/ 1879189 h 2039827"/>
                    <a:gd name="connsiteX18" fmla="*/ 1198605 w 2119183"/>
                    <a:gd name="connsiteY18" fmla="*/ 1940973 h 2039827"/>
                    <a:gd name="connsiteX19" fmla="*/ 1229497 w 2119183"/>
                    <a:gd name="connsiteY19" fmla="*/ 1984222 h 2039827"/>
                    <a:gd name="connsiteX20" fmla="*/ 1291281 w 2119183"/>
                    <a:gd name="connsiteY20" fmla="*/ 2008935 h 2039827"/>
                    <a:gd name="connsiteX21" fmla="*/ 1390135 w 2119183"/>
                    <a:gd name="connsiteY21" fmla="*/ 2027470 h 2039827"/>
                    <a:gd name="connsiteX22" fmla="*/ 1464275 w 2119183"/>
                    <a:gd name="connsiteY22" fmla="*/ 2039827 h 2039827"/>
                    <a:gd name="connsiteX23" fmla="*/ 1556951 w 2119183"/>
                    <a:gd name="connsiteY23" fmla="*/ 2039827 h 2039827"/>
                    <a:gd name="connsiteX24" fmla="*/ 1538416 w 2119183"/>
                    <a:gd name="connsiteY24" fmla="*/ 2027470 h 2039827"/>
                    <a:gd name="connsiteX25" fmla="*/ 1538416 w 2119183"/>
                    <a:gd name="connsiteY25" fmla="*/ 2027470 h 2039827"/>
                    <a:gd name="connsiteX26" fmla="*/ 1526059 w 2119183"/>
                    <a:gd name="connsiteY26" fmla="*/ 1959508 h 2039827"/>
                    <a:gd name="connsiteX27" fmla="*/ 1501346 w 2119183"/>
                    <a:gd name="connsiteY27" fmla="*/ 1928616 h 2039827"/>
                    <a:gd name="connsiteX28" fmla="*/ 1495167 w 2119183"/>
                    <a:gd name="connsiteY28" fmla="*/ 1891546 h 2039827"/>
                    <a:gd name="connsiteX29" fmla="*/ 1476632 w 2119183"/>
                    <a:gd name="connsiteY29" fmla="*/ 1848297 h 2039827"/>
                    <a:gd name="connsiteX30" fmla="*/ 1488989 w 2119183"/>
                    <a:gd name="connsiteY30" fmla="*/ 1817405 h 2039827"/>
                    <a:gd name="connsiteX31" fmla="*/ 1482810 w 2119183"/>
                    <a:gd name="connsiteY31" fmla="*/ 1798870 h 2039827"/>
                    <a:gd name="connsiteX32" fmla="*/ 1439562 w 2119183"/>
                    <a:gd name="connsiteY32" fmla="*/ 1774157 h 2039827"/>
                    <a:gd name="connsiteX33" fmla="*/ 1488989 w 2119183"/>
                    <a:gd name="connsiteY33" fmla="*/ 1743265 h 2039827"/>
                    <a:gd name="connsiteX34" fmla="*/ 1495167 w 2119183"/>
                    <a:gd name="connsiteY34" fmla="*/ 1730908 h 2039827"/>
                    <a:gd name="connsiteX35" fmla="*/ 1501346 w 2119183"/>
                    <a:gd name="connsiteY35" fmla="*/ 1700016 h 2039827"/>
                    <a:gd name="connsiteX36" fmla="*/ 1476632 w 2119183"/>
                    <a:gd name="connsiteY36" fmla="*/ 1669124 h 2039827"/>
                    <a:gd name="connsiteX37" fmla="*/ 1501346 w 2119183"/>
                    <a:gd name="connsiteY37" fmla="*/ 1669124 h 2039827"/>
                    <a:gd name="connsiteX38" fmla="*/ 1526059 w 2119183"/>
                    <a:gd name="connsiteY38" fmla="*/ 1650589 h 2039827"/>
                    <a:gd name="connsiteX39" fmla="*/ 1501346 w 2119183"/>
                    <a:gd name="connsiteY39" fmla="*/ 1594984 h 2039827"/>
                    <a:gd name="connsiteX40" fmla="*/ 1501346 w 2119183"/>
                    <a:gd name="connsiteY40" fmla="*/ 1594984 h 2039827"/>
                    <a:gd name="connsiteX41" fmla="*/ 1569308 w 2119183"/>
                    <a:gd name="connsiteY41" fmla="*/ 1594984 h 2039827"/>
                    <a:gd name="connsiteX42" fmla="*/ 1581665 w 2119183"/>
                    <a:gd name="connsiteY42" fmla="*/ 1582627 h 2039827"/>
                    <a:gd name="connsiteX43" fmla="*/ 1600200 w 2119183"/>
                    <a:gd name="connsiteY43" fmla="*/ 1533200 h 2039827"/>
                    <a:gd name="connsiteX44" fmla="*/ 1637270 w 2119183"/>
                    <a:gd name="connsiteY44" fmla="*/ 1533200 h 2039827"/>
                    <a:gd name="connsiteX45" fmla="*/ 1655805 w 2119183"/>
                    <a:gd name="connsiteY45" fmla="*/ 1533200 h 2039827"/>
                    <a:gd name="connsiteX46" fmla="*/ 1655805 w 2119183"/>
                    <a:gd name="connsiteY46" fmla="*/ 1502308 h 2039827"/>
                    <a:gd name="connsiteX47" fmla="*/ 1649627 w 2119183"/>
                    <a:gd name="connsiteY47" fmla="*/ 1483773 h 2039827"/>
                    <a:gd name="connsiteX48" fmla="*/ 1649627 w 2119183"/>
                    <a:gd name="connsiteY48" fmla="*/ 1483773 h 2039827"/>
                    <a:gd name="connsiteX49" fmla="*/ 1723767 w 2119183"/>
                    <a:gd name="connsiteY49" fmla="*/ 1489951 h 2039827"/>
                    <a:gd name="connsiteX50" fmla="*/ 1785551 w 2119183"/>
                    <a:gd name="connsiteY50" fmla="*/ 1477595 h 2039827"/>
                    <a:gd name="connsiteX51" fmla="*/ 1847335 w 2119183"/>
                    <a:gd name="connsiteY51" fmla="*/ 1421989 h 2039827"/>
                    <a:gd name="connsiteX52" fmla="*/ 1847335 w 2119183"/>
                    <a:gd name="connsiteY52" fmla="*/ 1378740 h 2039827"/>
                    <a:gd name="connsiteX53" fmla="*/ 1896762 w 2119183"/>
                    <a:gd name="connsiteY53" fmla="*/ 1347849 h 2039827"/>
                    <a:gd name="connsiteX54" fmla="*/ 1890583 w 2119183"/>
                    <a:gd name="connsiteY54" fmla="*/ 1286065 h 2039827"/>
                    <a:gd name="connsiteX55" fmla="*/ 1933832 w 2119183"/>
                    <a:gd name="connsiteY55" fmla="*/ 1267530 h 2039827"/>
                    <a:gd name="connsiteX56" fmla="*/ 1958546 w 2119183"/>
                    <a:gd name="connsiteY56" fmla="*/ 1329313 h 2039827"/>
                    <a:gd name="connsiteX57" fmla="*/ 2094470 w 2119183"/>
                    <a:gd name="connsiteY57" fmla="*/ 1255173 h 2039827"/>
                    <a:gd name="connsiteX58" fmla="*/ 2106827 w 2119183"/>
                    <a:gd name="connsiteY58" fmla="*/ 1168676 h 2039827"/>
                    <a:gd name="connsiteX59" fmla="*/ 2094470 w 2119183"/>
                    <a:gd name="connsiteY59" fmla="*/ 1131605 h 2039827"/>
                    <a:gd name="connsiteX60" fmla="*/ 2088292 w 2119183"/>
                    <a:gd name="connsiteY60" fmla="*/ 1094535 h 2039827"/>
                    <a:gd name="connsiteX61" fmla="*/ 2100648 w 2119183"/>
                    <a:gd name="connsiteY61" fmla="*/ 1051286 h 2039827"/>
                    <a:gd name="connsiteX62" fmla="*/ 2119183 w 2119183"/>
                    <a:gd name="connsiteY62" fmla="*/ 1014216 h 2039827"/>
                    <a:gd name="connsiteX63" fmla="*/ 2082113 w 2119183"/>
                    <a:gd name="connsiteY63" fmla="*/ 903005 h 2039827"/>
                    <a:gd name="connsiteX64" fmla="*/ 2051221 w 2119183"/>
                    <a:gd name="connsiteY64" fmla="*/ 872113 h 2039827"/>
                    <a:gd name="connsiteX65" fmla="*/ 2026508 w 2119183"/>
                    <a:gd name="connsiteY65" fmla="*/ 791795 h 2039827"/>
                    <a:gd name="connsiteX66" fmla="*/ 2014151 w 2119183"/>
                    <a:gd name="connsiteY66" fmla="*/ 618800 h 2039827"/>
                    <a:gd name="connsiteX67" fmla="*/ 2001794 w 2119183"/>
                    <a:gd name="connsiteY67" fmla="*/ 519946 h 2039827"/>
                    <a:gd name="connsiteX68" fmla="*/ 1983259 w 2119183"/>
                    <a:gd name="connsiteY68" fmla="*/ 501411 h 2039827"/>
                    <a:gd name="connsiteX69" fmla="*/ 1933832 w 2119183"/>
                    <a:gd name="connsiteY69" fmla="*/ 526124 h 2039827"/>
                    <a:gd name="connsiteX70" fmla="*/ 1825076 w 2119183"/>
                    <a:gd name="connsiteY70" fmla="*/ 453649 h 2039827"/>
                    <a:gd name="connsiteX71" fmla="*/ 1785551 w 2119183"/>
                    <a:gd name="connsiteY71" fmla="*/ 470519 h 2039827"/>
                    <a:gd name="connsiteX72" fmla="*/ 1717589 w 2119183"/>
                    <a:gd name="connsiteY72" fmla="*/ 464340 h 2039827"/>
                    <a:gd name="connsiteX73" fmla="*/ 1643448 w 2119183"/>
                    <a:gd name="connsiteY73" fmla="*/ 519946 h 2039827"/>
                    <a:gd name="connsiteX74" fmla="*/ 1581665 w 2119183"/>
                    <a:gd name="connsiteY74" fmla="*/ 489054 h 2039827"/>
                    <a:gd name="connsiteX75" fmla="*/ 1544594 w 2119183"/>
                    <a:gd name="connsiteY75" fmla="*/ 501411 h 2039827"/>
                    <a:gd name="connsiteX76" fmla="*/ 1544656 w 2119183"/>
                    <a:gd name="connsiteY76" fmla="*/ 489288 h 2039827"/>
                    <a:gd name="connsiteX77" fmla="*/ 1470454 w 2119183"/>
                    <a:gd name="connsiteY77" fmla="*/ 495232 h 2039827"/>
                    <a:gd name="connsiteX78" fmla="*/ 1439562 w 2119183"/>
                    <a:gd name="connsiteY78" fmla="*/ 470519 h 2039827"/>
                    <a:gd name="connsiteX79" fmla="*/ 1392573 w 2119183"/>
                    <a:gd name="connsiteY79" fmla="*/ 481697 h 2039827"/>
                    <a:gd name="connsiteX80" fmla="*/ 1313216 w 2119183"/>
                    <a:gd name="connsiteY80" fmla="*/ 433707 h 2039827"/>
                    <a:gd name="connsiteX81" fmla="*/ 1241854 w 2119183"/>
                    <a:gd name="connsiteY81" fmla="*/ 451984 h 2039827"/>
                    <a:gd name="connsiteX82" fmla="*/ 1210962 w 2119183"/>
                    <a:gd name="connsiteY82" fmla="*/ 439627 h 2039827"/>
                    <a:gd name="connsiteX83" fmla="*/ 1191059 w 2119183"/>
                    <a:gd name="connsiteY83" fmla="*/ 432292 h 2039827"/>
                    <a:gd name="connsiteX84" fmla="*/ 1161535 w 2119183"/>
                    <a:gd name="connsiteY84" fmla="*/ 396378 h 2039827"/>
                    <a:gd name="connsiteX85" fmla="*/ 1094583 w 2119183"/>
                    <a:gd name="connsiteY85" fmla="*/ 390478 h 2039827"/>
                    <a:gd name="connsiteX86" fmla="*/ 1056502 w 2119183"/>
                    <a:gd name="connsiteY86" fmla="*/ 371665 h 2039827"/>
                    <a:gd name="connsiteX87" fmla="*/ 1037967 w 2119183"/>
                    <a:gd name="connsiteY87" fmla="*/ 371665 h 2039827"/>
                    <a:gd name="connsiteX88" fmla="*/ 1025610 w 2119183"/>
                    <a:gd name="connsiteY88" fmla="*/ 359308 h 2039827"/>
                    <a:gd name="connsiteX89" fmla="*/ 1013254 w 2119183"/>
                    <a:gd name="connsiteY89" fmla="*/ 353130 h 2039827"/>
                    <a:gd name="connsiteX90" fmla="*/ 1019023 w 2119183"/>
                    <a:gd name="connsiteY90" fmla="*/ 10936 h 2039827"/>
                    <a:gd name="connsiteX91" fmla="*/ 549471 w 2119183"/>
                    <a:gd name="connsiteY91" fmla="*/ 0 h 2039827"/>
                    <a:gd name="connsiteX0" fmla="*/ 549471 w 2119183"/>
                    <a:gd name="connsiteY0" fmla="*/ 0 h 2039827"/>
                    <a:gd name="connsiteX1" fmla="*/ 531340 w 2119183"/>
                    <a:gd name="connsiteY1" fmla="*/ 872113 h 2039827"/>
                    <a:gd name="connsiteX2" fmla="*/ 0 w 2119183"/>
                    <a:gd name="connsiteY2" fmla="*/ 921540 h 2039827"/>
                    <a:gd name="connsiteX3" fmla="*/ 525162 w 2119183"/>
                    <a:gd name="connsiteY3" fmla="*/ 1452881 h 2039827"/>
                    <a:gd name="connsiteX4" fmla="*/ 525162 w 2119183"/>
                    <a:gd name="connsiteY4" fmla="*/ 1452881 h 2039827"/>
                    <a:gd name="connsiteX5" fmla="*/ 556054 w 2119183"/>
                    <a:gd name="connsiteY5" fmla="*/ 1397276 h 2039827"/>
                    <a:gd name="connsiteX6" fmla="*/ 611659 w 2119183"/>
                    <a:gd name="connsiteY6" fmla="*/ 1329313 h 2039827"/>
                    <a:gd name="connsiteX7" fmla="*/ 679621 w 2119183"/>
                    <a:gd name="connsiteY7" fmla="*/ 1310778 h 2039827"/>
                    <a:gd name="connsiteX8" fmla="*/ 772297 w 2119183"/>
                    <a:gd name="connsiteY8" fmla="*/ 1323135 h 2039827"/>
                    <a:gd name="connsiteX9" fmla="*/ 852616 w 2119183"/>
                    <a:gd name="connsiteY9" fmla="*/ 1384919 h 2039827"/>
                    <a:gd name="connsiteX10" fmla="*/ 908221 w 2119183"/>
                    <a:gd name="connsiteY10" fmla="*/ 1465238 h 2039827"/>
                    <a:gd name="connsiteX11" fmla="*/ 963827 w 2119183"/>
                    <a:gd name="connsiteY11" fmla="*/ 1545557 h 2039827"/>
                    <a:gd name="connsiteX12" fmla="*/ 1013254 w 2119183"/>
                    <a:gd name="connsiteY12" fmla="*/ 1632054 h 2039827"/>
                    <a:gd name="connsiteX13" fmla="*/ 1068859 w 2119183"/>
                    <a:gd name="connsiteY13" fmla="*/ 1700016 h 2039827"/>
                    <a:gd name="connsiteX14" fmla="*/ 1118286 w 2119183"/>
                    <a:gd name="connsiteY14" fmla="*/ 1737086 h 2039827"/>
                    <a:gd name="connsiteX15" fmla="*/ 1149178 w 2119183"/>
                    <a:gd name="connsiteY15" fmla="*/ 1817405 h 2039827"/>
                    <a:gd name="connsiteX16" fmla="*/ 1173892 w 2119183"/>
                    <a:gd name="connsiteY16" fmla="*/ 1879189 h 2039827"/>
                    <a:gd name="connsiteX17" fmla="*/ 1198605 w 2119183"/>
                    <a:gd name="connsiteY17" fmla="*/ 1940973 h 2039827"/>
                    <a:gd name="connsiteX18" fmla="*/ 1229497 w 2119183"/>
                    <a:gd name="connsiteY18" fmla="*/ 1984222 h 2039827"/>
                    <a:gd name="connsiteX19" fmla="*/ 1291281 w 2119183"/>
                    <a:gd name="connsiteY19" fmla="*/ 2008935 h 2039827"/>
                    <a:gd name="connsiteX20" fmla="*/ 1390135 w 2119183"/>
                    <a:gd name="connsiteY20" fmla="*/ 2027470 h 2039827"/>
                    <a:gd name="connsiteX21" fmla="*/ 1464275 w 2119183"/>
                    <a:gd name="connsiteY21" fmla="*/ 2039827 h 2039827"/>
                    <a:gd name="connsiteX22" fmla="*/ 1556951 w 2119183"/>
                    <a:gd name="connsiteY22" fmla="*/ 2039827 h 2039827"/>
                    <a:gd name="connsiteX23" fmla="*/ 1538416 w 2119183"/>
                    <a:gd name="connsiteY23" fmla="*/ 2027470 h 2039827"/>
                    <a:gd name="connsiteX24" fmla="*/ 1538416 w 2119183"/>
                    <a:gd name="connsiteY24" fmla="*/ 2027470 h 2039827"/>
                    <a:gd name="connsiteX25" fmla="*/ 1526059 w 2119183"/>
                    <a:gd name="connsiteY25" fmla="*/ 1959508 h 2039827"/>
                    <a:gd name="connsiteX26" fmla="*/ 1501346 w 2119183"/>
                    <a:gd name="connsiteY26" fmla="*/ 1928616 h 2039827"/>
                    <a:gd name="connsiteX27" fmla="*/ 1495167 w 2119183"/>
                    <a:gd name="connsiteY27" fmla="*/ 1891546 h 2039827"/>
                    <a:gd name="connsiteX28" fmla="*/ 1476632 w 2119183"/>
                    <a:gd name="connsiteY28" fmla="*/ 1848297 h 2039827"/>
                    <a:gd name="connsiteX29" fmla="*/ 1488989 w 2119183"/>
                    <a:gd name="connsiteY29" fmla="*/ 1817405 h 2039827"/>
                    <a:gd name="connsiteX30" fmla="*/ 1482810 w 2119183"/>
                    <a:gd name="connsiteY30" fmla="*/ 1798870 h 2039827"/>
                    <a:gd name="connsiteX31" fmla="*/ 1439562 w 2119183"/>
                    <a:gd name="connsiteY31" fmla="*/ 1774157 h 2039827"/>
                    <a:gd name="connsiteX32" fmla="*/ 1488989 w 2119183"/>
                    <a:gd name="connsiteY32" fmla="*/ 1743265 h 2039827"/>
                    <a:gd name="connsiteX33" fmla="*/ 1495167 w 2119183"/>
                    <a:gd name="connsiteY33" fmla="*/ 1730908 h 2039827"/>
                    <a:gd name="connsiteX34" fmla="*/ 1501346 w 2119183"/>
                    <a:gd name="connsiteY34" fmla="*/ 1700016 h 2039827"/>
                    <a:gd name="connsiteX35" fmla="*/ 1476632 w 2119183"/>
                    <a:gd name="connsiteY35" fmla="*/ 1669124 h 2039827"/>
                    <a:gd name="connsiteX36" fmla="*/ 1501346 w 2119183"/>
                    <a:gd name="connsiteY36" fmla="*/ 1669124 h 2039827"/>
                    <a:gd name="connsiteX37" fmla="*/ 1526059 w 2119183"/>
                    <a:gd name="connsiteY37" fmla="*/ 1650589 h 2039827"/>
                    <a:gd name="connsiteX38" fmla="*/ 1501346 w 2119183"/>
                    <a:gd name="connsiteY38" fmla="*/ 1594984 h 2039827"/>
                    <a:gd name="connsiteX39" fmla="*/ 1501346 w 2119183"/>
                    <a:gd name="connsiteY39" fmla="*/ 1594984 h 2039827"/>
                    <a:gd name="connsiteX40" fmla="*/ 1569308 w 2119183"/>
                    <a:gd name="connsiteY40" fmla="*/ 1594984 h 2039827"/>
                    <a:gd name="connsiteX41" fmla="*/ 1581665 w 2119183"/>
                    <a:gd name="connsiteY41" fmla="*/ 1582627 h 2039827"/>
                    <a:gd name="connsiteX42" fmla="*/ 1600200 w 2119183"/>
                    <a:gd name="connsiteY42" fmla="*/ 1533200 h 2039827"/>
                    <a:gd name="connsiteX43" fmla="*/ 1637270 w 2119183"/>
                    <a:gd name="connsiteY43" fmla="*/ 1533200 h 2039827"/>
                    <a:gd name="connsiteX44" fmla="*/ 1655805 w 2119183"/>
                    <a:gd name="connsiteY44" fmla="*/ 1533200 h 2039827"/>
                    <a:gd name="connsiteX45" fmla="*/ 1655805 w 2119183"/>
                    <a:gd name="connsiteY45" fmla="*/ 1502308 h 2039827"/>
                    <a:gd name="connsiteX46" fmla="*/ 1649627 w 2119183"/>
                    <a:gd name="connsiteY46" fmla="*/ 1483773 h 2039827"/>
                    <a:gd name="connsiteX47" fmla="*/ 1649627 w 2119183"/>
                    <a:gd name="connsiteY47" fmla="*/ 1483773 h 2039827"/>
                    <a:gd name="connsiteX48" fmla="*/ 1723767 w 2119183"/>
                    <a:gd name="connsiteY48" fmla="*/ 1489951 h 2039827"/>
                    <a:gd name="connsiteX49" fmla="*/ 1785551 w 2119183"/>
                    <a:gd name="connsiteY49" fmla="*/ 1477595 h 2039827"/>
                    <a:gd name="connsiteX50" fmla="*/ 1847335 w 2119183"/>
                    <a:gd name="connsiteY50" fmla="*/ 1421989 h 2039827"/>
                    <a:gd name="connsiteX51" fmla="*/ 1847335 w 2119183"/>
                    <a:gd name="connsiteY51" fmla="*/ 1378740 h 2039827"/>
                    <a:gd name="connsiteX52" fmla="*/ 1896762 w 2119183"/>
                    <a:gd name="connsiteY52" fmla="*/ 1347849 h 2039827"/>
                    <a:gd name="connsiteX53" fmla="*/ 1890583 w 2119183"/>
                    <a:gd name="connsiteY53" fmla="*/ 1286065 h 2039827"/>
                    <a:gd name="connsiteX54" fmla="*/ 1933832 w 2119183"/>
                    <a:gd name="connsiteY54" fmla="*/ 1267530 h 2039827"/>
                    <a:gd name="connsiteX55" fmla="*/ 1958546 w 2119183"/>
                    <a:gd name="connsiteY55" fmla="*/ 1329313 h 2039827"/>
                    <a:gd name="connsiteX56" fmla="*/ 2094470 w 2119183"/>
                    <a:gd name="connsiteY56" fmla="*/ 1255173 h 2039827"/>
                    <a:gd name="connsiteX57" fmla="*/ 2106827 w 2119183"/>
                    <a:gd name="connsiteY57" fmla="*/ 1168676 h 2039827"/>
                    <a:gd name="connsiteX58" fmla="*/ 2094470 w 2119183"/>
                    <a:gd name="connsiteY58" fmla="*/ 1131605 h 2039827"/>
                    <a:gd name="connsiteX59" fmla="*/ 2088292 w 2119183"/>
                    <a:gd name="connsiteY59" fmla="*/ 1094535 h 2039827"/>
                    <a:gd name="connsiteX60" fmla="*/ 2100648 w 2119183"/>
                    <a:gd name="connsiteY60" fmla="*/ 1051286 h 2039827"/>
                    <a:gd name="connsiteX61" fmla="*/ 2119183 w 2119183"/>
                    <a:gd name="connsiteY61" fmla="*/ 1014216 h 2039827"/>
                    <a:gd name="connsiteX62" fmla="*/ 2082113 w 2119183"/>
                    <a:gd name="connsiteY62" fmla="*/ 903005 h 2039827"/>
                    <a:gd name="connsiteX63" fmla="*/ 2051221 w 2119183"/>
                    <a:gd name="connsiteY63" fmla="*/ 872113 h 2039827"/>
                    <a:gd name="connsiteX64" fmla="*/ 2026508 w 2119183"/>
                    <a:gd name="connsiteY64" fmla="*/ 791795 h 2039827"/>
                    <a:gd name="connsiteX65" fmla="*/ 2014151 w 2119183"/>
                    <a:gd name="connsiteY65" fmla="*/ 618800 h 2039827"/>
                    <a:gd name="connsiteX66" fmla="*/ 2001794 w 2119183"/>
                    <a:gd name="connsiteY66" fmla="*/ 519946 h 2039827"/>
                    <a:gd name="connsiteX67" fmla="*/ 1983259 w 2119183"/>
                    <a:gd name="connsiteY67" fmla="*/ 501411 h 2039827"/>
                    <a:gd name="connsiteX68" fmla="*/ 1933832 w 2119183"/>
                    <a:gd name="connsiteY68" fmla="*/ 526124 h 2039827"/>
                    <a:gd name="connsiteX69" fmla="*/ 1825076 w 2119183"/>
                    <a:gd name="connsiteY69" fmla="*/ 453649 h 2039827"/>
                    <a:gd name="connsiteX70" fmla="*/ 1785551 w 2119183"/>
                    <a:gd name="connsiteY70" fmla="*/ 470519 h 2039827"/>
                    <a:gd name="connsiteX71" fmla="*/ 1717589 w 2119183"/>
                    <a:gd name="connsiteY71" fmla="*/ 464340 h 2039827"/>
                    <a:gd name="connsiteX72" fmla="*/ 1643448 w 2119183"/>
                    <a:gd name="connsiteY72" fmla="*/ 519946 h 2039827"/>
                    <a:gd name="connsiteX73" fmla="*/ 1581665 w 2119183"/>
                    <a:gd name="connsiteY73" fmla="*/ 489054 h 2039827"/>
                    <a:gd name="connsiteX74" fmla="*/ 1544594 w 2119183"/>
                    <a:gd name="connsiteY74" fmla="*/ 501411 h 2039827"/>
                    <a:gd name="connsiteX75" fmla="*/ 1544656 w 2119183"/>
                    <a:gd name="connsiteY75" fmla="*/ 489288 h 2039827"/>
                    <a:gd name="connsiteX76" fmla="*/ 1470454 w 2119183"/>
                    <a:gd name="connsiteY76" fmla="*/ 495232 h 2039827"/>
                    <a:gd name="connsiteX77" fmla="*/ 1439562 w 2119183"/>
                    <a:gd name="connsiteY77" fmla="*/ 470519 h 2039827"/>
                    <a:gd name="connsiteX78" fmla="*/ 1392573 w 2119183"/>
                    <a:gd name="connsiteY78" fmla="*/ 481697 h 2039827"/>
                    <a:gd name="connsiteX79" fmla="*/ 1313216 w 2119183"/>
                    <a:gd name="connsiteY79" fmla="*/ 433707 h 2039827"/>
                    <a:gd name="connsiteX80" fmla="*/ 1241854 w 2119183"/>
                    <a:gd name="connsiteY80" fmla="*/ 451984 h 2039827"/>
                    <a:gd name="connsiteX81" fmla="*/ 1210962 w 2119183"/>
                    <a:gd name="connsiteY81" fmla="*/ 439627 h 2039827"/>
                    <a:gd name="connsiteX82" fmla="*/ 1191059 w 2119183"/>
                    <a:gd name="connsiteY82" fmla="*/ 432292 h 2039827"/>
                    <a:gd name="connsiteX83" fmla="*/ 1161535 w 2119183"/>
                    <a:gd name="connsiteY83" fmla="*/ 396378 h 2039827"/>
                    <a:gd name="connsiteX84" fmla="*/ 1094583 w 2119183"/>
                    <a:gd name="connsiteY84" fmla="*/ 390478 h 2039827"/>
                    <a:gd name="connsiteX85" fmla="*/ 1056502 w 2119183"/>
                    <a:gd name="connsiteY85" fmla="*/ 371665 h 2039827"/>
                    <a:gd name="connsiteX86" fmla="*/ 1037967 w 2119183"/>
                    <a:gd name="connsiteY86" fmla="*/ 371665 h 2039827"/>
                    <a:gd name="connsiteX87" fmla="*/ 1025610 w 2119183"/>
                    <a:gd name="connsiteY87" fmla="*/ 359308 h 2039827"/>
                    <a:gd name="connsiteX88" fmla="*/ 1013254 w 2119183"/>
                    <a:gd name="connsiteY88" fmla="*/ 353130 h 2039827"/>
                    <a:gd name="connsiteX89" fmla="*/ 1019023 w 2119183"/>
                    <a:gd name="connsiteY89" fmla="*/ 10936 h 2039827"/>
                    <a:gd name="connsiteX90" fmla="*/ 549471 w 2119183"/>
                    <a:gd name="connsiteY90" fmla="*/ 0 h 2039827"/>
                    <a:gd name="connsiteX0" fmla="*/ 24308 w 1594020"/>
                    <a:gd name="connsiteY0" fmla="*/ 0 h 2039827"/>
                    <a:gd name="connsiteX1" fmla="*/ 6177 w 1594020"/>
                    <a:gd name="connsiteY1" fmla="*/ 872113 h 2039827"/>
                    <a:gd name="connsiteX2" fmla="*/ -1 w 1594020"/>
                    <a:gd name="connsiteY2" fmla="*/ 1452881 h 2039827"/>
                    <a:gd name="connsiteX3" fmla="*/ -1 w 1594020"/>
                    <a:gd name="connsiteY3" fmla="*/ 1452881 h 2039827"/>
                    <a:gd name="connsiteX4" fmla="*/ 30891 w 1594020"/>
                    <a:gd name="connsiteY4" fmla="*/ 1397276 h 2039827"/>
                    <a:gd name="connsiteX5" fmla="*/ 86496 w 1594020"/>
                    <a:gd name="connsiteY5" fmla="*/ 1329313 h 2039827"/>
                    <a:gd name="connsiteX6" fmla="*/ 154458 w 1594020"/>
                    <a:gd name="connsiteY6" fmla="*/ 1310778 h 2039827"/>
                    <a:gd name="connsiteX7" fmla="*/ 247134 w 1594020"/>
                    <a:gd name="connsiteY7" fmla="*/ 1323135 h 2039827"/>
                    <a:gd name="connsiteX8" fmla="*/ 327453 w 1594020"/>
                    <a:gd name="connsiteY8" fmla="*/ 1384919 h 2039827"/>
                    <a:gd name="connsiteX9" fmla="*/ 383058 w 1594020"/>
                    <a:gd name="connsiteY9" fmla="*/ 1465238 h 2039827"/>
                    <a:gd name="connsiteX10" fmla="*/ 438664 w 1594020"/>
                    <a:gd name="connsiteY10" fmla="*/ 1545557 h 2039827"/>
                    <a:gd name="connsiteX11" fmla="*/ 488091 w 1594020"/>
                    <a:gd name="connsiteY11" fmla="*/ 1632054 h 2039827"/>
                    <a:gd name="connsiteX12" fmla="*/ 543696 w 1594020"/>
                    <a:gd name="connsiteY12" fmla="*/ 1700016 h 2039827"/>
                    <a:gd name="connsiteX13" fmla="*/ 593123 w 1594020"/>
                    <a:gd name="connsiteY13" fmla="*/ 1737086 h 2039827"/>
                    <a:gd name="connsiteX14" fmla="*/ 624015 w 1594020"/>
                    <a:gd name="connsiteY14" fmla="*/ 1817405 h 2039827"/>
                    <a:gd name="connsiteX15" fmla="*/ 648729 w 1594020"/>
                    <a:gd name="connsiteY15" fmla="*/ 1879189 h 2039827"/>
                    <a:gd name="connsiteX16" fmla="*/ 673442 w 1594020"/>
                    <a:gd name="connsiteY16" fmla="*/ 1940973 h 2039827"/>
                    <a:gd name="connsiteX17" fmla="*/ 704334 w 1594020"/>
                    <a:gd name="connsiteY17" fmla="*/ 1984222 h 2039827"/>
                    <a:gd name="connsiteX18" fmla="*/ 766118 w 1594020"/>
                    <a:gd name="connsiteY18" fmla="*/ 2008935 h 2039827"/>
                    <a:gd name="connsiteX19" fmla="*/ 864972 w 1594020"/>
                    <a:gd name="connsiteY19" fmla="*/ 2027470 h 2039827"/>
                    <a:gd name="connsiteX20" fmla="*/ 939112 w 1594020"/>
                    <a:gd name="connsiteY20" fmla="*/ 2039827 h 2039827"/>
                    <a:gd name="connsiteX21" fmla="*/ 1031788 w 1594020"/>
                    <a:gd name="connsiteY21" fmla="*/ 2039827 h 2039827"/>
                    <a:gd name="connsiteX22" fmla="*/ 1013253 w 1594020"/>
                    <a:gd name="connsiteY22" fmla="*/ 2027470 h 2039827"/>
                    <a:gd name="connsiteX23" fmla="*/ 1013253 w 1594020"/>
                    <a:gd name="connsiteY23" fmla="*/ 2027470 h 2039827"/>
                    <a:gd name="connsiteX24" fmla="*/ 1000896 w 1594020"/>
                    <a:gd name="connsiteY24" fmla="*/ 1959508 h 2039827"/>
                    <a:gd name="connsiteX25" fmla="*/ 976183 w 1594020"/>
                    <a:gd name="connsiteY25" fmla="*/ 1928616 h 2039827"/>
                    <a:gd name="connsiteX26" fmla="*/ 970004 w 1594020"/>
                    <a:gd name="connsiteY26" fmla="*/ 1891546 h 2039827"/>
                    <a:gd name="connsiteX27" fmla="*/ 951469 w 1594020"/>
                    <a:gd name="connsiteY27" fmla="*/ 1848297 h 2039827"/>
                    <a:gd name="connsiteX28" fmla="*/ 963826 w 1594020"/>
                    <a:gd name="connsiteY28" fmla="*/ 1817405 h 2039827"/>
                    <a:gd name="connsiteX29" fmla="*/ 957647 w 1594020"/>
                    <a:gd name="connsiteY29" fmla="*/ 1798870 h 2039827"/>
                    <a:gd name="connsiteX30" fmla="*/ 914399 w 1594020"/>
                    <a:gd name="connsiteY30" fmla="*/ 1774157 h 2039827"/>
                    <a:gd name="connsiteX31" fmla="*/ 963826 w 1594020"/>
                    <a:gd name="connsiteY31" fmla="*/ 1743265 h 2039827"/>
                    <a:gd name="connsiteX32" fmla="*/ 970004 w 1594020"/>
                    <a:gd name="connsiteY32" fmla="*/ 1730908 h 2039827"/>
                    <a:gd name="connsiteX33" fmla="*/ 976183 w 1594020"/>
                    <a:gd name="connsiteY33" fmla="*/ 1700016 h 2039827"/>
                    <a:gd name="connsiteX34" fmla="*/ 951469 w 1594020"/>
                    <a:gd name="connsiteY34" fmla="*/ 1669124 h 2039827"/>
                    <a:gd name="connsiteX35" fmla="*/ 976183 w 1594020"/>
                    <a:gd name="connsiteY35" fmla="*/ 1669124 h 2039827"/>
                    <a:gd name="connsiteX36" fmla="*/ 1000896 w 1594020"/>
                    <a:gd name="connsiteY36" fmla="*/ 1650589 h 2039827"/>
                    <a:gd name="connsiteX37" fmla="*/ 976183 w 1594020"/>
                    <a:gd name="connsiteY37" fmla="*/ 1594984 h 2039827"/>
                    <a:gd name="connsiteX38" fmla="*/ 976183 w 1594020"/>
                    <a:gd name="connsiteY38" fmla="*/ 1594984 h 2039827"/>
                    <a:gd name="connsiteX39" fmla="*/ 1044145 w 1594020"/>
                    <a:gd name="connsiteY39" fmla="*/ 1594984 h 2039827"/>
                    <a:gd name="connsiteX40" fmla="*/ 1056502 w 1594020"/>
                    <a:gd name="connsiteY40" fmla="*/ 1582627 h 2039827"/>
                    <a:gd name="connsiteX41" fmla="*/ 1075037 w 1594020"/>
                    <a:gd name="connsiteY41" fmla="*/ 1533200 h 2039827"/>
                    <a:gd name="connsiteX42" fmla="*/ 1112107 w 1594020"/>
                    <a:gd name="connsiteY42" fmla="*/ 1533200 h 2039827"/>
                    <a:gd name="connsiteX43" fmla="*/ 1130642 w 1594020"/>
                    <a:gd name="connsiteY43" fmla="*/ 1533200 h 2039827"/>
                    <a:gd name="connsiteX44" fmla="*/ 1130642 w 1594020"/>
                    <a:gd name="connsiteY44" fmla="*/ 1502308 h 2039827"/>
                    <a:gd name="connsiteX45" fmla="*/ 1124464 w 1594020"/>
                    <a:gd name="connsiteY45" fmla="*/ 1483773 h 2039827"/>
                    <a:gd name="connsiteX46" fmla="*/ 1124464 w 1594020"/>
                    <a:gd name="connsiteY46" fmla="*/ 1483773 h 2039827"/>
                    <a:gd name="connsiteX47" fmla="*/ 1198604 w 1594020"/>
                    <a:gd name="connsiteY47" fmla="*/ 1489951 h 2039827"/>
                    <a:gd name="connsiteX48" fmla="*/ 1260388 w 1594020"/>
                    <a:gd name="connsiteY48" fmla="*/ 1477595 h 2039827"/>
                    <a:gd name="connsiteX49" fmla="*/ 1322172 w 1594020"/>
                    <a:gd name="connsiteY49" fmla="*/ 1421989 h 2039827"/>
                    <a:gd name="connsiteX50" fmla="*/ 1322172 w 1594020"/>
                    <a:gd name="connsiteY50" fmla="*/ 1378740 h 2039827"/>
                    <a:gd name="connsiteX51" fmla="*/ 1371599 w 1594020"/>
                    <a:gd name="connsiteY51" fmla="*/ 1347849 h 2039827"/>
                    <a:gd name="connsiteX52" fmla="*/ 1365420 w 1594020"/>
                    <a:gd name="connsiteY52" fmla="*/ 1286065 h 2039827"/>
                    <a:gd name="connsiteX53" fmla="*/ 1408669 w 1594020"/>
                    <a:gd name="connsiteY53" fmla="*/ 1267530 h 2039827"/>
                    <a:gd name="connsiteX54" fmla="*/ 1433383 w 1594020"/>
                    <a:gd name="connsiteY54" fmla="*/ 1329313 h 2039827"/>
                    <a:gd name="connsiteX55" fmla="*/ 1569307 w 1594020"/>
                    <a:gd name="connsiteY55" fmla="*/ 1255173 h 2039827"/>
                    <a:gd name="connsiteX56" fmla="*/ 1581664 w 1594020"/>
                    <a:gd name="connsiteY56" fmla="*/ 1168676 h 2039827"/>
                    <a:gd name="connsiteX57" fmla="*/ 1569307 w 1594020"/>
                    <a:gd name="connsiteY57" fmla="*/ 1131605 h 2039827"/>
                    <a:gd name="connsiteX58" fmla="*/ 1563129 w 1594020"/>
                    <a:gd name="connsiteY58" fmla="*/ 1094535 h 2039827"/>
                    <a:gd name="connsiteX59" fmla="*/ 1575485 w 1594020"/>
                    <a:gd name="connsiteY59" fmla="*/ 1051286 h 2039827"/>
                    <a:gd name="connsiteX60" fmla="*/ 1594020 w 1594020"/>
                    <a:gd name="connsiteY60" fmla="*/ 1014216 h 2039827"/>
                    <a:gd name="connsiteX61" fmla="*/ 1556950 w 1594020"/>
                    <a:gd name="connsiteY61" fmla="*/ 903005 h 2039827"/>
                    <a:gd name="connsiteX62" fmla="*/ 1526058 w 1594020"/>
                    <a:gd name="connsiteY62" fmla="*/ 872113 h 2039827"/>
                    <a:gd name="connsiteX63" fmla="*/ 1501345 w 1594020"/>
                    <a:gd name="connsiteY63" fmla="*/ 791795 h 2039827"/>
                    <a:gd name="connsiteX64" fmla="*/ 1488988 w 1594020"/>
                    <a:gd name="connsiteY64" fmla="*/ 618800 h 2039827"/>
                    <a:gd name="connsiteX65" fmla="*/ 1476631 w 1594020"/>
                    <a:gd name="connsiteY65" fmla="*/ 519946 h 2039827"/>
                    <a:gd name="connsiteX66" fmla="*/ 1458096 w 1594020"/>
                    <a:gd name="connsiteY66" fmla="*/ 501411 h 2039827"/>
                    <a:gd name="connsiteX67" fmla="*/ 1408669 w 1594020"/>
                    <a:gd name="connsiteY67" fmla="*/ 526124 h 2039827"/>
                    <a:gd name="connsiteX68" fmla="*/ 1299913 w 1594020"/>
                    <a:gd name="connsiteY68" fmla="*/ 453649 h 2039827"/>
                    <a:gd name="connsiteX69" fmla="*/ 1260388 w 1594020"/>
                    <a:gd name="connsiteY69" fmla="*/ 470519 h 2039827"/>
                    <a:gd name="connsiteX70" fmla="*/ 1192426 w 1594020"/>
                    <a:gd name="connsiteY70" fmla="*/ 464340 h 2039827"/>
                    <a:gd name="connsiteX71" fmla="*/ 1118285 w 1594020"/>
                    <a:gd name="connsiteY71" fmla="*/ 519946 h 2039827"/>
                    <a:gd name="connsiteX72" fmla="*/ 1056502 w 1594020"/>
                    <a:gd name="connsiteY72" fmla="*/ 489054 h 2039827"/>
                    <a:gd name="connsiteX73" fmla="*/ 1019431 w 1594020"/>
                    <a:gd name="connsiteY73" fmla="*/ 501411 h 2039827"/>
                    <a:gd name="connsiteX74" fmla="*/ 1019493 w 1594020"/>
                    <a:gd name="connsiteY74" fmla="*/ 489288 h 2039827"/>
                    <a:gd name="connsiteX75" fmla="*/ 945291 w 1594020"/>
                    <a:gd name="connsiteY75" fmla="*/ 495232 h 2039827"/>
                    <a:gd name="connsiteX76" fmla="*/ 914399 w 1594020"/>
                    <a:gd name="connsiteY76" fmla="*/ 470519 h 2039827"/>
                    <a:gd name="connsiteX77" fmla="*/ 867410 w 1594020"/>
                    <a:gd name="connsiteY77" fmla="*/ 481697 h 2039827"/>
                    <a:gd name="connsiteX78" fmla="*/ 788053 w 1594020"/>
                    <a:gd name="connsiteY78" fmla="*/ 433707 h 2039827"/>
                    <a:gd name="connsiteX79" fmla="*/ 716691 w 1594020"/>
                    <a:gd name="connsiteY79" fmla="*/ 451984 h 2039827"/>
                    <a:gd name="connsiteX80" fmla="*/ 685799 w 1594020"/>
                    <a:gd name="connsiteY80" fmla="*/ 439627 h 2039827"/>
                    <a:gd name="connsiteX81" fmla="*/ 665896 w 1594020"/>
                    <a:gd name="connsiteY81" fmla="*/ 432292 h 2039827"/>
                    <a:gd name="connsiteX82" fmla="*/ 636372 w 1594020"/>
                    <a:gd name="connsiteY82" fmla="*/ 396378 h 2039827"/>
                    <a:gd name="connsiteX83" fmla="*/ 569420 w 1594020"/>
                    <a:gd name="connsiteY83" fmla="*/ 390478 h 2039827"/>
                    <a:gd name="connsiteX84" fmla="*/ 531339 w 1594020"/>
                    <a:gd name="connsiteY84" fmla="*/ 371665 h 2039827"/>
                    <a:gd name="connsiteX85" fmla="*/ 512804 w 1594020"/>
                    <a:gd name="connsiteY85" fmla="*/ 371665 h 2039827"/>
                    <a:gd name="connsiteX86" fmla="*/ 500447 w 1594020"/>
                    <a:gd name="connsiteY86" fmla="*/ 359308 h 2039827"/>
                    <a:gd name="connsiteX87" fmla="*/ 488091 w 1594020"/>
                    <a:gd name="connsiteY87" fmla="*/ 353130 h 2039827"/>
                    <a:gd name="connsiteX88" fmla="*/ 493860 w 1594020"/>
                    <a:gd name="connsiteY88" fmla="*/ 10936 h 2039827"/>
                    <a:gd name="connsiteX89" fmla="*/ 24308 w 1594020"/>
                    <a:gd name="connsiteY89"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594020" h="2039827">
                      <a:moveTo>
                        <a:pt x="24308" y="0"/>
                      </a:moveTo>
                      <a:cubicBezTo>
                        <a:pt x="22248" y="288324"/>
                        <a:pt x="8237" y="583789"/>
                        <a:pt x="6177" y="872113"/>
                      </a:cubicBezTo>
                      <a:cubicBezTo>
                        <a:pt x="4118" y="1065702"/>
                        <a:pt x="2058" y="1259292"/>
                        <a:pt x="-1" y="1452881"/>
                      </a:cubicBezTo>
                      <a:lnTo>
                        <a:pt x="-1" y="1452881"/>
                      </a:lnTo>
                      <a:lnTo>
                        <a:pt x="30891" y="1397276"/>
                      </a:lnTo>
                      <a:lnTo>
                        <a:pt x="86496" y="1329313"/>
                      </a:lnTo>
                      <a:lnTo>
                        <a:pt x="154458" y="1310778"/>
                      </a:lnTo>
                      <a:lnTo>
                        <a:pt x="247134" y="1323135"/>
                      </a:lnTo>
                      <a:lnTo>
                        <a:pt x="327453" y="1384919"/>
                      </a:lnTo>
                      <a:lnTo>
                        <a:pt x="383058" y="1465238"/>
                      </a:lnTo>
                      <a:lnTo>
                        <a:pt x="438664" y="1545557"/>
                      </a:lnTo>
                      <a:lnTo>
                        <a:pt x="488091" y="1632054"/>
                      </a:lnTo>
                      <a:lnTo>
                        <a:pt x="543696" y="1700016"/>
                      </a:lnTo>
                      <a:lnTo>
                        <a:pt x="593123" y="1737086"/>
                      </a:lnTo>
                      <a:lnTo>
                        <a:pt x="624015" y="1817405"/>
                      </a:lnTo>
                      <a:lnTo>
                        <a:pt x="648729" y="1879189"/>
                      </a:lnTo>
                      <a:lnTo>
                        <a:pt x="673442" y="1940973"/>
                      </a:lnTo>
                      <a:lnTo>
                        <a:pt x="704334" y="1984222"/>
                      </a:lnTo>
                      <a:lnTo>
                        <a:pt x="766118" y="2008935"/>
                      </a:lnTo>
                      <a:lnTo>
                        <a:pt x="864972" y="2027470"/>
                      </a:lnTo>
                      <a:lnTo>
                        <a:pt x="939112" y="2039827"/>
                      </a:lnTo>
                      <a:lnTo>
                        <a:pt x="1031788" y="2039827"/>
                      </a:lnTo>
                      <a:lnTo>
                        <a:pt x="1013253" y="2027470"/>
                      </a:lnTo>
                      <a:lnTo>
                        <a:pt x="1013253" y="2027470"/>
                      </a:lnTo>
                      <a:lnTo>
                        <a:pt x="1000896" y="1959508"/>
                      </a:lnTo>
                      <a:lnTo>
                        <a:pt x="976183" y="1928616"/>
                      </a:lnTo>
                      <a:lnTo>
                        <a:pt x="970004" y="1891546"/>
                      </a:lnTo>
                      <a:lnTo>
                        <a:pt x="951469" y="1848297"/>
                      </a:lnTo>
                      <a:lnTo>
                        <a:pt x="963826" y="1817405"/>
                      </a:lnTo>
                      <a:lnTo>
                        <a:pt x="957647" y="1798870"/>
                      </a:lnTo>
                      <a:lnTo>
                        <a:pt x="914399" y="1774157"/>
                      </a:lnTo>
                      <a:lnTo>
                        <a:pt x="963826" y="1743265"/>
                      </a:lnTo>
                      <a:lnTo>
                        <a:pt x="970004" y="1730908"/>
                      </a:lnTo>
                      <a:lnTo>
                        <a:pt x="976183" y="1700016"/>
                      </a:lnTo>
                      <a:lnTo>
                        <a:pt x="951469" y="1669124"/>
                      </a:lnTo>
                      <a:lnTo>
                        <a:pt x="976183" y="1669124"/>
                      </a:lnTo>
                      <a:lnTo>
                        <a:pt x="1000896" y="1650589"/>
                      </a:lnTo>
                      <a:lnTo>
                        <a:pt x="976183" y="1594984"/>
                      </a:lnTo>
                      <a:lnTo>
                        <a:pt x="976183" y="1594984"/>
                      </a:lnTo>
                      <a:lnTo>
                        <a:pt x="1044145" y="1594984"/>
                      </a:lnTo>
                      <a:lnTo>
                        <a:pt x="1056502" y="1582627"/>
                      </a:lnTo>
                      <a:lnTo>
                        <a:pt x="1075037" y="1533200"/>
                      </a:lnTo>
                      <a:lnTo>
                        <a:pt x="1112107" y="1533200"/>
                      </a:lnTo>
                      <a:lnTo>
                        <a:pt x="1130642" y="1533200"/>
                      </a:lnTo>
                      <a:lnTo>
                        <a:pt x="1130642" y="1502308"/>
                      </a:lnTo>
                      <a:lnTo>
                        <a:pt x="1124464" y="1483773"/>
                      </a:lnTo>
                      <a:lnTo>
                        <a:pt x="1124464" y="1483773"/>
                      </a:lnTo>
                      <a:lnTo>
                        <a:pt x="1198604" y="1489951"/>
                      </a:lnTo>
                      <a:lnTo>
                        <a:pt x="1260388" y="1477595"/>
                      </a:lnTo>
                      <a:lnTo>
                        <a:pt x="1322172" y="1421989"/>
                      </a:lnTo>
                      <a:lnTo>
                        <a:pt x="1322172" y="1378740"/>
                      </a:lnTo>
                      <a:lnTo>
                        <a:pt x="1371599" y="1347849"/>
                      </a:lnTo>
                      <a:lnTo>
                        <a:pt x="1365420" y="1286065"/>
                      </a:lnTo>
                      <a:lnTo>
                        <a:pt x="1408669" y="1267530"/>
                      </a:lnTo>
                      <a:lnTo>
                        <a:pt x="1433383" y="1329313"/>
                      </a:lnTo>
                      <a:lnTo>
                        <a:pt x="1569307" y="1255173"/>
                      </a:lnTo>
                      <a:lnTo>
                        <a:pt x="1581664" y="1168676"/>
                      </a:lnTo>
                      <a:lnTo>
                        <a:pt x="1569307" y="1131605"/>
                      </a:lnTo>
                      <a:lnTo>
                        <a:pt x="1563129" y="1094535"/>
                      </a:lnTo>
                      <a:lnTo>
                        <a:pt x="1575485" y="1051286"/>
                      </a:lnTo>
                      <a:lnTo>
                        <a:pt x="1594020" y="1014216"/>
                      </a:lnTo>
                      <a:lnTo>
                        <a:pt x="1556950" y="903005"/>
                      </a:lnTo>
                      <a:lnTo>
                        <a:pt x="1526058" y="872113"/>
                      </a:lnTo>
                      <a:lnTo>
                        <a:pt x="1501345" y="791795"/>
                      </a:lnTo>
                      <a:lnTo>
                        <a:pt x="1488988" y="618800"/>
                      </a:lnTo>
                      <a:lnTo>
                        <a:pt x="1476631" y="519946"/>
                      </a:lnTo>
                      <a:lnTo>
                        <a:pt x="1458096" y="501411"/>
                      </a:lnTo>
                      <a:lnTo>
                        <a:pt x="1408669" y="526124"/>
                      </a:lnTo>
                      <a:lnTo>
                        <a:pt x="1299913" y="453649"/>
                      </a:lnTo>
                      <a:lnTo>
                        <a:pt x="1260388" y="470519"/>
                      </a:lnTo>
                      <a:lnTo>
                        <a:pt x="1192426" y="464340"/>
                      </a:lnTo>
                      <a:lnTo>
                        <a:pt x="1118285" y="519946"/>
                      </a:lnTo>
                      <a:lnTo>
                        <a:pt x="1056502" y="489054"/>
                      </a:lnTo>
                      <a:lnTo>
                        <a:pt x="1019431" y="501411"/>
                      </a:lnTo>
                      <a:cubicBezTo>
                        <a:pt x="1019452" y="497370"/>
                        <a:pt x="1019472" y="493329"/>
                        <a:pt x="1019493" y="489288"/>
                      </a:cubicBezTo>
                      <a:lnTo>
                        <a:pt x="945291" y="495232"/>
                      </a:lnTo>
                      <a:lnTo>
                        <a:pt x="914399" y="470519"/>
                      </a:lnTo>
                      <a:lnTo>
                        <a:pt x="867410" y="481697"/>
                      </a:lnTo>
                      <a:lnTo>
                        <a:pt x="788053" y="433707"/>
                      </a:lnTo>
                      <a:lnTo>
                        <a:pt x="716691" y="451984"/>
                      </a:lnTo>
                      <a:lnTo>
                        <a:pt x="685799" y="439627"/>
                      </a:lnTo>
                      <a:lnTo>
                        <a:pt x="665896" y="432292"/>
                      </a:lnTo>
                      <a:lnTo>
                        <a:pt x="636372" y="396378"/>
                      </a:lnTo>
                      <a:lnTo>
                        <a:pt x="569420" y="390478"/>
                      </a:lnTo>
                      <a:lnTo>
                        <a:pt x="531339" y="371665"/>
                      </a:lnTo>
                      <a:lnTo>
                        <a:pt x="512804" y="371665"/>
                      </a:lnTo>
                      <a:lnTo>
                        <a:pt x="500447" y="359308"/>
                      </a:lnTo>
                      <a:lnTo>
                        <a:pt x="488091" y="353130"/>
                      </a:lnTo>
                      <a:lnTo>
                        <a:pt x="493860" y="10936"/>
                      </a:lnTo>
                      <a:lnTo>
                        <a:pt x="24308" y="0"/>
                      </a:lnTo>
                      <a:close/>
                    </a:path>
                  </a:pathLst>
                </a:custGeom>
                <a:solidFill>
                  <a:schemeClr val="accent3">
                    <a:lumMod val="60000"/>
                    <a:lumOff val="40000"/>
                  </a:schemeClr>
                </a:solid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400" dirty="0">
                    <a:solidFill>
                      <a:schemeClr val="bg1"/>
                    </a:solidFill>
                  </a:endParaRPr>
                </a:p>
              </p:txBody>
            </p:sp>
            <p:sp>
              <p:nvSpPr>
                <p:cNvPr id="254" name="TextBox 253"/>
                <p:cNvSpPr txBox="1"/>
                <p:nvPr/>
              </p:nvSpPr>
              <p:spPr bwMode="auto">
                <a:xfrm>
                  <a:off x="5631249" y="515058"/>
                  <a:ext cx="266420" cy="153888"/>
                </a:xfrm>
                <a:prstGeom prst="rect">
                  <a:avLst/>
                </a:prstGeom>
                <a:noFill/>
              </p:spPr>
              <p:txBody>
                <a:bodyPr wrap="none">
                  <a:spAutoFit/>
                </a:bodyPr>
                <a:lstStyle/>
                <a:p>
                  <a:pPr>
                    <a:defRPr/>
                  </a:pPr>
                  <a:r>
                    <a:rPr lang="en-US" sz="400" dirty="0" smtClean="0">
                      <a:solidFill>
                        <a:schemeClr val="tx1">
                          <a:lumMod val="65000"/>
                          <a:lumOff val="35000"/>
                        </a:schemeClr>
                      </a:solidFill>
                      <a:ea typeface="ＭＳ Ｐゴシック" pitchFamily="34" charset="-128"/>
                    </a:rPr>
                    <a:t>WA</a:t>
                  </a:r>
                  <a:endParaRPr lang="en-US" sz="400" dirty="0">
                    <a:solidFill>
                      <a:schemeClr val="tx1">
                        <a:lumMod val="65000"/>
                        <a:lumOff val="35000"/>
                      </a:schemeClr>
                    </a:solidFill>
                    <a:ea typeface="ＭＳ Ｐゴシック" pitchFamily="34" charset="-128"/>
                  </a:endParaRPr>
                </a:p>
              </p:txBody>
            </p:sp>
            <p:sp>
              <p:nvSpPr>
                <p:cNvPr id="255" name="TextBox 93"/>
                <p:cNvSpPr txBox="1"/>
                <p:nvPr/>
              </p:nvSpPr>
              <p:spPr bwMode="auto">
                <a:xfrm>
                  <a:off x="5634651" y="755920"/>
                  <a:ext cx="261610" cy="153888"/>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OR</a:t>
                  </a:r>
                </a:p>
              </p:txBody>
            </p:sp>
            <p:sp>
              <p:nvSpPr>
                <p:cNvPr id="256" name="TextBox 255"/>
                <p:cNvSpPr txBox="1"/>
                <p:nvPr/>
              </p:nvSpPr>
              <p:spPr bwMode="auto">
                <a:xfrm>
                  <a:off x="6169907" y="667901"/>
                  <a:ext cx="260008" cy="153888"/>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MT</a:t>
                  </a:r>
                </a:p>
              </p:txBody>
            </p:sp>
            <p:sp>
              <p:nvSpPr>
                <p:cNvPr id="257" name="TextBox 256"/>
                <p:cNvSpPr txBox="1"/>
                <p:nvPr/>
              </p:nvSpPr>
              <p:spPr bwMode="auto">
                <a:xfrm>
                  <a:off x="5903050" y="814850"/>
                  <a:ext cx="235962" cy="153888"/>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ID</a:t>
                  </a:r>
                </a:p>
              </p:txBody>
            </p:sp>
            <p:sp>
              <p:nvSpPr>
                <p:cNvPr id="258" name="TextBox 257"/>
                <p:cNvSpPr txBox="1"/>
                <p:nvPr/>
              </p:nvSpPr>
              <p:spPr bwMode="auto">
                <a:xfrm>
                  <a:off x="5753940" y="1050574"/>
                  <a:ext cx="255198" cy="153888"/>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NV</a:t>
                  </a:r>
                </a:p>
              </p:txBody>
            </p:sp>
            <p:sp>
              <p:nvSpPr>
                <p:cNvPr id="259" name="TextBox 97"/>
                <p:cNvSpPr txBox="1"/>
                <p:nvPr/>
              </p:nvSpPr>
              <p:spPr bwMode="auto">
                <a:xfrm>
                  <a:off x="6209838" y="903248"/>
                  <a:ext cx="266420" cy="153888"/>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WY</a:t>
                  </a:r>
                </a:p>
              </p:txBody>
            </p:sp>
            <p:sp>
              <p:nvSpPr>
                <p:cNvPr id="260" name="TextBox 259"/>
                <p:cNvSpPr txBox="1"/>
                <p:nvPr/>
              </p:nvSpPr>
              <p:spPr bwMode="auto">
                <a:xfrm>
                  <a:off x="6559141" y="638058"/>
                  <a:ext cx="258404" cy="153888"/>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ND</a:t>
                  </a:r>
                </a:p>
              </p:txBody>
            </p:sp>
            <p:sp>
              <p:nvSpPr>
                <p:cNvPr id="261" name="TextBox 260"/>
                <p:cNvSpPr txBox="1"/>
                <p:nvPr/>
              </p:nvSpPr>
              <p:spPr bwMode="auto">
                <a:xfrm>
                  <a:off x="6559141" y="814850"/>
                  <a:ext cx="255198" cy="153888"/>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SD</a:t>
                  </a:r>
                </a:p>
              </p:txBody>
            </p:sp>
            <p:sp>
              <p:nvSpPr>
                <p:cNvPr id="262" name="TextBox 100"/>
                <p:cNvSpPr txBox="1"/>
                <p:nvPr/>
              </p:nvSpPr>
              <p:spPr bwMode="auto">
                <a:xfrm>
                  <a:off x="6588965" y="991642"/>
                  <a:ext cx="255198" cy="153888"/>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NE</a:t>
                  </a:r>
                </a:p>
              </p:txBody>
            </p:sp>
            <p:sp>
              <p:nvSpPr>
                <p:cNvPr id="263" name="TextBox 262"/>
                <p:cNvSpPr txBox="1"/>
                <p:nvPr/>
              </p:nvSpPr>
              <p:spPr bwMode="auto">
                <a:xfrm>
                  <a:off x="6231095" y="1223068"/>
                  <a:ext cx="261610" cy="153888"/>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CO</a:t>
                  </a:r>
                </a:p>
              </p:txBody>
            </p:sp>
            <p:sp>
              <p:nvSpPr>
                <p:cNvPr id="264" name="TextBox 263"/>
                <p:cNvSpPr txBox="1"/>
                <p:nvPr/>
              </p:nvSpPr>
              <p:spPr bwMode="auto">
                <a:xfrm>
                  <a:off x="5968250" y="1376559"/>
                  <a:ext cx="250390" cy="153888"/>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AZ</a:t>
                  </a:r>
                </a:p>
              </p:txBody>
            </p:sp>
            <p:sp>
              <p:nvSpPr>
                <p:cNvPr id="265" name="TextBox 264"/>
                <p:cNvSpPr txBox="1"/>
                <p:nvPr/>
              </p:nvSpPr>
              <p:spPr bwMode="auto">
                <a:xfrm>
                  <a:off x="6260919" y="1433008"/>
                  <a:ext cx="264816" cy="153888"/>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NM</a:t>
                  </a:r>
                </a:p>
              </p:txBody>
            </p:sp>
            <p:sp>
              <p:nvSpPr>
                <p:cNvPr id="266" name="TextBox 104"/>
                <p:cNvSpPr txBox="1"/>
                <p:nvPr/>
              </p:nvSpPr>
              <p:spPr bwMode="auto">
                <a:xfrm>
                  <a:off x="6588965" y="1609804"/>
                  <a:ext cx="250390" cy="153888"/>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TX</a:t>
                  </a:r>
                </a:p>
              </p:txBody>
            </p:sp>
            <p:sp>
              <p:nvSpPr>
                <p:cNvPr id="267" name="TextBox 266"/>
                <p:cNvSpPr txBox="1"/>
                <p:nvPr/>
              </p:nvSpPr>
              <p:spPr bwMode="auto">
                <a:xfrm>
                  <a:off x="6793459" y="1469456"/>
                  <a:ext cx="258404" cy="153888"/>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OK</a:t>
                  </a:r>
                </a:p>
              </p:txBody>
            </p:sp>
            <p:sp>
              <p:nvSpPr>
                <p:cNvPr id="268" name="TextBox 267"/>
                <p:cNvSpPr txBox="1"/>
                <p:nvPr/>
              </p:nvSpPr>
              <p:spPr bwMode="auto">
                <a:xfrm>
                  <a:off x="6812981" y="717550"/>
                  <a:ext cx="264816" cy="153888"/>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MN</a:t>
                  </a:r>
                </a:p>
              </p:txBody>
            </p:sp>
            <p:sp>
              <p:nvSpPr>
                <p:cNvPr id="269" name="TextBox 107"/>
                <p:cNvSpPr txBox="1"/>
                <p:nvPr/>
              </p:nvSpPr>
              <p:spPr bwMode="auto">
                <a:xfrm>
                  <a:off x="6887188" y="962178"/>
                  <a:ext cx="232756" cy="153888"/>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IA</a:t>
                  </a:r>
                </a:p>
              </p:txBody>
            </p:sp>
            <p:sp>
              <p:nvSpPr>
                <p:cNvPr id="270" name="TextBox 269"/>
                <p:cNvSpPr txBox="1"/>
                <p:nvPr/>
              </p:nvSpPr>
              <p:spPr bwMode="auto">
                <a:xfrm>
                  <a:off x="6896100" y="1190625"/>
                  <a:ext cx="268022" cy="153888"/>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MO</a:t>
                  </a:r>
                </a:p>
              </p:txBody>
            </p:sp>
            <p:sp>
              <p:nvSpPr>
                <p:cNvPr id="271" name="TextBox 270"/>
                <p:cNvSpPr txBox="1"/>
                <p:nvPr/>
              </p:nvSpPr>
              <p:spPr bwMode="auto">
                <a:xfrm>
                  <a:off x="6656462" y="1226211"/>
                  <a:ext cx="251992" cy="153888"/>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KS</a:t>
                  </a:r>
                </a:p>
              </p:txBody>
            </p:sp>
            <p:sp>
              <p:nvSpPr>
                <p:cNvPr id="272" name="TextBox 271"/>
                <p:cNvSpPr txBox="1"/>
                <p:nvPr/>
              </p:nvSpPr>
              <p:spPr bwMode="auto">
                <a:xfrm>
                  <a:off x="7095943" y="1712244"/>
                  <a:ext cx="247184" cy="153888"/>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LA</a:t>
                  </a:r>
                </a:p>
              </p:txBody>
            </p:sp>
            <p:sp>
              <p:nvSpPr>
                <p:cNvPr id="273" name="TextBox 111"/>
                <p:cNvSpPr txBox="1"/>
                <p:nvPr/>
              </p:nvSpPr>
              <p:spPr bwMode="auto">
                <a:xfrm>
                  <a:off x="7155589" y="755920"/>
                  <a:ext cx="247184" cy="153888"/>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WI</a:t>
                  </a:r>
                </a:p>
              </p:txBody>
            </p:sp>
            <p:sp>
              <p:nvSpPr>
                <p:cNvPr id="274" name="TextBox 273"/>
                <p:cNvSpPr txBox="1"/>
                <p:nvPr/>
              </p:nvSpPr>
              <p:spPr bwMode="auto">
                <a:xfrm>
                  <a:off x="7423989" y="814850"/>
                  <a:ext cx="242374" cy="153888"/>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MI</a:t>
                  </a:r>
                </a:p>
              </p:txBody>
            </p:sp>
            <p:sp>
              <p:nvSpPr>
                <p:cNvPr id="277" name="TextBox 276"/>
                <p:cNvSpPr txBox="1"/>
                <p:nvPr/>
              </p:nvSpPr>
              <p:spPr bwMode="auto">
                <a:xfrm>
                  <a:off x="7648118" y="1050574"/>
                  <a:ext cx="266420" cy="153888"/>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WV</a:t>
                  </a:r>
                </a:p>
              </p:txBody>
            </p:sp>
            <p:sp>
              <p:nvSpPr>
                <p:cNvPr id="279" name="TextBox 278"/>
                <p:cNvSpPr txBox="1"/>
                <p:nvPr/>
              </p:nvSpPr>
              <p:spPr bwMode="auto">
                <a:xfrm>
                  <a:off x="7897971" y="702555"/>
                  <a:ext cx="255198" cy="153888"/>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NY</a:t>
                  </a:r>
                </a:p>
              </p:txBody>
            </p:sp>
            <p:sp>
              <p:nvSpPr>
                <p:cNvPr id="280" name="TextBox 118"/>
                <p:cNvSpPr txBox="1"/>
                <p:nvPr/>
              </p:nvSpPr>
              <p:spPr bwMode="auto">
                <a:xfrm>
                  <a:off x="7933159" y="544539"/>
                  <a:ext cx="250390" cy="153888"/>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VT</a:t>
                  </a:r>
                </a:p>
              </p:txBody>
            </p:sp>
            <p:sp>
              <p:nvSpPr>
                <p:cNvPr id="281" name="TextBox 280"/>
                <p:cNvSpPr txBox="1"/>
                <p:nvPr/>
              </p:nvSpPr>
              <p:spPr bwMode="auto">
                <a:xfrm>
                  <a:off x="7990342" y="607064"/>
                  <a:ext cx="258404" cy="153888"/>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NH</a:t>
                  </a:r>
                </a:p>
              </p:txBody>
            </p:sp>
            <p:sp>
              <p:nvSpPr>
                <p:cNvPr id="282" name="TextBox 281"/>
                <p:cNvSpPr txBox="1"/>
                <p:nvPr/>
              </p:nvSpPr>
              <p:spPr bwMode="auto">
                <a:xfrm>
                  <a:off x="7990198" y="665289"/>
                  <a:ext cx="253596" cy="153888"/>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CT</a:t>
                  </a:r>
                </a:p>
              </p:txBody>
            </p:sp>
            <p:sp>
              <p:nvSpPr>
                <p:cNvPr id="284" name="TextBox 122"/>
                <p:cNvSpPr txBox="1"/>
                <p:nvPr/>
              </p:nvSpPr>
              <p:spPr bwMode="auto">
                <a:xfrm>
                  <a:off x="7852686" y="945604"/>
                  <a:ext cx="264816" cy="153888"/>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MD</a:t>
                  </a:r>
                </a:p>
              </p:txBody>
            </p:sp>
            <p:sp>
              <p:nvSpPr>
                <p:cNvPr id="285" name="TextBox 123"/>
                <p:cNvSpPr txBox="1"/>
                <p:nvPr/>
              </p:nvSpPr>
              <p:spPr bwMode="auto">
                <a:xfrm>
                  <a:off x="7733396" y="1197899"/>
                  <a:ext cx="258404" cy="153888"/>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NC</a:t>
                  </a:r>
                </a:p>
              </p:txBody>
            </p:sp>
            <p:sp>
              <p:nvSpPr>
                <p:cNvPr id="286" name="TextBox 124"/>
                <p:cNvSpPr txBox="1"/>
                <p:nvPr/>
              </p:nvSpPr>
              <p:spPr bwMode="auto">
                <a:xfrm>
                  <a:off x="7644129" y="1466241"/>
                  <a:ext cx="255198" cy="153888"/>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SC</a:t>
                  </a:r>
                </a:p>
              </p:txBody>
            </p:sp>
            <p:sp>
              <p:nvSpPr>
                <p:cNvPr id="287" name="TextBox 125"/>
                <p:cNvSpPr txBox="1"/>
                <p:nvPr/>
              </p:nvSpPr>
              <p:spPr bwMode="auto">
                <a:xfrm>
                  <a:off x="7593101" y="1627531"/>
                  <a:ext cx="258404" cy="153888"/>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GA</a:t>
                  </a:r>
                </a:p>
              </p:txBody>
            </p:sp>
            <p:sp>
              <p:nvSpPr>
                <p:cNvPr id="288" name="TextBox 126"/>
                <p:cNvSpPr txBox="1"/>
                <p:nvPr/>
              </p:nvSpPr>
              <p:spPr bwMode="auto">
                <a:xfrm>
                  <a:off x="7230496" y="1653314"/>
                  <a:ext cx="261610" cy="153888"/>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MS</a:t>
                  </a:r>
                </a:p>
              </p:txBody>
            </p:sp>
            <p:sp>
              <p:nvSpPr>
                <p:cNvPr id="289" name="TextBox 288"/>
                <p:cNvSpPr txBox="1"/>
                <p:nvPr/>
              </p:nvSpPr>
              <p:spPr bwMode="auto">
                <a:xfrm>
                  <a:off x="7307649" y="1413368"/>
                  <a:ext cx="253596" cy="153888"/>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TN</a:t>
                  </a:r>
                </a:p>
              </p:txBody>
            </p:sp>
            <p:sp>
              <p:nvSpPr>
                <p:cNvPr id="290" name="TextBox 289"/>
                <p:cNvSpPr txBox="1"/>
                <p:nvPr/>
              </p:nvSpPr>
              <p:spPr bwMode="auto">
                <a:xfrm>
                  <a:off x="7383849" y="1138969"/>
                  <a:ext cx="294743" cy="153888"/>
                </a:xfrm>
                <a:prstGeom prst="rect">
                  <a:avLst/>
                </a:prstGeom>
                <a:noFill/>
              </p:spPr>
              <p:txBody>
                <a:bodyPr wrap="square">
                  <a:spAutoFit/>
                </a:bodyPr>
                <a:lstStyle/>
                <a:p>
                  <a:pPr>
                    <a:defRPr/>
                  </a:pPr>
                  <a:r>
                    <a:rPr lang="en-US" sz="400" dirty="0">
                      <a:solidFill>
                        <a:schemeClr val="tx1">
                          <a:lumMod val="65000"/>
                          <a:lumOff val="35000"/>
                        </a:schemeClr>
                      </a:solidFill>
                      <a:ea typeface="ＭＳ Ｐゴシック" pitchFamily="34" charset="-128"/>
                    </a:rPr>
                    <a:t>KY</a:t>
                  </a:r>
                </a:p>
              </p:txBody>
            </p:sp>
            <p:sp>
              <p:nvSpPr>
                <p:cNvPr id="291" name="TextBox 290"/>
                <p:cNvSpPr txBox="1"/>
                <p:nvPr/>
              </p:nvSpPr>
              <p:spPr bwMode="auto">
                <a:xfrm>
                  <a:off x="8040551" y="457502"/>
                  <a:ext cx="261610" cy="153888"/>
                </a:xfrm>
                <a:prstGeom prst="rect">
                  <a:avLst/>
                </a:prstGeom>
                <a:noFill/>
              </p:spPr>
              <p:txBody>
                <a:bodyPr wrap="none">
                  <a:spAutoFit/>
                </a:bodyPr>
                <a:lstStyle/>
                <a:p>
                  <a:pPr>
                    <a:defRPr/>
                  </a:pPr>
                  <a:r>
                    <a:rPr lang="en-US" sz="400" dirty="0">
                      <a:solidFill>
                        <a:schemeClr val="tx1">
                          <a:lumMod val="65000"/>
                          <a:lumOff val="35000"/>
                        </a:schemeClr>
                      </a:solidFill>
                      <a:ea typeface="ＭＳ Ｐゴシック" pitchFamily="34" charset="-128"/>
                    </a:rPr>
                    <a:t>ME</a:t>
                  </a:r>
                </a:p>
              </p:txBody>
            </p:sp>
            <p:sp>
              <p:nvSpPr>
                <p:cNvPr id="292" name="Freeform 69"/>
                <p:cNvSpPr>
                  <a:spLocks/>
                </p:cNvSpPr>
                <p:nvPr/>
              </p:nvSpPr>
              <p:spPr bwMode="auto">
                <a:xfrm flipV="1">
                  <a:off x="8019037" y="2109870"/>
                  <a:ext cx="133578" cy="48495"/>
                </a:xfrm>
                <a:custGeom>
                  <a:avLst/>
                  <a:gdLst>
                    <a:gd name="T0" fmla="*/ 2147483647 w 3418"/>
                    <a:gd name="T1" fmla="*/ 2147483647 h 1367"/>
                    <a:gd name="T2" fmla="*/ 2147483647 w 3418"/>
                    <a:gd name="T3" fmla="*/ 2147483647 h 1367"/>
                    <a:gd name="T4" fmla="*/ 2147483647 w 3418"/>
                    <a:gd name="T5" fmla="*/ 2147483647 h 1367"/>
                    <a:gd name="T6" fmla="*/ 2147483647 w 3418"/>
                    <a:gd name="T7" fmla="*/ 2147483647 h 1367"/>
                    <a:gd name="T8" fmla="*/ 2147483647 w 3418"/>
                    <a:gd name="T9" fmla="*/ 2147483647 h 1367"/>
                    <a:gd name="T10" fmla="*/ 2147483647 w 3418"/>
                    <a:gd name="T11" fmla="*/ 2147483647 h 1367"/>
                    <a:gd name="T12" fmla="*/ 2147483647 w 3418"/>
                    <a:gd name="T13" fmla="*/ 2147483647 h 1367"/>
                    <a:gd name="T14" fmla="*/ 2147483647 w 3418"/>
                    <a:gd name="T15" fmla="*/ 2147483647 h 1367"/>
                    <a:gd name="T16" fmla="*/ 2147483647 w 3418"/>
                    <a:gd name="T17" fmla="*/ 2147483647 h 1367"/>
                    <a:gd name="T18" fmla="*/ 2147483647 w 3418"/>
                    <a:gd name="T19" fmla="*/ 2147483647 h 1367"/>
                    <a:gd name="T20" fmla="*/ 2147483647 w 3418"/>
                    <a:gd name="T21" fmla="*/ 2147483647 h 1367"/>
                    <a:gd name="T22" fmla="*/ 2147483647 w 3418"/>
                    <a:gd name="T23" fmla="*/ 2147483647 h 1367"/>
                    <a:gd name="T24" fmla="*/ 2147483647 w 3418"/>
                    <a:gd name="T25" fmla="*/ 2147483647 h 1367"/>
                    <a:gd name="T26" fmla="*/ 2147483647 w 3418"/>
                    <a:gd name="T27" fmla="*/ 2147483647 h 1367"/>
                    <a:gd name="T28" fmla="*/ 2147483647 w 3418"/>
                    <a:gd name="T29" fmla="*/ 2147483647 h 1367"/>
                    <a:gd name="T30" fmla="*/ 2147483647 w 3418"/>
                    <a:gd name="T31" fmla="*/ 2147483647 h 1367"/>
                    <a:gd name="T32" fmla="*/ 2147483647 w 3418"/>
                    <a:gd name="T33" fmla="*/ 2147483647 h 1367"/>
                    <a:gd name="T34" fmla="*/ 2147483647 w 3418"/>
                    <a:gd name="T35" fmla="*/ 2147483647 h 1367"/>
                    <a:gd name="T36" fmla="*/ 2147483647 w 3418"/>
                    <a:gd name="T37" fmla="*/ 2147483647 h 1367"/>
                    <a:gd name="T38" fmla="*/ 2147483647 w 3418"/>
                    <a:gd name="T39" fmla="*/ 2147483647 h 1367"/>
                    <a:gd name="T40" fmla="*/ 2147483647 w 3418"/>
                    <a:gd name="T41" fmla="*/ 2147483647 h 1367"/>
                    <a:gd name="T42" fmla="*/ 2147483647 w 3418"/>
                    <a:gd name="T43" fmla="*/ 2147483647 h 1367"/>
                    <a:gd name="T44" fmla="*/ 2147483647 w 3418"/>
                    <a:gd name="T45" fmla="*/ 2147483647 h 1367"/>
                    <a:gd name="T46" fmla="*/ 2147483647 w 3418"/>
                    <a:gd name="T47" fmla="*/ 2147483647 h 1367"/>
                    <a:gd name="T48" fmla="*/ 2147483647 w 3418"/>
                    <a:gd name="T49" fmla="*/ 2147483647 h 1367"/>
                    <a:gd name="T50" fmla="*/ 2147483647 w 3418"/>
                    <a:gd name="T51" fmla="*/ 2147483647 h 1367"/>
                    <a:gd name="T52" fmla="*/ 2147483647 w 3418"/>
                    <a:gd name="T53" fmla="*/ 2147483647 h 1367"/>
                    <a:gd name="T54" fmla="*/ 2147483647 w 3418"/>
                    <a:gd name="T55" fmla="*/ 2147483647 h 1367"/>
                    <a:gd name="T56" fmla="*/ 2147483647 w 3418"/>
                    <a:gd name="T57" fmla="*/ 2147483647 h 1367"/>
                    <a:gd name="T58" fmla="*/ 2147483647 w 3418"/>
                    <a:gd name="T59" fmla="*/ 2147483647 h 1367"/>
                    <a:gd name="T60" fmla="*/ 2147483647 w 3418"/>
                    <a:gd name="T61" fmla="*/ 2147483647 h 1367"/>
                    <a:gd name="T62" fmla="*/ 2147483647 w 3418"/>
                    <a:gd name="T63" fmla="*/ 2147483647 h 1367"/>
                    <a:gd name="T64" fmla="*/ 2147483647 w 3418"/>
                    <a:gd name="T65" fmla="*/ 2147483647 h 1367"/>
                    <a:gd name="T66" fmla="*/ 2147483647 w 3418"/>
                    <a:gd name="T67" fmla="*/ 2147483647 h 1367"/>
                    <a:gd name="T68" fmla="*/ 2147483647 w 3418"/>
                    <a:gd name="T69" fmla="*/ 2147483647 h 1367"/>
                    <a:gd name="T70" fmla="*/ 2147483647 w 3418"/>
                    <a:gd name="T71" fmla="*/ 2147483647 h 1367"/>
                    <a:gd name="T72" fmla="*/ 2147483647 w 3418"/>
                    <a:gd name="T73" fmla="*/ 2147483647 h 1367"/>
                    <a:gd name="T74" fmla="*/ 2147483647 w 3418"/>
                    <a:gd name="T75" fmla="*/ 2147483647 h 1367"/>
                    <a:gd name="T76" fmla="*/ 2147483647 w 3418"/>
                    <a:gd name="T77" fmla="*/ 2147483647 h 1367"/>
                    <a:gd name="T78" fmla="*/ 2147483647 w 3418"/>
                    <a:gd name="T79" fmla="*/ 2147483647 h 1367"/>
                    <a:gd name="T80" fmla="*/ 2147483647 w 3418"/>
                    <a:gd name="T81" fmla="*/ 2147483647 h 1367"/>
                    <a:gd name="T82" fmla="*/ 2147483647 w 3418"/>
                    <a:gd name="T83" fmla="*/ 2147483647 h 1367"/>
                    <a:gd name="T84" fmla="*/ 2147483647 w 3418"/>
                    <a:gd name="T85" fmla="*/ 2147483647 h 1367"/>
                    <a:gd name="T86" fmla="*/ 2147483647 w 3418"/>
                    <a:gd name="T87" fmla="*/ 2147483647 h 1367"/>
                    <a:gd name="T88" fmla="*/ 2147483647 w 3418"/>
                    <a:gd name="T89" fmla="*/ 2147483647 h 1367"/>
                    <a:gd name="T90" fmla="*/ 2147483647 w 3418"/>
                    <a:gd name="T91" fmla="*/ 2147483647 h 1367"/>
                    <a:gd name="T92" fmla="*/ 2147483647 w 3418"/>
                    <a:gd name="T93" fmla="*/ 2147483647 h 1367"/>
                    <a:gd name="T94" fmla="*/ 2147483647 w 3418"/>
                    <a:gd name="T95" fmla="*/ 2147483647 h 1367"/>
                    <a:gd name="T96" fmla="*/ 2147483647 w 3418"/>
                    <a:gd name="T97" fmla="*/ 2147483647 h 1367"/>
                    <a:gd name="T98" fmla="*/ 2147483647 w 3418"/>
                    <a:gd name="T99" fmla="*/ 2147483647 h 1367"/>
                    <a:gd name="T100" fmla="*/ 2147483647 w 3418"/>
                    <a:gd name="T101" fmla="*/ 2147483647 h 1367"/>
                    <a:gd name="T102" fmla="*/ 2147483647 w 3418"/>
                    <a:gd name="T103" fmla="*/ 2147483647 h 1367"/>
                    <a:gd name="T104" fmla="*/ 2147483647 w 3418"/>
                    <a:gd name="T105" fmla="*/ 2147483647 h 1367"/>
                    <a:gd name="T106" fmla="*/ 2147483647 w 3418"/>
                    <a:gd name="T107" fmla="*/ 2147483647 h 1367"/>
                    <a:gd name="T108" fmla="*/ 2147483647 w 3418"/>
                    <a:gd name="T109" fmla="*/ 2147483647 h 1367"/>
                    <a:gd name="T110" fmla="*/ 2147483647 w 3418"/>
                    <a:gd name="T111" fmla="*/ 2147483647 h 1367"/>
                    <a:gd name="T112" fmla="*/ 2147483647 w 3418"/>
                    <a:gd name="T113" fmla="*/ 2147483647 h 1367"/>
                    <a:gd name="T114" fmla="*/ 2147483647 w 3418"/>
                    <a:gd name="T115" fmla="*/ 2147483647 h 1367"/>
                    <a:gd name="T116" fmla="*/ 2147483647 w 3418"/>
                    <a:gd name="T117" fmla="*/ 2147483647 h 1367"/>
                    <a:gd name="T118" fmla="*/ 2147483647 w 3418"/>
                    <a:gd name="T119" fmla="*/ 2147483647 h 13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18"/>
                    <a:gd name="T181" fmla="*/ 0 h 1367"/>
                    <a:gd name="T182" fmla="*/ 3418 w 3418"/>
                    <a:gd name="T183" fmla="*/ 1367 h 13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18" h="1367">
                      <a:moveTo>
                        <a:pt x="229" y="0"/>
                      </a:moveTo>
                      <a:lnTo>
                        <a:pt x="519" y="21"/>
                      </a:lnTo>
                      <a:lnTo>
                        <a:pt x="656" y="83"/>
                      </a:lnTo>
                      <a:lnTo>
                        <a:pt x="760" y="104"/>
                      </a:lnTo>
                      <a:lnTo>
                        <a:pt x="912" y="41"/>
                      </a:lnTo>
                      <a:lnTo>
                        <a:pt x="1056" y="97"/>
                      </a:lnTo>
                      <a:lnTo>
                        <a:pt x="1146" y="97"/>
                      </a:lnTo>
                      <a:lnTo>
                        <a:pt x="1248" y="76"/>
                      </a:lnTo>
                      <a:lnTo>
                        <a:pt x="1359" y="104"/>
                      </a:lnTo>
                      <a:lnTo>
                        <a:pt x="1628" y="132"/>
                      </a:lnTo>
                      <a:lnTo>
                        <a:pt x="1745" y="104"/>
                      </a:lnTo>
                      <a:lnTo>
                        <a:pt x="1882" y="159"/>
                      </a:lnTo>
                      <a:lnTo>
                        <a:pt x="2013" y="215"/>
                      </a:lnTo>
                      <a:lnTo>
                        <a:pt x="2055" y="222"/>
                      </a:lnTo>
                      <a:lnTo>
                        <a:pt x="2185" y="202"/>
                      </a:lnTo>
                      <a:lnTo>
                        <a:pt x="2212" y="174"/>
                      </a:lnTo>
                      <a:lnTo>
                        <a:pt x="2261" y="270"/>
                      </a:lnTo>
                      <a:lnTo>
                        <a:pt x="2323" y="257"/>
                      </a:lnTo>
                      <a:lnTo>
                        <a:pt x="2350" y="285"/>
                      </a:lnTo>
                      <a:lnTo>
                        <a:pt x="2385" y="285"/>
                      </a:lnTo>
                      <a:lnTo>
                        <a:pt x="2405" y="320"/>
                      </a:lnTo>
                      <a:lnTo>
                        <a:pt x="2405" y="341"/>
                      </a:lnTo>
                      <a:lnTo>
                        <a:pt x="2419" y="349"/>
                      </a:lnTo>
                      <a:lnTo>
                        <a:pt x="2433" y="362"/>
                      </a:lnTo>
                      <a:lnTo>
                        <a:pt x="2446" y="362"/>
                      </a:lnTo>
                      <a:lnTo>
                        <a:pt x="2460" y="362"/>
                      </a:lnTo>
                      <a:lnTo>
                        <a:pt x="2474" y="356"/>
                      </a:lnTo>
                      <a:lnTo>
                        <a:pt x="2474" y="341"/>
                      </a:lnTo>
                      <a:lnTo>
                        <a:pt x="2474" y="327"/>
                      </a:lnTo>
                      <a:lnTo>
                        <a:pt x="2467" y="313"/>
                      </a:lnTo>
                      <a:lnTo>
                        <a:pt x="2453" y="313"/>
                      </a:lnTo>
                      <a:lnTo>
                        <a:pt x="2440" y="305"/>
                      </a:lnTo>
                      <a:lnTo>
                        <a:pt x="2426" y="299"/>
                      </a:lnTo>
                      <a:lnTo>
                        <a:pt x="2419" y="285"/>
                      </a:lnTo>
                      <a:lnTo>
                        <a:pt x="2405" y="278"/>
                      </a:lnTo>
                      <a:lnTo>
                        <a:pt x="2398" y="264"/>
                      </a:lnTo>
                      <a:lnTo>
                        <a:pt x="2391" y="250"/>
                      </a:lnTo>
                      <a:lnTo>
                        <a:pt x="2385" y="237"/>
                      </a:lnTo>
                      <a:lnTo>
                        <a:pt x="2371" y="229"/>
                      </a:lnTo>
                      <a:lnTo>
                        <a:pt x="2371" y="215"/>
                      </a:lnTo>
                      <a:lnTo>
                        <a:pt x="2385" y="202"/>
                      </a:lnTo>
                      <a:lnTo>
                        <a:pt x="2398" y="202"/>
                      </a:lnTo>
                      <a:lnTo>
                        <a:pt x="2412" y="202"/>
                      </a:lnTo>
                      <a:lnTo>
                        <a:pt x="2426" y="209"/>
                      </a:lnTo>
                      <a:lnTo>
                        <a:pt x="2440" y="215"/>
                      </a:lnTo>
                      <a:lnTo>
                        <a:pt x="2453" y="222"/>
                      </a:lnTo>
                      <a:lnTo>
                        <a:pt x="2467" y="229"/>
                      </a:lnTo>
                      <a:lnTo>
                        <a:pt x="2481" y="237"/>
                      </a:lnTo>
                      <a:lnTo>
                        <a:pt x="2495" y="237"/>
                      </a:lnTo>
                      <a:lnTo>
                        <a:pt x="2508" y="237"/>
                      </a:lnTo>
                      <a:lnTo>
                        <a:pt x="2522" y="237"/>
                      </a:lnTo>
                      <a:lnTo>
                        <a:pt x="2535" y="237"/>
                      </a:lnTo>
                      <a:lnTo>
                        <a:pt x="2550" y="237"/>
                      </a:lnTo>
                      <a:lnTo>
                        <a:pt x="2564" y="229"/>
                      </a:lnTo>
                      <a:lnTo>
                        <a:pt x="2578" y="229"/>
                      </a:lnTo>
                      <a:lnTo>
                        <a:pt x="2592" y="222"/>
                      </a:lnTo>
                      <a:lnTo>
                        <a:pt x="2606" y="215"/>
                      </a:lnTo>
                      <a:lnTo>
                        <a:pt x="2620" y="209"/>
                      </a:lnTo>
                      <a:lnTo>
                        <a:pt x="2633" y="209"/>
                      </a:lnTo>
                      <a:lnTo>
                        <a:pt x="2647" y="209"/>
                      </a:lnTo>
                      <a:lnTo>
                        <a:pt x="2660" y="209"/>
                      </a:lnTo>
                      <a:lnTo>
                        <a:pt x="2668" y="222"/>
                      </a:lnTo>
                      <a:lnTo>
                        <a:pt x="2675" y="237"/>
                      </a:lnTo>
                      <a:lnTo>
                        <a:pt x="2682" y="250"/>
                      </a:lnTo>
                      <a:lnTo>
                        <a:pt x="2688" y="264"/>
                      </a:lnTo>
                      <a:lnTo>
                        <a:pt x="2702" y="264"/>
                      </a:lnTo>
                      <a:lnTo>
                        <a:pt x="2716" y="264"/>
                      </a:lnTo>
                      <a:lnTo>
                        <a:pt x="2730" y="264"/>
                      </a:lnTo>
                      <a:lnTo>
                        <a:pt x="2744" y="264"/>
                      </a:lnTo>
                      <a:lnTo>
                        <a:pt x="2757" y="264"/>
                      </a:lnTo>
                      <a:lnTo>
                        <a:pt x="2771" y="264"/>
                      </a:lnTo>
                      <a:lnTo>
                        <a:pt x="2784" y="264"/>
                      </a:lnTo>
                      <a:lnTo>
                        <a:pt x="2799" y="278"/>
                      </a:lnTo>
                      <a:lnTo>
                        <a:pt x="2812" y="285"/>
                      </a:lnTo>
                      <a:lnTo>
                        <a:pt x="2826" y="292"/>
                      </a:lnTo>
                      <a:lnTo>
                        <a:pt x="2839" y="292"/>
                      </a:lnTo>
                      <a:lnTo>
                        <a:pt x="2854" y="292"/>
                      </a:lnTo>
                      <a:lnTo>
                        <a:pt x="2867" y="299"/>
                      </a:lnTo>
                      <a:lnTo>
                        <a:pt x="2881" y="299"/>
                      </a:lnTo>
                      <a:lnTo>
                        <a:pt x="2895" y="305"/>
                      </a:lnTo>
                      <a:lnTo>
                        <a:pt x="2909" y="313"/>
                      </a:lnTo>
                      <a:lnTo>
                        <a:pt x="2923" y="320"/>
                      </a:lnTo>
                      <a:lnTo>
                        <a:pt x="2936" y="320"/>
                      </a:lnTo>
                      <a:lnTo>
                        <a:pt x="2950" y="320"/>
                      </a:lnTo>
                      <a:lnTo>
                        <a:pt x="2963" y="320"/>
                      </a:lnTo>
                      <a:lnTo>
                        <a:pt x="2978" y="327"/>
                      </a:lnTo>
                      <a:lnTo>
                        <a:pt x="2991" y="333"/>
                      </a:lnTo>
                      <a:lnTo>
                        <a:pt x="3005" y="333"/>
                      </a:lnTo>
                      <a:lnTo>
                        <a:pt x="3018" y="333"/>
                      </a:lnTo>
                      <a:lnTo>
                        <a:pt x="3033" y="341"/>
                      </a:lnTo>
                      <a:lnTo>
                        <a:pt x="3047" y="341"/>
                      </a:lnTo>
                      <a:lnTo>
                        <a:pt x="3060" y="349"/>
                      </a:lnTo>
                      <a:lnTo>
                        <a:pt x="3074" y="349"/>
                      </a:lnTo>
                      <a:lnTo>
                        <a:pt x="3087" y="356"/>
                      </a:lnTo>
                      <a:lnTo>
                        <a:pt x="3102" y="356"/>
                      </a:lnTo>
                      <a:lnTo>
                        <a:pt x="3115" y="362"/>
                      </a:lnTo>
                      <a:lnTo>
                        <a:pt x="3129" y="369"/>
                      </a:lnTo>
                      <a:lnTo>
                        <a:pt x="3142" y="376"/>
                      </a:lnTo>
                      <a:lnTo>
                        <a:pt x="3157" y="376"/>
                      </a:lnTo>
                      <a:lnTo>
                        <a:pt x="3170" y="376"/>
                      </a:lnTo>
                      <a:lnTo>
                        <a:pt x="3184" y="383"/>
                      </a:lnTo>
                      <a:lnTo>
                        <a:pt x="3198" y="383"/>
                      </a:lnTo>
                      <a:lnTo>
                        <a:pt x="3211" y="383"/>
                      </a:lnTo>
                      <a:lnTo>
                        <a:pt x="3226" y="391"/>
                      </a:lnTo>
                      <a:lnTo>
                        <a:pt x="3239" y="391"/>
                      </a:lnTo>
                      <a:lnTo>
                        <a:pt x="3253" y="391"/>
                      </a:lnTo>
                      <a:lnTo>
                        <a:pt x="3266" y="397"/>
                      </a:lnTo>
                      <a:lnTo>
                        <a:pt x="3281" y="397"/>
                      </a:lnTo>
                      <a:lnTo>
                        <a:pt x="3294" y="397"/>
                      </a:lnTo>
                      <a:lnTo>
                        <a:pt x="3308" y="397"/>
                      </a:lnTo>
                      <a:lnTo>
                        <a:pt x="3321" y="397"/>
                      </a:lnTo>
                      <a:lnTo>
                        <a:pt x="3335" y="397"/>
                      </a:lnTo>
                      <a:lnTo>
                        <a:pt x="3349" y="397"/>
                      </a:lnTo>
                      <a:lnTo>
                        <a:pt x="3363" y="397"/>
                      </a:lnTo>
                      <a:lnTo>
                        <a:pt x="3377" y="397"/>
                      </a:lnTo>
                      <a:lnTo>
                        <a:pt x="3390" y="404"/>
                      </a:lnTo>
                      <a:lnTo>
                        <a:pt x="3405" y="411"/>
                      </a:lnTo>
                      <a:lnTo>
                        <a:pt x="3418" y="425"/>
                      </a:lnTo>
                      <a:lnTo>
                        <a:pt x="3418" y="439"/>
                      </a:lnTo>
                      <a:lnTo>
                        <a:pt x="3418" y="452"/>
                      </a:lnTo>
                      <a:lnTo>
                        <a:pt x="3411" y="467"/>
                      </a:lnTo>
                      <a:lnTo>
                        <a:pt x="3405" y="480"/>
                      </a:lnTo>
                      <a:lnTo>
                        <a:pt x="3397" y="494"/>
                      </a:lnTo>
                      <a:lnTo>
                        <a:pt x="3383" y="509"/>
                      </a:lnTo>
                      <a:lnTo>
                        <a:pt x="3383" y="522"/>
                      </a:lnTo>
                      <a:lnTo>
                        <a:pt x="3377" y="537"/>
                      </a:lnTo>
                      <a:lnTo>
                        <a:pt x="3377" y="550"/>
                      </a:lnTo>
                      <a:lnTo>
                        <a:pt x="3377" y="564"/>
                      </a:lnTo>
                      <a:lnTo>
                        <a:pt x="3377" y="578"/>
                      </a:lnTo>
                      <a:lnTo>
                        <a:pt x="3377" y="592"/>
                      </a:lnTo>
                      <a:lnTo>
                        <a:pt x="3377" y="605"/>
                      </a:lnTo>
                      <a:lnTo>
                        <a:pt x="3377" y="620"/>
                      </a:lnTo>
                      <a:lnTo>
                        <a:pt x="3377" y="633"/>
                      </a:lnTo>
                      <a:lnTo>
                        <a:pt x="3383" y="648"/>
                      </a:lnTo>
                      <a:lnTo>
                        <a:pt x="3390" y="661"/>
                      </a:lnTo>
                      <a:lnTo>
                        <a:pt x="3397" y="675"/>
                      </a:lnTo>
                      <a:lnTo>
                        <a:pt x="3402" y="694"/>
                      </a:lnTo>
                      <a:lnTo>
                        <a:pt x="3405" y="722"/>
                      </a:lnTo>
                      <a:lnTo>
                        <a:pt x="3390" y="756"/>
                      </a:lnTo>
                      <a:lnTo>
                        <a:pt x="3335" y="727"/>
                      </a:lnTo>
                      <a:lnTo>
                        <a:pt x="3333" y="749"/>
                      </a:lnTo>
                      <a:lnTo>
                        <a:pt x="3345" y="775"/>
                      </a:lnTo>
                      <a:lnTo>
                        <a:pt x="3352" y="808"/>
                      </a:lnTo>
                      <a:lnTo>
                        <a:pt x="3317" y="828"/>
                      </a:lnTo>
                      <a:lnTo>
                        <a:pt x="3246" y="865"/>
                      </a:lnTo>
                      <a:lnTo>
                        <a:pt x="3213" y="865"/>
                      </a:lnTo>
                      <a:lnTo>
                        <a:pt x="3151" y="895"/>
                      </a:lnTo>
                      <a:lnTo>
                        <a:pt x="3071" y="976"/>
                      </a:lnTo>
                      <a:lnTo>
                        <a:pt x="3067" y="1007"/>
                      </a:lnTo>
                      <a:lnTo>
                        <a:pt x="3042" y="1031"/>
                      </a:lnTo>
                      <a:lnTo>
                        <a:pt x="3044" y="1064"/>
                      </a:lnTo>
                      <a:lnTo>
                        <a:pt x="2989" y="1119"/>
                      </a:lnTo>
                      <a:lnTo>
                        <a:pt x="2932" y="1145"/>
                      </a:lnTo>
                      <a:lnTo>
                        <a:pt x="2881" y="1138"/>
                      </a:lnTo>
                      <a:lnTo>
                        <a:pt x="2844" y="1156"/>
                      </a:lnTo>
                      <a:lnTo>
                        <a:pt x="2852" y="1191"/>
                      </a:lnTo>
                      <a:lnTo>
                        <a:pt x="2828" y="1241"/>
                      </a:lnTo>
                      <a:lnTo>
                        <a:pt x="2792" y="1241"/>
                      </a:lnTo>
                      <a:lnTo>
                        <a:pt x="2746" y="1267"/>
                      </a:lnTo>
                      <a:lnTo>
                        <a:pt x="2688" y="1265"/>
                      </a:lnTo>
                      <a:lnTo>
                        <a:pt x="2668" y="1281"/>
                      </a:lnTo>
                      <a:lnTo>
                        <a:pt x="2499" y="1284"/>
                      </a:lnTo>
                      <a:lnTo>
                        <a:pt x="2446" y="1309"/>
                      </a:lnTo>
                      <a:lnTo>
                        <a:pt x="2385" y="1309"/>
                      </a:lnTo>
                      <a:lnTo>
                        <a:pt x="2354" y="1326"/>
                      </a:lnTo>
                      <a:lnTo>
                        <a:pt x="2329" y="1323"/>
                      </a:lnTo>
                      <a:lnTo>
                        <a:pt x="2247" y="1367"/>
                      </a:lnTo>
                      <a:lnTo>
                        <a:pt x="2159" y="1367"/>
                      </a:lnTo>
                      <a:lnTo>
                        <a:pt x="2135" y="1337"/>
                      </a:lnTo>
                      <a:lnTo>
                        <a:pt x="2082" y="1337"/>
                      </a:lnTo>
                      <a:lnTo>
                        <a:pt x="2057" y="1351"/>
                      </a:lnTo>
                      <a:lnTo>
                        <a:pt x="1969" y="1355"/>
                      </a:lnTo>
                      <a:lnTo>
                        <a:pt x="1880" y="1304"/>
                      </a:lnTo>
                      <a:lnTo>
                        <a:pt x="1861" y="1281"/>
                      </a:lnTo>
                      <a:lnTo>
                        <a:pt x="1807" y="1281"/>
                      </a:lnTo>
                      <a:lnTo>
                        <a:pt x="1758" y="1309"/>
                      </a:lnTo>
                      <a:lnTo>
                        <a:pt x="1726" y="1307"/>
                      </a:lnTo>
                      <a:lnTo>
                        <a:pt x="1696" y="1328"/>
                      </a:lnTo>
                      <a:lnTo>
                        <a:pt x="1637" y="1328"/>
                      </a:lnTo>
                      <a:lnTo>
                        <a:pt x="1628" y="1298"/>
                      </a:lnTo>
                      <a:lnTo>
                        <a:pt x="1595" y="1267"/>
                      </a:lnTo>
                      <a:lnTo>
                        <a:pt x="1584" y="1241"/>
                      </a:lnTo>
                      <a:lnTo>
                        <a:pt x="1564" y="1226"/>
                      </a:lnTo>
                      <a:lnTo>
                        <a:pt x="1531" y="1226"/>
                      </a:lnTo>
                      <a:lnTo>
                        <a:pt x="1478" y="1254"/>
                      </a:lnTo>
                      <a:lnTo>
                        <a:pt x="1446" y="1254"/>
                      </a:lnTo>
                      <a:lnTo>
                        <a:pt x="1423" y="1267"/>
                      </a:lnTo>
                      <a:lnTo>
                        <a:pt x="1393" y="1267"/>
                      </a:lnTo>
                      <a:lnTo>
                        <a:pt x="1370" y="1279"/>
                      </a:lnTo>
                      <a:lnTo>
                        <a:pt x="1252" y="1284"/>
                      </a:lnTo>
                      <a:lnTo>
                        <a:pt x="1196" y="1256"/>
                      </a:lnTo>
                      <a:lnTo>
                        <a:pt x="1058" y="1254"/>
                      </a:lnTo>
                      <a:lnTo>
                        <a:pt x="1031" y="1228"/>
                      </a:lnTo>
                      <a:lnTo>
                        <a:pt x="953" y="1228"/>
                      </a:lnTo>
                      <a:lnTo>
                        <a:pt x="923" y="1212"/>
                      </a:lnTo>
                      <a:lnTo>
                        <a:pt x="896" y="1217"/>
                      </a:lnTo>
                      <a:lnTo>
                        <a:pt x="872" y="1226"/>
                      </a:lnTo>
                      <a:lnTo>
                        <a:pt x="861" y="1261"/>
                      </a:lnTo>
                      <a:lnTo>
                        <a:pt x="780" y="1302"/>
                      </a:lnTo>
                      <a:lnTo>
                        <a:pt x="690" y="1298"/>
                      </a:lnTo>
                      <a:lnTo>
                        <a:pt x="665" y="1313"/>
                      </a:lnTo>
                      <a:lnTo>
                        <a:pt x="603" y="1313"/>
                      </a:lnTo>
                      <a:lnTo>
                        <a:pt x="550" y="1289"/>
                      </a:lnTo>
                      <a:lnTo>
                        <a:pt x="521" y="1289"/>
                      </a:lnTo>
                      <a:lnTo>
                        <a:pt x="495" y="1270"/>
                      </a:lnTo>
                      <a:lnTo>
                        <a:pt x="411" y="1272"/>
                      </a:lnTo>
                      <a:lnTo>
                        <a:pt x="385" y="1256"/>
                      </a:lnTo>
                      <a:lnTo>
                        <a:pt x="305" y="1254"/>
                      </a:lnTo>
                      <a:lnTo>
                        <a:pt x="247" y="1286"/>
                      </a:lnTo>
                      <a:lnTo>
                        <a:pt x="85" y="1281"/>
                      </a:lnTo>
                      <a:lnTo>
                        <a:pt x="79" y="1251"/>
                      </a:lnTo>
                      <a:lnTo>
                        <a:pt x="52" y="1254"/>
                      </a:lnTo>
                      <a:lnTo>
                        <a:pt x="52" y="1202"/>
                      </a:lnTo>
                      <a:lnTo>
                        <a:pt x="68" y="1177"/>
                      </a:lnTo>
                      <a:lnTo>
                        <a:pt x="99" y="1142"/>
                      </a:lnTo>
                      <a:lnTo>
                        <a:pt x="123" y="1145"/>
                      </a:lnTo>
                      <a:lnTo>
                        <a:pt x="112" y="1117"/>
                      </a:lnTo>
                      <a:lnTo>
                        <a:pt x="83" y="1103"/>
                      </a:lnTo>
                      <a:lnTo>
                        <a:pt x="83" y="1020"/>
                      </a:lnTo>
                      <a:lnTo>
                        <a:pt x="110" y="995"/>
                      </a:lnTo>
                      <a:lnTo>
                        <a:pt x="110" y="912"/>
                      </a:lnTo>
                      <a:lnTo>
                        <a:pt x="139" y="849"/>
                      </a:lnTo>
                      <a:lnTo>
                        <a:pt x="135" y="742"/>
                      </a:lnTo>
                      <a:lnTo>
                        <a:pt x="170" y="724"/>
                      </a:lnTo>
                      <a:lnTo>
                        <a:pt x="170" y="648"/>
                      </a:lnTo>
                      <a:lnTo>
                        <a:pt x="137" y="605"/>
                      </a:lnTo>
                      <a:lnTo>
                        <a:pt x="139" y="537"/>
                      </a:lnTo>
                      <a:lnTo>
                        <a:pt x="123" y="506"/>
                      </a:lnTo>
                      <a:lnTo>
                        <a:pt x="126" y="469"/>
                      </a:lnTo>
                      <a:lnTo>
                        <a:pt x="112" y="446"/>
                      </a:lnTo>
                      <a:lnTo>
                        <a:pt x="25" y="446"/>
                      </a:lnTo>
                      <a:lnTo>
                        <a:pt x="15" y="423"/>
                      </a:lnTo>
                      <a:lnTo>
                        <a:pt x="13" y="393"/>
                      </a:lnTo>
                      <a:lnTo>
                        <a:pt x="0" y="353"/>
                      </a:lnTo>
                      <a:lnTo>
                        <a:pt x="0" y="311"/>
                      </a:lnTo>
                      <a:lnTo>
                        <a:pt x="55" y="280"/>
                      </a:lnTo>
                      <a:lnTo>
                        <a:pt x="79" y="283"/>
                      </a:lnTo>
                      <a:lnTo>
                        <a:pt x="112" y="270"/>
                      </a:lnTo>
                      <a:lnTo>
                        <a:pt x="145" y="268"/>
                      </a:lnTo>
                      <a:lnTo>
                        <a:pt x="181" y="250"/>
                      </a:lnTo>
                      <a:lnTo>
                        <a:pt x="179" y="83"/>
                      </a:lnTo>
                      <a:lnTo>
                        <a:pt x="229" y="0"/>
                      </a:lnTo>
                      <a:close/>
                    </a:path>
                  </a:pathLst>
                </a:custGeom>
                <a:solidFill>
                  <a:schemeClr val="accent3">
                    <a:lumMod val="75000"/>
                  </a:schemeClr>
                </a:solidFill>
                <a:ln w="6350" cmpd="sng">
                  <a:solidFill>
                    <a:schemeClr val="tx1">
                      <a:lumMod val="50000"/>
                      <a:lumOff val="50000"/>
                    </a:schemeClr>
                  </a:solidFill>
                  <a:prstDash val="solid"/>
                  <a:round/>
                  <a:headEnd/>
                  <a:tailEnd/>
                </a:ln>
                <a:effectLst>
                  <a:outerShdw blurRad="50800" dist="38100" dir="2700000" algn="tl" rotWithShape="0">
                    <a:prstClr val="black">
                      <a:alpha val="40000"/>
                    </a:prstClr>
                  </a:outerShdw>
                </a:effectLst>
              </p:spPr>
              <p:txBody>
                <a:bodyPr lIns="50207" tIns="25103" rIns="50207" bIns="25103"/>
                <a:lstStyle/>
                <a:p>
                  <a:pPr algn="ctr">
                    <a:spcBef>
                      <a:spcPct val="50000"/>
                    </a:spcBef>
                    <a:defRPr/>
                  </a:pPr>
                  <a:endParaRPr lang="en-US" sz="900" dirty="0">
                    <a:ea typeface="ＭＳ Ｐゴシック"/>
                  </a:endParaRPr>
                </a:p>
              </p:txBody>
            </p:sp>
            <p:sp>
              <p:nvSpPr>
                <p:cNvPr id="293" name="TextBox 292"/>
                <p:cNvSpPr txBox="1"/>
                <p:nvPr/>
              </p:nvSpPr>
              <p:spPr bwMode="auto">
                <a:xfrm>
                  <a:off x="7906952" y="2137382"/>
                  <a:ext cx="205576" cy="129078"/>
                </a:xfrm>
                <a:prstGeom prst="rect">
                  <a:avLst/>
                </a:prstGeom>
                <a:noFill/>
              </p:spPr>
              <p:txBody>
                <a:bodyPr wrap="none" lIns="66869" tIns="33435" rIns="66869" bIns="33435">
                  <a:spAutoFit/>
                </a:bodyPr>
                <a:lstStyle/>
                <a:p>
                  <a:pPr algn="ctr">
                    <a:spcBef>
                      <a:spcPct val="50000"/>
                    </a:spcBef>
                    <a:defRPr/>
                  </a:pPr>
                  <a:r>
                    <a:rPr lang="en-US" sz="400" dirty="0" smtClean="0">
                      <a:ea typeface="ＭＳ Ｐゴシック" pitchFamily="34" charset="-128"/>
                    </a:rPr>
                    <a:t>PR</a:t>
                  </a:r>
                  <a:endParaRPr lang="en-US" sz="400" dirty="0">
                    <a:ea typeface="ＭＳ Ｐゴシック" pitchFamily="34" charset="-128"/>
                  </a:endParaRPr>
                </a:p>
              </p:txBody>
            </p:sp>
            <p:grpSp>
              <p:nvGrpSpPr>
                <p:cNvPr id="16" name="Group 66"/>
                <p:cNvGrpSpPr>
                  <a:grpSpLocks/>
                </p:cNvGrpSpPr>
                <p:nvPr/>
              </p:nvGrpSpPr>
              <p:grpSpPr bwMode="auto">
                <a:xfrm>
                  <a:off x="5097849" y="1344835"/>
                  <a:ext cx="328049" cy="187090"/>
                  <a:chOff x="2217965" y="5874544"/>
                  <a:chExt cx="1375341" cy="795337"/>
                </a:xfrm>
                <a:solidFill>
                  <a:srgbClr val="231575"/>
                </a:solidFill>
              </p:grpSpPr>
              <p:sp>
                <p:nvSpPr>
                  <p:cNvPr id="295" name="Freeform 294"/>
                  <p:cNvSpPr/>
                  <p:nvPr/>
                </p:nvSpPr>
                <p:spPr>
                  <a:xfrm>
                    <a:off x="3283616" y="6302435"/>
                    <a:ext cx="309690" cy="367446"/>
                  </a:xfrm>
                  <a:custGeom>
                    <a:avLst/>
                    <a:gdLst>
                      <a:gd name="connsiteX0" fmla="*/ 23812 w 309562"/>
                      <a:gd name="connsiteY0" fmla="*/ 0 h 366712"/>
                      <a:gd name="connsiteX1" fmla="*/ 50006 w 309562"/>
                      <a:gd name="connsiteY1" fmla="*/ 73819 h 366712"/>
                      <a:gd name="connsiteX2" fmla="*/ 14287 w 309562"/>
                      <a:gd name="connsiteY2" fmla="*/ 126206 h 366712"/>
                      <a:gd name="connsiteX3" fmla="*/ 0 w 309562"/>
                      <a:gd name="connsiteY3" fmla="*/ 152400 h 366712"/>
                      <a:gd name="connsiteX4" fmla="*/ 30956 w 309562"/>
                      <a:gd name="connsiteY4" fmla="*/ 195262 h 366712"/>
                      <a:gd name="connsiteX5" fmla="*/ 47625 w 309562"/>
                      <a:gd name="connsiteY5" fmla="*/ 233362 h 366712"/>
                      <a:gd name="connsiteX6" fmla="*/ 61912 w 309562"/>
                      <a:gd name="connsiteY6" fmla="*/ 273844 h 366712"/>
                      <a:gd name="connsiteX7" fmla="*/ 57150 w 309562"/>
                      <a:gd name="connsiteY7" fmla="*/ 333375 h 366712"/>
                      <a:gd name="connsiteX8" fmla="*/ 133350 w 309562"/>
                      <a:gd name="connsiteY8" fmla="*/ 366712 h 366712"/>
                      <a:gd name="connsiteX9" fmla="*/ 147637 w 309562"/>
                      <a:gd name="connsiteY9" fmla="*/ 326231 h 366712"/>
                      <a:gd name="connsiteX10" fmla="*/ 147637 w 309562"/>
                      <a:gd name="connsiteY10" fmla="*/ 309562 h 366712"/>
                      <a:gd name="connsiteX11" fmla="*/ 190500 w 309562"/>
                      <a:gd name="connsiteY11" fmla="*/ 276225 h 366712"/>
                      <a:gd name="connsiteX12" fmla="*/ 209550 w 309562"/>
                      <a:gd name="connsiteY12" fmla="*/ 252412 h 366712"/>
                      <a:gd name="connsiteX13" fmla="*/ 238125 w 309562"/>
                      <a:gd name="connsiteY13" fmla="*/ 261937 h 366712"/>
                      <a:gd name="connsiteX14" fmla="*/ 292894 w 309562"/>
                      <a:gd name="connsiteY14" fmla="*/ 204787 h 366712"/>
                      <a:gd name="connsiteX15" fmla="*/ 309562 w 309562"/>
                      <a:gd name="connsiteY15" fmla="*/ 188119 h 366712"/>
                      <a:gd name="connsiteX16" fmla="*/ 309562 w 309562"/>
                      <a:gd name="connsiteY16" fmla="*/ 173831 h 366712"/>
                      <a:gd name="connsiteX17" fmla="*/ 276225 w 309562"/>
                      <a:gd name="connsiteY17" fmla="*/ 147637 h 366712"/>
                      <a:gd name="connsiteX18" fmla="*/ 257175 w 309562"/>
                      <a:gd name="connsiteY18" fmla="*/ 121444 h 366712"/>
                      <a:gd name="connsiteX19" fmla="*/ 242887 w 309562"/>
                      <a:gd name="connsiteY19" fmla="*/ 123825 h 366712"/>
                      <a:gd name="connsiteX20" fmla="*/ 226219 w 309562"/>
                      <a:gd name="connsiteY20" fmla="*/ 73819 h 366712"/>
                      <a:gd name="connsiteX21" fmla="*/ 173831 w 309562"/>
                      <a:gd name="connsiteY21" fmla="*/ 47625 h 366712"/>
                      <a:gd name="connsiteX22" fmla="*/ 126206 w 309562"/>
                      <a:gd name="connsiteY22" fmla="*/ 35719 h 366712"/>
                      <a:gd name="connsiteX23" fmla="*/ 100012 w 309562"/>
                      <a:gd name="connsiteY23" fmla="*/ 30956 h 366712"/>
                      <a:gd name="connsiteX24" fmla="*/ 23812 w 309562"/>
                      <a:gd name="connsiteY24"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62" h="366712">
                        <a:moveTo>
                          <a:pt x="23812" y="0"/>
                        </a:moveTo>
                        <a:lnTo>
                          <a:pt x="50006" y="73819"/>
                        </a:lnTo>
                        <a:lnTo>
                          <a:pt x="14287" y="126206"/>
                        </a:lnTo>
                        <a:lnTo>
                          <a:pt x="0" y="152400"/>
                        </a:lnTo>
                        <a:lnTo>
                          <a:pt x="30956" y="195262"/>
                        </a:lnTo>
                        <a:lnTo>
                          <a:pt x="47625" y="233362"/>
                        </a:lnTo>
                        <a:lnTo>
                          <a:pt x="61912" y="273844"/>
                        </a:lnTo>
                        <a:lnTo>
                          <a:pt x="57150" y="333375"/>
                        </a:lnTo>
                        <a:lnTo>
                          <a:pt x="133350" y="366712"/>
                        </a:lnTo>
                        <a:lnTo>
                          <a:pt x="147637" y="326231"/>
                        </a:lnTo>
                        <a:lnTo>
                          <a:pt x="147637" y="309562"/>
                        </a:lnTo>
                        <a:lnTo>
                          <a:pt x="190500" y="276225"/>
                        </a:lnTo>
                        <a:lnTo>
                          <a:pt x="209550" y="252412"/>
                        </a:lnTo>
                        <a:lnTo>
                          <a:pt x="238125" y="261937"/>
                        </a:lnTo>
                        <a:lnTo>
                          <a:pt x="292894" y="204787"/>
                        </a:lnTo>
                        <a:lnTo>
                          <a:pt x="309562" y="188119"/>
                        </a:lnTo>
                        <a:lnTo>
                          <a:pt x="309562" y="173831"/>
                        </a:lnTo>
                        <a:lnTo>
                          <a:pt x="276225" y="147637"/>
                        </a:lnTo>
                        <a:lnTo>
                          <a:pt x="257175" y="121444"/>
                        </a:lnTo>
                        <a:lnTo>
                          <a:pt x="242887" y="123825"/>
                        </a:lnTo>
                        <a:lnTo>
                          <a:pt x="226219" y="73819"/>
                        </a:lnTo>
                        <a:lnTo>
                          <a:pt x="173831" y="47625"/>
                        </a:lnTo>
                        <a:lnTo>
                          <a:pt x="126206" y="35719"/>
                        </a:lnTo>
                        <a:lnTo>
                          <a:pt x="100012" y="30956"/>
                        </a:lnTo>
                        <a:lnTo>
                          <a:pt x="23812" y="0"/>
                        </a:lnTo>
                        <a:close/>
                      </a:path>
                    </a:pathLst>
                  </a:custGeom>
                  <a:grp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900" dirty="0">
                      <a:solidFill>
                        <a:schemeClr val="bg1"/>
                      </a:solidFill>
                    </a:endParaRPr>
                  </a:p>
                </p:txBody>
              </p:sp>
              <p:sp>
                <p:nvSpPr>
                  <p:cNvPr id="296" name="Freeform 295"/>
                  <p:cNvSpPr/>
                  <p:nvPr/>
                </p:nvSpPr>
                <p:spPr>
                  <a:xfrm>
                    <a:off x="3097802" y="6127461"/>
                    <a:ext cx="169932" cy="120891"/>
                  </a:xfrm>
                  <a:custGeom>
                    <a:avLst/>
                    <a:gdLst>
                      <a:gd name="connsiteX0" fmla="*/ 78582 w 169069"/>
                      <a:gd name="connsiteY0" fmla="*/ 121444 h 121444"/>
                      <a:gd name="connsiteX1" fmla="*/ 54769 w 169069"/>
                      <a:gd name="connsiteY1" fmla="*/ 61913 h 121444"/>
                      <a:gd name="connsiteX2" fmla="*/ 23813 w 169069"/>
                      <a:gd name="connsiteY2" fmla="*/ 61913 h 121444"/>
                      <a:gd name="connsiteX3" fmla="*/ 0 w 169069"/>
                      <a:gd name="connsiteY3" fmla="*/ 21432 h 121444"/>
                      <a:gd name="connsiteX4" fmla="*/ 16669 w 169069"/>
                      <a:gd name="connsiteY4" fmla="*/ 0 h 121444"/>
                      <a:gd name="connsiteX5" fmla="*/ 57150 w 169069"/>
                      <a:gd name="connsiteY5" fmla="*/ 23813 h 121444"/>
                      <a:gd name="connsiteX6" fmla="*/ 102394 w 169069"/>
                      <a:gd name="connsiteY6" fmla="*/ 14288 h 121444"/>
                      <a:gd name="connsiteX7" fmla="*/ 123825 w 169069"/>
                      <a:gd name="connsiteY7" fmla="*/ 28575 h 121444"/>
                      <a:gd name="connsiteX8" fmla="*/ 169069 w 169069"/>
                      <a:gd name="connsiteY8" fmla="*/ 47625 h 121444"/>
                      <a:gd name="connsiteX9" fmla="*/ 169069 w 169069"/>
                      <a:gd name="connsiteY9" fmla="*/ 71438 h 121444"/>
                      <a:gd name="connsiteX10" fmla="*/ 142875 w 169069"/>
                      <a:gd name="connsiteY10" fmla="*/ 95250 h 121444"/>
                      <a:gd name="connsiteX11" fmla="*/ 78582 w 169069"/>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069" h="121444">
                        <a:moveTo>
                          <a:pt x="78582" y="121444"/>
                        </a:moveTo>
                        <a:lnTo>
                          <a:pt x="54769" y="61913"/>
                        </a:lnTo>
                        <a:lnTo>
                          <a:pt x="23813" y="61913"/>
                        </a:lnTo>
                        <a:lnTo>
                          <a:pt x="0" y="21432"/>
                        </a:lnTo>
                        <a:lnTo>
                          <a:pt x="16669" y="0"/>
                        </a:lnTo>
                        <a:lnTo>
                          <a:pt x="57150" y="23813"/>
                        </a:lnTo>
                        <a:lnTo>
                          <a:pt x="102394" y="14288"/>
                        </a:lnTo>
                        <a:lnTo>
                          <a:pt x="123825" y="28575"/>
                        </a:lnTo>
                        <a:lnTo>
                          <a:pt x="169069" y="47625"/>
                        </a:lnTo>
                        <a:lnTo>
                          <a:pt x="169069" y="71438"/>
                        </a:lnTo>
                        <a:lnTo>
                          <a:pt x="142875" y="95250"/>
                        </a:lnTo>
                        <a:lnTo>
                          <a:pt x="78582" y="121444"/>
                        </a:lnTo>
                        <a:close/>
                      </a:path>
                    </a:pathLst>
                  </a:custGeom>
                  <a:grp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900" dirty="0">
                      <a:solidFill>
                        <a:schemeClr val="bg1"/>
                      </a:solidFill>
                    </a:endParaRPr>
                  </a:p>
                </p:txBody>
              </p:sp>
              <p:sp>
                <p:nvSpPr>
                  <p:cNvPr id="297" name="Freeform 296"/>
                  <p:cNvSpPr/>
                  <p:nvPr/>
                </p:nvSpPr>
                <p:spPr>
                  <a:xfrm>
                    <a:off x="2705528" y="5981119"/>
                    <a:ext cx="139758" cy="127254"/>
                  </a:xfrm>
                  <a:custGeom>
                    <a:avLst/>
                    <a:gdLst>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0 w 150019"/>
                      <a:gd name="connsiteY9"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30956 w 150019"/>
                      <a:gd name="connsiteY9" fmla="*/ 23813 h 119063"/>
                      <a:gd name="connsiteX10" fmla="*/ 0 w 150019"/>
                      <a:gd name="connsiteY10"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42862 w 150019"/>
                      <a:gd name="connsiteY9" fmla="*/ 54769 h 119063"/>
                      <a:gd name="connsiteX10" fmla="*/ 0 w 150019"/>
                      <a:gd name="connsiteY10" fmla="*/ 47625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35719 w 142876"/>
                      <a:gd name="connsiteY9" fmla="*/ 54769 h 119063"/>
                      <a:gd name="connsiteX10" fmla="*/ 0 w 142876"/>
                      <a:gd name="connsiteY10" fmla="*/ 54769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42863 w 142876"/>
                      <a:gd name="connsiteY9" fmla="*/ 47625 h 119063"/>
                      <a:gd name="connsiteX10" fmla="*/ 0 w 142876"/>
                      <a:gd name="connsiteY10" fmla="*/ 54769 h 119063"/>
                      <a:gd name="connsiteX0" fmla="*/ 0 w 140495"/>
                      <a:gd name="connsiteY0" fmla="*/ 40482 h 119063"/>
                      <a:gd name="connsiteX1" fmla="*/ 42864 w 140495"/>
                      <a:gd name="connsiteY1" fmla="*/ 119063 h 119063"/>
                      <a:gd name="connsiteX2" fmla="*/ 83345 w 140495"/>
                      <a:gd name="connsiteY2" fmla="*/ 102394 h 119063"/>
                      <a:gd name="connsiteX3" fmla="*/ 128589 w 140495"/>
                      <a:gd name="connsiteY3" fmla="*/ 111919 h 119063"/>
                      <a:gd name="connsiteX4" fmla="*/ 138114 w 140495"/>
                      <a:gd name="connsiteY4" fmla="*/ 104775 h 119063"/>
                      <a:gd name="connsiteX5" fmla="*/ 140495 w 140495"/>
                      <a:gd name="connsiteY5" fmla="*/ 88106 h 119063"/>
                      <a:gd name="connsiteX6" fmla="*/ 107157 w 140495"/>
                      <a:gd name="connsiteY6" fmla="*/ 66675 h 119063"/>
                      <a:gd name="connsiteX7" fmla="*/ 90489 w 140495"/>
                      <a:gd name="connsiteY7" fmla="*/ 33338 h 119063"/>
                      <a:gd name="connsiteX8" fmla="*/ 57151 w 140495"/>
                      <a:gd name="connsiteY8" fmla="*/ 0 h 119063"/>
                      <a:gd name="connsiteX9" fmla="*/ 40482 w 140495"/>
                      <a:gd name="connsiteY9" fmla="*/ 47625 h 119063"/>
                      <a:gd name="connsiteX10" fmla="*/ 0 w 140495"/>
                      <a:gd name="connsiteY10" fmla="*/ 40482 h 119063"/>
                      <a:gd name="connsiteX0" fmla="*/ 0 w 140495"/>
                      <a:gd name="connsiteY0" fmla="*/ 40482 h 126206"/>
                      <a:gd name="connsiteX1" fmla="*/ 42864 w 140495"/>
                      <a:gd name="connsiteY1" fmla="*/ 119063 h 126206"/>
                      <a:gd name="connsiteX2" fmla="*/ 83345 w 140495"/>
                      <a:gd name="connsiteY2" fmla="*/ 126206 h 126206"/>
                      <a:gd name="connsiteX3" fmla="*/ 128589 w 140495"/>
                      <a:gd name="connsiteY3" fmla="*/ 111919 h 126206"/>
                      <a:gd name="connsiteX4" fmla="*/ 138114 w 140495"/>
                      <a:gd name="connsiteY4" fmla="*/ 104775 h 126206"/>
                      <a:gd name="connsiteX5" fmla="*/ 140495 w 140495"/>
                      <a:gd name="connsiteY5" fmla="*/ 88106 h 126206"/>
                      <a:gd name="connsiteX6" fmla="*/ 107157 w 140495"/>
                      <a:gd name="connsiteY6" fmla="*/ 66675 h 126206"/>
                      <a:gd name="connsiteX7" fmla="*/ 90489 w 140495"/>
                      <a:gd name="connsiteY7" fmla="*/ 33338 h 126206"/>
                      <a:gd name="connsiteX8" fmla="*/ 57151 w 140495"/>
                      <a:gd name="connsiteY8" fmla="*/ 0 h 126206"/>
                      <a:gd name="connsiteX9" fmla="*/ 40482 w 140495"/>
                      <a:gd name="connsiteY9" fmla="*/ 47625 h 126206"/>
                      <a:gd name="connsiteX10" fmla="*/ 0 w 140495"/>
                      <a:gd name="connsiteY10" fmla="*/ 40482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5" h="126206">
                        <a:moveTo>
                          <a:pt x="0" y="40482"/>
                        </a:moveTo>
                        <a:lnTo>
                          <a:pt x="42864" y="119063"/>
                        </a:lnTo>
                        <a:lnTo>
                          <a:pt x="83345" y="126206"/>
                        </a:lnTo>
                        <a:lnTo>
                          <a:pt x="128589" y="111919"/>
                        </a:lnTo>
                        <a:lnTo>
                          <a:pt x="138114" y="104775"/>
                        </a:lnTo>
                        <a:lnTo>
                          <a:pt x="140495" y="88106"/>
                        </a:lnTo>
                        <a:lnTo>
                          <a:pt x="107157" y="66675"/>
                        </a:lnTo>
                        <a:lnTo>
                          <a:pt x="90489" y="33338"/>
                        </a:lnTo>
                        <a:lnTo>
                          <a:pt x="57151" y="0"/>
                        </a:lnTo>
                        <a:lnTo>
                          <a:pt x="40482" y="47625"/>
                        </a:lnTo>
                        <a:lnTo>
                          <a:pt x="0" y="40482"/>
                        </a:lnTo>
                        <a:close/>
                      </a:path>
                    </a:pathLst>
                  </a:custGeom>
                  <a:grp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900" dirty="0">
                      <a:solidFill>
                        <a:schemeClr val="bg1"/>
                      </a:solidFill>
                    </a:endParaRPr>
                  </a:p>
                </p:txBody>
              </p:sp>
              <p:sp>
                <p:nvSpPr>
                  <p:cNvPr id="298" name="Freeform 297"/>
                  <p:cNvSpPr/>
                  <p:nvPr/>
                </p:nvSpPr>
                <p:spPr>
                  <a:xfrm>
                    <a:off x="2325959" y="5874544"/>
                    <a:ext cx="107994" cy="100212"/>
                  </a:xfrm>
                  <a:custGeom>
                    <a:avLst/>
                    <a:gdLst>
                      <a:gd name="connsiteX0" fmla="*/ 0 w 107157"/>
                      <a:gd name="connsiteY0" fmla="*/ 73819 h 100012"/>
                      <a:gd name="connsiteX1" fmla="*/ 64294 w 107157"/>
                      <a:gd name="connsiteY1" fmla="*/ 100012 h 100012"/>
                      <a:gd name="connsiteX2" fmla="*/ 102394 w 107157"/>
                      <a:gd name="connsiteY2" fmla="*/ 88106 h 100012"/>
                      <a:gd name="connsiteX3" fmla="*/ 107157 w 107157"/>
                      <a:gd name="connsiteY3" fmla="*/ 57150 h 100012"/>
                      <a:gd name="connsiteX4" fmla="*/ 107157 w 107157"/>
                      <a:gd name="connsiteY4" fmla="*/ 28575 h 100012"/>
                      <a:gd name="connsiteX5" fmla="*/ 92869 w 107157"/>
                      <a:gd name="connsiteY5" fmla="*/ 2381 h 100012"/>
                      <a:gd name="connsiteX6" fmla="*/ 78582 w 107157"/>
                      <a:gd name="connsiteY6" fmla="*/ 4762 h 100012"/>
                      <a:gd name="connsiteX7" fmla="*/ 57150 w 107157"/>
                      <a:gd name="connsiteY7" fmla="*/ 11906 h 100012"/>
                      <a:gd name="connsiteX8" fmla="*/ 52388 w 107157"/>
                      <a:gd name="connsiteY8" fmla="*/ 0 h 100012"/>
                      <a:gd name="connsiteX9" fmla="*/ 16669 w 107157"/>
                      <a:gd name="connsiteY9" fmla="*/ 23812 h 100012"/>
                      <a:gd name="connsiteX10" fmla="*/ 0 w 107157"/>
                      <a:gd name="connsiteY10" fmla="*/ 7381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100012">
                        <a:moveTo>
                          <a:pt x="0" y="73819"/>
                        </a:moveTo>
                        <a:lnTo>
                          <a:pt x="64294" y="100012"/>
                        </a:lnTo>
                        <a:lnTo>
                          <a:pt x="102394" y="88106"/>
                        </a:lnTo>
                        <a:lnTo>
                          <a:pt x="107157" y="57150"/>
                        </a:lnTo>
                        <a:lnTo>
                          <a:pt x="107157" y="28575"/>
                        </a:lnTo>
                        <a:lnTo>
                          <a:pt x="92869" y="2381"/>
                        </a:lnTo>
                        <a:lnTo>
                          <a:pt x="78582" y="4762"/>
                        </a:lnTo>
                        <a:lnTo>
                          <a:pt x="57150" y="11906"/>
                        </a:lnTo>
                        <a:lnTo>
                          <a:pt x="52388" y="0"/>
                        </a:lnTo>
                        <a:lnTo>
                          <a:pt x="16669" y="23812"/>
                        </a:lnTo>
                        <a:lnTo>
                          <a:pt x="0" y="73819"/>
                        </a:lnTo>
                        <a:close/>
                      </a:path>
                    </a:pathLst>
                  </a:custGeom>
                  <a:grp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900" dirty="0">
                      <a:solidFill>
                        <a:schemeClr val="bg1"/>
                      </a:solidFill>
                    </a:endParaRPr>
                  </a:p>
                </p:txBody>
              </p:sp>
              <p:sp>
                <p:nvSpPr>
                  <p:cNvPr id="299" name="Freeform 298"/>
                  <p:cNvSpPr/>
                  <p:nvPr/>
                </p:nvSpPr>
                <p:spPr>
                  <a:xfrm>
                    <a:off x="2217965" y="5955668"/>
                    <a:ext cx="44468" cy="73171"/>
                  </a:xfrm>
                  <a:custGeom>
                    <a:avLst/>
                    <a:gdLst>
                      <a:gd name="connsiteX0" fmla="*/ 0 w 42863"/>
                      <a:gd name="connsiteY0" fmla="*/ 26194 h 26194"/>
                      <a:gd name="connsiteX1" fmla="*/ 42863 w 42863"/>
                      <a:gd name="connsiteY1" fmla="*/ 0 h 26194"/>
                      <a:gd name="connsiteX2" fmla="*/ 0 w 42863"/>
                      <a:gd name="connsiteY2" fmla="*/ 26194 h 26194"/>
                      <a:gd name="connsiteX0" fmla="*/ 603 w 43819"/>
                      <a:gd name="connsiteY0" fmla="*/ 26585 h 48016"/>
                      <a:gd name="connsiteX1" fmla="*/ 43466 w 43819"/>
                      <a:gd name="connsiteY1" fmla="*/ 391 h 48016"/>
                      <a:gd name="connsiteX2" fmla="*/ 19653 w 43819"/>
                      <a:gd name="connsiteY2" fmla="*/ 48016 h 48016"/>
                      <a:gd name="connsiteX3" fmla="*/ 603 w 43819"/>
                      <a:gd name="connsiteY3" fmla="*/ 26585 h 48016"/>
                      <a:gd name="connsiteX0" fmla="*/ 1361 w 44335"/>
                      <a:gd name="connsiteY0" fmla="*/ 27889 h 75514"/>
                      <a:gd name="connsiteX1" fmla="*/ 44224 w 44335"/>
                      <a:gd name="connsiteY1" fmla="*/ 1695 h 75514"/>
                      <a:gd name="connsiteX2" fmla="*/ 13267 w 44335"/>
                      <a:gd name="connsiteY2" fmla="*/ 75514 h 75514"/>
                      <a:gd name="connsiteX3" fmla="*/ 1361 w 44335"/>
                      <a:gd name="connsiteY3" fmla="*/ 27889 h 75514"/>
                      <a:gd name="connsiteX0" fmla="*/ 1361 w 45202"/>
                      <a:gd name="connsiteY0" fmla="*/ 27889 h 75682"/>
                      <a:gd name="connsiteX1" fmla="*/ 44224 w 45202"/>
                      <a:gd name="connsiteY1" fmla="*/ 1695 h 75682"/>
                      <a:gd name="connsiteX2" fmla="*/ 29936 w 45202"/>
                      <a:gd name="connsiteY2" fmla="*/ 42177 h 75682"/>
                      <a:gd name="connsiteX3" fmla="*/ 13267 w 45202"/>
                      <a:gd name="connsiteY3" fmla="*/ 75514 h 75682"/>
                      <a:gd name="connsiteX4" fmla="*/ 1361 w 45202"/>
                      <a:gd name="connsiteY4" fmla="*/ 27889 h 75682"/>
                      <a:gd name="connsiteX0" fmla="*/ 1361 w 44448"/>
                      <a:gd name="connsiteY0" fmla="*/ 26261 h 74017"/>
                      <a:gd name="connsiteX1" fmla="*/ 44224 w 44448"/>
                      <a:gd name="connsiteY1" fmla="*/ 67 h 74017"/>
                      <a:gd name="connsiteX2" fmla="*/ 18030 w 44448"/>
                      <a:gd name="connsiteY2" fmla="*/ 33405 h 74017"/>
                      <a:gd name="connsiteX3" fmla="*/ 13267 w 44448"/>
                      <a:gd name="connsiteY3" fmla="*/ 73886 h 74017"/>
                      <a:gd name="connsiteX4" fmla="*/ 1361 w 44448"/>
                      <a:gd name="connsiteY4" fmla="*/ 26261 h 7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8" h="74017">
                        <a:moveTo>
                          <a:pt x="1361" y="26261"/>
                        </a:moveTo>
                        <a:cubicBezTo>
                          <a:pt x="6520" y="13958"/>
                          <a:pt x="41446" y="-1124"/>
                          <a:pt x="44224" y="67"/>
                        </a:cubicBezTo>
                        <a:cubicBezTo>
                          <a:pt x="47002" y="1258"/>
                          <a:pt x="23189" y="21102"/>
                          <a:pt x="18030" y="33405"/>
                        </a:cubicBezTo>
                        <a:cubicBezTo>
                          <a:pt x="12871" y="45708"/>
                          <a:pt x="18029" y="76267"/>
                          <a:pt x="13267" y="73886"/>
                        </a:cubicBezTo>
                        <a:cubicBezTo>
                          <a:pt x="6917" y="66742"/>
                          <a:pt x="-3798" y="38564"/>
                          <a:pt x="1361" y="26261"/>
                        </a:cubicBezTo>
                        <a:close/>
                      </a:path>
                    </a:pathLst>
                  </a:custGeom>
                  <a:grp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900" dirty="0">
                      <a:solidFill>
                        <a:schemeClr val="bg1"/>
                      </a:solidFill>
                    </a:endParaRPr>
                  </a:p>
                </p:txBody>
              </p:sp>
              <p:sp>
                <p:nvSpPr>
                  <p:cNvPr id="300" name="Freeform 299"/>
                  <p:cNvSpPr/>
                  <p:nvPr/>
                </p:nvSpPr>
                <p:spPr>
                  <a:xfrm>
                    <a:off x="2934222" y="6076559"/>
                    <a:ext cx="149286" cy="50902"/>
                  </a:xfrm>
                  <a:custGeom>
                    <a:avLst/>
                    <a:gdLst>
                      <a:gd name="connsiteX0" fmla="*/ 0 w 133350"/>
                      <a:gd name="connsiteY0" fmla="*/ 9525 h 47625"/>
                      <a:gd name="connsiteX1" fmla="*/ 38100 w 133350"/>
                      <a:gd name="connsiteY1" fmla="*/ 47625 h 47625"/>
                      <a:gd name="connsiteX2" fmla="*/ 59531 w 133350"/>
                      <a:gd name="connsiteY2" fmla="*/ 40481 h 47625"/>
                      <a:gd name="connsiteX3" fmla="*/ 73819 w 133350"/>
                      <a:gd name="connsiteY3" fmla="*/ 47625 h 47625"/>
                      <a:gd name="connsiteX4" fmla="*/ 100012 w 133350"/>
                      <a:gd name="connsiteY4" fmla="*/ 45244 h 47625"/>
                      <a:gd name="connsiteX5" fmla="*/ 133350 w 133350"/>
                      <a:gd name="connsiteY5" fmla="*/ 26194 h 47625"/>
                      <a:gd name="connsiteX6" fmla="*/ 119062 w 133350"/>
                      <a:gd name="connsiteY6" fmla="*/ 14288 h 47625"/>
                      <a:gd name="connsiteX7" fmla="*/ 83344 w 133350"/>
                      <a:gd name="connsiteY7" fmla="*/ 21431 h 47625"/>
                      <a:gd name="connsiteX8" fmla="*/ 64294 w 133350"/>
                      <a:gd name="connsiteY8" fmla="*/ 0 h 47625"/>
                      <a:gd name="connsiteX9" fmla="*/ 57150 w 133350"/>
                      <a:gd name="connsiteY9" fmla="*/ 19050 h 47625"/>
                      <a:gd name="connsiteX10" fmla="*/ 0 w 133350"/>
                      <a:gd name="connsiteY10" fmla="*/ 9525 h 47625"/>
                      <a:gd name="connsiteX0" fmla="*/ 0 w 133350"/>
                      <a:gd name="connsiteY0" fmla="*/ 9525 h 47625"/>
                      <a:gd name="connsiteX1" fmla="*/ 21431 w 133350"/>
                      <a:gd name="connsiteY1" fmla="*/ 30956 h 47625"/>
                      <a:gd name="connsiteX2" fmla="*/ 38100 w 133350"/>
                      <a:gd name="connsiteY2" fmla="*/ 47625 h 47625"/>
                      <a:gd name="connsiteX3" fmla="*/ 59531 w 133350"/>
                      <a:gd name="connsiteY3" fmla="*/ 40481 h 47625"/>
                      <a:gd name="connsiteX4" fmla="*/ 73819 w 133350"/>
                      <a:gd name="connsiteY4" fmla="*/ 47625 h 47625"/>
                      <a:gd name="connsiteX5" fmla="*/ 100012 w 133350"/>
                      <a:gd name="connsiteY5" fmla="*/ 45244 h 47625"/>
                      <a:gd name="connsiteX6" fmla="*/ 133350 w 133350"/>
                      <a:gd name="connsiteY6" fmla="*/ 26194 h 47625"/>
                      <a:gd name="connsiteX7" fmla="*/ 119062 w 133350"/>
                      <a:gd name="connsiteY7" fmla="*/ 14288 h 47625"/>
                      <a:gd name="connsiteX8" fmla="*/ 83344 w 133350"/>
                      <a:gd name="connsiteY8" fmla="*/ 21431 h 47625"/>
                      <a:gd name="connsiteX9" fmla="*/ 64294 w 133350"/>
                      <a:gd name="connsiteY9" fmla="*/ 0 h 47625"/>
                      <a:gd name="connsiteX10" fmla="*/ 57150 w 133350"/>
                      <a:gd name="connsiteY10" fmla="*/ 19050 h 47625"/>
                      <a:gd name="connsiteX11" fmla="*/ 0 w 133350"/>
                      <a:gd name="connsiteY11" fmla="*/ 9525 h 47625"/>
                      <a:gd name="connsiteX0" fmla="*/ 16669 w 150019"/>
                      <a:gd name="connsiteY0" fmla="*/ 9525 h 50006"/>
                      <a:gd name="connsiteX1" fmla="*/ 0 w 150019"/>
                      <a:gd name="connsiteY1" fmla="*/ 50006 h 50006"/>
                      <a:gd name="connsiteX2" fmla="*/ 54769 w 150019"/>
                      <a:gd name="connsiteY2" fmla="*/ 47625 h 50006"/>
                      <a:gd name="connsiteX3" fmla="*/ 76200 w 150019"/>
                      <a:gd name="connsiteY3" fmla="*/ 40481 h 50006"/>
                      <a:gd name="connsiteX4" fmla="*/ 90488 w 150019"/>
                      <a:gd name="connsiteY4" fmla="*/ 47625 h 50006"/>
                      <a:gd name="connsiteX5" fmla="*/ 116681 w 150019"/>
                      <a:gd name="connsiteY5" fmla="*/ 45244 h 50006"/>
                      <a:gd name="connsiteX6" fmla="*/ 150019 w 150019"/>
                      <a:gd name="connsiteY6" fmla="*/ 26194 h 50006"/>
                      <a:gd name="connsiteX7" fmla="*/ 135731 w 150019"/>
                      <a:gd name="connsiteY7" fmla="*/ 14288 h 50006"/>
                      <a:gd name="connsiteX8" fmla="*/ 100013 w 150019"/>
                      <a:gd name="connsiteY8" fmla="*/ 21431 h 50006"/>
                      <a:gd name="connsiteX9" fmla="*/ 80963 w 150019"/>
                      <a:gd name="connsiteY9" fmla="*/ 0 h 50006"/>
                      <a:gd name="connsiteX10" fmla="*/ 73819 w 150019"/>
                      <a:gd name="connsiteY10" fmla="*/ 19050 h 50006"/>
                      <a:gd name="connsiteX11" fmla="*/ 16669 w 150019"/>
                      <a:gd name="connsiteY11" fmla="*/ 9525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9" h="50006">
                        <a:moveTo>
                          <a:pt x="16669" y="9525"/>
                        </a:moveTo>
                        <a:lnTo>
                          <a:pt x="0" y="50006"/>
                        </a:lnTo>
                        <a:lnTo>
                          <a:pt x="54769" y="47625"/>
                        </a:lnTo>
                        <a:lnTo>
                          <a:pt x="76200" y="40481"/>
                        </a:lnTo>
                        <a:lnTo>
                          <a:pt x="90488" y="47625"/>
                        </a:lnTo>
                        <a:lnTo>
                          <a:pt x="116681" y="45244"/>
                        </a:lnTo>
                        <a:lnTo>
                          <a:pt x="150019" y="26194"/>
                        </a:lnTo>
                        <a:lnTo>
                          <a:pt x="135731" y="14288"/>
                        </a:lnTo>
                        <a:lnTo>
                          <a:pt x="100013" y="21431"/>
                        </a:lnTo>
                        <a:lnTo>
                          <a:pt x="80963" y="0"/>
                        </a:lnTo>
                        <a:lnTo>
                          <a:pt x="73819" y="19050"/>
                        </a:lnTo>
                        <a:lnTo>
                          <a:pt x="16669" y="9525"/>
                        </a:lnTo>
                        <a:close/>
                      </a:path>
                    </a:pathLst>
                  </a:custGeom>
                  <a:grp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900" dirty="0">
                      <a:solidFill>
                        <a:schemeClr val="bg1"/>
                      </a:solidFill>
                    </a:endParaRPr>
                  </a:p>
                </p:txBody>
              </p:sp>
              <p:sp>
                <p:nvSpPr>
                  <p:cNvPr id="301" name="Freeform 300"/>
                  <p:cNvSpPr/>
                  <p:nvPr/>
                </p:nvSpPr>
                <p:spPr>
                  <a:xfrm>
                    <a:off x="3007277" y="6160865"/>
                    <a:ext cx="65115" cy="57264"/>
                  </a:xfrm>
                  <a:custGeom>
                    <a:avLst/>
                    <a:gdLst>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0 w 64294"/>
                      <a:gd name="connsiteY4" fmla="*/ 0 h 52388"/>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26194 w 64294"/>
                      <a:gd name="connsiteY4" fmla="*/ 9525 h 52388"/>
                      <a:gd name="connsiteX5" fmla="*/ 0 w 64294"/>
                      <a:gd name="connsiteY5" fmla="*/ 0 h 52388"/>
                      <a:gd name="connsiteX0" fmla="*/ 0 w 64294"/>
                      <a:gd name="connsiteY0" fmla="*/ 4762 h 57150"/>
                      <a:gd name="connsiteX1" fmla="*/ 21431 w 64294"/>
                      <a:gd name="connsiteY1" fmla="*/ 57150 h 57150"/>
                      <a:gd name="connsiteX2" fmla="*/ 42862 w 64294"/>
                      <a:gd name="connsiteY2" fmla="*/ 54769 h 57150"/>
                      <a:gd name="connsiteX3" fmla="*/ 64294 w 64294"/>
                      <a:gd name="connsiteY3" fmla="*/ 33337 h 57150"/>
                      <a:gd name="connsiteX4" fmla="*/ 28576 w 64294"/>
                      <a:gd name="connsiteY4" fmla="*/ 0 h 57150"/>
                      <a:gd name="connsiteX5" fmla="*/ 0 w 64294"/>
                      <a:gd name="connsiteY5" fmla="*/ 476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57150">
                        <a:moveTo>
                          <a:pt x="0" y="4762"/>
                        </a:moveTo>
                        <a:lnTo>
                          <a:pt x="21431" y="57150"/>
                        </a:lnTo>
                        <a:lnTo>
                          <a:pt x="42862" y="54769"/>
                        </a:lnTo>
                        <a:lnTo>
                          <a:pt x="64294" y="33337"/>
                        </a:lnTo>
                        <a:lnTo>
                          <a:pt x="28576" y="0"/>
                        </a:lnTo>
                        <a:lnTo>
                          <a:pt x="0" y="4762"/>
                        </a:lnTo>
                        <a:close/>
                      </a:path>
                    </a:pathLst>
                  </a:custGeom>
                  <a:grp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900" dirty="0">
                      <a:solidFill>
                        <a:schemeClr val="bg1"/>
                      </a:solidFill>
                    </a:endParaRPr>
                  </a:p>
                </p:txBody>
              </p:sp>
              <p:sp>
                <p:nvSpPr>
                  <p:cNvPr id="302" name="Freeform 301"/>
                  <p:cNvSpPr/>
                  <p:nvPr/>
                </p:nvSpPr>
                <p:spPr>
                  <a:xfrm>
                    <a:off x="3107331" y="6235626"/>
                    <a:ext cx="38116" cy="31813"/>
                  </a:xfrm>
                  <a:custGeom>
                    <a:avLst/>
                    <a:gdLst>
                      <a:gd name="connsiteX0" fmla="*/ 0 w 9525"/>
                      <a:gd name="connsiteY0" fmla="*/ 0 h 23813"/>
                      <a:gd name="connsiteX1" fmla="*/ 9525 w 9525"/>
                      <a:gd name="connsiteY1" fmla="*/ 23813 h 23813"/>
                      <a:gd name="connsiteX2" fmla="*/ 0 w 9525"/>
                      <a:gd name="connsiteY2" fmla="*/ 0 h 23813"/>
                      <a:gd name="connsiteX0" fmla="*/ 414 w 10422"/>
                      <a:gd name="connsiteY0" fmla="*/ 0 h 11276"/>
                      <a:gd name="connsiteX1" fmla="*/ 10414 w 10422"/>
                      <a:gd name="connsiteY1" fmla="*/ 10000 h 11276"/>
                      <a:gd name="connsiteX2" fmla="*/ 2080 w 10422"/>
                      <a:gd name="connsiteY2" fmla="*/ 10000 h 11276"/>
                      <a:gd name="connsiteX3" fmla="*/ 414 w 10422"/>
                      <a:gd name="connsiteY3" fmla="*/ 0 h 11276"/>
                      <a:gd name="connsiteX0" fmla="*/ 4640 w 8508"/>
                      <a:gd name="connsiteY0" fmla="*/ 0 h 6867"/>
                      <a:gd name="connsiteX1" fmla="*/ 8390 w 8508"/>
                      <a:gd name="connsiteY1" fmla="*/ 5833 h 6867"/>
                      <a:gd name="connsiteX2" fmla="*/ 56 w 8508"/>
                      <a:gd name="connsiteY2" fmla="*/ 5833 h 6867"/>
                      <a:gd name="connsiteX3" fmla="*/ 4640 w 8508"/>
                      <a:gd name="connsiteY3" fmla="*/ 0 h 6867"/>
                    </a:gdLst>
                    <a:ahLst/>
                    <a:cxnLst>
                      <a:cxn ang="0">
                        <a:pos x="connsiteX0" y="connsiteY0"/>
                      </a:cxn>
                      <a:cxn ang="0">
                        <a:pos x="connsiteX1" y="connsiteY1"/>
                      </a:cxn>
                      <a:cxn ang="0">
                        <a:pos x="connsiteX2" y="connsiteY2"/>
                      </a:cxn>
                      <a:cxn ang="0">
                        <a:pos x="connsiteX3" y="connsiteY3"/>
                      </a:cxn>
                    </a:cxnLst>
                    <a:rect l="l" t="t" r="r" b="b"/>
                    <a:pathLst>
                      <a:path w="8508" h="6867">
                        <a:moveTo>
                          <a:pt x="4640" y="0"/>
                        </a:moveTo>
                        <a:cubicBezTo>
                          <a:pt x="6029" y="0"/>
                          <a:pt x="9154" y="4861"/>
                          <a:pt x="8390" y="5833"/>
                        </a:cubicBezTo>
                        <a:cubicBezTo>
                          <a:pt x="7626" y="6805"/>
                          <a:pt x="2139" y="7569"/>
                          <a:pt x="56" y="5833"/>
                        </a:cubicBezTo>
                        <a:cubicBezTo>
                          <a:pt x="-499" y="2500"/>
                          <a:pt x="3251" y="0"/>
                          <a:pt x="4640" y="0"/>
                        </a:cubicBezTo>
                        <a:close/>
                      </a:path>
                    </a:pathLst>
                  </a:custGeom>
                  <a:grpFill/>
                  <a:ln w="31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900" dirty="0">
                      <a:solidFill>
                        <a:schemeClr val="bg1"/>
                      </a:solidFill>
                    </a:endParaRPr>
                  </a:p>
                </p:txBody>
              </p:sp>
            </p:grpSp>
          </p:grpSp>
          <p:grpSp>
            <p:nvGrpSpPr>
              <p:cNvPr id="17" name="Group 331"/>
              <p:cNvGrpSpPr/>
              <p:nvPr/>
            </p:nvGrpSpPr>
            <p:grpSpPr>
              <a:xfrm>
                <a:off x="5995623" y="1130187"/>
                <a:ext cx="1616826" cy="604405"/>
                <a:chOff x="5995623" y="1130187"/>
                <a:chExt cx="1616826" cy="604405"/>
              </a:xfrm>
            </p:grpSpPr>
            <p:sp>
              <p:nvSpPr>
                <p:cNvPr id="201" name="TextBox 200"/>
                <p:cNvSpPr txBox="1"/>
                <p:nvPr/>
              </p:nvSpPr>
              <p:spPr bwMode="auto">
                <a:xfrm>
                  <a:off x="7009395" y="1506195"/>
                  <a:ext cx="237085" cy="215444"/>
                </a:xfrm>
                <a:prstGeom prst="rect">
                  <a:avLst/>
                </a:prstGeom>
                <a:noFill/>
              </p:spPr>
              <p:txBody>
                <a:bodyPr wrap="square">
                  <a:spAutoFit/>
                </a:bodyPr>
                <a:lstStyle/>
                <a:p>
                  <a:pPr>
                    <a:defRPr/>
                  </a:pPr>
                  <a:r>
                    <a:rPr lang="en-US" sz="400" dirty="0" smtClean="0">
                      <a:solidFill>
                        <a:schemeClr val="tx1">
                          <a:lumMod val="65000"/>
                          <a:lumOff val="35000"/>
                        </a:schemeClr>
                      </a:solidFill>
                      <a:ea typeface="ＭＳ Ｐゴシック" pitchFamily="34" charset="-128"/>
                    </a:rPr>
                    <a:t>AR</a:t>
                  </a:r>
                  <a:endParaRPr lang="en-US" sz="400" dirty="0">
                    <a:solidFill>
                      <a:schemeClr val="tx1">
                        <a:lumMod val="65000"/>
                        <a:lumOff val="35000"/>
                      </a:schemeClr>
                    </a:solidFill>
                    <a:ea typeface="ＭＳ Ｐゴシック" pitchFamily="34" charset="-128"/>
                  </a:endParaRPr>
                </a:p>
              </p:txBody>
            </p:sp>
            <p:sp>
              <p:nvSpPr>
                <p:cNvPr id="202" name="TextBox 201"/>
                <p:cNvSpPr txBox="1"/>
                <p:nvPr/>
              </p:nvSpPr>
              <p:spPr bwMode="auto">
                <a:xfrm>
                  <a:off x="7331417" y="1580704"/>
                  <a:ext cx="281032" cy="153888"/>
                </a:xfrm>
                <a:prstGeom prst="rect">
                  <a:avLst/>
                </a:prstGeom>
                <a:noFill/>
              </p:spPr>
              <p:txBody>
                <a:bodyPr wrap="square">
                  <a:spAutoFit/>
                </a:bodyPr>
                <a:lstStyle/>
                <a:p>
                  <a:pPr>
                    <a:defRPr/>
                  </a:pPr>
                  <a:r>
                    <a:rPr lang="en-US" sz="400" dirty="0" smtClean="0">
                      <a:solidFill>
                        <a:schemeClr val="tx1">
                          <a:lumMod val="65000"/>
                          <a:lumOff val="35000"/>
                        </a:schemeClr>
                      </a:solidFill>
                      <a:ea typeface="ＭＳ Ｐゴシック" pitchFamily="34" charset="-128"/>
                    </a:rPr>
                    <a:t>AL</a:t>
                  </a:r>
                  <a:endParaRPr lang="en-US" sz="400" dirty="0">
                    <a:solidFill>
                      <a:schemeClr val="tx1">
                        <a:lumMod val="65000"/>
                        <a:lumOff val="35000"/>
                      </a:schemeClr>
                    </a:solidFill>
                    <a:ea typeface="ＭＳ Ｐゴシック" pitchFamily="34" charset="-128"/>
                  </a:endParaRPr>
                </a:p>
              </p:txBody>
            </p:sp>
            <p:sp>
              <p:nvSpPr>
                <p:cNvPr id="203" name="TextBox 202"/>
                <p:cNvSpPr txBox="1"/>
                <p:nvPr/>
              </p:nvSpPr>
              <p:spPr bwMode="auto">
                <a:xfrm>
                  <a:off x="5995623" y="1130187"/>
                  <a:ext cx="253596" cy="153888"/>
                </a:xfrm>
                <a:prstGeom prst="rect">
                  <a:avLst/>
                </a:prstGeom>
                <a:noFill/>
              </p:spPr>
              <p:txBody>
                <a:bodyPr wrap="none">
                  <a:spAutoFit/>
                </a:bodyPr>
                <a:lstStyle/>
                <a:p>
                  <a:pPr>
                    <a:defRPr/>
                  </a:pPr>
                  <a:r>
                    <a:rPr lang="en-US" sz="400" dirty="0" smtClean="0">
                      <a:solidFill>
                        <a:schemeClr val="tx1">
                          <a:lumMod val="65000"/>
                          <a:lumOff val="35000"/>
                        </a:schemeClr>
                      </a:solidFill>
                      <a:ea typeface="ＭＳ Ｐゴシック" pitchFamily="34" charset="-128"/>
                    </a:rPr>
                    <a:t>UT</a:t>
                  </a:r>
                  <a:endParaRPr lang="en-US" sz="400" dirty="0">
                    <a:solidFill>
                      <a:schemeClr val="tx1">
                        <a:lumMod val="65000"/>
                        <a:lumOff val="35000"/>
                      </a:schemeClr>
                    </a:solidFill>
                    <a:ea typeface="ＭＳ Ｐゴシック" pitchFamily="34" charset="-128"/>
                  </a:endParaRPr>
                </a:p>
              </p:txBody>
            </p:sp>
          </p:grpSp>
          <p:grpSp>
            <p:nvGrpSpPr>
              <p:cNvPr id="18" name="Group 332"/>
              <p:cNvGrpSpPr/>
              <p:nvPr/>
            </p:nvGrpSpPr>
            <p:grpSpPr>
              <a:xfrm>
                <a:off x="5631248" y="151626"/>
                <a:ext cx="2434424" cy="1724799"/>
                <a:chOff x="5631248" y="151626"/>
                <a:chExt cx="2434424" cy="1724799"/>
              </a:xfrm>
            </p:grpSpPr>
            <p:sp>
              <p:nvSpPr>
                <p:cNvPr id="176" name="TextBox 175"/>
                <p:cNvSpPr txBox="1"/>
                <p:nvPr/>
              </p:nvSpPr>
              <p:spPr>
                <a:xfrm>
                  <a:off x="6065788" y="151626"/>
                  <a:ext cx="1530359" cy="198049"/>
                </a:xfrm>
                <a:prstGeom prst="rect">
                  <a:avLst/>
                </a:prstGeom>
                <a:noFill/>
              </p:spPr>
              <p:txBody>
                <a:bodyPr wrap="none" rtlCol="0">
                  <a:spAutoFit/>
                </a:bodyPr>
                <a:lstStyle/>
                <a:p>
                  <a:pPr algn="ctr"/>
                  <a:r>
                    <a:rPr lang="en-US" sz="1100" dirty="0" smtClean="0"/>
                    <a:t> Community Care construct </a:t>
                  </a:r>
                  <a:endParaRPr lang="en-US" sz="1100" dirty="0"/>
                </a:p>
              </p:txBody>
            </p:sp>
            <p:sp>
              <p:nvSpPr>
                <p:cNvPr id="177" name="Cross 176"/>
                <p:cNvSpPr/>
                <p:nvPr/>
              </p:nvSpPr>
              <p:spPr>
                <a:xfrm>
                  <a:off x="6717424" y="1815070"/>
                  <a:ext cx="24747" cy="14847"/>
                </a:xfrm>
                <a:prstGeom prst="plu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78" name="Cross 177"/>
                <p:cNvSpPr/>
                <p:nvPr/>
              </p:nvSpPr>
              <p:spPr>
                <a:xfrm>
                  <a:off x="7738484" y="1681719"/>
                  <a:ext cx="24747" cy="14847"/>
                </a:xfrm>
                <a:prstGeom prst="plu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79" name="Cross 178"/>
                <p:cNvSpPr/>
                <p:nvPr/>
              </p:nvSpPr>
              <p:spPr>
                <a:xfrm>
                  <a:off x="7483219" y="1615045"/>
                  <a:ext cx="24747" cy="14847"/>
                </a:xfrm>
                <a:prstGeom prst="plu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80" name="Cross 179"/>
                <p:cNvSpPr/>
                <p:nvPr/>
              </p:nvSpPr>
              <p:spPr>
                <a:xfrm>
                  <a:off x="7674668" y="1548370"/>
                  <a:ext cx="24747" cy="14847"/>
                </a:xfrm>
                <a:prstGeom prst="plu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81" name="Cross 180"/>
                <p:cNvSpPr/>
                <p:nvPr/>
              </p:nvSpPr>
              <p:spPr>
                <a:xfrm>
                  <a:off x="6270711" y="1214995"/>
                  <a:ext cx="24747" cy="14847"/>
                </a:xfrm>
                <a:prstGeom prst="plu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82" name="Cross 181"/>
                <p:cNvSpPr/>
                <p:nvPr/>
              </p:nvSpPr>
              <p:spPr>
                <a:xfrm>
                  <a:off x="6334528" y="1681719"/>
                  <a:ext cx="24747" cy="14847"/>
                </a:xfrm>
                <a:prstGeom prst="plu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83" name="Cross 182"/>
                <p:cNvSpPr/>
                <p:nvPr/>
              </p:nvSpPr>
              <p:spPr>
                <a:xfrm>
                  <a:off x="5632549" y="614920"/>
                  <a:ext cx="24747" cy="14847"/>
                </a:xfrm>
                <a:prstGeom prst="plu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84" name="Cross 183"/>
                <p:cNvSpPr/>
                <p:nvPr/>
              </p:nvSpPr>
              <p:spPr>
                <a:xfrm>
                  <a:off x="6717424" y="1281669"/>
                  <a:ext cx="24747" cy="14847"/>
                </a:xfrm>
                <a:prstGeom prst="plu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85" name="Cross 184"/>
                <p:cNvSpPr/>
                <p:nvPr/>
              </p:nvSpPr>
              <p:spPr>
                <a:xfrm>
                  <a:off x="7802300" y="1281669"/>
                  <a:ext cx="24747" cy="14847"/>
                </a:xfrm>
                <a:prstGeom prst="plu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86" name="Cross 185"/>
                <p:cNvSpPr/>
                <p:nvPr/>
              </p:nvSpPr>
              <p:spPr>
                <a:xfrm>
                  <a:off x="7929932" y="1081645"/>
                  <a:ext cx="24747" cy="14847"/>
                </a:xfrm>
                <a:prstGeom prst="plu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87" name="Cross 186"/>
                <p:cNvSpPr/>
                <p:nvPr/>
              </p:nvSpPr>
              <p:spPr>
                <a:xfrm>
                  <a:off x="7420657" y="1200551"/>
                  <a:ext cx="25100" cy="18926"/>
                </a:xfrm>
                <a:prstGeom prst="plu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88" name="Cross 187"/>
                <p:cNvSpPr/>
                <p:nvPr/>
              </p:nvSpPr>
              <p:spPr>
                <a:xfrm>
                  <a:off x="7993749" y="948295"/>
                  <a:ext cx="24747" cy="14847"/>
                </a:xfrm>
                <a:prstGeom prst="plu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89" name="5-Point Star 188"/>
                <p:cNvSpPr/>
                <p:nvPr/>
              </p:nvSpPr>
              <p:spPr>
                <a:xfrm>
                  <a:off x="7913272" y="933537"/>
                  <a:ext cx="152400" cy="152400"/>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90" name="5-Point Star 189"/>
                <p:cNvSpPr/>
                <p:nvPr/>
              </p:nvSpPr>
              <p:spPr>
                <a:xfrm>
                  <a:off x="7841048" y="962025"/>
                  <a:ext cx="152400" cy="152400"/>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91" name="5-Point Star 190"/>
                <p:cNvSpPr/>
                <p:nvPr/>
              </p:nvSpPr>
              <p:spPr>
                <a:xfrm>
                  <a:off x="7841048" y="1114425"/>
                  <a:ext cx="152400" cy="152400"/>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92" name="5-Point Star 191"/>
                <p:cNvSpPr/>
                <p:nvPr/>
              </p:nvSpPr>
              <p:spPr>
                <a:xfrm>
                  <a:off x="7460048" y="1114425"/>
                  <a:ext cx="152400" cy="152400"/>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93" name="5-Point Star 192"/>
                <p:cNvSpPr/>
                <p:nvPr/>
              </p:nvSpPr>
              <p:spPr>
                <a:xfrm>
                  <a:off x="7612448" y="1495425"/>
                  <a:ext cx="152400" cy="152400"/>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94" name="5-Point Star 193"/>
                <p:cNvSpPr/>
                <p:nvPr/>
              </p:nvSpPr>
              <p:spPr>
                <a:xfrm>
                  <a:off x="7599936" y="1605745"/>
                  <a:ext cx="152400" cy="152400"/>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95" name="5-Point Star 194"/>
                <p:cNvSpPr/>
                <p:nvPr/>
              </p:nvSpPr>
              <p:spPr>
                <a:xfrm>
                  <a:off x="7460048" y="1647825"/>
                  <a:ext cx="152400" cy="152400"/>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96" name="5-Point Star 195"/>
                <p:cNvSpPr/>
                <p:nvPr/>
              </p:nvSpPr>
              <p:spPr>
                <a:xfrm>
                  <a:off x="6698048" y="1190625"/>
                  <a:ext cx="152400" cy="152400"/>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97" name="5-Point Star 196"/>
                <p:cNvSpPr/>
                <p:nvPr/>
              </p:nvSpPr>
              <p:spPr>
                <a:xfrm>
                  <a:off x="6317048" y="1647825"/>
                  <a:ext cx="152400" cy="152400"/>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98" name="5-Point Star 197"/>
                <p:cNvSpPr/>
                <p:nvPr/>
              </p:nvSpPr>
              <p:spPr>
                <a:xfrm>
                  <a:off x="6240848" y="1114425"/>
                  <a:ext cx="152400" cy="152400"/>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99" name="5-Point Star 198"/>
                <p:cNvSpPr/>
                <p:nvPr/>
              </p:nvSpPr>
              <p:spPr>
                <a:xfrm>
                  <a:off x="6698048" y="1724025"/>
                  <a:ext cx="152400" cy="152400"/>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00" name="5-Point Star 199"/>
                <p:cNvSpPr/>
                <p:nvPr/>
              </p:nvSpPr>
              <p:spPr>
                <a:xfrm>
                  <a:off x="5631248" y="504825"/>
                  <a:ext cx="152400" cy="152400"/>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grpSp>
        <p:sp>
          <p:nvSpPr>
            <p:cNvPr id="167" name="5-Point Star 166"/>
            <p:cNvSpPr/>
            <p:nvPr/>
          </p:nvSpPr>
          <p:spPr>
            <a:xfrm>
              <a:off x="3498469" y="4235101"/>
              <a:ext cx="200950" cy="197667"/>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68" name="Rectangle 167"/>
            <p:cNvSpPr/>
            <p:nvPr/>
          </p:nvSpPr>
          <p:spPr>
            <a:xfrm>
              <a:off x="4106343" y="5586649"/>
              <a:ext cx="296401" cy="128484"/>
            </a:xfrm>
            <a:prstGeom prst="rect">
              <a:avLst/>
            </a:prstGeom>
            <a:solidFill>
              <a:srgbClr val="FFFF00">
                <a:alpha val="45000"/>
              </a:srgbClr>
            </a:solidFill>
            <a:ln w="635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9" name="Elbow Connector 327"/>
            <p:cNvCxnSpPr>
              <a:stCxn id="193" idx="4"/>
              <a:endCxn id="168" idx="0"/>
            </p:cNvCxnSpPr>
            <p:nvPr/>
          </p:nvCxnSpPr>
          <p:spPr>
            <a:xfrm>
              <a:off x="3840174" y="4903603"/>
              <a:ext cx="414370" cy="683046"/>
            </a:xfrm>
            <a:prstGeom prst="bentConnector2">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230002" y="4909623"/>
              <a:ext cx="906017" cy="169277"/>
            </a:xfrm>
            <a:prstGeom prst="rect">
              <a:avLst/>
            </a:prstGeom>
            <a:noFill/>
          </p:spPr>
          <p:txBody>
            <a:bodyPr wrap="none" rtlCol="0">
              <a:spAutoFit/>
            </a:bodyPr>
            <a:lstStyle/>
            <a:p>
              <a:r>
                <a:rPr lang="en-US" sz="500" dirty="0" smtClean="0"/>
                <a:t>Zip Code 930XX &amp; Below</a:t>
              </a:r>
              <a:endParaRPr lang="en-US" sz="500" dirty="0"/>
            </a:p>
          </p:txBody>
        </p:sp>
        <p:sp>
          <p:nvSpPr>
            <p:cNvPr id="171" name="TextBox 170"/>
            <p:cNvSpPr txBox="1"/>
            <p:nvPr/>
          </p:nvSpPr>
          <p:spPr>
            <a:xfrm>
              <a:off x="0" y="4369154"/>
              <a:ext cx="908962" cy="169277"/>
            </a:xfrm>
            <a:prstGeom prst="rect">
              <a:avLst/>
            </a:prstGeom>
            <a:noFill/>
          </p:spPr>
          <p:txBody>
            <a:bodyPr wrap="square" rtlCol="0">
              <a:spAutoFit/>
            </a:bodyPr>
            <a:lstStyle/>
            <a:p>
              <a:r>
                <a:rPr lang="en-US" sz="500" dirty="0" smtClean="0"/>
                <a:t>Zip Code 931XX &amp; Above</a:t>
              </a:r>
              <a:endParaRPr lang="en-US" sz="500" dirty="0"/>
            </a:p>
          </p:txBody>
        </p:sp>
      </p:grpSp>
      <p:sp>
        <p:nvSpPr>
          <p:cNvPr id="326" name="TextBox 325"/>
          <p:cNvSpPr txBox="1"/>
          <p:nvPr/>
        </p:nvSpPr>
        <p:spPr>
          <a:xfrm>
            <a:off x="1005024" y="3555008"/>
            <a:ext cx="595035" cy="184666"/>
          </a:xfrm>
          <a:prstGeom prst="rect">
            <a:avLst/>
          </a:prstGeom>
          <a:noFill/>
        </p:spPr>
        <p:txBody>
          <a:bodyPr wrap="none" rtlCol="0">
            <a:spAutoFit/>
          </a:bodyPr>
          <a:lstStyle/>
          <a:p>
            <a:r>
              <a:rPr lang="en-US" sz="600" b="1" dirty="0" smtClean="0">
                <a:solidFill>
                  <a:schemeClr val="bg1"/>
                </a:solidFill>
              </a:rPr>
              <a:t>WTU-JBLM</a:t>
            </a:r>
            <a:endParaRPr lang="en-US" sz="600" b="1" dirty="0">
              <a:solidFill>
                <a:schemeClr val="bg1"/>
              </a:solidFill>
            </a:endParaRPr>
          </a:p>
        </p:txBody>
      </p:sp>
      <p:sp>
        <p:nvSpPr>
          <p:cNvPr id="327" name="TextBox 326"/>
          <p:cNvSpPr txBox="1"/>
          <p:nvPr/>
        </p:nvSpPr>
        <p:spPr>
          <a:xfrm>
            <a:off x="1707779" y="3961418"/>
            <a:ext cx="720069" cy="184666"/>
          </a:xfrm>
          <a:prstGeom prst="rect">
            <a:avLst/>
          </a:prstGeom>
          <a:noFill/>
        </p:spPr>
        <p:txBody>
          <a:bodyPr wrap="none" rtlCol="0">
            <a:spAutoFit/>
          </a:bodyPr>
          <a:lstStyle/>
          <a:p>
            <a:r>
              <a:rPr lang="en-US" sz="600" b="1" dirty="0" smtClean="0"/>
              <a:t>WTU-CARSON</a:t>
            </a:r>
            <a:endParaRPr lang="en-US" sz="600" b="1" dirty="0"/>
          </a:p>
        </p:txBody>
      </p:sp>
      <p:sp>
        <p:nvSpPr>
          <p:cNvPr id="328" name="TextBox 327"/>
          <p:cNvSpPr txBox="1"/>
          <p:nvPr/>
        </p:nvSpPr>
        <p:spPr>
          <a:xfrm>
            <a:off x="2241194" y="4096884"/>
            <a:ext cx="611065" cy="184666"/>
          </a:xfrm>
          <a:prstGeom prst="rect">
            <a:avLst/>
          </a:prstGeom>
          <a:noFill/>
        </p:spPr>
        <p:txBody>
          <a:bodyPr wrap="none" rtlCol="0">
            <a:spAutoFit/>
          </a:bodyPr>
          <a:lstStyle/>
          <a:p>
            <a:r>
              <a:rPr lang="en-US" sz="600" b="1" dirty="0" smtClean="0"/>
              <a:t>WTU-RILEY</a:t>
            </a:r>
            <a:endParaRPr lang="en-US" sz="600" b="1" dirty="0"/>
          </a:p>
        </p:txBody>
      </p:sp>
      <p:sp>
        <p:nvSpPr>
          <p:cNvPr id="329" name="TextBox 328"/>
          <p:cNvSpPr txBox="1"/>
          <p:nvPr/>
        </p:nvSpPr>
        <p:spPr>
          <a:xfrm>
            <a:off x="1513032" y="4926650"/>
            <a:ext cx="611065" cy="184666"/>
          </a:xfrm>
          <a:prstGeom prst="rect">
            <a:avLst/>
          </a:prstGeom>
          <a:noFill/>
        </p:spPr>
        <p:txBody>
          <a:bodyPr wrap="none" rtlCol="0">
            <a:spAutoFit/>
          </a:bodyPr>
          <a:lstStyle/>
          <a:p>
            <a:r>
              <a:rPr lang="en-US" sz="600" b="1" dirty="0" smtClean="0"/>
              <a:t>WTU-BLISS</a:t>
            </a:r>
            <a:endParaRPr lang="en-US" sz="600" b="1" dirty="0"/>
          </a:p>
        </p:txBody>
      </p:sp>
      <p:sp>
        <p:nvSpPr>
          <p:cNvPr id="330" name="TextBox 329"/>
          <p:cNvSpPr txBox="1"/>
          <p:nvPr/>
        </p:nvSpPr>
        <p:spPr>
          <a:xfrm>
            <a:off x="2359732" y="5138325"/>
            <a:ext cx="615874" cy="184666"/>
          </a:xfrm>
          <a:prstGeom prst="rect">
            <a:avLst/>
          </a:prstGeom>
          <a:noFill/>
        </p:spPr>
        <p:txBody>
          <a:bodyPr wrap="none" rtlCol="0">
            <a:spAutoFit/>
          </a:bodyPr>
          <a:lstStyle/>
          <a:p>
            <a:r>
              <a:rPr lang="en-US" sz="600" b="1" dirty="0" smtClean="0"/>
              <a:t>WTU-HOOD</a:t>
            </a:r>
            <a:endParaRPr lang="en-US" sz="600" b="1" dirty="0"/>
          </a:p>
        </p:txBody>
      </p:sp>
      <p:sp>
        <p:nvSpPr>
          <p:cNvPr id="331" name="TextBox 330"/>
          <p:cNvSpPr txBox="1"/>
          <p:nvPr/>
        </p:nvSpPr>
        <p:spPr>
          <a:xfrm>
            <a:off x="2884686" y="3986813"/>
            <a:ext cx="766557" cy="184666"/>
          </a:xfrm>
          <a:prstGeom prst="rect">
            <a:avLst/>
          </a:prstGeom>
          <a:noFill/>
        </p:spPr>
        <p:txBody>
          <a:bodyPr wrap="none" rtlCol="0">
            <a:spAutoFit/>
          </a:bodyPr>
          <a:lstStyle/>
          <a:p>
            <a:r>
              <a:rPr lang="en-US" sz="600" b="1" dirty="0" smtClean="0"/>
              <a:t>WTU-KNOX (x2)</a:t>
            </a:r>
            <a:endParaRPr lang="en-US" sz="600" b="1" dirty="0"/>
          </a:p>
        </p:txBody>
      </p:sp>
      <p:sp>
        <p:nvSpPr>
          <p:cNvPr id="332" name="TextBox 331"/>
          <p:cNvSpPr txBox="1"/>
          <p:nvPr/>
        </p:nvSpPr>
        <p:spPr>
          <a:xfrm>
            <a:off x="2986284" y="5053649"/>
            <a:ext cx="740908" cy="184666"/>
          </a:xfrm>
          <a:prstGeom prst="rect">
            <a:avLst/>
          </a:prstGeom>
          <a:noFill/>
        </p:spPr>
        <p:txBody>
          <a:bodyPr wrap="none" rtlCol="0">
            <a:spAutoFit/>
          </a:bodyPr>
          <a:lstStyle/>
          <a:p>
            <a:r>
              <a:rPr lang="en-US" sz="600" b="1" dirty="0" smtClean="0"/>
              <a:t>WTU-BENNING</a:t>
            </a:r>
            <a:endParaRPr lang="en-US" sz="600" b="1" dirty="0"/>
          </a:p>
        </p:txBody>
      </p:sp>
      <p:sp>
        <p:nvSpPr>
          <p:cNvPr id="333" name="TextBox 332"/>
          <p:cNvSpPr txBox="1"/>
          <p:nvPr/>
        </p:nvSpPr>
        <p:spPr>
          <a:xfrm>
            <a:off x="3799110" y="4841968"/>
            <a:ext cx="764953" cy="184666"/>
          </a:xfrm>
          <a:prstGeom prst="rect">
            <a:avLst/>
          </a:prstGeom>
          <a:noFill/>
        </p:spPr>
        <p:txBody>
          <a:bodyPr wrap="none" rtlCol="0">
            <a:spAutoFit/>
          </a:bodyPr>
          <a:lstStyle/>
          <a:p>
            <a:r>
              <a:rPr lang="en-US" sz="600" b="1" dirty="0" smtClean="0"/>
              <a:t>WTU-STEWART</a:t>
            </a:r>
            <a:endParaRPr lang="en-US" sz="600" b="1" dirty="0"/>
          </a:p>
        </p:txBody>
      </p:sp>
      <p:sp>
        <p:nvSpPr>
          <p:cNvPr id="334" name="TextBox 333"/>
          <p:cNvSpPr txBox="1"/>
          <p:nvPr/>
        </p:nvSpPr>
        <p:spPr>
          <a:xfrm>
            <a:off x="3663632" y="4477881"/>
            <a:ext cx="731290" cy="184666"/>
          </a:xfrm>
          <a:prstGeom prst="rect">
            <a:avLst/>
          </a:prstGeom>
          <a:noFill/>
        </p:spPr>
        <p:txBody>
          <a:bodyPr wrap="none" rtlCol="0">
            <a:spAutoFit/>
          </a:bodyPr>
          <a:lstStyle/>
          <a:p>
            <a:r>
              <a:rPr lang="en-US" sz="600" b="1" dirty="0" smtClean="0"/>
              <a:t>WTU-GORDON</a:t>
            </a:r>
            <a:endParaRPr lang="en-US" sz="600" b="1" dirty="0"/>
          </a:p>
        </p:txBody>
      </p:sp>
      <p:sp>
        <p:nvSpPr>
          <p:cNvPr id="335" name="TextBox 334"/>
          <p:cNvSpPr txBox="1"/>
          <p:nvPr/>
        </p:nvSpPr>
        <p:spPr>
          <a:xfrm>
            <a:off x="4070042" y="4232332"/>
            <a:ext cx="671979" cy="184666"/>
          </a:xfrm>
          <a:prstGeom prst="rect">
            <a:avLst/>
          </a:prstGeom>
          <a:noFill/>
        </p:spPr>
        <p:txBody>
          <a:bodyPr wrap="none" rtlCol="0">
            <a:spAutoFit/>
          </a:bodyPr>
          <a:lstStyle/>
          <a:p>
            <a:r>
              <a:rPr lang="en-US" sz="600" b="1" dirty="0" smtClean="0"/>
              <a:t>WTU-BRAGG</a:t>
            </a:r>
            <a:endParaRPr lang="en-US" sz="600" b="1" dirty="0"/>
          </a:p>
        </p:txBody>
      </p:sp>
      <p:sp>
        <p:nvSpPr>
          <p:cNvPr id="337" name="TextBox 336"/>
          <p:cNvSpPr txBox="1"/>
          <p:nvPr/>
        </p:nvSpPr>
        <p:spPr>
          <a:xfrm>
            <a:off x="3705979" y="3766665"/>
            <a:ext cx="885179" cy="184666"/>
          </a:xfrm>
          <a:prstGeom prst="rect">
            <a:avLst/>
          </a:prstGeom>
          <a:noFill/>
        </p:spPr>
        <p:txBody>
          <a:bodyPr wrap="none" rtlCol="0">
            <a:spAutoFit/>
          </a:bodyPr>
          <a:lstStyle/>
          <a:p>
            <a:r>
              <a:rPr lang="en-US" sz="600" b="1" dirty="0" smtClean="0"/>
              <a:t>WTU-BELVOIR (x2)</a:t>
            </a:r>
            <a:endParaRPr lang="en-US" sz="600" b="1" dirty="0"/>
          </a:p>
        </p:txBody>
      </p:sp>
      <p:sp>
        <p:nvSpPr>
          <p:cNvPr id="173" name="Footer Placeholder 4"/>
          <p:cNvSpPr txBox="1">
            <a:spLocks/>
          </p:cNvSpPr>
          <p:nvPr/>
        </p:nvSpPr>
        <p:spPr>
          <a:xfrm>
            <a:off x="228600" y="6553200"/>
            <a:ext cx="5449887" cy="228600"/>
          </a:xfrm>
          <a:prstGeom prst="rect">
            <a:avLst/>
          </a:prstGeom>
        </p:spPr>
        <p:txBody>
          <a:bodyPr vert="horz" lIns="91440" tIns="45720" rIns="91440" bIns="45720" rtlCol="0" anchor="ctr"/>
          <a:lstStyle>
            <a:defPPr>
              <a:defRPr lang="en-US"/>
            </a:defPPr>
            <a:lvl1pPr algn="ctr" rtl="0" fontAlgn="auto">
              <a:spcBef>
                <a:spcPts val="0"/>
              </a:spcBef>
              <a:spcAft>
                <a:spcPts val="0"/>
              </a:spcAft>
              <a:defRPr sz="105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j-lt"/>
                <a:ea typeface="+mn-ea"/>
                <a:cs typeface="Arial" pitchFamily="34" charset="0"/>
              </a:rPr>
              <a:t>Mr.</a:t>
            </a:r>
            <a:r>
              <a:rPr kumimoji="0" lang="en-US" sz="1100" b="0" i="0" u="none" strike="noStrike" kern="1200" cap="none" spc="0" normalizeH="0" noProof="0" dirty="0" smtClean="0">
                <a:ln>
                  <a:noFill/>
                </a:ln>
                <a:solidFill>
                  <a:prstClr val="black"/>
                </a:solidFill>
                <a:effectLst/>
                <a:uLnTx/>
                <a:uFillTx/>
                <a:latin typeface="+mj-lt"/>
                <a:ea typeface="+mn-ea"/>
                <a:cs typeface="Arial" pitchFamily="34" charset="0"/>
              </a:rPr>
              <a:t> Lonnie Moore</a:t>
            </a:r>
            <a:r>
              <a:rPr kumimoji="0" lang="en-US" sz="1100" b="0" i="0" u="none" strike="noStrike" kern="1200" cap="none" spc="0" normalizeH="0" baseline="0" noProof="0" dirty="0" smtClean="0">
                <a:ln>
                  <a:noFill/>
                </a:ln>
                <a:solidFill>
                  <a:prstClr val="black"/>
                </a:solidFill>
                <a:effectLst/>
                <a:uLnTx/>
                <a:uFillTx/>
                <a:latin typeface="+mj-lt"/>
                <a:ea typeface="+mn-ea"/>
                <a:cs typeface="Arial" pitchFamily="34" charset="0"/>
              </a:rPr>
              <a:t>/619.532.8035/lonnie.c.moore.civ@mail.mil </a:t>
            </a:r>
            <a:endParaRPr kumimoji="0" lang="en-US" sz="1100" b="0" i="0" u="none" strike="noStrike" kern="1200" cap="none" spc="0" normalizeH="0" baseline="0" noProof="0" dirty="0">
              <a:ln>
                <a:noFill/>
              </a:ln>
              <a:solidFill>
                <a:prstClr val="black"/>
              </a:solidFill>
              <a:effectLst/>
              <a:uLnTx/>
              <a:uFillTx/>
              <a:latin typeface="+mj-lt"/>
              <a:ea typeface="+mn-ea"/>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38"/>
          <p:cNvGrpSpPr/>
          <p:nvPr/>
        </p:nvGrpSpPr>
        <p:grpSpPr>
          <a:xfrm>
            <a:off x="7995512" y="1119981"/>
            <a:ext cx="818550" cy="880872"/>
            <a:chOff x="7220932" y="2789203"/>
            <a:chExt cx="818550" cy="880872"/>
          </a:xfrm>
          <a:solidFill>
            <a:schemeClr val="accent3">
              <a:lumMod val="20000"/>
              <a:lumOff val="80000"/>
            </a:schemeClr>
          </a:solidFill>
        </p:grpSpPr>
        <p:sp>
          <p:nvSpPr>
            <p:cNvPr id="340" name="Rectangle 339"/>
            <p:cNvSpPr/>
            <p:nvPr/>
          </p:nvSpPr>
          <p:spPr>
            <a:xfrm>
              <a:off x="7220932" y="2789203"/>
              <a:ext cx="798356" cy="880872"/>
            </a:xfrm>
            <a:prstGeom prst="rect">
              <a:avLst/>
            </a:prstGeom>
            <a:grp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341" name="Text Box 12"/>
            <p:cNvSpPr txBox="1">
              <a:spLocks noChangeArrowheads="1"/>
            </p:cNvSpPr>
            <p:nvPr/>
          </p:nvSpPr>
          <p:spPr bwMode="auto">
            <a:xfrm>
              <a:off x="7308603" y="2916001"/>
              <a:ext cx="730879" cy="369199"/>
            </a:xfrm>
            <a:prstGeom prst="rect">
              <a:avLst/>
            </a:prstGeom>
            <a:noFill/>
            <a:ln w="9525">
              <a:noFill/>
              <a:miter lim="800000"/>
              <a:headEnd/>
              <a:tailEnd/>
            </a:ln>
          </p:spPr>
          <p:txBody>
            <a:bodyPr wrap="square" lIns="121789" tIns="60894" rIns="121789" bIns="60894">
              <a:spAutoFit/>
            </a:bodyPr>
            <a:lstStyle/>
            <a:p>
              <a:pPr algn="ctr" eaLnBrk="0" hangingPunct="0">
                <a:spcBef>
                  <a:spcPts val="0"/>
                </a:spcBef>
              </a:pPr>
              <a:r>
                <a:rPr lang="en-US" sz="800" b="1" dirty="0" smtClean="0">
                  <a:latin typeface="Arial Black" pitchFamily="34" charset="0"/>
                </a:rPr>
                <a:t>Non-</a:t>
              </a:r>
            </a:p>
            <a:p>
              <a:pPr algn="ctr" eaLnBrk="0" hangingPunct="0">
                <a:spcBef>
                  <a:spcPts val="0"/>
                </a:spcBef>
              </a:pPr>
              <a:r>
                <a:rPr lang="en-US" sz="800" b="1" dirty="0" smtClean="0">
                  <a:latin typeface="Arial Black" pitchFamily="34" charset="0"/>
                </a:rPr>
                <a:t>Profits</a:t>
              </a:r>
              <a:endParaRPr lang="en-US" sz="800" b="1" dirty="0">
                <a:latin typeface="Arial Black" pitchFamily="34" charset="0"/>
              </a:endParaRPr>
            </a:p>
          </p:txBody>
        </p:sp>
      </p:grpSp>
      <p:grpSp>
        <p:nvGrpSpPr>
          <p:cNvPr id="4" name="Group 341"/>
          <p:cNvGrpSpPr/>
          <p:nvPr/>
        </p:nvGrpSpPr>
        <p:grpSpPr>
          <a:xfrm>
            <a:off x="7296334" y="989571"/>
            <a:ext cx="895546" cy="880872"/>
            <a:chOff x="7161230" y="2789203"/>
            <a:chExt cx="895546" cy="880872"/>
          </a:xfrm>
        </p:grpSpPr>
        <p:sp>
          <p:nvSpPr>
            <p:cNvPr id="343" name="Rectangle 342"/>
            <p:cNvSpPr/>
            <p:nvPr/>
          </p:nvSpPr>
          <p:spPr>
            <a:xfrm>
              <a:off x="7220932" y="2789203"/>
              <a:ext cx="798356" cy="880872"/>
            </a:xfrm>
            <a:prstGeom prst="rect">
              <a:avLst/>
            </a:prstGeom>
            <a:solidFill>
              <a:schemeClr val="accent3">
                <a:lumMod val="20000"/>
                <a:lumOff val="80000"/>
              </a:schemeClr>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344" name="Text Box 12"/>
            <p:cNvSpPr txBox="1">
              <a:spLocks noChangeArrowheads="1"/>
            </p:cNvSpPr>
            <p:nvPr/>
          </p:nvSpPr>
          <p:spPr bwMode="auto">
            <a:xfrm>
              <a:off x="7161230" y="2897147"/>
              <a:ext cx="895546" cy="369199"/>
            </a:xfrm>
            <a:prstGeom prst="rect">
              <a:avLst/>
            </a:prstGeom>
            <a:noFill/>
            <a:ln w="9525">
              <a:noFill/>
              <a:miter lim="800000"/>
              <a:headEnd/>
              <a:tailEnd/>
            </a:ln>
          </p:spPr>
          <p:txBody>
            <a:bodyPr wrap="square" lIns="121789" tIns="60894" rIns="121789" bIns="60894">
              <a:spAutoFit/>
            </a:bodyPr>
            <a:lstStyle/>
            <a:p>
              <a:pPr algn="ctr" eaLnBrk="0" hangingPunct="0">
                <a:spcBef>
                  <a:spcPts val="0"/>
                </a:spcBef>
              </a:pPr>
              <a:r>
                <a:rPr lang="en-US" sz="800" b="1" dirty="0" smtClean="0">
                  <a:latin typeface="Arial Black" pitchFamily="34" charset="0"/>
                </a:rPr>
                <a:t>State Agencies</a:t>
              </a:r>
              <a:endParaRPr lang="en-US" sz="800" b="1" dirty="0">
                <a:latin typeface="Arial Black" pitchFamily="34" charset="0"/>
              </a:endParaRPr>
            </a:p>
          </p:txBody>
        </p:sp>
      </p:grpSp>
      <p:grpSp>
        <p:nvGrpSpPr>
          <p:cNvPr id="5" name="Group 278"/>
          <p:cNvGrpSpPr/>
          <p:nvPr/>
        </p:nvGrpSpPr>
        <p:grpSpPr>
          <a:xfrm>
            <a:off x="2542052" y="2242432"/>
            <a:ext cx="1661140" cy="942455"/>
            <a:chOff x="3392444" y="2944369"/>
            <a:chExt cx="1661140" cy="1045966"/>
          </a:xfrm>
        </p:grpSpPr>
        <p:grpSp>
          <p:nvGrpSpPr>
            <p:cNvPr id="6" name="Group 245"/>
            <p:cNvGrpSpPr/>
            <p:nvPr/>
          </p:nvGrpSpPr>
          <p:grpSpPr>
            <a:xfrm>
              <a:off x="3815142" y="2944369"/>
              <a:ext cx="811721" cy="854254"/>
              <a:chOff x="3809990" y="1966915"/>
              <a:chExt cx="1271582" cy="1319646"/>
            </a:xfrm>
          </p:grpSpPr>
          <p:grpSp>
            <p:nvGrpSpPr>
              <p:cNvPr id="8" name="Group 238"/>
              <p:cNvGrpSpPr/>
              <p:nvPr/>
            </p:nvGrpSpPr>
            <p:grpSpPr>
              <a:xfrm>
                <a:off x="4459603" y="2224089"/>
                <a:ext cx="621969" cy="1057722"/>
                <a:chOff x="6736085" y="3096765"/>
                <a:chExt cx="964876" cy="1542352"/>
              </a:xfrm>
            </p:grpSpPr>
            <p:pic>
              <p:nvPicPr>
                <p:cNvPr id="236" name="Picture 235" descr="wheelchair.jpg"/>
                <p:cNvPicPr>
                  <a:picLocks noChangeAspect="1"/>
                </p:cNvPicPr>
                <p:nvPr/>
              </p:nvPicPr>
              <p:blipFill>
                <a:blip r:embed="rId2"/>
                <a:srcRect l="17400" t="18787" r="46832"/>
                <a:stretch>
                  <a:fillRect/>
                </a:stretch>
              </p:blipFill>
              <p:spPr>
                <a:xfrm>
                  <a:off x="6736085" y="3096765"/>
                  <a:ext cx="960121" cy="1542352"/>
                </a:xfrm>
                <a:prstGeom prst="rect">
                  <a:avLst/>
                </a:prstGeom>
              </p:spPr>
            </p:pic>
            <p:sp>
              <p:nvSpPr>
                <p:cNvPr id="237" name="Freeform 236"/>
                <p:cNvSpPr/>
                <p:nvPr/>
              </p:nvSpPr>
              <p:spPr>
                <a:xfrm>
                  <a:off x="7410449" y="3381373"/>
                  <a:ext cx="290512" cy="600075"/>
                </a:xfrm>
                <a:custGeom>
                  <a:avLst/>
                  <a:gdLst>
                    <a:gd name="connsiteX0" fmla="*/ 0 w 290513"/>
                    <a:gd name="connsiteY0" fmla="*/ 9525 h 600075"/>
                    <a:gd name="connsiteX1" fmla="*/ 95250 w 290513"/>
                    <a:gd name="connsiteY1" fmla="*/ 38100 h 600075"/>
                    <a:gd name="connsiteX2" fmla="*/ 171450 w 290513"/>
                    <a:gd name="connsiteY2" fmla="*/ 214313 h 600075"/>
                    <a:gd name="connsiteX3" fmla="*/ 180975 w 290513"/>
                    <a:gd name="connsiteY3" fmla="*/ 314325 h 600075"/>
                    <a:gd name="connsiteX4" fmla="*/ 176213 w 290513"/>
                    <a:gd name="connsiteY4" fmla="*/ 371475 h 600075"/>
                    <a:gd name="connsiteX5" fmla="*/ 114300 w 290513"/>
                    <a:gd name="connsiteY5" fmla="*/ 423863 h 600075"/>
                    <a:gd name="connsiteX6" fmla="*/ 109538 w 290513"/>
                    <a:gd name="connsiteY6" fmla="*/ 547688 h 600075"/>
                    <a:gd name="connsiteX7" fmla="*/ 109538 w 290513"/>
                    <a:gd name="connsiteY7" fmla="*/ 547688 h 600075"/>
                    <a:gd name="connsiteX8" fmla="*/ 161925 w 290513"/>
                    <a:gd name="connsiteY8" fmla="*/ 557213 h 600075"/>
                    <a:gd name="connsiteX9" fmla="*/ 195263 w 290513"/>
                    <a:gd name="connsiteY9" fmla="*/ 576263 h 600075"/>
                    <a:gd name="connsiteX10" fmla="*/ 219075 w 290513"/>
                    <a:gd name="connsiteY10" fmla="*/ 595313 h 600075"/>
                    <a:gd name="connsiteX11" fmla="*/ 290513 w 290513"/>
                    <a:gd name="connsiteY11" fmla="*/ 600075 h 600075"/>
                    <a:gd name="connsiteX12" fmla="*/ 285750 w 290513"/>
                    <a:gd name="connsiteY12" fmla="*/ 0 h 600075"/>
                    <a:gd name="connsiteX13" fmla="*/ 0 w 290513"/>
                    <a:gd name="connsiteY13" fmla="*/ 9525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513" h="600075">
                      <a:moveTo>
                        <a:pt x="0" y="9525"/>
                      </a:moveTo>
                      <a:lnTo>
                        <a:pt x="95250" y="38100"/>
                      </a:lnTo>
                      <a:lnTo>
                        <a:pt x="171450" y="214313"/>
                      </a:lnTo>
                      <a:lnTo>
                        <a:pt x="180975" y="314325"/>
                      </a:lnTo>
                      <a:lnTo>
                        <a:pt x="176213" y="371475"/>
                      </a:lnTo>
                      <a:lnTo>
                        <a:pt x="114300" y="423863"/>
                      </a:lnTo>
                      <a:lnTo>
                        <a:pt x="109538" y="547688"/>
                      </a:lnTo>
                      <a:lnTo>
                        <a:pt x="109538" y="547688"/>
                      </a:lnTo>
                      <a:lnTo>
                        <a:pt x="161925" y="557213"/>
                      </a:lnTo>
                      <a:lnTo>
                        <a:pt x="195263" y="576263"/>
                      </a:lnTo>
                      <a:lnTo>
                        <a:pt x="219075" y="595313"/>
                      </a:lnTo>
                      <a:lnTo>
                        <a:pt x="290513" y="600075"/>
                      </a:lnTo>
                      <a:cubicBezTo>
                        <a:pt x="288925" y="400050"/>
                        <a:pt x="287338" y="200025"/>
                        <a:pt x="285750" y="0"/>
                      </a:cubicBezTo>
                      <a:lnTo>
                        <a:pt x="0" y="9525"/>
                      </a:lnTo>
                      <a:close/>
                    </a:path>
                  </a:pathLst>
                </a:cu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238" name="Freeform 237"/>
                <p:cNvSpPr/>
                <p:nvPr/>
              </p:nvSpPr>
              <p:spPr>
                <a:xfrm>
                  <a:off x="7305675" y="3400425"/>
                  <a:ext cx="280988" cy="581025"/>
                </a:xfrm>
                <a:custGeom>
                  <a:avLst/>
                  <a:gdLst>
                    <a:gd name="connsiteX0" fmla="*/ 61913 w 280988"/>
                    <a:gd name="connsiteY0" fmla="*/ 0 h 581025"/>
                    <a:gd name="connsiteX1" fmla="*/ 180975 w 280988"/>
                    <a:gd name="connsiteY1" fmla="*/ 23813 h 581025"/>
                    <a:gd name="connsiteX2" fmla="*/ 261938 w 280988"/>
                    <a:gd name="connsiteY2" fmla="*/ 190500 h 581025"/>
                    <a:gd name="connsiteX3" fmla="*/ 276225 w 280988"/>
                    <a:gd name="connsiteY3" fmla="*/ 295275 h 581025"/>
                    <a:gd name="connsiteX4" fmla="*/ 271463 w 280988"/>
                    <a:gd name="connsiteY4" fmla="*/ 338138 h 581025"/>
                    <a:gd name="connsiteX5" fmla="*/ 247650 w 280988"/>
                    <a:gd name="connsiteY5" fmla="*/ 366713 h 581025"/>
                    <a:gd name="connsiteX6" fmla="*/ 195263 w 280988"/>
                    <a:gd name="connsiteY6" fmla="*/ 390525 h 581025"/>
                    <a:gd name="connsiteX7" fmla="*/ 180975 w 280988"/>
                    <a:gd name="connsiteY7" fmla="*/ 404813 h 581025"/>
                    <a:gd name="connsiteX8" fmla="*/ 180975 w 280988"/>
                    <a:gd name="connsiteY8" fmla="*/ 419100 h 581025"/>
                    <a:gd name="connsiteX9" fmla="*/ 200025 w 280988"/>
                    <a:gd name="connsiteY9" fmla="*/ 428625 h 581025"/>
                    <a:gd name="connsiteX10" fmla="*/ 204788 w 280988"/>
                    <a:gd name="connsiteY10" fmla="*/ 542925 h 581025"/>
                    <a:gd name="connsiteX11" fmla="*/ 204788 w 280988"/>
                    <a:gd name="connsiteY11" fmla="*/ 542925 h 581025"/>
                    <a:gd name="connsiteX12" fmla="*/ 219075 w 280988"/>
                    <a:gd name="connsiteY12" fmla="*/ 552450 h 581025"/>
                    <a:gd name="connsiteX13" fmla="*/ 266700 w 280988"/>
                    <a:gd name="connsiteY13" fmla="*/ 552450 h 581025"/>
                    <a:gd name="connsiteX14" fmla="*/ 280988 w 280988"/>
                    <a:gd name="connsiteY14" fmla="*/ 581025 h 581025"/>
                    <a:gd name="connsiteX15" fmla="*/ 0 w 280988"/>
                    <a:gd name="connsiteY15" fmla="*/ 581025 h 581025"/>
                    <a:gd name="connsiteX16" fmla="*/ 9525 w 280988"/>
                    <a:gd name="connsiteY16" fmla="*/ 80963 h 581025"/>
                    <a:gd name="connsiteX17" fmla="*/ 61913 w 280988"/>
                    <a:gd name="connsiteY17" fmla="*/ 0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988" h="581025">
                      <a:moveTo>
                        <a:pt x="61913" y="0"/>
                      </a:moveTo>
                      <a:lnTo>
                        <a:pt x="180975" y="23813"/>
                      </a:lnTo>
                      <a:lnTo>
                        <a:pt x="261938" y="190500"/>
                      </a:lnTo>
                      <a:lnTo>
                        <a:pt x="276225" y="295275"/>
                      </a:lnTo>
                      <a:lnTo>
                        <a:pt x="271463" y="338138"/>
                      </a:lnTo>
                      <a:lnTo>
                        <a:pt x="247650" y="366713"/>
                      </a:lnTo>
                      <a:lnTo>
                        <a:pt x="195263" y="390525"/>
                      </a:lnTo>
                      <a:lnTo>
                        <a:pt x="180975" y="404813"/>
                      </a:lnTo>
                      <a:lnTo>
                        <a:pt x="180975" y="419100"/>
                      </a:lnTo>
                      <a:lnTo>
                        <a:pt x="200025" y="428625"/>
                      </a:lnTo>
                      <a:lnTo>
                        <a:pt x="204788" y="542925"/>
                      </a:lnTo>
                      <a:lnTo>
                        <a:pt x="204788" y="542925"/>
                      </a:lnTo>
                      <a:lnTo>
                        <a:pt x="219075" y="552450"/>
                      </a:lnTo>
                      <a:lnTo>
                        <a:pt x="266700" y="552450"/>
                      </a:lnTo>
                      <a:lnTo>
                        <a:pt x="280988" y="581025"/>
                      </a:lnTo>
                      <a:lnTo>
                        <a:pt x="0" y="581025"/>
                      </a:lnTo>
                      <a:lnTo>
                        <a:pt x="9525" y="80963"/>
                      </a:lnTo>
                      <a:lnTo>
                        <a:pt x="61913" y="0"/>
                      </a:lnTo>
                      <a:close/>
                    </a:path>
                  </a:pathLst>
                </a:custGeom>
                <a:solidFill>
                  <a:schemeClr val="tx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grpSp>
          <p:pic>
            <p:nvPicPr>
              <p:cNvPr id="241" name="Picture 240" descr="family 2.jpg"/>
              <p:cNvPicPr>
                <a:picLocks noChangeAspect="1"/>
              </p:cNvPicPr>
              <p:nvPr/>
            </p:nvPicPr>
            <p:blipFill>
              <a:blip r:embed="rId3"/>
              <a:srcRect l="17500" t="53367" r="63375"/>
              <a:stretch>
                <a:fillRect/>
              </a:stretch>
            </p:blipFill>
            <p:spPr>
              <a:xfrm>
                <a:off x="3809990" y="1966915"/>
                <a:ext cx="728661" cy="1319213"/>
              </a:xfrm>
              <a:prstGeom prst="rect">
                <a:avLst/>
              </a:prstGeom>
              <a:scene3d>
                <a:camera prst="orthographicFront">
                  <a:rot lat="0" lon="10800000" rev="0"/>
                </a:camera>
                <a:lightRig rig="threePt" dir="t"/>
              </a:scene3d>
            </p:spPr>
          </p:pic>
          <p:pic>
            <p:nvPicPr>
              <p:cNvPr id="243" name="Picture 242" descr="wheelchair.jpg"/>
              <p:cNvPicPr>
                <a:picLocks noChangeAspect="1"/>
              </p:cNvPicPr>
              <p:nvPr/>
            </p:nvPicPr>
            <p:blipFill>
              <a:blip r:embed="rId2"/>
              <a:srcRect l="17400" t="67056" r="75004"/>
              <a:stretch>
                <a:fillRect/>
              </a:stretch>
            </p:blipFill>
            <p:spPr>
              <a:xfrm>
                <a:off x="4459473" y="2857490"/>
                <a:ext cx="131433" cy="429071"/>
              </a:xfrm>
              <a:prstGeom prst="rect">
                <a:avLst/>
              </a:prstGeom>
            </p:spPr>
          </p:pic>
        </p:grpSp>
        <p:sp>
          <p:nvSpPr>
            <p:cNvPr id="248" name="Text Box 6"/>
            <p:cNvSpPr txBox="1">
              <a:spLocks noChangeArrowheads="1"/>
            </p:cNvSpPr>
            <p:nvPr/>
          </p:nvSpPr>
          <p:spPr bwMode="auto">
            <a:xfrm>
              <a:off x="3392444" y="3744247"/>
              <a:ext cx="1661140" cy="246088"/>
            </a:xfrm>
            <a:prstGeom prst="rect">
              <a:avLst/>
            </a:prstGeom>
            <a:noFill/>
            <a:ln w="9525">
              <a:noFill/>
              <a:miter lim="800000"/>
              <a:headEnd/>
              <a:tailEnd/>
            </a:ln>
          </p:spPr>
          <p:txBody>
            <a:bodyPr lIns="121789" tIns="60894" rIns="121789" bIns="60894">
              <a:spAutoFit/>
            </a:bodyPr>
            <a:lstStyle/>
            <a:p>
              <a:pPr algn="ctr" eaLnBrk="0" hangingPunct="0">
                <a:spcBef>
                  <a:spcPts val="0"/>
                </a:spcBef>
              </a:pPr>
              <a:r>
                <a:rPr lang="en-US" sz="800" b="1" dirty="0" smtClean="0">
                  <a:solidFill>
                    <a:schemeClr val="bg2">
                      <a:lumMod val="75000"/>
                    </a:schemeClr>
                  </a:solidFill>
                  <a:latin typeface="Arial Black" pitchFamily="34" charset="0"/>
                </a:rPr>
                <a:t>Soldier &amp; Family</a:t>
              </a:r>
              <a:endParaRPr lang="en-US" sz="800" b="1" dirty="0">
                <a:solidFill>
                  <a:schemeClr val="bg2">
                    <a:lumMod val="75000"/>
                  </a:schemeClr>
                </a:solidFill>
                <a:latin typeface="Arial Black" pitchFamily="34" charset="0"/>
              </a:endParaRPr>
            </a:p>
          </p:txBody>
        </p:sp>
      </p:grpSp>
      <p:sp>
        <p:nvSpPr>
          <p:cNvPr id="2" name="Title 1"/>
          <p:cNvSpPr>
            <a:spLocks noGrp="1"/>
          </p:cNvSpPr>
          <p:nvPr>
            <p:ph type="title"/>
          </p:nvPr>
        </p:nvSpPr>
        <p:spPr>
          <a:xfrm>
            <a:off x="303668" y="197964"/>
            <a:ext cx="7687055" cy="1432874"/>
          </a:xfrm>
        </p:spPr>
        <p:txBody>
          <a:bodyPr/>
          <a:lstStyle/>
          <a:p>
            <a:r>
              <a:rPr lang="en-US" dirty="0" smtClean="0"/>
              <a:t>Comprehensive </a:t>
            </a:r>
            <a:br>
              <a:rPr lang="en-US" dirty="0" smtClean="0"/>
            </a:br>
            <a:r>
              <a:rPr lang="en-US" dirty="0" smtClean="0"/>
              <a:t>transition </a:t>
            </a:r>
            <a:br>
              <a:rPr lang="en-US" dirty="0" smtClean="0"/>
            </a:br>
            <a:r>
              <a:rPr lang="en-US" dirty="0" smtClean="0"/>
              <a:t>plAN (CTP)</a:t>
            </a:r>
            <a:endParaRPr lang="en-US" dirty="0"/>
          </a:p>
        </p:txBody>
      </p:sp>
      <p:sp>
        <p:nvSpPr>
          <p:cNvPr id="7" name="Slide Number Placeholder 6"/>
          <p:cNvSpPr>
            <a:spLocks noGrp="1"/>
          </p:cNvSpPr>
          <p:nvPr>
            <p:ph type="sldNum" sz="quarter" idx="17"/>
          </p:nvPr>
        </p:nvSpPr>
        <p:spPr/>
        <p:txBody>
          <a:bodyPr/>
          <a:lstStyle/>
          <a:p>
            <a:fld id="{1C499408-8A03-426E-91E5-D2C7C8C76C3E}" type="slidenum">
              <a:rPr lang="en-US" smtClean="0"/>
              <a:pPr/>
              <a:t>9</a:t>
            </a:fld>
            <a:endParaRPr lang="en-US"/>
          </a:p>
        </p:txBody>
      </p:sp>
      <p:grpSp>
        <p:nvGrpSpPr>
          <p:cNvPr id="9" name="Group 334"/>
          <p:cNvGrpSpPr/>
          <p:nvPr/>
        </p:nvGrpSpPr>
        <p:grpSpPr>
          <a:xfrm>
            <a:off x="7774447" y="2654695"/>
            <a:ext cx="899287" cy="2242130"/>
            <a:chOff x="7175055" y="3745340"/>
            <a:chExt cx="908241" cy="2242130"/>
          </a:xfrm>
        </p:grpSpPr>
        <p:sp>
          <p:nvSpPr>
            <p:cNvPr id="319" name="Freeform 318"/>
            <p:cNvSpPr/>
            <p:nvPr/>
          </p:nvSpPr>
          <p:spPr>
            <a:xfrm rot="923139">
              <a:off x="7175055" y="4102306"/>
              <a:ext cx="478572" cy="1885164"/>
            </a:xfrm>
            <a:custGeom>
              <a:avLst/>
              <a:gdLst>
                <a:gd name="connsiteX0" fmla="*/ 0 w 966788"/>
                <a:gd name="connsiteY0" fmla="*/ 1185863 h 1876425"/>
                <a:gd name="connsiteX1" fmla="*/ 4763 w 966788"/>
                <a:gd name="connsiteY1" fmla="*/ 1876425 h 1876425"/>
                <a:gd name="connsiteX2" fmla="*/ 152400 w 966788"/>
                <a:gd name="connsiteY2" fmla="*/ 1833563 h 1876425"/>
                <a:gd name="connsiteX3" fmla="*/ 242888 w 966788"/>
                <a:gd name="connsiteY3" fmla="*/ 1795463 h 1876425"/>
                <a:gd name="connsiteX4" fmla="*/ 290513 w 966788"/>
                <a:gd name="connsiteY4" fmla="*/ 1766888 h 1876425"/>
                <a:gd name="connsiteX5" fmla="*/ 328613 w 966788"/>
                <a:gd name="connsiteY5" fmla="*/ 1747838 h 1876425"/>
                <a:gd name="connsiteX6" fmla="*/ 366713 w 966788"/>
                <a:gd name="connsiteY6" fmla="*/ 1724025 h 1876425"/>
                <a:gd name="connsiteX7" fmla="*/ 404813 w 966788"/>
                <a:gd name="connsiteY7" fmla="*/ 1695450 h 1876425"/>
                <a:gd name="connsiteX8" fmla="*/ 447675 w 966788"/>
                <a:gd name="connsiteY8" fmla="*/ 1662113 h 1876425"/>
                <a:gd name="connsiteX9" fmla="*/ 481013 w 966788"/>
                <a:gd name="connsiteY9" fmla="*/ 1628775 h 1876425"/>
                <a:gd name="connsiteX10" fmla="*/ 538163 w 966788"/>
                <a:gd name="connsiteY10" fmla="*/ 1581150 h 1876425"/>
                <a:gd name="connsiteX11" fmla="*/ 585788 w 966788"/>
                <a:gd name="connsiteY11" fmla="*/ 1528763 h 1876425"/>
                <a:gd name="connsiteX12" fmla="*/ 628650 w 966788"/>
                <a:gd name="connsiteY12" fmla="*/ 1466850 h 1876425"/>
                <a:gd name="connsiteX13" fmla="*/ 676275 w 966788"/>
                <a:gd name="connsiteY13" fmla="*/ 1404938 h 1876425"/>
                <a:gd name="connsiteX14" fmla="*/ 704850 w 966788"/>
                <a:gd name="connsiteY14" fmla="*/ 1357313 h 1876425"/>
                <a:gd name="connsiteX15" fmla="*/ 733425 w 966788"/>
                <a:gd name="connsiteY15" fmla="*/ 1295400 h 1876425"/>
                <a:gd name="connsiteX16" fmla="*/ 766763 w 966788"/>
                <a:gd name="connsiteY16" fmla="*/ 1223963 h 1876425"/>
                <a:gd name="connsiteX17" fmla="*/ 804863 w 966788"/>
                <a:gd name="connsiteY17" fmla="*/ 1104900 h 1876425"/>
                <a:gd name="connsiteX18" fmla="*/ 819150 w 966788"/>
                <a:gd name="connsiteY18" fmla="*/ 1033463 h 1876425"/>
                <a:gd name="connsiteX19" fmla="*/ 828675 w 966788"/>
                <a:gd name="connsiteY19" fmla="*/ 985838 h 1876425"/>
                <a:gd name="connsiteX20" fmla="*/ 838200 w 966788"/>
                <a:gd name="connsiteY20" fmla="*/ 904875 h 1876425"/>
                <a:gd name="connsiteX21" fmla="*/ 842963 w 966788"/>
                <a:gd name="connsiteY21" fmla="*/ 838200 h 1876425"/>
                <a:gd name="connsiteX22" fmla="*/ 852488 w 966788"/>
                <a:gd name="connsiteY22" fmla="*/ 742950 h 1876425"/>
                <a:gd name="connsiteX23" fmla="*/ 847725 w 966788"/>
                <a:gd name="connsiteY23" fmla="*/ 433388 h 1876425"/>
                <a:gd name="connsiteX24" fmla="*/ 966788 w 966788"/>
                <a:gd name="connsiteY24" fmla="*/ 433388 h 1876425"/>
                <a:gd name="connsiteX25" fmla="*/ 504825 w 966788"/>
                <a:gd name="connsiteY25" fmla="*/ 0 h 1876425"/>
                <a:gd name="connsiteX26" fmla="*/ 52388 w 966788"/>
                <a:gd name="connsiteY26" fmla="*/ 433388 h 1876425"/>
                <a:gd name="connsiteX27" fmla="*/ 161925 w 966788"/>
                <a:gd name="connsiteY27" fmla="*/ 433388 h 1876425"/>
                <a:gd name="connsiteX28" fmla="*/ 157163 w 966788"/>
                <a:gd name="connsiteY28" fmla="*/ 881063 h 1876425"/>
                <a:gd name="connsiteX29" fmla="*/ 147638 w 966788"/>
                <a:gd name="connsiteY29" fmla="*/ 947738 h 1876425"/>
                <a:gd name="connsiteX30" fmla="*/ 128588 w 966788"/>
                <a:gd name="connsiteY30" fmla="*/ 1014413 h 1876425"/>
                <a:gd name="connsiteX31" fmla="*/ 100013 w 966788"/>
                <a:gd name="connsiteY31" fmla="*/ 1071563 h 1876425"/>
                <a:gd name="connsiteX32" fmla="*/ 71438 w 966788"/>
                <a:gd name="connsiteY32" fmla="*/ 1104900 h 1876425"/>
                <a:gd name="connsiteX33" fmla="*/ 28575 w 966788"/>
                <a:gd name="connsiteY33" fmla="*/ 1138238 h 1876425"/>
                <a:gd name="connsiteX34" fmla="*/ 0 w 966788"/>
                <a:gd name="connsiteY34" fmla="*/ 1185863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66788" h="1876425">
                  <a:moveTo>
                    <a:pt x="0" y="1185863"/>
                  </a:moveTo>
                  <a:cubicBezTo>
                    <a:pt x="1588" y="1416050"/>
                    <a:pt x="3175" y="1646238"/>
                    <a:pt x="4763" y="1876425"/>
                  </a:cubicBezTo>
                  <a:lnTo>
                    <a:pt x="152400" y="1833563"/>
                  </a:lnTo>
                  <a:lnTo>
                    <a:pt x="242888" y="1795463"/>
                  </a:lnTo>
                  <a:lnTo>
                    <a:pt x="290513" y="1766888"/>
                  </a:lnTo>
                  <a:lnTo>
                    <a:pt x="328613" y="1747838"/>
                  </a:lnTo>
                  <a:lnTo>
                    <a:pt x="366713" y="1724025"/>
                  </a:lnTo>
                  <a:lnTo>
                    <a:pt x="404813" y="1695450"/>
                  </a:lnTo>
                  <a:lnTo>
                    <a:pt x="447675" y="1662113"/>
                  </a:lnTo>
                  <a:lnTo>
                    <a:pt x="481013" y="1628775"/>
                  </a:lnTo>
                  <a:lnTo>
                    <a:pt x="538163" y="1581150"/>
                  </a:lnTo>
                  <a:lnTo>
                    <a:pt x="585788" y="1528763"/>
                  </a:lnTo>
                  <a:lnTo>
                    <a:pt x="628650" y="1466850"/>
                  </a:lnTo>
                  <a:lnTo>
                    <a:pt x="676275" y="1404938"/>
                  </a:lnTo>
                  <a:lnTo>
                    <a:pt x="704850" y="1357313"/>
                  </a:lnTo>
                  <a:lnTo>
                    <a:pt x="733425" y="1295400"/>
                  </a:lnTo>
                  <a:lnTo>
                    <a:pt x="766763" y="1223963"/>
                  </a:lnTo>
                  <a:lnTo>
                    <a:pt x="804863" y="1104900"/>
                  </a:lnTo>
                  <a:lnTo>
                    <a:pt x="819150" y="1033463"/>
                  </a:lnTo>
                  <a:lnTo>
                    <a:pt x="828675" y="985838"/>
                  </a:lnTo>
                  <a:lnTo>
                    <a:pt x="838200" y="904875"/>
                  </a:lnTo>
                  <a:lnTo>
                    <a:pt x="842963" y="838200"/>
                  </a:lnTo>
                  <a:lnTo>
                    <a:pt x="852488" y="742950"/>
                  </a:lnTo>
                  <a:cubicBezTo>
                    <a:pt x="850900" y="639763"/>
                    <a:pt x="849313" y="536575"/>
                    <a:pt x="847725" y="433388"/>
                  </a:cubicBezTo>
                  <a:lnTo>
                    <a:pt x="966788" y="433388"/>
                  </a:lnTo>
                  <a:lnTo>
                    <a:pt x="504825" y="0"/>
                  </a:lnTo>
                  <a:lnTo>
                    <a:pt x="52388" y="433388"/>
                  </a:lnTo>
                  <a:lnTo>
                    <a:pt x="161925" y="433388"/>
                  </a:lnTo>
                  <a:cubicBezTo>
                    <a:pt x="160338" y="582613"/>
                    <a:pt x="158750" y="731838"/>
                    <a:pt x="157163" y="881063"/>
                  </a:cubicBezTo>
                  <a:lnTo>
                    <a:pt x="147638" y="947738"/>
                  </a:lnTo>
                  <a:lnTo>
                    <a:pt x="128588" y="1014413"/>
                  </a:lnTo>
                  <a:lnTo>
                    <a:pt x="100013" y="1071563"/>
                  </a:lnTo>
                  <a:lnTo>
                    <a:pt x="71438" y="1104900"/>
                  </a:lnTo>
                  <a:lnTo>
                    <a:pt x="28575" y="1138238"/>
                  </a:lnTo>
                  <a:lnTo>
                    <a:pt x="0" y="1185863"/>
                  </a:lnTo>
                  <a:close/>
                </a:path>
              </a:pathLst>
            </a:custGeom>
            <a:gradFill>
              <a:gsLst>
                <a:gs pos="26000">
                  <a:schemeClr val="accent4">
                    <a:lumMod val="60000"/>
                    <a:lumOff val="40000"/>
                  </a:schemeClr>
                </a:gs>
                <a:gs pos="76000">
                  <a:schemeClr val="accent4">
                    <a:lumMod val="40000"/>
                    <a:lumOff val="60000"/>
                  </a:schemeClr>
                </a:gs>
                <a:gs pos="100000">
                  <a:schemeClr val="accent1">
                    <a:tint val="23500"/>
                    <a:satMod val="160000"/>
                  </a:schemeClr>
                </a:gs>
              </a:gsLst>
              <a:lin ang="5400000" scaled="1"/>
            </a:gra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322" name="Text Box 12"/>
            <p:cNvSpPr txBox="1">
              <a:spLocks noChangeArrowheads="1"/>
            </p:cNvSpPr>
            <p:nvPr/>
          </p:nvSpPr>
          <p:spPr bwMode="auto">
            <a:xfrm>
              <a:off x="7254805" y="3745340"/>
              <a:ext cx="828491" cy="369199"/>
            </a:xfrm>
            <a:prstGeom prst="rect">
              <a:avLst/>
            </a:prstGeom>
            <a:noFill/>
            <a:ln w="9525">
              <a:noFill/>
              <a:miter lim="800000"/>
              <a:headEnd/>
              <a:tailEnd/>
            </a:ln>
          </p:spPr>
          <p:txBody>
            <a:bodyPr wrap="square" lIns="121789" tIns="60894" rIns="121789" bIns="60894">
              <a:spAutoFit/>
            </a:bodyPr>
            <a:lstStyle/>
            <a:p>
              <a:pPr algn="ctr" eaLnBrk="0" hangingPunct="0">
                <a:spcBef>
                  <a:spcPts val="0"/>
                </a:spcBef>
              </a:pPr>
              <a:r>
                <a:rPr lang="en-US" sz="800" b="1" dirty="0" smtClean="0">
                  <a:latin typeface="Arial Black" pitchFamily="34" charset="0"/>
                </a:rPr>
                <a:t>Veteran</a:t>
              </a:r>
            </a:p>
            <a:p>
              <a:pPr algn="ctr" eaLnBrk="0" hangingPunct="0">
                <a:spcBef>
                  <a:spcPts val="0"/>
                </a:spcBef>
              </a:pPr>
              <a:r>
                <a:rPr lang="en-US" sz="800" b="1" dirty="0" smtClean="0">
                  <a:latin typeface="Arial Black" pitchFamily="34" charset="0"/>
                </a:rPr>
                <a:t>Status</a:t>
              </a:r>
              <a:endParaRPr lang="en-US" sz="800" b="1" dirty="0">
                <a:latin typeface="Arial Black" pitchFamily="34" charset="0"/>
              </a:endParaRPr>
            </a:p>
          </p:txBody>
        </p:sp>
      </p:grpSp>
      <p:grpSp>
        <p:nvGrpSpPr>
          <p:cNvPr id="10" name="Group 337"/>
          <p:cNvGrpSpPr/>
          <p:nvPr/>
        </p:nvGrpSpPr>
        <p:grpSpPr>
          <a:xfrm>
            <a:off x="7220932" y="1636877"/>
            <a:ext cx="798356" cy="880872"/>
            <a:chOff x="7220932" y="2779776"/>
            <a:chExt cx="798356" cy="880872"/>
          </a:xfrm>
        </p:grpSpPr>
        <p:sp>
          <p:nvSpPr>
            <p:cNvPr id="324" name="Rectangle 323"/>
            <p:cNvSpPr/>
            <p:nvPr/>
          </p:nvSpPr>
          <p:spPr>
            <a:xfrm>
              <a:off x="7220932" y="2779776"/>
              <a:ext cx="798356" cy="880872"/>
            </a:xfrm>
            <a:prstGeom prst="rect">
              <a:avLst/>
            </a:prstGeom>
            <a:solidFill>
              <a:schemeClr val="bg1"/>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327" name="Text Box 12"/>
            <p:cNvSpPr txBox="1">
              <a:spLocks noChangeArrowheads="1"/>
            </p:cNvSpPr>
            <p:nvPr/>
          </p:nvSpPr>
          <p:spPr bwMode="auto">
            <a:xfrm>
              <a:off x="7223760" y="2925428"/>
              <a:ext cx="774192" cy="369199"/>
            </a:xfrm>
            <a:prstGeom prst="rect">
              <a:avLst/>
            </a:prstGeom>
            <a:noFill/>
            <a:ln w="9525">
              <a:noFill/>
              <a:miter lim="800000"/>
              <a:headEnd/>
              <a:tailEnd/>
            </a:ln>
          </p:spPr>
          <p:txBody>
            <a:bodyPr wrap="square" lIns="121789" tIns="60894" rIns="121789" bIns="60894">
              <a:spAutoFit/>
            </a:bodyPr>
            <a:lstStyle/>
            <a:p>
              <a:pPr algn="ctr" eaLnBrk="0" hangingPunct="0">
                <a:spcBef>
                  <a:spcPts val="0"/>
                </a:spcBef>
              </a:pPr>
              <a:r>
                <a:rPr lang="en-US" sz="800" b="1" dirty="0" smtClean="0">
                  <a:latin typeface="Arial Black" pitchFamily="34" charset="0"/>
                </a:rPr>
                <a:t>Dept. of Labor</a:t>
              </a:r>
              <a:endParaRPr lang="en-US" sz="800" b="1" dirty="0">
                <a:latin typeface="Arial Black" pitchFamily="34" charset="0"/>
              </a:endParaRPr>
            </a:p>
          </p:txBody>
        </p:sp>
      </p:grpSp>
      <p:grpSp>
        <p:nvGrpSpPr>
          <p:cNvPr id="11" name="Group 335"/>
          <p:cNvGrpSpPr/>
          <p:nvPr/>
        </p:nvGrpSpPr>
        <p:grpSpPr>
          <a:xfrm>
            <a:off x="7046048" y="2499050"/>
            <a:ext cx="892292" cy="2056824"/>
            <a:chOff x="6316021" y="3598404"/>
            <a:chExt cx="892292" cy="2056824"/>
          </a:xfrm>
        </p:grpSpPr>
        <p:sp>
          <p:nvSpPr>
            <p:cNvPr id="320" name="Freeform 319"/>
            <p:cNvSpPr/>
            <p:nvPr/>
          </p:nvSpPr>
          <p:spPr>
            <a:xfrm rot="20247737">
              <a:off x="6729741" y="4016747"/>
              <a:ext cx="478572" cy="1638481"/>
            </a:xfrm>
            <a:custGeom>
              <a:avLst/>
              <a:gdLst>
                <a:gd name="connsiteX0" fmla="*/ 0 w 966788"/>
                <a:gd name="connsiteY0" fmla="*/ 1185863 h 1876425"/>
                <a:gd name="connsiteX1" fmla="*/ 4763 w 966788"/>
                <a:gd name="connsiteY1" fmla="*/ 1876425 h 1876425"/>
                <a:gd name="connsiteX2" fmla="*/ 152400 w 966788"/>
                <a:gd name="connsiteY2" fmla="*/ 1833563 h 1876425"/>
                <a:gd name="connsiteX3" fmla="*/ 242888 w 966788"/>
                <a:gd name="connsiteY3" fmla="*/ 1795463 h 1876425"/>
                <a:gd name="connsiteX4" fmla="*/ 290513 w 966788"/>
                <a:gd name="connsiteY4" fmla="*/ 1766888 h 1876425"/>
                <a:gd name="connsiteX5" fmla="*/ 328613 w 966788"/>
                <a:gd name="connsiteY5" fmla="*/ 1747838 h 1876425"/>
                <a:gd name="connsiteX6" fmla="*/ 366713 w 966788"/>
                <a:gd name="connsiteY6" fmla="*/ 1724025 h 1876425"/>
                <a:gd name="connsiteX7" fmla="*/ 404813 w 966788"/>
                <a:gd name="connsiteY7" fmla="*/ 1695450 h 1876425"/>
                <a:gd name="connsiteX8" fmla="*/ 447675 w 966788"/>
                <a:gd name="connsiteY8" fmla="*/ 1662113 h 1876425"/>
                <a:gd name="connsiteX9" fmla="*/ 481013 w 966788"/>
                <a:gd name="connsiteY9" fmla="*/ 1628775 h 1876425"/>
                <a:gd name="connsiteX10" fmla="*/ 538163 w 966788"/>
                <a:gd name="connsiteY10" fmla="*/ 1581150 h 1876425"/>
                <a:gd name="connsiteX11" fmla="*/ 585788 w 966788"/>
                <a:gd name="connsiteY11" fmla="*/ 1528763 h 1876425"/>
                <a:gd name="connsiteX12" fmla="*/ 628650 w 966788"/>
                <a:gd name="connsiteY12" fmla="*/ 1466850 h 1876425"/>
                <a:gd name="connsiteX13" fmla="*/ 676275 w 966788"/>
                <a:gd name="connsiteY13" fmla="*/ 1404938 h 1876425"/>
                <a:gd name="connsiteX14" fmla="*/ 704850 w 966788"/>
                <a:gd name="connsiteY14" fmla="*/ 1357313 h 1876425"/>
                <a:gd name="connsiteX15" fmla="*/ 733425 w 966788"/>
                <a:gd name="connsiteY15" fmla="*/ 1295400 h 1876425"/>
                <a:gd name="connsiteX16" fmla="*/ 766763 w 966788"/>
                <a:gd name="connsiteY16" fmla="*/ 1223963 h 1876425"/>
                <a:gd name="connsiteX17" fmla="*/ 804863 w 966788"/>
                <a:gd name="connsiteY17" fmla="*/ 1104900 h 1876425"/>
                <a:gd name="connsiteX18" fmla="*/ 819150 w 966788"/>
                <a:gd name="connsiteY18" fmla="*/ 1033463 h 1876425"/>
                <a:gd name="connsiteX19" fmla="*/ 828675 w 966788"/>
                <a:gd name="connsiteY19" fmla="*/ 985838 h 1876425"/>
                <a:gd name="connsiteX20" fmla="*/ 838200 w 966788"/>
                <a:gd name="connsiteY20" fmla="*/ 904875 h 1876425"/>
                <a:gd name="connsiteX21" fmla="*/ 842963 w 966788"/>
                <a:gd name="connsiteY21" fmla="*/ 838200 h 1876425"/>
                <a:gd name="connsiteX22" fmla="*/ 852488 w 966788"/>
                <a:gd name="connsiteY22" fmla="*/ 742950 h 1876425"/>
                <a:gd name="connsiteX23" fmla="*/ 847725 w 966788"/>
                <a:gd name="connsiteY23" fmla="*/ 433388 h 1876425"/>
                <a:gd name="connsiteX24" fmla="*/ 966788 w 966788"/>
                <a:gd name="connsiteY24" fmla="*/ 433388 h 1876425"/>
                <a:gd name="connsiteX25" fmla="*/ 504825 w 966788"/>
                <a:gd name="connsiteY25" fmla="*/ 0 h 1876425"/>
                <a:gd name="connsiteX26" fmla="*/ 52388 w 966788"/>
                <a:gd name="connsiteY26" fmla="*/ 433388 h 1876425"/>
                <a:gd name="connsiteX27" fmla="*/ 161925 w 966788"/>
                <a:gd name="connsiteY27" fmla="*/ 433388 h 1876425"/>
                <a:gd name="connsiteX28" fmla="*/ 157163 w 966788"/>
                <a:gd name="connsiteY28" fmla="*/ 881063 h 1876425"/>
                <a:gd name="connsiteX29" fmla="*/ 147638 w 966788"/>
                <a:gd name="connsiteY29" fmla="*/ 947738 h 1876425"/>
                <a:gd name="connsiteX30" fmla="*/ 128588 w 966788"/>
                <a:gd name="connsiteY30" fmla="*/ 1014413 h 1876425"/>
                <a:gd name="connsiteX31" fmla="*/ 100013 w 966788"/>
                <a:gd name="connsiteY31" fmla="*/ 1071563 h 1876425"/>
                <a:gd name="connsiteX32" fmla="*/ 71438 w 966788"/>
                <a:gd name="connsiteY32" fmla="*/ 1104900 h 1876425"/>
                <a:gd name="connsiteX33" fmla="*/ 28575 w 966788"/>
                <a:gd name="connsiteY33" fmla="*/ 1138238 h 1876425"/>
                <a:gd name="connsiteX34" fmla="*/ 0 w 966788"/>
                <a:gd name="connsiteY34" fmla="*/ 1185863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66788" h="1876425">
                  <a:moveTo>
                    <a:pt x="0" y="1185863"/>
                  </a:moveTo>
                  <a:cubicBezTo>
                    <a:pt x="1588" y="1416050"/>
                    <a:pt x="3175" y="1646238"/>
                    <a:pt x="4763" y="1876425"/>
                  </a:cubicBezTo>
                  <a:lnTo>
                    <a:pt x="152400" y="1833563"/>
                  </a:lnTo>
                  <a:lnTo>
                    <a:pt x="242888" y="1795463"/>
                  </a:lnTo>
                  <a:lnTo>
                    <a:pt x="290513" y="1766888"/>
                  </a:lnTo>
                  <a:lnTo>
                    <a:pt x="328613" y="1747838"/>
                  </a:lnTo>
                  <a:lnTo>
                    <a:pt x="366713" y="1724025"/>
                  </a:lnTo>
                  <a:lnTo>
                    <a:pt x="404813" y="1695450"/>
                  </a:lnTo>
                  <a:lnTo>
                    <a:pt x="447675" y="1662113"/>
                  </a:lnTo>
                  <a:lnTo>
                    <a:pt x="481013" y="1628775"/>
                  </a:lnTo>
                  <a:lnTo>
                    <a:pt x="538163" y="1581150"/>
                  </a:lnTo>
                  <a:lnTo>
                    <a:pt x="585788" y="1528763"/>
                  </a:lnTo>
                  <a:lnTo>
                    <a:pt x="628650" y="1466850"/>
                  </a:lnTo>
                  <a:lnTo>
                    <a:pt x="676275" y="1404938"/>
                  </a:lnTo>
                  <a:lnTo>
                    <a:pt x="704850" y="1357313"/>
                  </a:lnTo>
                  <a:lnTo>
                    <a:pt x="733425" y="1295400"/>
                  </a:lnTo>
                  <a:lnTo>
                    <a:pt x="766763" y="1223963"/>
                  </a:lnTo>
                  <a:lnTo>
                    <a:pt x="804863" y="1104900"/>
                  </a:lnTo>
                  <a:lnTo>
                    <a:pt x="819150" y="1033463"/>
                  </a:lnTo>
                  <a:lnTo>
                    <a:pt x="828675" y="985838"/>
                  </a:lnTo>
                  <a:lnTo>
                    <a:pt x="838200" y="904875"/>
                  </a:lnTo>
                  <a:lnTo>
                    <a:pt x="842963" y="838200"/>
                  </a:lnTo>
                  <a:lnTo>
                    <a:pt x="852488" y="742950"/>
                  </a:lnTo>
                  <a:cubicBezTo>
                    <a:pt x="850900" y="639763"/>
                    <a:pt x="849313" y="536575"/>
                    <a:pt x="847725" y="433388"/>
                  </a:cubicBezTo>
                  <a:lnTo>
                    <a:pt x="966788" y="433388"/>
                  </a:lnTo>
                  <a:lnTo>
                    <a:pt x="504825" y="0"/>
                  </a:lnTo>
                  <a:lnTo>
                    <a:pt x="52388" y="433388"/>
                  </a:lnTo>
                  <a:lnTo>
                    <a:pt x="161925" y="433388"/>
                  </a:lnTo>
                  <a:cubicBezTo>
                    <a:pt x="160338" y="582613"/>
                    <a:pt x="158750" y="731838"/>
                    <a:pt x="157163" y="881063"/>
                  </a:cubicBezTo>
                  <a:lnTo>
                    <a:pt x="147638" y="947738"/>
                  </a:lnTo>
                  <a:lnTo>
                    <a:pt x="128588" y="1014413"/>
                  </a:lnTo>
                  <a:lnTo>
                    <a:pt x="100013" y="1071563"/>
                  </a:lnTo>
                  <a:lnTo>
                    <a:pt x="71438" y="1104900"/>
                  </a:lnTo>
                  <a:lnTo>
                    <a:pt x="28575" y="1138238"/>
                  </a:lnTo>
                  <a:lnTo>
                    <a:pt x="0" y="1185863"/>
                  </a:lnTo>
                  <a:close/>
                </a:path>
              </a:pathLst>
            </a:custGeom>
            <a:gradFill flip="none" rotWithShape="1">
              <a:gsLst>
                <a:gs pos="26000">
                  <a:schemeClr val="accent2">
                    <a:lumMod val="60000"/>
                    <a:lumOff val="40000"/>
                  </a:schemeClr>
                </a:gs>
                <a:gs pos="76000">
                  <a:schemeClr val="accent2">
                    <a:lumMod val="40000"/>
                    <a:lumOff val="60000"/>
                  </a:schemeClr>
                </a:gs>
                <a:gs pos="100000">
                  <a:schemeClr val="accent1">
                    <a:tint val="23500"/>
                    <a:satMod val="160000"/>
                  </a:schemeClr>
                </a:gs>
              </a:gsLst>
              <a:lin ang="5400000" scaled="1"/>
              <a:tileRect/>
            </a:gra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321" name="Text Box 12"/>
            <p:cNvSpPr txBox="1">
              <a:spLocks noChangeArrowheads="1"/>
            </p:cNvSpPr>
            <p:nvPr/>
          </p:nvSpPr>
          <p:spPr bwMode="auto">
            <a:xfrm>
              <a:off x="6316021" y="3598404"/>
              <a:ext cx="761435" cy="492309"/>
            </a:xfrm>
            <a:prstGeom prst="rect">
              <a:avLst/>
            </a:prstGeom>
            <a:noFill/>
            <a:ln w="9525">
              <a:noFill/>
              <a:miter lim="800000"/>
              <a:headEnd/>
              <a:tailEnd/>
            </a:ln>
          </p:spPr>
          <p:txBody>
            <a:bodyPr wrap="square" lIns="121789" tIns="60894" rIns="121789" bIns="60894">
              <a:spAutoFit/>
            </a:bodyPr>
            <a:lstStyle/>
            <a:p>
              <a:pPr algn="ctr" eaLnBrk="0" hangingPunct="0">
                <a:spcBef>
                  <a:spcPct val="50000"/>
                </a:spcBef>
              </a:pPr>
              <a:r>
                <a:rPr lang="en-US" sz="800" b="1" dirty="0" smtClean="0">
                  <a:latin typeface="Arial Black" pitchFamily="34" charset="0"/>
                </a:rPr>
                <a:t>Return to the Force</a:t>
              </a:r>
              <a:endParaRPr lang="en-US" sz="800" b="1" dirty="0">
                <a:latin typeface="Arial Black" pitchFamily="34" charset="0"/>
              </a:endParaRPr>
            </a:p>
          </p:txBody>
        </p:sp>
      </p:grpSp>
      <p:grpSp>
        <p:nvGrpSpPr>
          <p:cNvPr id="12" name="Group 358"/>
          <p:cNvGrpSpPr/>
          <p:nvPr/>
        </p:nvGrpSpPr>
        <p:grpSpPr>
          <a:xfrm>
            <a:off x="2339376" y="4133905"/>
            <a:ext cx="5807391" cy="704677"/>
            <a:chOff x="1764582" y="5212711"/>
            <a:chExt cx="5807391" cy="917448"/>
          </a:xfrm>
        </p:grpSpPr>
        <p:grpSp>
          <p:nvGrpSpPr>
            <p:cNvPr id="13" name="Group 333"/>
            <p:cNvGrpSpPr/>
            <p:nvPr/>
          </p:nvGrpSpPr>
          <p:grpSpPr>
            <a:xfrm>
              <a:off x="5471714" y="5215759"/>
              <a:ext cx="2100259" cy="914400"/>
              <a:chOff x="5377444" y="5093208"/>
              <a:chExt cx="2100259" cy="914400"/>
            </a:xfrm>
          </p:grpSpPr>
          <p:sp>
            <p:nvSpPr>
              <p:cNvPr id="297" name="Right Arrow 296"/>
              <p:cNvSpPr/>
              <p:nvPr/>
            </p:nvSpPr>
            <p:spPr>
              <a:xfrm>
                <a:off x="5377444" y="5093208"/>
                <a:ext cx="1883846" cy="914400"/>
              </a:xfrm>
              <a:prstGeom prst="rightArrow">
                <a:avLst>
                  <a:gd name="adj1" fmla="val 74771"/>
                  <a:gd name="adj2" fmla="val 48166"/>
                </a:avLst>
              </a:prstGeom>
              <a:gradFill>
                <a:gsLst>
                  <a:gs pos="40000">
                    <a:schemeClr val="accent1">
                      <a:tint val="66000"/>
                      <a:satMod val="160000"/>
                    </a:schemeClr>
                  </a:gs>
                  <a:gs pos="76000">
                    <a:schemeClr val="accent1">
                      <a:tint val="44500"/>
                      <a:satMod val="160000"/>
                    </a:schemeClr>
                  </a:gs>
                  <a:gs pos="100000">
                    <a:schemeClr val="accent1">
                      <a:tint val="23500"/>
                      <a:satMod val="160000"/>
                    </a:schemeClr>
                  </a:gs>
                </a:gsLst>
                <a:lin ang="10800000" scaled="1"/>
              </a:gra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302" name="Text Box 6"/>
              <p:cNvSpPr txBox="1">
                <a:spLocks noChangeArrowheads="1"/>
              </p:cNvSpPr>
              <p:nvPr/>
            </p:nvSpPr>
            <p:spPr bwMode="auto">
              <a:xfrm>
                <a:off x="5710951" y="5408081"/>
                <a:ext cx="1766752" cy="246088"/>
              </a:xfrm>
              <a:prstGeom prst="rect">
                <a:avLst/>
              </a:prstGeom>
              <a:noFill/>
              <a:ln w="9525">
                <a:noFill/>
                <a:miter lim="800000"/>
                <a:headEnd/>
                <a:tailEnd/>
              </a:ln>
            </p:spPr>
            <p:txBody>
              <a:bodyPr wrap="square" lIns="121789" tIns="60894" rIns="121789" bIns="60894">
                <a:spAutoFit/>
              </a:bodyPr>
              <a:lstStyle/>
              <a:p>
                <a:pPr algn="ctr" eaLnBrk="0" hangingPunct="0">
                  <a:spcBef>
                    <a:spcPct val="50000"/>
                  </a:spcBef>
                </a:pPr>
                <a:r>
                  <a:rPr lang="en-US" sz="800" b="1" dirty="0" smtClean="0">
                    <a:latin typeface="Arial Black" pitchFamily="34" charset="0"/>
                  </a:rPr>
                  <a:t>Post-Transition</a:t>
                </a:r>
                <a:endParaRPr lang="en-US" sz="800" b="1" dirty="0">
                  <a:latin typeface="Arial Black" pitchFamily="34" charset="0"/>
                </a:endParaRPr>
              </a:p>
            </p:txBody>
          </p:sp>
        </p:grpSp>
        <p:grpSp>
          <p:nvGrpSpPr>
            <p:cNvPr id="14" name="Group 332"/>
            <p:cNvGrpSpPr/>
            <p:nvPr/>
          </p:nvGrpSpPr>
          <p:grpSpPr>
            <a:xfrm>
              <a:off x="4333850" y="5214044"/>
              <a:ext cx="2057214" cy="914400"/>
              <a:chOff x="4239580" y="5091493"/>
              <a:chExt cx="2057214" cy="914400"/>
            </a:xfrm>
          </p:grpSpPr>
          <p:sp>
            <p:nvSpPr>
              <p:cNvPr id="296" name="Right Arrow 295"/>
              <p:cNvSpPr/>
              <p:nvPr/>
            </p:nvSpPr>
            <p:spPr>
              <a:xfrm>
                <a:off x="4239580" y="5091493"/>
                <a:ext cx="1775077" cy="914400"/>
              </a:xfrm>
              <a:prstGeom prst="rightArrow">
                <a:avLst>
                  <a:gd name="adj1" fmla="val 74771"/>
                  <a:gd name="adj2" fmla="val 48166"/>
                </a:avLst>
              </a:prstGeom>
              <a:gradFill flip="none" rotWithShape="1">
                <a:gsLst>
                  <a:gs pos="40000">
                    <a:schemeClr val="accent1">
                      <a:tint val="66000"/>
                      <a:satMod val="160000"/>
                    </a:schemeClr>
                  </a:gs>
                  <a:gs pos="76000">
                    <a:schemeClr val="accent1">
                      <a:tint val="44500"/>
                      <a:satMod val="160000"/>
                    </a:schemeClr>
                  </a:gs>
                  <a:gs pos="100000">
                    <a:schemeClr val="accent1">
                      <a:tint val="23500"/>
                      <a:satMod val="160000"/>
                    </a:schemeClr>
                  </a:gs>
                </a:gsLst>
                <a:lin ang="10800000" scaled="1"/>
                <a:tileRect/>
              </a:gra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301" name="Text Box 6"/>
              <p:cNvSpPr txBox="1">
                <a:spLocks noChangeArrowheads="1"/>
              </p:cNvSpPr>
              <p:nvPr/>
            </p:nvSpPr>
            <p:spPr bwMode="auto">
              <a:xfrm>
                <a:off x="4530042" y="5409601"/>
                <a:ext cx="1766752" cy="246088"/>
              </a:xfrm>
              <a:prstGeom prst="rect">
                <a:avLst/>
              </a:prstGeom>
              <a:noFill/>
              <a:ln w="9525">
                <a:noFill/>
                <a:miter lim="800000"/>
                <a:headEnd/>
                <a:tailEnd/>
              </a:ln>
            </p:spPr>
            <p:txBody>
              <a:bodyPr wrap="square" lIns="121789" tIns="60894" rIns="121789" bIns="60894">
                <a:spAutoFit/>
              </a:bodyPr>
              <a:lstStyle/>
              <a:p>
                <a:pPr algn="ctr" eaLnBrk="0" hangingPunct="0">
                  <a:spcBef>
                    <a:spcPct val="50000"/>
                  </a:spcBef>
                </a:pPr>
                <a:r>
                  <a:rPr lang="en-US" sz="800" b="1" dirty="0" smtClean="0">
                    <a:latin typeface="Arial Black" pitchFamily="34" charset="0"/>
                  </a:rPr>
                  <a:t>Reintegration</a:t>
                </a:r>
                <a:endParaRPr lang="en-US" sz="800" b="1" dirty="0">
                  <a:latin typeface="Arial Black" pitchFamily="34" charset="0"/>
                </a:endParaRPr>
              </a:p>
            </p:txBody>
          </p:sp>
        </p:grpSp>
        <p:grpSp>
          <p:nvGrpSpPr>
            <p:cNvPr id="15" name="Group 331"/>
            <p:cNvGrpSpPr/>
            <p:nvPr/>
          </p:nvGrpSpPr>
          <p:grpSpPr>
            <a:xfrm>
              <a:off x="3174854" y="5214044"/>
              <a:ext cx="2070193" cy="914400"/>
              <a:chOff x="3080584" y="5091493"/>
              <a:chExt cx="2070193" cy="914400"/>
            </a:xfrm>
          </p:grpSpPr>
          <p:sp>
            <p:nvSpPr>
              <p:cNvPr id="295" name="Right Arrow 294"/>
              <p:cNvSpPr/>
              <p:nvPr/>
            </p:nvSpPr>
            <p:spPr>
              <a:xfrm>
                <a:off x="3080584" y="5091493"/>
                <a:ext cx="1815265" cy="914400"/>
              </a:xfrm>
              <a:prstGeom prst="rightArrow">
                <a:avLst>
                  <a:gd name="adj1" fmla="val 74771"/>
                  <a:gd name="adj2" fmla="val 48166"/>
                </a:avLst>
              </a:prstGeom>
              <a:gradFill flip="none" rotWithShape="1">
                <a:gsLst>
                  <a:gs pos="40000">
                    <a:schemeClr val="accent1">
                      <a:tint val="66000"/>
                      <a:satMod val="160000"/>
                    </a:schemeClr>
                  </a:gs>
                  <a:gs pos="76000">
                    <a:schemeClr val="accent1">
                      <a:tint val="44500"/>
                      <a:satMod val="160000"/>
                    </a:schemeClr>
                  </a:gs>
                  <a:gs pos="100000">
                    <a:schemeClr val="accent1">
                      <a:tint val="23500"/>
                      <a:satMod val="160000"/>
                    </a:schemeClr>
                  </a:gs>
                </a:gsLst>
                <a:lin ang="10800000" scaled="1"/>
                <a:tileRect/>
              </a:gra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300" name="Text Box 6"/>
              <p:cNvSpPr txBox="1">
                <a:spLocks noChangeArrowheads="1"/>
              </p:cNvSpPr>
              <p:nvPr/>
            </p:nvSpPr>
            <p:spPr bwMode="auto">
              <a:xfrm>
                <a:off x="3384025" y="5409792"/>
                <a:ext cx="1766752" cy="246088"/>
              </a:xfrm>
              <a:prstGeom prst="rect">
                <a:avLst/>
              </a:prstGeom>
              <a:noFill/>
              <a:ln w="9525">
                <a:noFill/>
                <a:miter lim="800000"/>
                <a:headEnd/>
                <a:tailEnd/>
              </a:ln>
            </p:spPr>
            <p:txBody>
              <a:bodyPr wrap="square" lIns="121789" tIns="60894" rIns="121789" bIns="60894">
                <a:spAutoFit/>
              </a:bodyPr>
              <a:lstStyle/>
              <a:p>
                <a:pPr algn="ctr" eaLnBrk="0" hangingPunct="0">
                  <a:spcBef>
                    <a:spcPct val="50000"/>
                  </a:spcBef>
                </a:pPr>
                <a:r>
                  <a:rPr lang="en-US" sz="800" b="1" dirty="0" smtClean="0">
                    <a:latin typeface="Arial Black" pitchFamily="34" charset="0"/>
                  </a:rPr>
                  <a:t>Rehabilitation</a:t>
                </a:r>
                <a:endParaRPr lang="en-US" sz="800" b="1" dirty="0">
                  <a:latin typeface="Arial Black" pitchFamily="34" charset="0"/>
                </a:endParaRPr>
              </a:p>
            </p:txBody>
          </p:sp>
        </p:grpSp>
        <p:grpSp>
          <p:nvGrpSpPr>
            <p:cNvPr id="16" name="Group 330"/>
            <p:cNvGrpSpPr/>
            <p:nvPr/>
          </p:nvGrpSpPr>
          <p:grpSpPr>
            <a:xfrm>
              <a:off x="1764582" y="5212711"/>
              <a:ext cx="2169225" cy="914400"/>
              <a:chOff x="1670312" y="5090160"/>
              <a:chExt cx="2169225" cy="914400"/>
            </a:xfrm>
          </p:grpSpPr>
          <p:sp>
            <p:nvSpPr>
              <p:cNvPr id="294" name="Right Arrow 293"/>
              <p:cNvSpPr/>
              <p:nvPr/>
            </p:nvSpPr>
            <p:spPr>
              <a:xfrm>
                <a:off x="1670312" y="5090160"/>
                <a:ext cx="2059493" cy="914400"/>
              </a:xfrm>
              <a:prstGeom prst="rightArrow">
                <a:avLst>
                  <a:gd name="adj1" fmla="val 74771"/>
                  <a:gd name="adj2" fmla="val 48166"/>
                </a:avLst>
              </a:prstGeom>
              <a:gradFill flip="none" rotWithShape="1">
                <a:gsLst>
                  <a:gs pos="40000">
                    <a:schemeClr val="accent1">
                      <a:tint val="66000"/>
                      <a:satMod val="160000"/>
                    </a:schemeClr>
                  </a:gs>
                  <a:gs pos="76000">
                    <a:schemeClr val="accent1">
                      <a:tint val="44500"/>
                      <a:satMod val="160000"/>
                    </a:schemeClr>
                  </a:gs>
                  <a:gs pos="100000">
                    <a:schemeClr val="accent1">
                      <a:tint val="23500"/>
                      <a:satMod val="160000"/>
                    </a:schemeClr>
                  </a:gs>
                </a:gsLst>
                <a:lin ang="10800000" scaled="1"/>
                <a:tileRect/>
              </a:gra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299" name="Text Box 6"/>
              <p:cNvSpPr txBox="1">
                <a:spLocks noChangeArrowheads="1"/>
              </p:cNvSpPr>
              <p:nvPr/>
            </p:nvSpPr>
            <p:spPr bwMode="auto">
              <a:xfrm>
                <a:off x="2072785" y="5407317"/>
                <a:ext cx="1766752" cy="246088"/>
              </a:xfrm>
              <a:prstGeom prst="rect">
                <a:avLst/>
              </a:prstGeom>
              <a:noFill/>
              <a:ln w="9525">
                <a:noFill/>
                <a:miter lim="800000"/>
                <a:headEnd/>
                <a:tailEnd/>
              </a:ln>
            </p:spPr>
            <p:txBody>
              <a:bodyPr wrap="square" lIns="121789" tIns="60894" rIns="121789" bIns="60894">
                <a:spAutoFit/>
              </a:bodyPr>
              <a:lstStyle/>
              <a:p>
                <a:pPr algn="ctr" eaLnBrk="0" hangingPunct="0">
                  <a:spcBef>
                    <a:spcPct val="50000"/>
                  </a:spcBef>
                </a:pPr>
                <a:r>
                  <a:rPr lang="en-US" sz="800" b="1" dirty="0" smtClean="0">
                    <a:latin typeface="Arial Black" pitchFamily="34" charset="0"/>
                  </a:rPr>
                  <a:t>Transition Review</a:t>
                </a:r>
                <a:endParaRPr lang="en-US" sz="800" b="1" dirty="0">
                  <a:latin typeface="Arial Black" pitchFamily="34" charset="0"/>
                </a:endParaRPr>
              </a:p>
            </p:txBody>
          </p:sp>
        </p:grpSp>
      </p:grpSp>
      <p:grpSp>
        <p:nvGrpSpPr>
          <p:cNvPr id="17" name="Group 357"/>
          <p:cNvGrpSpPr/>
          <p:nvPr/>
        </p:nvGrpSpPr>
        <p:grpSpPr>
          <a:xfrm>
            <a:off x="706159" y="4107780"/>
            <a:ext cx="2294554" cy="765637"/>
            <a:chOff x="131365" y="5212711"/>
            <a:chExt cx="2294554" cy="917448"/>
          </a:xfrm>
        </p:grpSpPr>
        <p:grpSp>
          <p:nvGrpSpPr>
            <p:cNvPr id="18" name="Group 329"/>
            <p:cNvGrpSpPr/>
            <p:nvPr/>
          </p:nvGrpSpPr>
          <p:grpSpPr>
            <a:xfrm>
              <a:off x="923827" y="5212711"/>
              <a:ext cx="1502092" cy="914400"/>
              <a:chOff x="612461" y="5090160"/>
              <a:chExt cx="1710991" cy="914400"/>
            </a:xfrm>
          </p:grpSpPr>
          <p:sp>
            <p:nvSpPr>
              <p:cNvPr id="293" name="Right Arrow 292"/>
              <p:cNvSpPr/>
              <p:nvPr/>
            </p:nvSpPr>
            <p:spPr>
              <a:xfrm>
                <a:off x="612461" y="5090160"/>
                <a:ext cx="1680970" cy="914400"/>
              </a:xfrm>
              <a:prstGeom prst="rightArrow">
                <a:avLst>
                  <a:gd name="adj1" fmla="val 74771"/>
                  <a:gd name="adj2" fmla="val 48166"/>
                </a:avLst>
              </a:prstGeom>
              <a:gradFill flip="none" rotWithShape="1">
                <a:gsLst>
                  <a:gs pos="40000">
                    <a:schemeClr val="accent1">
                      <a:tint val="66000"/>
                      <a:satMod val="160000"/>
                    </a:schemeClr>
                  </a:gs>
                  <a:gs pos="76000">
                    <a:schemeClr val="accent1">
                      <a:tint val="44500"/>
                      <a:satMod val="160000"/>
                    </a:schemeClr>
                  </a:gs>
                  <a:gs pos="100000">
                    <a:schemeClr val="accent1">
                      <a:tint val="23500"/>
                      <a:satMod val="160000"/>
                    </a:schemeClr>
                  </a:gs>
                </a:gsLst>
                <a:lin ang="10800000" scaled="1"/>
                <a:tileRect/>
              </a:gra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298" name="Text Box 6"/>
              <p:cNvSpPr txBox="1">
                <a:spLocks noChangeArrowheads="1"/>
              </p:cNvSpPr>
              <p:nvPr/>
            </p:nvSpPr>
            <p:spPr bwMode="auto">
              <a:xfrm>
                <a:off x="962083" y="5410365"/>
                <a:ext cx="1361369" cy="246088"/>
              </a:xfrm>
              <a:prstGeom prst="rect">
                <a:avLst/>
              </a:prstGeom>
              <a:noFill/>
              <a:ln w="9525">
                <a:noFill/>
                <a:miter lim="800000"/>
                <a:headEnd/>
                <a:tailEnd/>
              </a:ln>
            </p:spPr>
            <p:txBody>
              <a:bodyPr wrap="square" lIns="121789" tIns="60894" rIns="121789" bIns="60894">
                <a:spAutoFit/>
              </a:bodyPr>
              <a:lstStyle/>
              <a:p>
                <a:pPr algn="ctr" eaLnBrk="0" hangingPunct="0">
                  <a:spcBef>
                    <a:spcPct val="50000"/>
                  </a:spcBef>
                </a:pPr>
                <a:r>
                  <a:rPr lang="en-US" sz="800" b="1" dirty="0" smtClean="0">
                    <a:latin typeface="Arial Black" pitchFamily="34" charset="0"/>
                  </a:rPr>
                  <a:t>Goal Setting</a:t>
                </a:r>
                <a:endParaRPr lang="en-US" sz="800" b="1" dirty="0">
                  <a:latin typeface="Arial Black" pitchFamily="34" charset="0"/>
                </a:endParaRPr>
              </a:p>
            </p:txBody>
          </p:sp>
        </p:grpSp>
        <p:grpSp>
          <p:nvGrpSpPr>
            <p:cNvPr id="19" name="Group 328"/>
            <p:cNvGrpSpPr/>
            <p:nvPr/>
          </p:nvGrpSpPr>
          <p:grpSpPr>
            <a:xfrm>
              <a:off x="131365" y="5215759"/>
              <a:ext cx="1224777" cy="914400"/>
              <a:chOff x="37095" y="5093208"/>
              <a:chExt cx="1224777" cy="914400"/>
            </a:xfrm>
          </p:grpSpPr>
          <p:sp>
            <p:nvSpPr>
              <p:cNvPr id="292" name="Right Arrow 291"/>
              <p:cNvSpPr/>
              <p:nvPr/>
            </p:nvSpPr>
            <p:spPr>
              <a:xfrm>
                <a:off x="198120" y="5093208"/>
                <a:ext cx="1063752" cy="914400"/>
              </a:xfrm>
              <a:prstGeom prst="rightArrow">
                <a:avLst>
                  <a:gd name="adj1" fmla="val 74771"/>
                  <a:gd name="adj2" fmla="val 48166"/>
                </a:avLst>
              </a:prstGeom>
              <a:gradFill flip="none" rotWithShape="1">
                <a:gsLst>
                  <a:gs pos="40000">
                    <a:schemeClr val="accent1">
                      <a:tint val="66000"/>
                      <a:satMod val="160000"/>
                    </a:schemeClr>
                  </a:gs>
                  <a:gs pos="76000">
                    <a:schemeClr val="accent1">
                      <a:tint val="44500"/>
                      <a:satMod val="160000"/>
                    </a:schemeClr>
                  </a:gs>
                  <a:gs pos="100000">
                    <a:schemeClr val="accent1">
                      <a:tint val="23500"/>
                      <a:satMod val="160000"/>
                    </a:schemeClr>
                  </a:gs>
                </a:gsLst>
                <a:lin ang="10800000" scaled="0"/>
                <a:tileRect/>
              </a:gra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132" name="Text Box 6"/>
              <p:cNvSpPr txBox="1">
                <a:spLocks noChangeArrowheads="1"/>
              </p:cNvSpPr>
              <p:nvPr/>
            </p:nvSpPr>
            <p:spPr bwMode="auto">
              <a:xfrm>
                <a:off x="37095" y="5404269"/>
                <a:ext cx="1221159" cy="246088"/>
              </a:xfrm>
              <a:prstGeom prst="rect">
                <a:avLst/>
              </a:prstGeom>
              <a:noFill/>
              <a:ln w="9525">
                <a:noFill/>
                <a:miter lim="800000"/>
                <a:headEnd/>
                <a:tailEnd/>
              </a:ln>
            </p:spPr>
            <p:txBody>
              <a:bodyPr wrap="square" lIns="121789" tIns="60894" rIns="121789" bIns="60894">
                <a:spAutoFit/>
              </a:bodyPr>
              <a:lstStyle/>
              <a:p>
                <a:pPr algn="ctr" eaLnBrk="0" hangingPunct="0">
                  <a:spcBef>
                    <a:spcPct val="50000"/>
                  </a:spcBef>
                </a:pPr>
                <a:r>
                  <a:rPr lang="en-US" sz="800" b="1" dirty="0" smtClean="0">
                    <a:latin typeface="Arial Black" pitchFamily="34" charset="0"/>
                  </a:rPr>
                  <a:t>In-Process</a:t>
                </a:r>
                <a:endParaRPr lang="en-US" sz="800" b="1" dirty="0">
                  <a:latin typeface="Arial Black" pitchFamily="34" charset="0"/>
                </a:endParaRPr>
              </a:p>
            </p:txBody>
          </p:sp>
        </p:grpSp>
      </p:grpSp>
      <p:grpSp>
        <p:nvGrpSpPr>
          <p:cNvPr id="20" name="Group 336"/>
          <p:cNvGrpSpPr/>
          <p:nvPr/>
        </p:nvGrpSpPr>
        <p:grpSpPr>
          <a:xfrm>
            <a:off x="7800399" y="1761845"/>
            <a:ext cx="969264" cy="880872"/>
            <a:chOff x="7781545" y="2933025"/>
            <a:chExt cx="969264" cy="880872"/>
          </a:xfrm>
        </p:grpSpPr>
        <p:sp>
          <p:nvSpPr>
            <p:cNvPr id="325" name="Rectangle 324"/>
            <p:cNvSpPr/>
            <p:nvPr/>
          </p:nvSpPr>
          <p:spPr>
            <a:xfrm>
              <a:off x="7842504" y="2933025"/>
              <a:ext cx="813816" cy="880872"/>
            </a:xfrm>
            <a:prstGeom prst="rect">
              <a:avLst/>
            </a:prstGeom>
            <a:solidFill>
              <a:schemeClr val="bg1"/>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326" name="Text Box 12"/>
            <p:cNvSpPr txBox="1">
              <a:spLocks noChangeArrowheads="1"/>
            </p:cNvSpPr>
            <p:nvPr/>
          </p:nvSpPr>
          <p:spPr bwMode="auto">
            <a:xfrm>
              <a:off x="7781545" y="3074780"/>
              <a:ext cx="969264" cy="492309"/>
            </a:xfrm>
            <a:prstGeom prst="rect">
              <a:avLst/>
            </a:prstGeom>
            <a:noFill/>
            <a:ln w="9525">
              <a:noFill/>
              <a:miter lim="800000"/>
              <a:headEnd/>
              <a:tailEnd/>
            </a:ln>
          </p:spPr>
          <p:txBody>
            <a:bodyPr wrap="square" lIns="121789" tIns="60894" rIns="121789" bIns="60894">
              <a:spAutoFit/>
            </a:bodyPr>
            <a:lstStyle/>
            <a:p>
              <a:pPr algn="ctr" eaLnBrk="0" hangingPunct="0">
                <a:spcBef>
                  <a:spcPts val="0"/>
                </a:spcBef>
              </a:pPr>
              <a:r>
                <a:rPr lang="en-US" sz="800" b="1" dirty="0" smtClean="0">
                  <a:latin typeface="Arial Black" pitchFamily="34" charset="0"/>
                </a:rPr>
                <a:t>Dept. of Veterans’ Affairs</a:t>
              </a:r>
              <a:endParaRPr lang="en-US" sz="800" b="1" dirty="0">
                <a:latin typeface="Arial Black" pitchFamily="34" charset="0"/>
              </a:endParaRPr>
            </a:p>
          </p:txBody>
        </p:sp>
      </p:grpSp>
      <p:grpSp>
        <p:nvGrpSpPr>
          <p:cNvPr id="21" name="Group 348"/>
          <p:cNvGrpSpPr/>
          <p:nvPr/>
        </p:nvGrpSpPr>
        <p:grpSpPr>
          <a:xfrm>
            <a:off x="4890350" y="522514"/>
            <a:ext cx="1675913" cy="1402081"/>
            <a:chOff x="5154306" y="404294"/>
            <a:chExt cx="1809947" cy="1641323"/>
          </a:xfrm>
        </p:grpSpPr>
        <p:grpSp>
          <p:nvGrpSpPr>
            <p:cNvPr id="22" name="Group 346"/>
            <p:cNvGrpSpPr/>
            <p:nvPr/>
          </p:nvGrpSpPr>
          <p:grpSpPr>
            <a:xfrm>
              <a:off x="5184748" y="674806"/>
              <a:ext cx="1677968" cy="1370811"/>
              <a:chOff x="5184748" y="674806"/>
              <a:chExt cx="1677968" cy="1370811"/>
            </a:xfrm>
          </p:grpSpPr>
          <p:sp>
            <p:nvSpPr>
              <p:cNvPr id="345" name="Hexagon 344"/>
              <p:cNvSpPr/>
              <p:nvPr/>
            </p:nvSpPr>
            <p:spPr>
              <a:xfrm>
                <a:off x="5184748" y="678725"/>
                <a:ext cx="1677968" cy="1366892"/>
              </a:xfrm>
              <a:prstGeom prst="hexagon">
                <a:avLst/>
              </a:prstGeom>
              <a:solidFill>
                <a:schemeClr val="tx1">
                  <a:lumMod val="85000"/>
                  <a:lumOff val="15000"/>
                  <a:alpha val="89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8" name="Text Box 12"/>
              <p:cNvSpPr txBox="1">
                <a:spLocks noChangeArrowheads="1"/>
              </p:cNvSpPr>
              <p:nvPr/>
            </p:nvSpPr>
            <p:spPr bwMode="auto">
              <a:xfrm>
                <a:off x="5453802" y="674806"/>
                <a:ext cx="1199370" cy="1118122"/>
              </a:xfrm>
              <a:prstGeom prst="rect">
                <a:avLst/>
              </a:prstGeom>
              <a:noFill/>
              <a:ln w="9525">
                <a:noFill/>
                <a:miter lim="800000"/>
                <a:headEnd/>
                <a:tailEnd/>
              </a:ln>
            </p:spPr>
            <p:txBody>
              <a:bodyPr wrap="square" lIns="121789" tIns="60894" rIns="121789" bIns="60894">
                <a:spAutoFit/>
              </a:bodyPr>
              <a:lstStyle/>
              <a:p>
                <a:pPr algn="ctr" eaLnBrk="0" hangingPunct="0">
                  <a:spcBef>
                    <a:spcPts val="400"/>
                  </a:spcBef>
                </a:pPr>
                <a:r>
                  <a:rPr lang="en-US" sz="800" dirty="0" smtClean="0">
                    <a:solidFill>
                      <a:schemeClr val="accent1"/>
                    </a:solidFill>
                    <a:latin typeface="Arial Black" pitchFamily="34" charset="0"/>
                  </a:rPr>
                  <a:t>CAREER</a:t>
                </a:r>
              </a:p>
              <a:p>
                <a:pPr algn="ctr" eaLnBrk="0" hangingPunct="0">
                  <a:spcBef>
                    <a:spcPts val="400"/>
                  </a:spcBef>
                </a:pPr>
                <a:r>
                  <a:rPr lang="en-US" sz="800" dirty="0" smtClean="0">
                    <a:solidFill>
                      <a:schemeClr val="accent1"/>
                    </a:solidFill>
                    <a:latin typeface="Arial Black" pitchFamily="34" charset="0"/>
                  </a:rPr>
                  <a:t>PHYSICAL</a:t>
                </a:r>
              </a:p>
              <a:p>
                <a:pPr algn="ctr" eaLnBrk="0" hangingPunct="0">
                  <a:spcBef>
                    <a:spcPts val="400"/>
                  </a:spcBef>
                </a:pPr>
                <a:r>
                  <a:rPr lang="en-US" sz="800" dirty="0" smtClean="0">
                    <a:solidFill>
                      <a:schemeClr val="accent1"/>
                    </a:solidFill>
                    <a:latin typeface="Arial Black" pitchFamily="34" charset="0"/>
                  </a:rPr>
                  <a:t>EMOTIONAL</a:t>
                </a:r>
              </a:p>
              <a:p>
                <a:pPr algn="ctr" eaLnBrk="0" hangingPunct="0">
                  <a:spcBef>
                    <a:spcPts val="400"/>
                  </a:spcBef>
                </a:pPr>
                <a:r>
                  <a:rPr lang="en-US" sz="800" dirty="0" smtClean="0">
                    <a:solidFill>
                      <a:schemeClr val="accent1"/>
                    </a:solidFill>
                    <a:latin typeface="Arial Black" pitchFamily="34" charset="0"/>
                  </a:rPr>
                  <a:t>SOCIAL</a:t>
                </a:r>
              </a:p>
              <a:p>
                <a:pPr algn="ctr" eaLnBrk="0" hangingPunct="0">
                  <a:spcBef>
                    <a:spcPts val="400"/>
                  </a:spcBef>
                </a:pPr>
                <a:r>
                  <a:rPr lang="en-US" sz="800" dirty="0" smtClean="0">
                    <a:solidFill>
                      <a:schemeClr val="accent1"/>
                    </a:solidFill>
                    <a:latin typeface="Arial Black" pitchFamily="34" charset="0"/>
                  </a:rPr>
                  <a:t>FAMILY</a:t>
                </a:r>
              </a:p>
              <a:p>
                <a:pPr algn="ctr" eaLnBrk="0" hangingPunct="0">
                  <a:spcBef>
                    <a:spcPts val="400"/>
                  </a:spcBef>
                </a:pPr>
                <a:r>
                  <a:rPr lang="en-US" sz="800" dirty="0" smtClean="0">
                    <a:solidFill>
                      <a:schemeClr val="accent1"/>
                    </a:solidFill>
                    <a:latin typeface="Arial Black" pitchFamily="34" charset="0"/>
                  </a:rPr>
                  <a:t>SPIRITUAL</a:t>
                </a:r>
                <a:endParaRPr lang="en-US" sz="800" dirty="0">
                  <a:solidFill>
                    <a:schemeClr val="accent1"/>
                  </a:solidFill>
                  <a:latin typeface="Arial Black" pitchFamily="34" charset="0"/>
                </a:endParaRPr>
              </a:p>
            </p:txBody>
          </p:sp>
        </p:grpSp>
        <p:sp>
          <p:nvSpPr>
            <p:cNvPr id="348" name="Text Box 12"/>
            <p:cNvSpPr txBox="1">
              <a:spLocks noChangeArrowheads="1"/>
            </p:cNvSpPr>
            <p:nvPr/>
          </p:nvSpPr>
          <p:spPr bwMode="auto">
            <a:xfrm>
              <a:off x="5154306" y="404294"/>
              <a:ext cx="1809947" cy="246088"/>
            </a:xfrm>
            <a:prstGeom prst="rect">
              <a:avLst/>
            </a:prstGeom>
            <a:noFill/>
            <a:ln w="9525">
              <a:noFill/>
              <a:miter lim="800000"/>
              <a:headEnd/>
              <a:tailEnd/>
            </a:ln>
          </p:spPr>
          <p:txBody>
            <a:bodyPr wrap="square" lIns="121789" tIns="60894" rIns="121789" bIns="60894">
              <a:spAutoFit/>
            </a:bodyPr>
            <a:lstStyle/>
            <a:p>
              <a:pPr algn="ctr" eaLnBrk="0" hangingPunct="0">
                <a:spcBef>
                  <a:spcPct val="50000"/>
                </a:spcBef>
              </a:pPr>
              <a:r>
                <a:rPr lang="en-US" sz="800" b="1" dirty="0" smtClean="0">
                  <a:latin typeface="Arial Black" pitchFamily="34" charset="0"/>
                </a:rPr>
                <a:t>SIX CTP DOMAINS</a:t>
              </a:r>
              <a:endParaRPr lang="en-US" sz="800" b="1" dirty="0">
                <a:latin typeface="Arial Black" pitchFamily="34" charset="0"/>
              </a:endParaRPr>
            </a:p>
          </p:txBody>
        </p:sp>
      </p:grpSp>
      <p:grpSp>
        <p:nvGrpSpPr>
          <p:cNvPr id="23" name="Group 355"/>
          <p:cNvGrpSpPr/>
          <p:nvPr/>
        </p:nvGrpSpPr>
        <p:grpSpPr>
          <a:xfrm>
            <a:off x="1875432" y="1308013"/>
            <a:ext cx="3162912" cy="2384405"/>
            <a:chOff x="1875432" y="1743456"/>
            <a:chExt cx="3162912" cy="2691257"/>
          </a:xfrm>
        </p:grpSpPr>
        <p:grpSp>
          <p:nvGrpSpPr>
            <p:cNvPr id="24" name="Group 327"/>
            <p:cNvGrpSpPr/>
            <p:nvPr/>
          </p:nvGrpSpPr>
          <p:grpSpPr>
            <a:xfrm>
              <a:off x="1875432" y="1743456"/>
              <a:ext cx="3162912" cy="2691257"/>
              <a:chOff x="1875432" y="1743456"/>
              <a:chExt cx="3162912" cy="2691257"/>
            </a:xfrm>
          </p:grpSpPr>
          <p:grpSp>
            <p:nvGrpSpPr>
              <p:cNvPr id="25" name="Group 286"/>
              <p:cNvGrpSpPr/>
              <p:nvPr/>
            </p:nvGrpSpPr>
            <p:grpSpPr>
              <a:xfrm>
                <a:off x="2441448" y="2514600"/>
                <a:ext cx="1892808" cy="1773936"/>
                <a:chOff x="3291840" y="2624328"/>
                <a:chExt cx="1892808" cy="1773936"/>
              </a:xfrm>
            </p:grpSpPr>
            <p:cxnSp>
              <p:nvCxnSpPr>
                <p:cNvPr id="125" name="AutoShape 135"/>
                <p:cNvCxnSpPr>
                  <a:cxnSpLocks noChangeShapeType="1"/>
                </p:cNvCxnSpPr>
                <p:nvPr/>
              </p:nvCxnSpPr>
              <p:spPr bwMode="auto">
                <a:xfrm>
                  <a:off x="4581144" y="2624328"/>
                  <a:ext cx="603504" cy="969264"/>
                </a:xfrm>
                <a:prstGeom prst="straightConnector1">
                  <a:avLst/>
                </a:prstGeom>
                <a:noFill/>
                <a:ln w="19050">
                  <a:solidFill>
                    <a:srgbClr val="C00000">
                      <a:alpha val="70000"/>
                    </a:srgbClr>
                  </a:solidFill>
                  <a:prstDash val="solid"/>
                  <a:round/>
                  <a:headEnd type="triangle" w="med" len="med"/>
                  <a:tailEnd type="triangle" w="med" len="med"/>
                </a:ln>
              </p:spPr>
            </p:cxnSp>
            <p:cxnSp>
              <p:nvCxnSpPr>
                <p:cNvPr id="126" name="AutoShape 135"/>
                <p:cNvCxnSpPr>
                  <a:cxnSpLocks noChangeShapeType="1"/>
                </p:cNvCxnSpPr>
                <p:nvPr/>
              </p:nvCxnSpPr>
              <p:spPr bwMode="auto">
                <a:xfrm flipH="1">
                  <a:off x="3291840" y="2624328"/>
                  <a:ext cx="521209" cy="950976"/>
                </a:xfrm>
                <a:prstGeom prst="straightConnector1">
                  <a:avLst/>
                </a:prstGeom>
                <a:noFill/>
                <a:ln w="19050">
                  <a:solidFill>
                    <a:srgbClr val="C00000">
                      <a:alpha val="70000"/>
                    </a:srgbClr>
                  </a:solidFill>
                  <a:prstDash val="solid"/>
                  <a:round/>
                  <a:headEnd type="triangle" w="med" len="med"/>
                  <a:tailEnd type="triangle" w="med" len="med"/>
                </a:ln>
              </p:spPr>
            </p:cxnSp>
            <p:cxnSp>
              <p:nvCxnSpPr>
                <p:cNvPr id="127" name="AutoShape 135"/>
                <p:cNvCxnSpPr>
                  <a:cxnSpLocks noChangeShapeType="1"/>
                </p:cNvCxnSpPr>
                <p:nvPr/>
              </p:nvCxnSpPr>
              <p:spPr bwMode="auto">
                <a:xfrm>
                  <a:off x="3493008" y="4398264"/>
                  <a:ext cx="1490472" cy="0"/>
                </a:xfrm>
                <a:prstGeom prst="straightConnector1">
                  <a:avLst/>
                </a:prstGeom>
                <a:noFill/>
                <a:ln w="19050">
                  <a:solidFill>
                    <a:srgbClr val="C00000">
                      <a:alpha val="70000"/>
                    </a:srgbClr>
                  </a:solidFill>
                  <a:prstDash val="solid"/>
                  <a:round/>
                  <a:headEnd type="triangle" w="med" len="med"/>
                  <a:tailEnd type="triangle" w="med" len="med"/>
                </a:ln>
              </p:spPr>
            </p:cxnSp>
          </p:grpSp>
          <p:grpSp>
            <p:nvGrpSpPr>
              <p:cNvPr id="26" name="Group 281"/>
              <p:cNvGrpSpPr/>
              <p:nvPr/>
            </p:nvGrpSpPr>
            <p:grpSpPr>
              <a:xfrm>
                <a:off x="1875432" y="3474720"/>
                <a:ext cx="959208" cy="959993"/>
                <a:chOff x="2725824" y="3584448"/>
                <a:chExt cx="959208" cy="959993"/>
              </a:xfrm>
            </p:grpSpPr>
            <p:sp>
              <p:nvSpPr>
                <p:cNvPr id="140" name="Freeform 6"/>
                <p:cNvSpPr>
                  <a:spLocks/>
                </p:cNvSpPr>
                <p:nvPr/>
              </p:nvSpPr>
              <p:spPr bwMode="auto">
                <a:xfrm>
                  <a:off x="3072384" y="3584448"/>
                  <a:ext cx="265176" cy="582386"/>
                </a:xfrm>
                <a:custGeom>
                  <a:avLst/>
                  <a:gdLst>
                    <a:gd name="T0" fmla="*/ 2147483647 w 890"/>
                    <a:gd name="T1" fmla="*/ 2147483647 h 2187"/>
                    <a:gd name="T2" fmla="*/ 2147483647 w 890"/>
                    <a:gd name="T3" fmla="*/ 2147483647 h 2187"/>
                    <a:gd name="T4" fmla="*/ 2147483647 w 890"/>
                    <a:gd name="T5" fmla="*/ 2147483647 h 2187"/>
                    <a:gd name="T6" fmla="*/ 2147483647 w 890"/>
                    <a:gd name="T7" fmla="*/ 2147483647 h 2187"/>
                    <a:gd name="T8" fmla="*/ 2147483647 w 890"/>
                    <a:gd name="T9" fmla="*/ 2147483647 h 2187"/>
                    <a:gd name="T10" fmla="*/ 2147483647 w 890"/>
                    <a:gd name="T11" fmla="*/ 2147483647 h 2187"/>
                    <a:gd name="T12" fmla="*/ 2147483647 w 890"/>
                    <a:gd name="T13" fmla="*/ 2147483647 h 2187"/>
                    <a:gd name="T14" fmla="*/ 2147483647 w 890"/>
                    <a:gd name="T15" fmla="*/ 2147483647 h 2187"/>
                    <a:gd name="T16" fmla="*/ 2147483647 w 890"/>
                    <a:gd name="T17" fmla="*/ 2147483647 h 2187"/>
                    <a:gd name="T18" fmla="*/ 2147483647 w 890"/>
                    <a:gd name="T19" fmla="*/ 2147483647 h 2187"/>
                    <a:gd name="T20" fmla="*/ 2147483647 w 890"/>
                    <a:gd name="T21" fmla="*/ 2147483647 h 2187"/>
                    <a:gd name="T22" fmla="*/ 2147483647 w 890"/>
                    <a:gd name="T23" fmla="*/ 2147483647 h 2187"/>
                    <a:gd name="T24" fmla="*/ 2147483647 w 890"/>
                    <a:gd name="T25" fmla="*/ 2147483647 h 2187"/>
                    <a:gd name="T26" fmla="*/ 2147483647 w 890"/>
                    <a:gd name="T27" fmla="*/ 2147483647 h 2187"/>
                    <a:gd name="T28" fmla="*/ 2147483647 w 890"/>
                    <a:gd name="T29" fmla="*/ 2147483647 h 2187"/>
                    <a:gd name="T30" fmla="*/ 2147483647 w 890"/>
                    <a:gd name="T31" fmla="*/ 2147483647 h 2187"/>
                    <a:gd name="T32" fmla="*/ 2147483647 w 890"/>
                    <a:gd name="T33" fmla="*/ 2147483647 h 2187"/>
                    <a:gd name="T34" fmla="*/ 2147483647 w 890"/>
                    <a:gd name="T35" fmla="*/ 2147483647 h 2187"/>
                    <a:gd name="T36" fmla="*/ 2147483647 w 890"/>
                    <a:gd name="T37" fmla="*/ 0 h 2187"/>
                    <a:gd name="T38" fmla="*/ 2147483647 w 890"/>
                    <a:gd name="T39" fmla="*/ 2147483647 h 2187"/>
                    <a:gd name="T40" fmla="*/ 2147483647 w 890"/>
                    <a:gd name="T41" fmla="*/ 2147483647 h 2187"/>
                    <a:gd name="T42" fmla="*/ 2147483647 w 890"/>
                    <a:gd name="T43" fmla="*/ 2147483647 h 2187"/>
                    <a:gd name="T44" fmla="*/ 2147483647 w 890"/>
                    <a:gd name="T45" fmla="*/ 2147483647 h 2187"/>
                    <a:gd name="T46" fmla="*/ 2147483647 w 890"/>
                    <a:gd name="T47" fmla="*/ 2147483647 h 2187"/>
                    <a:gd name="T48" fmla="*/ 2147483647 w 890"/>
                    <a:gd name="T49" fmla="*/ 2147483647 h 2187"/>
                    <a:gd name="T50" fmla="*/ 2147483647 w 890"/>
                    <a:gd name="T51" fmla="*/ 2147483647 h 2187"/>
                    <a:gd name="T52" fmla="*/ 2147483647 w 890"/>
                    <a:gd name="T53" fmla="*/ 2147483647 h 2187"/>
                    <a:gd name="T54" fmla="*/ 2147483647 w 890"/>
                    <a:gd name="T55" fmla="*/ 2147483647 h 2187"/>
                    <a:gd name="T56" fmla="*/ 2147483647 w 890"/>
                    <a:gd name="T57" fmla="*/ 2147483647 h 2187"/>
                    <a:gd name="T58" fmla="*/ 2147483647 w 890"/>
                    <a:gd name="T59" fmla="*/ 2147483647 h 2187"/>
                    <a:gd name="T60" fmla="*/ 2147483647 w 890"/>
                    <a:gd name="T61" fmla="*/ 2147483647 h 2187"/>
                    <a:gd name="T62" fmla="*/ 2147483647 w 890"/>
                    <a:gd name="T63" fmla="*/ 2147483647 h 2187"/>
                    <a:gd name="T64" fmla="*/ 2147483647 w 890"/>
                    <a:gd name="T65" fmla="*/ 2147483647 h 2187"/>
                    <a:gd name="T66" fmla="*/ 2147483647 w 890"/>
                    <a:gd name="T67" fmla="*/ 2147483647 h 2187"/>
                    <a:gd name="T68" fmla="*/ 2147483647 w 890"/>
                    <a:gd name="T69" fmla="*/ 2147483647 h 2187"/>
                    <a:gd name="T70" fmla="*/ 2147483647 w 890"/>
                    <a:gd name="T71" fmla="*/ 2147483647 h 2187"/>
                    <a:gd name="T72" fmla="*/ 2147483647 w 890"/>
                    <a:gd name="T73" fmla="*/ 2147483647 h 2187"/>
                    <a:gd name="T74" fmla="*/ 2147483647 w 890"/>
                    <a:gd name="T75" fmla="*/ 2147483647 h 2187"/>
                    <a:gd name="T76" fmla="*/ 2147483647 w 890"/>
                    <a:gd name="T77" fmla="*/ 2147483647 h 2187"/>
                    <a:gd name="T78" fmla="*/ 2147483647 w 890"/>
                    <a:gd name="T79" fmla="*/ 2147483647 h 2187"/>
                    <a:gd name="T80" fmla="*/ 2147483647 w 890"/>
                    <a:gd name="T81" fmla="*/ 2147483647 h 2187"/>
                    <a:gd name="T82" fmla="*/ 2147483647 w 890"/>
                    <a:gd name="T83" fmla="*/ 2147483647 h 2187"/>
                    <a:gd name="T84" fmla="*/ 2147483647 w 890"/>
                    <a:gd name="T85" fmla="*/ 2147483647 h 2187"/>
                    <a:gd name="T86" fmla="*/ 2147483647 w 890"/>
                    <a:gd name="T87" fmla="*/ 2147483647 h 2187"/>
                    <a:gd name="T88" fmla="*/ 2147483647 w 890"/>
                    <a:gd name="T89" fmla="*/ 2147483647 h 2187"/>
                    <a:gd name="T90" fmla="*/ 2147483647 w 890"/>
                    <a:gd name="T91" fmla="*/ 2147483647 h 2187"/>
                    <a:gd name="T92" fmla="*/ 2147483647 w 890"/>
                    <a:gd name="T93" fmla="*/ 2147483647 h 2187"/>
                    <a:gd name="T94" fmla="*/ 2147483647 w 890"/>
                    <a:gd name="T95" fmla="*/ 2147483647 h 2187"/>
                    <a:gd name="T96" fmla="*/ 2147483647 w 890"/>
                    <a:gd name="T97" fmla="*/ 2147483647 h 2187"/>
                    <a:gd name="T98" fmla="*/ 2147483647 w 890"/>
                    <a:gd name="T99" fmla="*/ 2147483647 h 2187"/>
                    <a:gd name="T100" fmla="*/ 2147483647 w 890"/>
                    <a:gd name="T101" fmla="*/ 2147483647 h 2187"/>
                    <a:gd name="T102" fmla="*/ 2147483647 w 890"/>
                    <a:gd name="T103" fmla="*/ 2147483647 h 2187"/>
                    <a:gd name="T104" fmla="*/ 2147483647 w 890"/>
                    <a:gd name="T105" fmla="*/ 2147483647 h 2187"/>
                    <a:gd name="T106" fmla="*/ 2147483647 w 890"/>
                    <a:gd name="T107" fmla="*/ 2147483647 h 2187"/>
                    <a:gd name="T108" fmla="*/ 2147483647 w 890"/>
                    <a:gd name="T109" fmla="*/ 2147483647 h 2187"/>
                    <a:gd name="T110" fmla="*/ 2147483647 w 890"/>
                    <a:gd name="T111" fmla="*/ 2147483647 h 2187"/>
                    <a:gd name="T112" fmla="*/ 2147483647 w 890"/>
                    <a:gd name="T113" fmla="*/ 2147483647 h 21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0"/>
                    <a:gd name="T172" fmla="*/ 0 h 2187"/>
                    <a:gd name="T173" fmla="*/ 890 w 890"/>
                    <a:gd name="T174" fmla="*/ 2187 h 218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0" h="2187">
                      <a:moveTo>
                        <a:pt x="830" y="2048"/>
                      </a:moveTo>
                      <a:lnTo>
                        <a:pt x="810" y="2031"/>
                      </a:lnTo>
                      <a:lnTo>
                        <a:pt x="795" y="2014"/>
                      </a:lnTo>
                      <a:lnTo>
                        <a:pt x="783" y="1997"/>
                      </a:lnTo>
                      <a:lnTo>
                        <a:pt x="774" y="1981"/>
                      </a:lnTo>
                      <a:lnTo>
                        <a:pt x="767" y="1965"/>
                      </a:lnTo>
                      <a:lnTo>
                        <a:pt x="762" y="1951"/>
                      </a:lnTo>
                      <a:lnTo>
                        <a:pt x="759" y="1938"/>
                      </a:lnTo>
                      <a:lnTo>
                        <a:pt x="757" y="1928"/>
                      </a:lnTo>
                      <a:lnTo>
                        <a:pt x="754" y="1900"/>
                      </a:lnTo>
                      <a:lnTo>
                        <a:pt x="751" y="1885"/>
                      </a:lnTo>
                      <a:lnTo>
                        <a:pt x="751" y="1873"/>
                      </a:lnTo>
                      <a:lnTo>
                        <a:pt x="754" y="1850"/>
                      </a:lnTo>
                      <a:lnTo>
                        <a:pt x="762" y="1820"/>
                      </a:lnTo>
                      <a:lnTo>
                        <a:pt x="771" y="1793"/>
                      </a:lnTo>
                      <a:lnTo>
                        <a:pt x="780" y="1765"/>
                      </a:lnTo>
                      <a:lnTo>
                        <a:pt x="785" y="1733"/>
                      </a:lnTo>
                      <a:lnTo>
                        <a:pt x="784" y="1712"/>
                      </a:lnTo>
                      <a:lnTo>
                        <a:pt x="778" y="1687"/>
                      </a:lnTo>
                      <a:lnTo>
                        <a:pt x="768" y="1658"/>
                      </a:lnTo>
                      <a:lnTo>
                        <a:pt x="756" y="1628"/>
                      </a:lnTo>
                      <a:lnTo>
                        <a:pt x="742" y="1596"/>
                      </a:lnTo>
                      <a:lnTo>
                        <a:pt x="730" y="1564"/>
                      </a:lnTo>
                      <a:lnTo>
                        <a:pt x="719" y="1533"/>
                      </a:lnTo>
                      <a:lnTo>
                        <a:pt x="711" y="1504"/>
                      </a:lnTo>
                      <a:lnTo>
                        <a:pt x="704" y="1451"/>
                      </a:lnTo>
                      <a:lnTo>
                        <a:pt x="706" y="1400"/>
                      </a:lnTo>
                      <a:lnTo>
                        <a:pt x="709" y="1344"/>
                      </a:lnTo>
                      <a:lnTo>
                        <a:pt x="711" y="1275"/>
                      </a:lnTo>
                      <a:lnTo>
                        <a:pt x="711" y="1227"/>
                      </a:lnTo>
                      <a:lnTo>
                        <a:pt x="712" y="1202"/>
                      </a:lnTo>
                      <a:lnTo>
                        <a:pt x="711" y="1186"/>
                      </a:lnTo>
                      <a:lnTo>
                        <a:pt x="708" y="1162"/>
                      </a:lnTo>
                      <a:lnTo>
                        <a:pt x="722" y="1143"/>
                      </a:lnTo>
                      <a:lnTo>
                        <a:pt x="693" y="1015"/>
                      </a:lnTo>
                      <a:lnTo>
                        <a:pt x="696" y="999"/>
                      </a:lnTo>
                      <a:lnTo>
                        <a:pt x="701" y="982"/>
                      </a:lnTo>
                      <a:lnTo>
                        <a:pt x="706" y="961"/>
                      </a:lnTo>
                      <a:lnTo>
                        <a:pt x="711" y="933"/>
                      </a:lnTo>
                      <a:lnTo>
                        <a:pt x="717" y="912"/>
                      </a:lnTo>
                      <a:lnTo>
                        <a:pt x="726" y="894"/>
                      </a:lnTo>
                      <a:lnTo>
                        <a:pt x="738" y="880"/>
                      </a:lnTo>
                      <a:lnTo>
                        <a:pt x="752" y="867"/>
                      </a:lnTo>
                      <a:lnTo>
                        <a:pt x="764" y="853"/>
                      </a:lnTo>
                      <a:lnTo>
                        <a:pt x="776" y="837"/>
                      </a:lnTo>
                      <a:lnTo>
                        <a:pt x="785" y="816"/>
                      </a:lnTo>
                      <a:lnTo>
                        <a:pt x="791" y="789"/>
                      </a:lnTo>
                      <a:lnTo>
                        <a:pt x="794" y="738"/>
                      </a:lnTo>
                      <a:lnTo>
                        <a:pt x="793" y="703"/>
                      </a:lnTo>
                      <a:lnTo>
                        <a:pt x="791" y="682"/>
                      </a:lnTo>
                      <a:lnTo>
                        <a:pt x="789" y="675"/>
                      </a:lnTo>
                      <a:lnTo>
                        <a:pt x="786" y="673"/>
                      </a:lnTo>
                      <a:lnTo>
                        <a:pt x="782" y="665"/>
                      </a:lnTo>
                      <a:lnTo>
                        <a:pt x="778" y="650"/>
                      </a:lnTo>
                      <a:lnTo>
                        <a:pt x="778" y="627"/>
                      </a:lnTo>
                      <a:lnTo>
                        <a:pt x="776" y="606"/>
                      </a:lnTo>
                      <a:lnTo>
                        <a:pt x="770" y="594"/>
                      </a:lnTo>
                      <a:lnTo>
                        <a:pt x="763" y="583"/>
                      </a:lnTo>
                      <a:lnTo>
                        <a:pt x="764" y="568"/>
                      </a:lnTo>
                      <a:lnTo>
                        <a:pt x="767" y="559"/>
                      </a:lnTo>
                      <a:lnTo>
                        <a:pt x="766" y="551"/>
                      </a:lnTo>
                      <a:lnTo>
                        <a:pt x="763" y="542"/>
                      </a:lnTo>
                      <a:lnTo>
                        <a:pt x="760" y="535"/>
                      </a:lnTo>
                      <a:lnTo>
                        <a:pt x="754" y="527"/>
                      </a:lnTo>
                      <a:lnTo>
                        <a:pt x="749" y="520"/>
                      </a:lnTo>
                      <a:lnTo>
                        <a:pt x="744" y="512"/>
                      </a:lnTo>
                      <a:lnTo>
                        <a:pt x="738" y="505"/>
                      </a:lnTo>
                      <a:lnTo>
                        <a:pt x="729" y="491"/>
                      </a:lnTo>
                      <a:lnTo>
                        <a:pt x="722" y="478"/>
                      </a:lnTo>
                      <a:lnTo>
                        <a:pt x="716" y="463"/>
                      </a:lnTo>
                      <a:lnTo>
                        <a:pt x="714" y="440"/>
                      </a:lnTo>
                      <a:lnTo>
                        <a:pt x="714" y="413"/>
                      </a:lnTo>
                      <a:lnTo>
                        <a:pt x="714" y="387"/>
                      </a:lnTo>
                      <a:lnTo>
                        <a:pt x="710" y="368"/>
                      </a:lnTo>
                      <a:lnTo>
                        <a:pt x="697" y="356"/>
                      </a:lnTo>
                      <a:lnTo>
                        <a:pt x="688" y="354"/>
                      </a:lnTo>
                      <a:lnTo>
                        <a:pt x="680" y="353"/>
                      </a:lnTo>
                      <a:lnTo>
                        <a:pt x="672" y="352"/>
                      </a:lnTo>
                      <a:lnTo>
                        <a:pt x="664" y="350"/>
                      </a:lnTo>
                      <a:lnTo>
                        <a:pt x="655" y="349"/>
                      </a:lnTo>
                      <a:lnTo>
                        <a:pt x="647" y="348"/>
                      </a:lnTo>
                      <a:lnTo>
                        <a:pt x="638" y="345"/>
                      </a:lnTo>
                      <a:lnTo>
                        <a:pt x="627" y="340"/>
                      </a:lnTo>
                      <a:lnTo>
                        <a:pt x="617" y="335"/>
                      </a:lnTo>
                      <a:lnTo>
                        <a:pt x="604" y="330"/>
                      </a:lnTo>
                      <a:lnTo>
                        <a:pt x="591" y="325"/>
                      </a:lnTo>
                      <a:lnTo>
                        <a:pt x="580" y="322"/>
                      </a:lnTo>
                      <a:lnTo>
                        <a:pt x="570" y="318"/>
                      </a:lnTo>
                      <a:lnTo>
                        <a:pt x="560" y="316"/>
                      </a:lnTo>
                      <a:lnTo>
                        <a:pt x="555" y="314"/>
                      </a:lnTo>
                      <a:lnTo>
                        <a:pt x="552" y="314"/>
                      </a:lnTo>
                      <a:lnTo>
                        <a:pt x="514" y="299"/>
                      </a:lnTo>
                      <a:lnTo>
                        <a:pt x="497" y="277"/>
                      </a:lnTo>
                      <a:lnTo>
                        <a:pt x="496" y="250"/>
                      </a:lnTo>
                      <a:lnTo>
                        <a:pt x="496" y="222"/>
                      </a:lnTo>
                      <a:lnTo>
                        <a:pt x="497" y="201"/>
                      </a:lnTo>
                      <a:lnTo>
                        <a:pt x="497" y="193"/>
                      </a:lnTo>
                      <a:lnTo>
                        <a:pt x="505" y="174"/>
                      </a:lnTo>
                      <a:lnTo>
                        <a:pt x="505" y="167"/>
                      </a:lnTo>
                      <a:lnTo>
                        <a:pt x="507" y="151"/>
                      </a:lnTo>
                      <a:lnTo>
                        <a:pt x="508" y="133"/>
                      </a:lnTo>
                      <a:lnTo>
                        <a:pt x="508" y="118"/>
                      </a:lnTo>
                      <a:lnTo>
                        <a:pt x="506" y="110"/>
                      </a:lnTo>
                      <a:lnTo>
                        <a:pt x="499" y="106"/>
                      </a:lnTo>
                      <a:lnTo>
                        <a:pt x="493" y="106"/>
                      </a:lnTo>
                      <a:lnTo>
                        <a:pt x="490" y="106"/>
                      </a:lnTo>
                      <a:lnTo>
                        <a:pt x="484" y="85"/>
                      </a:lnTo>
                      <a:lnTo>
                        <a:pt x="485" y="9"/>
                      </a:lnTo>
                      <a:lnTo>
                        <a:pt x="482" y="8"/>
                      </a:lnTo>
                      <a:lnTo>
                        <a:pt x="473" y="7"/>
                      </a:lnTo>
                      <a:lnTo>
                        <a:pt x="460" y="5"/>
                      </a:lnTo>
                      <a:lnTo>
                        <a:pt x="444" y="2"/>
                      </a:lnTo>
                      <a:lnTo>
                        <a:pt x="427" y="1"/>
                      </a:lnTo>
                      <a:lnTo>
                        <a:pt x="410" y="0"/>
                      </a:lnTo>
                      <a:lnTo>
                        <a:pt x="394" y="2"/>
                      </a:lnTo>
                      <a:lnTo>
                        <a:pt x="383" y="6"/>
                      </a:lnTo>
                      <a:lnTo>
                        <a:pt x="371" y="12"/>
                      </a:lnTo>
                      <a:lnTo>
                        <a:pt x="360" y="16"/>
                      </a:lnTo>
                      <a:lnTo>
                        <a:pt x="347" y="21"/>
                      </a:lnTo>
                      <a:lnTo>
                        <a:pt x="336" y="24"/>
                      </a:lnTo>
                      <a:lnTo>
                        <a:pt x="324" y="27"/>
                      </a:lnTo>
                      <a:lnTo>
                        <a:pt x="316" y="29"/>
                      </a:lnTo>
                      <a:lnTo>
                        <a:pt x="310" y="31"/>
                      </a:lnTo>
                      <a:lnTo>
                        <a:pt x="308" y="31"/>
                      </a:lnTo>
                      <a:lnTo>
                        <a:pt x="318" y="130"/>
                      </a:lnTo>
                      <a:lnTo>
                        <a:pt x="316" y="130"/>
                      </a:lnTo>
                      <a:lnTo>
                        <a:pt x="310" y="131"/>
                      </a:lnTo>
                      <a:lnTo>
                        <a:pt x="304" y="136"/>
                      </a:lnTo>
                      <a:lnTo>
                        <a:pt x="302" y="148"/>
                      </a:lnTo>
                      <a:lnTo>
                        <a:pt x="306" y="160"/>
                      </a:lnTo>
                      <a:lnTo>
                        <a:pt x="311" y="178"/>
                      </a:lnTo>
                      <a:lnTo>
                        <a:pt x="318" y="193"/>
                      </a:lnTo>
                      <a:lnTo>
                        <a:pt x="321" y="199"/>
                      </a:lnTo>
                      <a:lnTo>
                        <a:pt x="332" y="219"/>
                      </a:lnTo>
                      <a:lnTo>
                        <a:pt x="333" y="224"/>
                      </a:lnTo>
                      <a:lnTo>
                        <a:pt x="337" y="237"/>
                      </a:lnTo>
                      <a:lnTo>
                        <a:pt x="340" y="256"/>
                      </a:lnTo>
                      <a:lnTo>
                        <a:pt x="341" y="278"/>
                      </a:lnTo>
                      <a:lnTo>
                        <a:pt x="330" y="304"/>
                      </a:lnTo>
                      <a:lnTo>
                        <a:pt x="327" y="305"/>
                      </a:lnTo>
                      <a:lnTo>
                        <a:pt x="322" y="307"/>
                      </a:lnTo>
                      <a:lnTo>
                        <a:pt x="311" y="310"/>
                      </a:lnTo>
                      <a:lnTo>
                        <a:pt x="299" y="315"/>
                      </a:lnTo>
                      <a:lnTo>
                        <a:pt x="284" y="320"/>
                      </a:lnTo>
                      <a:lnTo>
                        <a:pt x="266" y="326"/>
                      </a:lnTo>
                      <a:lnTo>
                        <a:pt x="249" y="333"/>
                      </a:lnTo>
                      <a:lnTo>
                        <a:pt x="231" y="340"/>
                      </a:lnTo>
                      <a:lnTo>
                        <a:pt x="211" y="348"/>
                      </a:lnTo>
                      <a:lnTo>
                        <a:pt x="193" y="356"/>
                      </a:lnTo>
                      <a:lnTo>
                        <a:pt x="176" y="363"/>
                      </a:lnTo>
                      <a:lnTo>
                        <a:pt x="160" y="371"/>
                      </a:lnTo>
                      <a:lnTo>
                        <a:pt x="148" y="378"/>
                      </a:lnTo>
                      <a:lnTo>
                        <a:pt x="137" y="385"/>
                      </a:lnTo>
                      <a:lnTo>
                        <a:pt x="130" y="391"/>
                      </a:lnTo>
                      <a:lnTo>
                        <a:pt x="127" y="396"/>
                      </a:lnTo>
                      <a:lnTo>
                        <a:pt x="126" y="399"/>
                      </a:lnTo>
                      <a:lnTo>
                        <a:pt x="121" y="413"/>
                      </a:lnTo>
                      <a:lnTo>
                        <a:pt x="115" y="435"/>
                      </a:lnTo>
                      <a:lnTo>
                        <a:pt x="107" y="463"/>
                      </a:lnTo>
                      <a:lnTo>
                        <a:pt x="99" y="496"/>
                      </a:lnTo>
                      <a:lnTo>
                        <a:pt x="90" y="531"/>
                      </a:lnTo>
                      <a:lnTo>
                        <a:pt x="82" y="566"/>
                      </a:lnTo>
                      <a:lnTo>
                        <a:pt x="74" y="598"/>
                      </a:lnTo>
                      <a:lnTo>
                        <a:pt x="66" y="632"/>
                      </a:lnTo>
                      <a:lnTo>
                        <a:pt x="57" y="658"/>
                      </a:lnTo>
                      <a:lnTo>
                        <a:pt x="50" y="677"/>
                      </a:lnTo>
                      <a:lnTo>
                        <a:pt x="47" y="683"/>
                      </a:lnTo>
                      <a:lnTo>
                        <a:pt x="46" y="698"/>
                      </a:lnTo>
                      <a:lnTo>
                        <a:pt x="45" y="732"/>
                      </a:lnTo>
                      <a:lnTo>
                        <a:pt x="45" y="769"/>
                      </a:lnTo>
                      <a:lnTo>
                        <a:pt x="51" y="793"/>
                      </a:lnTo>
                      <a:lnTo>
                        <a:pt x="57" y="804"/>
                      </a:lnTo>
                      <a:lnTo>
                        <a:pt x="61" y="818"/>
                      </a:lnTo>
                      <a:lnTo>
                        <a:pt x="63" y="836"/>
                      </a:lnTo>
                      <a:lnTo>
                        <a:pt x="66" y="859"/>
                      </a:lnTo>
                      <a:lnTo>
                        <a:pt x="69" y="871"/>
                      </a:lnTo>
                      <a:lnTo>
                        <a:pt x="77" y="887"/>
                      </a:lnTo>
                      <a:lnTo>
                        <a:pt x="89" y="905"/>
                      </a:lnTo>
                      <a:lnTo>
                        <a:pt x="104" y="923"/>
                      </a:lnTo>
                      <a:lnTo>
                        <a:pt x="120" y="942"/>
                      </a:lnTo>
                      <a:lnTo>
                        <a:pt x="137" y="959"/>
                      </a:lnTo>
                      <a:lnTo>
                        <a:pt x="156" y="975"/>
                      </a:lnTo>
                      <a:lnTo>
                        <a:pt x="174" y="988"/>
                      </a:lnTo>
                      <a:lnTo>
                        <a:pt x="166" y="1012"/>
                      </a:lnTo>
                      <a:lnTo>
                        <a:pt x="158" y="1040"/>
                      </a:lnTo>
                      <a:lnTo>
                        <a:pt x="150" y="1067"/>
                      </a:lnTo>
                      <a:lnTo>
                        <a:pt x="143" y="1095"/>
                      </a:lnTo>
                      <a:lnTo>
                        <a:pt x="137" y="1120"/>
                      </a:lnTo>
                      <a:lnTo>
                        <a:pt x="133" y="1140"/>
                      </a:lnTo>
                      <a:lnTo>
                        <a:pt x="129" y="1154"/>
                      </a:lnTo>
                      <a:lnTo>
                        <a:pt x="128" y="1158"/>
                      </a:lnTo>
                      <a:lnTo>
                        <a:pt x="158" y="1173"/>
                      </a:lnTo>
                      <a:lnTo>
                        <a:pt x="151" y="1215"/>
                      </a:lnTo>
                      <a:lnTo>
                        <a:pt x="142" y="1261"/>
                      </a:lnTo>
                      <a:lnTo>
                        <a:pt x="134" y="1305"/>
                      </a:lnTo>
                      <a:lnTo>
                        <a:pt x="134" y="1344"/>
                      </a:lnTo>
                      <a:lnTo>
                        <a:pt x="141" y="1397"/>
                      </a:lnTo>
                      <a:lnTo>
                        <a:pt x="143" y="1443"/>
                      </a:lnTo>
                      <a:lnTo>
                        <a:pt x="142" y="1482"/>
                      </a:lnTo>
                      <a:lnTo>
                        <a:pt x="137" y="1514"/>
                      </a:lnTo>
                      <a:lnTo>
                        <a:pt x="131" y="1543"/>
                      </a:lnTo>
                      <a:lnTo>
                        <a:pt x="123" y="1567"/>
                      </a:lnTo>
                      <a:lnTo>
                        <a:pt x="115" y="1590"/>
                      </a:lnTo>
                      <a:lnTo>
                        <a:pt x="106" y="1611"/>
                      </a:lnTo>
                      <a:lnTo>
                        <a:pt x="92" y="1655"/>
                      </a:lnTo>
                      <a:lnTo>
                        <a:pt x="87" y="1699"/>
                      </a:lnTo>
                      <a:lnTo>
                        <a:pt x="91" y="1741"/>
                      </a:lnTo>
                      <a:lnTo>
                        <a:pt x="106" y="1779"/>
                      </a:lnTo>
                      <a:lnTo>
                        <a:pt x="122" y="1813"/>
                      </a:lnTo>
                      <a:lnTo>
                        <a:pt x="130" y="1839"/>
                      </a:lnTo>
                      <a:lnTo>
                        <a:pt x="134" y="1857"/>
                      </a:lnTo>
                      <a:lnTo>
                        <a:pt x="134" y="1863"/>
                      </a:lnTo>
                      <a:lnTo>
                        <a:pt x="131" y="1878"/>
                      </a:lnTo>
                      <a:lnTo>
                        <a:pt x="126" y="1913"/>
                      </a:lnTo>
                      <a:lnTo>
                        <a:pt x="115" y="1956"/>
                      </a:lnTo>
                      <a:lnTo>
                        <a:pt x="103" y="1991"/>
                      </a:lnTo>
                      <a:lnTo>
                        <a:pt x="90" y="2011"/>
                      </a:lnTo>
                      <a:lnTo>
                        <a:pt x="75" y="2027"/>
                      </a:lnTo>
                      <a:lnTo>
                        <a:pt x="61" y="2040"/>
                      </a:lnTo>
                      <a:lnTo>
                        <a:pt x="46" y="2051"/>
                      </a:lnTo>
                      <a:lnTo>
                        <a:pt x="32" y="2063"/>
                      </a:lnTo>
                      <a:lnTo>
                        <a:pt x="20" y="2073"/>
                      </a:lnTo>
                      <a:lnTo>
                        <a:pt x="9" y="2087"/>
                      </a:lnTo>
                      <a:lnTo>
                        <a:pt x="2" y="2103"/>
                      </a:lnTo>
                      <a:lnTo>
                        <a:pt x="0" y="2116"/>
                      </a:lnTo>
                      <a:lnTo>
                        <a:pt x="0" y="2128"/>
                      </a:lnTo>
                      <a:lnTo>
                        <a:pt x="2" y="2140"/>
                      </a:lnTo>
                      <a:lnTo>
                        <a:pt x="8" y="2152"/>
                      </a:lnTo>
                      <a:lnTo>
                        <a:pt x="15" y="2161"/>
                      </a:lnTo>
                      <a:lnTo>
                        <a:pt x="25" y="2168"/>
                      </a:lnTo>
                      <a:lnTo>
                        <a:pt x="37" y="2173"/>
                      </a:lnTo>
                      <a:lnTo>
                        <a:pt x="51" y="2176"/>
                      </a:lnTo>
                      <a:lnTo>
                        <a:pt x="63" y="2176"/>
                      </a:lnTo>
                      <a:lnTo>
                        <a:pt x="75" y="2176"/>
                      </a:lnTo>
                      <a:lnTo>
                        <a:pt x="87" y="2175"/>
                      </a:lnTo>
                      <a:lnTo>
                        <a:pt x="98" y="2172"/>
                      </a:lnTo>
                      <a:lnTo>
                        <a:pt x="110" y="2170"/>
                      </a:lnTo>
                      <a:lnTo>
                        <a:pt x="120" y="2165"/>
                      </a:lnTo>
                      <a:lnTo>
                        <a:pt x="131" y="2158"/>
                      </a:lnTo>
                      <a:lnTo>
                        <a:pt x="142" y="2152"/>
                      </a:lnTo>
                      <a:lnTo>
                        <a:pt x="150" y="2135"/>
                      </a:lnTo>
                      <a:lnTo>
                        <a:pt x="163" y="2120"/>
                      </a:lnTo>
                      <a:lnTo>
                        <a:pt x="179" y="2107"/>
                      </a:lnTo>
                      <a:lnTo>
                        <a:pt x="197" y="2095"/>
                      </a:lnTo>
                      <a:lnTo>
                        <a:pt x="213" y="2086"/>
                      </a:lnTo>
                      <a:lnTo>
                        <a:pt x="228" y="2078"/>
                      </a:lnTo>
                      <a:lnTo>
                        <a:pt x="239" y="2073"/>
                      </a:lnTo>
                      <a:lnTo>
                        <a:pt x="242" y="2072"/>
                      </a:lnTo>
                      <a:lnTo>
                        <a:pt x="246" y="2064"/>
                      </a:lnTo>
                      <a:lnTo>
                        <a:pt x="250" y="2042"/>
                      </a:lnTo>
                      <a:lnTo>
                        <a:pt x="253" y="2011"/>
                      </a:lnTo>
                      <a:lnTo>
                        <a:pt x="247" y="1974"/>
                      </a:lnTo>
                      <a:lnTo>
                        <a:pt x="246" y="1957"/>
                      </a:lnTo>
                      <a:lnTo>
                        <a:pt x="249" y="1929"/>
                      </a:lnTo>
                      <a:lnTo>
                        <a:pt x="255" y="1890"/>
                      </a:lnTo>
                      <a:lnTo>
                        <a:pt x="265" y="1843"/>
                      </a:lnTo>
                      <a:lnTo>
                        <a:pt x="266" y="1842"/>
                      </a:lnTo>
                      <a:lnTo>
                        <a:pt x="277" y="1830"/>
                      </a:lnTo>
                      <a:lnTo>
                        <a:pt x="286" y="1817"/>
                      </a:lnTo>
                      <a:lnTo>
                        <a:pt x="294" y="1806"/>
                      </a:lnTo>
                      <a:lnTo>
                        <a:pt x="301" y="1794"/>
                      </a:lnTo>
                      <a:lnTo>
                        <a:pt x="307" y="1782"/>
                      </a:lnTo>
                      <a:lnTo>
                        <a:pt x="311" y="1769"/>
                      </a:lnTo>
                      <a:lnTo>
                        <a:pt x="314" y="1756"/>
                      </a:lnTo>
                      <a:lnTo>
                        <a:pt x="315" y="1744"/>
                      </a:lnTo>
                      <a:lnTo>
                        <a:pt x="316" y="1727"/>
                      </a:lnTo>
                      <a:lnTo>
                        <a:pt x="321" y="1700"/>
                      </a:lnTo>
                      <a:lnTo>
                        <a:pt x="327" y="1664"/>
                      </a:lnTo>
                      <a:lnTo>
                        <a:pt x="336" y="1623"/>
                      </a:lnTo>
                      <a:lnTo>
                        <a:pt x="344" y="1578"/>
                      </a:lnTo>
                      <a:lnTo>
                        <a:pt x="353" y="1530"/>
                      </a:lnTo>
                      <a:lnTo>
                        <a:pt x="362" y="1487"/>
                      </a:lnTo>
                      <a:lnTo>
                        <a:pt x="370" y="1446"/>
                      </a:lnTo>
                      <a:lnTo>
                        <a:pt x="382" y="1408"/>
                      </a:lnTo>
                      <a:lnTo>
                        <a:pt x="393" y="1373"/>
                      </a:lnTo>
                      <a:lnTo>
                        <a:pt x="405" y="1341"/>
                      </a:lnTo>
                      <a:lnTo>
                        <a:pt x="414" y="1315"/>
                      </a:lnTo>
                      <a:lnTo>
                        <a:pt x="423" y="1293"/>
                      </a:lnTo>
                      <a:lnTo>
                        <a:pt x="430" y="1276"/>
                      </a:lnTo>
                      <a:lnTo>
                        <a:pt x="437" y="1267"/>
                      </a:lnTo>
                      <a:lnTo>
                        <a:pt x="442" y="1263"/>
                      </a:lnTo>
                      <a:lnTo>
                        <a:pt x="446" y="1268"/>
                      </a:lnTo>
                      <a:lnTo>
                        <a:pt x="453" y="1279"/>
                      </a:lnTo>
                      <a:lnTo>
                        <a:pt x="460" y="1298"/>
                      </a:lnTo>
                      <a:lnTo>
                        <a:pt x="469" y="1321"/>
                      </a:lnTo>
                      <a:lnTo>
                        <a:pt x="482" y="1373"/>
                      </a:lnTo>
                      <a:lnTo>
                        <a:pt x="496" y="1435"/>
                      </a:lnTo>
                      <a:lnTo>
                        <a:pt x="512" y="1503"/>
                      </a:lnTo>
                      <a:lnTo>
                        <a:pt x="528" y="1573"/>
                      </a:lnTo>
                      <a:lnTo>
                        <a:pt x="543" y="1639"/>
                      </a:lnTo>
                      <a:lnTo>
                        <a:pt x="556" y="1698"/>
                      </a:lnTo>
                      <a:lnTo>
                        <a:pt x="565" y="1744"/>
                      </a:lnTo>
                      <a:lnTo>
                        <a:pt x="570" y="1771"/>
                      </a:lnTo>
                      <a:lnTo>
                        <a:pt x="573" y="1791"/>
                      </a:lnTo>
                      <a:lnTo>
                        <a:pt x="579" y="1807"/>
                      </a:lnTo>
                      <a:lnTo>
                        <a:pt x="586" y="1821"/>
                      </a:lnTo>
                      <a:lnTo>
                        <a:pt x="594" y="1831"/>
                      </a:lnTo>
                      <a:lnTo>
                        <a:pt x="601" y="1840"/>
                      </a:lnTo>
                      <a:lnTo>
                        <a:pt x="608" y="1846"/>
                      </a:lnTo>
                      <a:lnTo>
                        <a:pt x="613" y="1851"/>
                      </a:lnTo>
                      <a:lnTo>
                        <a:pt x="617" y="1853"/>
                      </a:lnTo>
                      <a:lnTo>
                        <a:pt x="627" y="1905"/>
                      </a:lnTo>
                      <a:lnTo>
                        <a:pt x="636" y="1949"/>
                      </a:lnTo>
                      <a:lnTo>
                        <a:pt x="641" y="1982"/>
                      </a:lnTo>
                      <a:lnTo>
                        <a:pt x="641" y="2002"/>
                      </a:lnTo>
                      <a:lnTo>
                        <a:pt x="640" y="2036"/>
                      </a:lnTo>
                      <a:lnTo>
                        <a:pt x="644" y="2064"/>
                      </a:lnTo>
                      <a:lnTo>
                        <a:pt x="650" y="2084"/>
                      </a:lnTo>
                      <a:lnTo>
                        <a:pt x="654" y="2092"/>
                      </a:lnTo>
                      <a:lnTo>
                        <a:pt x="658" y="2097"/>
                      </a:lnTo>
                      <a:lnTo>
                        <a:pt x="663" y="2101"/>
                      </a:lnTo>
                      <a:lnTo>
                        <a:pt x="669" y="2102"/>
                      </a:lnTo>
                      <a:lnTo>
                        <a:pt x="676" y="2102"/>
                      </a:lnTo>
                      <a:lnTo>
                        <a:pt x="683" y="2103"/>
                      </a:lnTo>
                      <a:lnTo>
                        <a:pt x="692" y="2105"/>
                      </a:lnTo>
                      <a:lnTo>
                        <a:pt x="702" y="2110"/>
                      </a:lnTo>
                      <a:lnTo>
                        <a:pt x="714" y="2119"/>
                      </a:lnTo>
                      <a:lnTo>
                        <a:pt x="722" y="2127"/>
                      </a:lnTo>
                      <a:lnTo>
                        <a:pt x="729" y="2137"/>
                      </a:lnTo>
                      <a:lnTo>
                        <a:pt x="736" y="2146"/>
                      </a:lnTo>
                      <a:lnTo>
                        <a:pt x="741" y="2154"/>
                      </a:lnTo>
                      <a:lnTo>
                        <a:pt x="746" y="2162"/>
                      </a:lnTo>
                      <a:lnTo>
                        <a:pt x="752" y="2168"/>
                      </a:lnTo>
                      <a:lnTo>
                        <a:pt x="756" y="2173"/>
                      </a:lnTo>
                      <a:lnTo>
                        <a:pt x="762" y="2176"/>
                      </a:lnTo>
                      <a:lnTo>
                        <a:pt x="795" y="2184"/>
                      </a:lnTo>
                      <a:lnTo>
                        <a:pt x="824" y="2187"/>
                      </a:lnTo>
                      <a:lnTo>
                        <a:pt x="846" y="2185"/>
                      </a:lnTo>
                      <a:lnTo>
                        <a:pt x="863" y="2179"/>
                      </a:lnTo>
                      <a:lnTo>
                        <a:pt x="876" y="2173"/>
                      </a:lnTo>
                      <a:lnTo>
                        <a:pt x="884" y="2167"/>
                      </a:lnTo>
                      <a:lnTo>
                        <a:pt x="889" y="2162"/>
                      </a:lnTo>
                      <a:lnTo>
                        <a:pt x="890" y="2160"/>
                      </a:lnTo>
                      <a:lnTo>
                        <a:pt x="890" y="2156"/>
                      </a:lnTo>
                      <a:lnTo>
                        <a:pt x="889" y="2148"/>
                      </a:lnTo>
                      <a:lnTo>
                        <a:pt x="887" y="2137"/>
                      </a:lnTo>
                      <a:lnTo>
                        <a:pt x="882" y="2120"/>
                      </a:lnTo>
                      <a:lnTo>
                        <a:pt x="874" y="2103"/>
                      </a:lnTo>
                      <a:lnTo>
                        <a:pt x="863" y="2085"/>
                      </a:lnTo>
                      <a:lnTo>
                        <a:pt x="850" y="2065"/>
                      </a:lnTo>
                      <a:lnTo>
                        <a:pt x="830" y="2048"/>
                      </a:lnTo>
                      <a:close/>
                    </a:path>
                  </a:pathLst>
                </a:custGeom>
                <a:solidFill>
                  <a:srgbClr val="000000"/>
                </a:solidFill>
                <a:ln w="9525">
                  <a:noFill/>
                  <a:round/>
                  <a:headEnd/>
                  <a:tailEnd/>
                </a:ln>
              </p:spPr>
              <p:txBody>
                <a:bodyPr/>
                <a:lstStyle/>
                <a:p>
                  <a:endParaRPr lang="en-US"/>
                </a:p>
              </p:txBody>
            </p:sp>
            <p:sp>
              <p:nvSpPr>
                <p:cNvPr id="133" name="Text Box 6"/>
                <p:cNvSpPr txBox="1">
                  <a:spLocks noChangeArrowheads="1"/>
                </p:cNvSpPr>
                <p:nvPr/>
              </p:nvSpPr>
              <p:spPr bwMode="auto">
                <a:xfrm>
                  <a:off x="2725824" y="4106367"/>
                  <a:ext cx="959208" cy="438074"/>
                </a:xfrm>
                <a:prstGeom prst="rect">
                  <a:avLst/>
                </a:prstGeom>
                <a:noFill/>
                <a:ln w="9525">
                  <a:noFill/>
                  <a:miter lim="800000"/>
                  <a:headEnd/>
                  <a:tailEnd/>
                </a:ln>
              </p:spPr>
              <p:txBody>
                <a:bodyPr wrap="square" lIns="121789" tIns="60894" rIns="121789" bIns="60894">
                  <a:spAutoFit/>
                </a:bodyPr>
                <a:lstStyle/>
                <a:p>
                  <a:pPr algn="ctr" eaLnBrk="0" hangingPunct="0">
                    <a:spcBef>
                      <a:spcPts val="0"/>
                    </a:spcBef>
                  </a:pPr>
                  <a:r>
                    <a:rPr lang="en-US" sz="800" b="1" dirty="0">
                      <a:solidFill>
                        <a:schemeClr val="bg2">
                          <a:lumMod val="75000"/>
                        </a:schemeClr>
                      </a:solidFill>
                      <a:latin typeface="Arial Black" pitchFamily="34" charset="0"/>
                    </a:rPr>
                    <a:t>Squad</a:t>
                  </a:r>
                  <a:r>
                    <a:rPr lang="en-US" sz="1000" b="1" dirty="0">
                      <a:solidFill>
                        <a:schemeClr val="bg2">
                          <a:lumMod val="75000"/>
                        </a:schemeClr>
                      </a:solidFill>
                      <a:latin typeface="Arial Black" pitchFamily="34" charset="0"/>
                    </a:rPr>
                    <a:t> </a:t>
                  </a:r>
                  <a:endParaRPr lang="en-US" sz="1000" b="1" dirty="0" smtClean="0">
                    <a:solidFill>
                      <a:schemeClr val="bg2">
                        <a:lumMod val="75000"/>
                      </a:schemeClr>
                    </a:solidFill>
                    <a:latin typeface="Arial Black" pitchFamily="34" charset="0"/>
                  </a:endParaRPr>
                </a:p>
                <a:p>
                  <a:pPr algn="ctr" eaLnBrk="0" hangingPunct="0">
                    <a:spcBef>
                      <a:spcPts val="0"/>
                    </a:spcBef>
                  </a:pPr>
                  <a:r>
                    <a:rPr lang="en-US" sz="1000" b="1" dirty="0" smtClean="0">
                      <a:solidFill>
                        <a:schemeClr val="bg2">
                          <a:lumMod val="75000"/>
                        </a:schemeClr>
                      </a:solidFill>
                      <a:latin typeface="Arial Black" pitchFamily="34" charset="0"/>
                    </a:rPr>
                    <a:t>Leader</a:t>
                  </a:r>
                  <a:endParaRPr lang="en-US" sz="1000" b="1" dirty="0">
                    <a:solidFill>
                      <a:schemeClr val="bg2">
                        <a:lumMod val="75000"/>
                      </a:schemeClr>
                    </a:solidFill>
                    <a:latin typeface="Arial Black" pitchFamily="34" charset="0"/>
                  </a:endParaRPr>
                </a:p>
              </p:txBody>
            </p:sp>
          </p:grpSp>
          <p:grpSp>
            <p:nvGrpSpPr>
              <p:cNvPr id="27" name="Group 279"/>
              <p:cNvGrpSpPr/>
              <p:nvPr/>
            </p:nvGrpSpPr>
            <p:grpSpPr>
              <a:xfrm>
                <a:off x="2751516" y="1743456"/>
                <a:ext cx="1244412" cy="880363"/>
                <a:chOff x="3601908" y="1853184"/>
                <a:chExt cx="1244412" cy="880363"/>
              </a:xfrm>
            </p:grpSpPr>
            <p:sp>
              <p:nvSpPr>
                <p:cNvPr id="135" name="Text Box 6"/>
                <p:cNvSpPr txBox="1">
                  <a:spLocks noChangeArrowheads="1"/>
                </p:cNvSpPr>
                <p:nvPr/>
              </p:nvSpPr>
              <p:spPr bwMode="auto">
                <a:xfrm>
                  <a:off x="3601908" y="2358074"/>
                  <a:ext cx="1244412" cy="375473"/>
                </a:xfrm>
                <a:prstGeom prst="rect">
                  <a:avLst/>
                </a:prstGeom>
                <a:noFill/>
                <a:ln w="9525">
                  <a:noFill/>
                  <a:miter lim="800000"/>
                  <a:headEnd/>
                  <a:tailEnd/>
                </a:ln>
              </p:spPr>
              <p:txBody>
                <a:bodyPr wrap="square" lIns="121789" tIns="60894" rIns="121789" bIns="60894">
                  <a:spAutoFit/>
                </a:bodyPr>
                <a:lstStyle/>
                <a:p>
                  <a:pPr algn="ctr" eaLnBrk="0" hangingPunct="0">
                    <a:spcBef>
                      <a:spcPts val="0"/>
                    </a:spcBef>
                  </a:pPr>
                  <a:r>
                    <a:rPr lang="en-US" sz="800" b="1" dirty="0">
                      <a:solidFill>
                        <a:schemeClr val="bg2">
                          <a:lumMod val="75000"/>
                        </a:schemeClr>
                      </a:solidFill>
                      <a:latin typeface="Arial Black" pitchFamily="34" charset="0"/>
                    </a:rPr>
                    <a:t>Primary Care </a:t>
                  </a:r>
                  <a:endParaRPr lang="en-US" sz="800" b="1" dirty="0" smtClean="0">
                    <a:solidFill>
                      <a:schemeClr val="bg2">
                        <a:lumMod val="75000"/>
                      </a:schemeClr>
                    </a:solidFill>
                    <a:latin typeface="Arial Black" pitchFamily="34" charset="0"/>
                  </a:endParaRPr>
                </a:p>
                <a:p>
                  <a:pPr algn="ctr" eaLnBrk="0" hangingPunct="0">
                    <a:spcBef>
                      <a:spcPts val="0"/>
                    </a:spcBef>
                  </a:pPr>
                  <a:r>
                    <a:rPr lang="en-US" sz="800" b="1" dirty="0" smtClean="0">
                      <a:solidFill>
                        <a:schemeClr val="bg2">
                          <a:lumMod val="75000"/>
                        </a:schemeClr>
                      </a:solidFill>
                      <a:latin typeface="Arial Black" pitchFamily="34" charset="0"/>
                    </a:rPr>
                    <a:t>Manager</a:t>
                  </a:r>
                  <a:endParaRPr lang="en-US" sz="800" b="1" dirty="0">
                    <a:solidFill>
                      <a:schemeClr val="bg2">
                        <a:lumMod val="75000"/>
                      </a:schemeClr>
                    </a:solidFill>
                    <a:latin typeface="Arial Black" pitchFamily="34" charset="0"/>
                  </a:endParaRPr>
                </a:p>
              </p:txBody>
            </p:sp>
            <p:sp>
              <p:nvSpPr>
                <p:cNvPr id="247" name="Freeform 6"/>
                <p:cNvSpPr>
                  <a:spLocks/>
                </p:cNvSpPr>
                <p:nvPr/>
              </p:nvSpPr>
              <p:spPr bwMode="auto">
                <a:xfrm>
                  <a:off x="4093464" y="1853184"/>
                  <a:ext cx="265176" cy="582386"/>
                </a:xfrm>
                <a:custGeom>
                  <a:avLst/>
                  <a:gdLst>
                    <a:gd name="T0" fmla="*/ 2147483647 w 890"/>
                    <a:gd name="T1" fmla="*/ 2147483647 h 2187"/>
                    <a:gd name="T2" fmla="*/ 2147483647 w 890"/>
                    <a:gd name="T3" fmla="*/ 2147483647 h 2187"/>
                    <a:gd name="T4" fmla="*/ 2147483647 w 890"/>
                    <a:gd name="T5" fmla="*/ 2147483647 h 2187"/>
                    <a:gd name="T6" fmla="*/ 2147483647 w 890"/>
                    <a:gd name="T7" fmla="*/ 2147483647 h 2187"/>
                    <a:gd name="T8" fmla="*/ 2147483647 w 890"/>
                    <a:gd name="T9" fmla="*/ 2147483647 h 2187"/>
                    <a:gd name="T10" fmla="*/ 2147483647 w 890"/>
                    <a:gd name="T11" fmla="*/ 2147483647 h 2187"/>
                    <a:gd name="T12" fmla="*/ 2147483647 w 890"/>
                    <a:gd name="T13" fmla="*/ 2147483647 h 2187"/>
                    <a:gd name="T14" fmla="*/ 2147483647 w 890"/>
                    <a:gd name="T15" fmla="*/ 2147483647 h 2187"/>
                    <a:gd name="T16" fmla="*/ 2147483647 w 890"/>
                    <a:gd name="T17" fmla="*/ 2147483647 h 2187"/>
                    <a:gd name="T18" fmla="*/ 2147483647 w 890"/>
                    <a:gd name="T19" fmla="*/ 2147483647 h 2187"/>
                    <a:gd name="T20" fmla="*/ 2147483647 w 890"/>
                    <a:gd name="T21" fmla="*/ 2147483647 h 2187"/>
                    <a:gd name="T22" fmla="*/ 2147483647 w 890"/>
                    <a:gd name="T23" fmla="*/ 2147483647 h 2187"/>
                    <a:gd name="T24" fmla="*/ 2147483647 w 890"/>
                    <a:gd name="T25" fmla="*/ 2147483647 h 2187"/>
                    <a:gd name="T26" fmla="*/ 2147483647 w 890"/>
                    <a:gd name="T27" fmla="*/ 2147483647 h 2187"/>
                    <a:gd name="T28" fmla="*/ 2147483647 w 890"/>
                    <a:gd name="T29" fmla="*/ 2147483647 h 2187"/>
                    <a:gd name="T30" fmla="*/ 2147483647 w 890"/>
                    <a:gd name="T31" fmla="*/ 2147483647 h 2187"/>
                    <a:gd name="T32" fmla="*/ 2147483647 w 890"/>
                    <a:gd name="T33" fmla="*/ 2147483647 h 2187"/>
                    <a:gd name="T34" fmla="*/ 2147483647 w 890"/>
                    <a:gd name="T35" fmla="*/ 2147483647 h 2187"/>
                    <a:gd name="T36" fmla="*/ 2147483647 w 890"/>
                    <a:gd name="T37" fmla="*/ 0 h 2187"/>
                    <a:gd name="T38" fmla="*/ 2147483647 w 890"/>
                    <a:gd name="T39" fmla="*/ 2147483647 h 2187"/>
                    <a:gd name="T40" fmla="*/ 2147483647 w 890"/>
                    <a:gd name="T41" fmla="*/ 2147483647 h 2187"/>
                    <a:gd name="T42" fmla="*/ 2147483647 w 890"/>
                    <a:gd name="T43" fmla="*/ 2147483647 h 2187"/>
                    <a:gd name="T44" fmla="*/ 2147483647 w 890"/>
                    <a:gd name="T45" fmla="*/ 2147483647 h 2187"/>
                    <a:gd name="T46" fmla="*/ 2147483647 w 890"/>
                    <a:gd name="T47" fmla="*/ 2147483647 h 2187"/>
                    <a:gd name="T48" fmla="*/ 2147483647 w 890"/>
                    <a:gd name="T49" fmla="*/ 2147483647 h 2187"/>
                    <a:gd name="T50" fmla="*/ 2147483647 w 890"/>
                    <a:gd name="T51" fmla="*/ 2147483647 h 2187"/>
                    <a:gd name="T52" fmla="*/ 2147483647 w 890"/>
                    <a:gd name="T53" fmla="*/ 2147483647 h 2187"/>
                    <a:gd name="T54" fmla="*/ 2147483647 w 890"/>
                    <a:gd name="T55" fmla="*/ 2147483647 h 2187"/>
                    <a:gd name="T56" fmla="*/ 2147483647 w 890"/>
                    <a:gd name="T57" fmla="*/ 2147483647 h 2187"/>
                    <a:gd name="T58" fmla="*/ 2147483647 w 890"/>
                    <a:gd name="T59" fmla="*/ 2147483647 h 2187"/>
                    <a:gd name="T60" fmla="*/ 2147483647 w 890"/>
                    <a:gd name="T61" fmla="*/ 2147483647 h 2187"/>
                    <a:gd name="T62" fmla="*/ 2147483647 w 890"/>
                    <a:gd name="T63" fmla="*/ 2147483647 h 2187"/>
                    <a:gd name="T64" fmla="*/ 2147483647 w 890"/>
                    <a:gd name="T65" fmla="*/ 2147483647 h 2187"/>
                    <a:gd name="T66" fmla="*/ 2147483647 w 890"/>
                    <a:gd name="T67" fmla="*/ 2147483647 h 2187"/>
                    <a:gd name="T68" fmla="*/ 2147483647 w 890"/>
                    <a:gd name="T69" fmla="*/ 2147483647 h 2187"/>
                    <a:gd name="T70" fmla="*/ 2147483647 w 890"/>
                    <a:gd name="T71" fmla="*/ 2147483647 h 2187"/>
                    <a:gd name="T72" fmla="*/ 2147483647 w 890"/>
                    <a:gd name="T73" fmla="*/ 2147483647 h 2187"/>
                    <a:gd name="T74" fmla="*/ 2147483647 w 890"/>
                    <a:gd name="T75" fmla="*/ 2147483647 h 2187"/>
                    <a:gd name="T76" fmla="*/ 2147483647 w 890"/>
                    <a:gd name="T77" fmla="*/ 2147483647 h 2187"/>
                    <a:gd name="T78" fmla="*/ 2147483647 w 890"/>
                    <a:gd name="T79" fmla="*/ 2147483647 h 2187"/>
                    <a:gd name="T80" fmla="*/ 2147483647 w 890"/>
                    <a:gd name="T81" fmla="*/ 2147483647 h 2187"/>
                    <a:gd name="T82" fmla="*/ 2147483647 w 890"/>
                    <a:gd name="T83" fmla="*/ 2147483647 h 2187"/>
                    <a:gd name="T84" fmla="*/ 2147483647 w 890"/>
                    <a:gd name="T85" fmla="*/ 2147483647 h 2187"/>
                    <a:gd name="T86" fmla="*/ 2147483647 w 890"/>
                    <a:gd name="T87" fmla="*/ 2147483647 h 2187"/>
                    <a:gd name="T88" fmla="*/ 2147483647 w 890"/>
                    <a:gd name="T89" fmla="*/ 2147483647 h 2187"/>
                    <a:gd name="T90" fmla="*/ 2147483647 w 890"/>
                    <a:gd name="T91" fmla="*/ 2147483647 h 2187"/>
                    <a:gd name="T92" fmla="*/ 2147483647 w 890"/>
                    <a:gd name="T93" fmla="*/ 2147483647 h 2187"/>
                    <a:gd name="T94" fmla="*/ 2147483647 w 890"/>
                    <a:gd name="T95" fmla="*/ 2147483647 h 2187"/>
                    <a:gd name="T96" fmla="*/ 2147483647 w 890"/>
                    <a:gd name="T97" fmla="*/ 2147483647 h 2187"/>
                    <a:gd name="T98" fmla="*/ 2147483647 w 890"/>
                    <a:gd name="T99" fmla="*/ 2147483647 h 2187"/>
                    <a:gd name="T100" fmla="*/ 2147483647 w 890"/>
                    <a:gd name="T101" fmla="*/ 2147483647 h 2187"/>
                    <a:gd name="T102" fmla="*/ 2147483647 w 890"/>
                    <a:gd name="T103" fmla="*/ 2147483647 h 2187"/>
                    <a:gd name="T104" fmla="*/ 2147483647 w 890"/>
                    <a:gd name="T105" fmla="*/ 2147483647 h 2187"/>
                    <a:gd name="T106" fmla="*/ 2147483647 w 890"/>
                    <a:gd name="T107" fmla="*/ 2147483647 h 2187"/>
                    <a:gd name="T108" fmla="*/ 2147483647 w 890"/>
                    <a:gd name="T109" fmla="*/ 2147483647 h 2187"/>
                    <a:gd name="T110" fmla="*/ 2147483647 w 890"/>
                    <a:gd name="T111" fmla="*/ 2147483647 h 2187"/>
                    <a:gd name="T112" fmla="*/ 2147483647 w 890"/>
                    <a:gd name="T113" fmla="*/ 2147483647 h 21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0"/>
                    <a:gd name="T172" fmla="*/ 0 h 2187"/>
                    <a:gd name="T173" fmla="*/ 890 w 890"/>
                    <a:gd name="T174" fmla="*/ 2187 h 218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0" h="2187">
                      <a:moveTo>
                        <a:pt x="830" y="2048"/>
                      </a:moveTo>
                      <a:lnTo>
                        <a:pt x="810" y="2031"/>
                      </a:lnTo>
                      <a:lnTo>
                        <a:pt x="795" y="2014"/>
                      </a:lnTo>
                      <a:lnTo>
                        <a:pt x="783" y="1997"/>
                      </a:lnTo>
                      <a:lnTo>
                        <a:pt x="774" y="1981"/>
                      </a:lnTo>
                      <a:lnTo>
                        <a:pt x="767" y="1965"/>
                      </a:lnTo>
                      <a:lnTo>
                        <a:pt x="762" y="1951"/>
                      </a:lnTo>
                      <a:lnTo>
                        <a:pt x="759" y="1938"/>
                      </a:lnTo>
                      <a:lnTo>
                        <a:pt x="757" y="1928"/>
                      </a:lnTo>
                      <a:lnTo>
                        <a:pt x="754" y="1900"/>
                      </a:lnTo>
                      <a:lnTo>
                        <a:pt x="751" y="1885"/>
                      </a:lnTo>
                      <a:lnTo>
                        <a:pt x="751" y="1873"/>
                      </a:lnTo>
                      <a:lnTo>
                        <a:pt x="754" y="1850"/>
                      </a:lnTo>
                      <a:lnTo>
                        <a:pt x="762" y="1820"/>
                      </a:lnTo>
                      <a:lnTo>
                        <a:pt x="771" y="1793"/>
                      </a:lnTo>
                      <a:lnTo>
                        <a:pt x="780" y="1765"/>
                      </a:lnTo>
                      <a:lnTo>
                        <a:pt x="785" y="1733"/>
                      </a:lnTo>
                      <a:lnTo>
                        <a:pt x="784" y="1712"/>
                      </a:lnTo>
                      <a:lnTo>
                        <a:pt x="778" y="1687"/>
                      </a:lnTo>
                      <a:lnTo>
                        <a:pt x="768" y="1658"/>
                      </a:lnTo>
                      <a:lnTo>
                        <a:pt x="756" y="1628"/>
                      </a:lnTo>
                      <a:lnTo>
                        <a:pt x="742" y="1596"/>
                      </a:lnTo>
                      <a:lnTo>
                        <a:pt x="730" y="1564"/>
                      </a:lnTo>
                      <a:lnTo>
                        <a:pt x="719" y="1533"/>
                      </a:lnTo>
                      <a:lnTo>
                        <a:pt x="711" y="1504"/>
                      </a:lnTo>
                      <a:lnTo>
                        <a:pt x="704" y="1451"/>
                      </a:lnTo>
                      <a:lnTo>
                        <a:pt x="706" y="1400"/>
                      </a:lnTo>
                      <a:lnTo>
                        <a:pt x="709" y="1344"/>
                      </a:lnTo>
                      <a:lnTo>
                        <a:pt x="711" y="1275"/>
                      </a:lnTo>
                      <a:lnTo>
                        <a:pt x="711" y="1227"/>
                      </a:lnTo>
                      <a:lnTo>
                        <a:pt x="712" y="1202"/>
                      </a:lnTo>
                      <a:lnTo>
                        <a:pt x="711" y="1186"/>
                      </a:lnTo>
                      <a:lnTo>
                        <a:pt x="708" y="1162"/>
                      </a:lnTo>
                      <a:lnTo>
                        <a:pt x="722" y="1143"/>
                      </a:lnTo>
                      <a:lnTo>
                        <a:pt x="693" y="1015"/>
                      </a:lnTo>
                      <a:lnTo>
                        <a:pt x="696" y="999"/>
                      </a:lnTo>
                      <a:lnTo>
                        <a:pt x="701" y="982"/>
                      </a:lnTo>
                      <a:lnTo>
                        <a:pt x="706" y="961"/>
                      </a:lnTo>
                      <a:lnTo>
                        <a:pt x="711" y="933"/>
                      </a:lnTo>
                      <a:lnTo>
                        <a:pt x="717" y="912"/>
                      </a:lnTo>
                      <a:lnTo>
                        <a:pt x="726" y="894"/>
                      </a:lnTo>
                      <a:lnTo>
                        <a:pt x="738" y="880"/>
                      </a:lnTo>
                      <a:lnTo>
                        <a:pt x="752" y="867"/>
                      </a:lnTo>
                      <a:lnTo>
                        <a:pt x="764" y="853"/>
                      </a:lnTo>
                      <a:lnTo>
                        <a:pt x="776" y="837"/>
                      </a:lnTo>
                      <a:lnTo>
                        <a:pt x="785" y="816"/>
                      </a:lnTo>
                      <a:lnTo>
                        <a:pt x="791" y="789"/>
                      </a:lnTo>
                      <a:lnTo>
                        <a:pt x="794" y="738"/>
                      </a:lnTo>
                      <a:lnTo>
                        <a:pt x="793" y="703"/>
                      </a:lnTo>
                      <a:lnTo>
                        <a:pt x="791" y="682"/>
                      </a:lnTo>
                      <a:lnTo>
                        <a:pt x="789" y="675"/>
                      </a:lnTo>
                      <a:lnTo>
                        <a:pt x="786" y="673"/>
                      </a:lnTo>
                      <a:lnTo>
                        <a:pt x="782" y="665"/>
                      </a:lnTo>
                      <a:lnTo>
                        <a:pt x="778" y="650"/>
                      </a:lnTo>
                      <a:lnTo>
                        <a:pt x="778" y="627"/>
                      </a:lnTo>
                      <a:lnTo>
                        <a:pt x="776" y="606"/>
                      </a:lnTo>
                      <a:lnTo>
                        <a:pt x="770" y="594"/>
                      </a:lnTo>
                      <a:lnTo>
                        <a:pt x="763" y="583"/>
                      </a:lnTo>
                      <a:lnTo>
                        <a:pt x="764" y="568"/>
                      </a:lnTo>
                      <a:lnTo>
                        <a:pt x="767" y="559"/>
                      </a:lnTo>
                      <a:lnTo>
                        <a:pt x="766" y="551"/>
                      </a:lnTo>
                      <a:lnTo>
                        <a:pt x="763" y="542"/>
                      </a:lnTo>
                      <a:lnTo>
                        <a:pt x="760" y="535"/>
                      </a:lnTo>
                      <a:lnTo>
                        <a:pt x="754" y="527"/>
                      </a:lnTo>
                      <a:lnTo>
                        <a:pt x="749" y="520"/>
                      </a:lnTo>
                      <a:lnTo>
                        <a:pt x="744" y="512"/>
                      </a:lnTo>
                      <a:lnTo>
                        <a:pt x="738" y="505"/>
                      </a:lnTo>
                      <a:lnTo>
                        <a:pt x="729" y="491"/>
                      </a:lnTo>
                      <a:lnTo>
                        <a:pt x="722" y="478"/>
                      </a:lnTo>
                      <a:lnTo>
                        <a:pt x="716" y="463"/>
                      </a:lnTo>
                      <a:lnTo>
                        <a:pt x="714" y="440"/>
                      </a:lnTo>
                      <a:lnTo>
                        <a:pt x="714" y="413"/>
                      </a:lnTo>
                      <a:lnTo>
                        <a:pt x="714" y="387"/>
                      </a:lnTo>
                      <a:lnTo>
                        <a:pt x="710" y="368"/>
                      </a:lnTo>
                      <a:lnTo>
                        <a:pt x="697" y="356"/>
                      </a:lnTo>
                      <a:lnTo>
                        <a:pt x="688" y="354"/>
                      </a:lnTo>
                      <a:lnTo>
                        <a:pt x="680" y="353"/>
                      </a:lnTo>
                      <a:lnTo>
                        <a:pt x="672" y="352"/>
                      </a:lnTo>
                      <a:lnTo>
                        <a:pt x="664" y="350"/>
                      </a:lnTo>
                      <a:lnTo>
                        <a:pt x="655" y="349"/>
                      </a:lnTo>
                      <a:lnTo>
                        <a:pt x="647" y="348"/>
                      </a:lnTo>
                      <a:lnTo>
                        <a:pt x="638" y="345"/>
                      </a:lnTo>
                      <a:lnTo>
                        <a:pt x="627" y="340"/>
                      </a:lnTo>
                      <a:lnTo>
                        <a:pt x="617" y="335"/>
                      </a:lnTo>
                      <a:lnTo>
                        <a:pt x="604" y="330"/>
                      </a:lnTo>
                      <a:lnTo>
                        <a:pt x="591" y="325"/>
                      </a:lnTo>
                      <a:lnTo>
                        <a:pt x="580" y="322"/>
                      </a:lnTo>
                      <a:lnTo>
                        <a:pt x="570" y="318"/>
                      </a:lnTo>
                      <a:lnTo>
                        <a:pt x="560" y="316"/>
                      </a:lnTo>
                      <a:lnTo>
                        <a:pt x="555" y="314"/>
                      </a:lnTo>
                      <a:lnTo>
                        <a:pt x="552" y="314"/>
                      </a:lnTo>
                      <a:lnTo>
                        <a:pt x="514" y="299"/>
                      </a:lnTo>
                      <a:lnTo>
                        <a:pt x="497" y="277"/>
                      </a:lnTo>
                      <a:lnTo>
                        <a:pt x="496" y="250"/>
                      </a:lnTo>
                      <a:lnTo>
                        <a:pt x="496" y="222"/>
                      </a:lnTo>
                      <a:lnTo>
                        <a:pt x="497" y="201"/>
                      </a:lnTo>
                      <a:lnTo>
                        <a:pt x="497" y="193"/>
                      </a:lnTo>
                      <a:lnTo>
                        <a:pt x="505" y="174"/>
                      </a:lnTo>
                      <a:lnTo>
                        <a:pt x="505" y="167"/>
                      </a:lnTo>
                      <a:lnTo>
                        <a:pt x="507" y="151"/>
                      </a:lnTo>
                      <a:lnTo>
                        <a:pt x="508" y="133"/>
                      </a:lnTo>
                      <a:lnTo>
                        <a:pt x="508" y="118"/>
                      </a:lnTo>
                      <a:lnTo>
                        <a:pt x="506" y="110"/>
                      </a:lnTo>
                      <a:lnTo>
                        <a:pt x="499" y="106"/>
                      </a:lnTo>
                      <a:lnTo>
                        <a:pt x="493" y="106"/>
                      </a:lnTo>
                      <a:lnTo>
                        <a:pt x="490" y="106"/>
                      </a:lnTo>
                      <a:lnTo>
                        <a:pt x="484" y="85"/>
                      </a:lnTo>
                      <a:lnTo>
                        <a:pt x="485" y="9"/>
                      </a:lnTo>
                      <a:lnTo>
                        <a:pt x="482" y="8"/>
                      </a:lnTo>
                      <a:lnTo>
                        <a:pt x="473" y="7"/>
                      </a:lnTo>
                      <a:lnTo>
                        <a:pt x="460" y="5"/>
                      </a:lnTo>
                      <a:lnTo>
                        <a:pt x="444" y="2"/>
                      </a:lnTo>
                      <a:lnTo>
                        <a:pt x="427" y="1"/>
                      </a:lnTo>
                      <a:lnTo>
                        <a:pt x="410" y="0"/>
                      </a:lnTo>
                      <a:lnTo>
                        <a:pt x="394" y="2"/>
                      </a:lnTo>
                      <a:lnTo>
                        <a:pt x="383" y="6"/>
                      </a:lnTo>
                      <a:lnTo>
                        <a:pt x="371" y="12"/>
                      </a:lnTo>
                      <a:lnTo>
                        <a:pt x="360" y="16"/>
                      </a:lnTo>
                      <a:lnTo>
                        <a:pt x="347" y="21"/>
                      </a:lnTo>
                      <a:lnTo>
                        <a:pt x="336" y="24"/>
                      </a:lnTo>
                      <a:lnTo>
                        <a:pt x="324" y="27"/>
                      </a:lnTo>
                      <a:lnTo>
                        <a:pt x="316" y="29"/>
                      </a:lnTo>
                      <a:lnTo>
                        <a:pt x="310" y="31"/>
                      </a:lnTo>
                      <a:lnTo>
                        <a:pt x="308" y="31"/>
                      </a:lnTo>
                      <a:lnTo>
                        <a:pt x="318" y="130"/>
                      </a:lnTo>
                      <a:lnTo>
                        <a:pt x="316" y="130"/>
                      </a:lnTo>
                      <a:lnTo>
                        <a:pt x="310" y="131"/>
                      </a:lnTo>
                      <a:lnTo>
                        <a:pt x="304" y="136"/>
                      </a:lnTo>
                      <a:lnTo>
                        <a:pt x="302" y="148"/>
                      </a:lnTo>
                      <a:lnTo>
                        <a:pt x="306" y="160"/>
                      </a:lnTo>
                      <a:lnTo>
                        <a:pt x="311" y="178"/>
                      </a:lnTo>
                      <a:lnTo>
                        <a:pt x="318" y="193"/>
                      </a:lnTo>
                      <a:lnTo>
                        <a:pt x="321" y="199"/>
                      </a:lnTo>
                      <a:lnTo>
                        <a:pt x="332" y="219"/>
                      </a:lnTo>
                      <a:lnTo>
                        <a:pt x="333" y="224"/>
                      </a:lnTo>
                      <a:lnTo>
                        <a:pt x="337" y="237"/>
                      </a:lnTo>
                      <a:lnTo>
                        <a:pt x="340" y="256"/>
                      </a:lnTo>
                      <a:lnTo>
                        <a:pt x="341" y="278"/>
                      </a:lnTo>
                      <a:lnTo>
                        <a:pt x="330" y="304"/>
                      </a:lnTo>
                      <a:lnTo>
                        <a:pt x="327" y="305"/>
                      </a:lnTo>
                      <a:lnTo>
                        <a:pt x="322" y="307"/>
                      </a:lnTo>
                      <a:lnTo>
                        <a:pt x="311" y="310"/>
                      </a:lnTo>
                      <a:lnTo>
                        <a:pt x="299" y="315"/>
                      </a:lnTo>
                      <a:lnTo>
                        <a:pt x="284" y="320"/>
                      </a:lnTo>
                      <a:lnTo>
                        <a:pt x="266" y="326"/>
                      </a:lnTo>
                      <a:lnTo>
                        <a:pt x="249" y="333"/>
                      </a:lnTo>
                      <a:lnTo>
                        <a:pt x="231" y="340"/>
                      </a:lnTo>
                      <a:lnTo>
                        <a:pt x="211" y="348"/>
                      </a:lnTo>
                      <a:lnTo>
                        <a:pt x="193" y="356"/>
                      </a:lnTo>
                      <a:lnTo>
                        <a:pt x="176" y="363"/>
                      </a:lnTo>
                      <a:lnTo>
                        <a:pt x="160" y="371"/>
                      </a:lnTo>
                      <a:lnTo>
                        <a:pt x="148" y="378"/>
                      </a:lnTo>
                      <a:lnTo>
                        <a:pt x="137" y="385"/>
                      </a:lnTo>
                      <a:lnTo>
                        <a:pt x="130" y="391"/>
                      </a:lnTo>
                      <a:lnTo>
                        <a:pt x="127" y="396"/>
                      </a:lnTo>
                      <a:lnTo>
                        <a:pt x="126" y="399"/>
                      </a:lnTo>
                      <a:lnTo>
                        <a:pt x="121" y="413"/>
                      </a:lnTo>
                      <a:lnTo>
                        <a:pt x="115" y="435"/>
                      </a:lnTo>
                      <a:lnTo>
                        <a:pt x="107" y="463"/>
                      </a:lnTo>
                      <a:lnTo>
                        <a:pt x="99" y="496"/>
                      </a:lnTo>
                      <a:lnTo>
                        <a:pt x="90" y="531"/>
                      </a:lnTo>
                      <a:lnTo>
                        <a:pt x="82" y="566"/>
                      </a:lnTo>
                      <a:lnTo>
                        <a:pt x="74" y="598"/>
                      </a:lnTo>
                      <a:lnTo>
                        <a:pt x="66" y="632"/>
                      </a:lnTo>
                      <a:lnTo>
                        <a:pt x="57" y="658"/>
                      </a:lnTo>
                      <a:lnTo>
                        <a:pt x="50" y="677"/>
                      </a:lnTo>
                      <a:lnTo>
                        <a:pt x="47" y="683"/>
                      </a:lnTo>
                      <a:lnTo>
                        <a:pt x="46" y="698"/>
                      </a:lnTo>
                      <a:lnTo>
                        <a:pt x="45" y="732"/>
                      </a:lnTo>
                      <a:lnTo>
                        <a:pt x="45" y="769"/>
                      </a:lnTo>
                      <a:lnTo>
                        <a:pt x="51" y="793"/>
                      </a:lnTo>
                      <a:lnTo>
                        <a:pt x="57" y="804"/>
                      </a:lnTo>
                      <a:lnTo>
                        <a:pt x="61" y="818"/>
                      </a:lnTo>
                      <a:lnTo>
                        <a:pt x="63" y="836"/>
                      </a:lnTo>
                      <a:lnTo>
                        <a:pt x="66" y="859"/>
                      </a:lnTo>
                      <a:lnTo>
                        <a:pt x="69" y="871"/>
                      </a:lnTo>
                      <a:lnTo>
                        <a:pt x="77" y="887"/>
                      </a:lnTo>
                      <a:lnTo>
                        <a:pt x="89" y="905"/>
                      </a:lnTo>
                      <a:lnTo>
                        <a:pt x="104" y="923"/>
                      </a:lnTo>
                      <a:lnTo>
                        <a:pt x="120" y="942"/>
                      </a:lnTo>
                      <a:lnTo>
                        <a:pt x="137" y="959"/>
                      </a:lnTo>
                      <a:lnTo>
                        <a:pt x="156" y="975"/>
                      </a:lnTo>
                      <a:lnTo>
                        <a:pt x="174" y="988"/>
                      </a:lnTo>
                      <a:lnTo>
                        <a:pt x="166" y="1012"/>
                      </a:lnTo>
                      <a:lnTo>
                        <a:pt x="158" y="1040"/>
                      </a:lnTo>
                      <a:lnTo>
                        <a:pt x="150" y="1067"/>
                      </a:lnTo>
                      <a:lnTo>
                        <a:pt x="143" y="1095"/>
                      </a:lnTo>
                      <a:lnTo>
                        <a:pt x="137" y="1120"/>
                      </a:lnTo>
                      <a:lnTo>
                        <a:pt x="133" y="1140"/>
                      </a:lnTo>
                      <a:lnTo>
                        <a:pt x="129" y="1154"/>
                      </a:lnTo>
                      <a:lnTo>
                        <a:pt x="128" y="1158"/>
                      </a:lnTo>
                      <a:lnTo>
                        <a:pt x="158" y="1173"/>
                      </a:lnTo>
                      <a:lnTo>
                        <a:pt x="151" y="1215"/>
                      </a:lnTo>
                      <a:lnTo>
                        <a:pt x="142" y="1261"/>
                      </a:lnTo>
                      <a:lnTo>
                        <a:pt x="134" y="1305"/>
                      </a:lnTo>
                      <a:lnTo>
                        <a:pt x="134" y="1344"/>
                      </a:lnTo>
                      <a:lnTo>
                        <a:pt x="141" y="1397"/>
                      </a:lnTo>
                      <a:lnTo>
                        <a:pt x="143" y="1443"/>
                      </a:lnTo>
                      <a:lnTo>
                        <a:pt x="142" y="1482"/>
                      </a:lnTo>
                      <a:lnTo>
                        <a:pt x="137" y="1514"/>
                      </a:lnTo>
                      <a:lnTo>
                        <a:pt x="131" y="1543"/>
                      </a:lnTo>
                      <a:lnTo>
                        <a:pt x="123" y="1567"/>
                      </a:lnTo>
                      <a:lnTo>
                        <a:pt x="115" y="1590"/>
                      </a:lnTo>
                      <a:lnTo>
                        <a:pt x="106" y="1611"/>
                      </a:lnTo>
                      <a:lnTo>
                        <a:pt x="92" y="1655"/>
                      </a:lnTo>
                      <a:lnTo>
                        <a:pt x="87" y="1699"/>
                      </a:lnTo>
                      <a:lnTo>
                        <a:pt x="91" y="1741"/>
                      </a:lnTo>
                      <a:lnTo>
                        <a:pt x="106" y="1779"/>
                      </a:lnTo>
                      <a:lnTo>
                        <a:pt x="122" y="1813"/>
                      </a:lnTo>
                      <a:lnTo>
                        <a:pt x="130" y="1839"/>
                      </a:lnTo>
                      <a:lnTo>
                        <a:pt x="134" y="1857"/>
                      </a:lnTo>
                      <a:lnTo>
                        <a:pt x="134" y="1863"/>
                      </a:lnTo>
                      <a:lnTo>
                        <a:pt x="131" y="1878"/>
                      </a:lnTo>
                      <a:lnTo>
                        <a:pt x="126" y="1913"/>
                      </a:lnTo>
                      <a:lnTo>
                        <a:pt x="115" y="1956"/>
                      </a:lnTo>
                      <a:lnTo>
                        <a:pt x="103" y="1991"/>
                      </a:lnTo>
                      <a:lnTo>
                        <a:pt x="90" y="2011"/>
                      </a:lnTo>
                      <a:lnTo>
                        <a:pt x="75" y="2027"/>
                      </a:lnTo>
                      <a:lnTo>
                        <a:pt x="61" y="2040"/>
                      </a:lnTo>
                      <a:lnTo>
                        <a:pt x="46" y="2051"/>
                      </a:lnTo>
                      <a:lnTo>
                        <a:pt x="32" y="2063"/>
                      </a:lnTo>
                      <a:lnTo>
                        <a:pt x="20" y="2073"/>
                      </a:lnTo>
                      <a:lnTo>
                        <a:pt x="9" y="2087"/>
                      </a:lnTo>
                      <a:lnTo>
                        <a:pt x="2" y="2103"/>
                      </a:lnTo>
                      <a:lnTo>
                        <a:pt x="0" y="2116"/>
                      </a:lnTo>
                      <a:lnTo>
                        <a:pt x="0" y="2128"/>
                      </a:lnTo>
                      <a:lnTo>
                        <a:pt x="2" y="2140"/>
                      </a:lnTo>
                      <a:lnTo>
                        <a:pt x="8" y="2152"/>
                      </a:lnTo>
                      <a:lnTo>
                        <a:pt x="15" y="2161"/>
                      </a:lnTo>
                      <a:lnTo>
                        <a:pt x="25" y="2168"/>
                      </a:lnTo>
                      <a:lnTo>
                        <a:pt x="37" y="2173"/>
                      </a:lnTo>
                      <a:lnTo>
                        <a:pt x="51" y="2176"/>
                      </a:lnTo>
                      <a:lnTo>
                        <a:pt x="63" y="2176"/>
                      </a:lnTo>
                      <a:lnTo>
                        <a:pt x="75" y="2176"/>
                      </a:lnTo>
                      <a:lnTo>
                        <a:pt x="87" y="2175"/>
                      </a:lnTo>
                      <a:lnTo>
                        <a:pt x="98" y="2172"/>
                      </a:lnTo>
                      <a:lnTo>
                        <a:pt x="110" y="2170"/>
                      </a:lnTo>
                      <a:lnTo>
                        <a:pt x="120" y="2165"/>
                      </a:lnTo>
                      <a:lnTo>
                        <a:pt x="131" y="2158"/>
                      </a:lnTo>
                      <a:lnTo>
                        <a:pt x="142" y="2152"/>
                      </a:lnTo>
                      <a:lnTo>
                        <a:pt x="150" y="2135"/>
                      </a:lnTo>
                      <a:lnTo>
                        <a:pt x="163" y="2120"/>
                      </a:lnTo>
                      <a:lnTo>
                        <a:pt x="179" y="2107"/>
                      </a:lnTo>
                      <a:lnTo>
                        <a:pt x="197" y="2095"/>
                      </a:lnTo>
                      <a:lnTo>
                        <a:pt x="213" y="2086"/>
                      </a:lnTo>
                      <a:lnTo>
                        <a:pt x="228" y="2078"/>
                      </a:lnTo>
                      <a:lnTo>
                        <a:pt x="239" y="2073"/>
                      </a:lnTo>
                      <a:lnTo>
                        <a:pt x="242" y="2072"/>
                      </a:lnTo>
                      <a:lnTo>
                        <a:pt x="246" y="2064"/>
                      </a:lnTo>
                      <a:lnTo>
                        <a:pt x="250" y="2042"/>
                      </a:lnTo>
                      <a:lnTo>
                        <a:pt x="253" y="2011"/>
                      </a:lnTo>
                      <a:lnTo>
                        <a:pt x="247" y="1974"/>
                      </a:lnTo>
                      <a:lnTo>
                        <a:pt x="246" y="1957"/>
                      </a:lnTo>
                      <a:lnTo>
                        <a:pt x="249" y="1929"/>
                      </a:lnTo>
                      <a:lnTo>
                        <a:pt x="255" y="1890"/>
                      </a:lnTo>
                      <a:lnTo>
                        <a:pt x="265" y="1843"/>
                      </a:lnTo>
                      <a:lnTo>
                        <a:pt x="266" y="1842"/>
                      </a:lnTo>
                      <a:lnTo>
                        <a:pt x="277" y="1830"/>
                      </a:lnTo>
                      <a:lnTo>
                        <a:pt x="286" y="1817"/>
                      </a:lnTo>
                      <a:lnTo>
                        <a:pt x="294" y="1806"/>
                      </a:lnTo>
                      <a:lnTo>
                        <a:pt x="301" y="1794"/>
                      </a:lnTo>
                      <a:lnTo>
                        <a:pt x="307" y="1782"/>
                      </a:lnTo>
                      <a:lnTo>
                        <a:pt x="311" y="1769"/>
                      </a:lnTo>
                      <a:lnTo>
                        <a:pt x="314" y="1756"/>
                      </a:lnTo>
                      <a:lnTo>
                        <a:pt x="315" y="1744"/>
                      </a:lnTo>
                      <a:lnTo>
                        <a:pt x="316" y="1727"/>
                      </a:lnTo>
                      <a:lnTo>
                        <a:pt x="321" y="1700"/>
                      </a:lnTo>
                      <a:lnTo>
                        <a:pt x="327" y="1664"/>
                      </a:lnTo>
                      <a:lnTo>
                        <a:pt x="336" y="1623"/>
                      </a:lnTo>
                      <a:lnTo>
                        <a:pt x="344" y="1578"/>
                      </a:lnTo>
                      <a:lnTo>
                        <a:pt x="353" y="1530"/>
                      </a:lnTo>
                      <a:lnTo>
                        <a:pt x="362" y="1487"/>
                      </a:lnTo>
                      <a:lnTo>
                        <a:pt x="370" y="1446"/>
                      </a:lnTo>
                      <a:lnTo>
                        <a:pt x="382" y="1408"/>
                      </a:lnTo>
                      <a:lnTo>
                        <a:pt x="393" y="1373"/>
                      </a:lnTo>
                      <a:lnTo>
                        <a:pt x="405" y="1341"/>
                      </a:lnTo>
                      <a:lnTo>
                        <a:pt x="414" y="1315"/>
                      </a:lnTo>
                      <a:lnTo>
                        <a:pt x="423" y="1293"/>
                      </a:lnTo>
                      <a:lnTo>
                        <a:pt x="430" y="1276"/>
                      </a:lnTo>
                      <a:lnTo>
                        <a:pt x="437" y="1267"/>
                      </a:lnTo>
                      <a:lnTo>
                        <a:pt x="442" y="1263"/>
                      </a:lnTo>
                      <a:lnTo>
                        <a:pt x="446" y="1268"/>
                      </a:lnTo>
                      <a:lnTo>
                        <a:pt x="453" y="1279"/>
                      </a:lnTo>
                      <a:lnTo>
                        <a:pt x="460" y="1298"/>
                      </a:lnTo>
                      <a:lnTo>
                        <a:pt x="469" y="1321"/>
                      </a:lnTo>
                      <a:lnTo>
                        <a:pt x="482" y="1373"/>
                      </a:lnTo>
                      <a:lnTo>
                        <a:pt x="496" y="1435"/>
                      </a:lnTo>
                      <a:lnTo>
                        <a:pt x="512" y="1503"/>
                      </a:lnTo>
                      <a:lnTo>
                        <a:pt x="528" y="1573"/>
                      </a:lnTo>
                      <a:lnTo>
                        <a:pt x="543" y="1639"/>
                      </a:lnTo>
                      <a:lnTo>
                        <a:pt x="556" y="1698"/>
                      </a:lnTo>
                      <a:lnTo>
                        <a:pt x="565" y="1744"/>
                      </a:lnTo>
                      <a:lnTo>
                        <a:pt x="570" y="1771"/>
                      </a:lnTo>
                      <a:lnTo>
                        <a:pt x="573" y="1791"/>
                      </a:lnTo>
                      <a:lnTo>
                        <a:pt x="579" y="1807"/>
                      </a:lnTo>
                      <a:lnTo>
                        <a:pt x="586" y="1821"/>
                      </a:lnTo>
                      <a:lnTo>
                        <a:pt x="594" y="1831"/>
                      </a:lnTo>
                      <a:lnTo>
                        <a:pt x="601" y="1840"/>
                      </a:lnTo>
                      <a:lnTo>
                        <a:pt x="608" y="1846"/>
                      </a:lnTo>
                      <a:lnTo>
                        <a:pt x="613" y="1851"/>
                      </a:lnTo>
                      <a:lnTo>
                        <a:pt x="617" y="1853"/>
                      </a:lnTo>
                      <a:lnTo>
                        <a:pt x="627" y="1905"/>
                      </a:lnTo>
                      <a:lnTo>
                        <a:pt x="636" y="1949"/>
                      </a:lnTo>
                      <a:lnTo>
                        <a:pt x="641" y="1982"/>
                      </a:lnTo>
                      <a:lnTo>
                        <a:pt x="641" y="2002"/>
                      </a:lnTo>
                      <a:lnTo>
                        <a:pt x="640" y="2036"/>
                      </a:lnTo>
                      <a:lnTo>
                        <a:pt x="644" y="2064"/>
                      </a:lnTo>
                      <a:lnTo>
                        <a:pt x="650" y="2084"/>
                      </a:lnTo>
                      <a:lnTo>
                        <a:pt x="654" y="2092"/>
                      </a:lnTo>
                      <a:lnTo>
                        <a:pt x="658" y="2097"/>
                      </a:lnTo>
                      <a:lnTo>
                        <a:pt x="663" y="2101"/>
                      </a:lnTo>
                      <a:lnTo>
                        <a:pt x="669" y="2102"/>
                      </a:lnTo>
                      <a:lnTo>
                        <a:pt x="676" y="2102"/>
                      </a:lnTo>
                      <a:lnTo>
                        <a:pt x="683" y="2103"/>
                      </a:lnTo>
                      <a:lnTo>
                        <a:pt x="692" y="2105"/>
                      </a:lnTo>
                      <a:lnTo>
                        <a:pt x="702" y="2110"/>
                      </a:lnTo>
                      <a:lnTo>
                        <a:pt x="714" y="2119"/>
                      </a:lnTo>
                      <a:lnTo>
                        <a:pt x="722" y="2127"/>
                      </a:lnTo>
                      <a:lnTo>
                        <a:pt x="729" y="2137"/>
                      </a:lnTo>
                      <a:lnTo>
                        <a:pt x="736" y="2146"/>
                      </a:lnTo>
                      <a:lnTo>
                        <a:pt x="741" y="2154"/>
                      </a:lnTo>
                      <a:lnTo>
                        <a:pt x="746" y="2162"/>
                      </a:lnTo>
                      <a:lnTo>
                        <a:pt x="752" y="2168"/>
                      </a:lnTo>
                      <a:lnTo>
                        <a:pt x="756" y="2173"/>
                      </a:lnTo>
                      <a:lnTo>
                        <a:pt x="762" y="2176"/>
                      </a:lnTo>
                      <a:lnTo>
                        <a:pt x="795" y="2184"/>
                      </a:lnTo>
                      <a:lnTo>
                        <a:pt x="824" y="2187"/>
                      </a:lnTo>
                      <a:lnTo>
                        <a:pt x="846" y="2185"/>
                      </a:lnTo>
                      <a:lnTo>
                        <a:pt x="863" y="2179"/>
                      </a:lnTo>
                      <a:lnTo>
                        <a:pt x="876" y="2173"/>
                      </a:lnTo>
                      <a:lnTo>
                        <a:pt x="884" y="2167"/>
                      </a:lnTo>
                      <a:lnTo>
                        <a:pt x="889" y="2162"/>
                      </a:lnTo>
                      <a:lnTo>
                        <a:pt x="890" y="2160"/>
                      </a:lnTo>
                      <a:lnTo>
                        <a:pt x="890" y="2156"/>
                      </a:lnTo>
                      <a:lnTo>
                        <a:pt x="889" y="2148"/>
                      </a:lnTo>
                      <a:lnTo>
                        <a:pt x="887" y="2137"/>
                      </a:lnTo>
                      <a:lnTo>
                        <a:pt x="882" y="2120"/>
                      </a:lnTo>
                      <a:lnTo>
                        <a:pt x="874" y="2103"/>
                      </a:lnTo>
                      <a:lnTo>
                        <a:pt x="863" y="2085"/>
                      </a:lnTo>
                      <a:lnTo>
                        <a:pt x="850" y="2065"/>
                      </a:lnTo>
                      <a:lnTo>
                        <a:pt x="830" y="2048"/>
                      </a:lnTo>
                      <a:close/>
                    </a:path>
                  </a:pathLst>
                </a:custGeom>
                <a:solidFill>
                  <a:srgbClr val="000000"/>
                </a:solidFill>
                <a:ln w="9525">
                  <a:noFill/>
                  <a:round/>
                  <a:headEnd/>
                  <a:tailEnd/>
                </a:ln>
              </p:spPr>
              <p:txBody>
                <a:bodyPr/>
                <a:lstStyle/>
                <a:p>
                  <a:endParaRPr lang="en-US"/>
                </a:p>
              </p:txBody>
            </p:sp>
          </p:grpSp>
          <p:grpSp>
            <p:nvGrpSpPr>
              <p:cNvPr id="28" name="Group 280"/>
              <p:cNvGrpSpPr/>
              <p:nvPr/>
            </p:nvGrpSpPr>
            <p:grpSpPr>
              <a:xfrm>
                <a:off x="3898412" y="3480816"/>
                <a:ext cx="1139932" cy="897984"/>
                <a:chOff x="4748804" y="3590544"/>
                <a:chExt cx="1139932" cy="897984"/>
              </a:xfrm>
            </p:grpSpPr>
            <p:sp>
              <p:nvSpPr>
                <p:cNvPr id="134" name="Text Box 6"/>
                <p:cNvSpPr txBox="1">
                  <a:spLocks noChangeArrowheads="1"/>
                </p:cNvSpPr>
                <p:nvPr/>
              </p:nvSpPr>
              <p:spPr bwMode="auto">
                <a:xfrm>
                  <a:off x="4748804" y="4113055"/>
                  <a:ext cx="1139932" cy="375473"/>
                </a:xfrm>
                <a:prstGeom prst="rect">
                  <a:avLst/>
                </a:prstGeom>
                <a:noFill/>
                <a:ln w="9525">
                  <a:noFill/>
                  <a:miter lim="800000"/>
                  <a:headEnd/>
                  <a:tailEnd/>
                </a:ln>
              </p:spPr>
              <p:txBody>
                <a:bodyPr wrap="square" lIns="121789" tIns="60894" rIns="121789" bIns="60894">
                  <a:spAutoFit/>
                </a:bodyPr>
                <a:lstStyle/>
                <a:p>
                  <a:pPr algn="ctr" eaLnBrk="0" hangingPunct="0">
                    <a:spcBef>
                      <a:spcPts val="0"/>
                    </a:spcBef>
                  </a:pPr>
                  <a:r>
                    <a:rPr lang="en-US" sz="800" b="1" dirty="0">
                      <a:solidFill>
                        <a:schemeClr val="bg2">
                          <a:lumMod val="75000"/>
                        </a:schemeClr>
                      </a:solidFill>
                      <a:latin typeface="Arial Black" pitchFamily="34" charset="0"/>
                    </a:rPr>
                    <a:t>Nurse Case </a:t>
                  </a:r>
                  <a:r>
                    <a:rPr lang="en-US" sz="800" b="1" dirty="0" smtClean="0">
                      <a:solidFill>
                        <a:schemeClr val="bg2">
                          <a:lumMod val="75000"/>
                        </a:schemeClr>
                      </a:solidFill>
                      <a:latin typeface="Arial Black" pitchFamily="34" charset="0"/>
                    </a:rPr>
                    <a:t>Manager</a:t>
                  </a:r>
                  <a:endParaRPr lang="en-US" sz="800" b="1" dirty="0">
                    <a:solidFill>
                      <a:schemeClr val="bg2">
                        <a:lumMod val="75000"/>
                      </a:schemeClr>
                    </a:solidFill>
                    <a:latin typeface="Arial Black" pitchFamily="34" charset="0"/>
                  </a:endParaRPr>
                </a:p>
              </p:txBody>
            </p:sp>
            <p:sp>
              <p:nvSpPr>
                <p:cNvPr id="249" name="Freeform 6"/>
                <p:cNvSpPr>
                  <a:spLocks/>
                </p:cNvSpPr>
                <p:nvPr/>
              </p:nvSpPr>
              <p:spPr bwMode="auto">
                <a:xfrm>
                  <a:off x="5181600" y="3590544"/>
                  <a:ext cx="265176" cy="582386"/>
                </a:xfrm>
                <a:custGeom>
                  <a:avLst/>
                  <a:gdLst>
                    <a:gd name="T0" fmla="*/ 2147483647 w 890"/>
                    <a:gd name="T1" fmla="*/ 2147483647 h 2187"/>
                    <a:gd name="T2" fmla="*/ 2147483647 w 890"/>
                    <a:gd name="T3" fmla="*/ 2147483647 h 2187"/>
                    <a:gd name="T4" fmla="*/ 2147483647 w 890"/>
                    <a:gd name="T5" fmla="*/ 2147483647 h 2187"/>
                    <a:gd name="T6" fmla="*/ 2147483647 w 890"/>
                    <a:gd name="T7" fmla="*/ 2147483647 h 2187"/>
                    <a:gd name="T8" fmla="*/ 2147483647 w 890"/>
                    <a:gd name="T9" fmla="*/ 2147483647 h 2187"/>
                    <a:gd name="T10" fmla="*/ 2147483647 w 890"/>
                    <a:gd name="T11" fmla="*/ 2147483647 h 2187"/>
                    <a:gd name="T12" fmla="*/ 2147483647 w 890"/>
                    <a:gd name="T13" fmla="*/ 2147483647 h 2187"/>
                    <a:gd name="T14" fmla="*/ 2147483647 w 890"/>
                    <a:gd name="T15" fmla="*/ 2147483647 h 2187"/>
                    <a:gd name="T16" fmla="*/ 2147483647 w 890"/>
                    <a:gd name="T17" fmla="*/ 2147483647 h 2187"/>
                    <a:gd name="T18" fmla="*/ 2147483647 w 890"/>
                    <a:gd name="T19" fmla="*/ 2147483647 h 2187"/>
                    <a:gd name="T20" fmla="*/ 2147483647 w 890"/>
                    <a:gd name="T21" fmla="*/ 2147483647 h 2187"/>
                    <a:gd name="T22" fmla="*/ 2147483647 w 890"/>
                    <a:gd name="T23" fmla="*/ 2147483647 h 2187"/>
                    <a:gd name="T24" fmla="*/ 2147483647 w 890"/>
                    <a:gd name="T25" fmla="*/ 2147483647 h 2187"/>
                    <a:gd name="T26" fmla="*/ 2147483647 w 890"/>
                    <a:gd name="T27" fmla="*/ 2147483647 h 2187"/>
                    <a:gd name="T28" fmla="*/ 2147483647 w 890"/>
                    <a:gd name="T29" fmla="*/ 2147483647 h 2187"/>
                    <a:gd name="T30" fmla="*/ 2147483647 w 890"/>
                    <a:gd name="T31" fmla="*/ 2147483647 h 2187"/>
                    <a:gd name="T32" fmla="*/ 2147483647 w 890"/>
                    <a:gd name="T33" fmla="*/ 2147483647 h 2187"/>
                    <a:gd name="T34" fmla="*/ 2147483647 w 890"/>
                    <a:gd name="T35" fmla="*/ 2147483647 h 2187"/>
                    <a:gd name="T36" fmla="*/ 2147483647 w 890"/>
                    <a:gd name="T37" fmla="*/ 0 h 2187"/>
                    <a:gd name="T38" fmla="*/ 2147483647 w 890"/>
                    <a:gd name="T39" fmla="*/ 2147483647 h 2187"/>
                    <a:gd name="T40" fmla="*/ 2147483647 w 890"/>
                    <a:gd name="T41" fmla="*/ 2147483647 h 2187"/>
                    <a:gd name="T42" fmla="*/ 2147483647 w 890"/>
                    <a:gd name="T43" fmla="*/ 2147483647 h 2187"/>
                    <a:gd name="T44" fmla="*/ 2147483647 w 890"/>
                    <a:gd name="T45" fmla="*/ 2147483647 h 2187"/>
                    <a:gd name="T46" fmla="*/ 2147483647 w 890"/>
                    <a:gd name="T47" fmla="*/ 2147483647 h 2187"/>
                    <a:gd name="T48" fmla="*/ 2147483647 w 890"/>
                    <a:gd name="T49" fmla="*/ 2147483647 h 2187"/>
                    <a:gd name="T50" fmla="*/ 2147483647 w 890"/>
                    <a:gd name="T51" fmla="*/ 2147483647 h 2187"/>
                    <a:gd name="T52" fmla="*/ 2147483647 w 890"/>
                    <a:gd name="T53" fmla="*/ 2147483647 h 2187"/>
                    <a:gd name="T54" fmla="*/ 2147483647 w 890"/>
                    <a:gd name="T55" fmla="*/ 2147483647 h 2187"/>
                    <a:gd name="T56" fmla="*/ 2147483647 w 890"/>
                    <a:gd name="T57" fmla="*/ 2147483647 h 2187"/>
                    <a:gd name="T58" fmla="*/ 2147483647 w 890"/>
                    <a:gd name="T59" fmla="*/ 2147483647 h 2187"/>
                    <a:gd name="T60" fmla="*/ 2147483647 w 890"/>
                    <a:gd name="T61" fmla="*/ 2147483647 h 2187"/>
                    <a:gd name="T62" fmla="*/ 2147483647 w 890"/>
                    <a:gd name="T63" fmla="*/ 2147483647 h 2187"/>
                    <a:gd name="T64" fmla="*/ 2147483647 w 890"/>
                    <a:gd name="T65" fmla="*/ 2147483647 h 2187"/>
                    <a:gd name="T66" fmla="*/ 2147483647 w 890"/>
                    <a:gd name="T67" fmla="*/ 2147483647 h 2187"/>
                    <a:gd name="T68" fmla="*/ 2147483647 w 890"/>
                    <a:gd name="T69" fmla="*/ 2147483647 h 2187"/>
                    <a:gd name="T70" fmla="*/ 2147483647 w 890"/>
                    <a:gd name="T71" fmla="*/ 2147483647 h 2187"/>
                    <a:gd name="T72" fmla="*/ 2147483647 w 890"/>
                    <a:gd name="T73" fmla="*/ 2147483647 h 2187"/>
                    <a:gd name="T74" fmla="*/ 2147483647 w 890"/>
                    <a:gd name="T75" fmla="*/ 2147483647 h 2187"/>
                    <a:gd name="T76" fmla="*/ 2147483647 w 890"/>
                    <a:gd name="T77" fmla="*/ 2147483647 h 2187"/>
                    <a:gd name="T78" fmla="*/ 2147483647 w 890"/>
                    <a:gd name="T79" fmla="*/ 2147483647 h 2187"/>
                    <a:gd name="T80" fmla="*/ 2147483647 w 890"/>
                    <a:gd name="T81" fmla="*/ 2147483647 h 2187"/>
                    <a:gd name="T82" fmla="*/ 2147483647 w 890"/>
                    <a:gd name="T83" fmla="*/ 2147483647 h 2187"/>
                    <a:gd name="T84" fmla="*/ 2147483647 w 890"/>
                    <a:gd name="T85" fmla="*/ 2147483647 h 2187"/>
                    <a:gd name="T86" fmla="*/ 2147483647 w 890"/>
                    <a:gd name="T87" fmla="*/ 2147483647 h 2187"/>
                    <a:gd name="T88" fmla="*/ 2147483647 w 890"/>
                    <a:gd name="T89" fmla="*/ 2147483647 h 2187"/>
                    <a:gd name="T90" fmla="*/ 2147483647 w 890"/>
                    <a:gd name="T91" fmla="*/ 2147483647 h 2187"/>
                    <a:gd name="T92" fmla="*/ 2147483647 w 890"/>
                    <a:gd name="T93" fmla="*/ 2147483647 h 2187"/>
                    <a:gd name="T94" fmla="*/ 2147483647 w 890"/>
                    <a:gd name="T95" fmla="*/ 2147483647 h 2187"/>
                    <a:gd name="T96" fmla="*/ 2147483647 w 890"/>
                    <a:gd name="T97" fmla="*/ 2147483647 h 2187"/>
                    <a:gd name="T98" fmla="*/ 2147483647 w 890"/>
                    <a:gd name="T99" fmla="*/ 2147483647 h 2187"/>
                    <a:gd name="T100" fmla="*/ 2147483647 w 890"/>
                    <a:gd name="T101" fmla="*/ 2147483647 h 2187"/>
                    <a:gd name="T102" fmla="*/ 2147483647 w 890"/>
                    <a:gd name="T103" fmla="*/ 2147483647 h 2187"/>
                    <a:gd name="T104" fmla="*/ 2147483647 w 890"/>
                    <a:gd name="T105" fmla="*/ 2147483647 h 2187"/>
                    <a:gd name="T106" fmla="*/ 2147483647 w 890"/>
                    <a:gd name="T107" fmla="*/ 2147483647 h 2187"/>
                    <a:gd name="T108" fmla="*/ 2147483647 w 890"/>
                    <a:gd name="T109" fmla="*/ 2147483647 h 2187"/>
                    <a:gd name="T110" fmla="*/ 2147483647 w 890"/>
                    <a:gd name="T111" fmla="*/ 2147483647 h 2187"/>
                    <a:gd name="T112" fmla="*/ 2147483647 w 890"/>
                    <a:gd name="T113" fmla="*/ 2147483647 h 21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0"/>
                    <a:gd name="T172" fmla="*/ 0 h 2187"/>
                    <a:gd name="T173" fmla="*/ 890 w 890"/>
                    <a:gd name="T174" fmla="*/ 2187 h 218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0" h="2187">
                      <a:moveTo>
                        <a:pt x="830" y="2048"/>
                      </a:moveTo>
                      <a:lnTo>
                        <a:pt x="810" y="2031"/>
                      </a:lnTo>
                      <a:lnTo>
                        <a:pt x="795" y="2014"/>
                      </a:lnTo>
                      <a:lnTo>
                        <a:pt x="783" y="1997"/>
                      </a:lnTo>
                      <a:lnTo>
                        <a:pt x="774" y="1981"/>
                      </a:lnTo>
                      <a:lnTo>
                        <a:pt x="767" y="1965"/>
                      </a:lnTo>
                      <a:lnTo>
                        <a:pt x="762" y="1951"/>
                      </a:lnTo>
                      <a:lnTo>
                        <a:pt x="759" y="1938"/>
                      </a:lnTo>
                      <a:lnTo>
                        <a:pt x="757" y="1928"/>
                      </a:lnTo>
                      <a:lnTo>
                        <a:pt x="754" y="1900"/>
                      </a:lnTo>
                      <a:lnTo>
                        <a:pt x="751" y="1885"/>
                      </a:lnTo>
                      <a:lnTo>
                        <a:pt x="751" y="1873"/>
                      </a:lnTo>
                      <a:lnTo>
                        <a:pt x="754" y="1850"/>
                      </a:lnTo>
                      <a:lnTo>
                        <a:pt x="762" y="1820"/>
                      </a:lnTo>
                      <a:lnTo>
                        <a:pt x="771" y="1793"/>
                      </a:lnTo>
                      <a:lnTo>
                        <a:pt x="780" y="1765"/>
                      </a:lnTo>
                      <a:lnTo>
                        <a:pt x="785" y="1733"/>
                      </a:lnTo>
                      <a:lnTo>
                        <a:pt x="784" y="1712"/>
                      </a:lnTo>
                      <a:lnTo>
                        <a:pt x="778" y="1687"/>
                      </a:lnTo>
                      <a:lnTo>
                        <a:pt x="768" y="1658"/>
                      </a:lnTo>
                      <a:lnTo>
                        <a:pt x="756" y="1628"/>
                      </a:lnTo>
                      <a:lnTo>
                        <a:pt x="742" y="1596"/>
                      </a:lnTo>
                      <a:lnTo>
                        <a:pt x="730" y="1564"/>
                      </a:lnTo>
                      <a:lnTo>
                        <a:pt x="719" y="1533"/>
                      </a:lnTo>
                      <a:lnTo>
                        <a:pt x="711" y="1504"/>
                      </a:lnTo>
                      <a:lnTo>
                        <a:pt x="704" y="1451"/>
                      </a:lnTo>
                      <a:lnTo>
                        <a:pt x="706" y="1400"/>
                      </a:lnTo>
                      <a:lnTo>
                        <a:pt x="709" y="1344"/>
                      </a:lnTo>
                      <a:lnTo>
                        <a:pt x="711" y="1275"/>
                      </a:lnTo>
                      <a:lnTo>
                        <a:pt x="711" y="1227"/>
                      </a:lnTo>
                      <a:lnTo>
                        <a:pt x="712" y="1202"/>
                      </a:lnTo>
                      <a:lnTo>
                        <a:pt x="711" y="1186"/>
                      </a:lnTo>
                      <a:lnTo>
                        <a:pt x="708" y="1162"/>
                      </a:lnTo>
                      <a:lnTo>
                        <a:pt x="722" y="1143"/>
                      </a:lnTo>
                      <a:lnTo>
                        <a:pt x="693" y="1015"/>
                      </a:lnTo>
                      <a:lnTo>
                        <a:pt x="696" y="999"/>
                      </a:lnTo>
                      <a:lnTo>
                        <a:pt x="701" y="982"/>
                      </a:lnTo>
                      <a:lnTo>
                        <a:pt x="706" y="961"/>
                      </a:lnTo>
                      <a:lnTo>
                        <a:pt x="711" y="933"/>
                      </a:lnTo>
                      <a:lnTo>
                        <a:pt x="717" y="912"/>
                      </a:lnTo>
                      <a:lnTo>
                        <a:pt x="726" y="894"/>
                      </a:lnTo>
                      <a:lnTo>
                        <a:pt x="738" y="880"/>
                      </a:lnTo>
                      <a:lnTo>
                        <a:pt x="752" y="867"/>
                      </a:lnTo>
                      <a:lnTo>
                        <a:pt x="764" y="853"/>
                      </a:lnTo>
                      <a:lnTo>
                        <a:pt x="776" y="837"/>
                      </a:lnTo>
                      <a:lnTo>
                        <a:pt x="785" y="816"/>
                      </a:lnTo>
                      <a:lnTo>
                        <a:pt x="791" y="789"/>
                      </a:lnTo>
                      <a:lnTo>
                        <a:pt x="794" y="738"/>
                      </a:lnTo>
                      <a:lnTo>
                        <a:pt x="793" y="703"/>
                      </a:lnTo>
                      <a:lnTo>
                        <a:pt x="791" y="682"/>
                      </a:lnTo>
                      <a:lnTo>
                        <a:pt x="789" y="675"/>
                      </a:lnTo>
                      <a:lnTo>
                        <a:pt x="786" y="673"/>
                      </a:lnTo>
                      <a:lnTo>
                        <a:pt x="782" y="665"/>
                      </a:lnTo>
                      <a:lnTo>
                        <a:pt x="778" y="650"/>
                      </a:lnTo>
                      <a:lnTo>
                        <a:pt x="778" y="627"/>
                      </a:lnTo>
                      <a:lnTo>
                        <a:pt x="776" y="606"/>
                      </a:lnTo>
                      <a:lnTo>
                        <a:pt x="770" y="594"/>
                      </a:lnTo>
                      <a:lnTo>
                        <a:pt x="763" y="583"/>
                      </a:lnTo>
                      <a:lnTo>
                        <a:pt x="764" y="568"/>
                      </a:lnTo>
                      <a:lnTo>
                        <a:pt x="767" y="559"/>
                      </a:lnTo>
                      <a:lnTo>
                        <a:pt x="766" y="551"/>
                      </a:lnTo>
                      <a:lnTo>
                        <a:pt x="763" y="542"/>
                      </a:lnTo>
                      <a:lnTo>
                        <a:pt x="760" y="535"/>
                      </a:lnTo>
                      <a:lnTo>
                        <a:pt x="754" y="527"/>
                      </a:lnTo>
                      <a:lnTo>
                        <a:pt x="749" y="520"/>
                      </a:lnTo>
                      <a:lnTo>
                        <a:pt x="744" y="512"/>
                      </a:lnTo>
                      <a:lnTo>
                        <a:pt x="738" y="505"/>
                      </a:lnTo>
                      <a:lnTo>
                        <a:pt x="729" y="491"/>
                      </a:lnTo>
                      <a:lnTo>
                        <a:pt x="722" y="478"/>
                      </a:lnTo>
                      <a:lnTo>
                        <a:pt x="716" y="463"/>
                      </a:lnTo>
                      <a:lnTo>
                        <a:pt x="714" y="440"/>
                      </a:lnTo>
                      <a:lnTo>
                        <a:pt x="714" y="413"/>
                      </a:lnTo>
                      <a:lnTo>
                        <a:pt x="714" y="387"/>
                      </a:lnTo>
                      <a:lnTo>
                        <a:pt x="710" y="368"/>
                      </a:lnTo>
                      <a:lnTo>
                        <a:pt x="697" y="356"/>
                      </a:lnTo>
                      <a:lnTo>
                        <a:pt x="688" y="354"/>
                      </a:lnTo>
                      <a:lnTo>
                        <a:pt x="680" y="353"/>
                      </a:lnTo>
                      <a:lnTo>
                        <a:pt x="672" y="352"/>
                      </a:lnTo>
                      <a:lnTo>
                        <a:pt x="664" y="350"/>
                      </a:lnTo>
                      <a:lnTo>
                        <a:pt x="655" y="349"/>
                      </a:lnTo>
                      <a:lnTo>
                        <a:pt x="647" y="348"/>
                      </a:lnTo>
                      <a:lnTo>
                        <a:pt x="638" y="345"/>
                      </a:lnTo>
                      <a:lnTo>
                        <a:pt x="627" y="340"/>
                      </a:lnTo>
                      <a:lnTo>
                        <a:pt x="617" y="335"/>
                      </a:lnTo>
                      <a:lnTo>
                        <a:pt x="604" y="330"/>
                      </a:lnTo>
                      <a:lnTo>
                        <a:pt x="591" y="325"/>
                      </a:lnTo>
                      <a:lnTo>
                        <a:pt x="580" y="322"/>
                      </a:lnTo>
                      <a:lnTo>
                        <a:pt x="570" y="318"/>
                      </a:lnTo>
                      <a:lnTo>
                        <a:pt x="560" y="316"/>
                      </a:lnTo>
                      <a:lnTo>
                        <a:pt x="555" y="314"/>
                      </a:lnTo>
                      <a:lnTo>
                        <a:pt x="552" y="314"/>
                      </a:lnTo>
                      <a:lnTo>
                        <a:pt x="514" y="299"/>
                      </a:lnTo>
                      <a:lnTo>
                        <a:pt x="497" y="277"/>
                      </a:lnTo>
                      <a:lnTo>
                        <a:pt x="496" y="250"/>
                      </a:lnTo>
                      <a:lnTo>
                        <a:pt x="496" y="222"/>
                      </a:lnTo>
                      <a:lnTo>
                        <a:pt x="497" y="201"/>
                      </a:lnTo>
                      <a:lnTo>
                        <a:pt x="497" y="193"/>
                      </a:lnTo>
                      <a:lnTo>
                        <a:pt x="505" y="174"/>
                      </a:lnTo>
                      <a:lnTo>
                        <a:pt x="505" y="167"/>
                      </a:lnTo>
                      <a:lnTo>
                        <a:pt x="507" y="151"/>
                      </a:lnTo>
                      <a:lnTo>
                        <a:pt x="508" y="133"/>
                      </a:lnTo>
                      <a:lnTo>
                        <a:pt x="508" y="118"/>
                      </a:lnTo>
                      <a:lnTo>
                        <a:pt x="506" y="110"/>
                      </a:lnTo>
                      <a:lnTo>
                        <a:pt x="499" y="106"/>
                      </a:lnTo>
                      <a:lnTo>
                        <a:pt x="493" y="106"/>
                      </a:lnTo>
                      <a:lnTo>
                        <a:pt x="490" y="106"/>
                      </a:lnTo>
                      <a:lnTo>
                        <a:pt x="484" y="85"/>
                      </a:lnTo>
                      <a:lnTo>
                        <a:pt x="485" y="9"/>
                      </a:lnTo>
                      <a:lnTo>
                        <a:pt x="482" y="8"/>
                      </a:lnTo>
                      <a:lnTo>
                        <a:pt x="473" y="7"/>
                      </a:lnTo>
                      <a:lnTo>
                        <a:pt x="460" y="5"/>
                      </a:lnTo>
                      <a:lnTo>
                        <a:pt x="444" y="2"/>
                      </a:lnTo>
                      <a:lnTo>
                        <a:pt x="427" y="1"/>
                      </a:lnTo>
                      <a:lnTo>
                        <a:pt x="410" y="0"/>
                      </a:lnTo>
                      <a:lnTo>
                        <a:pt x="394" y="2"/>
                      </a:lnTo>
                      <a:lnTo>
                        <a:pt x="383" y="6"/>
                      </a:lnTo>
                      <a:lnTo>
                        <a:pt x="371" y="12"/>
                      </a:lnTo>
                      <a:lnTo>
                        <a:pt x="360" y="16"/>
                      </a:lnTo>
                      <a:lnTo>
                        <a:pt x="347" y="21"/>
                      </a:lnTo>
                      <a:lnTo>
                        <a:pt x="336" y="24"/>
                      </a:lnTo>
                      <a:lnTo>
                        <a:pt x="324" y="27"/>
                      </a:lnTo>
                      <a:lnTo>
                        <a:pt x="316" y="29"/>
                      </a:lnTo>
                      <a:lnTo>
                        <a:pt x="310" y="31"/>
                      </a:lnTo>
                      <a:lnTo>
                        <a:pt x="308" y="31"/>
                      </a:lnTo>
                      <a:lnTo>
                        <a:pt x="318" y="130"/>
                      </a:lnTo>
                      <a:lnTo>
                        <a:pt x="316" y="130"/>
                      </a:lnTo>
                      <a:lnTo>
                        <a:pt x="310" y="131"/>
                      </a:lnTo>
                      <a:lnTo>
                        <a:pt x="304" y="136"/>
                      </a:lnTo>
                      <a:lnTo>
                        <a:pt x="302" y="148"/>
                      </a:lnTo>
                      <a:lnTo>
                        <a:pt x="306" y="160"/>
                      </a:lnTo>
                      <a:lnTo>
                        <a:pt x="311" y="178"/>
                      </a:lnTo>
                      <a:lnTo>
                        <a:pt x="318" y="193"/>
                      </a:lnTo>
                      <a:lnTo>
                        <a:pt x="321" y="199"/>
                      </a:lnTo>
                      <a:lnTo>
                        <a:pt x="332" y="219"/>
                      </a:lnTo>
                      <a:lnTo>
                        <a:pt x="333" y="224"/>
                      </a:lnTo>
                      <a:lnTo>
                        <a:pt x="337" y="237"/>
                      </a:lnTo>
                      <a:lnTo>
                        <a:pt x="340" y="256"/>
                      </a:lnTo>
                      <a:lnTo>
                        <a:pt x="341" y="278"/>
                      </a:lnTo>
                      <a:lnTo>
                        <a:pt x="330" y="304"/>
                      </a:lnTo>
                      <a:lnTo>
                        <a:pt x="327" y="305"/>
                      </a:lnTo>
                      <a:lnTo>
                        <a:pt x="322" y="307"/>
                      </a:lnTo>
                      <a:lnTo>
                        <a:pt x="311" y="310"/>
                      </a:lnTo>
                      <a:lnTo>
                        <a:pt x="299" y="315"/>
                      </a:lnTo>
                      <a:lnTo>
                        <a:pt x="284" y="320"/>
                      </a:lnTo>
                      <a:lnTo>
                        <a:pt x="266" y="326"/>
                      </a:lnTo>
                      <a:lnTo>
                        <a:pt x="249" y="333"/>
                      </a:lnTo>
                      <a:lnTo>
                        <a:pt x="231" y="340"/>
                      </a:lnTo>
                      <a:lnTo>
                        <a:pt x="211" y="348"/>
                      </a:lnTo>
                      <a:lnTo>
                        <a:pt x="193" y="356"/>
                      </a:lnTo>
                      <a:lnTo>
                        <a:pt x="176" y="363"/>
                      </a:lnTo>
                      <a:lnTo>
                        <a:pt x="160" y="371"/>
                      </a:lnTo>
                      <a:lnTo>
                        <a:pt x="148" y="378"/>
                      </a:lnTo>
                      <a:lnTo>
                        <a:pt x="137" y="385"/>
                      </a:lnTo>
                      <a:lnTo>
                        <a:pt x="130" y="391"/>
                      </a:lnTo>
                      <a:lnTo>
                        <a:pt x="127" y="396"/>
                      </a:lnTo>
                      <a:lnTo>
                        <a:pt x="126" y="399"/>
                      </a:lnTo>
                      <a:lnTo>
                        <a:pt x="121" y="413"/>
                      </a:lnTo>
                      <a:lnTo>
                        <a:pt x="115" y="435"/>
                      </a:lnTo>
                      <a:lnTo>
                        <a:pt x="107" y="463"/>
                      </a:lnTo>
                      <a:lnTo>
                        <a:pt x="99" y="496"/>
                      </a:lnTo>
                      <a:lnTo>
                        <a:pt x="90" y="531"/>
                      </a:lnTo>
                      <a:lnTo>
                        <a:pt x="82" y="566"/>
                      </a:lnTo>
                      <a:lnTo>
                        <a:pt x="74" y="598"/>
                      </a:lnTo>
                      <a:lnTo>
                        <a:pt x="66" y="632"/>
                      </a:lnTo>
                      <a:lnTo>
                        <a:pt x="57" y="658"/>
                      </a:lnTo>
                      <a:lnTo>
                        <a:pt x="50" y="677"/>
                      </a:lnTo>
                      <a:lnTo>
                        <a:pt x="47" y="683"/>
                      </a:lnTo>
                      <a:lnTo>
                        <a:pt x="46" y="698"/>
                      </a:lnTo>
                      <a:lnTo>
                        <a:pt x="45" y="732"/>
                      </a:lnTo>
                      <a:lnTo>
                        <a:pt x="45" y="769"/>
                      </a:lnTo>
                      <a:lnTo>
                        <a:pt x="51" y="793"/>
                      </a:lnTo>
                      <a:lnTo>
                        <a:pt x="57" y="804"/>
                      </a:lnTo>
                      <a:lnTo>
                        <a:pt x="61" y="818"/>
                      </a:lnTo>
                      <a:lnTo>
                        <a:pt x="63" y="836"/>
                      </a:lnTo>
                      <a:lnTo>
                        <a:pt x="66" y="859"/>
                      </a:lnTo>
                      <a:lnTo>
                        <a:pt x="69" y="871"/>
                      </a:lnTo>
                      <a:lnTo>
                        <a:pt x="77" y="887"/>
                      </a:lnTo>
                      <a:lnTo>
                        <a:pt x="89" y="905"/>
                      </a:lnTo>
                      <a:lnTo>
                        <a:pt x="104" y="923"/>
                      </a:lnTo>
                      <a:lnTo>
                        <a:pt x="120" y="942"/>
                      </a:lnTo>
                      <a:lnTo>
                        <a:pt x="137" y="959"/>
                      </a:lnTo>
                      <a:lnTo>
                        <a:pt x="156" y="975"/>
                      </a:lnTo>
                      <a:lnTo>
                        <a:pt x="174" y="988"/>
                      </a:lnTo>
                      <a:lnTo>
                        <a:pt x="166" y="1012"/>
                      </a:lnTo>
                      <a:lnTo>
                        <a:pt x="158" y="1040"/>
                      </a:lnTo>
                      <a:lnTo>
                        <a:pt x="150" y="1067"/>
                      </a:lnTo>
                      <a:lnTo>
                        <a:pt x="143" y="1095"/>
                      </a:lnTo>
                      <a:lnTo>
                        <a:pt x="137" y="1120"/>
                      </a:lnTo>
                      <a:lnTo>
                        <a:pt x="133" y="1140"/>
                      </a:lnTo>
                      <a:lnTo>
                        <a:pt x="129" y="1154"/>
                      </a:lnTo>
                      <a:lnTo>
                        <a:pt x="128" y="1158"/>
                      </a:lnTo>
                      <a:lnTo>
                        <a:pt x="158" y="1173"/>
                      </a:lnTo>
                      <a:lnTo>
                        <a:pt x="151" y="1215"/>
                      </a:lnTo>
                      <a:lnTo>
                        <a:pt x="142" y="1261"/>
                      </a:lnTo>
                      <a:lnTo>
                        <a:pt x="134" y="1305"/>
                      </a:lnTo>
                      <a:lnTo>
                        <a:pt x="134" y="1344"/>
                      </a:lnTo>
                      <a:lnTo>
                        <a:pt x="141" y="1397"/>
                      </a:lnTo>
                      <a:lnTo>
                        <a:pt x="143" y="1443"/>
                      </a:lnTo>
                      <a:lnTo>
                        <a:pt x="142" y="1482"/>
                      </a:lnTo>
                      <a:lnTo>
                        <a:pt x="137" y="1514"/>
                      </a:lnTo>
                      <a:lnTo>
                        <a:pt x="131" y="1543"/>
                      </a:lnTo>
                      <a:lnTo>
                        <a:pt x="123" y="1567"/>
                      </a:lnTo>
                      <a:lnTo>
                        <a:pt x="115" y="1590"/>
                      </a:lnTo>
                      <a:lnTo>
                        <a:pt x="106" y="1611"/>
                      </a:lnTo>
                      <a:lnTo>
                        <a:pt x="92" y="1655"/>
                      </a:lnTo>
                      <a:lnTo>
                        <a:pt x="87" y="1699"/>
                      </a:lnTo>
                      <a:lnTo>
                        <a:pt x="91" y="1741"/>
                      </a:lnTo>
                      <a:lnTo>
                        <a:pt x="106" y="1779"/>
                      </a:lnTo>
                      <a:lnTo>
                        <a:pt x="122" y="1813"/>
                      </a:lnTo>
                      <a:lnTo>
                        <a:pt x="130" y="1839"/>
                      </a:lnTo>
                      <a:lnTo>
                        <a:pt x="134" y="1857"/>
                      </a:lnTo>
                      <a:lnTo>
                        <a:pt x="134" y="1863"/>
                      </a:lnTo>
                      <a:lnTo>
                        <a:pt x="131" y="1878"/>
                      </a:lnTo>
                      <a:lnTo>
                        <a:pt x="126" y="1913"/>
                      </a:lnTo>
                      <a:lnTo>
                        <a:pt x="115" y="1956"/>
                      </a:lnTo>
                      <a:lnTo>
                        <a:pt x="103" y="1991"/>
                      </a:lnTo>
                      <a:lnTo>
                        <a:pt x="90" y="2011"/>
                      </a:lnTo>
                      <a:lnTo>
                        <a:pt x="75" y="2027"/>
                      </a:lnTo>
                      <a:lnTo>
                        <a:pt x="61" y="2040"/>
                      </a:lnTo>
                      <a:lnTo>
                        <a:pt x="46" y="2051"/>
                      </a:lnTo>
                      <a:lnTo>
                        <a:pt x="32" y="2063"/>
                      </a:lnTo>
                      <a:lnTo>
                        <a:pt x="20" y="2073"/>
                      </a:lnTo>
                      <a:lnTo>
                        <a:pt x="9" y="2087"/>
                      </a:lnTo>
                      <a:lnTo>
                        <a:pt x="2" y="2103"/>
                      </a:lnTo>
                      <a:lnTo>
                        <a:pt x="0" y="2116"/>
                      </a:lnTo>
                      <a:lnTo>
                        <a:pt x="0" y="2128"/>
                      </a:lnTo>
                      <a:lnTo>
                        <a:pt x="2" y="2140"/>
                      </a:lnTo>
                      <a:lnTo>
                        <a:pt x="8" y="2152"/>
                      </a:lnTo>
                      <a:lnTo>
                        <a:pt x="15" y="2161"/>
                      </a:lnTo>
                      <a:lnTo>
                        <a:pt x="25" y="2168"/>
                      </a:lnTo>
                      <a:lnTo>
                        <a:pt x="37" y="2173"/>
                      </a:lnTo>
                      <a:lnTo>
                        <a:pt x="51" y="2176"/>
                      </a:lnTo>
                      <a:lnTo>
                        <a:pt x="63" y="2176"/>
                      </a:lnTo>
                      <a:lnTo>
                        <a:pt x="75" y="2176"/>
                      </a:lnTo>
                      <a:lnTo>
                        <a:pt x="87" y="2175"/>
                      </a:lnTo>
                      <a:lnTo>
                        <a:pt x="98" y="2172"/>
                      </a:lnTo>
                      <a:lnTo>
                        <a:pt x="110" y="2170"/>
                      </a:lnTo>
                      <a:lnTo>
                        <a:pt x="120" y="2165"/>
                      </a:lnTo>
                      <a:lnTo>
                        <a:pt x="131" y="2158"/>
                      </a:lnTo>
                      <a:lnTo>
                        <a:pt x="142" y="2152"/>
                      </a:lnTo>
                      <a:lnTo>
                        <a:pt x="150" y="2135"/>
                      </a:lnTo>
                      <a:lnTo>
                        <a:pt x="163" y="2120"/>
                      </a:lnTo>
                      <a:lnTo>
                        <a:pt x="179" y="2107"/>
                      </a:lnTo>
                      <a:lnTo>
                        <a:pt x="197" y="2095"/>
                      </a:lnTo>
                      <a:lnTo>
                        <a:pt x="213" y="2086"/>
                      </a:lnTo>
                      <a:lnTo>
                        <a:pt x="228" y="2078"/>
                      </a:lnTo>
                      <a:lnTo>
                        <a:pt x="239" y="2073"/>
                      </a:lnTo>
                      <a:lnTo>
                        <a:pt x="242" y="2072"/>
                      </a:lnTo>
                      <a:lnTo>
                        <a:pt x="246" y="2064"/>
                      </a:lnTo>
                      <a:lnTo>
                        <a:pt x="250" y="2042"/>
                      </a:lnTo>
                      <a:lnTo>
                        <a:pt x="253" y="2011"/>
                      </a:lnTo>
                      <a:lnTo>
                        <a:pt x="247" y="1974"/>
                      </a:lnTo>
                      <a:lnTo>
                        <a:pt x="246" y="1957"/>
                      </a:lnTo>
                      <a:lnTo>
                        <a:pt x="249" y="1929"/>
                      </a:lnTo>
                      <a:lnTo>
                        <a:pt x="255" y="1890"/>
                      </a:lnTo>
                      <a:lnTo>
                        <a:pt x="265" y="1843"/>
                      </a:lnTo>
                      <a:lnTo>
                        <a:pt x="266" y="1842"/>
                      </a:lnTo>
                      <a:lnTo>
                        <a:pt x="277" y="1830"/>
                      </a:lnTo>
                      <a:lnTo>
                        <a:pt x="286" y="1817"/>
                      </a:lnTo>
                      <a:lnTo>
                        <a:pt x="294" y="1806"/>
                      </a:lnTo>
                      <a:lnTo>
                        <a:pt x="301" y="1794"/>
                      </a:lnTo>
                      <a:lnTo>
                        <a:pt x="307" y="1782"/>
                      </a:lnTo>
                      <a:lnTo>
                        <a:pt x="311" y="1769"/>
                      </a:lnTo>
                      <a:lnTo>
                        <a:pt x="314" y="1756"/>
                      </a:lnTo>
                      <a:lnTo>
                        <a:pt x="315" y="1744"/>
                      </a:lnTo>
                      <a:lnTo>
                        <a:pt x="316" y="1727"/>
                      </a:lnTo>
                      <a:lnTo>
                        <a:pt x="321" y="1700"/>
                      </a:lnTo>
                      <a:lnTo>
                        <a:pt x="327" y="1664"/>
                      </a:lnTo>
                      <a:lnTo>
                        <a:pt x="336" y="1623"/>
                      </a:lnTo>
                      <a:lnTo>
                        <a:pt x="344" y="1578"/>
                      </a:lnTo>
                      <a:lnTo>
                        <a:pt x="353" y="1530"/>
                      </a:lnTo>
                      <a:lnTo>
                        <a:pt x="362" y="1487"/>
                      </a:lnTo>
                      <a:lnTo>
                        <a:pt x="370" y="1446"/>
                      </a:lnTo>
                      <a:lnTo>
                        <a:pt x="382" y="1408"/>
                      </a:lnTo>
                      <a:lnTo>
                        <a:pt x="393" y="1373"/>
                      </a:lnTo>
                      <a:lnTo>
                        <a:pt x="405" y="1341"/>
                      </a:lnTo>
                      <a:lnTo>
                        <a:pt x="414" y="1315"/>
                      </a:lnTo>
                      <a:lnTo>
                        <a:pt x="423" y="1293"/>
                      </a:lnTo>
                      <a:lnTo>
                        <a:pt x="430" y="1276"/>
                      </a:lnTo>
                      <a:lnTo>
                        <a:pt x="437" y="1267"/>
                      </a:lnTo>
                      <a:lnTo>
                        <a:pt x="442" y="1263"/>
                      </a:lnTo>
                      <a:lnTo>
                        <a:pt x="446" y="1268"/>
                      </a:lnTo>
                      <a:lnTo>
                        <a:pt x="453" y="1279"/>
                      </a:lnTo>
                      <a:lnTo>
                        <a:pt x="460" y="1298"/>
                      </a:lnTo>
                      <a:lnTo>
                        <a:pt x="469" y="1321"/>
                      </a:lnTo>
                      <a:lnTo>
                        <a:pt x="482" y="1373"/>
                      </a:lnTo>
                      <a:lnTo>
                        <a:pt x="496" y="1435"/>
                      </a:lnTo>
                      <a:lnTo>
                        <a:pt x="512" y="1503"/>
                      </a:lnTo>
                      <a:lnTo>
                        <a:pt x="528" y="1573"/>
                      </a:lnTo>
                      <a:lnTo>
                        <a:pt x="543" y="1639"/>
                      </a:lnTo>
                      <a:lnTo>
                        <a:pt x="556" y="1698"/>
                      </a:lnTo>
                      <a:lnTo>
                        <a:pt x="565" y="1744"/>
                      </a:lnTo>
                      <a:lnTo>
                        <a:pt x="570" y="1771"/>
                      </a:lnTo>
                      <a:lnTo>
                        <a:pt x="573" y="1791"/>
                      </a:lnTo>
                      <a:lnTo>
                        <a:pt x="579" y="1807"/>
                      </a:lnTo>
                      <a:lnTo>
                        <a:pt x="586" y="1821"/>
                      </a:lnTo>
                      <a:lnTo>
                        <a:pt x="594" y="1831"/>
                      </a:lnTo>
                      <a:lnTo>
                        <a:pt x="601" y="1840"/>
                      </a:lnTo>
                      <a:lnTo>
                        <a:pt x="608" y="1846"/>
                      </a:lnTo>
                      <a:lnTo>
                        <a:pt x="613" y="1851"/>
                      </a:lnTo>
                      <a:lnTo>
                        <a:pt x="617" y="1853"/>
                      </a:lnTo>
                      <a:lnTo>
                        <a:pt x="627" y="1905"/>
                      </a:lnTo>
                      <a:lnTo>
                        <a:pt x="636" y="1949"/>
                      </a:lnTo>
                      <a:lnTo>
                        <a:pt x="641" y="1982"/>
                      </a:lnTo>
                      <a:lnTo>
                        <a:pt x="641" y="2002"/>
                      </a:lnTo>
                      <a:lnTo>
                        <a:pt x="640" y="2036"/>
                      </a:lnTo>
                      <a:lnTo>
                        <a:pt x="644" y="2064"/>
                      </a:lnTo>
                      <a:lnTo>
                        <a:pt x="650" y="2084"/>
                      </a:lnTo>
                      <a:lnTo>
                        <a:pt x="654" y="2092"/>
                      </a:lnTo>
                      <a:lnTo>
                        <a:pt x="658" y="2097"/>
                      </a:lnTo>
                      <a:lnTo>
                        <a:pt x="663" y="2101"/>
                      </a:lnTo>
                      <a:lnTo>
                        <a:pt x="669" y="2102"/>
                      </a:lnTo>
                      <a:lnTo>
                        <a:pt x="676" y="2102"/>
                      </a:lnTo>
                      <a:lnTo>
                        <a:pt x="683" y="2103"/>
                      </a:lnTo>
                      <a:lnTo>
                        <a:pt x="692" y="2105"/>
                      </a:lnTo>
                      <a:lnTo>
                        <a:pt x="702" y="2110"/>
                      </a:lnTo>
                      <a:lnTo>
                        <a:pt x="714" y="2119"/>
                      </a:lnTo>
                      <a:lnTo>
                        <a:pt x="722" y="2127"/>
                      </a:lnTo>
                      <a:lnTo>
                        <a:pt x="729" y="2137"/>
                      </a:lnTo>
                      <a:lnTo>
                        <a:pt x="736" y="2146"/>
                      </a:lnTo>
                      <a:lnTo>
                        <a:pt x="741" y="2154"/>
                      </a:lnTo>
                      <a:lnTo>
                        <a:pt x="746" y="2162"/>
                      </a:lnTo>
                      <a:lnTo>
                        <a:pt x="752" y="2168"/>
                      </a:lnTo>
                      <a:lnTo>
                        <a:pt x="756" y="2173"/>
                      </a:lnTo>
                      <a:lnTo>
                        <a:pt x="762" y="2176"/>
                      </a:lnTo>
                      <a:lnTo>
                        <a:pt x="795" y="2184"/>
                      </a:lnTo>
                      <a:lnTo>
                        <a:pt x="824" y="2187"/>
                      </a:lnTo>
                      <a:lnTo>
                        <a:pt x="846" y="2185"/>
                      </a:lnTo>
                      <a:lnTo>
                        <a:pt x="863" y="2179"/>
                      </a:lnTo>
                      <a:lnTo>
                        <a:pt x="876" y="2173"/>
                      </a:lnTo>
                      <a:lnTo>
                        <a:pt x="884" y="2167"/>
                      </a:lnTo>
                      <a:lnTo>
                        <a:pt x="889" y="2162"/>
                      </a:lnTo>
                      <a:lnTo>
                        <a:pt x="890" y="2160"/>
                      </a:lnTo>
                      <a:lnTo>
                        <a:pt x="890" y="2156"/>
                      </a:lnTo>
                      <a:lnTo>
                        <a:pt x="889" y="2148"/>
                      </a:lnTo>
                      <a:lnTo>
                        <a:pt x="887" y="2137"/>
                      </a:lnTo>
                      <a:lnTo>
                        <a:pt x="882" y="2120"/>
                      </a:lnTo>
                      <a:lnTo>
                        <a:pt x="874" y="2103"/>
                      </a:lnTo>
                      <a:lnTo>
                        <a:pt x="863" y="2085"/>
                      </a:lnTo>
                      <a:lnTo>
                        <a:pt x="850" y="2065"/>
                      </a:lnTo>
                      <a:lnTo>
                        <a:pt x="830" y="2048"/>
                      </a:lnTo>
                      <a:close/>
                    </a:path>
                  </a:pathLst>
                </a:custGeom>
                <a:solidFill>
                  <a:srgbClr val="000000"/>
                </a:solidFill>
                <a:ln w="9525">
                  <a:noFill/>
                  <a:round/>
                  <a:headEnd/>
                  <a:tailEnd/>
                </a:ln>
              </p:spPr>
              <p:txBody>
                <a:bodyPr/>
                <a:lstStyle/>
                <a:p>
                  <a:endParaRPr lang="en-US"/>
                </a:p>
              </p:txBody>
            </p:sp>
          </p:grpSp>
        </p:grpSp>
        <p:sp>
          <p:nvSpPr>
            <p:cNvPr id="353" name="Text Box 12"/>
            <p:cNvSpPr txBox="1">
              <a:spLocks noChangeArrowheads="1"/>
            </p:cNvSpPr>
            <p:nvPr/>
          </p:nvSpPr>
          <p:spPr bwMode="auto">
            <a:xfrm>
              <a:off x="2714920" y="3930689"/>
              <a:ext cx="1348033" cy="250270"/>
            </a:xfrm>
            <a:prstGeom prst="rect">
              <a:avLst/>
            </a:prstGeom>
            <a:noFill/>
            <a:ln w="9525">
              <a:noFill/>
              <a:miter lim="800000"/>
              <a:headEnd/>
              <a:tailEnd/>
            </a:ln>
          </p:spPr>
          <p:txBody>
            <a:bodyPr wrap="square" lIns="121789" tIns="60894" rIns="121789" bIns="60894">
              <a:spAutoFit/>
            </a:bodyPr>
            <a:lstStyle/>
            <a:p>
              <a:pPr algn="ctr" eaLnBrk="0" hangingPunct="0">
                <a:spcBef>
                  <a:spcPct val="50000"/>
                </a:spcBef>
              </a:pPr>
              <a:r>
                <a:rPr lang="en-US" sz="800" b="1" dirty="0" smtClean="0">
                  <a:latin typeface="Arial Black" pitchFamily="34" charset="0"/>
                </a:rPr>
                <a:t>Triad of Care</a:t>
              </a:r>
              <a:endParaRPr lang="en-US" sz="800" b="1" dirty="0">
                <a:latin typeface="Arial Black" pitchFamily="34" charset="0"/>
              </a:endParaRPr>
            </a:p>
          </p:txBody>
        </p:sp>
      </p:grpSp>
      <p:sp>
        <p:nvSpPr>
          <p:cNvPr id="357" name="Text Box 12"/>
          <p:cNvSpPr txBox="1">
            <a:spLocks noChangeArrowheads="1"/>
          </p:cNvSpPr>
          <p:nvPr/>
        </p:nvSpPr>
        <p:spPr bwMode="auto">
          <a:xfrm>
            <a:off x="755472" y="3882973"/>
            <a:ext cx="4457309" cy="246088"/>
          </a:xfrm>
          <a:prstGeom prst="rect">
            <a:avLst/>
          </a:prstGeom>
          <a:noFill/>
          <a:ln w="9525">
            <a:noFill/>
            <a:miter lim="800000"/>
            <a:headEnd/>
            <a:tailEnd/>
          </a:ln>
        </p:spPr>
        <p:txBody>
          <a:bodyPr wrap="square" lIns="121789" tIns="60894" rIns="121789" bIns="60894">
            <a:spAutoFit/>
          </a:bodyPr>
          <a:lstStyle/>
          <a:p>
            <a:pPr eaLnBrk="0" hangingPunct="0">
              <a:spcBef>
                <a:spcPct val="50000"/>
              </a:spcBef>
            </a:pPr>
            <a:r>
              <a:rPr lang="en-US" sz="800" b="1" dirty="0" smtClean="0">
                <a:latin typeface="Arial Black" pitchFamily="34" charset="0"/>
              </a:rPr>
              <a:t>CTP Processes:  Facilitated by the Interdisciplinary Team</a:t>
            </a:r>
            <a:endParaRPr lang="en-US" sz="800" b="1" dirty="0">
              <a:latin typeface="Arial Black" pitchFamily="34" charset="0"/>
            </a:endParaRPr>
          </a:p>
        </p:txBody>
      </p:sp>
      <p:grpSp>
        <p:nvGrpSpPr>
          <p:cNvPr id="29" name="Group 372"/>
          <p:cNvGrpSpPr/>
          <p:nvPr/>
        </p:nvGrpSpPr>
        <p:grpSpPr>
          <a:xfrm>
            <a:off x="1237488" y="48912"/>
            <a:ext cx="4754009" cy="3777284"/>
            <a:chOff x="749808" y="527901"/>
            <a:chExt cx="5345343" cy="4374385"/>
          </a:xfrm>
        </p:grpSpPr>
        <p:sp>
          <p:nvSpPr>
            <p:cNvPr id="354" name="Text Box 12"/>
            <p:cNvSpPr txBox="1">
              <a:spLocks noChangeArrowheads="1"/>
            </p:cNvSpPr>
            <p:nvPr/>
          </p:nvSpPr>
          <p:spPr bwMode="auto">
            <a:xfrm>
              <a:off x="1828800" y="4564672"/>
              <a:ext cx="3176833" cy="246088"/>
            </a:xfrm>
            <a:prstGeom prst="rect">
              <a:avLst/>
            </a:prstGeom>
            <a:noFill/>
            <a:ln w="9525">
              <a:noFill/>
              <a:miter lim="800000"/>
              <a:headEnd/>
              <a:tailEnd/>
            </a:ln>
          </p:spPr>
          <p:txBody>
            <a:bodyPr wrap="square" lIns="121789" tIns="60894" rIns="121789" bIns="60894">
              <a:spAutoFit/>
            </a:bodyPr>
            <a:lstStyle/>
            <a:p>
              <a:pPr algn="ctr" eaLnBrk="0" hangingPunct="0">
                <a:spcBef>
                  <a:spcPct val="50000"/>
                </a:spcBef>
              </a:pPr>
              <a:r>
                <a:rPr lang="en-US" sz="800" b="1" dirty="0" smtClean="0">
                  <a:latin typeface="Arial Black" pitchFamily="34" charset="0"/>
                </a:rPr>
                <a:t>Triad of Leadership</a:t>
              </a:r>
              <a:endParaRPr lang="en-US" sz="800" b="1" dirty="0">
                <a:latin typeface="Arial Black" pitchFamily="34" charset="0"/>
              </a:endParaRPr>
            </a:p>
          </p:txBody>
        </p:sp>
        <p:grpSp>
          <p:nvGrpSpPr>
            <p:cNvPr id="30" name="Group 371"/>
            <p:cNvGrpSpPr/>
            <p:nvPr/>
          </p:nvGrpSpPr>
          <p:grpSpPr>
            <a:xfrm>
              <a:off x="749808" y="527901"/>
              <a:ext cx="5345343" cy="4374385"/>
              <a:chOff x="749808" y="527901"/>
              <a:chExt cx="5345343" cy="4374385"/>
            </a:xfrm>
          </p:grpSpPr>
          <p:grpSp>
            <p:nvGrpSpPr>
              <p:cNvPr id="31" name="Group 285"/>
              <p:cNvGrpSpPr/>
              <p:nvPr/>
            </p:nvGrpSpPr>
            <p:grpSpPr>
              <a:xfrm>
                <a:off x="1399032" y="1481328"/>
                <a:ext cx="4011954" cy="3346704"/>
                <a:chOff x="2249424" y="1591056"/>
                <a:chExt cx="4011954" cy="3346704"/>
              </a:xfrm>
            </p:grpSpPr>
            <p:cxnSp>
              <p:nvCxnSpPr>
                <p:cNvPr id="258" name="AutoShape 135"/>
                <p:cNvCxnSpPr>
                  <a:cxnSpLocks noChangeShapeType="1"/>
                </p:cNvCxnSpPr>
                <p:nvPr/>
              </p:nvCxnSpPr>
              <p:spPr bwMode="auto">
                <a:xfrm>
                  <a:off x="4690872" y="1591056"/>
                  <a:ext cx="1570506" cy="2496783"/>
                </a:xfrm>
                <a:prstGeom prst="straightConnector1">
                  <a:avLst/>
                </a:prstGeom>
                <a:noFill/>
                <a:ln w="19050">
                  <a:solidFill>
                    <a:srgbClr val="C00000">
                      <a:alpha val="70000"/>
                    </a:srgbClr>
                  </a:solidFill>
                  <a:prstDash val="solid"/>
                  <a:round/>
                  <a:headEnd type="triangle" w="med" len="med"/>
                  <a:tailEnd type="triangle" w="med" len="med"/>
                </a:ln>
              </p:spPr>
            </p:cxnSp>
            <p:cxnSp>
              <p:nvCxnSpPr>
                <p:cNvPr id="259" name="AutoShape 135"/>
                <p:cNvCxnSpPr>
                  <a:cxnSpLocks noChangeShapeType="1"/>
                </p:cNvCxnSpPr>
                <p:nvPr/>
              </p:nvCxnSpPr>
              <p:spPr bwMode="auto">
                <a:xfrm flipH="1">
                  <a:off x="2249424" y="1591056"/>
                  <a:ext cx="1490474" cy="2496312"/>
                </a:xfrm>
                <a:prstGeom prst="straightConnector1">
                  <a:avLst/>
                </a:prstGeom>
                <a:noFill/>
                <a:ln w="19050">
                  <a:solidFill>
                    <a:srgbClr val="C00000">
                      <a:alpha val="70000"/>
                    </a:srgbClr>
                  </a:solidFill>
                  <a:prstDash val="solid"/>
                  <a:round/>
                  <a:headEnd type="triangle" w="med" len="med"/>
                  <a:tailEnd type="triangle" w="med" len="med"/>
                </a:ln>
              </p:spPr>
            </p:cxnSp>
            <p:cxnSp>
              <p:nvCxnSpPr>
                <p:cNvPr id="260" name="AutoShape 135"/>
                <p:cNvCxnSpPr>
                  <a:cxnSpLocks noChangeShapeType="1"/>
                </p:cNvCxnSpPr>
                <p:nvPr/>
              </p:nvCxnSpPr>
              <p:spPr bwMode="auto">
                <a:xfrm>
                  <a:off x="2596896" y="4937760"/>
                  <a:ext cx="3337560" cy="0"/>
                </a:xfrm>
                <a:prstGeom prst="straightConnector1">
                  <a:avLst/>
                </a:prstGeom>
                <a:noFill/>
                <a:ln w="19050">
                  <a:solidFill>
                    <a:srgbClr val="C00000">
                      <a:alpha val="70000"/>
                    </a:srgbClr>
                  </a:solidFill>
                  <a:prstDash val="solid"/>
                  <a:round/>
                  <a:headEnd type="triangle" w="med" len="med"/>
                  <a:tailEnd type="triangle" w="med" len="med"/>
                </a:ln>
              </p:spPr>
            </p:cxnSp>
          </p:grpSp>
          <p:grpSp>
            <p:nvGrpSpPr>
              <p:cNvPr id="96" name="Group 368"/>
              <p:cNvGrpSpPr/>
              <p:nvPr/>
            </p:nvGrpSpPr>
            <p:grpSpPr>
              <a:xfrm>
                <a:off x="749808" y="3940405"/>
                <a:ext cx="1163834" cy="961881"/>
                <a:chOff x="749808" y="3940405"/>
                <a:chExt cx="1163834" cy="961881"/>
              </a:xfrm>
            </p:grpSpPr>
            <p:grpSp>
              <p:nvGrpSpPr>
                <p:cNvPr id="97" name="Group 282"/>
                <p:cNvGrpSpPr/>
                <p:nvPr/>
              </p:nvGrpSpPr>
              <p:grpSpPr>
                <a:xfrm>
                  <a:off x="749808" y="4002024"/>
                  <a:ext cx="1097280" cy="900262"/>
                  <a:chOff x="1600200" y="4111752"/>
                  <a:chExt cx="1097280" cy="900262"/>
                </a:xfrm>
              </p:grpSpPr>
              <p:sp>
                <p:nvSpPr>
                  <p:cNvPr id="261" name="Freeform 6"/>
                  <p:cNvSpPr>
                    <a:spLocks/>
                  </p:cNvSpPr>
                  <p:nvPr/>
                </p:nvSpPr>
                <p:spPr bwMode="auto">
                  <a:xfrm>
                    <a:off x="2017776" y="4111752"/>
                    <a:ext cx="265176" cy="582386"/>
                  </a:xfrm>
                  <a:custGeom>
                    <a:avLst/>
                    <a:gdLst>
                      <a:gd name="T0" fmla="*/ 2147483647 w 890"/>
                      <a:gd name="T1" fmla="*/ 2147483647 h 2187"/>
                      <a:gd name="T2" fmla="*/ 2147483647 w 890"/>
                      <a:gd name="T3" fmla="*/ 2147483647 h 2187"/>
                      <a:gd name="T4" fmla="*/ 2147483647 w 890"/>
                      <a:gd name="T5" fmla="*/ 2147483647 h 2187"/>
                      <a:gd name="T6" fmla="*/ 2147483647 w 890"/>
                      <a:gd name="T7" fmla="*/ 2147483647 h 2187"/>
                      <a:gd name="T8" fmla="*/ 2147483647 w 890"/>
                      <a:gd name="T9" fmla="*/ 2147483647 h 2187"/>
                      <a:gd name="T10" fmla="*/ 2147483647 w 890"/>
                      <a:gd name="T11" fmla="*/ 2147483647 h 2187"/>
                      <a:gd name="T12" fmla="*/ 2147483647 w 890"/>
                      <a:gd name="T13" fmla="*/ 2147483647 h 2187"/>
                      <a:gd name="T14" fmla="*/ 2147483647 w 890"/>
                      <a:gd name="T15" fmla="*/ 2147483647 h 2187"/>
                      <a:gd name="T16" fmla="*/ 2147483647 w 890"/>
                      <a:gd name="T17" fmla="*/ 2147483647 h 2187"/>
                      <a:gd name="T18" fmla="*/ 2147483647 w 890"/>
                      <a:gd name="T19" fmla="*/ 2147483647 h 2187"/>
                      <a:gd name="T20" fmla="*/ 2147483647 w 890"/>
                      <a:gd name="T21" fmla="*/ 2147483647 h 2187"/>
                      <a:gd name="T22" fmla="*/ 2147483647 w 890"/>
                      <a:gd name="T23" fmla="*/ 2147483647 h 2187"/>
                      <a:gd name="T24" fmla="*/ 2147483647 w 890"/>
                      <a:gd name="T25" fmla="*/ 2147483647 h 2187"/>
                      <a:gd name="T26" fmla="*/ 2147483647 w 890"/>
                      <a:gd name="T27" fmla="*/ 2147483647 h 2187"/>
                      <a:gd name="T28" fmla="*/ 2147483647 w 890"/>
                      <a:gd name="T29" fmla="*/ 2147483647 h 2187"/>
                      <a:gd name="T30" fmla="*/ 2147483647 w 890"/>
                      <a:gd name="T31" fmla="*/ 2147483647 h 2187"/>
                      <a:gd name="T32" fmla="*/ 2147483647 w 890"/>
                      <a:gd name="T33" fmla="*/ 2147483647 h 2187"/>
                      <a:gd name="T34" fmla="*/ 2147483647 w 890"/>
                      <a:gd name="T35" fmla="*/ 2147483647 h 2187"/>
                      <a:gd name="T36" fmla="*/ 2147483647 w 890"/>
                      <a:gd name="T37" fmla="*/ 0 h 2187"/>
                      <a:gd name="T38" fmla="*/ 2147483647 w 890"/>
                      <a:gd name="T39" fmla="*/ 2147483647 h 2187"/>
                      <a:gd name="T40" fmla="*/ 2147483647 w 890"/>
                      <a:gd name="T41" fmla="*/ 2147483647 h 2187"/>
                      <a:gd name="T42" fmla="*/ 2147483647 w 890"/>
                      <a:gd name="T43" fmla="*/ 2147483647 h 2187"/>
                      <a:gd name="T44" fmla="*/ 2147483647 w 890"/>
                      <a:gd name="T45" fmla="*/ 2147483647 h 2187"/>
                      <a:gd name="T46" fmla="*/ 2147483647 w 890"/>
                      <a:gd name="T47" fmla="*/ 2147483647 h 2187"/>
                      <a:gd name="T48" fmla="*/ 2147483647 w 890"/>
                      <a:gd name="T49" fmla="*/ 2147483647 h 2187"/>
                      <a:gd name="T50" fmla="*/ 2147483647 w 890"/>
                      <a:gd name="T51" fmla="*/ 2147483647 h 2187"/>
                      <a:gd name="T52" fmla="*/ 2147483647 w 890"/>
                      <a:gd name="T53" fmla="*/ 2147483647 h 2187"/>
                      <a:gd name="T54" fmla="*/ 2147483647 w 890"/>
                      <a:gd name="T55" fmla="*/ 2147483647 h 2187"/>
                      <a:gd name="T56" fmla="*/ 2147483647 w 890"/>
                      <a:gd name="T57" fmla="*/ 2147483647 h 2187"/>
                      <a:gd name="T58" fmla="*/ 2147483647 w 890"/>
                      <a:gd name="T59" fmla="*/ 2147483647 h 2187"/>
                      <a:gd name="T60" fmla="*/ 2147483647 w 890"/>
                      <a:gd name="T61" fmla="*/ 2147483647 h 2187"/>
                      <a:gd name="T62" fmla="*/ 2147483647 w 890"/>
                      <a:gd name="T63" fmla="*/ 2147483647 h 2187"/>
                      <a:gd name="T64" fmla="*/ 2147483647 w 890"/>
                      <a:gd name="T65" fmla="*/ 2147483647 h 2187"/>
                      <a:gd name="T66" fmla="*/ 2147483647 w 890"/>
                      <a:gd name="T67" fmla="*/ 2147483647 h 2187"/>
                      <a:gd name="T68" fmla="*/ 2147483647 w 890"/>
                      <a:gd name="T69" fmla="*/ 2147483647 h 2187"/>
                      <a:gd name="T70" fmla="*/ 2147483647 w 890"/>
                      <a:gd name="T71" fmla="*/ 2147483647 h 2187"/>
                      <a:gd name="T72" fmla="*/ 2147483647 w 890"/>
                      <a:gd name="T73" fmla="*/ 2147483647 h 2187"/>
                      <a:gd name="T74" fmla="*/ 2147483647 w 890"/>
                      <a:gd name="T75" fmla="*/ 2147483647 h 2187"/>
                      <a:gd name="T76" fmla="*/ 2147483647 w 890"/>
                      <a:gd name="T77" fmla="*/ 2147483647 h 2187"/>
                      <a:gd name="T78" fmla="*/ 2147483647 w 890"/>
                      <a:gd name="T79" fmla="*/ 2147483647 h 2187"/>
                      <a:gd name="T80" fmla="*/ 2147483647 w 890"/>
                      <a:gd name="T81" fmla="*/ 2147483647 h 2187"/>
                      <a:gd name="T82" fmla="*/ 2147483647 w 890"/>
                      <a:gd name="T83" fmla="*/ 2147483647 h 2187"/>
                      <a:gd name="T84" fmla="*/ 2147483647 w 890"/>
                      <a:gd name="T85" fmla="*/ 2147483647 h 2187"/>
                      <a:gd name="T86" fmla="*/ 2147483647 w 890"/>
                      <a:gd name="T87" fmla="*/ 2147483647 h 2187"/>
                      <a:gd name="T88" fmla="*/ 2147483647 w 890"/>
                      <a:gd name="T89" fmla="*/ 2147483647 h 2187"/>
                      <a:gd name="T90" fmla="*/ 2147483647 w 890"/>
                      <a:gd name="T91" fmla="*/ 2147483647 h 2187"/>
                      <a:gd name="T92" fmla="*/ 2147483647 w 890"/>
                      <a:gd name="T93" fmla="*/ 2147483647 h 2187"/>
                      <a:gd name="T94" fmla="*/ 2147483647 w 890"/>
                      <a:gd name="T95" fmla="*/ 2147483647 h 2187"/>
                      <a:gd name="T96" fmla="*/ 2147483647 w 890"/>
                      <a:gd name="T97" fmla="*/ 2147483647 h 2187"/>
                      <a:gd name="T98" fmla="*/ 2147483647 w 890"/>
                      <a:gd name="T99" fmla="*/ 2147483647 h 2187"/>
                      <a:gd name="T100" fmla="*/ 2147483647 w 890"/>
                      <a:gd name="T101" fmla="*/ 2147483647 h 2187"/>
                      <a:gd name="T102" fmla="*/ 2147483647 w 890"/>
                      <a:gd name="T103" fmla="*/ 2147483647 h 2187"/>
                      <a:gd name="T104" fmla="*/ 2147483647 w 890"/>
                      <a:gd name="T105" fmla="*/ 2147483647 h 2187"/>
                      <a:gd name="T106" fmla="*/ 2147483647 w 890"/>
                      <a:gd name="T107" fmla="*/ 2147483647 h 2187"/>
                      <a:gd name="T108" fmla="*/ 2147483647 w 890"/>
                      <a:gd name="T109" fmla="*/ 2147483647 h 2187"/>
                      <a:gd name="T110" fmla="*/ 2147483647 w 890"/>
                      <a:gd name="T111" fmla="*/ 2147483647 h 2187"/>
                      <a:gd name="T112" fmla="*/ 2147483647 w 890"/>
                      <a:gd name="T113" fmla="*/ 2147483647 h 21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0"/>
                      <a:gd name="T172" fmla="*/ 0 h 2187"/>
                      <a:gd name="T173" fmla="*/ 890 w 890"/>
                      <a:gd name="T174" fmla="*/ 2187 h 218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0" h="2187">
                        <a:moveTo>
                          <a:pt x="830" y="2048"/>
                        </a:moveTo>
                        <a:lnTo>
                          <a:pt x="810" y="2031"/>
                        </a:lnTo>
                        <a:lnTo>
                          <a:pt x="795" y="2014"/>
                        </a:lnTo>
                        <a:lnTo>
                          <a:pt x="783" y="1997"/>
                        </a:lnTo>
                        <a:lnTo>
                          <a:pt x="774" y="1981"/>
                        </a:lnTo>
                        <a:lnTo>
                          <a:pt x="767" y="1965"/>
                        </a:lnTo>
                        <a:lnTo>
                          <a:pt x="762" y="1951"/>
                        </a:lnTo>
                        <a:lnTo>
                          <a:pt x="759" y="1938"/>
                        </a:lnTo>
                        <a:lnTo>
                          <a:pt x="757" y="1928"/>
                        </a:lnTo>
                        <a:lnTo>
                          <a:pt x="754" y="1900"/>
                        </a:lnTo>
                        <a:lnTo>
                          <a:pt x="751" y="1885"/>
                        </a:lnTo>
                        <a:lnTo>
                          <a:pt x="751" y="1873"/>
                        </a:lnTo>
                        <a:lnTo>
                          <a:pt x="754" y="1850"/>
                        </a:lnTo>
                        <a:lnTo>
                          <a:pt x="762" y="1820"/>
                        </a:lnTo>
                        <a:lnTo>
                          <a:pt x="771" y="1793"/>
                        </a:lnTo>
                        <a:lnTo>
                          <a:pt x="780" y="1765"/>
                        </a:lnTo>
                        <a:lnTo>
                          <a:pt x="785" y="1733"/>
                        </a:lnTo>
                        <a:lnTo>
                          <a:pt x="784" y="1712"/>
                        </a:lnTo>
                        <a:lnTo>
                          <a:pt x="778" y="1687"/>
                        </a:lnTo>
                        <a:lnTo>
                          <a:pt x="768" y="1658"/>
                        </a:lnTo>
                        <a:lnTo>
                          <a:pt x="756" y="1628"/>
                        </a:lnTo>
                        <a:lnTo>
                          <a:pt x="742" y="1596"/>
                        </a:lnTo>
                        <a:lnTo>
                          <a:pt x="730" y="1564"/>
                        </a:lnTo>
                        <a:lnTo>
                          <a:pt x="719" y="1533"/>
                        </a:lnTo>
                        <a:lnTo>
                          <a:pt x="711" y="1504"/>
                        </a:lnTo>
                        <a:lnTo>
                          <a:pt x="704" y="1451"/>
                        </a:lnTo>
                        <a:lnTo>
                          <a:pt x="706" y="1400"/>
                        </a:lnTo>
                        <a:lnTo>
                          <a:pt x="709" y="1344"/>
                        </a:lnTo>
                        <a:lnTo>
                          <a:pt x="711" y="1275"/>
                        </a:lnTo>
                        <a:lnTo>
                          <a:pt x="711" y="1227"/>
                        </a:lnTo>
                        <a:lnTo>
                          <a:pt x="712" y="1202"/>
                        </a:lnTo>
                        <a:lnTo>
                          <a:pt x="711" y="1186"/>
                        </a:lnTo>
                        <a:lnTo>
                          <a:pt x="708" y="1162"/>
                        </a:lnTo>
                        <a:lnTo>
                          <a:pt x="722" y="1143"/>
                        </a:lnTo>
                        <a:lnTo>
                          <a:pt x="693" y="1015"/>
                        </a:lnTo>
                        <a:lnTo>
                          <a:pt x="696" y="999"/>
                        </a:lnTo>
                        <a:lnTo>
                          <a:pt x="701" y="982"/>
                        </a:lnTo>
                        <a:lnTo>
                          <a:pt x="706" y="961"/>
                        </a:lnTo>
                        <a:lnTo>
                          <a:pt x="711" y="933"/>
                        </a:lnTo>
                        <a:lnTo>
                          <a:pt x="717" y="912"/>
                        </a:lnTo>
                        <a:lnTo>
                          <a:pt x="726" y="894"/>
                        </a:lnTo>
                        <a:lnTo>
                          <a:pt x="738" y="880"/>
                        </a:lnTo>
                        <a:lnTo>
                          <a:pt x="752" y="867"/>
                        </a:lnTo>
                        <a:lnTo>
                          <a:pt x="764" y="853"/>
                        </a:lnTo>
                        <a:lnTo>
                          <a:pt x="776" y="837"/>
                        </a:lnTo>
                        <a:lnTo>
                          <a:pt x="785" y="816"/>
                        </a:lnTo>
                        <a:lnTo>
                          <a:pt x="791" y="789"/>
                        </a:lnTo>
                        <a:lnTo>
                          <a:pt x="794" y="738"/>
                        </a:lnTo>
                        <a:lnTo>
                          <a:pt x="793" y="703"/>
                        </a:lnTo>
                        <a:lnTo>
                          <a:pt x="791" y="682"/>
                        </a:lnTo>
                        <a:lnTo>
                          <a:pt x="789" y="675"/>
                        </a:lnTo>
                        <a:lnTo>
                          <a:pt x="786" y="673"/>
                        </a:lnTo>
                        <a:lnTo>
                          <a:pt x="782" y="665"/>
                        </a:lnTo>
                        <a:lnTo>
                          <a:pt x="778" y="650"/>
                        </a:lnTo>
                        <a:lnTo>
                          <a:pt x="778" y="627"/>
                        </a:lnTo>
                        <a:lnTo>
                          <a:pt x="776" y="606"/>
                        </a:lnTo>
                        <a:lnTo>
                          <a:pt x="770" y="594"/>
                        </a:lnTo>
                        <a:lnTo>
                          <a:pt x="763" y="583"/>
                        </a:lnTo>
                        <a:lnTo>
                          <a:pt x="764" y="568"/>
                        </a:lnTo>
                        <a:lnTo>
                          <a:pt x="767" y="559"/>
                        </a:lnTo>
                        <a:lnTo>
                          <a:pt x="766" y="551"/>
                        </a:lnTo>
                        <a:lnTo>
                          <a:pt x="763" y="542"/>
                        </a:lnTo>
                        <a:lnTo>
                          <a:pt x="760" y="535"/>
                        </a:lnTo>
                        <a:lnTo>
                          <a:pt x="754" y="527"/>
                        </a:lnTo>
                        <a:lnTo>
                          <a:pt x="749" y="520"/>
                        </a:lnTo>
                        <a:lnTo>
                          <a:pt x="744" y="512"/>
                        </a:lnTo>
                        <a:lnTo>
                          <a:pt x="738" y="505"/>
                        </a:lnTo>
                        <a:lnTo>
                          <a:pt x="729" y="491"/>
                        </a:lnTo>
                        <a:lnTo>
                          <a:pt x="722" y="478"/>
                        </a:lnTo>
                        <a:lnTo>
                          <a:pt x="716" y="463"/>
                        </a:lnTo>
                        <a:lnTo>
                          <a:pt x="714" y="440"/>
                        </a:lnTo>
                        <a:lnTo>
                          <a:pt x="714" y="413"/>
                        </a:lnTo>
                        <a:lnTo>
                          <a:pt x="714" y="387"/>
                        </a:lnTo>
                        <a:lnTo>
                          <a:pt x="710" y="368"/>
                        </a:lnTo>
                        <a:lnTo>
                          <a:pt x="697" y="356"/>
                        </a:lnTo>
                        <a:lnTo>
                          <a:pt x="688" y="354"/>
                        </a:lnTo>
                        <a:lnTo>
                          <a:pt x="680" y="353"/>
                        </a:lnTo>
                        <a:lnTo>
                          <a:pt x="672" y="352"/>
                        </a:lnTo>
                        <a:lnTo>
                          <a:pt x="664" y="350"/>
                        </a:lnTo>
                        <a:lnTo>
                          <a:pt x="655" y="349"/>
                        </a:lnTo>
                        <a:lnTo>
                          <a:pt x="647" y="348"/>
                        </a:lnTo>
                        <a:lnTo>
                          <a:pt x="638" y="345"/>
                        </a:lnTo>
                        <a:lnTo>
                          <a:pt x="627" y="340"/>
                        </a:lnTo>
                        <a:lnTo>
                          <a:pt x="617" y="335"/>
                        </a:lnTo>
                        <a:lnTo>
                          <a:pt x="604" y="330"/>
                        </a:lnTo>
                        <a:lnTo>
                          <a:pt x="591" y="325"/>
                        </a:lnTo>
                        <a:lnTo>
                          <a:pt x="580" y="322"/>
                        </a:lnTo>
                        <a:lnTo>
                          <a:pt x="570" y="318"/>
                        </a:lnTo>
                        <a:lnTo>
                          <a:pt x="560" y="316"/>
                        </a:lnTo>
                        <a:lnTo>
                          <a:pt x="555" y="314"/>
                        </a:lnTo>
                        <a:lnTo>
                          <a:pt x="552" y="314"/>
                        </a:lnTo>
                        <a:lnTo>
                          <a:pt x="514" y="299"/>
                        </a:lnTo>
                        <a:lnTo>
                          <a:pt x="497" y="277"/>
                        </a:lnTo>
                        <a:lnTo>
                          <a:pt x="496" y="250"/>
                        </a:lnTo>
                        <a:lnTo>
                          <a:pt x="496" y="222"/>
                        </a:lnTo>
                        <a:lnTo>
                          <a:pt x="497" y="201"/>
                        </a:lnTo>
                        <a:lnTo>
                          <a:pt x="497" y="193"/>
                        </a:lnTo>
                        <a:lnTo>
                          <a:pt x="505" y="174"/>
                        </a:lnTo>
                        <a:lnTo>
                          <a:pt x="505" y="167"/>
                        </a:lnTo>
                        <a:lnTo>
                          <a:pt x="507" y="151"/>
                        </a:lnTo>
                        <a:lnTo>
                          <a:pt x="508" y="133"/>
                        </a:lnTo>
                        <a:lnTo>
                          <a:pt x="508" y="118"/>
                        </a:lnTo>
                        <a:lnTo>
                          <a:pt x="506" y="110"/>
                        </a:lnTo>
                        <a:lnTo>
                          <a:pt x="499" y="106"/>
                        </a:lnTo>
                        <a:lnTo>
                          <a:pt x="493" y="106"/>
                        </a:lnTo>
                        <a:lnTo>
                          <a:pt x="490" y="106"/>
                        </a:lnTo>
                        <a:lnTo>
                          <a:pt x="484" y="85"/>
                        </a:lnTo>
                        <a:lnTo>
                          <a:pt x="485" y="9"/>
                        </a:lnTo>
                        <a:lnTo>
                          <a:pt x="482" y="8"/>
                        </a:lnTo>
                        <a:lnTo>
                          <a:pt x="473" y="7"/>
                        </a:lnTo>
                        <a:lnTo>
                          <a:pt x="460" y="5"/>
                        </a:lnTo>
                        <a:lnTo>
                          <a:pt x="444" y="2"/>
                        </a:lnTo>
                        <a:lnTo>
                          <a:pt x="427" y="1"/>
                        </a:lnTo>
                        <a:lnTo>
                          <a:pt x="410" y="0"/>
                        </a:lnTo>
                        <a:lnTo>
                          <a:pt x="394" y="2"/>
                        </a:lnTo>
                        <a:lnTo>
                          <a:pt x="383" y="6"/>
                        </a:lnTo>
                        <a:lnTo>
                          <a:pt x="371" y="12"/>
                        </a:lnTo>
                        <a:lnTo>
                          <a:pt x="360" y="16"/>
                        </a:lnTo>
                        <a:lnTo>
                          <a:pt x="347" y="21"/>
                        </a:lnTo>
                        <a:lnTo>
                          <a:pt x="336" y="24"/>
                        </a:lnTo>
                        <a:lnTo>
                          <a:pt x="324" y="27"/>
                        </a:lnTo>
                        <a:lnTo>
                          <a:pt x="316" y="29"/>
                        </a:lnTo>
                        <a:lnTo>
                          <a:pt x="310" y="31"/>
                        </a:lnTo>
                        <a:lnTo>
                          <a:pt x="308" y="31"/>
                        </a:lnTo>
                        <a:lnTo>
                          <a:pt x="318" y="130"/>
                        </a:lnTo>
                        <a:lnTo>
                          <a:pt x="316" y="130"/>
                        </a:lnTo>
                        <a:lnTo>
                          <a:pt x="310" y="131"/>
                        </a:lnTo>
                        <a:lnTo>
                          <a:pt x="304" y="136"/>
                        </a:lnTo>
                        <a:lnTo>
                          <a:pt x="302" y="148"/>
                        </a:lnTo>
                        <a:lnTo>
                          <a:pt x="306" y="160"/>
                        </a:lnTo>
                        <a:lnTo>
                          <a:pt x="311" y="178"/>
                        </a:lnTo>
                        <a:lnTo>
                          <a:pt x="318" y="193"/>
                        </a:lnTo>
                        <a:lnTo>
                          <a:pt x="321" y="199"/>
                        </a:lnTo>
                        <a:lnTo>
                          <a:pt x="332" y="219"/>
                        </a:lnTo>
                        <a:lnTo>
                          <a:pt x="333" y="224"/>
                        </a:lnTo>
                        <a:lnTo>
                          <a:pt x="337" y="237"/>
                        </a:lnTo>
                        <a:lnTo>
                          <a:pt x="340" y="256"/>
                        </a:lnTo>
                        <a:lnTo>
                          <a:pt x="341" y="278"/>
                        </a:lnTo>
                        <a:lnTo>
                          <a:pt x="330" y="304"/>
                        </a:lnTo>
                        <a:lnTo>
                          <a:pt x="327" y="305"/>
                        </a:lnTo>
                        <a:lnTo>
                          <a:pt x="322" y="307"/>
                        </a:lnTo>
                        <a:lnTo>
                          <a:pt x="311" y="310"/>
                        </a:lnTo>
                        <a:lnTo>
                          <a:pt x="299" y="315"/>
                        </a:lnTo>
                        <a:lnTo>
                          <a:pt x="284" y="320"/>
                        </a:lnTo>
                        <a:lnTo>
                          <a:pt x="266" y="326"/>
                        </a:lnTo>
                        <a:lnTo>
                          <a:pt x="249" y="333"/>
                        </a:lnTo>
                        <a:lnTo>
                          <a:pt x="231" y="340"/>
                        </a:lnTo>
                        <a:lnTo>
                          <a:pt x="211" y="348"/>
                        </a:lnTo>
                        <a:lnTo>
                          <a:pt x="193" y="356"/>
                        </a:lnTo>
                        <a:lnTo>
                          <a:pt x="176" y="363"/>
                        </a:lnTo>
                        <a:lnTo>
                          <a:pt x="160" y="371"/>
                        </a:lnTo>
                        <a:lnTo>
                          <a:pt x="148" y="378"/>
                        </a:lnTo>
                        <a:lnTo>
                          <a:pt x="137" y="385"/>
                        </a:lnTo>
                        <a:lnTo>
                          <a:pt x="130" y="391"/>
                        </a:lnTo>
                        <a:lnTo>
                          <a:pt x="127" y="396"/>
                        </a:lnTo>
                        <a:lnTo>
                          <a:pt x="126" y="399"/>
                        </a:lnTo>
                        <a:lnTo>
                          <a:pt x="121" y="413"/>
                        </a:lnTo>
                        <a:lnTo>
                          <a:pt x="115" y="435"/>
                        </a:lnTo>
                        <a:lnTo>
                          <a:pt x="107" y="463"/>
                        </a:lnTo>
                        <a:lnTo>
                          <a:pt x="99" y="496"/>
                        </a:lnTo>
                        <a:lnTo>
                          <a:pt x="90" y="531"/>
                        </a:lnTo>
                        <a:lnTo>
                          <a:pt x="82" y="566"/>
                        </a:lnTo>
                        <a:lnTo>
                          <a:pt x="74" y="598"/>
                        </a:lnTo>
                        <a:lnTo>
                          <a:pt x="66" y="632"/>
                        </a:lnTo>
                        <a:lnTo>
                          <a:pt x="57" y="658"/>
                        </a:lnTo>
                        <a:lnTo>
                          <a:pt x="50" y="677"/>
                        </a:lnTo>
                        <a:lnTo>
                          <a:pt x="47" y="683"/>
                        </a:lnTo>
                        <a:lnTo>
                          <a:pt x="46" y="698"/>
                        </a:lnTo>
                        <a:lnTo>
                          <a:pt x="45" y="732"/>
                        </a:lnTo>
                        <a:lnTo>
                          <a:pt x="45" y="769"/>
                        </a:lnTo>
                        <a:lnTo>
                          <a:pt x="51" y="793"/>
                        </a:lnTo>
                        <a:lnTo>
                          <a:pt x="57" y="804"/>
                        </a:lnTo>
                        <a:lnTo>
                          <a:pt x="61" y="818"/>
                        </a:lnTo>
                        <a:lnTo>
                          <a:pt x="63" y="836"/>
                        </a:lnTo>
                        <a:lnTo>
                          <a:pt x="66" y="859"/>
                        </a:lnTo>
                        <a:lnTo>
                          <a:pt x="69" y="871"/>
                        </a:lnTo>
                        <a:lnTo>
                          <a:pt x="77" y="887"/>
                        </a:lnTo>
                        <a:lnTo>
                          <a:pt x="89" y="905"/>
                        </a:lnTo>
                        <a:lnTo>
                          <a:pt x="104" y="923"/>
                        </a:lnTo>
                        <a:lnTo>
                          <a:pt x="120" y="942"/>
                        </a:lnTo>
                        <a:lnTo>
                          <a:pt x="137" y="959"/>
                        </a:lnTo>
                        <a:lnTo>
                          <a:pt x="156" y="975"/>
                        </a:lnTo>
                        <a:lnTo>
                          <a:pt x="174" y="988"/>
                        </a:lnTo>
                        <a:lnTo>
                          <a:pt x="166" y="1012"/>
                        </a:lnTo>
                        <a:lnTo>
                          <a:pt x="158" y="1040"/>
                        </a:lnTo>
                        <a:lnTo>
                          <a:pt x="150" y="1067"/>
                        </a:lnTo>
                        <a:lnTo>
                          <a:pt x="143" y="1095"/>
                        </a:lnTo>
                        <a:lnTo>
                          <a:pt x="137" y="1120"/>
                        </a:lnTo>
                        <a:lnTo>
                          <a:pt x="133" y="1140"/>
                        </a:lnTo>
                        <a:lnTo>
                          <a:pt x="129" y="1154"/>
                        </a:lnTo>
                        <a:lnTo>
                          <a:pt x="128" y="1158"/>
                        </a:lnTo>
                        <a:lnTo>
                          <a:pt x="158" y="1173"/>
                        </a:lnTo>
                        <a:lnTo>
                          <a:pt x="151" y="1215"/>
                        </a:lnTo>
                        <a:lnTo>
                          <a:pt x="142" y="1261"/>
                        </a:lnTo>
                        <a:lnTo>
                          <a:pt x="134" y="1305"/>
                        </a:lnTo>
                        <a:lnTo>
                          <a:pt x="134" y="1344"/>
                        </a:lnTo>
                        <a:lnTo>
                          <a:pt x="141" y="1397"/>
                        </a:lnTo>
                        <a:lnTo>
                          <a:pt x="143" y="1443"/>
                        </a:lnTo>
                        <a:lnTo>
                          <a:pt x="142" y="1482"/>
                        </a:lnTo>
                        <a:lnTo>
                          <a:pt x="137" y="1514"/>
                        </a:lnTo>
                        <a:lnTo>
                          <a:pt x="131" y="1543"/>
                        </a:lnTo>
                        <a:lnTo>
                          <a:pt x="123" y="1567"/>
                        </a:lnTo>
                        <a:lnTo>
                          <a:pt x="115" y="1590"/>
                        </a:lnTo>
                        <a:lnTo>
                          <a:pt x="106" y="1611"/>
                        </a:lnTo>
                        <a:lnTo>
                          <a:pt x="92" y="1655"/>
                        </a:lnTo>
                        <a:lnTo>
                          <a:pt x="87" y="1699"/>
                        </a:lnTo>
                        <a:lnTo>
                          <a:pt x="91" y="1741"/>
                        </a:lnTo>
                        <a:lnTo>
                          <a:pt x="106" y="1779"/>
                        </a:lnTo>
                        <a:lnTo>
                          <a:pt x="122" y="1813"/>
                        </a:lnTo>
                        <a:lnTo>
                          <a:pt x="130" y="1839"/>
                        </a:lnTo>
                        <a:lnTo>
                          <a:pt x="134" y="1857"/>
                        </a:lnTo>
                        <a:lnTo>
                          <a:pt x="134" y="1863"/>
                        </a:lnTo>
                        <a:lnTo>
                          <a:pt x="131" y="1878"/>
                        </a:lnTo>
                        <a:lnTo>
                          <a:pt x="126" y="1913"/>
                        </a:lnTo>
                        <a:lnTo>
                          <a:pt x="115" y="1956"/>
                        </a:lnTo>
                        <a:lnTo>
                          <a:pt x="103" y="1991"/>
                        </a:lnTo>
                        <a:lnTo>
                          <a:pt x="90" y="2011"/>
                        </a:lnTo>
                        <a:lnTo>
                          <a:pt x="75" y="2027"/>
                        </a:lnTo>
                        <a:lnTo>
                          <a:pt x="61" y="2040"/>
                        </a:lnTo>
                        <a:lnTo>
                          <a:pt x="46" y="2051"/>
                        </a:lnTo>
                        <a:lnTo>
                          <a:pt x="32" y="2063"/>
                        </a:lnTo>
                        <a:lnTo>
                          <a:pt x="20" y="2073"/>
                        </a:lnTo>
                        <a:lnTo>
                          <a:pt x="9" y="2087"/>
                        </a:lnTo>
                        <a:lnTo>
                          <a:pt x="2" y="2103"/>
                        </a:lnTo>
                        <a:lnTo>
                          <a:pt x="0" y="2116"/>
                        </a:lnTo>
                        <a:lnTo>
                          <a:pt x="0" y="2128"/>
                        </a:lnTo>
                        <a:lnTo>
                          <a:pt x="2" y="2140"/>
                        </a:lnTo>
                        <a:lnTo>
                          <a:pt x="8" y="2152"/>
                        </a:lnTo>
                        <a:lnTo>
                          <a:pt x="15" y="2161"/>
                        </a:lnTo>
                        <a:lnTo>
                          <a:pt x="25" y="2168"/>
                        </a:lnTo>
                        <a:lnTo>
                          <a:pt x="37" y="2173"/>
                        </a:lnTo>
                        <a:lnTo>
                          <a:pt x="51" y="2176"/>
                        </a:lnTo>
                        <a:lnTo>
                          <a:pt x="63" y="2176"/>
                        </a:lnTo>
                        <a:lnTo>
                          <a:pt x="75" y="2176"/>
                        </a:lnTo>
                        <a:lnTo>
                          <a:pt x="87" y="2175"/>
                        </a:lnTo>
                        <a:lnTo>
                          <a:pt x="98" y="2172"/>
                        </a:lnTo>
                        <a:lnTo>
                          <a:pt x="110" y="2170"/>
                        </a:lnTo>
                        <a:lnTo>
                          <a:pt x="120" y="2165"/>
                        </a:lnTo>
                        <a:lnTo>
                          <a:pt x="131" y="2158"/>
                        </a:lnTo>
                        <a:lnTo>
                          <a:pt x="142" y="2152"/>
                        </a:lnTo>
                        <a:lnTo>
                          <a:pt x="150" y="2135"/>
                        </a:lnTo>
                        <a:lnTo>
                          <a:pt x="163" y="2120"/>
                        </a:lnTo>
                        <a:lnTo>
                          <a:pt x="179" y="2107"/>
                        </a:lnTo>
                        <a:lnTo>
                          <a:pt x="197" y="2095"/>
                        </a:lnTo>
                        <a:lnTo>
                          <a:pt x="213" y="2086"/>
                        </a:lnTo>
                        <a:lnTo>
                          <a:pt x="228" y="2078"/>
                        </a:lnTo>
                        <a:lnTo>
                          <a:pt x="239" y="2073"/>
                        </a:lnTo>
                        <a:lnTo>
                          <a:pt x="242" y="2072"/>
                        </a:lnTo>
                        <a:lnTo>
                          <a:pt x="246" y="2064"/>
                        </a:lnTo>
                        <a:lnTo>
                          <a:pt x="250" y="2042"/>
                        </a:lnTo>
                        <a:lnTo>
                          <a:pt x="253" y="2011"/>
                        </a:lnTo>
                        <a:lnTo>
                          <a:pt x="247" y="1974"/>
                        </a:lnTo>
                        <a:lnTo>
                          <a:pt x="246" y="1957"/>
                        </a:lnTo>
                        <a:lnTo>
                          <a:pt x="249" y="1929"/>
                        </a:lnTo>
                        <a:lnTo>
                          <a:pt x="255" y="1890"/>
                        </a:lnTo>
                        <a:lnTo>
                          <a:pt x="265" y="1843"/>
                        </a:lnTo>
                        <a:lnTo>
                          <a:pt x="266" y="1842"/>
                        </a:lnTo>
                        <a:lnTo>
                          <a:pt x="277" y="1830"/>
                        </a:lnTo>
                        <a:lnTo>
                          <a:pt x="286" y="1817"/>
                        </a:lnTo>
                        <a:lnTo>
                          <a:pt x="294" y="1806"/>
                        </a:lnTo>
                        <a:lnTo>
                          <a:pt x="301" y="1794"/>
                        </a:lnTo>
                        <a:lnTo>
                          <a:pt x="307" y="1782"/>
                        </a:lnTo>
                        <a:lnTo>
                          <a:pt x="311" y="1769"/>
                        </a:lnTo>
                        <a:lnTo>
                          <a:pt x="314" y="1756"/>
                        </a:lnTo>
                        <a:lnTo>
                          <a:pt x="315" y="1744"/>
                        </a:lnTo>
                        <a:lnTo>
                          <a:pt x="316" y="1727"/>
                        </a:lnTo>
                        <a:lnTo>
                          <a:pt x="321" y="1700"/>
                        </a:lnTo>
                        <a:lnTo>
                          <a:pt x="327" y="1664"/>
                        </a:lnTo>
                        <a:lnTo>
                          <a:pt x="336" y="1623"/>
                        </a:lnTo>
                        <a:lnTo>
                          <a:pt x="344" y="1578"/>
                        </a:lnTo>
                        <a:lnTo>
                          <a:pt x="353" y="1530"/>
                        </a:lnTo>
                        <a:lnTo>
                          <a:pt x="362" y="1487"/>
                        </a:lnTo>
                        <a:lnTo>
                          <a:pt x="370" y="1446"/>
                        </a:lnTo>
                        <a:lnTo>
                          <a:pt x="382" y="1408"/>
                        </a:lnTo>
                        <a:lnTo>
                          <a:pt x="393" y="1373"/>
                        </a:lnTo>
                        <a:lnTo>
                          <a:pt x="405" y="1341"/>
                        </a:lnTo>
                        <a:lnTo>
                          <a:pt x="414" y="1315"/>
                        </a:lnTo>
                        <a:lnTo>
                          <a:pt x="423" y="1293"/>
                        </a:lnTo>
                        <a:lnTo>
                          <a:pt x="430" y="1276"/>
                        </a:lnTo>
                        <a:lnTo>
                          <a:pt x="437" y="1267"/>
                        </a:lnTo>
                        <a:lnTo>
                          <a:pt x="442" y="1263"/>
                        </a:lnTo>
                        <a:lnTo>
                          <a:pt x="446" y="1268"/>
                        </a:lnTo>
                        <a:lnTo>
                          <a:pt x="453" y="1279"/>
                        </a:lnTo>
                        <a:lnTo>
                          <a:pt x="460" y="1298"/>
                        </a:lnTo>
                        <a:lnTo>
                          <a:pt x="469" y="1321"/>
                        </a:lnTo>
                        <a:lnTo>
                          <a:pt x="482" y="1373"/>
                        </a:lnTo>
                        <a:lnTo>
                          <a:pt x="496" y="1435"/>
                        </a:lnTo>
                        <a:lnTo>
                          <a:pt x="512" y="1503"/>
                        </a:lnTo>
                        <a:lnTo>
                          <a:pt x="528" y="1573"/>
                        </a:lnTo>
                        <a:lnTo>
                          <a:pt x="543" y="1639"/>
                        </a:lnTo>
                        <a:lnTo>
                          <a:pt x="556" y="1698"/>
                        </a:lnTo>
                        <a:lnTo>
                          <a:pt x="565" y="1744"/>
                        </a:lnTo>
                        <a:lnTo>
                          <a:pt x="570" y="1771"/>
                        </a:lnTo>
                        <a:lnTo>
                          <a:pt x="573" y="1791"/>
                        </a:lnTo>
                        <a:lnTo>
                          <a:pt x="579" y="1807"/>
                        </a:lnTo>
                        <a:lnTo>
                          <a:pt x="586" y="1821"/>
                        </a:lnTo>
                        <a:lnTo>
                          <a:pt x="594" y="1831"/>
                        </a:lnTo>
                        <a:lnTo>
                          <a:pt x="601" y="1840"/>
                        </a:lnTo>
                        <a:lnTo>
                          <a:pt x="608" y="1846"/>
                        </a:lnTo>
                        <a:lnTo>
                          <a:pt x="613" y="1851"/>
                        </a:lnTo>
                        <a:lnTo>
                          <a:pt x="617" y="1853"/>
                        </a:lnTo>
                        <a:lnTo>
                          <a:pt x="627" y="1905"/>
                        </a:lnTo>
                        <a:lnTo>
                          <a:pt x="636" y="1949"/>
                        </a:lnTo>
                        <a:lnTo>
                          <a:pt x="641" y="1982"/>
                        </a:lnTo>
                        <a:lnTo>
                          <a:pt x="641" y="2002"/>
                        </a:lnTo>
                        <a:lnTo>
                          <a:pt x="640" y="2036"/>
                        </a:lnTo>
                        <a:lnTo>
                          <a:pt x="644" y="2064"/>
                        </a:lnTo>
                        <a:lnTo>
                          <a:pt x="650" y="2084"/>
                        </a:lnTo>
                        <a:lnTo>
                          <a:pt x="654" y="2092"/>
                        </a:lnTo>
                        <a:lnTo>
                          <a:pt x="658" y="2097"/>
                        </a:lnTo>
                        <a:lnTo>
                          <a:pt x="663" y="2101"/>
                        </a:lnTo>
                        <a:lnTo>
                          <a:pt x="669" y="2102"/>
                        </a:lnTo>
                        <a:lnTo>
                          <a:pt x="676" y="2102"/>
                        </a:lnTo>
                        <a:lnTo>
                          <a:pt x="683" y="2103"/>
                        </a:lnTo>
                        <a:lnTo>
                          <a:pt x="692" y="2105"/>
                        </a:lnTo>
                        <a:lnTo>
                          <a:pt x="702" y="2110"/>
                        </a:lnTo>
                        <a:lnTo>
                          <a:pt x="714" y="2119"/>
                        </a:lnTo>
                        <a:lnTo>
                          <a:pt x="722" y="2127"/>
                        </a:lnTo>
                        <a:lnTo>
                          <a:pt x="729" y="2137"/>
                        </a:lnTo>
                        <a:lnTo>
                          <a:pt x="736" y="2146"/>
                        </a:lnTo>
                        <a:lnTo>
                          <a:pt x="741" y="2154"/>
                        </a:lnTo>
                        <a:lnTo>
                          <a:pt x="746" y="2162"/>
                        </a:lnTo>
                        <a:lnTo>
                          <a:pt x="752" y="2168"/>
                        </a:lnTo>
                        <a:lnTo>
                          <a:pt x="756" y="2173"/>
                        </a:lnTo>
                        <a:lnTo>
                          <a:pt x="762" y="2176"/>
                        </a:lnTo>
                        <a:lnTo>
                          <a:pt x="795" y="2184"/>
                        </a:lnTo>
                        <a:lnTo>
                          <a:pt x="824" y="2187"/>
                        </a:lnTo>
                        <a:lnTo>
                          <a:pt x="846" y="2185"/>
                        </a:lnTo>
                        <a:lnTo>
                          <a:pt x="863" y="2179"/>
                        </a:lnTo>
                        <a:lnTo>
                          <a:pt x="876" y="2173"/>
                        </a:lnTo>
                        <a:lnTo>
                          <a:pt x="884" y="2167"/>
                        </a:lnTo>
                        <a:lnTo>
                          <a:pt x="889" y="2162"/>
                        </a:lnTo>
                        <a:lnTo>
                          <a:pt x="890" y="2160"/>
                        </a:lnTo>
                        <a:lnTo>
                          <a:pt x="890" y="2156"/>
                        </a:lnTo>
                        <a:lnTo>
                          <a:pt x="889" y="2148"/>
                        </a:lnTo>
                        <a:lnTo>
                          <a:pt x="887" y="2137"/>
                        </a:lnTo>
                        <a:lnTo>
                          <a:pt x="882" y="2120"/>
                        </a:lnTo>
                        <a:lnTo>
                          <a:pt x="874" y="2103"/>
                        </a:lnTo>
                        <a:lnTo>
                          <a:pt x="863" y="2085"/>
                        </a:lnTo>
                        <a:lnTo>
                          <a:pt x="850" y="2065"/>
                        </a:lnTo>
                        <a:lnTo>
                          <a:pt x="830" y="2048"/>
                        </a:lnTo>
                        <a:close/>
                      </a:path>
                    </a:pathLst>
                  </a:custGeom>
                  <a:solidFill>
                    <a:srgbClr val="000000"/>
                  </a:solidFill>
                  <a:ln w="9525">
                    <a:noFill/>
                    <a:round/>
                    <a:headEnd/>
                    <a:tailEnd/>
                  </a:ln>
                </p:spPr>
                <p:txBody>
                  <a:bodyPr/>
                  <a:lstStyle/>
                  <a:p>
                    <a:endParaRPr lang="en-US" sz="800"/>
                  </a:p>
                </p:txBody>
              </p:sp>
              <p:sp>
                <p:nvSpPr>
                  <p:cNvPr id="262" name="Text Box 6"/>
                  <p:cNvSpPr txBox="1">
                    <a:spLocks noChangeArrowheads="1"/>
                  </p:cNvSpPr>
                  <p:nvPr/>
                </p:nvSpPr>
                <p:spPr bwMode="auto">
                  <a:xfrm>
                    <a:off x="1600200" y="4642815"/>
                    <a:ext cx="1097280" cy="369199"/>
                  </a:xfrm>
                  <a:prstGeom prst="rect">
                    <a:avLst/>
                  </a:prstGeom>
                  <a:noFill/>
                  <a:ln w="9525">
                    <a:noFill/>
                    <a:miter lim="800000"/>
                    <a:headEnd/>
                    <a:tailEnd/>
                  </a:ln>
                </p:spPr>
                <p:txBody>
                  <a:bodyPr wrap="square" lIns="121789" tIns="60894" rIns="121789" bIns="60894">
                    <a:spAutoFit/>
                  </a:bodyPr>
                  <a:lstStyle/>
                  <a:p>
                    <a:pPr algn="ctr" eaLnBrk="0" hangingPunct="0">
                      <a:spcBef>
                        <a:spcPts val="0"/>
                      </a:spcBef>
                    </a:pPr>
                    <a:r>
                      <a:rPr lang="en-US" sz="800" b="1" dirty="0" smtClean="0">
                        <a:solidFill>
                          <a:schemeClr val="bg2">
                            <a:lumMod val="75000"/>
                          </a:schemeClr>
                        </a:solidFill>
                        <a:latin typeface="Arial Black" pitchFamily="34" charset="0"/>
                      </a:rPr>
                      <a:t>WTU Commander</a:t>
                    </a:r>
                    <a:endParaRPr lang="en-US" sz="800" b="1" dirty="0">
                      <a:solidFill>
                        <a:schemeClr val="bg2">
                          <a:lumMod val="75000"/>
                        </a:schemeClr>
                      </a:solidFill>
                      <a:latin typeface="Arial Black" pitchFamily="34" charset="0"/>
                    </a:endParaRPr>
                  </a:p>
                </p:txBody>
              </p:sp>
            </p:grpSp>
            <p:grpSp>
              <p:nvGrpSpPr>
                <p:cNvPr id="98" name="Group 39"/>
                <p:cNvGrpSpPr>
                  <a:grpSpLocks/>
                </p:cNvGrpSpPr>
                <p:nvPr/>
              </p:nvGrpSpPr>
              <p:grpSpPr bwMode="auto">
                <a:xfrm>
                  <a:off x="1333893" y="3940405"/>
                  <a:ext cx="579749" cy="189926"/>
                  <a:chOff x="4552950" y="4473575"/>
                  <a:chExt cx="685800" cy="254000"/>
                </a:xfrm>
              </p:grpSpPr>
              <p:cxnSp>
                <p:nvCxnSpPr>
                  <p:cNvPr id="361" name="Straight Connector 360"/>
                  <p:cNvCxnSpPr/>
                  <p:nvPr/>
                </p:nvCxnSpPr>
                <p:spPr>
                  <a:xfrm>
                    <a:off x="4781550" y="4614862"/>
                    <a:ext cx="127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62" name="Picture 2" descr="COLONEL"/>
                  <p:cNvPicPr>
                    <a:picLocks noChangeAspect="1" noChangeArrowheads="1"/>
                  </p:cNvPicPr>
                  <p:nvPr/>
                </p:nvPicPr>
                <p:blipFill>
                  <a:blip r:embed="rId4">
                    <a:clrChange>
                      <a:clrFrom>
                        <a:srgbClr val="FFFFFF"/>
                      </a:clrFrom>
                      <a:clrTo>
                        <a:srgbClr val="FFFFFF">
                          <a:alpha val="0"/>
                        </a:srgbClr>
                      </a:clrTo>
                    </a:clrChange>
                  </a:blip>
                  <a:srcRect l="10811" t="9091" r="8109" b="9091"/>
                  <a:stretch>
                    <a:fillRect/>
                  </a:stretch>
                </p:blipFill>
                <p:spPr bwMode="auto">
                  <a:xfrm>
                    <a:off x="4816475" y="4473575"/>
                    <a:ext cx="422275" cy="254000"/>
                  </a:xfrm>
                  <a:prstGeom prst="rect">
                    <a:avLst/>
                  </a:prstGeom>
                  <a:noFill/>
                  <a:ln w="9525">
                    <a:noFill/>
                    <a:miter lim="800000"/>
                    <a:headEnd/>
                    <a:tailEnd/>
                  </a:ln>
                </p:spPr>
              </p:pic>
              <p:pic>
                <p:nvPicPr>
                  <p:cNvPr id="363" name="Picture 2" descr="Captain (CPT)"/>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552950" y="4513263"/>
                    <a:ext cx="319088" cy="188912"/>
                  </a:xfrm>
                  <a:prstGeom prst="rect">
                    <a:avLst/>
                  </a:prstGeom>
                  <a:noFill/>
                  <a:ln w="9525">
                    <a:noFill/>
                    <a:miter lim="800000"/>
                    <a:headEnd/>
                    <a:tailEnd/>
                  </a:ln>
                </p:spPr>
              </p:pic>
            </p:grpSp>
          </p:grpSp>
          <p:grpSp>
            <p:nvGrpSpPr>
              <p:cNvPr id="99" name="Group 369"/>
              <p:cNvGrpSpPr/>
              <p:nvPr/>
            </p:nvGrpSpPr>
            <p:grpSpPr>
              <a:xfrm>
                <a:off x="4955219" y="3925820"/>
                <a:ext cx="1139932" cy="974010"/>
                <a:chOff x="4955219" y="3925820"/>
                <a:chExt cx="1139932" cy="974010"/>
              </a:xfrm>
            </p:grpSpPr>
            <p:grpSp>
              <p:nvGrpSpPr>
                <p:cNvPr id="100" name="Group 283"/>
                <p:cNvGrpSpPr/>
                <p:nvPr/>
              </p:nvGrpSpPr>
              <p:grpSpPr>
                <a:xfrm>
                  <a:off x="4955219" y="3998976"/>
                  <a:ext cx="1139932" cy="900854"/>
                  <a:chOff x="5805611" y="4108704"/>
                  <a:chExt cx="1139932" cy="900854"/>
                </a:xfrm>
              </p:grpSpPr>
              <p:sp>
                <p:nvSpPr>
                  <p:cNvPr id="263" name="Text Box 6"/>
                  <p:cNvSpPr txBox="1">
                    <a:spLocks noChangeArrowheads="1"/>
                  </p:cNvSpPr>
                  <p:nvPr/>
                </p:nvSpPr>
                <p:spPr bwMode="auto">
                  <a:xfrm>
                    <a:off x="5805611" y="4640359"/>
                    <a:ext cx="1139932" cy="369199"/>
                  </a:xfrm>
                  <a:prstGeom prst="rect">
                    <a:avLst/>
                  </a:prstGeom>
                  <a:noFill/>
                  <a:ln w="9525">
                    <a:noFill/>
                    <a:miter lim="800000"/>
                    <a:headEnd/>
                    <a:tailEnd/>
                  </a:ln>
                </p:spPr>
                <p:txBody>
                  <a:bodyPr wrap="square" lIns="121789" tIns="60894" rIns="121789" bIns="60894">
                    <a:spAutoFit/>
                  </a:bodyPr>
                  <a:lstStyle/>
                  <a:p>
                    <a:pPr algn="ctr" eaLnBrk="0" hangingPunct="0">
                      <a:spcBef>
                        <a:spcPts val="0"/>
                      </a:spcBef>
                    </a:pPr>
                    <a:r>
                      <a:rPr lang="en-US" sz="800" b="1" dirty="0" smtClean="0">
                        <a:solidFill>
                          <a:schemeClr val="bg2">
                            <a:lumMod val="75000"/>
                          </a:schemeClr>
                        </a:solidFill>
                        <a:latin typeface="Arial Black" pitchFamily="34" charset="0"/>
                      </a:rPr>
                      <a:t>MTF Commander</a:t>
                    </a:r>
                    <a:endParaRPr lang="en-US" sz="800" b="1" dirty="0">
                      <a:solidFill>
                        <a:schemeClr val="bg2">
                          <a:lumMod val="75000"/>
                        </a:schemeClr>
                      </a:solidFill>
                      <a:latin typeface="Arial Black" pitchFamily="34" charset="0"/>
                    </a:endParaRPr>
                  </a:p>
                </p:txBody>
              </p:sp>
              <p:sp>
                <p:nvSpPr>
                  <p:cNvPr id="266" name="Freeform 6"/>
                  <p:cNvSpPr>
                    <a:spLocks/>
                  </p:cNvSpPr>
                  <p:nvPr/>
                </p:nvSpPr>
                <p:spPr bwMode="auto">
                  <a:xfrm>
                    <a:off x="6238407" y="4108704"/>
                    <a:ext cx="265176" cy="582386"/>
                  </a:xfrm>
                  <a:custGeom>
                    <a:avLst/>
                    <a:gdLst>
                      <a:gd name="T0" fmla="*/ 2147483647 w 890"/>
                      <a:gd name="T1" fmla="*/ 2147483647 h 2187"/>
                      <a:gd name="T2" fmla="*/ 2147483647 w 890"/>
                      <a:gd name="T3" fmla="*/ 2147483647 h 2187"/>
                      <a:gd name="T4" fmla="*/ 2147483647 w 890"/>
                      <a:gd name="T5" fmla="*/ 2147483647 h 2187"/>
                      <a:gd name="T6" fmla="*/ 2147483647 w 890"/>
                      <a:gd name="T7" fmla="*/ 2147483647 h 2187"/>
                      <a:gd name="T8" fmla="*/ 2147483647 w 890"/>
                      <a:gd name="T9" fmla="*/ 2147483647 h 2187"/>
                      <a:gd name="T10" fmla="*/ 2147483647 w 890"/>
                      <a:gd name="T11" fmla="*/ 2147483647 h 2187"/>
                      <a:gd name="T12" fmla="*/ 2147483647 w 890"/>
                      <a:gd name="T13" fmla="*/ 2147483647 h 2187"/>
                      <a:gd name="T14" fmla="*/ 2147483647 w 890"/>
                      <a:gd name="T15" fmla="*/ 2147483647 h 2187"/>
                      <a:gd name="T16" fmla="*/ 2147483647 w 890"/>
                      <a:gd name="T17" fmla="*/ 2147483647 h 2187"/>
                      <a:gd name="T18" fmla="*/ 2147483647 w 890"/>
                      <a:gd name="T19" fmla="*/ 2147483647 h 2187"/>
                      <a:gd name="T20" fmla="*/ 2147483647 w 890"/>
                      <a:gd name="T21" fmla="*/ 2147483647 h 2187"/>
                      <a:gd name="T22" fmla="*/ 2147483647 w 890"/>
                      <a:gd name="T23" fmla="*/ 2147483647 h 2187"/>
                      <a:gd name="T24" fmla="*/ 2147483647 w 890"/>
                      <a:gd name="T25" fmla="*/ 2147483647 h 2187"/>
                      <a:gd name="T26" fmla="*/ 2147483647 w 890"/>
                      <a:gd name="T27" fmla="*/ 2147483647 h 2187"/>
                      <a:gd name="T28" fmla="*/ 2147483647 w 890"/>
                      <a:gd name="T29" fmla="*/ 2147483647 h 2187"/>
                      <a:gd name="T30" fmla="*/ 2147483647 w 890"/>
                      <a:gd name="T31" fmla="*/ 2147483647 h 2187"/>
                      <a:gd name="T32" fmla="*/ 2147483647 w 890"/>
                      <a:gd name="T33" fmla="*/ 2147483647 h 2187"/>
                      <a:gd name="T34" fmla="*/ 2147483647 w 890"/>
                      <a:gd name="T35" fmla="*/ 2147483647 h 2187"/>
                      <a:gd name="T36" fmla="*/ 2147483647 w 890"/>
                      <a:gd name="T37" fmla="*/ 0 h 2187"/>
                      <a:gd name="T38" fmla="*/ 2147483647 w 890"/>
                      <a:gd name="T39" fmla="*/ 2147483647 h 2187"/>
                      <a:gd name="T40" fmla="*/ 2147483647 w 890"/>
                      <a:gd name="T41" fmla="*/ 2147483647 h 2187"/>
                      <a:gd name="T42" fmla="*/ 2147483647 w 890"/>
                      <a:gd name="T43" fmla="*/ 2147483647 h 2187"/>
                      <a:gd name="T44" fmla="*/ 2147483647 w 890"/>
                      <a:gd name="T45" fmla="*/ 2147483647 h 2187"/>
                      <a:gd name="T46" fmla="*/ 2147483647 w 890"/>
                      <a:gd name="T47" fmla="*/ 2147483647 h 2187"/>
                      <a:gd name="T48" fmla="*/ 2147483647 w 890"/>
                      <a:gd name="T49" fmla="*/ 2147483647 h 2187"/>
                      <a:gd name="T50" fmla="*/ 2147483647 w 890"/>
                      <a:gd name="T51" fmla="*/ 2147483647 h 2187"/>
                      <a:gd name="T52" fmla="*/ 2147483647 w 890"/>
                      <a:gd name="T53" fmla="*/ 2147483647 h 2187"/>
                      <a:gd name="T54" fmla="*/ 2147483647 w 890"/>
                      <a:gd name="T55" fmla="*/ 2147483647 h 2187"/>
                      <a:gd name="T56" fmla="*/ 2147483647 w 890"/>
                      <a:gd name="T57" fmla="*/ 2147483647 h 2187"/>
                      <a:gd name="T58" fmla="*/ 2147483647 w 890"/>
                      <a:gd name="T59" fmla="*/ 2147483647 h 2187"/>
                      <a:gd name="T60" fmla="*/ 2147483647 w 890"/>
                      <a:gd name="T61" fmla="*/ 2147483647 h 2187"/>
                      <a:gd name="T62" fmla="*/ 2147483647 w 890"/>
                      <a:gd name="T63" fmla="*/ 2147483647 h 2187"/>
                      <a:gd name="T64" fmla="*/ 2147483647 w 890"/>
                      <a:gd name="T65" fmla="*/ 2147483647 h 2187"/>
                      <a:gd name="T66" fmla="*/ 2147483647 w 890"/>
                      <a:gd name="T67" fmla="*/ 2147483647 h 2187"/>
                      <a:gd name="T68" fmla="*/ 2147483647 w 890"/>
                      <a:gd name="T69" fmla="*/ 2147483647 h 2187"/>
                      <a:gd name="T70" fmla="*/ 2147483647 w 890"/>
                      <a:gd name="T71" fmla="*/ 2147483647 h 2187"/>
                      <a:gd name="T72" fmla="*/ 2147483647 w 890"/>
                      <a:gd name="T73" fmla="*/ 2147483647 h 2187"/>
                      <a:gd name="T74" fmla="*/ 2147483647 w 890"/>
                      <a:gd name="T75" fmla="*/ 2147483647 h 2187"/>
                      <a:gd name="T76" fmla="*/ 2147483647 w 890"/>
                      <a:gd name="T77" fmla="*/ 2147483647 h 2187"/>
                      <a:gd name="T78" fmla="*/ 2147483647 w 890"/>
                      <a:gd name="T79" fmla="*/ 2147483647 h 2187"/>
                      <a:gd name="T80" fmla="*/ 2147483647 w 890"/>
                      <a:gd name="T81" fmla="*/ 2147483647 h 2187"/>
                      <a:gd name="T82" fmla="*/ 2147483647 w 890"/>
                      <a:gd name="T83" fmla="*/ 2147483647 h 2187"/>
                      <a:gd name="T84" fmla="*/ 2147483647 w 890"/>
                      <a:gd name="T85" fmla="*/ 2147483647 h 2187"/>
                      <a:gd name="T86" fmla="*/ 2147483647 w 890"/>
                      <a:gd name="T87" fmla="*/ 2147483647 h 2187"/>
                      <a:gd name="T88" fmla="*/ 2147483647 w 890"/>
                      <a:gd name="T89" fmla="*/ 2147483647 h 2187"/>
                      <a:gd name="T90" fmla="*/ 2147483647 w 890"/>
                      <a:gd name="T91" fmla="*/ 2147483647 h 2187"/>
                      <a:gd name="T92" fmla="*/ 2147483647 w 890"/>
                      <a:gd name="T93" fmla="*/ 2147483647 h 2187"/>
                      <a:gd name="T94" fmla="*/ 2147483647 w 890"/>
                      <a:gd name="T95" fmla="*/ 2147483647 h 2187"/>
                      <a:gd name="T96" fmla="*/ 2147483647 w 890"/>
                      <a:gd name="T97" fmla="*/ 2147483647 h 2187"/>
                      <a:gd name="T98" fmla="*/ 2147483647 w 890"/>
                      <a:gd name="T99" fmla="*/ 2147483647 h 2187"/>
                      <a:gd name="T100" fmla="*/ 2147483647 w 890"/>
                      <a:gd name="T101" fmla="*/ 2147483647 h 2187"/>
                      <a:gd name="T102" fmla="*/ 2147483647 w 890"/>
                      <a:gd name="T103" fmla="*/ 2147483647 h 2187"/>
                      <a:gd name="T104" fmla="*/ 2147483647 w 890"/>
                      <a:gd name="T105" fmla="*/ 2147483647 h 2187"/>
                      <a:gd name="T106" fmla="*/ 2147483647 w 890"/>
                      <a:gd name="T107" fmla="*/ 2147483647 h 2187"/>
                      <a:gd name="T108" fmla="*/ 2147483647 w 890"/>
                      <a:gd name="T109" fmla="*/ 2147483647 h 2187"/>
                      <a:gd name="T110" fmla="*/ 2147483647 w 890"/>
                      <a:gd name="T111" fmla="*/ 2147483647 h 2187"/>
                      <a:gd name="T112" fmla="*/ 2147483647 w 890"/>
                      <a:gd name="T113" fmla="*/ 2147483647 h 21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0"/>
                      <a:gd name="T172" fmla="*/ 0 h 2187"/>
                      <a:gd name="T173" fmla="*/ 890 w 890"/>
                      <a:gd name="T174" fmla="*/ 2187 h 218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0" h="2187">
                        <a:moveTo>
                          <a:pt x="830" y="2048"/>
                        </a:moveTo>
                        <a:lnTo>
                          <a:pt x="810" y="2031"/>
                        </a:lnTo>
                        <a:lnTo>
                          <a:pt x="795" y="2014"/>
                        </a:lnTo>
                        <a:lnTo>
                          <a:pt x="783" y="1997"/>
                        </a:lnTo>
                        <a:lnTo>
                          <a:pt x="774" y="1981"/>
                        </a:lnTo>
                        <a:lnTo>
                          <a:pt x="767" y="1965"/>
                        </a:lnTo>
                        <a:lnTo>
                          <a:pt x="762" y="1951"/>
                        </a:lnTo>
                        <a:lnTo>
                          <a:pt x="759" y="1938"/>
                        </a:lnTo>
                        <a:lnTo>
                          <a:pt x="757" y="1928"/>
                        </a:lnTo>
                        <a:lnTo>
                          <a:pt x="754" y="1900"/>
                        </a:lnTo>
                        <a:lnTo>
                          <a:pt x="751" y="1885"/>
                        </a:lnTo>
                        <a:lnTo>
                          <a:pt x="751" y="1873"/>
                        </a:lnTo>
                        <a:lnTo>
                          <a:pt x="754" y="1850"/>
                        </a:lnTo>
                        <a:lnTo>
                          <a:pt x="762" y="1820"/>
                        </a:lnTo>
                        <a:lnTo>
                          <a:pt x="771" y="1793"/>
                        </a:lnTo>
                        <a:lnTo>
                          <a:pt x="780" y="1765"/>
                        </a:lnTo>
                        <a:lnTo>
                          <a:pt x="785" y="1733"/>
                        </a:lnTo>
                        <a:lnTo>
                          <a:pt x="784" y="1712"/>
                        </a:lnTo>
                        <a:lnTo>
                          <a:pt x="778" y="1687"/>
                        </a:lnTo>
                        <a:lnTo>
                          <a:pt x="768" y="1658"/>
                        </a:lnTo>
                        <a:lnTo>
                          <a:pt x="756" y="1628"/>
                        </a:lnTo>
                        <a:lnTo>
                          <a:pt x="742" y="1596"/>
                        </a:lnTo>
                        <a:lnTo>
                          <a:pt x="730" y="1564"/>
                        </a:lnTo>
                        <a:lnTo>
                          <a:pt x="719" y="1533"/>
                        </a:lnTo>
                        <a:lnTo>
                          <a:pt x="711" y="1504"/>
                        </a:lnTo>
                        <a:lnTo>
                          <a:pt x="704" y="1451"/>
                        </a:lnTo>
                        <a:lnTo>
                          <a:pt x="706" y="1400"/>
                        </a:lnTo>
                        <a:lnTo>
                          <a:pt x="709" y="1344"/>
                        </a:lnTo>
                        <a:lnTo>
                          <a:pt x="711" y="1275"/>
                        </a:lnTo>
                        <a:lnTo>
                          <a:pt x="711" y="1227"/>
                        </a:lnTo>
                        <a:lnTo>
                          <a:pt x="712" y="1202"/>
                        </a:lnTo>
                        <a:lnTo>
                          <a:pt x="711" y="1186"/>
                        </a:lnTo>
                        <a:lnTo>
                          <a:pt x="708" y="1162"/>
                        </a:lnTo>
                        <a:lnTo>
                          <a:pt x="722" y="1143"/>
                        </a:lnTo>
                        <a:lnTo>
                          <a:pt x="693" y="1015"/>
                        </a:lnTo>
                        <a:lnTo>
                          <a:pt x="696" y="999"/>
                        </a:lnTo>
                        <a:lnTo>
                          <a:pt x="701" y="982"/>
                        </a:lnTo>
                        <a:lnTo>
                          <a:pt x="706" y="961"/>
                        </a:lnTo>
                        <a:lnTo>
                          <a:pt x="711" y="933"/>
                        </a:lnTo>
                        <a:lnTo>
                          <a:pt x="717" y="912"/>
                        </a:lnTo>
                        <a:lnTo>
                          <a:pt x="726" y="894"/>
                        </a:lnTo>
                        <a:lnTo>
                          <a:pt x="738" y="880"/>
                        </a:lnTo>
                        <a:lnTo>
                          <a:pt x="752" y="867"/>
                        </a:lnTo>
                        <a:lnTo>
                          <a:pt x="764" y="853"/>
                        </a:lnTo>
                        <a:lnTo>
                          <a:pt x="776" y="837"/>
                        </a:lnTo>
                        <a:lnTo>
                          <a:pt x="785" y="816"/>
                        </a:lnTo>
                        <a:lnTo>
                          <a:pt x="791" y="789"/>
                        </a:lnTo>
                        <a:lnTo>
                          <a:pt x="794" y="738"/>
                        </a:lnTo>
                        <a:lnTo>
                          <a:pt x="793" y="703"/>
                        </a:lnTo>
                        <a:lnTo>
                          <a:pt x="791" y="682"/>
                        </a:lnTo>
                        <a:lnTo>
                          <a:pt x="789" y="675"/>
                        </a:lnTo>
                        <a:lnTo>
                          <a:pt x="786" y="673"/>
                        </a:lnTo>
                        <a:lnTo>
                          <a:pt x="782" y="665"/>
                        </a:lnTo>
                        <a:lnTo>
                          <a:pt x="778" y="650"/>
                        </a:lnTo>
                        <a:lnTo>
                          <a:pt x="778" y="627"/>
                        </a:lnTo>
                        <a:lnTo>
                          <a:pt x="776" y="606"/>
                        </a:lnTo>
                        <a:lnTo>
                          <a:pt x="770" y="594"/>
                        </a:lnTo>
                        <a:lnTo>
                          <a:pt x="763" y="583"/>
                        </a:lnTo>
                        <a:lnTo>
                          <a:pt x="764" y="568"/>
                        </a:lnTo>
                        <a:lnTo>
                          <a:pt x="767" y="559"/>
                        </a:lnTo>
                        <a:lnTo>
                          <a:pt x="766" y="551"/>
                        </a:lnTo>
                        <a:lnTo>
                          <a:pt x="763" y="542"/>
                        </a:lnTo>
                        <a:lnTo>
                          <a:pt x="760" y="535"/>
                        </a:lnTo>
                        <a:lnTo>
                          <a:pt x="754" y="527"/>
                        </a:lnTo>
                        <a:lnTo>
                          <a:pt x="749" y="520"/>
                        </a:lnTo>
                        <a:lnTo>
                          <a:pt x="744" y="512"/>
                        </a:lnTo>
                        <a:lnTo>
                          <a:pt x="738" y="505"/>
                        </a:lnTo>
                        <a:lnTo>
                          <a:pt x="729" y="491"/>
                        </a:lnTo>
                        <a:lnTo>
                          <a:pt x="722" y="478"/>
                        </a:lnTo>
                        <a:lnTo>
                          <a:pt x="716" y="463"/>
                        </a:lnTo>
                        <a:lnTo>
                          <a:pt x="714" y="440"/>
                        </a:lnTo>
                        <a:lnTo>
                          <a:pt x="714" y="413"/>
                        </a:lnTo>
                        <a:lnTo>
                          <a:pt x="714" y="387"/>
                        </a:lnTo>
                        <a:lnTo>
                          <a:pt x="710" y="368"/>
                        </a:lnTo>
                        <a:lnTo>
                          <a:pt x="697" y="356"/>
                        </a:lnTo>
                        <a:lnTo>
                          <a:pt x="688" y="354"/>
                        </a:lnTo>
                        <a:lnTo>
                          <a:pt x="680" y="353"/>
                        </a:lnTo>
                        <a:lnTo>
                          <a:pt x="672" y="352"/>
                        </a:lnTo>
                        <a:lnTo>
                          <a:pt x="664" y="350"/>
                        </a:lnTo>
                        <a:lnTo>
                          <a:pt x="655" y="349"/>
                        </a:lnTo>
                        <a:lnTo>
                          <a:pt x="647" y="348"/>
                        </a:lnTo>
                        <a:lnTo>
                          <a:pt x="638" y="345"/>
                        </a:lnTo>
                        <a:lnTo>
                          <a:pt x="627" y="340"/>
                        </a:lnTo>
                        <a:lnTo>
                          <a:pt x="617" y="335"/>
                        </a:lnTo>
                        <a:lnTo>
                          <a:pt x="604" y="330"/>
                        </a:lnTo>
                        <a:lnTo>
                          <a:pt x="591" y="325"/>
                        </a:lnTo>
                        <a:lnTo>
                          <a:pt x="580" y="322"/>
                        </a:lnTo>
                        <a:lnTo>
                          <a:pt x="570" y="318"/>
                        </a:lnTo>
                        <a:lnTo>
                          <a:pt x="560" y="316"/>
                        </a:lnTo>
                        <a:lnTo>
                          <a:pt x="555" y="314"/>
                        </a:lnTo>
                        <a:lnTo>
                          <a:pt x="552" y="314"/>
                        </a:lnTo>
                        <a:lnTo>
                          <a:pt x="514" y="299"/>
                        </a:lnTo>
                        <a:lnTo>
                          <a:pt x="497" y="277"/>
                        </a:lnTo>
                        <a:lnTo>
                          <a:pt x="496" y="250"/>
                        </a:lnTo>
                        <a:lnTo>
                          <a:pt x="496" y="222"/>
                        </a:lnTo>
                        <a:lnTo>
                          <a:pt x="497" y="201"/>
                        </a:lnTo>
                        <a:lnTo>
                          <a:pt x="497" y="193"/>
                        </a:lnTo>
                        <a:lnTo>
                          <a:pt x="505" y="174"/>
                        </a:lnTo>
                        <a:lnTo>
                          <a:pt x="505" y="167"/>
                        </a:lnTo>
                        <a:lnTo>
                          <a:pt x="507" y="151"/>
                        </a:lnTo>
                        <a:lnTo>
                          <a:pt x="508" y="133"/>
                        </a:lnTo>
                        <a:lnTo>
                          <a:pt x="508" y="118"/>
                        </a:lnTo>
                        <a:lnTo>
                          <a:pt x="506" y="110"/>
                        </a:lnTo>
                        <a:lnTo>
                          <a:pt x="499" y="106"/>
                        </a:lnTo>
                        <a:lnTo>
                          <a:pt x="493" y="106"/>
                        </a:lnTo>
                        <a:lnTo>
                          <a:pt x="490" y="106"/>
                        </a:lnTo>
                        <a:lnTo>
                          <a:pt x="484" y="85"/>
                        </a:lnTo>
                        <a:lnTo>
                          <a:pt x="485" y="9"/>
                        </a:lnTo>
                        <a:lnTo>
                          <a:pt x="482" y="8"/>
                        </a:lnTo>
                        <a:lnTo>
                          <a:pt x="473" y="7"/>
                        </a:lnTo>
                        <a:lnTo>
                          <a:pt x="460" y="5"/>
                        </a:lnTo>
                        <a:lnTo>
                          <a:pt x="444" y="2"/>
                        </a:lnTo>
                        <a:lnTo>
                          <a:pt x="427" y="1"/>
                        </a:lnTo>
                        <a:lnTo>
                          <a:pt x="410" y="0"/>
                        </a:lnTo>
                        <a:lnTo>
                          <a:pt x="394" y="2"/>
                        </a:lnTo>
                        <a:lnTo>
                          <a:pt x="383" y="6"/>
                        </a:lnTo>
                        <a:lnTo>
                          <a:pt x="371" y="12"/>
                        </a:lnTo>
                        <a:lnTo>
                          <a:pt x="360" y="16"/>
                        </a:lnTo>
                        <a:lnTo>
                          <a:pt x="347" y="21"/>
                        </a:lnTo>
                        <a:lnTo>
                          <a:pt x="336" y="24"/>
                        </a:lnTo>
                        <a:lnTo>
                          <a:pt x="324" y="27"/>
                        </a:lnTo>
                        <a:lnTo>
                          <a:pt x="316" y="29"/>
                        </a:lnTo>
                        <a:lnTo>
                          <a:pt x="310" y="31"/>
                        </a:lnTo>
                        <a:lnTo>
                          <a:pt x="308" y="31"/>
                        </a:lnTo>
                        <a:lnTo>
                          <a:pt x="318" y="130"/>
                        </a:lnTo>
                        <a:lnTo>
                          <a:pt x="316" y="130"/>
                        </a:lnTo>
                        <a:lnTo>
                          <a:pt x="310" y="131"/>
                        </a:lnTo>
                        <a:lnTo>
                          <a:pt x="304" y="136"/>
                        </a:lnTo>
                        <a:lnTo>
                          <a:pt x="302" y="148"/>
                        </a:lnTo>
                        <a:lnTo>
                          <a:pt x="306" y="160"/>
                        </a:lnTo>
                        <a:lnTo>
                          <a:pt x="311" y="178"/>
                        </a:lnTo>
                        <a:lnTo>
                          <a:pt x="318" y="193"/>
                        </a:lnTo>
                        <a:lnTo>
                          <a:pt x="321" y="199"/>
                        </a:lnTo>
                        <a:lnTo>
                          <a:pt x="332" y="219"/>
                        </a:lnTo>
                        <a:lnTo>
                          <a:pt x="333" y="224"/>
                        </a:lnTo>
                        <a:lnTo>
                          <a:pt x="337" y="237"/>
                        </a:lnTo>
                        <a:lnTo>
                          <a:pt x="340" y="256"/>
                        </a:lnTo>
                        <a:lnTo>
                          <a:pt x="341" y="278"/>
                        </a:lnTo>
                        <a:lnTo>
                          <a:pt x="330" y="304"/>
                        </a:lnTo>
                        <a:lnTo>
                          <a:pt x="327" y="305"/>
                        </a:lnTo>
                        <a:lnTo>
                          <a:pt x="322" y="307"/>
                        </a:lnTo>
                        <a:lnTo>
                          <a:pt x="311" y="310"/>
                        </a:lnTo>
                        <a:lnTo>
                          <a:pt x="299" y="315"/>
                        </a:lnTo>
                        <a:lnTo>
                          <a:pt x="284" y="320"/>
                        </a:lnTo>
                        <a:lnTo>
                          <a:pt x="266" y="326"/>
                        </a:lnTo>
                        <a:lnTo>
                          <a:pt x="249" y="333"/>
                        </a:lnTo>
                        <a:lnTo>
                          <a:pt x="231" y="340"/>
                        </a:lnTo>
                        <a:lnTo>
                          <a:pt x="211" y="348"/>
                        </a:lnTo>
                        <a:lnTo>
                          <a:pt x="193" y="356"/>
                        </a:lnTo>
                        <a:lnTo>
                          <a:pt x="176" y="363"/>
                        </a:lnTo>
                        <a:lnTo>
                          <a:pt x="160" y="371"/>
                        </a:lnTo>
                        <a:lnTo>
                          <a:pt x="148" y="378"/>
                        </a:lnTo>
                        <a:lnTo>
                          <a:pt x="137" y="385"/>
                        </a:lnTo>
                        <a:lnTo>
                          <a:pt x="130" y="391"/>
                        </a:lnTo>
                        <a:lnTo>
                          <a:pt x="127" y="396"/>
                        </a:lnTo>
                        <a:lnTo>
                          <a:pt x="126" y="399"/>
                        </a:lnTo>
                        <a:lnTo>
                          <a:pt x="121" y="413"/>
                        </a:lnTo>
                        <a:lnTo>
                          <a:pt x="115" y="435"/>
                        </a:lnTo>
                        <a:lnTo>
                          <a:pt x="107" y="463"/>
                        </a:lnTo>
                        <a:lnTo>
                          <a:pt x="99" y="496"/>
                        </a:lnTo>
                        <a:lnTo>
                          <a:pt x="90" y="531"/>
                        </a:lnTo>
                        <a:lnTo>
                          <a:pt x="82" y="566"/>
                        </a:lnTo>
                        <a:lnTo>
                          <a:pt x="74" y="598"/>
                        </a:lnTo>
                        <a:lnTo>
                          <a:pt x="66" y="632"/>
                        </a:lnTo>
                        <a:lnTo>
                          <a:pt x="57" y="658"/>
                        </a:lnTo>
                        <a:lnTo>
                          <a:pt x="50" y="677"/>
                        </a:lnTo>
                        <a:lnTo>
                          <a:pt x="47" y="683"/>
                        </a:lnTo>
                        <a:lnTo>
                          <a:pt x="46" y="698"/>
                        </a:lnTo>
                        <a:lnTo>
                          <a:pt x="45" y="732"/>
                        </a:lnTo>
                        <a:lnTo>
                          <a:pt x="45" y="769"/>
                        </a:lnTo>
                        <a:lnTo>
                          <a:pt x="51" y="793"/>
                        </a:lnTo>
                        <a:lnTo>
                          <a:pt x="57" y="804"/>
                        </a:lnTo>
                        <a:lnTo>
                          <a:pt x="61" y="818"/>
                        </a:lnTo>
                        <a:lnTo>
                          <a:pt x="63" y="836"/>
                        </a:lnTo>
                        <a:lnTo>
                          <a:pt x="66" y="859"/>
                        </a:lnTo>
                        <a:lnTo>
                          <a:pt x="69" y="871"/>
                        </a:lnTo>
                        <a:lnTo>
                          <a:pt x="77" y="887"/>
                        </a:lnTo>
                        <a:lnTo>
                          <a:pt x="89" y="905"/>
                        </a:lnTo>
                        <a:lnTo>
                          <a:pt x="104" y="923"/>
                        </a:lnTo>
                        <a:lnTo>
                          <a:pt x="120" y="942"/>
                        </a:lnTo>
                        <a:lnTo>
                          <a:pt x="137" y="959"/>
                        </a:lnTo>
                        <a:lnTo>
                          <a:pt x="156" y="975"/>
                        </a:lnTo>
                        <a:lnTo>
                          <a:pt x="174" y="988"/>
                        </a:lnTo>
                        <a:lnTo>
                          <a:pt x="166" y="1012"/>
                        </a:lnTo>
                        <a:lnTo>
                          <a:pt x="158" y="1040"/>
                        </a:lnTo>
                        <a:lnTo>
                          <a:pt x="150" y="1067"/>
                        </a:lnTo>
                        <a:lnTo>
                          <a:pt x="143" y="1095"/>
                        </a:lnTo>
                        <a:lnTo>
                          <a:pt x="137" y="1120"/>
                        </a:lnTo>
                        <a:lnTo>
                          <a:pt x="133" y="1140"/>
                        </a:lnTo>
                        <a:lnTo>
                          <a:pt x="129" y="1154"/>
                        </a:lnTo>
                        <a:lnTo>
                          <a:pt x="128" y="1158"/>
                        </a:lnTo>
                        <a:lnTo>
                          <a:pt x="158" y="1173"/>
                        </a:lnTo>
                        <a:lnTo>
                          <a:pt x="151" y="1215"/>
                        </a:lnTo>
                        <a:lnTo>
                          <a:pt x="142" y="1261"/>
                        </a:lnTo>
                        <a:lnTo>
                          <a:pt x="134" y="1305"/>
                        </a:lnTo>
                        <a:lnTo>
                          <a:pt x="134" y="1344"/>
                        </a:lnTo>
                        <a:lnTo>
                          <a:pt x="141" y="1397"/>
                        </a:lnTo>
                        <a:lnTo>
                          <a:pt x="143" y="1443"/>
                        </a:lnTo>
                        <a:lnTo>
                          <a:pt x="142" y="1482"/>
                        </a:lnTo>
                        <a:lnTo>
                          <a:pt x="137" y="1514"/>
                        </a:lnTo>
                        <a:lnTo>
                          <a:pt x="131" y="1543"/>
                        </a:lnTo>
                        <a:lnTo>
                          <a:pt x="123" y="1567"/>
                        </a:lnTo>
                        <a:lnTo>
                          <a:pt x="115" y="1590"/>
                        </a:lnTo>
                        <a:lnTo>
                          <a:pt x="106" y="1611"/>
                        </a:lnTo>
                        <a:lnTo>
                          <a:pt x="92" y="1655"/>
                        </a:lnTo>
                        <a:lnTo>
                          <a:pt x="87" y="1699"/>
                        </a:lnTo>
                        <a:lnTo>
                          <a:pt x="91" y="1741"/>
                        </a:lnTo>
                        <a:lnTo>
                          <a:pt x="106" y="1779"/>
                        </a:lnTo>
                        <a:lnTo>
                          <a:pt x="122" y="1813"/>
                        </a:lnTo>
                        <a:lnTo>
                          <a:pt x="130" y="1839"/>
                        </a:lnTo>
                        <a:lnTo>
                          <a:pt x="134" y="1857"/>
                        </a:lnTo>
                        <a:lnTo>
                          <a:pt x="134" y="1863"/>
                        </a:lnTo>
                        <a:lnTo>
                          <a:pt x="131" y="1878"/>
                        </a:lnTo>
                        <a:lnTo>
                          <a:pt x="126" y="1913"/>
                        </a:lnTo>
                        <a:lnTo>
                          <a:pt x="115" y="1956"/>
                        </a:lnTo>
                        <a:lnTo>
                          <a:pt x="103" y="1991"/>
                        </a:lnTo>
                        <a:lnTo>
                          <a:pt x="90" y="2011"/>
                        </a:lnTo>
                        <a:lnTo>
                          <a:pt x="75" y="2027"/>
                        </a:lnTo>
                        <a:lnTo>
                          <a:pt x="61" y="2040"/>
                        </a:lnTo>
                        <a:lnTo>
                          <a:pt x="46" y="2051"/>
                        </a:lnTo>
                        <a:lnTo>
                          <a:pt x="32" y="2063"/>
                        </a:lnTo>
                        <a:lnTo>
                          <a:pt x="20" y="2073"/>
                        </a:lnTo>
                        <a:lnTo>
                          <a:pt x="9" y="2087"/>
                        </a:lnTo>
                        <a:lnTo>
                          <a:pt x="2" y="2103"/>
                        </a:lnTo>
                        <a:lnTo>
                          <a:pt x="0" y="2116"/>
                        </a:lnTo>
                        <a:lnTo>
                          <a:pt x="0" y="2128"/>
                        </a:lnTo>
                        <a:lnTo>
                          <a:pt x="2" y="2140"/>
                        </a:lnTo>
                        <a:lnTo>
                          <a:pt x="8" y="2152"/>
                        </a:lnTo>
                        <a:lnTo>
                          <a:pt x="15" y="2161"/>
                        </a:lnTo>
                        <a:lnTo>
                          <a:pt x="25" y="2168"/>
                        </a:lnTo>
                        <a:lnTo>
                          <a:pt x="37" y="2173"/>
                        </a:lnTo>
                        <a:lnTo>
                          <a:pt x="51" y="2176"/>
                        </a:lnTo>
                        <a:lnTo>
                          <a:pt x="63" y="2176"/>
                        </a:lnTo>
                        <a:lnTo>
                          <a:pt x="75" y="2176"/>
                        </a:lnTo>
                        <a:lnTo>
                          <a:pt x="87" y="2175"/>
                        </a:lnTo>
                        <a:lnTo>
                          <a:pt x="98" y="2172"/>
                        </a:lnTo>
                        <a:lnTo>
                          <a:pt x="110" y="2170"/>
                        </a:lnTo>
                        <a:lnTo>
                          <a:pt x="120" y="2165"/>
                        </a:lnTo>
                        <a:lnTo>
                          <a:pt x="131" y="2158"/>
                        </a:lnTo>
                        <a:lnTo>
                          <a:pt x="142" y="2152"/>
                        </a:lnTo>
                        <a:lnTo>
                          <a:pt x="150" y="2135"/>
                        </a:lnTo>
                        <a:lnTo>
                          <a:pt x="163" y="2120"/>
                        </a:lnTo>
                        <a:lnTo>
                          <a:pt x="179" y="2107"/>
                        </a:lnTo>
                        <a:lnTo>
                          <a:pt x="197" y="2095"/>
                        </a:lnTo>
                        <a:lnTo>
                          <a:pt x="213" y="2086"/>
                        </a:lnTo>
                        <a:lnTo>
                          <a:pt x="228" y="2078"/>
                        </a:lnTo>
                        <a:lnTo>
                          <a:pt x="239" y="2073"/>
                        </a:lnTo>
                        <a:lnTo>
                          <a:pt x="242" y="2072"/>
                        </a:lnTo>
                        <a:lnTo>
                          <a:pt x="246" y="2064"/>
                        </a:lnTo>
                        <a:lnTo>
                          <a:pt x="250" y="2042"/>
                        </a:lnTo>
                        <a:lnTo>
                          <a:pt x="253" y="2011"/>
                        </a:lnTo>
                        <a:lnTo>
                          <a:pt x="247" y="1974"/>
                        </a:lnTo>
                        <a:lnTo>
                          <a:pt x="246" y="1957"/>
                        </a:lnTo>
                        <a:lnTo>
                          <a:pt x="249" y="1929"/>
                        </a:lnTo>
                        <a:lnTo>
                          <a:pt x="255" y="1890"/>
                        </a:lnTo>
                        <a:lnTo>
                          <a:pt x="265" y="1843"/>
                        </a:lnTo>
                        <a:lnTo>
                          <a:pt x="266" y="1842"/>
                        </a:lnTo>
                        <a:lnTo>
                          <a:pt x="277" y="1830"/>
                        </a:lnTo>
                        <a:lnTo>
                          <a:pt x="286" y="1817"/>
                        </a:lnTo>
                        <a:lnTo>
                          <a:pt x="294" y="1806"/>
                        </a:lnTo>
                        <a:lnTo>
                          <a:pt x="301" y="1794"/>
                        </a:lnTo>
                        <a:lnTo>
                          <a:pt x="307" y="1782"/>
                        </a:lnTo>
                        <a:lnTo>
                          <a:pt x="311" y="1769"/>
                        </a:lnTo>
                        <a:lnTo>
                          <a:pt x="314" y="1756"/>
                        </a:lnTo>
                        <a:lnTo>
                          <a:pt x="315" y="1744"/>
                        </a:lnTo>
                        <a:lnTo>
                          <a:pt x="316" y="1727"/>
                        </a:lnTo>
                        <a:lnTo>
                          <a:pt x="321" y="1700"/>
                        </a:lnTo>
                        <a:lnTo>
                          <a:pt x="327" y="1664"/>
                        </a:lnTo>
                        <a:lnTo>
                          <a:pt x="336" y="1623"/>
                        </a:lnTo>
                        <a:lnTo>
                          <a:pt x="344" y="1578"/>
                        </a:lnTo>
                        <a:lnTo>
                          <a:pt x="353" y="1530"/>
                        </a:lnTo>
                        <a:lnTo>
                          <a:pt x="362" y="1487"/>
                        </a:lnTo>
                        <a:lnTo>
                          <a:pt x="370" y="1446"/>
                        </a:lnTo>
                        <a:lnTo>
                          <a:pt x="382" y="1408"/>
                        </a:lnTo>
                        <a:lnTo>
                          <a:pt x="393" y="1373"/>
                        </a:lnTo>
                        <a:lnTo>
                          <a:pt x="405" y="1341"/>
                        </a:lnTo>
                        <a:lnTo>
                          <a:pt x="414" y="1315"/>
                        </a:lnTo>
                        <a:lnTo>
                          <a:pt x="423" y="1293"/>
                        </a:lnTo>
                        <a:lnTo>
                          <a:pt x="430" y="1276"/>
                        </a:lnTo>
                        <a:lnTo>
                          <a:pt x="437" y="1267"/>
                        </a:lnTo>
                        <a:lnTo>
                          <a:pt x="442" y="1263"/>
                        </a:lnTo>
                        <a:lnTo>
                          <a:pt x="446" y="1268"/>
                        </a:lnTo>
                        <a:lnTo>
                          <a:pt x="453" y="1279"/>
                        </a:lnTo>
                        <a:lnTo>
                          <a:pt x="460" y="1298"/>
                        </a:lnTo>
                        <a:lnTo>
                          <a:pt x="469" y="1321"/>
                        </a:lnTo>
                        <a:lnTo>
                          <a:pt x="482" y="1373"/>
                        </a:lnTo>
                        <a:lnTo>
                          <a:pt x="496" y="1435"/>
                        </a:lnTo>
                        <a:lnTo>
                          <a:pt x="512" y="1503"/>
                        </a:lnTo>
                        <a:lnTo>
                          <a:pt x="528" y="1573"/>
                        </a:lnTo>
                        <a:lnTo>
                          <a:pt x="543" y="1639"/>
                        </a:lnTo>
                        <a:lnTo>
                          <a:pt x="556" y="1698"/>
                        </a:lnTo>
                        <a:lnTo>
                          <a:pt x="565" y="1744"/>
                        </a:lnTo>
                        <a:lnTo>
                          <a:pt x="570" y="1771"/>
                        </a:lnTo>
                        <a:lnTo>
                          <a:pt x="573" y="1791"/>
                        </a:lnTo>
                        <a:lnTo>
                          <a:pt x="579" y="1807"/>
                        </a:lnTo>
                        <a:lnTo>
                          <a:pt x="586" y="1821"/>
                        </a:lnTo>
                        <a:lnTo>
                          <a:pt x="594" y="1831"/>
                        </a:lnTo>
                        <a:lnTo>
                          <a:pt x="601" y="1840"/>
                        </a:lnTo>
                        <a:lnTo>
                          <a:pt x="608" y="1846"/>
                        </a:lnTo>
                        <a:lnTo>
                          <a:pt x="613" y="1851"/>
                        </a:lnTo>
                        <a:lnTo>
                          <a:pt x="617" y="1853"/>
                        </a:lnTo>
                        <a:lnTo>
                          <a:pt x="627" y="1905"/>
                        </a:lnTo>
                        <a:lnTo>
                          <a:pt x="636" y="1949"/>
                        </a:lnTo>
                        <a:lnTo>
                          <a:pt x="641" y="1982"/>
                        </a:lnTo>
                        <a:lnTo>
                          <a:pt x="641" y="2002"/>
                        </a:lnTo>
                        <a:lnTo>
                          <a:pt x="640" y="2036"/>
                        </a:lnTo>
                        <a:lnTo>
                          <a:pt x="644" y="2064"/>
                        </a:lnTo>
                        <a:lnTo>
                          <a:pt x="650" y="2084"/>
                        </a:lnTo>
                        <a:lnTo>
                          <a:pt x="654" y="2092"/>
                        </a:lnTo>
                        <a:lnTo>
                          <a:pt x="658" y="2097"/>
                        </a:lnTo>
                        <a:lnTo>
                          <a:pt x="663" y="2101"/>
                        </a:lnTo>
                        <a:lnTo>
                          <a:pt x="669" y="2102"/>
                        </a:lnTo>
                        <a:lnTo>
                          <a:pt x="676" y="2102"/>
                        </a:lnTo>
                        <a:lnTo>
                          <a:pt x="683" y="2103"/>
                        </a:lnTo>
                        <a:lnTo>
                          <a:pt x="692" y="2105"/>
                        </a:lnTo>
                        <a:lnTo>
                          <a:pt x="702" y="2110"/>
                        </a:lnTo>
                        <a:lnTo>
                          <a:pt x="714" y="2119"/>
                        </a:lnTo>
                        <a:lnTo>
                          <a:pt x="722" y="2127"/>
                        </a:lnTo>
                        <a:lnTo>
                          <a:pt x="729" y="2137"/>
                        </a:lnTo>
                        <a:lnTo>
                          <a:pt x="736" y="2146"/>
                        </a:lnTo>
                        <a:lnTo>
                          <a:pt x="741" y="2154"/>
                        </a:lnTo>
                        <a:lnTo>
                          <a:pt x="746" y="2162"/>
                        </a:lnTo>
                        <a:lnTo>
                          <a:pt x="752" y="2168"/>
                        </a:lnTo>
                        <a:lnTo>
                          <a:pt x="756" y="2173"/>
                        </a:lnTo>
                        <a:lnTo>
                          <a:pt x="762" y="2176"/>
                        </a:lnTo>
                        <a:lnTo>
                          <a:pt x="795" y="2184"/>
                        </a:lnTo>
                        <a:lnTo>
                          <a:pt x="824" y="2187"/>
                        </a:lnTo>
                        <a:lnTo>
                          <a:pt x="846" y="2185"/>
                        </a:lnTo>
                        <a:lnTo>
                          <a:pt x="863" y="2179"/>
                        </a:lnTo>
                        <a:lnTo>
                          <a:pt x="876" y="2173"/>
                        </a:lnTo>
                        <a:lnTo>
                          <a:pt x="884" y="2167"/>
                        </a:lnTo>
                        <a:lnTo>
                          <a:pt x="889" y="2162"/>
                        </a:lnTo>
                        <a:lnTo>
                          <a:pt x="890" y="2160"/>
                        </a:lnTo>
                        <a:lnTo>
                          <a:pt x="890" y="2156"/>
                        </a:lnTo>
                        <a:lnTo>
                          <a:pt x="889" y="2148"/>
                        </a:lnTo>
                        <a:lnTo>
                          <a:pt x="887" y="2137"/>
                        </a:lnTo>
                        <a:lnTo>
                          <a:pt x="882" y="2120"/>
                        </a:lnTo>
                        <a:lnTo>
                          <a:pt x="874" y="2103"/>
                        </a:lnTo>
                        <a:lnTo>
                          <a:pt x="863" y="2085"/>
                        </a:lnTo>
                        <a:lnTo>
                          <a:pt x="850" y="2065"/>
                        </a:lnTo>
                        <a:lnTo>
                          <a:pt x="830" y="2048"/>
                        </a:lnTo>
                        <a:close/>
                      </a:path>
                    </a:pathLst>
                  </a:custGeom>
                  <a:solidFill>
                    <a:srgbClr val="000000"/>
                  </a:solidFill>
                  <a:ln w="9525">
                    <a:noFill/>
                    <a:round/>
                    <a:headEnd/>
                    <a:tailEnd/>
                  </a:ln>
                </p:spPr>
                <p:txBody>
                  <a:bodyPr/>
                  <a:lstStyle/>
                  <a:p>
                    <a:endParaRPr lang="en-US" sz="800"/>
                  </a:p>
                </p:txBody>
              </p:sp>
            </p:grpSp>
            <p:pic>
              <p:nvPicPr>
                <p:cNvPr id="364" name="Picture 2" descr="COLONEL"/>
                <p:cNvPicPr>
                  <a:picLocks noChangeAspect="1" noChangeArrowheads="1"/>
                </p:cNvPicPr>
                <p:nvPr/>
              </p:nvPicPr>
              <p:blipFill>
                <a:blip r:embed="rId4">
                  <a:clrChange>
                    <a:clrFrom>
                      <a:srgbClr val="FFFFFF"/>
                    </a:clrFrom>
                    <a:clrTo>
                      <a:srgbClr val="FFFFFF">
                        <a:alpha val="0"/>
                      </a:srgbClr>
                    </a:clrTo>
                  </a:clrChange>
                </a:blip>
                <a:srcRect l="10811" t="9091" r="8109" b="9091"/>
                <a:stretch>
                  <a:fillRect/>
                </a:stretch>
              </p:blipFill>
              <p:spPr bwMode="auto">
                <a:xfrm>
                  <a:off x="5574384" y="3925820"/>
                  <a:ext cx="338533" cy="203120"/>
                </a:xfrm>
                <a:prstGeom prst="rect">
                  <a:avLst/>
                </a:prstGeom>
                <a:noFill/>
                <a:ln w="9525">
                  <a:noFill/>
                  <a:miter lim="800000"/>
                  <a:headEnd/>
                  <a:tailEnd/>
                </a:ln>
              </p:spPr>
            </p:pic>
          </p:grpSp>
          <p:grpSp>
            <p:nvGrpSpPr>
              <p:cNvPr id="101" name="Group 370"/>
              <p:cNvGrpSpPr/>
              <p:nvPr/>
            </p:nvGrpSpPr>
            <p:grpSpPr>
              <a:xfrm>
                <a:off x="2771480" y="527901"/>
                <a:ext cx="1489435" cy="1044180"/>
                <a:chOff x="2771480" y="527901"/>
                <a:chExt cx="1489435" cy="1044180"/>
              </a:xfrm>
            </p:grpSpPr>
            <p:grpSp>
              <p:nvGrpSpPr>
                <p:cNvPr id="102" name="Group 284"/>
                <p:cNvGrpSpPr/>
                <p:nvPr/>
              </p:nvGrpSpPr>
              <p:grpSpPr>
                <a:xfrm>
                  <a:off x="2771480" y="661416"/>
                  <a:ext cx="1197205" cy="910665"/>
                  <a:chOff x="3621872" y="771144"/>
                  <a:chExt cx="1197205" cy="910665"/>
                </a:xfrm>
              </p:grpSpPr>
              <p:sp>
                <p:nvSpPr>
                  <p:cNvPr id="264" name="Text Box 6"/>
                  <p:cNvSpPr txBox="1">
                    <a:spLocks noChangeArrowheads="1"/>
                  </p:cNvSpPr>
                  <p:nvPr/>
                </p:nvSpPr>
                <p:spPr bwMode="auto">
                  <a:xfrm>
                    <a:off x="3621872" y="1312610"/>
                    <a:ext cx="1197205" cy="369199"/>
                  </a:xfrm>
                  <a:prstGeom prst="rect">
                    <a:avLst/>
                  </a:prstGeom>
                  <a:noFill/>
                  <a:ln w="9525">
                    <a:noFill/>
                    <a:miter lim="800000"/>
                    <a:headEnd/>
                    <a:tailEnd/>
                  </a:ln>
                </p:spPr>
                <p:txBody>
                  <a:bodyPr wrap="square" lIns="121789" tIns="60894" rIns="121789" bIns="60894">
                    <a:spAutoFit/>
                  </a:bodyPr>
                  <a:lstStyle/>
                  <a:p>
                    <a:pPr algn="ctr" eaLnBrk="0" hangingPunct="0">
                      <a:spcBef>
                        <a:spcPts val="0"/>
                      </a:spcBef>
                    </a:pPr>
                    <a:r>
                      <a:rPr lang="en-US" sz="800" b="1" dirty="0" smtClean="0">
                        <a:solidFill>
                          <a:schemeClr val="bg2">
                            <a:lumMod val="75000"/>
                          </a:schemeClr>
                        </a:solidFill>
                        <a:latin typeface="Arial Black" pitchFamily="34" charset="0"/>
                      </a:rPr>
                      <a:t>Senior Commander</a:t>
                    </a:r>
                    <a:endParaRPr lang="en-US" sz="800" b="1" dirty="0">
                      <a:solidFill>
                        <a:schemeClr val="bg2">
                          <a:lumMod val="75000"/>
                        </a:schemeClr>
                      </a:solidFill>
                      <a:latin typeface="Arial Black" pitchFamily="34" charset="0"/>
                    </a:endParaRPr>
                  </a:p>
                </p:txBody>
              </p:sp>
              <p:sp>
                <p:nvSpPr>
                  <p:cNvPr id="265" name="Freeform 6"/>
                  <p:cNvSpPr>
                    <a:spLocks/>
                  </p:cNvSpPr>
                  <p:nvPr/>
                </p:nvSpPr>
                <p:spPr bwMode="auto">
                  <a:xfrm>
                    <a:off x="4090416" y="771144"/>
                    <a:ext cx="265176" cy="582386"/>
                  </a:xfrm>
                  <a:custGeom>
                    <a:avLst/>
                    <a:gdLst>
                      <a:gd name="T0" fmla="*/ 2147483647 w 890"/>
                      <a:gd name="T1" fmla="*/ 2147483647 h 2187"/>
                      <a:gd name="T2" fmla="*/ 2147483647 w 890"/>
                      <a:gd name="T3" fmla="*/ 2147483647 h 2187"/>
                      <a:gd name="T4" fmla="*/ 2147483647 w 890"/>
                      <a:gd name="T5" fmla="*/ 2147483647 h 2187"/>
                      <a:gd name="T6" fmla="*/ 2147483647 w 890"/>
                      <a:gd name="T7" fmla="*/ 2147483647 h 2187"/>
                      <a:gd name="T8" fmla="*/ 2147483647 w 890"/>
                      <a:gd name="T9" fmla="*/ 2147483647 h 2187"/>
                      <a:gd name="T10" fmla="*/ 2147483647 w 890"/>
                      <a:gd name="T11" fmla="*/ 2147483647 h 2187"/>
                      <a:gd name="T12" fmla="*/ 2147483647 w 890"/>
                      <a:gd name="T13" fmla="*/ 2147483647 h 2187"/>
                      <a:gd name="T14" fmla="*/ 2147483647 w 890"/>
                      <a:gd name="T15" fmla="*/ 2147483647 h 2187"/>
                      <a:gd name="T16" fmla="*/ 2147483647 w 890"/>
                      <a:gd name="T17" fmla="*/ 2147483647 h 2187"/>
                      <a:gd name="T18" fmla="*/ 2147483647 w 890"/>
                      <a:gd name="T19" fmla="*/ 2147483647 h 2187"/>
                      <a:gd name="T20" fmla="*/ 2147483647 w 890"/>
                      <a:gd name="T21" fmla="*/ 2147483647 h 2187"/>
                      <a:gd name="T22" fmla="*/ 2147483647 w 890"/>
                      <a:gd name="T23" fmla="*/ 2147483647 h 2187"/>
                      <a:gd name="T24" fmla="*/ 2147483647 w 890"/>
                      <a:gd name="T25" fmla="*/ 2147483647 h 2187"/>
                      <a:gd name="T26" fmla="*/ 2147483647 w 890"/>
                      <a:gd name="T27" fmla="*/ 2147483647 h 2187"/>
                      <a:gd name="T28" fmla="*/ 2147483647 w 890"/>
                      <a:gd name="T29" fmla="*/ 2147483647 h 2187"/>
                      <a:gd name="T30" fmla="*/ 2147483647 w 890"/>
                      <a:gd name="T31" fmla="*/ 2147483647 h 2187"/>
                      <a:gd name="T32" fmla="*/ 2147483647 w 890"/>
                      <a:gd name="T33" fmla="*/ 2147483647 h 2187"/>
                      <a:gd name="T34" fmla="*/ 2147483647 w 890"/>
                      <a:gd name="T35" fmla="*/ 2147483647 h 2187"/>
                      <a:gd name="T36" fmla="*/ 2147483647 w 890"/>
                      <a:gd name="T37" fmla="*/ 0 h 2187"/>
                      <a:gd name="T38" fmla="*/ 2147483647 w 890"/>
                      <a:gd name="T39" fmla="*/ 2147483647 h 2187"/>
                      <a:gd name="T40" fmla="*/ 2147483647 w 890"/>
                      <a:gd name="T41" fmla="*/ 2147483647 h 2187"/>
                      <a:gd name="T42" fmla="*/ 2147483647 w 890"/>
                      <a:gd name="T43" fmla="*/ 2147483647 h 2187"/>
                      <a:gd name="T44" fmla="*/ 2147483647 w 890"/>
                      <a:gd name="T45" fmla="*/ 2147483647 h 2187"/>
                      <a:gd name="T46" fmla="*/ 2147483647 w 890"/>
                      <a:gd name="T47" fmla="*/ 2147483647 h 2187"/>
                      <a:gd name="T48" fmla="*/ 2147483647 w 890"/>
                      <a:gd name="T49" fmla="*/ 2147483647 h 2187"/>
                      <a:gd name="T50" fmla="*/ 2147483647 w 890"/>
                      <a:gd name="T51" fmla="*/ 2147483647 h 2187"/>
                      <a:gd name="T52" fmla="*/ 2147483647 w 890"/>
                      <a:gd name="T53" fmla="*/ 2147483647 h 2187"/>
                      <a:gd name="T54" fmla="*/ 2147483647 w 890"/>
                      <a:gd name="T55" fmla="*/ 2147483647 h 2187"/>
                      <a:gd name="T56" fmla="*/ 2147483647 w 890"/>
                      <a:gd name="T57" fmla="*/ 2147483647 h 2187"/>
                      <a:gd name="T58" fmla="*/ 2147483647 w 890"/>
                      <a:gd name="T59" fmla="*/ 2147483647 h 2187"/>
                      <a:gd name="T60" fmla="*/ 2147483647 w 890"/>
                      <a:gd name="T61" fmla="*/ 2147483647 h 2187"/>
                      <a:gd name="T62" fmla="*/ 2147483647 w 890"/>
                      <a:gd name="T63" fmla="*/ 2147483647 h 2187"/>
                      <a:gd name="T64" fmla="*/ 2147483647 w 890"/>
                      <a:gd name="T65" fmla="*/ 2147483647 h 2187"/>
                      <a:gd name="T66" fmla="*/ 2147483647 w 890"/>
                      <a:gd name="T67" fmla="*/ 2147483647 h 2187"/>
                      <a:gd name="T68" fmla="*/ 2147483647 w 890"/>
                      <a:gd name="T69" fmla="*/ 2147483647 h 2187"/>
                      <a:gd name="T70" fmla="*/ 2147483647 w 890"/>
                      <a:gd name="T71" fmla="*/ 2147483647 h 2187"/>
                      <a:gd name="T72" fmla="*/ 2147483647 w 890"/>
                      <a:gd name="T73" fmla="*/ 2147483647 h 2187"/>
                      <a:gd name="T74" fmla="*/ 2147483647 w 890"/>
                      <a:gd name="T75" fmla="*/ 2147483647 h 2187"/>
                      <a:gd name="T76" fmla="*/ 2147483647 w 890"/>
                      <a:gd name="T77" fmla="*/ 2147483647 h 2187"/>
                      <a:gd name="T78" fmla="*/ 2147483647 w 890"/>
                      <a:gd name="T79" fmla="*/ 2147483647 h 2187"/>
                      <a:gd name="T80" fmla="*/ 2147483647 w 890"/>
                      <a:gd name="T81" fmla="*/ 2147483647 h 2187"/>
                      <a:gd name="T82" fmla="*/ 2147483647 w 890"/>
                      <a:gd name="T83" fmla="*/ 2147483647 h 2187"/>
                      <a:gd name="T84" fmla="*/ 2147483647 w 890"/>
                      <a:gd name="T85" fmla="*/ 2147483647 h 2187"/>
                      <a:gd name="T86" fmla="*/ 2147483647 w 890"/>
                      <a:gd name="T87" fmla="*/ 2147483647 h 2187"/>
                      <a:gd name="T88" fmla="*/ 2147483647 w 890"/>
                      <a:gd name="T89" fmla="*/ 2147483647 h 2187"/>
                      <a:gd name="T90" fmla="*/ 2147483647 w 890"/>
                      <a:gd name="T91" fmla="*/ 2147483647 h 2187"/>
                      <a:gd name="T92" fmla="*/ 2147483647 w 890"/>
                      <a:gd name="T93" fmla="*/ 2147483647 h 2187"/>
                      <a:gd name="T94" fmla="*/ 2147483647 w 890"/>
                      <a:gd name="T95" fmla="*/ 2147483647 h 2187"/>
                      <a:gd name="T96" fmla="*/ 2147483647 w 890"/>
                      <a:gd name="T97" fmla="*/ 2147483647 h 2187"/>
                      <a:gd name="T98" fmla="*/ 2147483647 w 890"/>
                      <a:gd name="T99" fmla="*/ 2147483647 h 2187"/>
                      <a:gd name="T100" fmla="*/ 2147483647 w 890"/>
                      <a:gd name="T101" fmla="*/ 2147483647 h 2187"/>
                      <a:gd name="T102" fmla="*/ 2147483647 w 890"/>
                      <a:gd name="T103" fmla="*/ 2147483647 h 2187"/>
                      <a:gd name="T104" fmla="*/ 2147483647 w 890"/>
                      <a:gd name="T105" fmla="*/ 2147483647 h 2187"/>
                      <a:gd name="T106" fmla="*/ 2147483647 w 890"/>
                      <a:gd name="T107" fmla="*/ 2147483647 h 2187"/>
                      <a:gd name="T108" fmla="*/ 2147483647 w 890"/>
                      <a:gd name="T109" fmla="*/ 2147483647 h 2187"/>
                      <a:gd name="T110" fmla="*/ 2147483647 w 890"/>
                      <a:gd name="T111" fmla="*/ 2147483647 h 2187"/>
                      <a:gd name="T112" fmla="*/ 2147483647 w 890"/>
                      <a:gd name="T113" fmla="*/ 2147483647 h 21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0"/>
                      <a:gd name="T172" fmla="*/ 0 h 2187"/>
                      <a:gd name="T173" fmla="*/ 890 w 890"/>
                      <a:gd name="T174" fmla="*/ 2187 h 218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0" h="2187">
                        <a:moveTo>
                          <a:pt x="830" y="2048"/>
                        </a:moveTo>
                        <a:lnTo>
                          <a:pt x="810" y="2031"/>
                        </a:lnTo>
                        <a:lnTo>
                          <a:pt x="795" y="2014"/>
                        </a:lnTo>
                        <a:lnTo>
                          <a:pt x="783" y="1997"/>
                        </a:lnTo>
                        <a:lnTo>
                          <a:pt x="774" y="1981"/>
                        </a:lnTo>
                        <a:lnTo>
                          <a:pt x="767" y="1965"/>
                        </a:lnTo>
                        <a:lnTo>
                          <a:pt x="762" y="1951"/>
                        </a:lnTo>
                        <a:lnTo>
                          <a:pt x="759" y="1938"/>
                        </a:lnTo>
                        <a:lnTo>
                          <a:pt x="757" y="1928"/>
                        </a:lnTo>
                        <a:lnTo>
                          <a:pt x="754" y="1900"/>
                        </a:lnTo>
                        <a:lnTo>
                          <a:pt x="751" y="1885"/>
                        </a:lnTo>
                        <a:lnTo>
                          <a:pt x="751" y="1873"/>
                        </a:lnTo>
                        <a:lnTo>
                          <a:pt x="754" y="1850"/>
                        </a:lnTo>
                        <a:lnTo>
                          <a:pt x="762" y="1820"/>
                        </a:lnTo>
                        <a:lnTo>
                          <a:pt x="771" y="1793"/>
                        </a:lnTo>
                        <a:lnTo>
                          <a:pt x="780" y="1765"/>
                        </a:lnTo>
                        <a:lnTo>
                          <a:pt x="785" y="1733"/>
                        </a:lnTo>
                        <a:lnTo>
                          <a:pt x="784" y="1712"/>
                        </a:lnTo>
                        <a:lnTo>
                          <a:pt x="778" y="1687"/>
                        </a:lnTo>
                        <a:lnTo>
                          <a:pt x="768" y="1658"/>
                        </a:lnTo>
                        <a:lnTo>
                          <a:pt x="756" y="1628"/>
                        </a:lnTo>
                        <a:lnTo>
                          <a:pt x="742" y="1596"/>
                        </a:lnTo>
                        <a:lnTo>
                          <a:pt x="730" y="1564"/>
                        </a:lnTo>
                        <a:lnTo>
                          <a:pt x="719" y="1533"/>
                        </a:lnTo>
                        <a:lnTo>
                          <a:pt x="711" y="1504"/>
                        </a:lnTo>
                        <a:lnTo>
                          <a:pt x="704" y="1451"/>
                        </a:lnTo>
                        <a:lnTo>
                          <a:pt x="706" y="1400"/>
                        </a:lnTo>
                        <a:lnTo>
                          <a:pt x="709" y="1344"/>
                        </a:lnTo>
                        <a:lnTo>
                          <a:pt x="711" y="1275"/>
                        </a:lnTo>
                        <a:lnTo>
                          <a:pt x="711" y="1227"/>
                        </a:lnTo>
                        <a:lnTo>
                          <a:pt x="712" y="1202"/>
                        </a:lnTo>
                        <a:lnTo>
                          <a:pt x="711" y="1186"/>
                        </a:lnTo>
                        <a:lnTo>
                          <a:pt x="708" y="1162"/>
                        </a:lnTo>
                        <a:lnTo>
                          <a:pt x="722" y="1143"/>
                        </a:lnTo>
                        <a:lnTo>
                          <a:pt x="693" y="1015"/>
                        </a:lnTo>
                        <a:lnTo>
                          <a:pt x="696" y="999"/>
                        </a:lnTo>
                        <a:lnTo>
                          <a:pt x="701" y="982"/>
                        </a:lnTo>
                        <a:lnTo>
                          <a:pt x="706" y="961"/>
                        </a:lnTo>
                        <a:lnTo>
                          <a:pt x="711" y="933"/>
                        </a:lnTo>
                        <a:lnTo>
                          <a:pt x="717" y="912"/>
                        </a:lnTo>
                        <a:lnTo>
                          <a:pt x="726" y="894"/>
                        </a:lnTo>
                        <a:lnTo>
                          <a:pt x="738" y="880"/>
                        </a:lnTo>
                        <a:lnTo>
                          <a:pt x="752" y="867"/>
                        </a:lnTo>
                        <a:lnTo>
                          <a:pt x="764" y="853"/>
                        </a:lnTo>
                        <a:lnTo>
                          <a:pt x="776" y="837"/>
                        </a:lnTo>
                        <a:lnTo>
                          <a:pt x="785" y="816"/>
                        </a:lnTo>
                        <a:lnTo>
                          <a:pt x="791" y="789"/>
                        </a:lnTo>
                        <a:lnTo>
                          <a:pt x="794" y="738"/>
                        </a:lnTo>
                        <a:lnTo>
                          <a:pt x="793" y="703"/>
                        </a:lnTo>
                        <a:lnTo>
                          <a:pt x="791" y="682"/>
                        </a:lnTo>
                        <a:lnTo>
                          <a:pt x="789" y="675"/>
                        </a:lnTo>
                        <a:lnTo>
                          <a:pt x="786" y="673"/>
                        </a:lnTo>
                        <a:lnTo>
                          <a:pt x="782" y="665"/>
                        </a:lnTo>
                        <a:lnTo>
                          <a:pt x="778" y="650"/>
                        </a:lnTo>
                        <a:lnTo>
                          <a:pt x="778" y="627"/>
                        </a:lnTo>
                        <a:lnTo>
                          <a:pt x="776" y="606"/>
                        </a:lnTo>
                        <a:lnTo>
                          <a:pt x="770" y="594"/>
                        </a:lnTo>
                        <a:lnTo>
                          <a:pt x="763" y="583"/>
                        </a:lnTo>
                        <a:lnTo>
                          <a:pt x="764" y="568"/>
                        </a:lnTo>
                        <a:lnTo>
                          <a:pt x="767" y="559"/>
                        </a:lnTo>
                        <a:lnTo>
                          <a:pt x="766" y="551"/>
                        </a:lnTo>
                        <a:lnTo>
                          <a:pt x="763" y="542"/>
                        </a:lnTo>
                        <a:lnTo>
                          <a:pt x="760" y="535"/>
                        </a:lnTo>
                        <a:lnTo>
                          <a:pt x="754" y="527"/>
                        </a:lnTo>
                        <a:lnTo>
                          <a:pt x="749" y="520"/>
                        </a:lnTo>
                        <a:lnTo>
                          <a:pt x="744" y="512"/>
                        </a:lnTo>
                        <a:lnTo>
                          <a:pt x="738" y="505"/>
                        </a:lnTo>
                        <a:lnTo>
                          <a:pt x="729" y="491"/>
                        </a:lnTo>
                        <a:lnTo>
                          <a:pt x="722" y="478"/>
                        </a:lnTo>
                        <a:lnTo>
                          <a:pt x="716" y="463"/>
                        </a:lnTo>
                        <a:lnTo>
                          <a:pt x="714" y="440"/>
                        </a:lnTo>
                        <a:lnTo>
                          <a:pt x="714" y="413"/>
                        </a:lnTo>
                        <a:lnTo>
                          <a:pt x="714" y="387"/>
                        </a:lnTo>
                        <a:lnTo>
                          <a:pt x="710" y="368"/>
                        </a:lnTo>
                        <a:lnTo>
                          <a:pt x="697" y="356"/>
                        </a:lnTo>
                        <a:lnTo>
                          <a:pt x="688" y="354"/>
                        </a:lnTo>
                        <a:lnTo>
                          <a:pt x="680" y="353"/>
                        </a:lnTo>
                        <a:lnTo>
                          <a:pt x="672" y="352"/>
                        </a:lnTo>
                        <a:lnTo>
                          <a:pt x="664" y="350"/>
                        </a:lnTo>
                        <a:lnTo>
                          <a:pt x="655" y="349"/>
                        </a:lnTo>
                        <a:lnTo>
                          <a:pt x="647" y="348"/>
                        </a:lnTo>
                        <a:lnTo>
                          <a:pt x="638" y="345"/>
                        </a:lnTo>
                        <a:lnTo>
                          <a:pt x="627" y="340"/>
                        </a:lnTo>
                        <a:lnTo>
                          <a:pt x="617" y="335"/>
                        </a:lnTo>
                        <a:lnTo>
                          <a:pt x="604" y="330"/>
                        </a:lnTo>
                        <a:lnTo>
                          <a:pt x="591" y="325"/>
                        </a:lnTo>
                        <a:lnTo>
                          <a:pt x="580" y="322"/>
                        </a:lnTo>
                        <a:lnTo>
                          <a:pt x="570" y="318"/>
                        </a:lnTo>
                        <a:lnTo>
                          <a:pt x="560" y="316"/>
                        </a:lnTo>
                        <a:lnTo>
                          <a:pt x="555" y="314"/>
                        </a:lnTo>
                        <a:lnTo>
                          <a:pt x="552" y="314"/>
                        </a:lnTo>
                        <a:lnTo>
                          <a:pt x="514" y="299"/>
                        </a:lnTo>
                        <a:lnTo>
                          <a:pt x="497" y="277"/>
                        </a:lnTo>
                        <a:lnTo>
                          <a:pt x="496" y="250"/>
                        </a:lnTo>
                        <a:lnTo>
                          <a:pt x="496" y="222"/>
                        </a:lnTo>
                        <a:lnTo>
                          <a:pt x="497" y="201"/>
                        </a:lnTo>
                        <a:lnTo>
                          <a:pt x="497" y="193"/>
                        </a:lnTo>
                        <a:lnTo>
                          <a:pt x="505" y="174"/>
                        </a:lnTo>
                        <a:lnTo>
                          <a:pt x="505" y="167"/>
                        </a:lnTo>
                        <a:lnTo>
                          <a:pt x="507" y="151"/>
                        </a:lnTo>
                        <a:lnTo>
                          <a:pt x="508" y="133"/>
                        </a:lnTo>
                        <a:lnTo>
                          <a:pt x="508" y="118"/>
                        </a:lnTo>
                        <a:lnTo>
                          <a:pt x="506" y="110"/>
                        </a:lnTo>
                        <a:lnTo>
                          <a:pt x="499" y="106"/>
                        </a:lnTo>
                        <a:lnTo>
                          <a:pt x="493" y="106"/>
                        </a:lnTo>
                        <a:lnTo>
                          <a:pt x="490" y="106"/>
                        </a:lnTo>
                        <a:lnTo>
                          <a:pt x="484" y="85"/>
                        </a:lnTo>
                        <a:lnTo>
                          <a:pt x="485" y="9"/>
                        </a:lnTo>
                        <a:lnTo>
                          <a:pt x="482" y="8"/>
                        </a:lnTo>
                        <a:lnTo>
                          <a:pt x="473" y="7"/>
                        </a:lnTo>
                        <a:lnTo>
                          <a:pt x="460" y="5"/>
                        </a:lnTo>
                        <a:lnTo>
                          <a:pt x="444" y="2"/>
                        </a:lnTo>
                        <a:lnTo>
                          <a:pt x="427" y="1"/>
                        </a:lnTo>
                        <a:lnTo>
                          <a:pt x="410" y="0"/>
                        </a:lnTo>
                        <a:lnTo>
                          <a:pt x="394" y="2"/>
                        </a:lnTo>
                        <a:lnTo>
                          <a:pt x="383" y="6"/>
                        </a:lnTo>
                        <a:lnTo>
                          <a:pt x="371" y="12"/>
                        </a:lnTo>
                        <a:lnTo>
                          <a:pt x="360" y="16"/>
                        </a:lnTo>
                        <a:lnTo>
                          <a:pt x="347" y="21"/>
                        </a:lnTo>
                        <a:lnTo>
                          <a:pt x="336" y="24"/>
                        </a:lnTo>
                        <a:lnTo>
                          <a:pt x="324" y="27"/>
                        </a:lnTo>
                        <a:lnTo>
                          <a:pt x="316" y="29"/>
                        </a:lnTo>
                        <a:lnTo>
                          <a:pt x="310" y="31"/>
                        </a:lnTo>
                        <a:lnTo>
                          <a:pt x="308" y="31"/>
                        </a:lnTo>
                        <a:lnTo>
                          <a:pt x="318" y="130"/>
                        </a:lnTo>
                        <a:lnTo>
                          <a:pt x="316" y="130"/>
                        </a:lnTo>
                        <a:lnTo>
                          <a:pt x="310" y="131"/>
                        </a:lnTo>
                        <a:lnTo>
                          <a:pt x="304" y="136"/>
                        </a:lnTo>
                        <a:lnTo>
                          <a:pt x="302" y="148"/>
                        </a:lnTo>
                        <a:lnTo>
                          <a:pt x="306" y="160"/>
                        </a:lnTo>
                        <a:lnTo>
                          <a:pt x="311" y="178"/>
                        </a:lnTo>
                        <a:lnTo>
                          <a:pt x="318" y="193"/>
                        </a:lnTo>
                        <a:lnTo>
                          <a:pt x="321" y="199"/>
                        </a:lnTo>
                        <a:lnTo>
                          <a:pt x="332" y="219"/>
                        </a:lnTo>
                        <a:lnTo>
                          <a:pt x="333" y="224"/>
                        </a:lnTo>
                        <a:lnTo>
                          <a:pt x="337" y="237"/>
                        </a:lnTo>
                        <a:lnTo>
                          <a:pt x="340" y="256"/>
                        </a:lnTo>
                        <a:lnTo>
                          <a:pt x="341" y="278"/>
                        </a:lnTo>
                        <a:lnTo>
                          <a:pt x="330" y="304"/>
                        </a:lnTo>
                        <a:lnTo>
                          <a:pt x="327" y="305"/>
                        </a:lnTo>
                        <a:lnTo>
                          <a:pt x="322" y="307"/>
                        </a:lnTo>
                        <a:lnTo>
                          <a:pt x="311" y="310"/>
                        </a:lnTo>
                        <a:lnTo>
                          <a:pt x="299" y="315"/>
                        </a:lnTo>
                        <a:lnTo>
                          <a:pt x="284" y="320"/>
                        </a:lnTo>
                        <a:lnTo>
                          <a:pt x="266" y="326"/>
                        </a:lnTo>
                        <a:lnTo>
                          <a:pt x="249" y="333"/>
                        </a:lnTo>
                        <a:lnTo>
                          <a:pt x="231" y="340"/>
                        </a:lnTo>
                        <a:lnTo>
                          <a:pt x="211" y="348"/>
                        </a:lnTo>
                        <a:lnTo>
                          <a:pt x="193" y="356"/>
                        </a:lnTo>
                        <a:lnTo>
                          <a:pt x="176" y="363"/>
                        </a:lnTo>
                        <a:lnTo>
                          <a:pt x="160" y="371"/>
                        </a:lnTo>
                        <a:lnTo>
                          <a:pt x="148" y="378"/>
                        </a:lnTo>
                        <a:lnTo>
                          <a:pt x="137" y="385"/>
                        </a:lnTo>
                        <a:lnTo>
                          <a:pt x="130" y="391"/>
                        </a:lnTo>
                        <a:lnTo>
                          <a:pt x="127" y="396"/>
                        </a:lnTo>
                        <a:lnTo>
                          <a:pt x="126" y="399"/>
                        </a:lnTo>
                        <a:lnTo>
                          <a:pt x="121" y="413"/>
                        </a:lnTo>
                        <a:lnTo>
                          <a:pt x="115" y="435"/>
                        </a:lnTo>
                        <a:lnTo>
                          <a:pt x="107" y="463"/>
                        </a:lnTo>
                        <a:lnTo>
                          <a:pt x="99" y="496"/>
                        </a:lnTo>
                        <a:lnTo>
                          <a:pt x="90" y="531"/>
                        </a:lnTo>
                        <a:lnTo>
                          <a:pt x="82" y="566"/>
                        </a:lnTo>
                        <a:lnTo>
                          <a:pt x="74" y="598"/>
                        </a:lnTo>
                        <a:lnTo>
                          <a:pt x="66" y="632"/>
                        </a:lnTo>
                        <a:lnTo>
                          <a:pt x="57" y="658"/>
                        </a:lnTo>
                        <a:lnTo>
                          <a:pt x="50" y="677"/>
                        </a:lnTo>
                        <a:lnTo>
                          <a:pt x="47" y="683"/>
                        </a:lnTo>
                        <a:lnTo>
                          <a:pt x="46" y="698"/>
                        </a:lnTo>
                        <a:lnTo>
                          <a:pt x="45" y="732"/>
                        </a:lnTo>
                        <a:lnTo>
                          <a:pt x="45" y="769"/>
                        </a:lnTo>
                        <a:lnTo>
                          <a:pt x="51" y="793"/>
                        </a:lnTo>
                        <a:lnTo>
                          <a:pt x="57" y="804"/>
                        </a:lnTo>
                        <a:lnTo>
                          <a:pt x="61" y="818"/>
                        </a:lnTo>
                        <a:lnTo>
                          <a:pt x="63" y="836"/>
                        </a:lnTo>
                        <a:lnTo>
                          <a:pt x="66" y="859"/>
                        </a:lnTo>
                        <a:lnTo>
                          <a:pt x="69" y="871"/>
                        </a:lnTo>
                        <a:lnTo>
                          <a:pt x="77" y="887"/>
                        </a:lnTo>
                        <a:lnTo>
                          <a:pt x="89" y="905"/>
                        </a:lnTo>
                        <a:lnTo>
                          <a:pt x="104" y="923"/>
                        </a:lnTo>
                        <a:lnTo>
                          <a:pt x="120" y="942"/>
                        </a:lnTo>
                        <a:lnTo>
                          <a:pt x="137" y="959"/>
                        </a:lnTo>
                        <a:lnTo>
                          <a:pt x="156" y="975"/>
                        </a:lnTo>
                        <a:lnTo>
                          <a:pt x="174" y="988"/>
                        </a:lnTo>
                        <a:lnTo>
                          <a:pt x="166" y="1012"/>
                        </a:lnTo>
                        <a:lnTo>
                          <a:pt x="158" y="1040"/>
                        </a:lnTo>
                        <a:lnTo>
                          <a:pt x="150" y="1067"/>
                        </a:lnTo>
                        <a:lnTo>
                          <a:pt x="143" y="1095"/>
                        </a:lnTo>
                        <a:lnTo>
                          <a:pt x="137" y="1120"/>
                        </a:lnTo>
                        <a:lnTo>
                          <a:pt x="133" y="1140"/>
                        </a:lnTo>
                        <a:lnTo>
                          <a:pt x="129" y="1154"/>
                        </a:lnTo>
                        <a:lnTo>
                          <a:pt x="128" y="1158"/>
                        </a:lnTo>
                        <a:lnTo>
                          <a:pt x="158" y="1173"/>
                        </a:lnTo>
                        <a:lnTo>
                          <a:pt x="151" y="1215"/>
                        </a:lnTo>
                        <a:lnTo>
                          <a:pt x="142" y="1261"/>
                        </a:lnTo>
                        <a:lnTo>
                          <a:pt x="134" y="1305"/>
                        </a:lnTo>
                        <a:lnTo>
                          <a:pt x="134" y="1344"/>
                        </a:lnTo>
                        <a:lnTo>
                          <a:pt x="141" y="1397"/>
                        </a:lnTo>
                        <a:lnTo>
                          <a:pt x="143" y="1443"/>
                        </a:lnTo>
                        <a:lnTo>
                          <a:pt x="142" y="1482"/>
                        </a:lnTo>
                        <a:lnTo>
                          <a:pt x="137" y="1514"/>
                        </a:lnTo>
                        <a:lnTo>
                          <a:pt x="131" y="1543"/>
                        </a:lnTo>
                        <a:lnTo>
                          <a:pt x="123" y="1567"/>
                        </a:lnTo>
                        <a:lnTo>
                          <a:pt x="115" y="1590"/>
                        </a:lnTo>
                        <a:lnTo>
                          <a:pt x="106" y="1611"/>
                        </a:lnTo>
                        <a:lnTo>
                          <a:pt x="92" y="1655"/>
                        </a:lnTo>
                        <a:lnTo>
                          <a:pt x="87" y="1699"/>
                        </a:lnTo>
                        <a:lnTo>
                          <a:pt x="91" y="1741"/>
                        </a:lnTo>
                        <a:lnTo>
                          <a:pt x="106" y="1779"/>
                        </a:lnTo>
                        <a:lnTo>
                          <a:pt x="122" y="1813"/>
                        </a:lnTo>
                        <a:lnTo>
                          <a:pt x="130" y="1839"/>
                        </a:lnTo>
                        <a:lnTo>
                          <a:pt x="134" y="1857"/>
                        </a:lnTo>
                        <a:lnTo>
                          <a:pt x="134" y="1863"/>
                        </a:lnTo>
                        <a:lnTo>
                          <a:pt x="131" y="1878"/>
                        </a:lnTo>
                        <a:lnTo>
                          <a:pt x="126" y="1913"/>
                        </a:lnTo>
                        <a:lnTo>
                          <a:pt x="115" y="1956"/>
                        </a:lnTo>
                        <a:lnTo>
                          <a:pt x="103" y="1991"/>
                        </a:lnTo>
                        <a:lnTo>
                          <a:pt x="90" y="2011"/>
                        </a:lnTo>
                        <a:lnTo>
                          <a:pt x="75" y="2027"/>
                        </a:lnTo>
                        <a:lnTo>
                          <a:pt x="61" y="2040"/>
                        </a:lnTo>
                        <a:lnTo>
                          <a:pt x="46" y="2051"/>
                        </a:lnTo>
                        <a:lnTo>
                          <a:pt x="32" y="2063"/>
                        </a:lnTo>
                        <a:lnTo>
                          <a:pt x="20" y="2073"/>
                        </a:lnTo>
                        <a:lnTo>
                          <a:pt x="9" y="2087"/>
                        </a:lnTo>
                        <a:lnTo>
                          <a:pt x="2" y="2103"/>
                        </a:lnTo>
                        <a:lnTo>
                          <a:pt x="0" y="2116"/>
                        </a:lnTo>
                        <a:lnTo>
                          <a:pt x="0" y="2128"/>
                        </a:lnTo>
                        <a:lnTo>
                          <a:pt x="2" y="2140"/>
                        </a:lnTo>
                        <a:lnTo>
                          <a:pt x="8" y="2152"/>
                        </a:lnTo>
                        <a:lnTo>
                          <a:pt x="15" y="2161"/>
                        </a:lnTo>
                        <a:lnTo>
                          <a:pt x="25" y="2168"/>
                        </a:lnTo>
                        <a:lnTo>
                          <a:pt x="37" y="2173"/>
                        </a:lnTo>
                        <a:lnTo>
                          <a:pt x="51" y="2176"/>
                        </a:lnTo>
                        <a:lnTo>
                          <a:pt x="63" y="2176"/>
                        </a:lnTo>
                        <a:lnTo>
                          <a:pt x="75" y="2176"/>
                        </a:lnTo>
                        <a:lnTo>
                          <a:pt x="87" y="2175"/>
                        </a:lnTo>
                        <a:lnTo>
                          <a:pt x="98" y="2172"/>
                        </a:lnTo>
                        <a:lnTo>
                          <a:pt x="110" y="2170"/>
                        </a:lnTo>
                        <a:lnTo>
                          <a:pt x="120" y="2165"/>
                        </a:lnTo>
                        <a:lnTo>
                          <a:pt x="131" y="2158"/>
                        </a:lnTo>
                        <a:lnTo>
                          <a:pt x="142" y="2152"/>
                        </a:lnTo>
                        <a:lnTo>
                          <a:pt x="150" y="2135"/>
                        </a:lnTo>
                        <a:lnTo>
                          <a:pt x="163" y="2120"/>
                        </a:lnTo>
                        <a:lnTo>
                          <a:pt x="179" y="2107"/>
                        </a:lnTo>
                        <a:lnTo>
                          <a:pt x="197" y="2095"/>
                        </a:lnTo>
                        <a:lnTo>
                          <a:pt x="213" y="2086"/>
                        </a:lnTo>
                        <a:lnTo>
                          <a:pt x="228" y="2078"/>
                        </a:lnTo>
                        <a:lnTo>
                          <a:pt x="239" y="2073"/>
                        </a:lnTo>
                        <a:lnTo>
                          <a:pt x="242" y="2072"/>
                        </a:lnTo>
                        <a:lnTo>
                          <a:pt x="246" y="2064"/>
                        </a:lnTo>
                        <a:lnTo>
                          <a:pt x="250" y="2042"/>
                        </a:lnTo>
                        <a:lnTo>
                          <a:pt x="253" y="2011"/>
                        </a:lnTo>
                        <a:lnTo>
                          <a:pt x="247" y="1974"/>
                        </a:lnTo>
                        <a:lnTo>
                          <a:pt x="246" y="1957"/>
                        </a:lnTo>
                        <a:lnTo>
                          <a:pt x="249" y="1929"/>
                        </a:lnTo>
                        <a:lnTo>
                          <a:pt x="255" y="1890"/>
                        </a:lnTo>
                        <a:lnTo>
                          <a:pt x="265" y="1843"/>
                        </a:lnTo>
                        <a:lnTo>
                          <a:pt x="266" y="1842"/>
                        </a:lnTo>
                        <a:lnTo>
                          <a:pt x="277" y="1830"/>
                        </a:lnTo>
                        <a:lnTo>
                          <a:pt x="286" y="1817"/>
                        </a:lnTo>
                        <a:lnTo>
                          <a:pt x="294" y="1806"/>
                        </a:lnTo>
                        <a:lnTo>
                          <a:pt x="301" y="1794"/>
                        </a:lnTo>
                        <a:lnTo>
                          <a:pt x="307" y="1782"/>
                        </a:lnTo>
                        <a:lnTo>
                          <a:pt x="311" y="1769"/>
                        </a:lnTo>
                        <a:lnTo>
                          <a:pt x="314" y="1756"/>
                        </a:lnTo>
                        <a:lnTo>
                          <a:pt x="315" y="1744"/>
                        </a:lnTo>
                        <a:lnTo>
                          <a:pt x="316" y="1727"/>
                        </a:lnTo>
                        <a:lnTo>
                          <a:pt x="321" y="1700"/>
                        </a:lnTo>
                        <a:lnTo>
                          <a:pt x="327" y="1664"/>
                        </a:lnTo>
                        <a:lnTo>
                          <a:pt x="336" y="1623"/>
                        </a:lnTo>
                        <a:lnTo>
                          <a:pt x="344" y="1578"/>
                        </a:lnTo>
                        <a:lnTo>
                          <a:pt x="353" y="1530"/>
                        </a:lnTo>
                        <a:lnTo>
                          <a:pt x="362" y="1487"/>
                        </a:lnTo>
                        <a:lnTo>
                          <a:pt x="370" y="1446"/>
                        </a:lnTo>
                        <a:lnTo>
                          <a:pt x="382" y="1408"/>
                        </a:lnTo>
                        <a:lnTo>
                          <a:pt x="393" y="1373"/>
                        </a:lnTo>
                        <a:lnTo>
                          <a:pt x="405" y="1341"/>
                        </a:lnTo>
                        <a:lnTo>
                          <a:pt x="414" y="1315"/>
                        </a:lnTo>
                        <a:lnTo>
                          <a:pt x="423" y="1293"/>
                        </a:lnTo>
                        <a:lnTo>
                          <a:pt x="430" y="1276"/>
                        </a:lnTo>
                        <a:lnTo>
                          <a:pt x="437" y="1267"/>
                        </a:lnTo>
                        <a:lnTo>
                          <a:pt x="442" y="1263"/>
                        </a:lnTo>
                        <a:lnTo>
                          <a:pt x="446" y="1268"/>
                        </a:lnTo>
                        <a:lnTo>
                          <a:pt x="453" y="1279"/>
                        </a:lnTo>
                        <a:lnTo>
                          <a:pt x="460" y="1298"/>
                        </a:lnTo>
                        <a:lnTo>
                          <a:pt x="469" y="1321"/>
                        </a:lnTo>
                        <a:lnTo>
                          <a:pt x="482" y="1373"/>
                        </a:lnTo>
                        <a:lnTo>
                          <a:pt x="496" y="1435"/>
                        </a:lnTo>
                        <a:lnTo>
                          <a:pt x="512" y="1503"/>
                        </a:lnTo>
                        <a:lnTo>
                          <a:pt x="528" y="1573"/>
                        </a:lnTo>
                        <a:lnTo>
                          <a:pt x="543" y="1639"/>
                        </a:lnTo>
                        <a:lnTo>
                          <a:pt x="556" y="1698"/>
                        </a:lnTo>
                        <a:lnTo>
                          <a:pt x="565" y="1744"/>
                        </a:lnTo>
                        <a:lnTo>
                          <a:pt x="570" y="1771"/>
                        </a:lnTo>
                        <a:lnTo>
                          <a:pt x="573" y="1791"/>
                        </a:lnTo>
                        <a:lnTo>
                          <a:pt x="579" y="1807"/>
                        </a:lnTo>
                        <a:lnTo>
                          <a:pt x="586" y="1821"/>
                        </a:lnTo>
                        <a:lnTo>
                          <a:pt x="594" y="1831"/>
                        </a:lnTo>
                        <a:lnTo>
                          <a:pt x="601" y="1840"/>
                        </a:lnTo>
                        <a:lnTo>
                          <a:pt x="608" y="1846"/>
                        </a:lnTo>
                        <a:lnTo>
                          <a:pt x="613" y="1851"/>
                        </a:lnTo>
                        <a:lnTo>
                          <a:pt x="617" y="1853"/>
                        </a:lnTo>
                        <a:lnTo>
                          <a:pt x="627" y="1905"/>
                        </a:lnTo>
                        <a:lnTo>
                          <a:pt x="636" y="1949"/>
                        </a:lnTo>
                        <a:lnTo>
                          <a:pt x="641" y="1982"/>
                        </a:lnTo>
                        <a:lnTo>
                          <a:pt x="641" y="2002"/>
                        </a:lnTo>
                        <a:lnTo>
                          <a:pt x="640" y="2036"/>
                        </a:lnTo>
                        <a:lnTo>
                          <a:pt x="644" y="2064"/>
                        </a:lnTo>
                        <a:lnTo>
                          <a:pt x="650" y="2084"/>
                        </a:lnTo>
                        <a:lnTo>
                          <a:pt x="654" y="2092"/>
                        </a:lnTo>
                        <a:lnTo>
                          <a:pt x="658" y="2097"/>
                        </a:lnTo>
                        <a:lnTo>
                          <a:pt x="663" y="2101"/>
                        </a:lnTo>
                        <a:lnTo>
                          <a:pt x="669" y="2102"/>
                        </a:lnTo>
                        <a:lnTo>
                          <a:pt x="676" y="2102"/>
                        </a:lnTo>
                        <a:lnTo>
                          <a:pt x="683" y="2103"/>
                        </a:lnTo>
                        <a:lnTo>
                          <a:pt x="692" y="2105"/>
                        </a:lnTo>
                        <a:lnTo>
                          <a:pt x="702" y="2110"/>
                        </a:lnTo>
                        <a:lnTo>
                          <a:pt x="714" y="2119"/>
                        </a:lnTo>
                        <a:lnTo>
                          <a:pt x="722" y="2127"/>
                        </a:lnTo>
                        <a:lnTo>
                          <a:pt x="729" y="2137"/>
                        </a:lnTo>
                        <a:lnTo>
                          <a:pt x="736" y="2146"/>
                        </a:lnTo>
                        <a:lnTo>
                          <a:pt x="741" y="2154"/>
                        </a:lnTo>
                        <a:lnTo>
                          <a:pt x="746" y="2162"/>
                        </a:lnTo>
                        <a:lnTo>
                          <a:pt x="752" y="2168"/>
                        </a:lnTo>
                        <a:lnTo>
                          <a:pt x="756" y="2173"/>
                        </a:lnTo>
                        <a:lnTo>
                          <a:pt x="762" y="2176"/>
                        </a:lnTo>
                        <a:lnTo>
                          <a:pt x="795" y="2184"/>
                        </a:lnTo>
                        <a:lnTo>
                          <a:pt x="824" y="2187"/>
                        </a:lnTo>
                        <a:lnTo>
                          <a:pt x="846" y="2185"/>
                        </a:lnTo>
                        <a:lnTo>
                          <a:pt x="863" y="2179"/>
                        </a:lnTo>
                        <a:lnTo>
                          <a:pt x="876" y="2173"/>
                        </a:lnTo>
                        <a:lnTo>
                          <a:pt x="884" y="2167"/>
                        </a:lnTo>
                        <a:lnTo>
                          <a:pt x="889" y="2162"/>
                        </a:lnTo>
                        <a:lnTo>
                          <a:pt x="890" y="2160"/>
                        </a:lnTo>
                        <a:lnTo>
                          <a:pt x="890" y="2156"/>
                        </a:lnTo>
                        <a:lnTo>
                          <a:pt x="889" y="2148"/>
                        </a:lnTo>
                        <a:lnTo>
                          <a:pt x="887" y="2137"/>
                        </a:lnTo>
                        <a:lnTo>
                          <a:pt x="882" y="2120"/>
                        </a:lnTo>
                        <a:lnTo>
                          <a:pt x="874" y="2103"/>
                        </a:lnTo>
                        <a:lnTo>
                          <a:pt x="863" y="2085"/>
                        </a:lnTo>
                        <a:lnTo>
                          <a:pt x="850" y="2065"/>
                        </a:lnTo>
                        <a:lnTo>
                          <a:pt x="830" y="2048"/>
                        </a:lnTo>
                        <a:close/>
                      </a:path>
                    </a:pathLst>
                  </a:custGeom>
                  <a:solidFill>
                    <a:srgbClr val="000000"/>
                  </a:solidFill>
                  <a:ln w="9525">
                    <a:noFill/>
                    <a:round/>
                    <a:headEnd/>
                    <a:tailEnd/>
                  </a:ln>
                </p:spPr>
                <p:txBody>
                  <a:bodyPr/>
                  <a:lstStyle/>
                  <a:p>
                    <a:endParaRPr lang="en-US" sz="800"/>
                  </a:p>
                </p:txBody>
              </p:sp>
            </p:grpSp>
            <p:grpSp>
              <p:nvGrpSpPr>
                <p:cNvPr id="103" name="Group 38"/>
                <p:cNvGrpSpPr>
                  <a:grpSpLocks/>
                </p:cNvGrpSpPr>
                <p:nvPr/>
              </p:nvGrpSpPr>
              <p:grpSpPr bwMode="auto">
                <a:xfrm>
                  <a:off x="3253032" y="527901"/>
                  <a:ext cx="1007883" cy="264982"/>
                  <a:chOff x="1905000" y="4422775"/>
                  <a:chExt cx="1352550" cy="371475"/>
                </a:xfrm>
              </p:grpSpPr>
              <p:cxnSp>
                <p:nvCxnSpPr>
                  <p:cNvPr id="366" name="Straight Connector 365"/>
                  <p:cNvCxnSpPr/>
                  <p:nvPr/>
                </p:nvCxnSpPr>
                <p:spPr>
                  <a:xfrm>
                    <a:off x="2343150" y="4622800"/>
                    <a:ext cx="1397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67" name="Picture 6" descr="BRIGADIER GENERAL"/>
                  <p:cNvPicPr>
                    <a:picLocks noChangeAspect="1" noChangeArrowheads="1"/>
                  </p:cNvPicPr>
                  <p:nvPr/>
                </p:nvPicPr>
                <p:blipFill>
                  <a:blip r:embed="rId6">
                    <a:clrChange>
                      <a:clrFrom>
                        <a:srgbClr val="FFFFFF"/>
                      </a:clrFrom>
                      <a:clrTo>
                        <a:srgbClr val="FFFFFF">
                          <a:alpha val="0"/>
                        </a:srgbClr>
                      </a:clrTo>
                    </a:clrChange>
                  </a:blip>
                  <a:srcRect l="16216" t="18182" r="24324" b="27274"/>
                  <a:stretch>
                    <a:fillRect/>
                  </a:stretch>
                </p:blipFill>
                <p:spPr bwMode="auto">
                  <a:xfrm>
                    <a:off x="1905000" y="4422775"/>
                    <a:ext cx="590550" cy="322263"/>
                  </a:xfrm>
                  <a:prstGeom prst="rect">
                    <a:avLst/>
                  </a:prstGeom>
                  <a:noFill/>
                  <a:ln w="9525">
                    <a:noFill/>
                    <a:miter lim="800000"/>
                    <a:headEnd/>
                    <a:tailEnd/>
                  </a:ln>
                </p:spPr>
              </p:pic>
              <p:pic>
                <p:nvPicPr>
                  <p:cNvPr id="368" name="Picture 12" descr="GENERAL"/>
                  <p:cNvPicPr>
                    <a:picLocks noChangeAspect="1" noChangeArrowheads="1"/>
                  </p:cNvPicPr>
                  <p:nvPr/>
                </p:nvPicPr>
                <p:blipFill>
                  <a:blip r:embed="rId7">
                    <a:clrChange>
                      <a:clrFrom>
                        <a:srgbClr val="FFFFFF"/>
                      </a:clrFrom>
                      <a:clrTo>
                        <a:srgbClr val="FFFFFF">
                          <a:alpha val="0"/>
                        </a:srgbClr>
                      </a:clrTo>
                    </a:clrChange>
                  </a:blip>
                  <a:srcRect l="5405" t="18182" r="8109" b="18182"/>
                  <a:stretch>
                    <a:fillRect/>
                  </a:stretch>
                </p:blipFill>
                <p:spPr bwMode="auto">
                  <a:xfrm>
                    <a:off x="2419350" y="4427538"/>
                    <a:ext cx="838200" cy="366712"/>
                  </a:xfrm>
                  <a:prstGeom prst="rect">
                    <a:avLst/>
                  </a:prstGeom>
                  <a:noFill/>
                  <a:ln w="9525">
                    <a:noFill/>
                    <a:miter lim="800000"/>
                    <a:headEnd/>
                    <a:tailEnd/>
                  </a:ln>
                </p:spPr>
              </p:pic>
            </p:grpSp>
          </p:grpSp>
        </p:grpSp>
      </p:grpSp>
      <p:pic>
        <p:nvPicPr>
          <p:cNvPr id="229" name="Picture 3" descr="201202_WG2012_TnFClinic_011 (3).jpg"/>
          <p:cNvPicPr>
            <a:picLocks noChangeAspect="1"/>
          </p:cNvPicPr>
          <p:nvPr/>
        </p:nvPicPr>
        <p:blipFill>
          <a:blip r:embed="rId8"/>
          <a:srcRect t="6847"/>
          <a:stretch>
            <a:fillRect/>
          </a:stretch>
        </p:blipFill>
        <p:spPr bwMode="auto">
          <a:xfrm>
            <a:off x="4733494" y="5431972"/>
            <a:ext cx="1937274" cy="1071154"/>
          </a:xfrm>
          <a:prstGeom prst="rect">
            <a:avLst/>
          </a:prstGeom>
          <a:noFill/>
          <a:ln w="9525">
            <a:noFill/>
            <a:miter lim="800000"/>
            <a:headEnd/>
            <a:tailEnd/>
          </a:ln>
        </p:spPr>
      </p:pic>
      <p:pic>
        <p:nvPicPr>
          <p:cNvPr id="230" name="Content Placeholder 12" descr="Picture2.jpg"/>
          <p:cNvPicPr>
            <a:picLocks noGrp="1" noChangeAspect="1"/>
          </p:cNvPicPr>
          <p:nvPr>
            <p:ph sz="quarter" idx="16"/>
          </p:nvPr>
        </p:nvPicPr>
        <p:blipFill>
          <a:blip r:embed="rId9"/>
          <a:stretch>
            <a:fillRect/>
          </a:stretch>
        </p:blipFill>
        <p:spPr>
          <a:xfrm>
            <a:off x="2773148" y="5436689"/>
            <a:ext cx="1764017" cy="1071160"/>
          </a:xfrm>
          <a:ln>
            <a:solidFill>
              <a:schemeClr val="bg2">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pic>
      <p:pic>
        <p:nvPicPr>
          <p:cNvPr id="231" name="Picture 3" descr="C:\Users\williamskl1\Desktop\Warrior Games 2012 Train UP\PSU army volleyball camp1\DSC01000.JPG"/>
          <p:cNvPicPr>
            <a:picLocks noChangeAspect="1" noChangeArrowheads="1"/>
          </p:cNvPicPr>
          <p:nvPr/>
        </p:nvPicPr>
        <p:blipFill>
          <a:blip r:embed="rId10"/>
          <a:srcRect/>
          <a:stretch>
            <a:fillRect/>
          </a:stretch>
        </p:blipFill>
        <p:spPr bwMode="auto">
          <a:xfrm>
            <a:off x="618309" y="5410566"/>
            <a:ext cx="2014754" cy="1101891"/>
          </a:xfrm>
          <a:prstGeom prst="rect">
            <a:avLst/>
          </a:prstGeom>
          <a:noFill/>
          <a:ln w="9525">
            <a:noFill/>
            <a:miter lim="800000"/>
            <a:headEnd/>
            <a:tailEnd/>
          </a:ln>
        </p:spPr>
      </p:pic>
      <p:sp>
        <p:nvSpPr>
          <p:cNvPr id="232" name="TextBox 231"/>
          <p:cNvSpPr txBox="1"/>
          <p:nvPr/>
        </p:nvSpPr>
        <p:spPr>
          <a:xfrm>
            <a:off x="896983" y="5099234"/>
            <a:ext cx="1461875" cy="276999"/>
          </a:xfrm>
          <a:prstGeom prst="rect">
            <a:avLst/>
          </a:prstGeom>
          <a:noFill/>
        </p:spPr>
        <p:txBody>
          <a:bodyPr wrap="none" rtlCol="0">
            <a:spAutoFit/>
          </a:bodyPr>
          <a:lstStyle/>
          <a:p>
            <a:r>
              <a:rPr lang="en-US" sz="1200" b="1" dirty="0" smtClean="0"/>
              <a:t>REHABILITATION</a:t>
            </a:r>
            <a:endParaRPr lang="en-US" sz="1200" b="1" dirty="0"/>
          </a:p>
        </p:txBody>
      </p:sp>
      <p:sp>
        <p:nvSpPr>
          <p:cNvPr id="233" name="TextBox 232"/>
          <p:cNvSpPr txBox="1"/>
          <p:nvPr/>
        </p:nvSpPr>
        <p:spPr>
          <a:xfrm>
            <a:off x="2590794" y="5069480"/>
            <a:ext cx="2064989" cy="276999"/>
          </a:xfrm>
          <a:prstGeom prst="rect">
            <a:avLst/>
          </a:prstGeom>
          <a:noFill/>
        </p:spPr>
        <p:txBody>
          <a:bodyPr wrap="none" rtlCol="0">
            <a:spAutoFit/>
          </a:bodyPr>
          <a:lstStyle/>
          <a:p>
            <a:r>
              <a:rPr lang="en-US" sz="1200" b="1" dirty="0" smtClean="0"/>
              <a:t>TRANSITION READINESS</a:t>
            </a:r>
            <a:endParaRPr lang="en-US" sz="1200" b="1" dirty="0"/>
          </a:p>
        </p:txBody>
      </p:sp>
      <p:sp>
        <p:nvSpPr>
          <p:cNvPr id="234" name="TextBox 233"/>
          <p:cNvSpPr txBox="1"/>
          <p:nvPr/>
        </p:nvSpPr>
        <p:spPr>
          <a:xfrm>
            <a:off x="4558929" y="5056782"/>
            <a:ext cx="2381797" cy="276999"/>
          </a:xfrm>
          <a:prstGeom prst="rect">
            <a:avLst/>
          </a:prstGeom>
          <a:noFill/>
        </p:spPr>
        <p:txBody>
          <a:bodyPr wrap="square" rtlCol="0">
            <a:spAutoFit/>
          </a:bodyPr>
          <a:lstStyle/>
          <a:p>
            <a:r>
              <a:rPr lang="en-US" sz="1200" b="1" dirty="0" smtClean="0"/>
              <a:t>ADAPTIVE RECONDITIONING               </a:t>
            </a:r>
            <a:endParaRPr lang="en-US" sz="1200" b="1" dirty="0"/>
          </a:p>
        </p:txBody>
      </p:sp>
      <p:cxnSp>
        <p:nvCxnSpPr>
          <p:cNvPr id="109" name="Straight Connector 108"/>
          <p:cNvCxnSpPr/>
          <p:nvPr/>
        </p:nvCxnSpPr>
        <p:spPr>
          <a:xfrm flipV="1">
            <a:off x="151076" y="4890052"/>
            <a:ext cx="8110329" cy="7951"/>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0" name="Footer Placeholder 4"/>
          <p:cNvSpPr txBox="1">
            <a:spLocks/>
          </p:cNvSpPr>
          <p:nvPr/>
        </p:nvSpPr>
        <p:spPr>
          <a:xfrm>
            <a:off x="228600" y="6553200"/>
            <a:ext cx="5449887" cy="228600"/>
          </a:xfrm>
          <a:prstGeom prst="rect">
            <a:avLst/>
          </a:prstGeom>
        </p:spPr>
        <p:txBody>
          <a:bodyPr vert="horz" lIns="91440" tIns="45720" rIns="91440" bIns="45720" rtlCol="0" anchor="ctr"/>
          <a:lstStyle>
            <a:defPPr>
              <a:defRPr lang="en-US"/>
            </a:defPPr>
            <a:lvl1pPr algn="ctr" rtl="0" fontAlgn="auto">
              <a:spcBef>
                <a:spcPts val="0"/>
              </a:spcBef>
              <a:spcAft>
                <a:spcPts val="0"/>
              </a:spcAft>
              <a:defRPr sz="105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j-lt"/>
                <a:ea typeface="+mn-ea"/>
                <a:cs typeface="Arial" pitchFamily="34" charset="0"/>
              </a:rPr>
              <a:t>Mr.</a:t>
            </a:r>
            <a:r>
              <a:rPr kumimoji="0" lang="en-US" sz="1100" b="0" i="0" u="none" strike="noStrike" kern="1200" cap="none" spc="0" normalizeH="0" noProof="0" dirty="0" smtClean="0">
                <a:ln>
                  <a:noFill/>
                </a:ln>
                <a:solidFill>
                  <a:prstClr val="black"/>
                </a:solidFill>
                <a:effectLst/>
                <a:uLnTx/>
                <a:uFillTx/>
                <a:latin typeface="+mj-lt"/>
                <a:ea typeface="+mn-ea"/>
                <a:cs typeface="Arial" pitchFamily="34" charset="0"/>
              </a:rPr>
              <a:t> Lonnie Moore</a:t>
            </a:r>
            <a:r>
              <a:rPr kumimoji="0" lang="en-US" sz="1100" b="0" i="0" u="none" strike="noStrike" kern="1200" cap="none" spc="0" normalizeH="0" baseline="0" noProof="0" dirty="0" smtClean="0">
                <a:ln>
                  <a:noFill/>
                </a:ln>
                <a:solidFill>
                  <a:prstClr val="black"/>
                </a:solidFill>
                <a:effectLst/>
                <a:uLnTx/>
                <a:uFillTx/>
                <a:latin typeface="+mj-lt"/>
                <a:ea typeface="+mn-ea"/>
                <a:cs typeface="Arial" pitchFamily="34" charset="0"/>
              </a:rPr>
              <a:t>/619.532.8035/lonnie.c.moore.civ@mail.mil </a:t>
            </a:r>
            <a:endParaRPr kumimoji="0" lang="en-US" sz="1100" b="0" i="0" u="none" strike="noStrike" kern="1200" cap="none" spc="0" normalizeH="0" baseline="0" noProof="0" dirty="0">
              <a:ln>
                <a:noFill/>
              </a:ln>
              <a:solidFill>
                <a:prstClr val="black"/>
              </a:solidFill>
              <a:effectLst/>
              <a:uLnTx/>
              <a:uFillTx/>
              <a:latin typeface="+mj-lt"/>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357"/>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500"/>
                            </p:stCondLst>
                            <p:childTnLst>
                              <p:par>
                                <p:cTn id="29" presetID="22" presetClass="entr" presetSubtype="4"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par>
                          <p:cTn id="32" fill="hold">
                            <p:stCondLst>
                              <p:cond delay="1000"/>
                            </p:stCondLst>
                            <p:childTnLst>
                              <p:par>
                                <p:cTn id="33" presetID="22" presetClass="entr" presetSubtype="4"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par>
                          <p:cTn id="36" fill="hold">
                            <p:stCondLst>
                              <p:cond delay="1500"/>
                            </p:stCondLst>
                            <p:childTnLst>
                              <p:par>
                                <p:cTn id="37" presetID="1" presetClass="entr" presetSubtype="0" fill="hold" nodeType="afterEffect">
                                  <p:stCondLst>
                                    <p:cond delay="500"/>
                                  </p:stCondLst>
                                  <p:childTnLst>
                                    <p:set>
                                      <p:cBhvr>
                                        <p:cTn id="38" dur="1" fill="hold">
                                          <p:stCondLst>
                                            <p:cond delay="0"/>
                                          </p:stCondLst>
                                        </p:cTn>
                                        <p:tgtEl>
                                          <p:spTgt spid="20"/>
                                        </p:tgtEl>
                                        <p:attrNameLst>
                                          <p:attrName>style.visibility</p:attrName>
                                        </p:attrNameLst>
                                      </p:cBhvr>
                                      <p:to>
                                        <p:strVal val="visible"/>
                                      </p:to>
                                    </p:set>
                                  </p:childTnLst>
                                </p:cTn>
                              </p:par>
                            </p:childTnLst>
                          </p:cTn>
                        </p:par>
                        <p:par>
                          <p:cTn id="39" fill="hold">
                            <p:stCondLst>
                              <p:cond delay="2000"/>
                            </p:stCondLst>
                            <p:childTnLst>
                              <p:par>
                                <p:cTn id="40" presetID="1" presetClass="entr" presetSubtype="0"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childTnLst>
                          </p:cTn>
                        </p:par>
                        <p:par>
                          <p:cTn id="42" fill="hold">
                            <p:stCondLst>
                              <p:cond delay="2000"/>
                            </p:stCondLst>
                            <p:childTnLst>
                              <p:par>
                                <p:cTn id="43" presetID="1" presetClass="entr" presetSubtype="0" fill="hold" nodeType="afterEffect">
                                  <p:stCondLst>
                                    <p:cond delay="500"/>
                                  </p:stCondLst>
                                  <p:childTnLst>
                                    <p:set>
                                      <p:cBhvr>
                                        <p:cTn id="44" dur="1" fill="hold">
                                          <p:stCondLst>
                                            <p:cond delay="0"/>
                                          </p:stCondLst>
                                        </p:cTn>
                                        <p:tgtEl>
                                          <p:spTgt spid="4"/>
                                        </p:tgtEl>
                                        <p:attrNameLst>
                                          <p:attrName>style.visibility</p:attrName>
                                        </p:attrNameLst>
                                      </p:cBhvr>
                                      <p:to>
                                        <p:strVal val="visible"/>
                                      </p:to>
                                    </p:set>
                                  </p:childTnLst>
                                </p:cTn>
                              </p:par>
                            </p:childTnLst>
                          </p:cTn>
                        </p:par>
                        <p:par>
                          <p:cTn id="45" fill="hold">
                            <p:stCondLst>
                              <p:cond delay="2500"/>
                            </p:stCondLst>
                            <p:childTnLst>
                              <p:par>
                                <p:cTn id="46" presetID="1" presetClass="entr" presetSubtype="0"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 grpId="0"/>
    </p:bldLst>
  </p:timing>
</p:sld>
</file>

<file path=ppt/theme/theme1.xml><?xml version="1.0" encoding="utf-8"?>
<a:theme xmlns:a="http://schemas.openxmlformats.org/drawingml/2006/main" name="Army_Enterprise-Dual-Brand_Horiztonal_Template">
  <a:themeElements>
    <a:clrScheme name="US Army">
      <a:dk1>
        <a:srgbClr val="000000"/>
      </a:dk1>
      <a:lt1>
        <a:srgbClr val="FFFFFF"/>
      </a:lt1>
      <a:dk2>
        <a:srgbClr val="57584F"/>
      </a:dk2>
      <a:lt2>
        <a:srgbClr val="BDB1A6"/>
      </a:lt2>
      <a:accent1>
        <a:srgbClr val="F9C931"/>
      </a:accent1>
      <a:accent2>
        <a:srgbClr val="778648"/>
      </a:accent2>
      <a:accent3>
        <a:srgbClr val="705C38"/>
      </a:accent3>
      <a:accent4>
        <a:srgbClr val="3E6682"/>
      </a:accent4>
      <a:accent5>
        <a:srgbClr val="663830"/>
      </a:accent5>
      <a:accent6>
        <a:srgbClr val="82786F"/>
      </a:accent6>
      <a:hlink>
        <a:srgbClr val="0070C0"/>
      </a:hlink>
      <a:folHlink>
        <a:srgbClr val="76923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D86147E0DBA341A274A75B85661373" ma:contentTypeVersion="3" ma:contentTypeDescription="Create a new document." ma:contentTypeScope="" ma:versionID="4cebeec031d8594e8c862c1d1853abf9">
  <xsd:schema xmlns:xsd="http://www.w3.org/2001/XMLSchema" xmlns:xs="http://www.w3.org/2001/XMLSchema" xmlns:p="http://schemas.microsoft.com/office/2006/metadata/properties" xmlns:ns2="e9254bad-c079-43e4-a8c5-e02a29016499" xmlns:ns3="f776c3ea-f6a4-4822-bf72-65baaf3ad722" targetNamespace="http://schemas.microsoft.com/office/2006/metadata/properties" ma:root="true" ma:fieldsID="d1ee87778f8d808a52844c0f6ce0df8b" ns2:_="" ns3:_="">
    <xsd:import namespace="e9254bad-c079-43e4-a8c5-e02a29016499"/>
    <xsd:import namespace="f776c3ea-f6a4-4822-bf72-65baaf3ad722"/>
    <xsd:element name="properties">
      <xsd:complexType>
        <xsd:sequence>
          <xsd:element name="documentManagement">
            <xsd:complexType>
              <xsd:all>
                <xsd:element ref="ns2:_dlc_DocId" minOccurs="0"/>
                <xsd:element ref="ns2:_dlc_DocIdUrl" minOccurs="0"/>
                <xsd:element ref="ns2:_dlc_DocIdPersistId" minOccurs="0"/>
                <xsd:element ref="ns3: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254bad-c079-43e4-a8c5-e02a2901649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776c3ea-f6a4-4822-bf72-65baaf3ad722" elementFormDefault="qualified">
    <xsd:import namespace="http://schemas.microsoft.com/office/2006/documentManagement/types"/>
    <xsd:import namespace="http://schemas.microsoft.com/office/infopath/2007/PartnerControls"/>
    <xsd:element name="Category" ma:index="11" nillable="true" ma:displayName="Category" ma:default="Select a Category" ma:format="Dropdown" ma:internalName="Category">
      <xsd:simpleType>
        <xsd:restriction base="dms:Choice">
          <xsd:enumeration value="Select a Category"/>
          <xsd:enumeration value="Archived"/>
          <xsd:enumeration value="Battle Map Updates"/>
          <xsd:enumeration value="Briefing"/>
          <xsd:enumeration value="Course Material"/>
          <xsd:enumeration value="Information Paper"/>
          <xsd:enumeration value="Office Call with TSG"/>
          <xsd:enumeration value="Office Calls with Other GOs/SESs"/>
          <xsd:enumeration value="Over 730 Tables"/>
          <xsd:enumeration value="Over 900 Tables"/>
          <xsd:enumeration value="Talking Points (One-Time)"/>
          <xsd:enumeration value="Talking Points (Recurring)"/>
          <xsd:enumeration value="Weekly Update"/>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Category xmlns="f776c3ea-f6a4-4822-bf72-65baaf3ad722">Briefing</Category>
    <_dlc_DocId xmlns="e9254bad-c079-43e4-a8c5-e02a29016499">M7VEDVYHQFVQ-164-129</_dlc_DocId>
    <_dlc_DocIdUrl xmlns="e9254bad-c079-43e4-a8c5-e02a29016499">
      <Url>https://ecss.hqda.pentagon.mil/agencies/wtc/collaborate/cag/_layouts/DocIdRedir.aspx?ID=M7VEDVYHQFVQ-164-129</Url>
      <Description>M7VEDVYHQFVQ-164-129</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F88C3E1-3F35-465E-BA32-0EF500B7CD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254bad-c079-43e4-a8c5-e02a29016499"/>
    <ds:schemaRef ds:uri="f776c3ea-f6a4-4822-bf72-65baaf3ad7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8B5470-084A-418A-92CE-8D8A1D233E08}">
  <ds:schemaRefs>
    <ds:schemaRef ds:uri="http://schemas.microsoft.com/office/2006/documentManagement/types"/>
    <ds:schemaRef ds:uri="e9254bad-c079-43e4-a8c5-e02a29016499"/>
    <ds:schemaRef ds:uri="http://purl.org/dc/elements/1.1/"/>
    <ds:schemaRef ds:uri="http://purl.org/dc/terms/"/>
    <ds:schemaRef ds:uri="http://schemas.microsoft.com/office/infopath/2007/PartnerControls"/>
    <ds:schemaRef ds:uri="http://purl.org/dc/dcmitype/"/>
    <ds:schemaRef ds:uri="http://schemas.openxmlformats.org/package/2006/metadata/core-properties"/>
    <ds:schemaRef ds:uri="f776c3ea-f6a4-4822-bf72-65baaf3ad722"/>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0F68997-859D-4DF0-9996-24D200E3A379}">
  <ds:schemaRefs>
    <ds:schemaRef ds:uri="http://schemas.microsoft.com/sharepoint/v3/contenttype/forms"/>
  </ds:schemaRefs>
</ds:datastoreItem>
</file>

<file path=customXml/itemProps4.xml><?xml version="1.0" encoding="utf-8"?>
<ds:datastoreItem xmlns:ds="http://schemas.openxmlformats.org/officeDocument/2006/customXml" ds:itemID="{920D5F6F-FE0A-4CC4-98F2-C9951945CB1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Army_Enterprise-Dual-Brand_Horiztonal_Template</Template>
  <TotalTime>10253</TotalTime>
  <Words>2091</Words>
  <Application>Microsoft Office PowerPoint</Application>
  <PresentationFormat>On-screen Show (4:3)</PresentationFormat>
  <Paragraphs>332</Paragraphs>
  <Slides>15</Slides>
  <Notes>9</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Army_Enterprise-Dual-Brand_Horiztonal_Template</vt:lpstr>
      <vt:lpstr>PowerPoint Presentation</vt:lpstr>
      <vt:lpstr>PowerPoint Presentation</vt:lpstr>
      <vt:lpstr>The Army’s Proponent for  Warrior care and Transition</vt:lpstr>
      <vt:lpstr>Warrior Care is an Enduring Requirement</vt:lpstr>
      <vt:lpstr>warrior care and transition program oversight</vt:lpstr>
      <vt:lpstr>PowerPoint Presentation</vt:lpstr>
      <vt:lpstr>PowerPoint Presentation</vt:lpstr>
      <vt:lpstr> Community care – what and why</vt:lpstr>
      <vt:lpstr>Comprehensive  transition  plAN (CTP)</vt:lpstr>
      <vt:lpstr>Career and Education Readiness (CER)</vt:lpstr>
      <vt:lpstr>PowerPoint Presentation</vt:lpstr>
      <vt:lpstr>PowerPoint Presentation</vt:lpstr>
      <vt:lpstr>PowerPoint Presentation</vt:lpstr>
      <vt:lpstr>PowerPoint Presentation</vt:lpstr>
      <vt:lpstr>PowerPoint Presentation</vt:lpstr>
    </vt:vector>
  </TitlesOfParts>
  <Company>Veterans Benefits Administration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Warrior Care and Transition Program Power Point</dc:title>
  <dc:creator>Department of Veterans Affairs, Veterans Benefits Administration,Vocational Rehabilitation and Employment Service, STAFF</dc:creator>
  <cp:keywords>warrior, care, transition, advocacy</cp:keywords>
  <dc:description>This lesson is intended to provide the user with an understanding of the Warrior Care and Transition Program, provde centralized oversight, guidance and advocacy empowering wounded, ill or injured Soldiers, Veterans, and Families through a comprehensive transition plan for successful reintegration back into the force or into the community with dignity, respect and self-determination.</dc:description>
  <cp:lastModifiedBy>Sochar, Lisa</cp:lastModifiedBy>
  <cp:revision>946</cp:revision>
  <cp:lastPrinted>2013-03-08T00:27:58Z</cp:lastPrinted>
  <dcterms:created xsi:type="dcterms:W3CDTF">2013-03-07T16:30:50Z</dcterms:created>
  <dcterms:modified xsi:type="dcterms:W3CDTF">2014-10-09T14:10:40Z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0x01010084D86147E0DBA341A274A75B85661373</vt:lpwstr>
  </property>
  <property fmtid="{D5CDD505-2E9C-101B-9397-08002B2CF9AE}" pid="3" name="_dlc_DocIdItemGuid">
    <vt:lpwstr>44b0319c-0876-4d09-857f-db17223a0e81</vt:lpwstr>
  </property>
  <property fmtid="{D5CDD505-2E9C-101B-9397-08002B2CF9AE}" pid="4" name="Language">
    <vt:lpwstr>en</vt:lpwstr>
  </property>
  <property fmtid="{D5CDD505-2E9C-101B-9397-08002B2CF9AE}" pid="5" name="Reference">
    <vt:lpwstr>Teaching Material</vt:lpwstr>
  </property>
</Properties>
</file>