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359" r:id="rId4"/>
    <p:sldId id="388" r:id="rId5"/>
    <p:sldId id="389" r:id="rId6"/>
    <p:sldId id="390" r:id="rId7"/>
    <p:sldId id="392" r:id="rId8"/>
    <p:sldId id="39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0000"/>
    <a:srgbClr val="BBBBFF"/>
    <a:srgbClr val="ABABFF"/>
    <a:srgbClr val="1D3275"/>
    <a:srgbClr val="0033CC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8" autoAdjust="0"/>
    <p:restoredTop sz="94356" autoAdjust="0"/>
  </p:normalViewPr>
  <p:slideViewPr>
    <p:cSldViewPr>
      <p:cViewPr>
        <p:scale>
          <a:sx n="75" d="100"/>
          <a:sy n="75" d="100"/>
        </p:scale>
        <p:origin x="-630" y="174"/>
      </p:cViewPr>
      <p:guideLst>
        <p:guide orient="horz" pos="216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164" y="-6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0110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047DD1-5BCF-40C1-A8F5-3CADF1E3B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076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8025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E71C225B-4BA2-462F-B2E0-3B7DD776F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6123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 smtClean="0"/>
              <a:t>VBA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A7FEB1-4FAC-4C2B-B25B-B681930B51F2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8013"/>
            <a:ext cx="592137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sz="1600" b="1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4D9C-90B8-4CB8-80B7-2E1E9004B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0"/>
            <a:ext cx="1963737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463" y="0"/>
            <a:ext cx="5740400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348A-0F85-443B-A79C-C712BE4D2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2E08-D1ED-4514-8CD3-CF695067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7B61-3A1B-4C3D-A9E4-81873D299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C855-88D6-492F-8807-38A3713D8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B86D-7ED5-40B2-8157-FF4D18617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A732-E78B-48DB-894A-677EA0D48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B12-A193-4B03-9CA7-451797F00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3DD2-9FE3-4609-B403-7541EE482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pPr>
              <a:defRPr/>
            </a:pPr>
            <a:fld id="{C0B98A25-72C3-42AC-AFA6-7953F0EEE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Training Staff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9530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rgbClr val="1D3275"/>
                </a:solidFill>
                <a:latin typeface="Verdana" pitchFamily="34" charset="0"/>
              </a:rPr>
              <a:t>End Product 930</a:t>
            </a:r>
            <a:endParaRPr lang="en-US" sz="4800" i="1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629400" y="3352800"/>
            <a:ext cx="2514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 smtClean="0">
                <a:latin typeface="Century Schoolbook" pitchFamily="18" charset="0"/>
              </a:rPr>
              <a:t>February </a:t>
            </a:r>
            <a:r>
              <a:rPr lang="en-US" sz="2400" b="1" i="1" dirty="0" smtClean="0">
                <a:latin typeface="Century Schoolbook" pitchFamily="18" charset="0"/>
              </a:rPr>
              <a:t>2014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3276600"/>
            <a:ext cx="251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1D3275"/>
                </a:solidFill>
                <a:latin typeface="Century Schoolbook" pitchFamily="18" charset="0"/>
              </a:rPr>
              <a:t>Compensation Service Training Staff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8F830-42DA-493A-834E-77448722BE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C3FE827-57D5-4F4F-A388-2605371E15C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1D3275"/>
              </a:buClr>
              <a:buFont typeface="Wingdings" panose="05000000000000000000" pitchFamily="2" charset="2"/>
              <a:buChar char="§"/>
              <a:defRPr/>
            </a:pPr>
            <a:r>
              <a:rPr lang="en-US" kern="1200" dirty="0" smtClean="0">
                <a:latin typeface="Arial" pitchFamily="34" charset="0"/>
                <a:cs typeface="Arial" pitchFamily="34" charset="0"/>
              </a:rPr>
              <a:t>Identify when to use End Product 930</a:t>
            </a: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anose="05000000000000000000" pitchFamily="2" charset="2"/>
              <a:buChar char="§"/>
              <a:defRPr/>
            </a:pPr>
            <a:r>
              <a:rPr lang="en-US" kern="1200" dirty="0" smtClean="0">
                <a:latin typeface="Arial" pitchFamily="34" charset="0"/>
                <a:cs typeface="Arial" pitchFamily="34" charset="0"/>
              </a:rPr>
              <a:t>Understand and correctly apply the proper date of claim for End Product 930</a:t>
            </a: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Lesson 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40767-0933-4FCD-BA96-20C01A1320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00CCE1D-ADEB-4F69-AED5-2CEAF2A3EE8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394700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400" smtClean="0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itchFamily="2" charset="2"/>
              <a:buChar char="Ø"/>
            </a:pPr>
            <a:endParaRPr lang="en-US" sz="1400" smtClean="0">
              <a:latin typeface="Arial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2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126" name="Rectangle 6"/>
          <p:cNvSpPr txBox="1">
            <a:spLocks noChangeArrowheads="1"/>
          </p:cNvSpPr>
          <p:nvPr/>
        </p:nvSpPr>
        <p:spPr bwMode="auto">
          <a:xfrm>
            <a:off x="533400" y="14478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1D3275"/>
                </a:solidFill>
                <a:latin typeface="Arial" pitchFamily="34" charset="0"/>
                <a:cs typeface="Arial" pitchFamily="34" charset="0"/>
              </a:rPr>
              <a:t>M21-4 Appendix C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1D3275"/>
                </a:solidFill>
                <a:latin typeface="Arial" pitchFamily="34" charset="0"/>
                <a:cs typeface="Arial" pitchFamily="34" charset="0"/>
              </a:rPr>
              <a:t>38 CFR 3.1(r)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1D3275"/>
                </a:solidFill>
                <a:latin typeface="Arial" pitchFamily="34" charset="0"/>
                <a:cs typeface="Arial" pitchFamily="34" charset="0"/>
              </a:rPr>
              <a:t>Compensation Service Bulletin March 2009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1D3275"/>
                </a:solidFill>
                <a:latin typeface="Arial" pitchFamily="34" charset="0"/>
                <a:cs typeface="Arial" pitchFamily="34" charset="0"/>
              </a:rPr>
              <a:t>Fast Letter 13-10</a:t>
            </a:r>
            <a:endParaRPr lang="en-US" sz="2800" dirty="0">
              <a:solidFill>
                <a:srgbClr val="1D32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EP 930 applies to reviews and issues where no direct labor is performed or that require direct labor but no other EP is applicable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Third digit modifiers should be used with EP 930 when necessary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 Product 930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Corrections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Reviews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Referrals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Folders with attached material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Material that bears incorrect routing symbols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Control applications from claimants on active duty who are patients in VAMCs awaiting discharge from military service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EP 930 is applicable</a:t>
            </a:r>
          </a:p>
        </p:txBody>
      </p:sp>
    </p:spTree>
    <p:extLst>
      <p:ext uri="{BB962C8B-B14F-4D97-AF65-F5344CB8AC3E}">
        <p14:creationId xmlns:p14="http://schemas.microsoft.com/office/powerpoint/2010/main" val="3409011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Workload management (WIPP) reviews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Pre-discharge claims are controlled by 010/110 diaries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Claims “discovered” in the file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EP 930 is </a:t>
            </a:r>
            <a:r>
              <a:rPr lang="en-US" b="1" dirty="0" smtClean="0"/>
              <a:t>not</a:t>
            </a:r>
            <a:r>
              <a:rPr lang="en-US" dirty="0" smtClean="0"/>
              <a:t> applicable</a:t>
            </a:r>
          </a:p>
        </p:txBody>
      </p:sp>
    </p:spTree>
    <p:extLst>
      <p:ext uri="{BB962C8B-B14F-4D97-AF65-F5344CB8AC3E}">
        <p14:creationId xmlns:p14="http://schemas.microsoft.com/office/powerpoint/2010/main" val="280022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Same date as underlying EP which was cleared prematurely</a:t>
            </a:r>
          </a:p>
          <a:p>
            <a:pPr>
              <a:buClr>
                <a:srgbClr val="1D3275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Ensures timely service to Veterans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Date of Claim for EP 930</a:t>
            </a:r>
          </a:p>
        </p:txBody>
      </p:sp>
    </p:spTree>
    <p:extLst>
      <p:ext uri="{BB962C8B-B14F-4D97-AF65-F5344CB8AC3E}">
        <p14:creationId xmlns:p14="http://schemas.microsoft.com/office/powerpoint/2010/main" val="1950355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QUESTIONS</a:t>
            </a: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REVIEW EXERCISE</a:t>
            </a:r>
            <a:endParaRPr lang="en-US" dirty="0">
              <a:latin typeface="Arial" pitchFamily="34" charset="0"/>
            </a:endParaRP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EP 930</a:t>
            </a:r>
          </a:p>
        </p:txBody>
      </p:sp>
    </p:spTree>
    <p:extLst>
      <p:ext uri="{BB962C8B-B14F-4D97-AF65-F5344CB8AC3E}">
        <p14:creationId xmlns:p14="http://schemas.microsoft.com/office/powerpoint/2010/main" val="3567907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2" ma:contentTypeDescription="Create a new document." ma:contentTypeScope="" ma:versionID="6c365028c923d9ffa664fde6e73f74f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638F58-8AD9-40B3-BA71-FA77B8E95CDA}"/>
</file>

<file path=customXml/itemProps2.xml><?xml version="1.0" encoding="utf-8"?>
<ds:datastoreItem xmlns:ds="http://schemas.openxmlformats.org/officeDocument/2006/customXml" ds:itemID="{364D9F61-628C-4A22-82F6-6D4AAE0BCC61}"/>
</file>

<file path=customXml/itemProps3.xml><?xml version="1.0" encoding="utf-8"?>
<ds:datastoreItem xmlns:ds="http://schemas.openxmlformats.org/officeDocument/2006/customXml" ds:itemID="{71532168-37D5-4960-BF86-71945C7CF021}"/>
</file>

<file path=docProps/app.xml><?xml version="1.0" encoding="utf-8"?>
<Properties xmlns="http://schemas.openxmlformats.org/officeDocument/2006/extended-properties" xmlns:vt="http://schemas.openxmlformats.org/officeDocument/2006/docPropsVTypes">
  <Template>C:\DOCUME~1\CAPDPATR\LOCALS~1\Temp\Ppt0000000.pot</Template>
  <TotalTime>126</TotalTime>
  <Words>186</Words>
  <Application>Microsoft Office PowerPoint</Application>
  <PresentationFormat>On-screen Show (4:3)</PresentationFormat>
  <Paragraphs>52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Ppt0000000</vt:lpstr>
      <vt:lpstr>End Product 930</vt:lpstr>
      <vt:lpstr>Lesson Objectives</vt:lpstr>
      <vt:lpstr>References</vt:lpstr>
      <vt:lpstr>End Product 930</vt:lpstr>
      <vt:lpstr>EP 930 is applicable</vt:lpstr>
      <vt:lpstr>EP 930 is not applicable</vt:lpstr>
      <vt:lpstr>Date of Claim for EP 930</vt:lpstr>
      <vt:lpstr>EP 930</vt:lpstr>
    </vt:vector>
  </TitlesOfParts>
  <Company>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Lesson Title&gt;</dc:title>
  <dc:creator>CAPDPATR</dc:creator>
  <cp:lastModifiedBy>Daly, Brenna, VBAVACO</cp:lastModifiedBy>
  <cp:revision>13</cp:revision>
  <cp:lastPrinted>2000-11-13T16:27:02Z</cp:lastPrinted>
  <dcterms:created xsi:type="dcterms:W3CDTF">2011-04-13T12:48:41Z</dcterms:created>
  <dcterms:modified xsi:type="dcterms:W3CDTF">2014-02-19T16:23:43Z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0x0101003DB869E3E810774AA7B17315F3F50FE5</vt:lpwstr>
  </property>
</Properties>
</file>