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52" r:id="rId4"/>
  </p:sldMasterIdLst>
  <p:notesMasterIdLst>
    <p:notesMasterId r:id="rId22"/>
  </p:notesMasterIdLst>
  <p:handoutMasterIdLst>
    <p:handoutMasterId r:id="rId23"/>
  </p:handoutMasterIdLst>
  <p:sldIdLst>
    <p:sldId id="256" r:id="rId5"/>
    <p:sldId id="390" r:id="rId6"/>
    <p:sldId id="359" r:id="rId7"/>
    <p:sldId id="391" r:id="rId8"/>
    <p:sldId id="392" r:id="rId9"/>
    <p:sldId id="393" r:id="rId10"/>
    <p:sldId id="394" r:id="rId11"/>
    <p:sldId id="395" r:id="rId12"/>
    <p:sldId id="396" r:id="rId13"/>
    <p:sldId id="399" r:id="rId14"/>
    <p:sldId id="397" r:id="rId15"/>
    <p:sldId id="401" r:id="rId16"/>
    <p:sldId id="398" r:id="rId17"/>
    <p:sldId id="400" r:id="rId18"/>
    <p:sldId id="402" r:id="rId19"/>
    <p:sldId id="403" r:id="rId20"/>
    <p:sldId id="357" r:id="rId21"/>
  </p:sldIdLst>
  <p:sldSz cx="9144000" cy="6858000" type="screen4x3"/>
  <p:notesSz cx="7010400" cy="9296400"/>
  <p:defaultTextStyle>
    <a:defPPr>
      <a:defRPr lang="en-US"/>
    </a:defPPr>
    <a:lvl1pPr algn="l" rtl="0" fontAlgn="base">
      <a:spcBef>
        <a:spcPct val="0"/>
      </a:spcBef>
      <a:spcAft>
        <a:spcPct val="0"/>
      </a:spcAft>
      <a:defRPr sz="3200" kern="1200">
        <a:solidFill>
          <a:schemeClr val="tx1"/>
        </a:solidFill>
        <a:latin typeface="Tahoma" pitchFamily="34" charset="0"/>
        <a:ea typeface="+mn-ea"/>
        <a:cs typeface="+mn-cs"/>
      </a:defRPr>
    </a:lvl1pPr>
    <a:lvl2pPr marL="457200" algn="l" rtl="0" fontAlgn="base">
      <a:spcBef>
        <a:spcPct val="0"/>
      </a:spcBef>
      <a:spcAft>
        <a:spcPct val="0"/>
      </a:spcAft>
      <a:defRPr sz="3200" kern="1200">
        <a:solidFill>
          <a:schemeClr val="tx1"/>
        </a:solidFill>
        <a:latin typeface="Tahoma" pitchFamily="34" charset="0"/>
        <a:ea typeface="+mn-ea"/>
        <a:cs typeface="+mn-cs"/>
      </a:defRPr>
    </a:lvl2pPr>
    <a:lvl3pPr marL="914400" algn="l" rtl="0" fontAlgn="base">
      <a:spcBef>
        <a:spcPct val="0"/>
      </a:spcBef>
      <a:spcAft>
        <a:spcPct val="0"/>
      </a:spcAft>
      <a:defRPr sz="3200" kern="1200">
        <a:solidFill>
          <a:schemeClr val="tx1"/>
        </a:solidFill>
        <a:latin typeface="Tahoma" pitchFamily="34" charset="0"/>
        <a:ea typeface="+mn-ea"/>
        <a:cs typeface="+mn-cs"/>
      </a:defRPr>
    </a:lvl3pPr>
    <a:lvl4pPr marL="1371600" algn="l" rtl="0" fontAlgn="base">
      <a:spcBef>
        <a:spcPct val="0"/>
      </a:spcBef>
      <a:spcAft>
        <a:spcPct val="0"/>
      </a:spcAft>
      <a:defRPr sz="3200" kern="1200">
        <a:solidFill>
          <a:schemeClr val="tx1"/>
        </a:solidFill>
        <a:latin typeface="Tahoma" pitchFamily="34" charset="0"/>
        <a:ea typeface="+mn-ea"/>
        <a:cs typeface="+mn-cs"/>
      </a:defRPr>
    </a:lvl4pPr>
    <a:lvl5pPr marL="1828800" algn="l" rtl="0" fontAlgn="base">
      <a:spcBef>
        <a:spcPct val="0"/>
      </a:spcBef>
      <a:spcAft>
        <a:spcPct val="0"/>
      </a:spcAft>
      <a:defRPr sz="3200" kern="1200">
        <a:solidFill>
          <a:schemeClr val="tx1"/>
        </a:solidFill>
        <a:latin typeface="Tahoma" pitchFamily="34" charset="0"/>
        <a:ea typeface="+mn-ea"/>
        <a:cs typeface="+mn-cs"/>
      </a:defRPr>
    </a:lvl5pPr>
    <a:lvl6pPr marL="2286000" algn="l" defTabSz="914400" rtl="0" eaLnBrk="1" latinLnBrk="0" hangingPunct="1">
      <a:defRPr sz="3200" kern="1200">
        <a:solidFill>
          <a:schemeClr val="tx1"/>
        </a:solidFill>
        <a:latin typeface="Tahoma" pitchFamily="34" charset="0"/>
        <a:ea typeface="+mn-ea"/>
        <a:cs typeface="+mn-cs"/>
      </a:defRPr>
    </a:lvl6pPr>
    <a:lvl7pPr marL="2743200" algn="l" defTabSz="914400" rtl="0" eaLnBrk="1" latinLnBrk="0" hangingPunct="1">
      <a:defRPr sz="3200" kern="1200">
        <a:solidFill>
          <a:schemeClr val="tx1"/>
        </a:solidFill>
        <a:latin typeface="Tahoma" pitchFamily="34" charset="0"/>
        <a:ea typeface="+mn-ea"/>
        <a:cs typeface="+mn-cs"/>
      </a:defRPr>
    </a:lvl7pPr>
    <a:lvl8pPr marL="3200400" algn="l" defTabSz="914400" rtl="0" eaLnBrk="1" latinLnBrk="0" hangingPunct="1">
      <a:defRPr sz="3200" kern="1200">
        <a:solidFill>
          <a:schemeClr val="tx1"/>
        </a:solidFill>
        <a:latin typeface="Tahoma" pitchFamily="34" charset="0"/>
        <a:ea typeface="+mn-ea"/>
        <a:cs typeface="+mn-cs"/>
      </a:defRPr>
    </a:lvl8pPr>
    <a:lvl9pPr marL="3657600" algn="l" defTabSz="914400" rtl="0" eaLnBrk="1" latinLnBrk="0" hangingPunct="1">
      <a:defRPr sz="3200" kern="1200">
        <a:solidFill>
          <a:schemeClr val="tx1"/>
        </a:solidFill>
        <a:latin typeface="Tahoma" pitchFamily="34"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epartment of Veterans Affairs" initials="DoVA"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CC"/>
    <a:srgbClr val="000066"/>
    <a:srgbClr val="CC0000"/>
    <a:srgbClr val="BBBBFF"/>
    <a:srgbClr val="ABABFF"/>
    <a:srgbClr val="1D3275"/>
    <a:srgbClr val="0033CC"/>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838" autoAdjust="0"/>
    <p:restoredTop sz="94356" autoAdjust="0"/>
  </p:normalViewPr>
  <p:slideViewPr>
    <p:cSldViewPr>
      <p:cViewPr>
        <p:scale>
          <a:sx n="100" d="100"/>
          <a:sy n="100" d="100"/>
        </p:scale>
        <p:origin x="-480" y="-156"/>
      </p:cViewPr>
      <p:guideLst>
        <p:guide orient="horz" pos="2160"/>
        <p:guide pos="307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p:scale>
          <a:sx n="75" d="100"/>
          <a:sy n="75" d="100"/>
        </p:scale>
        <p:origin x="-1164" y="-60"/>
      </p:cViewPr>
      <p:guideLst>
        <p:guide orient="horz" pos="2927"/>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043238" cy="471488"/>
          </a:xfrm>
          <a:prstGeom prst="rect">
            <a:avLst/>
          </a:prstGeom>
          <a:noFill/>
          <a:ln w="9525">
            <a:noFill/>
            <a:miter lim="800000"/>
            <a:headEnd/>
            <a:tailEnd/>
          </a:ln>
        </p:spPr>
        <p:txBody>
          <a:bodyPr vert="horz" wrap="square" lIns="92520" tIns="46261" rIns="92520" bIns="46261" numCol="1" anchor="t" anchorCtr="0" compatLnSpc="1">
            <a:prstTxWarp prst="textNoShape">
              <a:avLst/>
            </a:prstTxWarp>
          </a:bodyPr>
          <a:lstStyle>
            <a:lvl1pPr defTabSz="930275" eaLnBrk="0" hangingPunct="0">
              <a:defRPr sz="1200">
                <a:latin typeface="Times New Roman" pitchFamily="18" charset="0"/>
              </a:defRPr>
            </a:lvl1pPr>
          </a:lstStyle>
          <a:p>
            <a:pPr>
              <a:defRPr/>
            </a:pPr>
            <a:r>
              <a:rPr lang="en-US" dirty="0"/>
              <a:t>VBA Overview</a:t>
            </a:r>
          </a:p>
        </p:txBody>
      </p:sp>
      <p:sp>
        <p:nvSpPr>
          <p:cNvPr id="4099" name="Rectangle 3"/>
          <p:cNvSpPr>
            <a:spLocks noGrp="1" noChangeArrowheads="1"/>
          </p:cNvSpPr>
          <p:nvPr>
            <p:ph type="dt" sz="quarter" idx="1"/>
          </p:nvPr>
        </p:nvSpPr>
        <p:spPr bwMode="auto">
          <a:xfrm>
            <a:off x="3981450" y="0"/>
            <a:ext cx="3041650" cy="471488"/>
          </a:xfrm>
          <a:prstGeom prst="rect">
            <a:avLst/>
          </a:prstGeom>
          <a:noFill/>
          <a:ln w="9525">
            <a:noFill/>
            <a:miter lim="800000"/>
            <a:headEnd/>
            <a:tailEnd/>
          </a:ln>
        </p:spPr>
        <p:txBody>
          <a:bodyPr vert="horz" wrap="square" lIns="92520" tIns="46261" rIns="92520" bIns="46261" numCol="1" anchor="t" anchorCtr="0" compatLnSpc="1">
            <a:prstTxWarp prst="textNoShape">
              <a:avLst/>
            </a:prstTxWarp>
          </a:bodyPr>
          <a:lstStyle>
            <a:lvl1pPr algn="r" defTabSz="930275" eaLnBrk="0" hangingPunct="0">
              <a:defRPr sz="1200"/>
            </a:lvl1pPr>
          </a:lstStyle>
          <a:p>
            <a:pPr>
              <a:defRPr/>
            </a:pPr>
            <a:endParaRPr lang="en-US" dirty="0">
              <a:latin typeface="Times New Roman" panose="02020603050405020304" pitchFamily="18" charset="0"/>
            </a:endParaRPr>
          </a:p>
        </p:txBody>
      </p:sp>
      <p:sp>
        <p:nvSpPr>
          <p:cNvPr id="4100" name="Rectangle 4"/>
          <p:cNvSpPr>
            <a:spLocks noGrp="1" noChangeArrowheads="1"/>
          </p:cNvSpPr>
          <p:nvPr>
            <p:ph type="ftr" sz="quarter" idx="2"/>
          </p:nvPr>
        </p:nvSpPr>
        <p:spPr bwMode="auto">
          <a:xfrm>
            <a:off x="0" y="8801100"/>
            <a:ext cx="3043238" cy="471488"/>
          </a:xfrm>
          <a:prstGeom prst="rect">
            <a:avLst/>
          </a:prstGeom>
          <a:noFill/>
          <a:ln w="9525">
            <a:noFill/>
            <a:miter lim="800000"/>
            <a:headEnd/>
            <a:tailEnd/>
          </a:ln>
        </p:spPr>
        <p:txBody>
          <a:bodyPr vert="horz" wrap="square" lIns="92520" tIns="46261" rIns="92520" bIns="46261" numCol="1" anchor="b" anchorCtr="0" compatLnSpc="1">
            <a:prstTxWarp prst="textNoShape">
              <a:avLst/>
            </a:prstTxWarp>
          </a:bodyPr>
          <a:lstStyle>
            <a:lvl1pPr defTabSz="930275" eaLnBrk="0" hangingPunct="0">
              <a:defRPr sz="1200">
                <a:latin typeface="Times New Roman" pitchFamily="18" charset="0"/>
              </a:defRPr>
            </a:lvl1pPr>
          </a:lstStyle>
          <a:p>
            <a:pPr>
              <a:defRPr/>
            </a:pPr>
            <a:endParaRPr lang="en-US" dirty="0"/>
          </a:p>
        </p:txBody>
      </p:sp>
      <p:sp>
        <p:nvSpPr>
          <p:cNvPr id="4101" name="Rectangle 5"/>
          <p:cNvSpPr>
            <a:spLocks noGrp="1" noChangeArrowheads="1"/>
          </p:cNvSpPr>
          <p:nvPr>
            <p:ph type="sldNum" sz="quarter" idx="3"/>
          </p:nvPr>
        </p:nvSpPr>
        <p:spPr bwMode="auto">
          <a:xfrm>
            <a:off x="3981450" y="8801100"/>
            <a:ext cx="3041650" cy="471488"/>
          </a:xfrm>
          <a:prstGeom prst="rect">
            <a:avLst/>
          </a:prstGeom>
          <a:noFill/>
          <a:ln w="9525">
            <a:noFill/>
            <a:miter lim="800000"/>
            <a:headEnd/>
            <a:tailEnd/>
          </a:ln>
        </p:spPr>
        <p:txBody>
          <a:bodyPr vert="horz" wrap="square" lIns="92520" tIns="46261" rIns="92520" bIns="46261" numCol="1" anchor="b" anchorCtr="0" compatLnSpc="1">
            <a:prstTxWarp prst="textNoShape">
              <a:avLst/>
            </a:prstTxWarp>
          </a:bodyPr>
          <a:lstStyle>
            <a:lvl1pPr algn="r" defTabSz="930275" eaLnBrk="0" hangingPunct="0">
              <a:defRPr sz="1200">
                <a:latin typeface="Times New Roman" pitchFamily="18" charset="0"/>
              </a:defRPr>
            </a:lvl1pPr>
          </a:lstStyle>
          <a:p>
            <a:pPr>
              <a:defRPr/>
            </a:pPr>
            <a:fld id="{89047DD1-5BCF-40C1-A8F5-3CADF1E3B1CA}" type="slidenum">
              <a:rPr lang="en-US"/>
              <a:pPr>
                <a:defRPr/>
              </a:pPr>
              <a:t>‹#›</a:t>
            </a:fld>
            <a:endParaRPr lang="en-US" dirty="0"/>
          </a:p>
        </p:txBody>
      </p:sp>
    </p:spTree>
    <p:extLst>
      <p:ext uri="{BB962C8B-B14F-4D97-AF65-F5344CB8AC3E}">
        <p14:creationId xmlns:p14="http://schemas.microsoft.com/office/powerpoint/2010/main" val="764107682"/>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3038475" cy="469900"/>
          </a:xfrm>
          <a:prstGeom prst="rect">
            <a:avLst/>
          </a:prstGeom>
          <a:noFill/>
          <a:ln w="9525">
            <a:noFill/>
            <a:miter lim="800000"/>
            <a:headEnd/>
            <a:tailEnd/>
          </a:ln>
        </p:spPr>
        <p:txBody>
          <a:bodyPr vert="horz" wrap="square" lIns="92520" tIns="46261" rIns="92520" bIns="46261" numCol="1" anchor="t" anchorCtr="0" compatLnSpc="1">
            <a:prstTxWarp prst="textNoShape">
              <a:avLst/>
            </a:prstTxWarp>
          </a:bodyPr>
          <a:lstStyle>
            <a:lvl1pPr defTabSz="928688" eaLnBrk="0" hangingPunct="0">
              <a:defRPr sz="1200">
                <a:latin typeface="Times New Roman" panose="02020603050405020304" pitchFamily="18" charset="0"/>
              </a:defRPr>
            </a:lvl1pPr>
          </a:lstStyle>
          <a:p>
            <a:pPr>
              <a:defRPr/>
            </a:pPr>
            <a:r>
              <a:rPr lang="en-US" dirty="0" smtClean="0"/>
              <a:t>VBA Overview</a:t>
            </a:r>
            <a:endParaRPr lang="en-US" dirty="0"/>
          </a:p>
        </p:txBody>
      </p:sp>
      <p:sp>
        <p:nvSpPr>
          <p:cNvPr id="2051" name="Rectangle 3"/>
          <p:cNvSpPr>
            <a:spLocks noGrp="1" noChangeArrowheads="1"/>
          </p:cNvSpPr>
          <p:nvPr>
            <p:ph type="dt" idx="1"/>
          </p:nvPr>
        </p:nvSpPr>
        <p:spPr bwMode="auto">
          <a:xfrm>
            <a:off x="3971925" y="0"/>
            <a:ext cx="3038475" cy="469900"/>
          </a:xfrm>
          <a:prstGeom prst="rect">
            <a:avLst/>
          </a:prstGeom>
          <a:noFill/>
          <a:ln w="9525">
            <a:noFill/>
            <a:miter lim="800000"/>
            <a:headEnd/>
            <a:tailEnd/>
          </a:ln>
        </p:spPr>
        <p:txBody>
          <a:bodyPr vert="horz" wrap="square" lIns="92520" tIns="46261" rIns="92520" bIns="46261" numCol="1" anchor="t" anchorCtr="0" compatLnSpc="1">
            <a:prstTxWarp prst="textNoShape">
              <a:avLst/>
            </a:prstTxWarp>
          </a:bodyPr>
          <a:lstStyle>
            <a:lvl1pPr algn="r" defTabSz="928688" eaLnBrk="0" hangingPunct="0">
              <a:defRPr sz="1200">
                <a:latin typeface="Times New Roman" panose="02020603050405020304" pitchFamily="18" charset="0"/>
              </a:defRPr>
            </a:lvl1pPr>
          </a:lstStyle>
          <a:p>
            <a:pPr>
              <a:defRPr/>
            </a:pPr>
            <a:endParaRPr lang="en-US" dirty="0"/>
          </a:p>
        </p:txBody>
      </p:sp>
      <p:sp>
        <p:nvSpPr>
          <p:cNvPr id="8196" name="Rectangle 4"/>
          <p:cNvSpPr>
            <a:spLocks noGrp="1" noRot="1" noChangeAspect="1" noChangeArrowheads="1" noTextEdit="1"/>
          </p:cNvSpPr>
          <p:nvPr>
            <p:ph type="sldImg" idx="2"/>
          </p:nvPr>
        </p:nvSpPr>
        <p:spPr bwMode="auto">
          <a:xfrm>
            <a:off x="1211263" y="708025"/>
            <a:ext cx="4594225" cy="3444875"/>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35038" y="4389438"/>
            <a:ext cx="5140325" cy="4233862"/>
          </a:xfrm>
          <a:prstGeom prst="rect">
            <a:avLst/>
          </a:prstGeom>
          <a:noFill/>
          <a:ln w="9525">
            <a:noFill/>
            <a:miter lim="800000"/>
            <a:headEnd/>
            <a:tailEnd/>
          </a:ln>
        </p:spPr>
        <p:txBody>
          <a:bodyPr vert="horz" wrap="square" lIns="92520" tIns="46261" rIns="92520" bIns="46261" numCol="1" anchor="t" anchorCtr="0" compatLnSpc="1">
            <a:prstTxWarp prst="textNoShape">
              <a:avLst/>
            </a:prstTxWarp>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2054" name="Rectangle 6"/>
          <p:cNvSpPr>
            <a:spLocks noGrp="1" noChangeArrowheads="1"/>
          </p:cNvSpPr>
          <p:nvPr>
            <p:ph type="ftr" sz="quarter" idx="4"/>
          </p:nvPr>
        </p:nvSpPr>
        <p:spPr bwMode="auto">
          <a:xfrm>
            <a:off x="0" y="8856663"/>
            <a:ext cx="3038475" cy="469900"/>
          </a:xfrm>
          <a:prstGeom prst="rect">
            <a:avLst/>
          </a:prstGeom>
          <a:noFill/>
          <a:ln w="9525">
            <a:noFill/>
            <a:miter lim="800000"/>
            <a:headEnd/>
            <a:tailEnd/>
          </a:ln>
        </p:spPr>
        <p:txBody>
          <a:bodyPr vert="horz" wrap="square" lIns="92520" tIns="46261" rIns="92520" bIns="46261" numCol="1" anchor="b" anchorCtr="0" compatLnSpc="1">
            <a:prstTxWarp prst="textNoShape">
              <a:avLst/>
            </a:prstTxWarp>
          </a:bodyPr>
          <a:lstStyle>
            <a:lvl1pPr defTabSz="928688" eaLnBrk="0" hangingPunct="0">
              <a:defRPr sz="1200">
                <a:latin typeface="Times New Roman" panose="02020603050405020304" pitchFamily="18" charset="0"/>
              </a:defRPr>
            </a:lvl1pPr>
          </a:lstStyle>
          <a:p>
            <a:pPr>
              <a:defRPr/>
            </a:pPr>
            <a:endParaRPr lang="en-US" dirty="0"/>
          </a:p>
        </p:txBody>
      </p:sp>
      <p:sp>
        <p:nvSpPr>
          <p:cNvPr id="2055" name="Rectangle 7"/>
          <p:cNvSpPr>
            <a:spLocks noGrp="1" noChangeArrowheads="1"/>
          </p:cNvSpPr>
          <p:nvPr>
            <p:ph type="sldNum" sz="quarter" idx="5"/>
          </p:nvPr>
        </p:nvSpPr>
        <p:spPr bwMode="auto">
          <a:xfrm>
            <a:off x="3971925" y="8856663"/>
            <a:ext cx="3038475" cy="469900"/>
          </a:xfrm>
          <a:prstGeom prst="rect">
            <a:avLst/>
          </a:prstGeom>
          <a:noFill/>
          <a:ln w="9525">
            <a:noFill/>
            <a:miter lim="800000"/>
            <a:headEnd/>
            <a:tailEnd/>
          </a:ln>
        </p:spPr>
        <p:txBody>
          <a:bodyPr vert="horz" wrap="square" lIns="92520" tIns="46261" rIns="92520" bIns="46261" numCol="1" anchor="b" anchorCtr="0" compatLnSpc="1">
            <a:prstTxWarp prst="textNoShape">
              <a:avLst/>
            </a:prstTxWarp>
          </a:bodyPr>
          <a:lstStyle>
            <a:lvl1pPr algn="r" defTabSz="928688" eaLnBrk="0" hangingPunct="0">
              <a:defRPr sz="1200">
                <a:latin typeface="Times New Roman" panose="02020603050405020304" pitchFamily="18" charset="0"/>
              </a:defRPr>
            </a:lvl1pPr>
          </a:lstStyle>
          <a:p>
            <a:pPr>
              <a:defRPr/>
            </a:pPr>
            <a:fld id="{E71C225B-4BA2-462F-B2E0-3B7DD776FF5E}" type="slidenum">
              <a:rPr lang="en-US" smtClean="0"/>
              <a:pPr>
                <a:defRPr/>
              </a:pPr>
              <a:t>‹#›</a:t>
            </a:fld>
            <a:endParaRPr lang="en-US" dirty="0"/>
          </a:p>
        </p:txBody>
      </p:sp>
    </p:spTree>
    <p:extLst>
      <p:ext uri="{BB962C8B-B14F-4D97-AF65-F5344CB8AC3E}">
        <p14:creationId xmlns:p14="http://schemas.microsoft.com/office/powerpoint/2010/main" val="3212161236"/>
      </p:ext>
    </p:extLst>
  </p:cSld>
  <p:clrMap bg1="lt1" tx1="dk1" bg2="lt2" tx2="dk2" accent1="accent1" accent2="accent2" accent3="accent3" accent4="accent4" accent5="accent5" accent6="accent6" hlink="hlink" folHlink="folHlink"/>
  <p:hf dt="0"/>
  <p:notesStyle>
    <a:lvl1pPr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eaLnBrk="0" hangingPunct="0">
              <a:defRPr sz="3200">
                <a:solidFill>
                  <a:schemeClr val="tx1"/>
                </a:solidFill>
                <a:latin typeface="Tahoma" pitchFamily="34" charset="0"/>
              </a:defRPr>
            </a:lvl1pPr>
            <a:lvl2pPr marL="742950" indent="-285750" defTabSz="928688" eaLnBrk="0" hangingPunct="0">
              <a:defRPr sz="3200">
                <a:solidFill>
                  <a:schemeClr val="tx1"/>
                </a:solidFill>
                <a:latin typeface="Tahoma" pitchFamily="34" charset="0"/>
              </a:defRPr>
            </a:lvl2pPr>
            <a:lvl3pPr marL="1143000" indent="-228600" defTabSz="928688" eaLnBrk="0" hangingPunct="0">
              <a:defRPr sz="3200">
                <a:solidFill>
                  <a:schemeClr val="tx1"/>
                </a:solidFill>
                <a:latin typeface="Tahoma" pitchFamily="34" charset="0"/>
              </a:defRPr>
            </a:lvl3pPr>
            <a:lvl4pPr marL="1600200" indent="-228600" defTabSz="928688" eaLnBrk="0" hangingPunct="0">
              <a:defRPr sz="3200">
                <a:solidFill>
                  <a:schemeClr val="tx1"/>
                </a:solidFill>
                <a:latin typeface="Tahoma" pitchFamily="34" charset="0"/>
              </a:defRPr>
            </a:lvl4pPr>
            <a:lvl5pPr marL="2057400" indent="-228600" defTabSz="928688" eaLnBrk="0" hangingPunct="0">
              <a:defRPr sz="3200">
                <a:solidFill>
                  <a:schemeClr val="tx1"/>
                </a:solidFill>
                <a:latin typeface="Tahoma" pitchFamily="34" charset="0"/>
              </a:defRPr>
            </a:lvl5pPr>
            <a:lvl6pPr marL="2514600" indent="-228600" defTabSz="928688" eaLnBrk="0" fontAlgn="base" hangingPunct="0">
              <a:spcBef>
                <a:spcPct val="0"/>
              </a:spcBef>
              <a:spcAft>
                <a:spcPct val="0"/>
              </a:spcAft>
              <a:defRPr sz="3200">
                <a:solidFill>
                  <a:schemeClr val="tx1"/>
                </a:solidFill>
                <a:latin typeface="Tahoma" pitchFamily="34" charset="0"/>
              </a:defRPr>
            </a:lvl6pPr>
            <a:lvl7pPr marL="2971800" indent="-228600" defTabSz="928688" eaLnBrk="0" fontAlgn="base" hangingPunct="0">
              <a:spcBef>
                <a:spcPct val="0"/>
              </a:spcBef>
              <a:spcAft>
                <a:spcPct val="0"/>
              </a:spcAft>
              <a:defRPr sz="3200">
                <a:solidFill>
                  <a:schemeClr val="tx1"/>
                </a:solidFill>
                <a:latin typeface="Tahoma" pitchFamily="34" charset="0"/>
              </a:defRPr>
            </a:lvl7pPr>
            <a:lvl8pPr marL="3429000" indent="-228600" defTabSz="928688" eaLnBrk="0" fontAlgn="base" hangingPunct="0">
              <a:spcBef>
                <a:spcPct val="0"/>
              </a:spcBef>
              <a:spcAft>
                <a:spcPct val="0"/>
              </a:spcAft>
              <a:defRPr sz="3200">
                <a:solidFill>
                  <a:schemeClr val="tx1"/>
                </a:solidFill>
                <a:latin typeface="Tahoma" pitchFamily="34" charset="0"/>
              </a:defRPr>
            </a:lvl8pPr>
            <a:lvl9pPr marL="3886200" indent="-228600" defTabSz="928688" eaLnBrk="0" fontAlgn="base" hangingPunct="0">
              <a:spcBef>
                <a:spcPct val="0"/>
              </a:spcBef>
              <a:spcAft>
                <a:spcPct val="0"/>
              </a:spcAft>
              <a:defRPr sz="3200">
                <a:solidFill>
                  <a:schemeClr val="tx1"/>
                </a:solidFill>
                <a:latin typeface="Tahoma" pitchFamily="34" charset="0"/>
              </a:defRPr>
            </a:lvl9pPr>
          </a:lstStyle>
          <a:p>
            <a:r>
              <a:rPr lang="en-US" sz="1200" dirty="0" smtClean="0">
                <a:latin typeface="Times New Roman" panose="02020603050405020304" pitchFamily="18" charset="0"/>
              </a:rPr>
              <a:t>VBA Overview</a:t>
            </a:r>
          </a:p>
        </p:txBody>
      </p:sp>
      <p:sp>
        <p:nvSpPr>
          <p:cNvPr id="921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eaLnBrk="0" hangingPunct="0">
              <a:defRPr sz="3200">
                <a:solidFill>
                  <a:schemeClr val="tx1"/>
                </a:solidFill>
                <a:latin typeface="Tahoma" pitchFamily="34" charset="0"/>
              </a:defRPr>
            </a:lvl1pPr>
            <a:lvl2pPr marL="742950" indent="-285750" defTabSz="928688" eaLnBrk="0" hangingPunct="0">
              <a:defRPr sz="3200">
                <a:solidFill>
                  <a:schemeClr val="tx1"/>
                </a:solidFill>
                <a:latin typeface="Tahoma" pitchFamily="34" charset="0"/>
              </a:defRPr>
            </a:lvl2pPr>
            <a:lvl3pPr marL="1143000" indent="-228600" defTabSz="928688" eaLnBrk="0" hangingPunct="0">
              <a:defRPr sz="3200">
                <a:solidFill>
                  <a:schemeClr val="tx1"/>
                </a:solidFill>
                <a:latin typeface="Tahoma" pitchFamily="34" charset="0"/>
              </a:defRPr>
            </a:lvl3pPr>
            <a:lvl4pPr marL="1600200" indent="-228600" defTabSz="928688" eaLnBrk="0" hangingPunct="0">
              <a:defRPr sz="3200">
                <a:solidFill>
                  <a:schemeClr val="tx1"/>
                </a:solidFill>
                <a:latin typeface="Tahoma" pitchFamily="34" charset="0"/>
              </a:defRPr>
            </a:lvl4pPr>
            <a:lvl5pPr marL="2057400" indent="-228600" defTabSz="928688" eaLnBrk="0" hangingPunct="0">
              <a:defRPr sz="3200">
                <a:solidFill>
                  <a:schemeClr val="tx1"/>
                </a:solidFill>
                <a:latin typeface="Tahoma" pitchFamily="34" charset="0"/>
              </a:defRPr>
            </a:lvl5pPr>
            <a:lvl6pPr marL="2514600" indent="-228600" defTabSz="928688" eaLnBrk="0" fontAlgn="base" hangingPunct="0">
              <a:spcBef>
                <a:spcPct val="0"/>
              </a:spcBef>
              <a:spcAft>
                <a:spcPct val="0"/>
              </a:spcAft>
              <a:defRPr sz="3200">
                <a:solidFill>
                  <a:schemeClr val="tx1"/>
                </a:solidFill>
                <a:latin typeface="Tahoma" pitchFamily="34" charset="0"/>
              </a:defRPr>
            </a:lvl6pPr>
            <a:lvl7pPr marL="2971800" indent="-228600" defTabSz="928688" eaLnBrk="0" fontAlgn="base" hangingPunct="0">
              <a:spcBef>
                <a:spcPct val="0"/>
              </a:spcBef>
              <a:spcAft>
                <a:spcPct val="0"/>
              </a:spcAft>
              <a:defRPr sz="3200">
                <a:solidFill>
                  <a:schemeClr val="tx1"/>
                </a:solidFill>
                <a:latin typeface="Tahoma" pitchFamily="34" charset="0"/>
              </a:defRPr>
            </a:lvl7pPr>
            <a:lvl8pPr marL="3429000" indent="-228600" defTabSz="928688" eaLnBrk="0" fontAlgn="base" hangingPunct="0">
              <a:spcBef>
                <a:spcPct val="0"/>
              </a:spcBef>
              <a:spcAft>
                <a:spcPct val="0"/>
              </a:spcAft>
              <a:defRPr sz="3200">
                <a:solidFill>
                  <a:schemeClr val="tx1"/>
                </a:solidFill>
                <a:latin typeface="Tahoma" pitchFamily="34" charset="0"/>
              </a:defRPr>
            </a:lvl8pPr>
            <a:lvl9pPr marL="3886200" indent="-228600" defTabSz="928688" eaLnBrk="0" fontAlgn="base" hangingPunct="0">
              <a:spcBef>
                <a:spcPct val="0"/>
              </a:spcBef>
              <a:spcAft>
                <a:spcPct val="0"/>
              </a:spcAft>
              <a:defRPr sz="3200">
                <a:solidFill>
                  <a:schemeClr val="tx1"/>
                </a:solidFill>
                <a:latin typeface="Tahoma" pitchFamily="34" charset="0"/>
              </a:defRPr>
            </a:lvl9pPr>
          </a:lstStyle>
          <a:p>
            <a:fld id="{19A7FEB1-4FAC-4C2B-B25B-B681930B51F2}" type="slidenum">
              <a:rPr lang="en-US" sz="1200" smtClean="0">
                <a:latin typeface="Times New Roman" panose="02020603050405020304" pitchFamily="18" charset="0"/>
              </a:rPr>
              <a:pPr/>
              <a:t>1</a:t>
            </a:fld>
            <a:endParaRPr lang="en-US" sz="1200" dirty="0" smtClean="0">
              <a:latin typeface="Times New Roman" panose="02020603050405020304" pitchFamily="18" charset="0"/>
            </a:endParaRPr>
          </a:p>
        </p:txBody>
      </p:sp>
      <p:sp>
        <p:nvSpPr>
          <p:cNvPr id="9220" name="Rectangle 2"/>
          <p:cNvSpPr>
            <a:spLocks noGrp="1" noRot="1" noChangeAspect="1" noChangeArrowheads="1" noTextEdit="1"/>
          </p:cNvSpPr>
          <p:nvPr>
            <p:ph type="sldImg"/>
          </p:nvPr>
        </p:nvSpPr>
        <p:spPr>
          <a:xfrm>
            <a:off x="1182688" y="698500"/>
            <a:ext cx="4646612" cy="3484563"/>
          </a:xfrm>
          <a:ln/>
        </p:spPr>
      </p:sp>
      <p:sp>
        <p:nvSpPr>
          <p:cNvPr id="9221" name="Rectangle 3"/>
          <p:cNvSpPr>
            <a:spLocks noGrp="1" noChangeArrowheads="1"/>
          </p:cNvSpPr>
          <p:nvPr>
            <p:ph type="body" idx="1"/>
          </p:nvPr>
        </p:nvSpPr>
        <p:spPr>
          <a:xfrm>
            <a:off x="544513" y="4418013"/>
            <a:ext cx="5921375" cy="4181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a:endParaRPr lang="en-US" sz="1600" b="1" smtClean="0"/>
          </a:p>
        </p:txBody>
      </p:sp>
      <p:sp>
        <p:nvSpPr>
          <p:cNvPr id="922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eaLnBrk="0" hangingPunct="0">
              <a:defRPr sz="3200">
                <a:solidFill>
                  <a:schemeClr val="tx1"/>
                </a:solidFill>
                <a:latin typeface="Tahoma" pitchFamily="34" charset="0"/>
              </a:defRPr>
            </a:lvl1pPr>
            <a:lvl2pPr marL="742950" indent="-285750" defTabSz="928688" eaLnBrk="0" hangingPunct="0">
              <a:defRPr sz="3200">
                <a:solidFill>
                  <a:schemeClr val="tx1"/>
                </a:solidFill>
                <a:latin typeface="Tahoma" pitchFamily="34" charset="0"/>
              </a:defRPr>
            </a:lvl2pPr>
            <a:lvl3pPr marL="1143000" indent="-228600" defTabSz="928688" eaLnBrk="0" hangingPunct="0">
              <a:defRPr sz="3200">
                <a:solidFill>
                  <a:schemeClr val="tx1"/>
                </a:solidFill>
                <a:latin typeface="Tahoma" pitchFamily="34" charset="0"/>
              </a:defRPr>
            </a:lvl3pPr>
            <a:lvl4pPr marL="1600200" indent="-228600" defTabSz="928688" eaLnBrk="0" hangingPunct="0">
              <a:defRPr sz="3200">
                <a:solidFill>
                  <a:schemeClr val="tx1"/>
                </a:solidFill>
                <a:latin typeface="Tahoma" pitchFamily="34" charset="0"/>
              </a:defRPr>
            </a:lvl4pPr>
            <a:lvl5pPr marL="2057400" indent="-228600" defTabSz="928688" eaLnBrk="0" hangingPunct="0">
              <a:defRPr sz="3200">
                <a:solidFill>
                  <a:schemeClr val="tx1"/>
                </a:solidFill>
                <a:latin typeface="Tahoma" pitchFamily="34" charset="0"/>
              </a:defRPr>
            </a:lvl5pPr>
            <a:lvl6pPr marL="2514600" indent="-228600" defTabSz="928688" eaLnBrk="0" fontAlgn="base" hangingPunct="0">
              <a:spcBef>
                <a:spcPct val="0"/>
              </a:spcBef>
              <a:spcAft>
                <a:spcPct val="0"/>
              </a:spcAft>
              <a:defRPr sz="3200">
                <a:solidFill>
                  <a:schemeClr val="tx1"/>
                </a:solidFill>
                <a:latin typeface="Tahoma" pitchFamily="34" charset="0"/>
              </a:defRPr>
            </a:lvl6pPr>
            <a:lvl7pPr marL="2971800" indent="-228600" defTabSz="928688" eaLnBrk="0" fontAlgn="base" hangingPunct="0">
              <a:spcBef>
                <a:spcPct val="0"/>
              </a:spcBef>
              <a:spcAft>
                <a:spcPct val="0"/>
              </a:spcAft>
              <a:defRPr sz="3200">
                <a:solidFill>
                  <a:schemeClr val="tx1"/>
                </a:solidFill>
                <a:latin typeface="Tahoma" pitchFamily="34" charset="0"/>
              </a:defRPr>
            </a:lvl7pPr>
            <a:lvl8pPr marL="3429000" indent="-228600" defTabSz="928688" eaLnBrk="0" fontAlgn="base" hangingPunct="0">
              <a:spcBef>
                <a:spcPct val="0"/>
              </a:spcBef>
              <a:spcAft>
                <a:spcPct val="0"/>
              </a:spcAft>
              <a:defRPr sz="3200">
                <a:solidFill>
                  <a:schemeClr val="tx1"/>
                </a:solidFill>
                <a:latin typeface="Tahoma" pitchFamily="34" charset="0"/>
              </a:defRPr>
            </a:lvl8pPr>
            <a:lvl9pPr marL="3886200" indent="-228600" defTabSz="928688" eaLnBrk="0" fontAlgn="base" hangingPunct="0">
              <a:spcBef>
                <a:spcPct val="0"/>
              </a:spcBef>
              <a:spcAft>
                <a:spcPct val="0"/>
              </a:spcAft>
              <a:defRPr sz="3200">
                <a:solidFill>
                  <a:schemeClr val="tx1"/>
                </a:solidFill>
                <a:latin typeface="Tahoma" pitchFamily="34" charset="0"/>
              </a:defRPr>
            </a:lvl9pPr>
          </a:lstStyle>
          <a:p>
            <a:endParaRPr lang="en-US" sz="1200" dirty="0" smtClean="0">
              <a:latin typeface="Times New Roman" panose="02020603050405020304"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lvl1pPr defTabSz="931863" eaLnBrk="0" hangingPunct="0">
              <a:defRPr sz="2400">
                <a:solidFill>
                  <a:schemeClr val="tx1"/>
                </a:solidFill>
                <a:latin typeface="Times New Roman" charset="0"/>
              </a:defRPr>
            </a:lvl1pPr>
            <a:lvl2pPr marL="742950" indent="-285750" defTabSz="931863" eaLnBrk="0" hangingPunct="0">
              <a:defRPr sz="2400">
                <a:solidFill>
                  <a:schemeClr val="tx1"/>
                </a:solidFill>
                <a:latin typeface="Times New Roman" charset="0"/>
              </a:defRPr>
            </a:lvl2pPr>
            <a:lvl3pPr marL="1143000" indent="-228600" defTabSz="931863" eaLnBrk="0" hangingPunct="0">
              <a:defRPr sz="2400">
                <a:solidFill>
                  <a:schemeClr val="tx1"/>
                </a:solidFill>
                <a:latin typeface="Times New Roman" charset="0"/>
              </a:defRPr>
            </a:lvl3pPr>
            <a:lvl4pPr marL="1600200" indent="-228600" defTabSz="931863" eaLnBrk="0" hangingPunct="0">
              <a:defRPr sz="2400">
                <a:solidFill>
                  <a:schemeClr val="tx1"/>
                </a:solidFill>
                <a:latin typeface="Times New Roman" charset="0"/>
              </a:defRPr>
            </a:lvl4pPr>
            <a:lvl5pPr marL="2057400" indent="-228600" defTabSz="931863" eaLnBrk="0" hangingPunct="0">
              <a:defRPr sz="2400">
                <a:solidFill>
                  <a:schemeClr val="tx1"/>
                </a:solidFill>
                <a:latin typeface="Times New Roman" charset="0"/>
              </a:defRPr>
            </a:lvl5pPr>
            <a:lvl6pPr marL="2514600" indent="-228600" defTabSz="931863" eaLnBrk="0" fontAlgn="base" hangingPunct="0">
              <a:spcBef>
                <a:spcPct val="0"/>
              </a:spcBef>
              <a:spcAft>
                <a:spcPct val="0"/>
              </a:spcAft>
              <a:defRPr sz="2400">
                <a:solidFill>
                  <a:schemeClr val="tx1"/>
                </a:solidFill>
                <a:latin typeface="Times New Roman" charset="0"/>
              </a:defRPr>
            </a:lvl6pPr>
            <a:lvl7pPr marL="2971800" indent="-228600" defTabSz="931863" eaLnBrk="0" fontAlgn="base" hangingPunct="0">
              <a:spcBef>
                <a:spcPct val="0"/>
              </a:spcBef>
              <a:spcAft>
                <a:spcPct val="0"/>
              </a:spcAft>
              <a:defRPr sz="2400">
                <a:solidFill>
                  <a:schemeClr val="tx1"/>
                </a:solidFill>
                <a:latin typeface="Times New Roman" charset="0"/>
              </a:defRPr>
            </a:lvl7pPr>
            <a:lvl8pPr marL="3429000" indent="-228600" defTabSz="931863" eaLnBrk="0" fontAlgn="base" hangingPunct="0">
              <a:spcBef>
                <a:spcPct val="0"/>
              </a:spcBef>
              <a:spcAft>
                <a:spcPct val="0"/>
              </a:spcAft>
              <a:defRPr sz="2400">
                <a:solidFill>
                  <a:schemeClr val="tx1"/>
                </a:solidFill>
                <a:latin typeface="Times New Roman" charset="0"/>
              </a:defRPr>
            </a:lvl8pPr>
            <a:lvl9pPr marL="3886200" indent="-228600" defTabSz="931863" eaLnBrk="0" fontAlgn="base" hangingPunct="0">
              <a:spcBef>
                <a:spcPct val="0"/>
              </a:spcBef>
              <a:spcAft>
                <a:spcPct val="0"/>
              </a:spcAft>
              <a:defRPr sz="2400">
                <a:solidFill>
                  <a:schemeClr val="tx1"/>
                </a:solidFill>
                <a:latin typeface="Times New Roman" charset="0"/>
              </a:defRPr>
            </a:lvl9pPr>
          </a:lstStyle>
          <a:p>
            <a:pPr eaLnBrk="1" hangingPunct="1"/>
            <a:fld id="{1BABBA26-26BB-4AAB-9329-8902BB16CC56}" type="slidenum">
              <a:rPr lang="en-US" altLang="en-US" sz="1200" smtClean="0">
                <a:latin typeface="Times New Roman" panose="02020603050405020304" pitchFamily="18" charset="0"/>
              </a:rPr>
              <a:pPr eaLnBrk="1" hangingPunct="1"/>
              <a:t>11</a:t>
            </a:fld>
            <a:endParaRPr lang="en-US" altLang="en-US" sz="1200" dirty="0" smtClean="0">
              <a:latin typeface="Times New Roman" panose="02020603050405020304" pitchFamily="18" charset="0"/>
            </a:endParaRPr>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lvl1pPr defTabSz="931863" eaLnBrk="0" hangingPunct="0">
              <a:defRPr sz="2400">
                <a:solidFill>
                  <a:schemeClr val="tx1"/>
                </a:solidFill>
                <a:latin typeface="Times New Roman" charset="0"/>
              </a:defRPr>
            </a:lvl1pPr>
            <a:lvl2pPr marL="742950" indent="-285750" defTabSz="931863" eaLnBrk="0" hangingPunct="0">
              <a:defRPr sz="2400">
                <a:solidFill>
                  <a:schemeClr val="tx1"/>
                </a:solidFill>
                <a:latin typeface="Times New Roman" charset="0"/>
              </a:defRPr>
            </a:lvl2pPr>
            <a:lvl3pPr marL="1143000" indent="-228600" defTabSz="931863" eaLnBrk="0" hangingPunct="0">
              <a:defRPr sz="2400">
                <a:solidFill>
                  <a:schemeClr val="tx1"/>
                </a:solidFill>
                <a:latin typeface="Times New Roman" charset="0"/>
              </a:defRPr>
            </a:lvl3pPr>
            <a:lvl4pPr marL="1600200" indent="-228600" defTabSz="931863" eaLnBrk="0" hangingPunct="0">
              <a:defRPr sz="2400">
                <a:solidFill>
                  <a:schemeClr val="tx1"/>
                </a:solidFill>
                <a:latin typeface="Times New Roman" charset="0"/>
              </a:defRPr>
            </a:lvl4pPr>
            <a:lvl5pPr marL="2057400" indent="-228600" defTabSz="931863" eaLnBrk="0" hangingPunct="0">
              <a:defRPr sz="2400">
                <a:solidFill>
                  <a:schemeClr val="tx1"/>
                </a:solidFill>
                <a:latin typeface="Times New Roman" charset="0"/>
              </a:defRPr>
            </a:lvl5pPr>
            <a:lvl6pPr marL="2514600" indent="-228600" defTabSz="931863" eaLnBrk="0" fontAlgn="base" hangingPunct="0">
              <a:spcBef>
                <a:spcPct val="0"/>
              </a:spcBef>
              <a:spcAft>
                <a:spcPct val="0"/>
              </a:spcAft>
              <a:defRPr sz="2400">
                <a:solidFill>
                  <a:schemeClr val="tx1"/>
                </a:solidFill>
                <a:latin typeface="Times New Roman" charset="0"/>
              </a:defRPr>
            </a:lvl6pPr>
            <a:lvl7pPr marL="2971800" indent="-228600" defTabSz="931863" eaLnBrk="0" fontAlgn="base" hangingPunct="0">
              <a:spcBef>
                <a:spcPct val="0"/>
              </a:spcBef>
              <a:spcAft>
                <a:spcPct val="0"/>
              </a:spcAft>
              <a:defRPr sz="2400">
                <a:solidFill>
                  <a:schemeClr val="tx1"/>
                </a:solidFill>
                <a:latin typeface="Times New Roman" charset="0"/>
              </a:defRPr>
            </a:lvl7pPr>
            <a:lvl8pPr marL="3429000" indent="-228600" defTabSz="931863" eaLnBrk="0" fontAlgn="base" hangingPunct="0">
              <a:spcBef>
                <a:spcPct val="0"/>
              </a:spcBef>
              <a:spcAft>
                <a:spcPct val="0"/>
              </a:spcAft>
              <a:defRPr sz="2400">
                <a:solidFill>
                  <a:schemeClr val="tx1"/>
                </a:solidFill>
                <a:latin typeface="Times New Roman" charset="0"/>
              </a:defRPr>
            </a:lvl8pPr>
            <a:lvl9pPr marL="3886200" indent="-228600" defTabSz="931863" eaLnBrk="0" fontAlgn="base" hangingPunct="0">
              <a:spcBef>
                <a:spcPct val="0"/>
              </a:spcBef>
              <a:spcAft>
                <a:spcPct val="0"/>
              </a:spcAft>
              <a:defRPr sz="2400">
                <a:solidFill>
                  <a:schemeClr val="tx1"/>
                </a:solidFill>
                <a:latin typeface="Times New Roman" charset="0"/>
              </a:defRPr>
            </a:lvl9pPr>
          </a:lstStyle>
          <a:p>
            <a:pPr eaLnBrk="1" hangingPunct="1"/>
            <a:fld id="{D5C64ED0-0E81-44F2-A244-3D1C72C89452}" type="slidenum">
              <a:rPr lang="en-US" altLang="en-US" sz="1200" smtClean="0">
                <a:latin typeface="Times New Roman" panose="02020603050405020304" pitchFamily="18" charset="0"/>
              </a:rPr>
              <a:pPr eaLnBrk="1" hangingPunct="1"/>
              <a:t>12</a:t>
            </a:fld>
            <a:endParaRPr lang="en-US" altLang="en-US" sz="1200" dirty="0" smtClean="0">
              <a:latin typeface="Times New Roman" panose="02020603050405020304" pitchFamily="18" charset="0"/>
            </a:endParaRPr>
          </a:p>
        </p:txBody>
      </p:sp>
      <p:sp>
        <p:nvSpPr>
          <p:cNvPr id="30723" name="Rectangle 1026"/>
          <p:cNvSpPr>
            <a:spLocks noGrp="1" noRot="1" noChangeAspect="1" noChangeArrowheads="1" noTextEdit="1"/>
          </p:cNvSpPr>
          <p:nvPr>
            <p:ph type="sldImg"/>
          </p:nvPr>
        </p:nvSpPr>
        <p:spPr>
          <a:ln/>
        </p:spPr>
      </p:sp>
      <p:sp>
        <p:nvSpPr>
          <p:cNvPr id="30724" name="Rectangle 1027"/>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lvl1pPr defTabSz="931863" eaLnBrk="0" hangingPunct="0">
              <a:defRPr sz="2400">
                <a:solidFill>
                  <a:schemeClr val="tx1"/>
                </a:solidFill>
                <a:latin typeface="Times New Roman" charset="0"/>
              </a:defRPr>
            </a:lvl1pPr>
            <a:lvl2pPr marL="742950" indent="-285750" defTabSz="931863" eaLnBrk="0" hangingPunct="0">
              <a:defRPr sz="2400">
                <a:solidFill>
                  <a:schemeClr val="tx1"/>
                </a:solidFill>
                <a:latin typeface="Times New Roman" charset="0"/>
              </a:defRPr>
            </a:lvl2pPr>
            <a:lvl3pPr marL="1143000" indent="-228600" defTabSz="931863" eaLnBrk="0" hangingPunct="0">
              <a:defRPr sz="2400">
                <a:solidFill>
                  <a:schemeClr val="tx1"/>
                </a:solidFill>
                <a:latin typeface="Times New Roman" charset="0"/>
              </a:defRPr>
            </a:lvl3pPr>
            <a:lvl4pPr marL="1600200" indent="-228600" defTabSz="931863" eaLnBrk="0" hangingPunct="0">
              <a:defRPr sz="2400">
                <a:solidFill>
                  <a:schemeClr val="tx1"/>
                </a:solidFill>
                <a:latin typeface="Times New Roman" charset="0"/>
              </a:defRPr>
            </a:lvl4pPr>
            <a:lvl5pPr marL="2057400" indent="-228600" defTabSz="931863" eaLnBrk="0" hangingPunct="0">
              <a:defRPr sz="2400">
                <a:solidFill>
                  <a:schemeClr val="tx1"/>
                </a:solidFill>
                <a:latin typeface="Times New Roman" charset="0"/>
              </a:defRPr>
            </a:lvl5pPr>
            <a:lvl6pPr marL="2514600" indent="-228600" defTabSz="931863" eaLnBrk="0" fontAlgn="base" hangingPunct="0">
              <a:spcBef>
                <a:spcPct val="0"/>
              </a:spcBef>
              <a:spcAft>
                <a:spcPct val="0"/>
              </a:spcAft>
              <a:defRPr sz="2400">
                <a:solidFill>
                  <a:schemeClr val="tx1"/>
                </a:solidFill>
                <a:latin typeface="Times New Roman" charset="0"/>
              </a:defRPr>
            </a:lvl6pPr>
            <a:lvl7pPr marL="2971800" indent="-228600" defTabSz="931863" eaLnBrk="0" fontAlgn="base" hangingPunct="0">
              <a:spcBef>
                <a:spcPct val="0"/>
              </a:spcBef>
              <a:spcAft>
                <a:spcPct val="0"/>
              </a:spcAft>
              <a:defRPr sz="2400">
                <a:solidFill>
                  <a:schemeClr val="tx1"/>
                </a:solidFill>
                <a:latin typeface="Times New Roman" charset="0"/>
              </a:defRPr>
            </a:lvl7pPr>
            <a:lvl8pPr marL="3429000" indent="-228600" defTabSz="931863" eaLnBrk="0" fontAlgn="base" hangingPunct="0">
              <a:spcBef>
                <a:spcPct val="0"/>
              </a:spcBef>
              <a:spcAft>
                <a:spcPct val="0"/>
              </a:spcAft>
              <a:defRPr sz="2400">
                <a:solidFill>
                  <a:schemeClr val="tx1"/>
                </a:solidFill>
                <a:latin typeface="Times New Roman" charset="0"/>
              </a:defRPr>
            </a:lvl8pPr>
            <a:lvl9pPr marL="3886200" indent="-228600" defTabSz="931863" eaLnBrk="0" fontAlgn="base" hangingPunct="0">
              <a:spcBef>
                <a:spcPct val="0"/>
              </a:spcBef>
              <a:spcAft>
                <a:spcPct val="0"/>
              </a:spcAft>
              <a:defRPr sz="2400">
                <a:solidFill>
                  <a:schemeClr val="tx1"/>
                </a:solidFill>
                <a:latin typeface="Times New Roman" charset="0"/>
              </a:defRPr>
            </a:lvl9pPr>
          </a:lstStyle>
          <a:p>
            <a:pPr eaLnBrk="1" hangingPunct="1"/>
            <a:fld id="{E1D4AE11-D97A-444F-A0C3-A7E060926647}" type="slidenum">
              <a:rPr lang="en-US" altLang="en-US" sz="1200" smtClean="0">
                <a:latin typeface="Times New Roman" panose="02020603050405020304" pitchFamily="18" charset="0"/>
              </a:rPr>
              <a:pPr eaLnBrk="1" hangingPunct="1"/>
              <a:t>14</a:t>
            </a:fld>
            <a:endParaRPr lang="en-US" altLang="en-US" sz="1200" dirty="0" smtClean="0">
              <a:latin typeface="Times New Roman" panose="02020603050405020304" pitchFamily="18" charset="0"/>
            </a:endParaRPr>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lvl1pPr defTabSz="931863" eaLnBrk="0" hangingPunct="0">
              <a:defRPr sz="2400">
                <a:solidFill>
                  <a:schemeClr val="tx1"/>
                </a:solidFill>
                <a:latin typeface="Times New Roman" charset="0"/>
              </a:defRPr>
            </a:lvl1pPr>
            <a:lvl2pPr marL="742950" indent="-285750" defTabSz="931863" eaLnBrk="0" hangingPunct="0">
              <a:defRPr sz="2400">
                <a:solidFill>
                  <a:schemeClr val="tx1"/>
                </a:solidFill>
                <a:latin typeface="Times New Roman" charset="0"/>
              </a:defRPr>
            </a:lvl2pPr>
            <a:lvl3pPr marL="1143000" indent="-228600" defTabSz="931863" eaLnBrk="0" hangingPunct="0">
              <a:defRPr sz="2400">
                <a:solidFill>
                  <a:schemeClr val="tx1"/>
                </a:solidFill>
                <a:latin typeface="Times New Roman" charset="0"/>
              </a:defRPr>
            </a:lvl3pPr>
            <a:lvl4pPr marL="1600200" indent="-228600" defTabSz="931863" eaLnBrk="0" hangingPunct="0">
              <a:defRPr sz="2400">
                <a:solidFill>
                  <a:schemeClr val="tx1"/>
                </a:solidFill>
                <a:latin typeface="Times New Roman" charset="0"/>
              </a:defRPr>
            </a:lvl4pPr>
            <a:lvl5pPr marL="2057400" indent="-228600" defTabSz="931863" eaLnBrk="0" hangingPunct="0">
              <a:defRPr sz="2400">
                <a:solidFill>
                  <a:schemeClr val="tx1"/>
                </a:solidFill>
                <a:latin typeface="Times New Roman" charset="0"/>
              </a:defRPr>
            </a:lvl5pPr>
            <a:lvl6pPr marL="2514600" indent="-228600" defTabSz="931863" eaLnBrk="0" fontAlgn="base" hangingPunct="0">
              <a:spcBef>
                <a:spcPct val="0"/>
              </a:spcBef>
              <a:spcAft>
                <a:spcPct val="0"/>
              </a:spcAft>
              <a:defRPr sz="2400">
                <a:solidFill>
                  <a:schemeClr val="tx1"/>
                </a:solidFill>
                <a:latin typeface="Times New Roman" charset="0"/>
              </a:defRPr>
            </a:lvl6pPr>
            <a:lvl7pPr marL="2971800" indent="-228600" defTabSz="931863" eaLnBrk="0" fontAlgn="base" hangingPunct="0">
              <a:spcBef>
                <a:spcPct val="0"/>
              </a:spcBef>
              <a:spcAft>
                <a:spcPct val="0"/>
              </a:spcAft>
              <a:defRPr sz="2400">
                <a:solidFill>
                  <a:schemeClr val="tx1"/>
                </a:solidFill>
                <a:latin typeface="Times New Roman" charset="0"/>
              </a:defRPr>
            </a:lvl7pPr>
            <a:lvl8pPr marL="3429000" indent="-228600" defTabSz="931863" eaLnBrk="0" fontAlgn="base" hangingPunct="0">
              <a:spcBef>
                <a:spcPct val="0"/>
              </a:spcBef>
              <a:spcAft>
                <a:spcPct val="0"/>
              </a:spcAft>
              <a:defRPr sz="2400">
                <a:solidFill>
                  <a:schemeClr val="tx1"/>
                </a:solidFill>
                <a:latin typeface="Times New Roman" charset="0"/>
              </a:defRPr>
            </a:lvl8pPr>
            <a:lvl9pPr marL="3886200" indent="-228600" defTabSz="931863" eaLnBrk="0" fontAlgn="base" hangingPunct="0">
              <a:spcBef>
                <a:spcPct val="0"/>
              </a:spcBef>
              <a:spcAft>
                <a:spcPct val="0"/>
              </a:spcAft>
              <a:defRPr sz="2400">
                <a:solidFill>
                  <a:schemeClr val="tx1"/>
                </a:solidFill>
                <a:latin typeface="Times New Roman" charset="0"/>
              </a:defRPr>
            </a:lvl9pPr>
          </a:lstStyle>
          <a:p>
            <a:pPr eaLnBrk="1" hangingPunct="1"/>
            <a:fld id="{71ACD02E-605C-43AD-95DA-FFE2318C9126}" type="slidenum">
              <a:rPr lang="en-US" altLang="en-US" sz="1200" smtClean="0">
                <a:latin typeface="Times New Roman" panose="02020603050405020304" pitchFamily="18" charset="0"/>
              </a:rPr>
              <a:pPr eaLnBrk="1" hangingPunct="1"/>
              <a:t>15</a:t>
            </a:fld>
            <a:endParaRPr lang="en-US" altLang="en-US" sz="1200" dirty="0" smtClean="0">
              <a:latin typeface="Times New Roman" panose="02020603050405020304" pitchFamily="18" charset="0"/>
            </a:endParaRPr>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lvl1pPr defTabSz="931863" eaLnBrk="0" hangingPunct="0">
              <a:defRPr sz="2400">
                <a:solidFill>
                  <a:schemeClr val="tx1"/>
                </a:solidFill>
                <a:latin typeface="Times New Roman" charset="0"/>
              </a:defRPr>
            </a:lvl1pPr>
            <a:lvl2pPr marL="742950" indent="-285750" defTabSz="931863" eaLnBrk="0" hangingPunct="0">
              <a:defRPr sz="2400">
                <a:solidFill>
                  <a:schemeClr val="tx1"/>
                </a:solidFill>
                <a:latin typeface="Times New Roman" charset="0"/>
              </a:defRPr>
            </a:lvl2pPr>
            <a:lvl3pPr marL="1143000" indent="-228600" defTabSz="931863" eaLnBrk="0" hangingPunct="0">
              <a:defRPr sz="2400">
                <a:solidFill>
                  <a:schemeClr val="tx1"/>
                </a:solidFill>
                <a:latin typeface="Times New Roman" charset="0"/>
              </a:defRPr>
            </a:lvl3pPr>
            <a:lvl4pPr marL="1600200" indent="-228600" defTabSz="931863" eaLnBrk="0" hangingPunct="0">
              <a:defRPr sz="2400">
                <a:solidFill>
                  <a:schemeClr val="tx1"/>
                </a:solidFill>
                <a:latin typeface="Times New Roman" charset="0"/>
              </a:defRPr>
            </a:lvl4pPr>
            <a:lvl5pPr marL="2057400" indent="-228600" defTabSz="931863" eaLnBrk="0" hangingPunct="0">
              <a:defRPr sz="2400">
                <a:solidFill>
                  <a:schemeClr val="tx1"/>
                </a:solidFill>
                <a:latin typeface="Times New Roman" charset="0"/>
              </a:defRPr>
            </a:lvl5pPr>
            <a:lvl6pPr marL="2514600" indent="-228600" defTabSz="931863" eaLnBrk="0" fontAlgn="base" hangingPunct="0">
              <a:spcBef>
                <a:spcPct val="0"/>
              </a:spcBef>
              <a:spcAft>
                <a:spcPct val="0"/>
              </a:spcAft>
              <a:defRPr sz="2400">
                <a:solidFill>
                  <a:schemeClr val="tx1"/>
                </a:solidFill>
                <a:latin typeface="Times New Roman" charset="0"/>
              </a:defRPr>
            </a:lvl6pPr>
            <a:lvl7pPr marL="2971800" indent="-228600" defTabSz="931863" eaLnBrk="0" fontAlgn="base" hangingPunct="0">
              <a:spcBef>
                <a:spcPct val="0"/>
              </a:spcBef>
              <a:spcAft>
                <a:spcPct val="0"/>
              </a:spcAft>
              <a:defRPr sz="2400">
                <a:solidFill>
                  <a:schemeClr val="tx1"/>
                </a:solidFill>
                <a:latin typeface="Times New Roman" charset="0"/>
              </a:defRPr>
            </a:lvl7pPr>
            <a:lvl8pPr marL="3429000" indent="-228600" defTabSz="931863" eaLnBrk="0" fontAlgn="base" hangingPunct="0">
              <a:spcBef>
                <a:spcPct val="0"/>
              </a:spcBef>
              <a:spcAft>
                <a:spcPct val="0"/>
              </a:spcAft>
              <a:defRPr sz="2400">
                <a:solidFill>
                  <a:schemeClr val="tx1"/>
                </a:solidFill>
                <a:latin typeface="Times New Roman" charset="0"/>
              </a:defRPr>
            </a:lvl8pPr>
            <a:lvl9pPr marL="3886200" indent="-228600" defTabSz="931863" eaLnBrk="0" fontAlgn="base" hangingPunct="0">
              <a:spcBef>
                <a:spcPct val="0"/>
              </a:spcBef>
              <a:spcAft>
                <a:spcPct val="0"/>
              </a:spcAft>
              <a:defRPr sz="2400">
                <a:solidFill>
                  <a:schemeClr val="tx1"/>
                </a:solidFill>
                <a:latin typeface="Times New Roman" charset="0"/>
              </a:defRPr>
            </a:lvl9pPr>
          </a:lstStyle>
          <a:p>
            <a:pPr eaLnBrk="1" hangingPunct="1"/>
            <a:fld id="{A5FEA036-6880-4728-8AE3-306CF672592D}" type="slidenum">
              <a:rPr lang="en-US" altLang="en-US" sz="1200" smtClean="0">
                <a:latin typeface="Times New Roman" panose="02020603050405020304" pitchFamily="18" charset="0"/>
              </a:rPr>
              <a:pPr eaLnBrk="1" hangingPunct="1"/>
              <a:t>16</a:t>
            </a:fld>
            <a:endParaRPr lang="en-US" altLang="en-US" sz="1200" dirty="0" smtClean="0">
              <a:latin typeface="Times New Roman" panose="02020603050405020304" pitchFamily="18" charset="0"/>
            </a:endParaRPr>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ln/>
        </p:spPr>
      </p:sp>
      <p:sp>
        <p:nvSpPr>
          <p:cNvPr id="122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1229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eaLnBrk="0" hangingPunct="0">
              <a:defRPr sz="3200">
                <a:solidFill>
                  <a:schemeClr val="tx1"/>
                </a:solidFill>
                <a:latin typeface="Tahoma" pitchFamily="34" charset="0"/>
              </a:defRPr>
            </a:lvl1pPr>
            <a:lvl2pPr marL="742950" indent="-285750" defTabSz="928688" eaLnBrk="0" hangingPunct="0">
              <a:defRPr sz="3200">
                <a:solidFill>
                  <a:schemeClr val="tx1"/>
                </a:solidFill>
                <a:latin typeface="Tahoma" pitchFamily="34" charset="0"/>
              </a:defRPr>
            </a:lvl2pPr>
            <a:lvl3pPr marL="1143000" indent="-228600" defTabSz="928688" eaLnBrk="0" hangingPunct="0">
              <a:defRPr sz="3200">
                <a:solidFill>
                  <a:schemeClr val="tx1"/>
                </a:solidFill>
                <a:latin typeface="Tahoma" pitchFamily="34" charset="0"/>
              </a:defRPr>
            </a:lvl3pPr>
            <a:lvl4pPr marL="1600200" indent="-228600" defTabSz="928688" eaLnBrk="0" hangingPunct="0">
              <a:defRPr sz="3200">
                <a:solidFill>
                  <a:schemeClr val="tx1"/>
                </a:solidFill>
                <a:latin typeface="Tahoma" pitchFamily="34" charset="0"/>
              </a:defRPr>
            </a:lvl4pPr>
            <a:lvl5pPr marL="2057400" indent="-228600" defTabSz="928688" eaLnBrk="0" hangingPunct="0">
              <a:defRPr sz="3200">
                <a:solidFill>
                  <a:schemeClr val="tx1"/>
                </a:solidFill>
                <a:latin typeface="Tahoma" pitchFamily="34" charset="0"/>
              </a:defRPr>
            </a:lvl5pPr>
            <a:lvl6pPr marL="2514600" indent="-228600" defTabSz="928688" eaLnBrk="0" fontAlgn="base" hangingPunct="0">
              <a:spcBef>
                <a:spcPct val="0"/>
              </a:spcBef>
              <a:spcAft>
                <a:spcPct val="0"/>
              </a:spcAft>
              <a:defRPr sz="3200">
                <a:solidFill>
                  <a:schemeClr val="tx1"/>
                </a:solidFill>
                <a:latin typeface="Tahoma" pitchFamily="34" charset="0"/>
              </a:defRPr>
            </a:lvl6pPr>
            <a:lvl7pPr marL="2971800" indent="-228600" defTabSz="928688" eaLnBrk="0" fontAlgn="base" hangingPunct="0">
              <a:spcBef>
                <a:spcPct val="0"/>
              </a:spcBef>
              <a:spcAft>
                <a:spcPct val="0"/>
              </a:spcAft>
              <a:defRPr sz="3200">
                <a:solidFill>
                  <a:schemeClr val="tx1"/>
                </a:solidFill>
                <a:latin typeface="Tahoma" pitchFamily="34" charset="0"/>
              </a:defRPr>
            </a:lvl7pPr>
            <a:lvl8pPr marL="3429000" indent="-228600" defTabSz="928688" eaLnBrk="0" fontAlgn="base" hangingPunct="0">
              <a:spcBef>
                <a:spcPct val="0"/>
              </a:spcBef>
              <a:spcAft>
                <a:spcPct val="0"/>
              </a:spcAft>
              <a:defRPr sz="3200">
                <a:solidFill>
                  <a:schemeClr val="tx1"/>
                </a:solidFill>
                <a:latin typeface="Tahoma" pitchFamily="34" charset="0"/>
              </a:defRPr>
            </a:lvl8pPr>
            <a:lvl9pPr marL="3886200" indent="-228600" defTabSz="928688" eaLnBrk="0" fontAlgn="base" hangingPunct="0">
              <a:spcBef>
                <a:spcPct val="0"/>
              </a:spcBef>
              <a:spcAft>
                <a:spcPct val="0"/>
              </a:spcAft>
              <a:defRPr sz="3200">
                <a:solidFill>
                  <a:schemeClr val="tx1"/>
                </a:solidFill>
                <a:latin typeface="Tahoma" pitchFamily="34" charset="0"/>
              </a:defRPr>
            </a:lvl9pPr>
          </a:lstStyle>
          <a:p>
            <a:r>
              <a:rPr lang="en-US" sz="1200" dirty="0" smtClean="0">
                <a:latin typeface="Times New Roman" panose="02020603050405020304" pitchFamily="18" charset="0"/>
              </a:rPr>
              <a:t>VBA Overview</a:t>
            </a:r>
          </a:p>
        </p:txBody>
      </p:sp>
      <p:sp>
        <p:nvSpPr>
          <p:cNvPr id="12293" name="Footer Placeholder 4"/>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eaLnBrk="0" hangingPunct="0">
              <a:defRPr sz="3200">
                <a:solidFill>
                  <a:schemeClr val="tx1"/>
                </a:solidFill>
                <a:latin typeface="Tahoma" pitchFamily="34" charset="0"/>
              </a:defRPr>
            </a:lvl1pPr>
            <a:lvl2pPr marL="742950" indent="-285750" defTabSz="928688" eaLnBrk="0" hangingPunct="0">
              <a:defRPr sz="3200">
                <a:solidFill>
                  <a:schemeClr val="tx1"/>
                </a:solidFill>
                <a:latin typeface="Tahoma" pitchFamily="34" charset="0"/>
              </a:defRPr>
            </a:lvl2pPr>
            <a:lvl3pPr marL="1143000" indent="-228600" defTabSz="928688" eaLnBrk="0" hangingPunct="0">
              <a:defRPr sz="3200">
                <a:solidFill>
                  <a:schemeClr val="tx1"/>
                </a:solidFill>
                <a:latin typeface="Tahoma" pitchFamily="34" charset="0"/>
              </a:defRPr>
            </a:lvl3pPr>
            <a:lvl4pPr marL="1600200" indent="-228600" defTabSz="928688" eaLnBrk="0" hangingPunct="0">
              <a:defRPr sz="3200">
                <a:solidFill>
                  <a:schemeClr val="tx1"/>
                </a:solidFill>
                <a:latin typeface="Tahoma" pitchFamily="34" charset="0"/>
              </a:defRPr>
            </a:lvl4pPr>
            <a:lvl5pPr marL="2057400" indent="-228600" defTabSz="928688" eaLnBrk="0" hangingPunct="0">
              <a:defRPr sz="3200">
                <a:solidFill>
                  <a:schemeClr val="tx1"/>
                </a:solidFill>
                <a:latin typeface="Tahoma" pitchFamily="34" charset="0"/>
              </a:defRPr>
            </a:lvl5pPr>
            <a:lvl6pPr marL="2514600" indent="-228600" defTabSz="928688" eaLnBrk="0" fontAlgn="base" hangingPunct="0">
              <a:spcBef>
                <a:spcPct val="0"/>
              </a:spcBef>
              <a:spcAft>
                <a:spcPct val="0"/>
              </a:spcAft>
              <a:defRPr sz="3200">
                <a:solidFill>
                  <a:schemeClr val="tx1"/>
                </a:solidFill>
                <a:latin typeface="Tahoma" pitchFamily="34" charset="0"/>
              </a:defRPr>
            </a:lvl6pPr>
            <a:lvl7pPr marL="2971800" indent="-228600" defTabSz="928688" eaLnBrk="0" fontAlgn="base" hangingPunct="0">
              <a:spcBef>
                <a:spcPct val="0"/>
              </a:spcBef>
              <a:spcAft>
                <a:spcPct val="0"/>
              </a:spcAft>
              <a:defRPr sz="3200">
                <a:solidFill>
                  <a:schemeClr val="tx1"/>
                </a:solidFill>
                <a:latin typeface="Tahoma" pitchFamily="34" charset="0"/>
              </a:defRPr>
            </a:lvl7pPr>
            <a:lvl8pPr marL="3429000" indent="-228600" defTabSz="928688" eaLnBrk="0" fontAlgn="base" hangingPunct="0">
              <a:spcBef>
                <a:spcPct val="0"/>
              </a:spcBef>
              <a:spcAft>
                <a:spcPct val="0"/>
              </a:spcAft>
              <a:defRPr sz="3200">
                <a:solidFill>
                  <a:schemeClr val="tx1"/>
                </a:solidFill>
                <a:latin typeface="Tahoma" pitchFamily="34" charset="0"/>
              </a:defRPr>
            </a:lvl8pPr>
            <a:lvl9pPr marL="3886200" indent="-228600" defTabSz="928688" eaLnBrk="0" fontAlgn="base" hangingPunct="0">
              <a:spcBef>
                <a:spcPct val="0"/>
              </a:spcBef>
              <a:spcAft>
                <a:spcPct val="0"/>
              </a:spcAft>
              <a:defRPr sz="3200">
                <a:solidFill>
                  <a:schemeClr val="tx1"/>
                </a:solidFill>
                <a:latin typeface="Tahoma" pitchFamily="34" charset="0"/>
              </a:defRPr>
            </a:lvl9pPr>
          </a:lstStyle>
          <a:p>
            <a:endParaRPr lang="en-US" sz="1200" dirty="0" smtClean="0">
              <a:latin typeface="Times New Roman" panose="02020603050405020304" pitchFamily="18" charset="0"/>
            </a:endParaRPr>
          </a:p>
        </p:txBody>
      </p:sp>
      <p:sp>
        <p:nvSpPr>
          <p:cNvPr id="12294" name="Slide Number Placeholder 5"/>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eaLnBrk="0" hangingPunct="0">
              <a:defRPr sz="3200">
                <a:solidFill>
                  <a:schemeClr val="tx1"/>
                </a:solidFill>
                <a:latin typeface="Tahoma" pitchFamily="34" charset="0"/>
              </a:defRPr>
            </a:lvl1pPr>
            <a:lvl2pPr marL="742950" indent="-285750" defTabSz="928688" eaLnBrk="0" hangingPunct="0">
              <a:defRPr sz="3200">
                <a:solidFill>
                  <a:schemeClr val="tx1"/>
                </a:solidFill>
                <a:latin typeface="Tahoma" pitchFamily="34" charset="0"/>
              </a:defRPr>
            </a:lvl2pPr>
            <a:lvl3pPr marL="1143000" indent="-228600" defTabSz="928688" eaLnBrk="0" hangingPunct="0">
              <a:defRPr sz="3200">
                <a:solidFill>
                  <a:schemeClr val="tx1"/>
                </a:solidFill>
                <a:latin typeface="Tahoma" pitchFamily="34" charset="0"/>
              </a:defRPr>
            </a:lvl3pPr>
            <a:lvl4pPr marL="1600200" indent="-228600" defTabSz="928688" eaLnBrk="0" hangingPunct="0">
              <a:defRPr sz="3200">
                <a:solidFill>
                  <a:schemeClr val="tx1"/>
                </a:solidFill>
                <a:latin typeface="Tahoma" pitchFamily="34" charset="0"/>
              </a:defRPr>
            </a:lvl4pPr>
            <a:lvl5pPr marL="2057400" indent="-228600" defTabSz="928688" eaLnBrk="0" hangingPunct="0">
              <a:defRPr sz="3200">
                <a:solidFill>
                  <a:schemeClr val="tx1"/>
                </a:solidFill>
                <a:latin typeface="Tahoma" pitchFamily="34" charset="0"/>
              </a:defRPr>
            </a:lvl5pPr>
            <a:lvl6pPr marL="2514600" indent="-228600" defTabSz="928688" eaLnBrk="0" fontAlgn="base" hangingPunct="0">
              <a:spcBef>
                <a:spcPct val="0"/>
              </a:spcBef>
              <a:spcAft>
                <a:spcPct val="0"/>
              </a:spcAft>
              <a:defRPr sz="3200">
                <a:solidFill>
                  <a:schemeClr val="tx1"/>
                </a:solidFill>
                <a:latin typeface="Tahoma" pitchFamily="34" charset="0"/>
              </a:defRPr>
            </a:lvl6pPr>
            <a:lvl7pPr marL="2971800" indent="-228600" defTabSz="928688" eaLnBrk="0" fontAlgn="base" hangingPunct="0">
              <a:spcBef>
                <a:spcPct val="0"/>
              </a:spcBef>
              <a:spcAft>
                <a:spcPct val="0"/>
              </a:spcAft>
              <a:defRPr sz="3200">
                <a:solidFill>
                  <a:schemeClr val="tx1"/>
                </a:solidFill>
                <a:latin typeface="Tahoma" pitchFamily="34" charset="0"/>
              </a:defRPr>
            </a:lvl7pPr>
            <a:lvl8pPr marL="3429000" indent="-228600" defTabSz="928688" eaLnBrk="0" fontAlgn="base" hangingPunct="0">
              <a:spcBef>
                <a:spcPct val="0"/>
              </a:spcBef>
              <a:spcAft>
                <a:spcPct val="0"/>
              </a:spcAft>
              <a:defRPr sz="3200">
                <a:solidFill>
                  <a:schemeClr val="tx1"/>
                </a:solidFill>
                <a:latin typeface="Tahoma" pitchFamily="34" charset="0"/>
              </a:defRPr>
            </a:lvl8pPr>
            <a:lvl9pPr marL="3886200" indent="-228600" defTabSz="928688" eaLnBrk="0" fontAlgn="base" hangingPunct="0">
              <a:spcBef>
                <a:spcPct val="0"/>
              </a:spcBef>
              <a:spcAft>
                <a:spcPct val="0"/>
              </a:spcAft>
              <a:defRPr sz="3200">
                <a:solidFill>
                  <a:schemeClr val="tx1"/>
                </a:solidFill>
                <a:latin typeface="Tahoma" pitchFamily="34" charset="0"/>
              </a:defRPr>
            </a:lvl9pPr>
          </a:lstStyle>
          <a:p>
            <a:fld id="{327860C2-8588-434C-91E7-780EBC532DB6}" type="slidenum">
              <a:rPr lang="en-US" sz="1200" smtClean="0">
                <a:latin typeface="Times New Roman" panose="02020603050405020304" pitchFamily="18" charset="0"/>
              </a:rPr>
              <a:pPr/>
              <a:t>17</a:t>
            </a:fld>
            <a:endParaRPr lang="en-US" sz="1200" dirty="0" smtClean="0">
              <a:latin typeface="Times New Roman" panose="02020603050405020304"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defTabSz="931863" eaLnBrk="0" hangingPunct="0">
              <a:defRPr sz="2400">
                <a:solidFill>
                  <a:schemeClr val="tx1"/>
                </a:solidFill>
                <a:latin typeface="Times New Roman" charset="0"/>
              </a:defRPr>
            </a:lvl1pPr>
            <a:lvl2pPr marL="742950" indent="-285750" defTabSz="931863" eaLnBrk="0" hangingPunct="0">
              <a:defRPr sz="2400">
                <a:solidFill>
                  <a:schemeClr val="tx1"/>
                </a:solidFill>
                <a:latin typeface="Times New Roman" charset="0"/>
              </a:defRPr>
            </a:lvl2pPr>
            <a:lvl3pPr marL="1143000" indent="-228600" defTabSz="931863" eaLnBrk="0" hangingPunct="0">
              <a:defRPr sz="2400">
                <a:solidFill>
                  <a:schemeClr val="tx1"/>
                </a:solidFill>
                <a:latin typeface="Times New Roman" charset="0"/>
              </a:defRPr>
            </a:lvl3pPr>
            <a:lvl4pPr marL="1600200" indent="-228600" defTabSz="931863" eaLnBrk="0" hangingPunct="0">
              <a:defRPr sz="2400">
                <a:solidFill>
                  <a:schemeClr val="tx1"/>
                </a:solidFill>
                <a:latin typeface="Times New Roman" charset="0"/>
              </a:defRPr>
            </a:lvl4pPr>
            <a:lvl5pPr marL="2057400" indent="-228600" defTabSz="931863" eaLnBrk="0" hangingPunct="0">
              <a:defRPr sz="2400">
                <a:solidFill>
                  <a:schemeClr val="tx1"/>
                </a:solidFill>
                <a:latin typeface="Times New Roman" charset="0"/>
              </a:defRPr>
            </a:lvl5pPr>
            <a:lvl6pPr marL="2514600" indent="-228600" defTabSz="931863" eaLnBrk="0" fontAlgn="base" hangingPunct="0">
              <a:spcBef>
                <a:spcPct val="0"/>
              </a:spcBef>
              <a:spcAft>
                <a:spcPct val="0"/>
              </a:spcAft>
              <a:defRPr sz="2400">
                <a:solidFill>
                  <a:schemeClr val="tx1"/>
                </a:solidFill>
                <a:latin typeface="Times New Roman" charset="0"/>
              </a:defRPr>
            </a:lvl6pPr>
            <a:lvl7pPr marL="2971800" indent="-228600" defTabSz="931863" eaLnBrk="0" fontAlgn="base" hangingPunct="0">
              <a:spcBef>
                <a:spcPct val="0"/>
              </a:spcBef>
              <a:spcAft>
                <a:spcPct val="0"/>
              </a:spcAft>
              <a:defRPr sz="2400">
                <a:solidFill>
                  <a:schemeClr val="tx1"/>
                </a:solidFill>
                <a:latin typeface="Times New Roman" charset="0"/>
              </a:defRPr>
            </a:lvl7pPr>
            <a:lvl8pPr marL="3429000" indent="-228600" defTabSz="931863" eaLnBrk="0" fontAlgn="base" hangingPunct="0">
              <a:spcBef>
                <a:spcPct val="0"/>
              </a:spcBef>
              <a:spcAft>
                <a:spcPct val="0"/>
              </a:spcAft>
              <a:defRPr sz="2400">
                <a:solidFill>
                  <a:schemeClr val="tx1"/>
                </a:solidFill>
                <a:latin typeface="Times New Roman" charset="0"/>
              </a:defRPr>
            </a:lvl8pPr>
            <a:lvl9pPr marL="3886200" indent="-228600" defTabSz="931863" eaLnBrk="0" fontAlgn="base" hangingPunct="0">
              <a:spcBef>
                <a:spcPct val="0"/>
              </a:spcBef>
              <a:spcAft>
                <a:spcPct val="0"/>
              </a:spcAft>
              <a:defRPr sz="2400">
                <a:solidFill>
                  <a:schemeClr val="tx1"/>
                </a:solidFill>
                <a:latin typeface="Times New Roman" charset="0"/>
              </a:defRPr>
            </a:lvl9pPr>
          </a:lstStyle>
          <a:p>
            <a:pPr eaLnBrk="1" hangingPunct="1"/>
            <a:fld id="{D526C3FB-D02C-4837-AFAB-1875FCE3463B}" type="slidenum">
              <a:rPr lang="en-US" altLang="en-US" sz="1200" smtClean="0">
                <a:latin typeface="Times New Roman" panose="02020603050405020304" pitchFamily="18" charset="0"/>
              </a:rPr>
              <a:pPr eaLnBrk="1" hangingPunct="1"/>
              <a:t>2</a:t>
            </a:fld>
            <a:endParaRPr lang="en-US" altLang="en-US" sz="1200" dirty="0" smtClean="0">
              <a:latin typeface="Times New Roman" panose="02020603050405020304" pitchFamily="18" charset="0"/>
            </a:endParaRPr>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lvl1pPr defTabSz="931863" eaLnBrk="0" hangingPunct="0">
              <a:defRPr sz="2400">
                <a:solidFill>
                  <a:schemeClr val="tx1"/>
                </a:solidFill>
                <a:latin typeface="Times New Roman" charset="0"/>
              </a:defRPr>
            </a:lvl1pPr>
            <a:lvl2pPr marL="742950" indent="-285750" defTabSz="931863" eaLnBrk="0" hangingPunct="0">
              <a:defRPr sz="2400">
                <a:solidFill>
                  <a:schemeClr val="tx1"/>
                </a:solidFill>
                <a:latin typeface="Times New Roman" charset="0"/>
              </a:defRPr>
            </a:lvl2pPr>
            <a:lvl3pPr marL="1143000" indent="-228600" defTabSz="931863" eaLnBrk="0" hangingPunct="0">
              <a:defRPr sz="2400">
                <a:solidFill>
                  <a:schemeClr val="tx1"/>
                </a:solidFill>
                <a:latin typeface="Times New Roman" charset="0"/>
              </a:defRPr>
            </a:lvl3pPr>
            <a:lvl4pPr marL="1600200" indent="-228600" defTabSz="931863" eaLnBrk="0" hangingPunct="0">
              <a:defRPr sz="2400">
                <a:solidFill>
                  <a:schemeClr val="tx1"/>
                </a:solidFill>
                <a:latin typeface="Times New Roman" charset="0"/>
              </a:defRPr>
            </a:lvl4pPr>
            <a:lvl5pPr marL="2057400" indent="-228600" defTabSz="931863" eaLnBrk="0" hangingPunct="0">
              <a:defRPr sz="2400">
                <a:solidFill>
                  <a:schemeClr val="tx1"/>
                </a:solidFill>
                <a:latin typeface="Times New Roman" charset="0"/>
              </a:defRPr>
            </a:lvl5pPr>
            <a:lvl6pPr marL="2514600" indent="-228600" defTabSz="931863" eaLnBrk="0" fontAlgn="base" hangingPunct="0">
              <a:spcBef>
                <a:spcPct val="0"/>
              </a:spcBef>
              <a:spcAft>
                <a:spcPct val="0"/>
              </a:spcAft>
              <a:defRPr sz="2400">
                <a:solidFill>
                  <a:schemeClr val="tx1"/>
                </a:solidFill>
                <a:latin typeface="Times New Roman" charset="0"/>
              </a:defRPr>
            </a:lvl6pPr>
            <a:lvl7pPr marL="2971800" indent="-228600" defTabSz="931863" eaLnBrk="0" fontAlgn="base" hangingPunct="0">
              <a:spcBef>
                <a:spcPct val="0"/>
              </a:spcBef>
              <a:spcAft>
                <a:spcPct val="0"/>
              </a:spcAft>
              <a:defRPr sz="2400">
                <a:solidFill>
                  <a:schemeClr val="tx1"/>
                </a:solidFill>
                <a:latin typeface="Times New Roman" charset="0"/>
              </a:defRPr>
            </a:lvl7pPr>
            <a:lvl8pPr marL="3429000" indent="-228600" defTabSz="931863" eaLnBrk="0" fontAlgn="base" hangingPunct="0">
              <a:spcBef>
                <a:spcPct val="0"/>
              </a:spcBef>
              <a:spcAft>
                <a:spcPct val="0"/>
              </a:spcAft>
              <a:defRPr sz="2400">
                <a:solidFill>
                  <a:schemeClr val="tx1"/>
                </a:solidFill>
                <a:latin typeface="Times New Roman" charset="0"/>
              </a:defRPr>
            </a:lvl8pPr>
            <a:lvl9pPr marL="3886200" indent="-228600" defTabSz="931863" eaLnBrk="0" fontAlgn="base" hangingPunct="0">
              <a:spcBef>
                <a:spcPct val="0"/>
              </a:spcBef>
              <a:spcAft>
                <a:spcPct val="0"/>
              </a:spcAft>
              <a:defRPr sz="2400">
                <a:solidFill>
                  <a:schemeClr val="tx1"/>
                </a:solidFill>
                <a:latin typeface="Times New Roman" charset="0"/>
              </a:defRPr>
            </a:lvl9pPr>
          </a:lstStyle>
          <a:p>
            <a:pPr eaLnBrk="1" hangingPunct="1"/>
            <a:fld id="{4FB91B51-EECE-40C2-8034-8C863DC9B77C}" type="slidenum">
              <a:rPr lang="en-US" altLang="en-US" sz="1200" smtClean="0">
                <a:latin typeface="Times New Roman" panose="02020603050405020304" pitchFamily="18" charset="0"/>
              </a:rPr>
              <a:pPr eaLnBrk="1" hangingPunct="1"/>
              <a:t>4</a:t>
            </a:fld>
            <a:endParaRPr lang="en-US" altLang="en-US" sz="1200" dirty="0" smtClean="0">
              <a:latin typeface="Times New Roman" panose="02020603050405020304" pitchFamily="18" charset="0"/>
            </a:endParaRPr>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defTabSz="931863" eaLnBrk="0" hangingPunct="0">
              <a:defRPr sz="2400">
                <a:solidFill>
                  <a:schemeClr val="tx1"/>
                </a:solidFill>
                <a:latin typeface="Times New Roman" charset="0"/>
              </a:defRPr>
            </a:lvl1pPr>
            <a:lvl2pPr marL="742950" indent="-285750" defTabSz="931863" eaLnBrk="0" hangingPunct="0">
              <a:defRPr sz="2400">
                <a:solidFill>
                  <a:schemeClr val="tx1"/>
                </a:solidFill>
                <a:latin typeface="Times New Roman" charset="0"/>
              </a:defRPr>
            </a:lvl2pPr>
            <a:lvl3pPr marL="1143000" indent="-228600" defTabSz="931863" eaLnBrk="0" hangingPunct="0">
              <a:defRPr sz="2400">
                <a:solidFill>
                  <a:schemeClr val="tx1"/>
                </a:solidFill>
                <a:latin typeface="Times New Roman" charset="0"/>
              </a:defRPr>
            </a:lvl3pPr>
            <a:lvl4pPr marL="1600200" indent="-228600" defTabSz="931863" eaLnBrk="0" hangingPunct="0">
              <a:defRPr sz="2400">
                <a:solidFill>
                  <a:schemeClr val="tx1"/>
                </a:solidFill>
                <a:latin typeface="Times New Roman" charset="0"/>
              </a:defRPr>
            </a:lvl4pPr>
            <a:lvl5pPr marL="2057400" indent="-228600" defTabSz="931863" eaLnBrk="0" hangingPunct="0">
              <a:defRPr sz="2400">
                <a:solidFill>
                  <a:schemeClr val="tx1"/>
                </a:solidFill>
                <a:latin typeface="Times New Roman" charset="0"/>
              </a:defRPr>
            </a:lvl5pPr>
            <a:lvl6pPr marL="2514600" indent="-228600" defTabSz="931863" eaLnBrk="0" fontAlgn="base" hangingPunct="0">
              <a:spcBef>
                <a:spcPct val="0"/>
              </a:spcBef>
              <a:spcAft>
                <a:spcPct val="0"/>
              </a:spcAft>
              <a:defRPr sz="2400">
                <a:solidFill>
                  <a:schemeClr val="tx1"/>
                </a:solidFill>
                <a:latin typeface="Times New Roman" charset="0"/>
              </a:defRPr>
            </a:lvl6pPr>
            <a:lvl7pPr marL="2971800" indent="-228600" defTabSz="931863" eaLnBrk="0" fontAlgn="base" hangingPunct="0">
              <a:spcBef>
                <a:spcPct val="0"/>
              </a:spcBef>
              <a:spcAft>
                <a:spcPct val="0"/>
              </a:spcAft>
              <a:defRPr sz="2400">
                <a:solidFill>
                  <a:schemeClr val="tx1"/>
                </a:solidFill>
                <a:latin typeface="Times New Roman" charset="0"/>
              </a:defRPr>
            </a:lvl7pPr>
            <a:lvl8pPr marL="3429000" indent="-228600" defTabSz="931863" eaLnBrk="0" fontAlgn="base" hangingPunct="0">
              <a:spcBef>
                <a:spcPct val="0"/>
              </a:spcBef>
              <a:spcAft>
                <a:spcPct val="0"/>
              </a:spcAft>
              <a:defRPr sz="2400">
                <a:solidFill>
                  <a:schemeClr val="tx1"/>
                </a:solidFill>
                <a:latin typeface="Times New Roman" charset="0"/>
              </a:defRPr>
            </a:lvl8pPr>
            <a:lvl9pPr marL="3886200" indent="-228600" defTabSz="931863" eaLnBrk="0" fontAlgn="base" hangingPunct="0">
              <a:spcBef>
                <a:spcPct val="0"/>
              </a:spcBef>
              <a:spcAft>
                <a:spcPct val="0"/>
              </a:spcAft>
              <a:defRPr sz="2400">
                <a:solidFill>
                  <a:schemeClr val="tx1"/>
                </a:solidFill>
                <a:latin typeface="Times New Roman" charset="0"/>
              </a:defRPr>
            </a:lvl9pPr>
          </a:lstStyle>
          <a:p>
            <a:pPr eaLnBrk="1" hangingPunct="1"/>
            <a:fld id="{94A5D1D3-D36F-4A9A-9F82-8DB9BF1F6B3F}" type="slidenum">
              <a:rPr lang="en-US" altLang="en-US" sz="1200" smtClean="0">
                <a:latin typeface="Times New Roman" panose="02020603050405020304" pitchFamily="18" charset="0"/>
              </a:rPr>
              <a:pPr eaLnBrk="1" hangingPunct="1"/>
              <a:t>5</a:t>
            </a:fld>
            <a:endParaRPr lang="en-US" altLang="en-US" sz="1200" dirty="0" smtClean="0">
              <a:latin typeface="Times New Roman" panose="02020603050405020304" pitchFamily="18" charset="0"/>
            </a:endParaRPr>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lvl1pPr defTabSz="931863" eaLnBrk="0" hangingPunct="0">
              <a:defRPr sz="2400">
                <a:solidFill>
                  <a:schemeClr val="tx1"/>
                </a:solidFill>
                <a:latin typeface="Times New Roman" charset="0"/>
              </a:defRPr>
            </a:lvl1pPr>
            <a:lvl2pPr marL="742950" indent="-285750" defTabSz="931863" eaLnBrk="0" hangingPunct="0">
              <a:defRPr sz="2400">
                <a:solidFill>
                  <a:schemeClr val="tx1"/>
                </a:solidFill>
                <a:latin typeface="Times New Roman" charset="0"/>
              </a:defRPr>
            </a:lvl2pPr>
            <a:lvl3pPr marL="1143000" indent="-228600" defTabSz="931863" eaLnBrk="0" hangingPunct="0">
              <a:defRPr sz="2400">
                <a:solidFill>
                  <a:schemeClr val="tx1"/>
                </a:solidFill>
                <a:latin typeface="Times New Roman" charset="0"/>
              </a:defRPr>
            </a:lvl3pPr>
            <a:lvl4pPr marL="1600200" indent="-228600" defTabSz="931863" eaLnBrk="0" hangingPunct="0">
              <a:defRPr sz="2400">
                <a:solidFill>
                  <a:schemeClr val="tx1"/>
                </a:solidFill>
                <a:latin typeface="Times New Roman" charset="0"/>
              </a:defRPr>
            </a:lvl4pPr>
            <a:lvl5pPr marL="2057400" indent="-228600" defTabSz="931863" eaLnBrk="0" hangingPunct="0">
              <a:defRPr sz="2400">
                <a:solidFill>
                  <a:schemeClr val="tx1"/>
                </a:solidFill>
                <a:latin typeface="Times New Roman" charset="0"/>
              </a:defRPr>
            </a:lvl5pPr>
            <a:lvl6pPr marL="2514600" indent="-228600" defTabSz="931863" eaLnBrk="0" fontAlgn="base" hangingPunct="0">
              <a:spcBef>
                <a:spcPct val="0"/>
              </a:spcBef>
              <a:spcAft>
                <a:spcPct val="0"/>
              </a:spcAft>
              <a:defRPr sz="2400">
                <a:solidFill>
                  <a:schemeClr val="tx1"/>
                </a:solidFill>
                <a:latin typeface="Times New Roman" charset="0"/>
              </a:defRPr>
            </a:lvl6pPr>
            <a:lvl7pPr marL="2971800" indent="-228600" defTabSz="931863" eaLnBrk="0" fontAlgn="base" hangingPunct="0">
              <a:spcBef>
                <a:spcPct val="0"/>
              </a:spcBef>
              <a:spcAft>
                <a:spcPct val="0"/>
              </a:spcAft>
              <a:defRPr sz="2400">
                <a:solidFill>
                  <a:schemeClr val="tx1"/>
                </a:solidFill>
                <a:latin typeface="Times New Roman" charset="0"/>
              </a:defRPr>
            </a:lvl7pPr>
            <a:lvl8pPr marL="3429000" indent="-228600" defTabSz="931863" eaLnBrk="0" fontAlgn="base" hangingPunct="0">
              <a:spcBef>
                <a:spcPct val="0"/>
              </a:spcBef>
              <a:spcAft>
                <a:spcPct val="0"/>
              </a:spcAft>
              <a:defRPr sz="2400">
                <a:solidFill>
                  <a:schemeClr val="tx1"/>
                </a:solidFill>
                <a:latin typeface="Times New Roman" charset="0"/>
              </a:defRPr>
            </a:lvl8pPr>
            <a:lvl9pPr marL="3886200" indent="-228600" defTabSz="931863" eaLnBrk="0" fontAlgn="base" hangingPunct="0">
              <a:spcBef>
                <a:spcPct val="0"/>
              </a:spcBef>
              <a:spcAft>
                <a:spcPct val="0"/>
              </a:spcAft>
              <a:defRPr sz="2400">
                <a:solidFill>
                  <a:schemeClr val="tx1"/>
                </a:solidFill>
                <a:latin typeface="Times New Roman" charset="0"/>
              </a:defRPr>
            </a:lvl9pPr>
          </a:lstStyle>
          <a:p>
            <a:pPr eaLnBrk="1" hangingPunct="1"/>
            <a:fld id="{1533C5E0-6D25-44FC-BB1D-A2BE871B3546}" type="slidenum">
              <a:rPr lang="en-US" altLang="en-US" sz="1200" smtClean="0">
                <a:latin typeface="Times New Roman" panose="02020603050405020304" pitchFamily="18" charset="0"/>
              </a:rPr>
              <a:pPr eaLnBrk="1" hangingPunct="1"/>
              <a:t>6</a:t>
            </a:fld>
            <a:endParaRPr lang="en-US" altLang="en-US" sz="1200" dirty="0" smtClean="0">
              <a:latin typeface="Times New Roman" panose="02020603050405020304" pitchFamily="18" charset="0"/>
            </a:endParaRPr>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lvl1pPr defTabSz="931863" eaLnBrk="0" hangingPunct="0">
              <a:defRPr sz="2400">
                <a:solidFill>
                  <a:schemeClr val="tx1"/>
                </a:solidFill>
                <a:latin typeface="Times New Roman" charset="0"/>
              </a:defRPr>
            </a:lvl1pPr>
            <a:lvl2pPr marL="742950" indent="-285750" defTabSz="931863" eaLnBrk="0" hangingPunct="0">
              <a:defRPr sz="2400">
                <a:solidFill>
                  <a:schemeClr val="tx1"/>
                </a:solidFill>
                <a:latin typeface="Times New Roman" charset="0"/>
              </a:defRPr>
            </a:lvl2pPr>
            <a:lvl3pPr marL="1143000" indent="-228600" defTabSz="931863" eaLnBrk="0" hangingPunct="0">
              <a:defRPr sz="2400">
                <a:solidFill>
                  <a:schemeClr val="tx1"/>
                </a:solidFill>
                <a:latin typeface="Times New Roman" charset="0"/>
              </a:defRPr>
            </a:lvl3pPr>
            <a:lvl4pPr marL="1600200" indent="-228600" defTabSz="931863" eaLnBrk="0" hangingPunct="0">
              <a:defRPr sz="2400">
                <a:solidFill>
                  <a:schemeClr val="tx1"/>
                </a:solidFill>
                <a:latin typeface="Times New Roman" charset="0"/>
              </a:defRPr>
            </a:lvl4pPr>
            <a:lvl5pPr marL="2057400" indent="-228600" defTabSz="931863" eaLnBrk="0" hangingPunct="0">
              <a:defRPr sz="2400">
                <a:solidFill>
                  <a:schemeClr val="tx1"/>
                </a:solidFill>
                <a:latin typeface="Times New Roman" charset="0"/>
              </a:defRPr>
            </a:lvl5pPr>
            <a:lvl6pPr marL="2514600" indent="-228600" defTabSz="931863" eaLnBrk="0" fontAlgn="base" hangingPunct="0">
              <a:spcBef>
                <a:spcPct val="0"/>
              </a:spcBef>
              <a:spcAft>
                <a:spcPct val="0"/>
              </a:spcAft>
              <a:defRPr sz="2400">
                <a:solidFill>
                  <a:schemeClr val="tx1"/>
                </a:solidFill>
                <a:latin typeface="Times New Roman" charset="0"/>
              </a:defRPr>
            </a:lvl6pPr>
            <a:lvl7pPr marL="2971800" indent="-228600" defTabSz="931863" eaLnBrk="0" fontAlgn="base" hangingPunct="0">
              <a:spcBef>
                <a:spcPct val="0"/>
              </a:spcBef>
              <a:spcAft>
                <a:spcPct val="0"/>
              </a:spcAft>
              <a:defRPr sz="2400">
                <a:solidFill>
                  <a:schemeClr val="tx1"/>
                </a:solidFill>
                <a:latin typeface="Times New Roman" charset="0"/>
              </a:defRPr>
            </a:lvl7pPr>
            <a:lvl8pPr marL="3429000" indent="-228600" defTabSz="931863" eaLnBrk="0" fontAlgn="base" hangingPunct="0">
              <a:spcBef>
                <a:spcPct val="0"/>
              </a:spcBef>
              <a:spcAft>
                <a:spcPct val="0"/>
              </a:spcAft>
              <a:defRPr sz="2400">
                <a:solidFill>
                  <a:schemeClr val="tx1"/>
                </a:solidFill>
                <a:latin typeface="Times New Roman" charset="0"/>
              </a:defRPr>
            </a:lvl8pPr>
            <a:lvl9pPr marL="3886200" indent="-228600" defTabSz="931863" eaLnBrk="0" fontAlgn="base" hangingPunct="0">
              <a:spcBef>
                <a:spcPct val="0"/>
              </a:spcBef>
              <a:spcAft>
                <a:spcPct val="0"/>
              </a:spcAft>
              <a:defRPr sz="2400">
                <a:solidFill>
                  <a:schemeClr val="tx1"/>
                </a:solidFill>
                <a:latin typeface="Times New Roman" charset="0"/>
              </a:defRPr>
            </a:lvl9pPr>
          </a:lstStyle>
          <a:p>
            <a:pPr eaLnBrk="1" hangingPunct="1"/>
            <a:fld id="{31C93EFA-556D-463F-85DA-F30718B1D3F8}" type="slidenum">
              <a:rPr lang="en-US" altLang="en-US" sz="1200" smtClean="0">
                <a:latin typeface="Times New Roman" panose="02020603050405020304" pitchFamily="18" charset="0"/>
              </a:rPr>
              <a:pPr eaLnBrk="1" hangingPunct="1"/>
              <a:t>7</a:t>
            </a:fld>
            <a:endParaRPr lang="en-US" altLang="en-US" sz="1200" dirty="0" smtClean="0">
              <a:latin typeface="Times New Roman" panose="02020603050405020304" pitchFamily="18" charset="0"/>
            </a:endParaRPr>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p:spPr>
        <p:txBody>
          <a:bodyPr/>
          <a:lstStyle/>
          <a:p>
            <a:pPr eaLnBrk="1" hangingPunct="1"/>
            <a:endParaRPr lang="en-US" altLang="en-US"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lvl1pPr defTabSz="931863" eaLnBrk="0" hangingPunct="0">
              <a:defRPr sz="2400">
                <a:solidFill>
                  <a:schemeClr val="tx1"/>
                </a:solidFill>
                <a:latin typeface="Times New Roman" charset="0"/>
              </a:defRPr>
            </a:lvl1pPr>
            <a:lvl2pPr marL="742950" indent="-285750" defTabSz="931863" eaLnBrk="0" hangingPunct="0">
              <a:defRPr sz="2400">
                <a:solidFill>
                  <a:schemeClr val="tx1"/>
                </a:solidFill>
                <a:latin typeface="Times New Roman" charset="0"/>
              </a:defRPr>
            </a:lvl2pPr>
            <a:lvl3pPr marL="1143000" indent="-228600" defTabSz="931863" eaLnBrk="0" hangingPunct="0">
              <a:defRPr sz="2400">
                <a:solidFill>
                  <a:schemeClr val="tx1"/>
                </a:solidFill>
                <a:latin typeface="Times New Roman" charset="0"/>
              </a:defRPr>
            </a:lvl3pPr>
            <a:lvl4pPr marL="1600200" indent="-228600" defTabSz="931863" eaLnBrk="0" hangingPunct="0">
              <a:defRPr sz="2400">
                <a:solidFill>
                  <a:schemeClr val="tx1"/>
                </a:solidFill>
                <a:latin typeface="Times New Roman" charset="0"/>
              </a:defRPr>
            </a:lvl4pPr>
            <a:lvl5pPr marL="2057400" indent="-228600" defTabSz="931863" eaLnBrk="0" hangingPunct="0">
              <a:defRPr sz="2400">
                <a:solidFill>
                  <a:schemeClr val="tx1"/>
                </a:solidFill>
                <a:latin typeface="Times New Roman" charset="0"/>
              </a:defRPr>
            </a:lvl5pPr>
            <a:lvl6pPr marL="2514600" indent="-228600" defTabSz="931863" eaLnBrk="0" fontAlgn="base" hangingPunct="0">
              <a:spcBef>
                <a:spcPct val="0"/>
              </a:spcBef>
              <a:spcAft>
                <a:spcPct val="0"/>
              </a:spcAft>
              <a:defRPr sz="2400">
                <a:solidFill>
                  <a:schemeClr val="tx1"/>
                </a:solidFill>
                <a:latin typeface="Times New Roman" charset="0"/>
              </a:defRPr>
            </a:lvl6pPr>
            <a:lvl7pPr marL="2971800" indent="-228600" defTabSz="931863" eaLnBrk="0" fontAlgn="base" hangingPunct="0">
              <a:spcBef>
                <a:spcPct val="0"/>
              </a:spcBef>
              <a:spcAft>
                <a:spcPct val="0"/>
              </a:spcAft>
              <a:defRPr sz="2400">
                <a:solidFill>
                  <a:schemeClr val="tx1"/>
                </a:solidFill>
                <a:latin typeface="Times New Roman" charset="0"/>
              </a:defRPr>
            </a:lvl7pPr>
            <a:lvl8pPr marL="3429000" indent="-228600" defTabSz="931863" eaLnBrk="0" fontAlgn="base" hangingPunct="0">
              <a:spcBef>
                <a:spcPct val="0"/>
              </a:spcBef>
              <a:spcAft>
                <a:spcPct val="0"/>
              </a:spcAft>
              <a:defRPr sz="2400">
                <a:solidFill>
                  <a:schemeClr val="tx1"/>
                </a:solidFill>
                <a:latin typeface="Times New Roman" charset="0"/>
              </a:defRPr>
            </a:lvl8pPr>
            <a:lvl9pPr marL="3886200" indent="-228600" defTabSz="931863" eaLnBrk="0" fontAlgn="base" hangingPunct="0">
              <a:spcBef>
                <a:spcPct val="0"/>
              </a:spcBef>
              <a:spcAft>
                <a:spcPct val="0"/>
              </a:spcAft>
              <a:defRPr sz="2400">
                <a:solidFill>
                  <a:schemeClr val="tx1"/>
                </a:solidFill>
                <a:latin typeface="Times New Roman" charset="0"/>
              </a:defRPr>
            </a:lvl9pPr>
          </a:lstStyle>
          <a:p>
            <a:pPr eaLnBrk="1" hangingPunct="1"/>
            <a:fld id="{0B08CA1A-24F7-42DA-ABA6-29748D285DE8}" type="slidenum">
              <a:rPr lang="en-US" altLang="en-US" sz="1200" smtClean="0">
                <a:latin typeface="Times New Roman" panose="02020603050405020304" pitchFamily="18" charset="0"/>
              </a:rPr>
              <a:pPr eaLnBrk="1" hangingPunct="1"/>
              <a:t>8</a:t>
            </a:fld>
            <a:endParaRPr lang="en-US" altLang="en-US" sz="1200" dirty="0" smtClean="0">
              <a:latin typeface="Times New Roman" panose="02020603050405020304" pitchFamily="18" charset="0"/>
            </a:endParaRPr>
          </a:p>
        </p:txBody>
      </p:sp>
      <p:sp>
        <p:nvSpPr>
          <p:cNvPr id="25603" name="Rectangle 1026"/>
          <p:cNvSpPr>
            <a:spLocks noGrp="1" noRot="1" noChangeAspect="1" noChangeArrowheads="1" noTextEdit="1"/>
          </p:cNvSpPr>
          <p:nvPr>
            <p:ph type="sldImg"/>
          </p:nvPr>
        </p:nvSpPr>
        <p:spPr>
          <a:ln/>
        </p:spPr>
      </p:sp>
      <p:sp>
        <p:nvSpPr>
          <p:cNvPr id="25604" name="Rectangle 1027"/>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lvl1pPr defTabSz="931863" eaLnBrk="0" hangingPunct="0">
              <a:defRPr sz="2400">
                <a:solidFill>
                  <a:schemeClr val="tx1"/>
                </a:solidFill>
                <a:latin typeface="Times New Roman" charset="0"/>
              </a:defRPr>
            </a:lvl1pPr>
            <a:lvl2pPr marL="742950" indent="-285750" defTabSz="931863" eaLnBrk="0" hangingPunct="0">
              <a:defRPr sz="2400">
                <a:solidFill>
                  <a:schemeClr val="tx1"/>
                </a:solidFill>
                <a:latin typeface="Times New Roman" charset="0"/>
              </a:defRPr>
            </a:lvl2pPr>
            <a:lvl3pPr marL="1143000" indent="-228600" defTabSz="931863" eaLnBrk="0" hangingPunct="0">
              <a:defRPr sz="2400">
                <a:solidFill>
                  <a:schemeClr val="tx1"/>
                </a:solidFill>
                <a:latin typeface="Times New Roman" charset="0"/>
              </a:defRPr>
            </a:lvl3pPr>
            <a:lvl4pPr marL="1600200" indent="-228600" defTabSz="931863" eaLnBrk="0" hangingPunct="0">
              <a:defRPr sz="2400">
                <a:solidFill>
                  <a:schemeClr val="tx1"/>
                </a:solidFill>
                <a:latin typeface="Times New Roman" charset="0"/>
              </a:defRPr>
            </a:lvl4pPr>
            <a:lvl5pPr marL="2057400" indent="-228600" defTabSz="931863" eaLnBrk="0" hangingPunct="0">
              <a:defRPr sz="2400">
                <a:solidFill>
                  <a:schemeClr val="tx1"/>
                </a:solidFill>
                <a:latin typeface="Times New Roman" charset="0"/>
              </a:defRPr>
            </a:lvl5pPr>
            <a:lvl6pPr marL="2514600" indent="-228600" defTabSz="931863" eaLnBrk="0" fontAlgn="base" hangingPunct="0">
              <a:spcBef>
                <a:spcPct val="0"/>
              </a:spcBef>
              <a:spcAft>
                <a:spcPct val="0"/>
              </a:spcAft>
              <a:defRPr sz="2400">
                <a:solidFill>
                  <a:schemeClr val="tx1"/>
                </a:solidFill>
                <a:latin typeface="Times New Roman" charset="0"/>
              </a:defRPr>
            </a:lvl6pPr>
            <a:lvl7pPr marL="2971800" indent="-228600" defTabSz="931863" eaLnBrk="0" fontAlgn="base" hangingPunct="0">
              <a:spcBef>
                <a:spcPct val="0"/>
              </a:spcBef>
              <a:spcAft>
                <a:spcPct val="0"/>
              </a:spcAft>
              <a:defRPr sz="2400">
                <a:solidFill>
                  <a:schemeClr val="tx1"/>
                </a:solidFill>
                <a:latin typeface="Times New Roman" charset="0"/>
              </a:defRPr>
            </a:lvl7pPr>
            <a:lvl8pPr marL="3429000" indent="-228600" defTabSz="931863" eaLnBrk="0" fontAlgn="base" hangingPunct="0">
              <a:spcBef>
                <a:spcPct val="0"/>
              </a:spcBef>
              <a:spcAft>
                <a:spcPct val="0"/>
              </a:spcAft>
              <a:defRPr sz="2400">
                <a:solidFill>
                  <a:schemeClr val="tx1"/>
                </a:solidFill>
                <a:latin typeface="Times New Roman" charset="0"/>
              </a:defRPr>
            </a:lvl8pPr>
            <a:lvl9pPr marL="3886200" indent="-228600" defTabSz="931863" eaLnBrk="0" fontAlgn="base" hangingPunct="0">
              <a:spcBef>
                <a:spcPct val="0"/>
              </a:spcBef>
              <a:spcAft>
                <a:spcPct val="0"/>
              </a:spcAft>
              <a:defRPr sz="2400">
                <a:solidFill>
                  <a:schemeClr val="tx1"/>
                </a:solidFill>
                <a:latin typeface="Times New Roman" charset="0"/>
              </a:defRPr>
            </a:lvl9pPr>
          </a:lstStyle>
          <a:p>
            <a:pPr eaLnBrk="1" hangingPunct="1"/>
            <a:fld id="{B3602F77-005E-47B5-A679-495E0AA5C578}" type="slidenum">
              <a:rPr lang="en-US" altLang="en-US" sz="1200" smtClean="0">
                <a:latin typeface="Times New Roman" panose="02020603050405020304" pitchFamily="18" charset="0"/>
              </a:rPr>
              <a:pPr eaLnBrk="1" hangingPunct="1"/>
              <a:t>9</a:t>
            </a:fld>
            <a:endParaRPr lang="en-US" altLang="en-US" sz="1200" dirty="0" smtClean="0">
              <a:latin typeface="Times New Roman" panose="02020603050405020304" pitchFamily="18" charset="0"/>
            </a:endParaRPr>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lvl1pPr defTabSz="931863" eaLnBrk="0" hangingPunct="0">
              <a:defRPr sz="2400">
                <a:solidFill>
                  <a:schemeClr val="tx1"/>
                </a:solidFill>
                <a:latin typeface="Times New Roman" charset="0"/>
              </a:defRPr>
            </a:lvl1pPr>
            <a:lvl2pPr marL="742950" indent="-285750" defTabSz="931863" eaLnBrk="0" hangingPunct="0">
              <a:defRPr sz="2400">
                <a:solidFill>
                  <a:schemeClr val="tx1"/>
                </a:solidFill>
                <a:latin typeface="Times New Roman" charset="0"/>
              </a:defRPr>
            </a:lvl2pPr>
            <a:lvl3pPr marL="1143000" indent="-228600" defTabSz="931863" eaLnBrk="0" hangingPunct="0">
              <a:defRPr sz="2400">
                <a:solidFill>
                  <a:schemeClr val="tx1"/>
                </a:solidFill>
                <a:latin typeface="Times New Roman" charset="0"/>
              </a:defRPr>
            </a:lvl3pPr>
            <a:lvl4pPr marL="1600200" indent="-228600" defTabSz="931863" eaLnBrk="0" hangingPunct="0">
              <a:defRPr sz="2400">
                <a:solidFill>
                  <a:schemeClr val="tx1"/>
                </a:solidFill>
                <a:latin typeface="Times New Roman" charset="0"/>
              </a:defRPr>
            </a:lvl4pPr>
            <a:lvl5pPr marL="2057400" indent="-228600" defTabSz="931863" eaLnBrk="0" hangingPunct="0">
              <a:defRPr sz="2400">
                <a:solidFill>
                  <a:schemeClr val="tx1"/>
                </a:solidFill>
                <a:latin typeface="Times New Roman" charset="0"/>
              </a:defRPr>
            </a:lvl5pPr>
            <a:lvl6pPr marL="2514600" indent="-228600" defTabSz="931863" eaLnBrk="0" fontAlgn="base" hangingPunct="0">
              <a:spcBef>
                <a:spcPct val="0"/>
              </a:spcBef>
              <a:spcAft>
                <a:spcPct val="0"/>
              </a:spcAft>
              <a:defRPr sz="2400">
                <a:solidFill>
                  <a:schemeClr val="tx1"/>
                </a:solidFill>
                <a:latin typeface="Times New Roman" charset="0"/>
              </a:defRPr>
            </a:lvl6pPr>
            <a:lvl7pPr marL="2971800" indent="-228600" defTabSz="931863" eaLnBrk="0" fontAlgn="base" hangingPunct="0">
              <a:spcBef>
                <a:spcPct val="0"/>
              </a:spcBef>
              <a:spcAft>
                <a:spcPct val="0"/>
              </a:spcAft>
              <a:defRPr sz="2400">
                <a:solidFill>
                  <a:schemeClr val="tx1"/>
                </a:solidFill>
                <a:latin typeface="Times New Roman" charset="0"/>
              </a:defRPr>
            </a:lvl7pPr>
            <a:lvl8pPr marL="3429000" indent="-228600" defTabSz="931863" eaLnBrk="0" fontAlgn="base" hangingPunct="0">
              <a:spcBef>
                <a:spcPct val="0"/>
              </a:spcBef>
              <a:spcAft>
                <a:spcPct val="0"/>
              </a:spcAft>
              <a:defRPr sz="2400">
                <a:solidFill>
                  <a:schemeClr val="tx1"/>
                </a:solidFill>
                <a:latin typeface="Times New Roman" charset="0"/>
              </a:defRPr>
            </a:lvl8pPr>
            <a:lvl9pPr marL="3886200" indent="-228600" defTabSz="931863" eaLnBrk="0" fontAlgn="base" hangingPunct="0">
              <a:spcBef>
                <a:spcPct val="0"/>
              </a:spcBef>
              <a:spcAft>
                <a:spcPct val="0"/>
              </a:spcAft>
              <a:defRPr sz="2400">
                <a:solidFill>
                  <a:schemeClr val="tx1"/>
                </a:solidFill>
                <a:latin typeface="Times New Roman" charset="0"/>
              </a:defRPr>
            </a:lvl9pPr>
          </a:lstStyle>
          <a:p>
            <a:pPr eaLnBrk="1" hangingPunct="1"/>
            <a:fld id="{6DE09D27-9562-4A97-9340-02C3C8054937}" type="slidenum">
              <a:rPr lang="en-US" altLang="en-US" sz="1200" smtClean="0">
                <a:latin typeface="Times New Roman" panose="02020603050405020304" pitchFamily="18" charset="0"/>
              </a:rPr>
              <a:pPr eaLnBrk="1" hangingPunct="1"/>
              <a:t>10</a:t>
            </a:fld>
            <a:endParaRPr lang="en-US" altLang="en-US" sz="1200" dirty="0" smtClean="0">
              <a:latin typeface="Times New Roman" panose="02020603050405020304" pitchFamily="18" charset="0"/>
            </a:endParaRPr>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Line 2"/>
          <p:cNvSpPr>
            <a:spLocks noChangeShapeType="1"/>
          </p:cNvSpPr>
          <p:nvPr/>
        </p:nvSpPr>
        <p:spPr bwMode="auto">
          <a:xfrm flipV="1">
            <a:off x="374650" y="3259138"/>
            <a:ext cx="8769350" cy="4762"/>
          </a:xfrm>
          <a:prstGeom prst="line">
            <a:avLst/>
          </a:prstGeom>
          <a:noFill/>
          <a:ln w="25400">
            <a:solidFill>
              <a:srgbClr val="CC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dirty="0">
              <a:latin typeface="Times New Roman" panose="02020603050405020304" pitchFamily="18" charset="0"/>
            </a:endParaRPr>
          </a:p>
        </p:txBody>
      </p:sp>
      <p:sp>
        <p:nvSpPr>
          <p:cNvPr id="3" name="Freeform 3"/>
          <p:cNvSpPr>
            <a:spLocks/>
          </p:cNvSpPr>
          <p:nvPr/>
        </p:nvSpPr>
        <p:spPr bwMode="auto">
          <a:xfrm>
            <a:off x="25400" y="452438"/>
            <a:ext cx="1588" cy="1587"/>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dirty="0">
              <a:latin typeface="Times New Roman" panose="02020603050405020304" pitchFamily="18" charset="0"/>
            </a:endParaRPr>
          </a:p>
        </p:txBody>
      </p:sp>
      <p:sp>
        <p:nvSpPr>
          <p:cNvPr id="4" name="Freeform 4"/>
          <p:cNvSpPr>
            <a:spLocks/>
          </p:cNvSpPr>
          <p:nvPr/>
        </p:nvSpPr>
        <p:spPr bwMode="auto">
          <a:xfrm>
            <a:off x="25400" y="6305550"/>
            <a:ext cx="1588" cy="1588"/>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dirty="0">
              <a:latin typeface="Times New Roman" panose="02020603050405020304" pitchFamily="18" charset="0"/>
            </a:endParaRPr>
          </a:p>
        </p:txBody>
      </p:sp>
      <p:sp>
        <p:nvSpPr>
          <p:cNvPr id="5" name="Line 5"/>
          <p:cNvSpPr>
            <a:spLocks noChangeShapeType="1"/>
          </p:cNvSpPr>
          <p:nvPr/>
        </p:nvSpPr>
        <p:spPr bwMode="auto">
          <a:xfrm>
            <a:off x="373063" y="3182938"/>
            <a:ext cx="8770937" cy="4762"/>
          </a:xfrm>
          <a:prstGeom prst="line">
            <a:avLst/>
          </a:prstGeom>
          <a:noFill/>
          <a:ln w="76200">
            <a:solidFill>
              <a:srgbClr val="1D3275"/>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dirty="0">
              <a:latin typeface="Times New Roman" panose="02020603050405020304" pitchFamily="18" charset="0"/>
            </a:endParaRPr>
          </a:p>
        </p:txBody>
      </p:sp>
      <p:sp>
        <p:nvSpPr>
          <p:cNvPr id="6" name="Rectangle 6"/>
          <p:cNvSpPr>
            <a:spLocks noChangeArrowheads="1"/>
          </p:cNvSpPr>
          <p:nvPr/>
        </p:nvSpPr>
        <p:spPr bwMode="auto">
          <a:xfrm>
            <a:off x="1643063" y="220663"/>
            <a:ext cx="6691312" cy="4545012"/>
          </a:xfrm>
          <a:prstGeom prst="rect">
            <a:avLst/>
          </a:prstGeom>
          <a:noFill/>
          <a:ln w="9525">
            <a:noFill/>
            <a:miter lim="800000"/>
            <a:headEnd/>
            <a:tailEnd/>
          </a:ln>
          <a:effectLst>
            <a:outerShdw dist="17961" dir="2700000" algn="ctr" rotWithShape="0">
              <a:srgbClr val="808080"/>
            </a:outerShdw>
          </a:effectLst>
        </p:spPr>
        <p:txBody>
          <a:bodyPr lIns="92075" tIns="46038" rIns="92075" bIns="46038">
            <a:spAutoFit/>
          </a:bodyPr>
          <a:lstStyle/>
          <a:p>
            <a:pPr algn="ctr">
              <a:defRPr/>
            </a:pPr>
            <a:r>
              <a:rPr lang="en-US" sz="4800" b="1" i="1" dirty="0" smtClean="0">
                <a:solidFill>
                  <a:srgbClr val="1D3275"/>
                </a:solidFill>
                <a:latin typeface="Century Schoolbook" pitchFamily="18" charset="0"/>
              </a:rPr>
              <a:t>Veterans </a:t>
            </a:r>
            <a:r>
              <a:rPr lang="en-US" sz="4800" b="1" i="1" dirty="0">
                <a:solidFill>
                  <a:srgbClr val="1D3275"/>
                </a:solidFill>
                <a:latin typeface="Century Schoolbook" pitchFamily="18" charset="0"/>
              </a:rPr>
              <a:t>Benefits Administration</a:t>
            </a:r>
          </a:p>
          <a:p>
            <a:pPr algn="ctr">
              <a:defRPr/>
            </a:pPr>
            <a:endParaRPr lang="en-US" sz="2800" b="1" i="1" dirty="0">
              <a:solidFill>
                <a:srgbClr val="1D3275"/>
              </a:solidFill>
              <a:latin typeface="Century Schoolbook" pitchFamily="18" charset="0"/>
            </a:endParaRPr>
          </a:p>
          <a:p>
            <a:pPr algn="ctr">
              <a:defRPr/>
            </a:pPr>
            <a:endParaRPr lang="en-US" sz="2800" b="1" i="1" dirty="0">
              <a:solidFill>
                <a:srgbClr val="1D3275"/>
              </a:solidFill>
              <a:effectLst>
                <a:outerShdw blurRad="38100" dist="38100" dir="2700000" algn="tl">
                  <a:srgbClr val="C0C0C0"/>
                </a:outerShdw>
              </a:effectLst>
              <a:latin typeface="Century Schoolbook" pitchFamily="18" charset="0"/>
            </a:endParaRPr>
          </a:p>
          <a:p>
            <a:pPr algn="ctr">
              <a:defRPr/>
            </a:pPr>
            <a:endParaRPr lang="en-US" sz="2800" b="1" i="1" dirty="0">
              <a:solidFill>
                <a:srgbClr val="1D3275"/>
              </a:solidFill>
              <a:effectLst>
                <a:outerShdw blurRad="38100" dist="38100" dir="2700000" algn="tl">
                  <a:srgbClr val="C0C0C0"/>
                </a:outerShdw>
              </a:effectLst>
              <a:latin typeface="Century Schoolbook" pitchFamily="18" charset="0"/>
            </a:endParaRPr>
          </a:p>
          <a:p>
            <a:pPr algn="ctr">
              <a:defRPr/>
            </a:pPr>
            <a:endParaRPr lang="en-US" sz="2800" b="1" i="1" dirty="0">
              <a:solidFill>
                <a:srgbClr val="1D3275"/>
              </a:solidFill>
              <a:effectLst>
                <a:outerShdw blurRad="38100" dist="38100" dir="2700000" algn="tl">
                  <a:srgbClr val="C0C0C0"/>
                </a:outerShdw>
              </a:effectLst>
              <a:latin typeface="Century Schoolbook" pitchFamily="18" charset="0"/>
            </a:endParaRPr>
          </a:p>
          <a:p>
            <a:pPr algn="ctr">
              <a:defRPr/>
            </a:pPr>
            <a:endParaRPr lang="en-US" sz="2800" b="1" i="1" dirty="0">
              <a:solidFill>
                <a:srgbClr val="1D3275"/>
              </a:solidFill>
              <a:effectLst>
                <a:outerShdw blurRad="38100" dist="38100" dir="2700000" algn="tl">
                  <a:srgbClr val="C0C0C0"/>
                </a:outerShdw>
              </a:effectLst>
              <a:latin typeface="Century Schoolbook" pitchFamily="18" charset="0"/>
            </a:endParaRPr>
          </a:p>
          <a:p>
            <a:pPr algn="ctr">
              <a:defRPr/>
            </a:pPr>
            <a:endParaRPr lang="en-US" sz="2800" b="1" i="1" dirty="0">
              <a:solidFill>
                <a:srgbClr val="1D3275"/>
              </a:solidFill>
              <a:effectLst>
                <a:outerShdw blurRad="38100" dist="38100" dir="2700000" algn="tl">
                  <a:srgbClr val="C0C0C0"/>
                </a:outerShdw>
              </a:effectLst>
              <a:latin typeface="Century Schoolbook" pitchFamily="18" charset="0"/>
            </a:endParaRPr>
          </a:p>
          <a:p>
            <a:pPr algn="ctr">
              <a:defRPr/>
            </a:pPr>
            <a:endParaRPr lang="en-US" sz="2800" b="1" i="1" dirty="0">
              <a:solidFill>
                <a:srgbClr val="1D3275"/>
              </a:solidFill>
              <a:effectLst>
                <a:outerShdw blurRad="38100" dist="38100" dir="2700000" algn="tl">
                  <a:srgbClr val="C0C0C0"/>
                </a:outerShdw>
              </a:effectLst>
              <a:latin typeface="Century Schoolbook" pitchFamily="18" charset="0"/>
            </a:endParaRPr>
          </a:p>
        </p:txBody>
      </p:sp>
      <p:sp>
        <p:nvSpPr>
          <p:cNvPr id="7" name="Rectangle 8"/>
          <p:cNvSpPr>
            <a:spLocks noChangeArrowheads="1"/>
          </p:cNvSpPr>
          <p:nvPr/>
        </p:nvSpPr>
        <p:spPr bwMode="auto">
          <a:xfrm>
            <a:off x="0" y="0"/>
            <a:ext cx="314325" cy="6858000"/>
          </a:xfrm>
          <a:prstGeom prst="rect">
            <a:avLst/>
          </a:prstGeom>
          <a:gradFill rotWithShape="0">
            <a:gsLst>
              <a:gs pos="0">
                <a:srgbClr val="1D3275"/>
              </a:gs>
              <a:gs pos="100000">
                <a:srgbClr val="111E46"/>
              </a:gs>
            </a:gsLst>
            <a:lin ang="0" scaled="1"/>
          </a:gradFill>
          <a:ln w="12700">
            <a:solidFill>
              <a:srgbClr val="000080"/>
            </a:solidFill>
            <a:miter lim="800000"/>
            <a:headEnd/>
            <a:tailEnd/>
          </a:ln>
        </p:spPr>
        <p:txBody>
          <a:bodyPr wrap="none" anchor="ctr"/>
          <a:lstStyle/>
          <a:p>
            <a:pPr algn="ctr"/>
            <a:endParaRPr lang="en-US" dirty="0">
              <a:latin typeface="Times New Roman" panose="02020603050405020304" pitchFamily="18" charset="0"/>
            </a:endParaRPr>
          </a:p>
        </p:txBody>
      </p:sp>
      <p:sp>
        <p:nvSpPr>
          <p:cNvPr id="8" name="Rectangle 9"/>
          <p:cNvSpPr>
            <a:spLocks noChangeArrowheads="1"/>
          </p:cNvSpPr>
          <p:nvPr/>
        </p:nvSpPr>
        <p:spPr bwMode="auto">
          <a:xfrm>
            <a:off x="376238" y="0"/>
            <a:ext cx="142875" cy="6858000"/>
          </a:xfrm>
          <a:prstGeom prst="rect">
            <a:avLst/>
          </a:prstGeom>
          <a:gradFill rotWithShape="0">
            <a:gsLst>
              <a:gs pos="0">
                <a:srgbClr val="FF0000"/>
              </a:gs>
              <a:gs pos="100000">
                <a:srgbClr val="B20000"/>
              </a:gs>
            </a:gsLst>
            <a:lin ang="0" scaled="1"/>
          </a:gradFill>
          <a:ln w="12700">
            <a:solidFill>
              <a:srgbClr val="FF0000"/>
            </a:solidFill>
            <a:miter lim="800000"/>
            <a:headEnd/>
            <a:tailEnd/>
          </a:ln>
        </p:spPr>
        <p:txBody>
          <a:bodyPr wrap="none" anchor="ctr"/>
          <a:lstStyle/>
          <a:p>
            <a:pPr algn="ctr"/>
            <a:endParaRPr lang="en-US" dirty="0">
              <a:latin typeface="Times New Roman" panose="02020603050405020304" pitchFamily="18" charset="0"/>
            </a:endParaRPr>
          </a:p>
        </p:txBody>
      </p:sp>
      <p:pic>
        <p:nvPicPr>
          <p:cNvPr id="9" name="Picture 10" descr="veteran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505200" y="2133600"/>
            <a:ext cx="20574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47892109"/>
      </p:ext>
    </p:extLst>
  </p:cSld>
  <p:clrMapOvr>
    <a:masterClrMapping/>
  </p:clrMapOvr>
  <p:transition>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2pPr>
              <a:defRPr>
                <a:latin typeface="Times New Roman" panose="02020603050405020304" pitchFamily="18" charset="0"/>
              </a:defRPr>
            </a:lvl2pPr>
            <a:lvl3pPr>
              <a:defRPr>
                <a:latin typeface="Times New Roman" panose="02020603050405020304" pitchFamily="18" charset="0"/>
              </a:defRPr>
            </a:lvl3pPr>
            <a:lvl4pPr>
              <a:defRPr>
                <a:latin typeface="Times New Roman" panose="02020603050405020304" pitchFamily="18" charset="0"/>
              </a:defRPr>
            </a:lvl4pPr>
            <a:lvl5pPr>
              <a:defRPr>
                <a:latin typeface="Times New Roman" panose="02020603050405020304"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10"/>
          <p:cNvSpPr>
            <a:spLocks noGrp="1" noChangeArrowheads="1"/>
          </p:cNvSpPr>
          <p:nvPr>
            <p:ph type="sldNum" sz="quarter" idx="10"/>
          </p:nvPr>
        </p:nvSpPr>
        <p:spPr>
          <a:ln/>
        </p:spPr>
        <p:txBody>
          <a:bodyPr/>
          <a:lstStyle>
            <a:lvl1pPr>
              <a:defRPr/>
            </a:lvl1pPr>
          </a:lstStyle>
          <a:p>
            <a:pPr>
              <a:defRPr/>
            </a:pPr>
            <a:fld id="{94ED091C-A1E3-4D2F-838F-2AF3D4B9D92A}" type="slidenum">
              <a:rPr lang="en-US"/>
              <a:pPr>
                <a:defRPr/>
              </a:pPr>
              <a:t>‹#›</a:t>
            </a:fld>
            <a:endParaRPr lang="en-US" dirty="0"/>
          </a:p>
        </p:txBody>
      </p:sp>
    </p:spTree>
    <p:extLst>
      <p:ext uri="{BB962C8B-B14F-4D97-AF65-F5344CB8AC3E}">
        <p14:creationId xmlns:p14="http://schemas.microsoft.com/office/powerpoint/2010/main" val="4278502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0"/>
          <p:cNvSpPr>
            <a:spLocks noGrp="1" noChangeArrowheads="1"/>
          </p:cNvSpPr>
          <p:nvPr>
            <p:ph type="sldNum" sz="quarter" idx="10"/>
          </p:nvPr>
        </p:nvSpPr>
        <p:spPr>
          <a:ln/>
        </p:spPr>
        <p:txBody>
          <a:bodyPr/>
          <a:lstStyle>
            <a:lvl1pPr>
              <a:defRPr/>
            </a:lvl1pPr>
          </a:lstStyle>
          <a:p>
            <a:pPr>
              <a:defRPr/>
            </a:pPr>
            <a:fld id="{30B32E08-D1ED-4514-8CD3-CF6950674EE1}" type="slidenum">
              <a:rPr lang="en-US"/>
              <a:pPr>
                <a:defRPr/>
              </a:pPr>
              <a:t>‹#›</a:t>
            </a:fld>
            <a:endParaRPr lang="en-US" dirty="0"/>
          </a:p>
        </p:txBody>
      </p:sp>
    </p:spTree>
    <p:extLst>
      <p:ext uri="{BB962C8B-B14F-4D97-AF65-F5344CB8AC3E}">
        <p14:creationId xmlns:p14="http://schemas.microsoft.com/office/powerpoint/2010/main" val="4183578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287463" y="1789113"/>
            <a:ext cx="3743325" cy="4262437"/>
          </a:xfrm>
        </p:spPr>
        <p:txBody>
          <a:bodyPr/>
          <a:lstStyle>
            <a:lvl1pPr>
              <a:defRPr sz="2800"/>
            </a:lvl1pPr>
            <a:lvl2pPr>
              <a:defRPr sz="2400">
                <a:latin typeface="Times New Roman" panose="02020603050405020304" pitchFamily="18" charset="0"/>
              </a:defRPr>
            </a:lvl2pPr>
            <a:lvl3pPr>
              <a:defRPr sz="2000">
                <a:latin typeface="Times New Roman" panose="02020603050405020304" pitchFamily="18" charset="0"/>
              </a:defRPr>
            </a:lvl3pPr>
            <a:lvl4pPr>
              <a:defRPr sz="1800">
                <a:latin typeface="Times New Roman" panose="02020603050405020304" pitchFamily="18" charset="0"/>
              </a:defRPr>
            </a:lvl4pPr>
            <a:lvl5pPr>
              <a:defRPr sz="1800">
                <a:latin typeface="Times New Roman" panose="02020603050405020304" pitchFamily="18" charset="0"/>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5183188" y="1789113"/>
            <a:ext cx="3744912" cy="4262437"/>
          </a:xfrm>
        </p:spPr>
        <p:txBody>
          <a:bodyPr/>
          <a:lstStyle>
            <a:lvl1pPr>
              <a:defRPr sz="2800"/>
            </a:lvl1pPr>
            <a:lvl2pPr>
              <a:defRPr sz="2400">
                <a:latin typeface="Times New Roman" panose="02020603050405020304" pitchFamily="18" charset="0"/>
              </a:defRPr>
            </a:lvl2pPr>
            <a:lvl3pPr>
              <a:defRPr sz="2000">
                <a:latin typeface="Times New Roman" panose="02020603050405020304" pitchFamily="18" charset="0"/>
              </a:defRPr>
            </a:lvl3pPr>
            <a:lvl4pPr>
              <a:defRPr sz="1800">
                <a:latin typeface="Times New Roman" panose="02020603050405020304" pitchFamily="18" charset="0"/>
              </a:defRPr>
            </a:lvl4pPr>
            <a:lvl5pPr>
              <a:defRPr sz="1800">
                <a:latin typeface="Times New Roman" panose="02020603050405020304" pitchFamily="18" charset="0"/>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10"/>
          <p:cNvSpPr>
            <a:spLocks noGrp="1" noChangeArrowheads="1"/>
          </p:cNvSpPr>
          <p:nvPr>
            <p:ph type="sldNum" sz="quarter" idx="10"/>
          </p:nvPr>
        </p:nvSpPr>
        <p:spPr>
          <a:ln/>
        </p:spPr>
        <p:txBody>
          <a:bodyPr/>
          <a:lstStyle>
            <a:lvl1pPr>
              <a:defRPr/>
            </a:lvl1pPr>
          </a:lstStyle>
          <a:p>
            <a:pPr>
              <a:defRPr/>
            </a:pPr>
            <a:fld id="{52897B61-3A1B-4C3D-A9E4-81873D299610}" type="slidenum">
              <a:rPr lang="en-US"/>
              <a:pPr>
                <a:defRPr/>
              </a:pPr>
              <a:t>‹#›</a:t>
            </a:fld>
            <a:endParaRPr lang="en-US" dirty="0"/>
          </a:p>
        </p:txBody>
      </p:sp>
    </p:spTree>
    <p:extLst>
      <p:ext uri="{BB962C8B-B14F-4D97-AF65-F5344CB8AC3E}">
        <p14:creationId xmlns:p14="http://schemas.microsoft.com/office/powerpoint/2010/main" val="5387046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0"/>
          <p:cNvSpPr>
            <a:spLocks noGrp="1" noChangeArrowheads="1"/>
          </p:cNvSpPr>
          <p:nvPr>
            <p:ph type="sldNum" sz="quarter" idx="10"/>
          </p:nvPr>
        </p:nvSpPr>
        <p:spPr>
          <a:ln/>
        </p:spPr>
        <p:txBody>
          <a:bodyPr/>
          <a:lstStyle>
            <a:lvl1pPr>
              <a:defRPr/>
            </a:lvl1pPr>
          </a:lstStyle>
          <a:p>
            <a:pPr>
              <a:defRPr/>
            </a:pPr>
            <a:fld id="{33C7B86D-7ED5-40B2-8157-FF4D1861768B}" type="slidenum">
              <a:rPr lang="en-US"/>
              <a:pPr>
                <a:defRPr/>
              </a:pPr>
              <a:t>‹#›</a:t>
            </a:fld>
            <a:endParaRPr lang="en-US" dirty="0"/>
          </a:p>
        </p:txBody>
      </p:sp>
    </p:spTree>
    <p:extLst>
      <p:ext uri="{BB962C8B-B14F-4D97-AF65-F5344CB8AC3E}">
        <p14:creationId xmlns:p14="http://schemas.microsoft.com/office/powerpoint/2010/main" val="13634413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0"/>
          <p:cNvSpPr>
            <a:spLocks noGrp="1" noChangeArrowheads="1"/>
          </p:cNvSpPr>
          <p:nvPr>
            <p:ph type="sldNum" sz="quarter" idx="10"/>
          </p:nvPr>
        </p:nvSpPr>
        <p:spPr>
          <a:ln/>
        </p:spPr>
        <p:txBody>
          <a:bodyPr/>
          <a:lstStyle>
            <a:lvl1pPr>
              <a:defRPr/>
            </a:lvl1pPr>
          </a:lstStyle>
          <a:p>
            <a:pPr>
              <a:defRPr/>
            </a:pPr>
            <a:fld id="{2CA6A732-E78B-48DB-894A-677EA0D48075}" type="slidenum">
              <a:rPr lang="en-US"/>
              <a:pPr>
                <a:defRPr/>
              </a:pPr>
              <a:t>‹#›</a:t>
            </a:fld>
            <a:endParaRPr lang="en-US" dirty="0"/>
          </a:p>
        </p:txBody>
      </p:sp>
    </p:spTree>
    <p:extLst>
      <p:ext uri="{BB962C8B-B14F-4D97-AF65-F5344CB8AC3E}">
        <p14:creationId xmlns:p14="http://schemas.microsoft.com/office/powerpoint/2010/main" val="35012185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33600" y="4800600"/>
            <a:ext cx="5486400" cy="566738"/>
          </a:xfrm>
        </p:spPr>
        <p:txBody>
          <a:bodyPr/>
          <a:lstStyle>
            <a:lvl1pPr algn="l">
              <a:defRPr sz="2000" b="1"/>
            </a:lvl1pPr>
          </a:lstStyle>
          <a:p>
            <a:r>
              <a:rPr lang="en-US" dirty="0"/>
              <a:t>Click to edit Master title style</a:t>
            </a:r>
          </a:p>
        </p:txBody>
      </p:sp>
      <p:sp>
        <p:nvSpPr>
          <p:cNvPr id="3" name="Picture Placeholder 2"/>
          <p:cNvSpPr>
            <a:spLocks noGrp="1"/>
          </p:cNvSpPr>
          <p:nvPr>
            <p:ph type="pic" idx="1"/>
          </p:nvPr>
        </p:nvSpPr>
        <p:spPr>
          <a:xfrm>
            <a:off x="2362200" y="1143000"/>
            <a:ext cx="5065712" cy="35845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133600" y="5486400"/>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0"/>
          <p:cNvSpPr>
            <a:spLocks noGrp="1" noChangeArrowheads="1"/>
          </p:cNvSpPr>
          <p:nvPr>
            <p:ph type="sldNum" sz="quarter" idx="10"/>
          </p:nvPr>
        </p:nvSpPr>
        <p:spPr>
          <a:ln/>
        </p:spPr>
        <p:txBody>
          <a:bodyPr/>
          <a:lstStyle>
            <a:lvl1pPr>
              <a:defRPr/>
            </a:lvl1pPr>
          </a:lstStyle>
          <a:p>
            <a:pPr>
              <a:defRPr/>
            </a:pPr>
            <a:fld id="{29ED3DD2-9FE3-4609-B403-7541EE482CD4}" type="slidenum">
              <a:rPr lang="en-US"/>
              <a:pPr>
                <a:defRPr/>
              </a:pPr>
              <a:t>‹#›</a:t>
            </a:fld>
            <a:endParaRPr lang="en-US" dirty="0"/>
          </a:p>
        </p:txBody>
      </p:sp>
    </p:spTree>
    <p:extLst>
      <p:ext uri="{BB962C8B-B14F-4D97-AF65-F5344CB8AC3E}">
        <p14:creationId xmlns:p14="http://schemas.microsoft.com/office/powerpoint/2010/main" val="27149536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a:off x="1389063" y="1052513"/>
            <a:ext cx="7754937" cy="4762"/>
          </a:xfrm>
          <a:prstGeom prst="line">
            <a:avLst/>
          </a:prstGeom>
          <a:noFill/>
          <a:ln w="50800">
            <a:solidFill>
              <a:srgbClr val="CC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dirty="0">
              <a:latin typeface="Times New Roman" panose="02020603050405020304" pitchFamily="18" charset="0"/>
            </a:endParaRPr>
          </a:p>
        </p:txBody>
      </p:sp>
      <p:sp>
        <p:nvSpPr>
          <p:cNvPr id="1027" name="Rectangle 3"/>
          <p:cNvSpPr>
            <a:spLocks noChangeArrowheads="1"/>
          </p:cNvSpPr>
          <p:nvPr/>
        </p:nvSpPr>
        <p:spPr bwMode="auto">
          <a:xfrm>
            <a:off x="423863" y="6396038"/>
            <a:ext cx="8720137" cy="53975"/>
          </a:xfrm>
          <a:prstGeom prst="rect">
            <a:avLst/>
          </a:prstGeom>
          <a:gradFill rotWithShape="0">
            <a:gsLst>
              <a:gs pos="0">
                <a:srgbClr val="1D3275"/>
              </a:gs>
              <a:gs pos="100000">
                <a:srgbClr val="111E46"/>
              </a:gs>
            </a:gsLst>
            <a:lin ang="0" scaled="1"/>
          </a:gradFill>
          <a:ln w="12700">
            <a:solidFill>
              <a:srgbClr val="000080"/>
            </a:solidFill>
            <a:miter lim="800000"/>
            <a:headEnd/>
            <a:tailEnd/>
          </a:ln>
        </p:spPr>
        <p:txBody>
          <a:bodyPr wrap="none" anchor="ctr"/>
          <a:lstStyle/>
          <a:p>
            <a:pPr algn="ctr"/>
            <a:endParaRPr lang="en-US" dirty="0">
              <a:latin typeface="Times New Roman" panose="02020603050405020304" pitchFamily="18" charset="0"/>
            </a:endParaRPr>
          </a:p>
        </p:txBody>
      </p:sp>
      <p:sp>
        <p:nvSpPr>
          <p:cNvPr id="1028" name="Rectangle 4"/>
          <p:cNvSpPr>
            <a:spLocks noChangeArrowheads="1"/>
          </p:cNvSpPr>
          <p:nvPr/>
        </p:nvSpPr>
        <p:spPr bwMode="auto">
          <a:xfrm>
            <a:off x="1041400" y="890588"/>
            <a:ext cx="8102600" cy="79375"/>
          </a:xfrm>
          <a:prstGeom prst="rect">
            <a:avLst/>
          </a:prstGeom>
          <a:gradFill rotWithShape="0">
            <a:gsLst>
              <a:gs pos="0">
                <a:srgbClr val="1D3275"/>
              </a:gs>
              <a:gs pos="100000">
                <a:srgbClr val="1A2D69"/>
              </a:gs>
            </a:gsLst>
            <a:lin ang="0" scaled="1"/>
          </a:gradFill>
          <a:ln w="12700">
            <a:solidFill>
              <a:srgbClr val="000080"/>
            </a:solidFill>
            <a:miter lim="800000"/>
            <a:headEnd/>
            <a:tailEnd/>
          </a:ln>
        </p:spPr>
        <p:txBody>
          <a:bodyPr wrap="none" anchor="ctr"/>
          <a:lstStyle/>
          <a:p>
            <a:pPr algn="ctr"/>
            <a:endParaRPr lang="en-US" dirty="0">
              <a:latin typeface="Times New Roman" panose="02020603050405020304" pitchFamily="18" charset="0"/>
            </a:endParaRPr>
          </a:p>
        </p:txBody>
      </p:sp>
      <p:sp>
        <p:nvSpPr>
          <p:cNvPr id="1029" name="Freeform 5"/>
          <p:cNvSpPr>
            <a:spLocks/>
          </p:cNvSpPr>
          <p:nvPr/>
        </p:nvSpPr>
        <p:spPr bwMode="auto">
          <a:xfrm>
            <a:off x="25400" y="452438"/>
            <a:ext cx="1588" cy="1587"/>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dirty="0">
              <a:latin typeface="Times New Roman" panose="02020603050405020304" pitchFamily="18" charset="0"/>
            </a:endParaRPr>
          </a:p>
        </p:txBody>
      </p:sp>
      <p:sp>
        <p:nvSpPr>
          <p:cNvPr id="1030" name="Freeform 6"/>
          <p:cNvSpPr>
            <a:spLocks/>
          </p:cNvSpPr>
          <p:nvPr/>
        </p:nvSpPr>
        <p:spPr bwMode="auto">
          <a:xfrm>
            <a:off x="25400" y="6305550"/>
            <a:ext cx="1588" cy="1588"/>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dirty="0">
              <a:latin typeface="Times New Roman" panose="02020603050405020304" pitchFamily="18" charset="0"/>
            </a:endParaRPr>
          </a:p>
        </p:txBody>
      </p:sp>
      <p:sp>
        <p:nvSpPr>
          <p:cNvPr id="222215" name="Rectangle 7"/>
          <p:cNvSpPr>
            <a:spLocks noGrp="1" noChangeArrowheads="1"/>
          </p:cNvSpPr>
          <p:nvPr>
            <p:ph type="title"/>
          </p:nvPr>
        </p:nvSpPr>
        <p:spPr bwMode="auto">
          <a:xfrm>
            <a:off x="2020888" y="0"/>
            <a:ext cx="7123112" cy="88265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p>
            <a:pPr lvl="0"/>
            <a:r>
              <a:rPr lang="en-US" dirty="0" smtClean="0"/>
              <a:t>Click to edit Master title style</a:t>
            </a:r>
          </a:p>
        </p:txBody>
      </p:sp>
      <p:sp>
        <p:nvSpPr>
          <p:cNvPr id="1032" name="Rectangle 8"/>
          <p:cNvSpPr>
            <a:spLocks noGrp="1" noChangeArrowheads="1"/>
          </p:cNvSpPr>
          <p:nvPr>
            <p:ph type="body" idx="1"/>
          </p:nvPr>
        </p:nvSpPr>
        <p:spPr bwMode="auto">
          <a:xfrm>
            <a:off x="1287463" y="1789113"/>
            <a:ext cx="7640637" cy="4262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endParaRPr lang="en-US" dirty="0" smtClean="0"/>
          </a:p>
        </p:txBody>
      </p:sp>
      <p:sp>
        <p:nvSpPr>
          <p:cNvPr id="222218" name="Rectangle 10"/>
          <p:cNvSpPr>
            <a:spLocks noGrp="1" noChangeArrowheads="1"/>
          </p:cNvSpPr>
          <p:nvPr>
            <p:ph type="sldNum" sz="quarter" idx="4"/>
          </p:nvPr>
        </p:nvSpPr>
        <p:spPr bwMode="auto">
          <a:xfrm>
            <a:off x="7924800" y="6356350"/>
            <a:ext cx="1219200" cy="457200"/>
          </a:xfrm>
          <a:prstGeom prst="rect">
            <a:avLst/>
          </a:prstGeom>
          <a:noFill/>
          <a:ln w="9525">
            <a:noFill/>
            <a:miter lim="800000"/>
            <a:headEnd/>
            <a:tailEnd/>
          </a:ln>
          <a:effectLst/>
        </p:spPr>
        <p:txBody>
          <a:bodyPr vert="horz" wrap="square" lIns="92075" tIns="46038" rIns="92075" bIns="46038" numCol="1" anchor="ctr" anchorCtr="1" compatLnSpc="1">
            <a:prstTxWarp prst="textNoShape">
              <a:avLst/>
            </a:prstTxWarp>
          </a:bodyPr>
          <a:lstStyle>
            <a:lvl1pPr algn="ctr" eaLnBrk="0" hangingPunct="0">
              <a:defRPr sz="1600" b="1" i="1">
                <a:solidFill>
                  <a:srgbClr val="1D3275"/>
                </a:solidFill>
                <a:effectLst>
                  <a:outerShdw blurRad="38100" dist="38100" dir="2700000" algn="tl">
                    <a:srgbClr val="C0C0C0"/>
                  </a:outerShdw>
                </a:effectLst>
                <a:latin typeface="Century Schoolbook" pitchFamily="18" charset="0"/>
              </a:defRPr>
            </a:lvl1pPr>
          </a:lstStyle>
          <a:p>
            <a:pPr>
              <a:defRPr/>
            </a:pPr>
            <a:fld id="{C0B98A25-72C3-42AC-AFA6-7953F0EEEAD3}" type="slidenum">
              <a:rPr lang="en-US"/>
              <a:pPr>
                <a:defRPr/>
              </a:pPr>
              <a:t>‹#›</a:t>
            </a:fld>
            <a:endParaRPr lang="en-US" dirty="0"/>
          </a:p>
        </p:txBody>
      </p:sp>
      <p:sp>
        <p:nvSpPr>
          <p:cNvPr id="1034" name="Rectangle 11"/>
          <p:cNvSpPr>
            <a:spLocks noChangeArrowheads="1"/>
          </p:cNvSpPr>
          <p:nvPr/>
        </p:nvSpPr>
        <p:spPr bwMode="auto">
          <a:xfrm>
            <a:off x="0" y="0"/>
            <a:ext cx="314325" cy="6858000"/>
          </a:xfrm>
          <a:prstGeom prst="rect">
            <a:avLst/>
          </a:prstGeom>
          <a:gradFill rotWithShape="0">
            <a:gsLst>
              <a:gs pos="0">
                <a:srgbClr val="1D3275"/>
              </a:gs>
              <a:gs pos="100000">
                <a:srgbClr val="111E46"/>
              </a:gs>
            </a:gsLst>
            <a:lin ang="0" scaled="1"/>
          </a:gradFill>
          <a:ln w="12700">
            <a:solidFill>
              <a:srgbClr val="000080"/>
            </a:solidFill>
            <a:miter lim="800000"/>
            <a:headEnd/>
            <a:tailEnd/>
          </a:ln>
        </p:spPr>
        <p:txBody>
          <a:bodyPr wrap="none" anchor="ctr"/>
          <a:lstStyle/>
          <a:p>
            <a:pPr algn="ctr"/>
            <a:endParaRPr lang="en-US" dirty="0">
              <a:latin typeface="Times New Roman" panose="02020603050405020304" pitchFamily="18" charset="0"/>
            </a:endParaRPr>
          </a:p>
        </p:txBody>
      </p:sp>
      <p:sp>
        <p:nvSpPr>
          <p:cNvPr id="1035" name="Rectangle 12"/>
          <p:cNvSpPr>
            <a:spLocks noChangeArrowheads="1"/>
          </p:cNvSpPr>
          <p:nvPr/>
        </p:nvSpPr>
        <p:spPr bwMode="auto">
          <a:xfrm>
            <a:off x="376238" y="0"/>
            <a:ext cx="142875" cy="6858000"/>
          </a:xfrm>
          <a:prstGeom prst="rect">
            <a:avLst/>
          </a:prstGeom>
          <a:gradFill rotWithShape="0">
            <a:gsLst>
              <a:gs pos="0">
                <a:srgbClr val="FF0000"/>
              </a:gs>
              <a:gs pos="100000">
                <a:srgbClr val="B20000"/>
              </a:gs>
            </a:gsLst>
            <a:lin ang="0" scaled="1"/>
          </a:gradFill>
          <a:ln w="12700">
            <a:solidFill>
              <a:srgbClr val="FF0000"/>
            </a:solidFill>
            <a:miter lim="800000"/>
            <a:headEnd/>
            <a:tailEnd/>
          </a:ln>
        </p:spPr>
        <p:txBody>
          <a:bodyPr wrap="none" anchor="ctr"/>
          <a:lstStyle/>
          <a:p>
            <a:pPr algn="ctr"/>
            <a:endParaRPr lang="en-US" dirty="0">
              <a:latin typeface="Times New Roman" panose="02020603050405020304" pitchFamily="18" charset="0"/>
            </a:endParaRPr>
          </a:p>
        </p:txBody>
      </p:sp>
      <p:sp>
        <p:nvSpPr>
          <p:cNvPr id="1036" name="Rectangle 13"/>
          <p:cNvSpPr>
            <a:spLocks noChangeArrowheads="1"/>
          </p:cNvSpPr>
          <p:nvPr/>
        </p:nvSpPr>
        <p:spPr bwMode="auto">
          <a:xfrm>
            <a:off x="469900" y="6400800"/>
            <a:ext cx="186013"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eaLnBrk="0" hangingPunct="0"/>
            <a:endParaRPr lang="en-US" sz="2400" dirty="0">
              <a:latin typeface="Times New Roman" panose="02020603050405020304" pitchFamily="18" charset="0"/>
            </a:endParaRPr>
          </a:p>
        </p:txBody>
      </p:sp>
      <p:sp>
        <p:nvSpPr>
          <p:cNvPr id="1037" name="Rectangle 14"/>
          <p:cNvSpPr>
            <a:spLocks noChangeArrowheads="1"/>
          </p:cNvSpPr>
          <p:nvPr/>
        </p:nvSpPr>
        <p:spPr bwMode="auto">
          <a:xfrm>
            <a:off x="469900" y="6400800"/>
            <a:ext cx="186013"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eaLnBrk="0" hangingPunct="0"/>
            <a:endParaRPr lang="en-US" sz="2400" dirty="0">
              <a:latin typeface="Times New Roman" panose="02020603050405020304" pitchFamily="18" charset="0"/>
            </a:endParaRPr>
          </a:p>
        </p:txBody>
      </p:sp>
      <p:sp>
        <p:nvSpPr>
          <p:cNvPr id="222223" name="Rectangle 15"/>
          <p:cNvSpPr>
            <a:spLocks noChangeArrowheads="1"/>
          </p:cNvSpPr>
          <p:nvPr/>
        </p:nvSpPr>
        <p:spPr bwMode="auto">
          <a:xfrm>
            <a:off x="644525" y="6400800"/>
            <a:ext cx="2515112" cy="339196"/>
          </a:xfrm>
          <a:prstGeom prst="rect">
            <a:avLst/>
          </a:prstGeom>
          <a:noFill/>
          <a:ln w="9525">
            <a:noFill/>
            <a:miter lim="800000"/>
            <a:headEnd/>
            <a:tailEnd/>
          </a:ln>
          <a:effectLst/>
        </p:spPr>
        <p:txBody>
          <a:bodyPr wrap="none" lIns="92075" tIns="46038" rIns="92075" bIns="46038">
            <a:spAutoFit/>
          </a:bodyPr>
          <a:lstStyle/>
          <a:p>
            <a:pPr eaLnBrk="0" hangingPunct="0">
              <a:defRPr/>
            </a:pPr>
            <a:r>
              <a:rPr lang="en-US" sz="1600" b="1" i="1" dirty="0">
                <a:solidFill>
                  <a:srgbClr val="1D3275"/>
                </a:solidFill>
                <a:effectLst>
                  <a:outerShdw blurRad="38100" dist="38100" dir="2700000" algn="tl">
                    <a:srgbClr val="C0C0C0"/>
                  </a:outerShdw>
                </a:effectLst>
                <a:latin typeface="Century Schoolbook" pitchFamily="18" charset="0"/>
              </a:rPr>
              <a:t>Compensation </a:t>
            </a:r>
            <a:r>
              <a:rPr lang="en-US" sz="1600" b="1" i="1" dirty="0" smtClean="0">
                <a:solidFill>
                  <a:srgbClr val="1D3275"/>
                </a:solidFill>
                <a:effectLst>
                  <a:outerShdw blurRad="38100" dist="38100" dir="2700000" algn="tl">
                    <a:srgbClr val="C0C0C0"/>
                  </a:outerShdw>
                </a:effectLst>
                <a:latin typeface="Century Schoolbook" pitchFamily="18" charset="0"/>
              </a:rPr>
              <a:t>Service</a:t>
            </a:r>
            <a:endParaRPr lang="en-US" sz="1600" b="1" i="1" dirty="0">
              <a:solidFill>
                <a:srgbClr val="1D3275"/>
              </a:solidFill>
              <a:effectLst>
                <a:outerShdw blurRad="38100" dist="38100" dir="2700000" algn="tl">
                  <a:srgbClr val="C0C0C0"/>
                </a:outerShdw>
              </a:effectLst>
              <a:latin typeface="Century Schoolbook" pitchFamily="18" charset="0"/>
            </a:endParaRPr>
          </a:p>
        </p:txBody>
      </p:sp>
      <p:pic>
        <p:nvPicPr>
          <p:cNvPr id="1039" name="Picture 19" descr="veterans"/>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92138" y="76200"/>
            <a:ext cx="1160462"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76" r:id="rId1"/>
    <p:sldLayoutId id="2147483666" r:id="rId2"/>
    <p:sldLayoutId id="2147483667" r:id="rId3"/>
    <p:sldLayoutId id="2147483668" r:id="rId4"/>
    <p:sldLayoutId id="2147483670" r:id="rId5"/>
    <p:sldLayoutId id="2147483671" r:id="rId6"/>
    <p:sldLayoutId id="2147483673" r:id="rId7"/>
  </p:sldLayoutIdLst>
  <p:transition/>
  <p:timing>
    <p:tnLst>
      <p:par>
        <p:cTn id="1" dur="indefinite" restart="never" nodeType="tmRoot"/>
      </p:par>
    </p:tnLst>
  </p:timing>
  <p:hf hdr="0" dt="0"/>
  <p:txStyles>
    <p:titleStyle>
      <a:lvl1pPr algn="ctr" rtl="0" eaLnBrk="0" fontAlgn="base" hangingPunct="0">
        <a:spcBef>
          <a:spcPct val="0"/>
        </a:spcBef>
        <a:spcAft>
          <a:spcPct val="0"/>
        </a:spcAft>
        <a:defRPr sz="3200">
          <a:solidFill>
            <a:srgbClr val="000066"/>
          </a:solidFill>
          <a:effectLst>
            <a:outerShdw blurRad="38100" dist="38100" dir="2700000" algn="tl">
              <a:srgbClr val="C0C0C0"/>
            </a:outerShdw>
          </a:effectLst>
          <a:latin typeface="Times New Roman" panose="02020603050405020304" pitchFamily="18" charset="0"/>
          <a:ea typeface="+mj-ea"/>
          <a:cs typeface="+mj-cs"/>
        </a:defRPr>
      </a:lvl1pPr>
      <a:lvl2pPr algn="ctr" rtl="0" eaLnBrk="0" fontAlgn="base" hangingPunct="0">
        <a:spcBef>
          <a:spcPct val="0"/>
        </a:spcBef>
        <a:spcAft>
          <a:spcPct val="0"/>
        </a:spcAft>
        <a:defRPr sz="3200">
          <a:solidFill>
            <a:srgbClr val="000066"/>
          </a:solidFill>
          <a:effectLst>
            <a:outerShdw blurRad="38100" dist="38100" dir="2700000" algn="tl">
              <a:srgbClr val="C0C0C0"/>
            </a:outerShdw>
          </a:effectLst>
          <a:latin typeface="Tahoma" pitchFamily="34" charset="0"/>
        </a:defRPr>
      </a:lvl2pPr>
      <a:lvl3pPr algn="ctr" rtl="0" eaLnBrk="0" fontAlgn="base" hangingPunct="0">
        <a:spcBef>
          <a:spcPct val="0"/>
        </a:spcBef>
        <a:spcAft>
          <a:spcPct val="0"/>
        </a:spcAft>
        <a:defRPr sz="3200">
          <a:solidFill>
            <a:srgbClr val="000066"/>
          </a:solidFill>
          <a:effectLst>
            <a:outerShdw blurRad="38100" dist="38100" dir="2700000" algn="tl">
              <a:srgbClr val="C0C0C0"/>
            </a:outerShdw>
          </a:effectLst>
          <a:latin typeface="Tahoma" pitchFamily="34" charset="0"/>
        </a:defRPr>
      </a:lvl3pPr>
      <a:lvl4pPr algn="ctr" rtl="0" eaLnBrk="0" fontAlgn="base" hangingPunct="0">
        <a:spcBef>
          <a:spcPct val="0"/>
        </a:spcBef>
        <a:spcAft>
          <a:spcPct val="0"/>
        </a:spcAft>
        <a:defRPr sz="3200">
          <a:solidFill>
            <a:srgbClr val="000066"/>
          </a:solidFill>
          <a:effectLst>
            <a:outerShdw blurRad="38100" dist="38100" dir="2700000" algn="tl">
              <a:srgbClr val="C0C0C0"/>
            </a:outerShdw>
          </a:effectLst>
          <a:latin typeface="Tahoma" pitchFamily="34" charset="0"/>
        </a:defRPr>
      </a:lvl4pPr>
      <a:lvl5pPr algn="ctr" rtl="0" eaLnBrk="0" fontAlgn="base" hangingPunct="0">
        <a:spcBef>
          <a:spcPct val="0"/>
        </a:spcBef>
        <a:spcAft>
          <a:spcPct val="0"/>
        </a:spcAft>
        <a:defRPr sz="3200">
          <a:solidFill>
            <a:srgbClr val="000066"/>
          </a:solidFill>
          <a:effectLst>
            <a:outerShdw blurRad="38100" dist="38100" dir="2700000" algn="tl">
              <a:srgbClr val="C0C0C0"/>
            </a:outerShdw>
          </a:effectLst>
          <a:latin typeface="Tahoma" pitchFamily="34" charset="0"/>
        </a:defRPr>
      </a:lvl5pPr>
      <a:lvl6pPr marL="457200" algn="ctr" rtl="0" eaLnBrk="0" fontAlgn="base" hangingPunct="0">
        <a:spcBef>
          <a:spcPct val="0"/>
        </a:spcBef>
        <a:spcAft>
          <a:spcPct val="0"/>
        </a:spcAft>
        <a:defRPr sz="3200">
          <a:solidFill>
            <a:srgbClr val="000066"/>
          </a:solidFill>
          <a:effectLst>
            <a:outerShdw blurRad="38100" dist="38100" dir="2700000" algn="tl">
              <a:srgbClr val="C0C0C0"/>
            </a:outerShdw>
          </a:effectLst>
          <a:latin typeface="Tahoma" pitchFamily="34" charset="0"/>
        </a:defRPr>
      </a:lvl6pPr>
      <a:lvl7pPr marL="914400" algn="ctr" rtl="0" eaLnBrk="0" fontAlgn="base" hangingPunct="0">
        <a:spcBef>
          <a:spcPct val="0"/>
        </a:spcBef>
        <a:spcAft>
          <a:spcPct val="0"/>
        </a:spcAft>
        <a:defRPr sz="3200">
          <a:solidFill>
            <a:srgbClr val="000066"/>
          </a:solidFill>
          <a:effectLst>
            <a:outerShdw blurRad="38100" dist="38100" dir="2700000" algn="tl">
              <a:srgbClr val="C0C0C0"/>
            </a:outerShdw>
          </a:effectLst>
          <a:latin typeface="Tahoma" pitchFamily="34" charset="0"/>
        </a:defRPr>
      </a:lvl7pPr>
      <a:lvl8pPr marL="1371600" algn="ctr" rtl="0" eaLnBrk="0" fontAlgn="base" hangingPunct="0">
        <a:spcBef>
          <a:spcPct val="0"/>
        </a:spcBef>
        <a:spcAft>
          <a:spcPct val="0"/>
        </a:spcAft>
        <a:defRPr sz="3200">
          <a:solidFill>
            <a:srgbClr val="000066"/>
          </a:solidFill>
          <a:effectLst>
            <a:outerShdw blurRad="38100" dist="38100" dir="2700000" algn="tl">
              <a:srgbClr val="C0C0C0"/>
            </a:outerShdw>
          </a:effectLst>
          <a:latin typeface="Tahoma" pitchFamily="34" charset="0"/>
        </a:defRPr>
      </a:lvl8pPr>
      <a:lvl9pPr marL="1828800" algn="ctr" rtl="0" eaLnBrk="0" fontAlgn="base" hangingPunct="0">
        <a:spcBef>
          <a:spcPct val="0"/>
        </a:spcBef>
        <a:spcAft>
          <a:spcPct val="0"/>
        </a:spcAft>
        <a:defRPr sz="3200">
          <a:solidFill>
            <a:srgbClr val="000066"/>
          </a:solidFill>
          <a:effectLst>
            <a:outerShdw blurRad="38100" dist="38100" dir="2700000" algn="tl">
              <a:srgbClr val="C0C0C0"/>
            </a:outerShdw>
          </a:effectLst>
          <a:latin typeface="Tahoma" pitchFamily="34" charset="0"/>
        </a:defRPr>
      </a:lvl9pPr>
    </p:titleStyle>
    <p:bodyStyle>
      <a:lvl1pPr marL="342900" indent="-342900" algn="l" rtl="0" eaLnBrk="0" fontAlgn="base" hangingPunct="0">
        <a:spcBef>
          <a:spcPct val="20000"/>
        </a:spcBef>
        <a:spcAft>
          <a:spcPct val="0"/>
        </a:spcAft>
        <a:buClr>
          <a:schemeClr val="accent6"/>
        </a:buClr>
        <a:buFont typeface="Arial" panose="020B0604020202020204" pitchFamily="34" charset="0"/>
        <a:buChar char="•"/>
        <a:defRPr sz="2800">
          <a:solidFill>
            <a:srgbClr val="1D3275"/>
          </a:solidFill>
          <a:latin typeface="Times New Roman" panose="02020603050405020304" pitchFamily="18" charset="0"/>
          <a:ea typeface="+mn-ea"/>
          <a:cs typeface="+mn-cs"/>
        </a:defRPr>
      </a:lvl1pPr>
      <a:lvl2pPr marL="742950" indent="-285750" algn="l" rtl="0" eaLnBrk="0" fontAlgn="base" hangingPunct="0">
        <a:spcBef>
          <a:spcPct val="20000"/>
        </a:spcBef>
        <a:spcAft>
          <a:spcPct val="0"/>
        </a:spcAft>
        <a:buChar char="–"/>
        <a:defRPr sz="2400">
          <a:solidFill>
            <a:srgbClr val="1D3275"/>
          </a:solidFill>
          <a:latin typeface="+mn-lt"/>
        </a:defRPr>
      </a:lvl2pPr>
      <a:lvl3pPr marL="1143000" indent="-228600" algn="l" rtl="0" eaLnBrk="0" fontAlgn="base" hangingPunct="0">
        <a:spcBef>
          <a:spcPct val="20000"/>
        </a:spcBef>
        <a:spcAft>
          <a:spcPct val="0"/>
        </a:spcAft>
        <a:buClr>
          <a:srgbClr val="CC0000"/>
        </a:buClr>
        <a:buChar char="•"/>
        <a:defRPr sz="2000">
          <a:solidFill>
            <a:srgbClr val="1D3275"/>
          </a:solidFill>
          <a:latin typeface="+mn-lt"/>
        </a:defRPr>
      </a:lvl3pPr>
      <a:lvl4pPr marL="1600200" indent="-228600" algn="l" rtl="0" eaLnBrk="0" fontAlgn="base" hangingPunct="0">
        <a:spcBef>
          <a:spcPct val="20000"/>
        </a:spcBef>
        <a:spcAft>
          <a:spcPct val="0"/>
        </a:spcAft>
        <a:buChar char="–"/>
        <a:defRPr sz="2000">
          <a:solidFill>
            <a:srgbClr val="1D3275"/>
          </a:solidFill>
          <a:latin typeface="+mn-lt"/>
        </a:defRPr>
      </a:lvl4pPr>
      <a:lvl5pPr marL="2057400" indent="-228600" algn="l" rtl="0" eaLnBrk="0" fontAlgn="base" hangingPunct="0">
        <a:spcBef>
          <a:spcPct val="20000"/>
        </a:spcBef>
        <a:spcAft>
          <a:spcPct val="0"/>
        </a:spcAft>
        <a:buChar char="»"/>
        <a:defRPr sz="2000">
          <a:solidFill>
            <a:srgbClr val="1D3275"/>
          </a:solidFill>
          <a:latin typeface="+mn-lt"/>
        </a:defRPr>
      </a:lvl5pPr>
      <a:lvl6pPr marL="2514600" indent="-228600" algn="l" rtl="0" eaLnBrk="0" fontAlgn="base" hangingPunct="0">
        <a:spcBef>
          <a:spcPct val="20000"/>
        </a:spcBef>
        <a:spcAft>
          <a:spcPct val="0"/>
        </a:spcAft>
        <a:buChar char="»"/>
        <a:defRPr>
          <a:solidFill>
            <a:srgbClr val="1D3275"/>
          </a:solidFill>
          <a:latin typeface="+mn-lt"/>
        </a:defRPr>
      </a:lvl6pPr>
      <a:lvl7pPr marL="2971800" indent="-228600" algn="l" rtl="0" eaLnBrk="0" fontAlgn="base" hangingPunct="0">
        <a:spcBef>
          <a:spcPct val="20000"/>
        </a:spcBef>
        <a:spcAft>
          <a:spcPct val="0"/>
        </a:spcAft>
        <a:buChar char="»"/>
        <a:defRPr>
          <a:solidFill>
            <a:srgbClr val="1D3275"/>
          </a:solidFill>
          <a:latin typeface="+mn-lt"/>
        </a:defRPr>
      </a:lvl7pPr>
      <a:lvl8pPr marL="3429000" indent="-228600" algn="l" rtl="0" eaLnBrk="0" fontAlgn="base" hangingPunct="0">
        <a:spcBef>
          <a:spcPct val="20000"/>
        </a:spcBef>
        <a:spcAft>
          <a:spcPct val="0"/>
        </a:spcAft>
        <a:buChar char="»"/>
        <a:defRPr>
          <a:solidFill>
            <a:srgbClr val="1D3275"/>
          </a:solidFill>
          <a:latin typeface="+mn-lt"/>
        </a:defRPr>
      </a:lvl8pPr>
      <a:lvl9pPr marL="3886200" indent="-228600" algn="l" rtl="0" eaLnBrk="0" fontAlgn="base" hangingPunct="0">
        <a:spcBef>
          <a:spcPct val="20000"/>
        </a:spcBef>
        <a:spcAft>
          <a:spcPct val="0"/>
        </a:spcAft>
        <a:buChar char="»"/>
        <a:defRPr>
          <a:solidFill>
            <a:srgbClr val="1D3275"/>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vaww.compensation.pension.km.va.gov/system/templates/selfservice/va_ka/" TargetMode="External"/><Relationship Id="rId2" Type="http://schemas.openxmlformats.org/officeDocument/2006/relationships/hyperlink" Target="http://www.ecfr.gov/cgi-bin/text-idx?SID=ad275643432556b9dda942343fb89296&amp;mc=true&amp;node=pt38.1.3&amp;rgn=div58" TargetMode="Externa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9906" name="Rectangle 2"/>
          <p:cNvSpPr>
            <a:spLocks noGrp="1" noChangeArrowheads="1"/>
          </p:cNvSpPr>
          <p:nvPr>
            <p:ph type="ctrTitle" idx="4294967295"/>
          </p:nvPr>
        </p:nvSpPr>
        <p:spPr>
          <a:xfrm>
            <a:off x="914400" y="4724400"/>
            <a:ext cx="7772400" cy="838200"/>
          </a:xfrm>
        </p:spPr>
        <p:txBody>
          <a:bodyPr/>
          <a:lstStyle/>
          <a:p>
            <a:pPr>
              <a:defRPr/>
            </a:pPr>
            <a:r>
              <a:rPr lang="en-US" altLang="en-US" sz="2400" dirty="0">
                <a:solidFill>
                  <a:schemeClr val="accent2">
                    <a:lumMod val="75000"/>
                  </a:schemeClr>
                </a:solidFill>
                <a:effectLst/>
              </a:rPr>
              <a:t>Special Issue Development</a:t>
            </a:r>
            <a:br>
              <a:rPr lang="en-US" altLang="en-US" sz="2400" dirty="0">
                <a:solidFill>
                  <a:schemeClr val="accent2">
                    <a:lumMod val="75000"/>
                  </a:schemeClr>
                </a:solidFill>
                <a:effectLst/>
              </a:rPr>
            </a:br>
            <a:r>
              <a:rPr lang="en-US" altLang="en-US" sz="2400" dirty="0">
                <a:solidFill>
                  <a:schemeClr val="accent2">
                    <a:lumMod val="75000"/>
                  </a:schemeClr>
                </a:solidFill>
                <a:effectLst/>
              </a:rPr>
              <a:t>Prisoners of </a:t>
            </a:r>
            <a:r>
              <a:rPr lang="en-US" altLang="en-US" sz="2400" dirty="0">
                <a:solidFill>
                  <a:schemeClr val="accent2">
                    <a:lumMod val="75000"/>
                  </a:schemeClr>
                </a:solidFill>
                <a:effectLst/>
                <a:cs typeface="Times New Roman" panose="02020603050405020304" pitchFamily="18" charset="0"/>
              </a:rPr>
              <a:t>War</a:t>
            </a:r>
            <a:r>
              <a:rPr lang="en-US" altLang="en-US" sz="2400" dirty="0">
                <a:solidFill>
                  <a:schemeClr val="accent2">
                    <a:lumMod val="75000"/>
                  </a:schemeClr>
                </a:solidFill>
                <a:effectLst/>
              </a:rPr>
              <a:t> (POW)</a:t>
            </a:r>
            <a:endParaRPr lang="en-US" sz="4800" i="1" dirty="0" smtClean="0">
              <a:solidFill>
                <a:schemeClr val="accent2">
                  <a:lumMod val="75000"/>
                </a:schemeClr>
              </a:solidFill>
              <a:effectLst/>
              <a:latin typeface="Verdana" pitchFamily="34" charset="0"/>
            </a:endParaRPr>
          </a:p>
        </p:txBody>
      </p:sp>
      <p:sp>
        <p:nvSpPr>
          <p:cNvPr id="3075" name="Rectangle 3"/>
          <p:cNvSpPr>
            <a:spLocks noGrp="1" noChangeArrowheads="1"/>
          </p:cNvSpPr>
          <p:nvPr>
            <p:ph type="subTitle" idx="4294967295"/>
          </p:nvPr>
        </p:nvSpPr>
        <p:spPr>
          <a:xfrm>
            <a:off x="6934200" y="3352800"/>
            <a:ext cx="2209800" cy="609600"/>
          </a:xfrm>
        </p:spPr>
        <p:txBody>
          <a:bodyPr/>
          <a:lstStyle/>
          <a:p>
            <a:pPr marL="0" indent="0" algn="ctr">
              <a:lnSpc>
                <a:spcPct val="80000"/>
              </a:lnSpc>
              <a:buFont typeface="Wingdings" pitchFamily="2" charset="2"/>
              <a:buNone/>
            </a:pPr>
            <a:r>
              <a:rPr lang="en-US" sz="2400" b="1" i="1" dirty="0" smtClean="0">
                <a:latin typeface="Century Schoolbook" pitchFamily="18" charset="0"/>
              </a:rPr>
              <a:t>January 2016</a:t>
            </a:r>
          </a:p>
        </p:txBody>
      </p:sp>
      <p:sp>
        <p:nvSpPr>
          <p:cNvPr id="3076" name="Rectangle 4"/>
          <p:cNvSpPr>
            <a:spLocks noChangeArrowheads="1"/>
          </p:cNvSpPr>
          <p:nvPr/>
        </p:nvSpPr>
        <p:spPr bwMode="auto">
          <a:xfrm>
            <a:off x="838200" y="3276600"/>
            <a:ext cx="25146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p>
            <a:pPr algn="ctr"/>
            <a:r>
              <a:rPr lang="en-US" sz="2400" b="1" i="1" dirty="0">
                <a:solidFill>
                  <a:srgbClr val="1D3275"/>
                </a:solidFill>
                <a:latin typeface="Century Schoolbook" pitchFamily="18" charset="0"/>
              </a:rPr>
              <a:t>Compensation </a:t>
            </a:r>
            <a:r>
              <a:rPr lang="en-US" sz="2400" b="1" i="1" dirty="0" smtClean="0">
                <a:solidFill>
                  <a:srgbClr val="1D3275"/>
                </a:solidFill>
                <a:latin typeface="Century Schoolbook" pitchFamily="18" charset="0"/>
              </a:rPr>
              <a:t>Service</a:t>
            </a:r>
            <a:endParaRPr lang="en-US" sz="2400" b="1" i="1" dirty="0">
              <a:solidFill>
                <a:srgbClr val="1D3275"/>
              </a:solidFill>
              <a:latin typeface="Century Schoolbook" pitchFamily="18" charset="0"/>
            </a:endParaRPr>
          </a:p>
        </p:txBody>
      </p:sp>
    </p:spTree>
  </p:cSld>
  <p:clrMapOvr>
    <a:masterClrMapping/>
  </p:clrMapOvr>
  <p:transition>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3"/>
          <p:cNvSpPr>
            <a:spLocks noGrp="1"/>
          </p:cNvSpPr>
          <p:nvPr>
            <p:ph type="sldNum" sz="quarter" idx="10"/>
          </p:nvPr>
        </p:nvSpPr>
        <p:spPr>
          <a:noFill/>
        </p:spPr>
        <p:txBody>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hangingPunct="1"/>
            <a:fld id="{8964476A-D6BD-46D5-9DCC-A48B82724DB1}" type="slidenum">
              <a:rPr lang="en-US" altLang="en-US" sz="1400" smtClean="0">
                <a:latin typeface="Times New Roman" panose="02020603050405020304" pitchFamily="18" charset="0"/>
              </a:rPr>
              <a:pPr eaLnBrk="1" hangingPunct="1"/>
              <a:t>10</a:t>
            </a:fld>
            <a:endParaRPr lang="en-US" altLang="en-US" sz="1400" dirty="0" smtClean="0">
              <a:latin typeface="Times New Roman" panose="02020603050405020304" pitchFamily="18" charset="0"/>
            </a:endParaRPr>
          </a:p>
        </p:txBody>
      </p:sp>
      <p:sp>
        <p:nvSpPr>
          <p:cNvPr id="12291" name="Rectangle 2"/>
          <p:cNvSpPr>
            <a:spLocks noGrp="1" noChangeArrowheads="1"/>
          </p:cNvSpPr>
          <p:nvPr>
            <p:ph type="title"/>
          </p:nvPr>
        </p:nvSpPr>
        <p:spPr/>
        <p:txBody>
          <a:bodyPr/>
          <a:lstStyle/>
          <a:p>
            <a:pPr indent="0" eaLnBrk="1" hangingPunct="1"/>
            <a:r>
              <a:rPr lang="en-US" altLang="en-US" smtClean="0"/>
              <a:t>Evidence Requirements</a:t>
            </a:r>
          </a:p>
        </p:txBody>
      </p:sp>
      <p:sp>
        <p:nvSpPr>
          <p:cNvPr id="12292" name="Rectangle 3"/>
          <p:cNvSpPr>
            <a:spLocks noGrp="1" noChangeArrowheads="1"/>
          </p:cNvSpPr>
          <p:nvPr>
            <p:ph type="body" idx="1"/>
          </p:nvPr>
        </p:nvSpPr>
        <p:spPr/>
        <p:txBody>
          <a:bodyPr/>
          <a:lstStyle/>
          <a:p>
            <a:pPr eaLnBrk="1" hangingPunct="1">
              <a:lnSpc>
                <a:spcPct val="90000"/>
              </a:lnSpc>
              <a:buFont typeface="Wingdings" panose="05000000000000000000" pitchFamily="2" charset="2"/>
              <a:buChar char="Ø"/>
            </a:pPr>
            <a:r>
              <a:rPr lang="en-US" altLang="en-US" dirty="0" smtClean="0"/>
              <a:t>Service Treatment Records</a:t>
            </a:r>
          </a:p>
          <a:p>
            <a:pPr eaLnBrk="1" hangingPunct="1">
              <a:lnSpc>
                <a:spcPct val="90000"/>
              </a:lnSpc>
              <a:buFont typeface="Wingdings" panose="05000000000000000000" pitchFamily="2" charset="2"/>
              <a:buChar char="Ø"/>
            </a:pPr>
            <a:endParaRPr lang="en-US" altLang="en-US" sz="1000" dirty="0" smtClean="0"/>
          </a:p>
          <a:p>
            <a:pPr eaLnBrk="1" hangingPunct="1">
              <a:lnSpc>
                <a:spcPct val="90000"/>
              </a:lnSpc>
              <a:buFont typeface="Wingdings" panose="05000000000000000000" pitchFamily="2" charset="2"/>
              <a:buChar char="Ø"/>
            </a:pPr>
            <a:r>
              <a:rPr lang="en-US" altLang="en-US" dirty="0" smtClean="0"/>
              <a:t>VA Exam (POW Protocol Exam)</a:t>
            </a:r>
          </a:p>
          <a:p>
            <a:pPr eaLnBrk="1" hangingPunct="1">
              <a:lnSpc>
                <a:spcPct val="90000"/>
              </a:lnSpc>
              <a:buFont typeface="Wingdings" panose="05000000000000000000" pitchFamily="2" charset="2"/>
              <a:buChar char="Ø"/>
            </a:pPr>
            <a:endParaRPr lang="en-US" altLang="en-US" sz="1000" dirty="0" smtClean="0"/>
          </a:p>
          <a:p>
            <a:pPr eaLnBrk="1" hangingPunct="1">
              <a:lnSpc>
                <a:spcPct val="90000"/>
              </a:lnSpc>
              <a:buFont typeface="Wingdings" panose="05000000000000000000" pitchFamily="2" charset="2"/>
              <a:buChar char="Ø"/>
            </a:pPr>
            <a:r>
              <a:rPr lang="en-US" altLang="en-US" dirty="0" smtClean="0"/>
              <a:t>Private medical evidence </a:t>
            </a:r>
          </a:p>
          <a:p>
            <a:pPr eaLnBrk="1" hangingPunct="1">
              <a:lnSpc>
                <a:spcPct val="90000"/>
              </a:lnSpc>
              <a:buFont typeface="Wingdings" panose="05000000000000000000" pitchFamily="2" charset="2"/>
              <a:buChar char="Ø"/>
            </a:pPr>
            <a:endParaRPr lang="en-US" altLang="en-US" sz="1000" dirty="0" smtClean="0"/>
          </a:p>
          <a:p>
            <a:pPr eaLnBrk="1" hangingPunct="1">
              <a:lnSpc>
                <a:spcPct val="90000"/>
              </a:lnSpc>
              <a:buFont typeface="Wingdings" panose="05000000000000000000" pitchFamily="2" charset="2"/>
              <a:buChar char="Ø"/>
            </a:pPr>
            <a:r>
              <a:rPr lang="en-US" altLang="en-US" dirty="0" smtClean="0"/>
              <a:t>VAMC medical evidence</a:t>
            </a:r>
          </a:p>
          <a:p>
            <a:pPr eaLnBrk="1" hangingPunct="1">
              <a:lnSpc>
                <a:spcPct val="90000"/>
              </a:lnSpc>
              <a:buFont typeface="Wingdings" panose="05000000000000000000" pitchFamily="2" charset="2"/>
              <a:buChar char="Ø"/>
            </a:pPr>
            <a:endParaRPr lang="en-US" altLang="en-US" sz="1000" dirty="0" smtClean="0"/>
          </a:p>
          <a:p>
            <a:pPr eaLnBrk="1" hangingPunct="1">
              <a:lnSpc>
                <a:spcPct val="90000"/>
              </a:lnSpc>
              <a:buFont typeface="Wingdings" panose="05000000000000000000" pitchFamily="2" charset="2"/>
              <a:buChar char="Ø"/>
            </a:pPr>
            <a:r>
              <a:rPr lang="en-US" altLang="en-US" dirty="0" smtClean="0"/>
              <a:t>Supporting statements from comrades</a:t>
            </a:r>
          </a:p>
        </p:txBody>
      </p:sp>
    </p:spTree>
    <p:extLst>
      <p:ext uri="{BB962C8B-B14F-4D97-AF65-F5344CB8AC3E}">
        <p14:creationId xmlns:p14="http://schemas.microsoft.com/office/powerpoint/2010/main" val="37202640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3"/>
          <p:cNvSpPr>
            <a:spLocks noGrp="1"/>
          </p:cNvSpPr>
          <p:nvPr>
            <p:ph type="sldNum" sz="quarter" idx="10"/>
          </p:nvPr>
        </p:nvSpPr>
        <p:spPr>
          <a:noFill/>
        </p:spPr>
        <p:txBody>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hangingPunct="1"/>
            <a:fld id="{0B2A62B1-8A82-4D15-A39B-8F3160577BFC}" type="slidenum">
              <a:rPr lang="en-US" altLang="en-US" sz="1400" smtClean="0">
                <a:latin typeface="Times New Roman" panose="02020603050405020304" pitchFamily="18" charset="0"/>
              </a:rPr>
              <a:pPr eaLnBrk="1" hangingPunct="1"/>
              <a:t>11</a:t>
            </a:fld>
            <a:endParaRPr lang="en-US" altLang="en-US" sz="1400" dirty="0" smtClean="0">
              <a:latin typeface="Times New Roman" panose="02020603050405020304" pitchFamily="18" charset="0"/>
            </a:endParaRPr>
          </a:p>
        </p:txBody>
      </p:sp>
      <p:sp>
        <p:nvSpPr>
          <p:cNvPr id="10243" name="Rectangle 2"/>
          <p:cNvSpPr>
            <a:spLocks noGrp="1" noChangeArrowheads="1"/>
          </p:cNvSpPr>
          <p:nvPr>
            <p:ph type="title"/>
          </p:nvPr>
        </p:nvSpPr>
        <p:spPr/>
        <p:txBody>
          <a:bodyPr/>
          <a:lstStyle/>
          <a:p>
            <a:pPr indent="0" eaLnBrk="1" hangingPunct="1"/>
            <a:r>
              <a:rPr lang="en-US" altLang="en-US" dirty="0" smtClean="0">
                <a:cs typeface="Times New Roman" panose="02020603050405020304" pitchFamily="18" charset="0"/>
              </a:rPr>
              <a:t>FPOW Statements</a:t>
            </a:r>
          </a:p>
        </p:txBody>
      </p:sp>
      <p:sp>
        <p:nvSpPr>
          <p:cNvPr id="10244" name="Rectangle 3"/>
          <p:cNvSpPr>
            <a:spLocks noGrp="1" noChangeArrowheads="1"/>
          </p:cNvSpPr>
          <p:nvPr>
            <p:ph type="body" idx="1"/>
          </p:nvPr>
        </p:nvSpPr>
        <p:spPr/>
        <p:txBody>
          <a:bodyPr/>
          <a:lstStyle/>
          <a:p>
            <a:pPr eaLnBrk="1" hangingPunct="1">
              <a:buFont typeface="Wingdings" panose="05000000000000000000" pitchFamily="2" charset="2"/>
              <a:buChar char="Ø"/>
            </a:pPr>
            <a:r>
              <a:rPr lang="en-US" altLang="en-US" sz="3600" dirty="0" smtClean="0"/>
              <a:t>A former POW’s statement about conditions or disabilities incurred in combat or while interred are considered factual as long as they are consistent with known facts.</a:t>
            </a:r>
          </a:p>
          <a:p>
            <a:pPr eaLnBrk="1" hangingPunct="1">
              <a:buFont typeface="Wingdings" charset="2"/>
              <a:buNone/>
            </a:pPr>
            <a:endParaRPr lang="en-US" altLang="en-US" sz="3600" dirty="0" smtClean="0"/>
          </a:p>
        </p:txBody>
      </p:sp>
    </p:spTree>
    <p:extLst>
      <p:ext uri="{BB962C8B-B14F-4D97-AF65-F5344CB8AC3E}">
        <p14:creationId xmlns:p14="http://schemas.microsoft.com/office/powerpoint/2010/main" val="1489754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3"/>
          <p:cNvSpPr>
            <a:spLocks noGrp="1"/>
          </p:cNvSpPr>
          <p:nvPr>
            <p:ph type="sldNum" sz="quarter" idx="10"/>
          </p:nvPr>
        </p:nvSpPr>
        <p:spPr>
          <a:noFill/>
        </p:spPr>
        <p:txBody>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hangingPunct="1"/>
            <a:fld id="{46B91F84-6B98-4083-A1FB-C4849BDDC2B0}" type="slidenum">
              <a:rPr lang="en-US" altLang="en-US" sz="1400" smtClean="0">
                <a:latin typeface="Times New Roman" panose="02020603050405020304" pitchFamily="18" charset="0"/>
              </a:rPr>
              <a:pPr eaLnBrk="1" hangingPunct="1"/>
              <a:t>12</a:t>
            </a:fld>
            <a:endParaRPr lang="en-US" altLang="en-US" sz="1400" dirty="0" smtClean="0">
              <a:latin typeface="Times New Roman" panose="02020603050405020304" pitchFamily="18" charset="0"/>
            </a:endParaRPr>
          </a:p>
        </p:txBody>
      </p:sp>
      <p:sp>
        <p:nvSpPr>
          <p:cNvPr id="14339" name="Rectangle 2"/>
          <p:cNvSpPr>
            <a:spLocks noGrp="1" noChangeArrowheads="1"/>
          </p:cNvSpPr>
          <p:nvPr>
            <p:ph type="title"/>
          </p:nvPr>
        </p:nvSpPr>
        <p:spPr/>
        <p:txBody>
          <a:bodyPr/>
          <a:lstStyle/>
          <a:p>
            <a:pPr indent="0" eaLnBrk="1" hangingPunct="1"/>
            <a:r>
              <a:rPr lang="en-US" altLang="en-US" dirty="0" smtClean="0"/>
              <a:t>Presumptive Conditions</a:t>
            </a:r>
          </a:p>
        </p:txBody>
      </p:sp>
      <p:sp>
        <p:nvSpPr>
          <p:cNvPr id="14340" name="Rectangle 3"/>
          <p:cNvSpPr>
            <a:spLocks noGrp="1" noChangeArrowheads="1"/>
          </p:cNvSpPr>
          <p:nvPr>
            <p:ph type="body" idx="1"/>
          </p:nvPr>
        </p:nvSpPr>
        <p:spPr/>
        <p:txBody>
          <a:bodyPr/>
          <a:lstStyle/>
          <a:p>
            <a:pPr eaLnBrk="1" hangingPunct="1">
              <a:buFont typeface="Wingdings" panose="05000000000000000000" pitchFamily="2" charset="2"/>
              <a:buChar char="Ø"/>
            </a:pPr>
            <a:r>
              <a:rPr lang="en-US" altLang="en-US" dirty="0" smtClean="0"/>
              <a:t>Review list in 38 CFR 3.09 (c).</a:t>
            </a:r>
          </a:p>
          <a:p>
            <a:pPr eaLnBrk="1" hangingPunct="1">
              <a:buFont typeface="Wingdings" panose="05000000000000000000" pitchFamily="2" charset="2"/>
              <a:buChar char="Ø"/>
            </a:pPr>
            <a:endParaRPr lang="en-US" altLang="en-US" sz="1000" dirty="0" smtClean="0"/>
          </a:p>
          <a:p>
            <a:pPr eaLnBrk="1" hangingPunct="1">
              <a:buFont typeface="Wingdings" panose="05000000000000000000" pitchFamily="2" charset="2"/>
              <a:buChar char="Ø"/>
            </a:pPr>
            <a:r>
              <a:rPr lang="en-US" altLang="en-US" dirty="0" smtClean="0"/>
              <a:t>If Veteran claims something other than a presumptive condition, handle as a “normal” claim.</a:t>
            </a:r>
          </a:p>
          <a:p>
            <a:pPr eaLnBrk="1" hangingPunct="1">
              <a:buFont typeface="Wingdings" panose="05000000000000000000" pitchFamily="2" charset="2"/>
              <a:buChar char="Ø"/>
            </a:pPr>
            <a:endParaRPr lang="en-US" altLang="en-US" sz="1000" dirty="0" smtClean="0"/>
          </a:p>
          <a:p>
            <a:pPr eaLnBrk="1" hangingPunct="1">
              <a:buFont typeface="Wingdings" panose="05000000000000000000" pitchFamily="2" charset="2"/>
              <a:buChar char="Ø"/>
            </a:pPr>
            <a:r>
              <a:rPr lang="en-US" altLang="en-US" dirty="0" smtClean="0"/>
              <a:t>Accept Veteran’s statement regarding disabilities incurred as a POW in the absence of STRs.</a:t>
            </a:r>
          </a:p>
        </p:txBody>
      </p:sp>
    </p:spTree>
    <p:extLst>
      <p:ext uri="{BB962C8B-B14F-4D97-AF65-F5344CB8AC3E}">
        <p14:creationId xmlns:p14="http://schemas.microsoft.com/office/powerpoint/2010/main" val="21089921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3"/>
          <p:cNvSpPr>
            <a:spLocks noGrp="1"/>
          </p:cNvSpPr>
          <p:nvPr>
            <p:ph type="sldNum" sz="quarter" idx="10"/>
          </p:nvPr>
        </p:nvSpPr>
        <p:spPr>
          <a:noFill/>
        </p:spPr>
        <p:txBody>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hangingPunct="1"/>
            <a:fld id="{49039F31-0D47-4675-9F55-23145968AB27}" type="slidenum">
              <a:rPr lang="en-US" altLang="en-US" sz="1400" smtClean="0">
                <a:latin typeface="Times New Roman" panose="02020603050405020304" pitchFamily="18" charset="0"/>
              </a:rPr>
              <a:pPr eaLnBrk="1" hangingPunct="1"/>
              <a:t>13</a:t>
            </a:fld>
            <a:endParaRPr lang="en-US" altLang="en-US" sz="1400" dirty="0" smtClean="0">
              <a:latin typeface="Times New Roman" panose="02020603050405020304" pitchFamily="18" charset="0"/>
            </a:endParaRPr>
          </a:p>
        </p:txBody>
      </p:sp>
      <p:sp>
        <p:nvSpPr>
          <p:cNvPr id="11267" name="Rectangle 2"/>
          <p:cNvSpPr>
            <a:spLocks noGrp="1" noChangeArrowheads="1"/>
          </p:cNvSpPr>
          <p:nvPr>
            <p:ph type="title"/>
          </p:nvPr>
        </p:nvSpPr>
        <p:spPr>
          <a:xfrm>
            <a:off x="2020888" y="0"/>
            <a:ext cx="7123112" cy="882650"/>
          </a:xfrm>
        </p:spPr>
        <p:txBody>
          <a:bodyPr/>
          <a:lstStyle/>
          <a:p>
            <a:pPr indent="0" algn="l" eaLnBrk="1" hangingPunct="1"/>
            <a:r>
              <a:rPr lang="en-US" altLang="en-US" dirty="0" smtClean="0"/>
              <a:t>Presumptive Conditions(Cont.)</a:t>
            </a:r>
          </a:p>
        </p:txBody>
      </p:sp>
      <p:sp>
        <p:nvSpPr>
          <p:cNvPr id="11268" name="Rectangle 3"/>
          <p:cNvSpPr>
            <a:spLocks noGrp="1" noChangeArrowheads="1"/>
          </p:cNvSpPr>
          <p:nvPr>
            <p:ph type="body" idx="1"/>
          </p:nvPr>
        </p:nvSpPr>
        <p:spPr/>
        <p:txBody>
          <a:bodyPr/>
          <a:lstStyle/>
          <a:p>
            <a:pPr eaLnBrk="1" hangingPunct="1">
              <a:buFont typeface="Wingdings" panose="05000000000000000000" pitchFamily="2" charset="2"/>
              <a:buChar char="Ø"/>
            </a:pPr>
            <a:r>
              <a:rPr lang="en-US" altLang="en-US" sz="3600" dirty="0" smtClean="0"/>
              <a:t>Former POWs are entitled to service connection for any presumptive disease listed in 38 CFR 3.309(c) regardless of when it first occurs.</a:t>
            </a:r>
          </a:p>
          <a:p>
            <a:pPr eaLnBrk="1" hangingPunct="1"/>
            <a:endParaRPr lang="en-US" altLang="en-US" sz="3600" dirty="0" smtClean="0"/>
          </a:p>
        </p:txBody>
      </p:sp>
    </p:spTree>
    <p:extLst>
      <p:ext uri="{BB962C8B-B14F-4D97-AF65-F5344CB8AC3E}">
        <p14:creationId xmlns:p14="http://schemas.microsoft.com/office/powerpoint/2010/main" val="39497756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3"/>
          <p:cNvSpPr>
            <a:spLocks noGrp="1"/>
          </p:cNvSpPr>
          <p:nvPr>
            <p:ph type="sldNum" sz="quarter" idx="10"/>
          </p:nvPr>
        </p:nvSpPr>
        <p:spPr>
          <a:noFill/>
        </p:spPr>
        <p:txBody>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hangingPunct="1"/>
            <a:fld id="{1F3AB691-AAAB-4C23-BD1A-2966C7316D0B}" type="slidenum">
              <a:rPr lang="en-US" altLang="en-US" sz="1400" smtClean="0">
                <a:latin typeface="Times New Roman" panose="02020603050405020304" pitchFamily="18" charset="0"/>
              </a:rPr>
              <a:pPr eaLnBrk="1" hangingPunct="1"/>
              <a:t>14</a:t>
            </a:fld>
            <a:endParaRPr lang="en-US" altLang="en-US" sz="1400" dirty="0" smtClean="0">
              <a:latin typeface="Times New Roman" panose="02020603050405020304" pitchFamily="18" charset="0"/>
            </a:endParaRPr>
          </a:p>
        </p:txBody>
      </p:sp>
      <p:sp>
        <p:nvSpPr>
          <p:cNvPr id="13315" name="Rectangle 2"/>
          <p:cNvSpPr>
            <a:spLocks noGrp="1" noChangeArrowheads="1"/>
          </p:cNvSpPr>
          <p:nvPr>
            <p:ph type="title"/>
          </p:nvPr>
        </p:nvSpPr>
        <p:spPr/>
        <p:txBody>
          <a:bodyPr/>
          <a:lstStyle/>
          <a:p>
            <a:pPr indent="0" eaLnBrk="1" hangingPunct="1"/>
            <a:r>
              <a:rPr lang="en-US" altLang="en-US" dirty="0" smtClean="0">
                <a:cs typeface="Times New Roman" panose="02020603050405020304" pitchFamily="18" charset="0"/>
              </a:rPr>
              <a:t>VA Protocol Exam</a:t>
            </a:r>
          </a:p>
        </p:txBody>
      </p:sp>
      <p:sp>
        <p:nvSpPr>
          <p:cNvPr id="13316" name="Rectangle 3"/>
          <p:cNvSpPr>
            <a:spLocks noGrp="1" noChangeArrowheads="1"/>
          </p:cNvSpPr>
          <p:nvPr>
            <p:ph type="body" idx="1"/>
          </p:nvPr>
        </p:nvSpPr>
        <p:spPr/>
        <p:txBody>
          <a:bodyPr/>
          <a:lstStyle/>
          <a:p>
            <a:pPr eaLnBrk="1" hangingPunct="1">
              <a:buFont typeface="Wingdings" charset="2"/>
              <a:buNone/>
            </a:pPr>
            <a:r>
              <a:rPr lang="en-US" altLang="en-US" dirty="0" smtClean="0"/>
              <a:t>All Former POWs are entitled to a POW Protocol exam.</a:t>
            </a:r>
          </a:p>
          <a:p>
            <a:pPr lvl="1" eaLnBrk="1" hangingPunct="1">
              <a:buClr>
                <a:schemeClr val="accent2">
                  <a:lumMod val="75000"/>
                </a:schemeClr>
              </a:buClr>
              <a:buFont typeface="Wingdings" panose="05000000000000000000" pitchFamily="2" charset="2"/>
              <a:buChar char="Ø"/>
            </a:pPr>
            <a:r>
              <a:rPr lang="en-US" altLang="en-US" dirty="0" smtClean="0"/>
              <a:t>They can usually have only one POW protocol exam.</a:t>
            </a:r>
          </a:p>
          <a:p>
            <a:pPr lvl="1" eaLnBrk="1" hangingPunct="1">
              <a:buClr>
                <a:schemeClr val="accent2">
                  <a:lumMod val="75000"/>
                </a:schemeClr>
              </a:buClr>
              <a:buFont typeface="Wingdings" panose="05000000000000000000" pitchFamily="2" charset="2"/>
              <a:buChar char="Ø"/>
            </a:pPr>
            <a:r>
              <a:rPr lang="en-US" altLang="en-US" dirty="0" smtClean="0"/>
              <a:t>Results of the POW protocol exam may or may not be used for rating purposes, as the Veteran chooses.</a:t>
            </a:r>
          </a:p>
          <a:p>
            <a:pPr lvl="1" eaLnBrk="1" hangingPunct="1">
              <a:buClr>
                <a:schemeClr val="accent2">
                  <a:lumMod val="75000"/>
                </a:schemeClr>
              </a:buClr>
              <a:buFont typeface="Wingdings" panose="05000000000000000000" pitchFamily="2" charset="2"/>
              <a:buChar char="Ø"/>
            </a:pPr>
            <a:r>
              <a:rPr lang="en-US" altLang="en-US" dirty="0" smtClean="0"/>
              <a:t>Ask a RVSR whether to order one.</a:t>
            </a:r>
          </a:p>
          <a:p>
            <a:pPr eaLnBrk="1" hangingPunct="1">
              <a:buFont typeface="Wingdings" charset="2"/>
              <a:buNone/>
            </a:pPr>
            <a:endParaRPr lang="en-US" altLang="en-US" dirty="0" smtClean="0"/>
          </a:p>
        </p:txBody>
      </p:sp>
    </p:spTree>
    <p:extLst>
      <p:ext uri="{BB962C8B-B14F-4D97-AF65-F5344CB8AC3E}">
        <p14:creationId xmlns:p14="http://schemas.microsoft.com/office/powerpoint/2010/main" val="39587965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p:spPr>
        <p:txBody>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hangingPunct="1"/>
            <a:fld id="{C6976A43-0456-4FB1-8B38-36FF4B41B9FE}" type="slidenum">
              <a:rPr lang="en-US" altLang="en-US" sz="1400" smtClean="0">
                <a:latin typeface="Times New Roman" panose="02020603050405020304" pitchFamily="18" charset="0"/>
              </a:rPr>
              <a:pPr eaLnBrk="1" hangingPunct="1"/>
              <a:t>15</a:t>
            </a:fld>
            <a:endParaRPr lang="en-US" altLang="en-US" sz="1400" dirty="0" smtClean="0">
              <a:latin typeface="Times New Roman" panose="02020603050405020304" pitchFamily="18" charset="0"/>
            </a:endParaRPr>
          </a:p>
        </p:txBody>
      </p:sp>
      <p:sp>
        <p:nvSpPr>
          <p:cNvPr id="15363" name="Rectangle 2"/>
          <p:cNvSpPr>
            <a:spLocks noGrp="1" noChangeArrowheads="1"/>
          </p:cNvSpPr>
          <p:nvPr>
            <p:ph type="title"/>
          </p:nvPr>
        </p:nvSpPr>
        <p:spPr/>
        <p:txBody>
          <a:bodyPr/>
          <a:lstStyle/>
          <a:p>
            <a:pPr indent="0" eaLnBrk="1" hangingPunct="1"/>
            <a:r>
              <a:rPr lang="en-US" altLang="en-US" dirty="0" smtClean="0">
                <a:cs typeface="Times New Roman" panose="02020603050405020304" pitchFamily="18" charset="0"/>
              </a:rPr>
              <a:t>Special Considerations</a:t>
            </a:r>
          </a:p>
        </p:txBody>
      </p:sp>
      <p:sp>
        <p:nvSpPr>
          <p:cNvPr id="15364" name="Rectangle 3"/>
          <p:cNvSpPr>
            <a:spLocks noGrp="1" noChangeArrowheads="1"/>
          </p:cNvSpPr>
          <p:nvPr>
            <p:ph type="body" idx="1"/>
          </p:nvPr>
        </p:nvSpPr>
        <p:spPr/>
        <p:txBody>
          <a:bodyPr/>
          <a:lstStyle/>
          <a:p>
            <a:pPr eaLnBrk="1" hangingPunct="1">
              <a:buFont typeface="Wingdings" panose="05000000000000000000" pitchFamily="2" charset="2"/>
              <a:buChar char="Ø"/>
            </a:pPr>
            <a:r>
              <a:rPr lang="en-US" altLang="en-US" dirty="0" smtClean="0"/>
              <a:t>Special nature of former POW claims requires sensitivity to the Veteran’s special needs. </a:t>
            </a:r>
          </a:p>
          <a:p>
            <a:pPr eaLnBrk="1" hangingPunct="1">
              <a:buFont typeface="Wingdings" panose="05000000000000000000" pitchFamily="2" charset="2"/>
              <a:buChar char="Ø"/>
            </a:pPr>
            <a:r>
              <a:rPr lang="en-US" altLang="en-US" dirty="0" smtClean="0"/>
              <a:t>Handle all claims quickly and carefully.</a:t>
            </a:r>
          </a:p>
          <a:p>
            <a:pPr eaLnBrk="1" hangingPunct="1">
              <a:buFont typeface="Wingdings" panose="05000000000000000000" pitchFamily="2" charset="2"/>
              <a:buChar char="Ø"/>
            </a:pPr>
            <a:r>
              <a:rPr lang="en-US" altLang="en-US" dirty="0" smtClean="0"/>
              <a:t>Always be respectful. </a:t>
            </a:r>
          </a:p>
          <a:p>
            <a:pPr eaLnBrk="1" hangingPunct="1">
              <a:buFont typeface="Wingdings" panose="05000000000000000000" pitchFamily="2" charset="2"/>
              <a:buChar char="Ø"/>
            </a:pPr>
            <a:r>
              <a:rPr lang="en-US" altLang="en-US" dirty="0" smtClean="0"/>
              <a:t>POW Coordinator </a:t>
            </a:r>
          </a:p>
          <a:p>
            <a:pPr eaLnBrk="1" hangingPunct="1">
              <a:buFont typeface="Wingdings" charset="2"/>
              <a:buNone/>
            </a:pPr>
            <a:endParaRPr lang="en-US" altLang="en-US" dirty="0" smtClean="0"/>
          </a:p>
        </p:txBody>
      </p:sp>
    </p:spTree>
    <p:extLst>
      <p:ext uri="{BB962C8B-B14F-4D97-AF65-F5344CB8AC3E}">
        <p14:creationId xmlns:p14="http://schemas.microsoft.com/office/powerpoint/2010/main" val="42476143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3"/>
          <p:cNvSpPr>
            <a:spLocks noGrp="1"/>
          </p:cNvSpPr>
          <p:nvPr>
            <p:ph type="sldNum" sz="quarter" idx="10"/>
          </p:nvPr>
        </p:nvSpPr>
        <p:spPr>
          <a:noFill/>
        </p:spPr>
        <p:txBody>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hangingPunct="1"/>
            <a:fld id="{51116180-D77E-447E-808B-3A6C9366D975}" type="slidenum">
              <a:rPr lang="en-US" altLang="en-US" sz="1400" smtClean="0">
                <a:latin typeface="Times New Roman" panose="02020603050405020304" pitchFamily="18" charset="0"/>
              </a:rPr>
              <a:pPr eaLnBrk="1" hangingPunct="1"/>
              <a:t>16</a:t>
            </a:fld>
            <a:endParaRPr lang="en-US" altLang="en-US" sz="1400" dirty="0" smtClean="0">
              <a:latin typeface="Times New Roman" panose="02020603050405020304" pitchFamily="18" charset="0"/>
            </a:endParaRPr>
          </a:p>
        </p:txBody>
      </p:sp>
      <p:sp>
        <p:nvSpPr>
          <p:cNvPr id="16387" name="Rectangle 2"/>
          <p:cNvSpPr>
            <a:spLocks noGrp="1" noChangeArrowheads="1"/>
          </p:cNvSpPr>
          <p:nvPr>
            <p:ph type="title"/>
          </p:nvPr>
        </p:nvSpPr>
        <p:spPr/>
        <p:txBody>
          <a:bodyPr/>
          <a:lstStyle/>
          <a:p>
            <a:pPr indent="0" eaLnBrk="1" hangingPunct="1"/>
            <a:r>
              <a:rPr lang="en-US" altLang="en-US" dirty="0" smtClean="0"/>
              <a:t>Conclusion</a:t>
            </a:r>
          </a:p>
        </p:txBody>
      </p:sp>
      <p:sp>
        <p:nvSpPr>
          <p:cNvPr id="16388" name="Rectangle 3"/>
          <p:cNvSpPr>
            <a:spLocks noGrp="1" noChangeArrowheads="1"/>
          </p:cNvSpPr>
          <p:nvPr>
            <p:ph type="body" idx="1"/>
          </p:nvPr>
        </p:nvSpPr>
        <p:spPr/>
        <p:txBody>
          <a:bodyPr/>
          <a:lstStyle/>
          <a:p>
            <a:pPr eaLnBrk="1" hangingPunct="1">
              <a:buFont typeface="Wingdings" panose="05000000000000000000" pitchFamily="2" charset="2"/>
              <a:buChar char="Ø"/>
            </a:pPr>
            <a:r>
              <a:rPr lang="en-US" altLang="en-US" dirty="0" smtClean="0"/>
              <a:t>Requirements to establish former POW status</a:t>
            </a:r>
          </a:p>
          <a:p>
            <a:pPr eaLnBrk="1" hangingPunct="1">
              <a:buFont typeface="Wingdings" panose="05000000000000000000" pitchFamily="2" charset="2"/>
              <a:buChar char="Ø"/>
            </a:pPr>
            <a:r>
              <a:rPr lang="en-US" altLang="en-US" dirty="0" smtClean="0"/>
              <a:t>Verifying former POW status</a:t>
            </a:r>
          </a:p>
          <a:p>
            <a:pPr eaLnBrk="1" hangingPunct="1">
              <a:buFont typeface="Wingdings" panose="05000000000000000000" pitchFamily="2" charset="2"/>
              <a:buChar char="Ø"/>
            </a:pPr>
            <a:r>
              <a:rPr lang="en-US" altLang="en-US" dirty="0" smtClean="0"/>
              <a:t>Formal decision requirements</a:t>
            </a:r>
          </a:p>
          <a:p>
            <a:pPr eaLnBrk="1" hangingPunct="1">
              <a:buFont typeface="Wingdings" panose="05000000000000000000" pitchFamily="2" charset="2"/>
              <a:buChar char="Ø"/>
            </a:pPr>
            <a:r>
              <a:rPr lang="en-US" altLang="en-US" dirty="0" smtClean="0"/>
              <a:t>Evidence requirements</a:t>
            </a:r>
          </a:p>
          <a:p>
            <a:pPr eaLnBrk="1" hangingPunct="1">
              <a:buFont typeface="Wingdings" panose="05000000000000000000" pitchFamily="2" charset="2"/>
              <a:buChar char="Ø"/>
            </a:pPr>
            <a:r>
              <a:rPr lang="en-US" altLang="en-US" dirty="0" smtClean="0"/>
              <a:t>Special handling </a:t>
            </a:r>
          </a:p>
        </p:txBody>
      </p:sp>
    </p:spTree>
    <p:extLst>
      <p:ext uri="{BB962C8B-B14F-4D97-AF65-F5344CB8AC3E}">
        <p14:creationId xmlns:p14="http://schemas.microsoft.com/office/powerpoint/2010/main" val="22890363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a:spLocks noGrp="1"/>
          </p:cNvSpPr>
          <p:nvPr>
            <p:ph type="sldNum" sz="quarter" idx="10"/>
          </p:nvPr>
        </p:nvSpPr>
        <p:spPr/>
        <p:txBody>
          <a:bodyPr/>
          <a:lstStyle/>
          <a:p>
            <a:pPr>
              <a:defRPr/>
            </a:pPr>
            <a:fld id="{7A6C14B2-BBED-4B4E-9FC2-734F189F8D80}" type="slidenum">
              <a:rPr lang="en-US" smtClean="0"/>
              <a:pPr>
                <a:defRPr/>
              </a:pPr>
              <a:t>17</a:t>
            </a:fld>
            <a:endParaRPr lang="en-US" dirty="0"/>
          </a:p>
        </p:txBody>
      </p:sp>
      <p:sp>
        <p:nvSpPr>
          <p:cNvPr id="7170" name="Rectangle 2" hidden="1"/>
          <p:cNvSpPr>
            <a:spLocks noGrp="1" noChangeArrowheads="1"/>
          </p:cNvSpPr>
          <p:nvPr>
            <p:ph type="title"/>
          </p:nvPr>
        </p:nvSpPr>
        <p:spPr/>
        <p:txBody>
          <a:bodyPr/>
          <a:lstStyle/>
          <a:p>
            <a:r>
              <a:rPr lang="en-US" dirty="0" smtClean="0">
                <a:effectLst/>
              </a:rPr>
              <a:t>Review</a:t>
            </a:r>
          </a:p>
        </p:txBody>
      </p:sp>
      <p:sp>
        <p:nvSpPr>
          <p:cNvPr id="7171" name="Rectangle 3" hidden="1"/>
          <p:cNvSpPr>
            <a:spLocks noGrp="1" noChangeArrowheads="1"/>
          </p:cNvSpPr>
          <p:nvPr>
            <p:ph type="body" idx="1"/>
          </p:nvPr>
        </p:nvSpPr>
        <p:spPr/>
        <p:txBody>
          <a:bodyPr/>
          <a:lstStyle/>
          <a:p>
            <a:pPr lvl="4">
              <a:buFontTx/>
              <a:buNone/>
            </a:pPr>
            <a:endParaRPr lang="en-US" smtClean="0"/>
          </a:p>
        </p:txBody>
      </p:sp>
      <p:sp>
        <p:nvSpPr>
          <p:cNvPr id="7172" name="WordArt 4"/>
          <p:cNvSpPr>
            <a:spLocks noChangeArrowheads="1" noChangeShapeType="1" noTextEdit="1"/>
          </p:cNvSpPr>
          <p:nvPr/>
        </p:nvSpPr>
        <p:spPr bwMode="auto">
          <a:xfrm>
            <a:off x="2133600" y="3105150"/>
            <a:ext cx="5943600" cy="1847850"/>
          </a:xfrm>
          <a:prstGeom prst="rect">
            <a:avLst/>
          </a:prstGeom>
        </p:spPr>
        <p:txBody>
          <a:bodyPr wrap="none" fromWordArt="1">
            <a:prstTxWarp prst="textPlain">
              <a:avLst>
                <a:gd name="adj" fmla="val 50000"/>
              </a:avLst>
            </a:prstTxWarp>
            <a:scene3d>
              <a:camera prst="legacyPerspectiveBottomRight">
                <a:rot lat="0" lon="21239990" rev="0"/>
              </a:camera>
              <a:lightRig rig="legacyHarsh3" dir="l"/>
            </a:scene3d>
            <a:sp3d extrusionH="430200" prstMaterial="legacyMatte">
              <a:extrusionClr>
                <a:srgbClr val="C0C0C0"/>
              </a:extrusionClr>
            </a:sp3d>
          </a:bodyPr>
          <a:lstStyle/>
          <a:p>
            <a:pPr algn="ctr"/>
            <a:r>
              <a:rPr lang="en-US" sz="3600" kern="10">
                <a:ln w="9525">
                  <a:round/>
                  <a:headEnd/>
                  <a:tailEnd/>
                </a:ln>
                <a:gradFill rotWithShape="1">
                  <a:gsLst>
                    <a:gs pos="0">
                      <a:srgbClr val="DCEBF5"/>
                    </a:gs>
                    <a:gs pos="8000">
                      <a:srgbClr val="83A7C3"/>
                    </a:gs>
                    <a:gs pos="13000">
                      <a:srgbClr val="768FB9"/>
                    </a:gs>
                    <a:gs pos="21001">
                      <a:srgbClr val="83A7C3"/>
                    </a:gs>
                    <a:gs pos="52000">
                      <a:srgbClr val="FFFFFF"/>
                    </a:gs>
                    <a:gs pos="56000">
                      <a:srgbClr val="9C6563"/>
                    </a:gs>
                    <a:gs pos="58000">
                      <a:srgbClr val="80302D"/>
                    </a:gs>
                    <a:gs pos="71001">
                      <a:srgbClr val="C0524E"/>
                    </a:gs>
                    <a:gs pos="94000">
                      <a:srgbClr val="EBDAD4"/>
                    </a:gs>
                    <a:gs pos="100000">
                      <a:srgbClr val="55261C"/>
                    </a:gs>
                  </a:gsLst>
                  <a:lin ang="5400000" scaled="1"/>
                </a:gradFill>
                <a:latin typeface="Arial Black"/>
              </a:rPr>
              <a:t>Review</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3"/>
          <p:cNvSpPr>
            <a:spLocks noGrp="1"/>
          </p:cNvSpPr>
          <p:nvPr>
            <p:ph type="sldNum" sz="quarter" idx="10"/>
          </p:nvPr>
        </p:nvSpPr>
        <p:spPr>
          <a:noFill/>
        </p:spPr>
        <p:txBody>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hangingPunct="1"/>
            <a:fld id="{A67A7A79-8177-48EC-9C45-8B01DBEF4942}" type="slidenum">
              <a:rPr lang="en-US" altLang="en-US" sz="1400" smtClean="0">
                <a:latin typeface="Times New Roman" panose="02020603050405020304" pitchFamily="18" charset="0"/>
              </a:rPr>
              <a:pPr eaLnBrk="1" hangingPunct="1"/>
              <a:t>2</a:t>
            </a:fld>
            <a:endParaRPr lang="en-US" altLang="en-US" sz="1400" dirty="0" smtClean="0">
              <a:latin typeface="Times New Roman" panose="02020603050405020304" pitchFamily="18" charset="0"/>
            </a:endParaRPr>
          </a:p>
        </p:txBody>
      </p:sp>
      <p:sp>
        <p:nvSpPr>
          <p:cNvPr id="3075" name="Rectangle 2"/>
          <p:cNvSpPr>
            <a:spLocks noGrp="1" noChangeArrowheads="1"/>
          </p:cNvSpPr>
          <p:nvPr>
            <p:ph type="title"/>
          </p:nvPr>
        </p:nvSpPr>
        <p:spPr/>
        <p:txBody>
          <a:bodyPr/>
          <a:lstStyle/>
          <a:p>
            <a:pPr indent="0" eaLnBrk="1" hangingPunct="1"/>
            <a:r>
              <a:rPr lang="en-US" altLang="en-US" dirty="0" smtClean="0">
                <a:cs typeface="Times New Roman" panose="02020603050405020304" pitchFamily="18" charset="0"/>
              </a:rPr>
              <a:t>Lesson Objectives</a:t>
            </a:r>
          </a:p>
        </p:txBody>
      </p:sp>
      <p:sp>
        <p:nvSpPr>
          <p:cNvPr id="3076" name="Rectangle 3"/>
          <p:cNvSpPr>
            <a:spLocks noGrp="1" noChangeArrowheads="1"/>
          </p:cNvSpPr>
          <p:nvPr>
            <p:ph type="body" idx="1"/>
          </p:nvPr>
        </p:nvSpPr>
        <p:spPr/>
        <p:txBody>
          <a:bodyPr/>
          <a:lstStyle/>
          <a:p>
            <a:pPr eaLnBrk="1" hangingPunct="1">
              <a:lnSpc>
                <a:spcPct val="90000"/>
              </a:lnSpc>
              <a:buFont typeface="Wingdings" panose="05000000000000000000" pitchFamily="2" charset="2"/>
              <a:buChar char="Ø"/>
            </a:pPr>
            <a:r>
              <a:rPr lang="en-US" altLang="en-US" dirty="0" smtClean="0">
                <a:solidFill>
                  <a:schemeClr val="accent2">
                    <a:lumMod val="50000"/>
                  </a:schemeClr>
                </a:solidFill>
                <a:cs typeface="Times New Roman" panose="02020603050405020304" pitchFamily="18" charset="0"/>
              </a:rPr>
              <a:t>Define “former POW” for VA benefit purposes</a:t>
            </a:r>
          </a:p>
          <a:p>
            <a:pPr eaLnBrk="1" hangingPunct="1">
              <a:lnSpc>
                <a:spcPct val="90000"/>
              </a:lnSpc>
              <a:buFont typeface="Wingdings" panose="05000000000000000000" pitchFamily="2" charset="2"/>
              <a:buChar char="Ø"/>
            </a:pPr>
            <a:endParaRPr lang="en-US" altLang="en-US" sz="2000" dirty="0" smtClean="0">
              <a:solidFill>
                <a:schemeClr val="accent2">
                  <a:lumMod val="50000"/>
                </a:schemeClr>
              </a:solidFill>
              <a:cs typeface="Times New Roman" panose="02020603050405020304" pitchFamily="18" charset="0"/>
            </a:endParaRPr>
          </a:p>
          <a:p>
            <a:pPr eaLnBrk="1" hangingPunct="1">
              <a:lnSpc>
                <a:spcPct val="90000"/>
              </a:lnSpc>
              <a:buFont typeface="Wingdings" panose="05000000000000000000" pitchFamily="2" charset="2"/>
              <a:buChar char="Ø"/>
            </a:pPr>
            <a:r>
              <a:rPr lang="en-US" altLang="en-US" dirty="0" smtClean="0">
                <a:solidFill>
                  <a:schemeClr val="accent2">
                    <a:lumMod val="50000"/>
                  </a:schemeClr>
                </a:solidFill>
                <a:cs typeface="Times New Roman" panose="02020603050405020304" pitchFamily="18" charset="0"/>
              </a:rPr>
              <a:t>Learn how to establish former POW status for a Veteran  </a:t>
            </a:r>
          </a:p>
          <a:p>
            <a:pPr eaLnBrk="1" hangingPunct="1">
              <a:lnSpc>
                <a:spcPct val="90000"/>
              </a:lnSpc>
              <a:buFont typeface="Wingdings" panose="05000000000000000000" pitchFamily="2" charset="2"/>
              <a:buChar char="Ø"/>
            </a:pPr>
            <a:endParaRPr lang="en-US" altLang="en-US" sz="2000" dirty="0" smtClean="0">
              <a:solidFill>
                <a:schemeClr val="accent2">
                  <a:lumMod val="50000"/>
                </a:schemeClr>
              </a:solidFill>
              <a:cs typeface="Times New Roman" panose="02020603050405020304" pitchFamily="18" charset="0"/>
            </a:endParaRPr>
          </a:p>
          <a:p>
            <a:pPr eaLnBrk="1" hangingPunct="1">
              <a:lnSpc>
                <a:spcPct val="90000"/>
              </a:lnSpc>
              <a:buFont typeface="Wingdings" panose="05000000000000000000" pitchFamily="2" charset="2"/>
              <a:buChar char="Ø"/>
            </a:pPr>
            <a:r>
              <a:rPr lang="en-US" altLang="en-US" dirty="0" smtClean="0">
                <a:solidFill>
                  <a:schemeClr val="accent2">
                    <a:lumMod val="50000"/>
                  </a:schemeClr>
                </a:solidFill>
                <a:cs typeface="Times New Roman" panose="02020603050405020304" pitchFamily="18" charset="0"/>
              </a:rPr>
              <a:t>Determine evidentiary requirements</a:t>
            </a:r>
          </a:p>
          <a:p>
            <a:pPr eaLnBrk="1" hangingPunct="1">
              <a:lnSpc>
                <a:spcPct val="90000"/>
              </a:lnSpc>
              <a:buFont typeface="Wingdings" panose="05000000000000000000" pitchFamily="2" charset="2"/>
              <a:buChar char="Ø"/>
            </a:pPr>
            <a:endParaRPr lang="en-US" altLang="en-US" sz="2000" dirty="0" smtClean="0">
              <a:solidFill>
                <a:schemeClr val="accent2">
                  <a:lumMod val="50000"/>
                </a:schemeClr>
              </a:solidFill>
              <a:cs typeface="Times New Roman" panose="02020603050405020304" pitchFamily="18" charset="0"/>
            </a:endParaRPr>
          </a:p>
          <a:p>
            <a:pPr eaLnBrk="1" hangingPunct="1">
              <a:lnSpc>
                <a:spcPct val="90000"/>
              </a:lnSpc>
              <a:buFont typeface="Wingdings" panose="05000000000000000000" pitchFamily="2" charset="2"/>
              <a:buChar char="Ø"/>
            </a:pPr>
            <a:r>
              <a:rPr lang="en-US" altLang="en-US" dirty="0" smtClean="0">
                <a:solidFill>
                  <a:schemeClr val="accent2">
                    <a:lumMod val="50000"/>
                  </a:schemeClr>
                </a:solidFill>
                <a:cs typeface="Times New Roman" panose="02020603050405020304" pitchFamily="18" charset="0"/>
              </a:rPr>
              <a:t>Identify presumptive conditions</a:t>
            </a:r>
          </a:p>
        </p:txBody>
      </p:sp>
    </p:spTree>
    <p:extLst>
      <p:ext uri="{BB962C8B-B14F-4D97-AF65-F5344CB8AC3E}">
        <p14:creationId xmlns:p14="http://schemas.microsoft.com/office/powerpoint/2010/main" val="26879832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10"/>
          </p:nvPr>
        </p:nvSpPr>
        <p:spPr/>
        <p:txBody>
          <a:bodyPr/>
          <a:lstStyle/>
          <a:p>
            <a:pPr>
              <a:defRPr/>
            </a:pPr>
            <a:fld id="{B0040767-0933-4FCD-BA96-20C01A13209F}" type="slidenum">
              <a:rPr lang="en-US" smtClean="0"/>
              <a:pPr>
                <a:defRPr/>
              </a:pPr>
              <a:t>3</a:t>
            </a:fld>
            <a:endParaRPr lang="en-US" dirty="0"/>
          </a:p>
        </p:txBody>
      </p:sp>
      <p:sp>
        <p:nvSpPr>
          <p:cNvPr id="4" name="Slide Number Placeholder 3"/>
          <p:cNvSpPr txBox="1">
            <a:spLocks noGrp="1"/>
          </p:cNvSpPr>
          <p:nvPr/>
        </p:nvSpPr>
        <p:spPr bwMode="auto">
          <a:xfrm>
            <a:off x="7924800" y="6356350"/>
            <a:ext cx="1219200" cy="457200"/>
          </a:xfrm>
          <a:prstGeom prst="rect">
            <a:avLst/>
          </a:prstGeom>
          <a:noFill/>
          <a:ln>
            <a:miter lim="800000"/>
            <a:headEnd/>
            <a:tailEnd/>
          </a:ln>
        </p:spPr>
        <p:txBody>
          <a:bodyPr lIns="92075" tIns="46038" rIns="92075" bIns="46038" anchor="ctr" anchorCtr="1"/>
          <a:lstStyle/>
          <a:p>
            <a:pPr algn="ctr" eaLnBrk="0" hangingPunct="0">
              <a:defRPr/>
            </a:pPr>
            <a:fld id="{A00CCE1D-ADEB-4F69-AED5-2CEAF2A3EE82}"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3</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
        <p:nvSpPr>
          <p:cNvPr id="5124" name="Rectangle 6"/>
          <p:cNvSpPr>
            <a:spLocks noGrp="1" noChangeArrowheads="1"/>
          </p:cNvSpPr>
          <p:nvPr>
            <p:ph type="body" idx="4294967295"/>
          </p:nvPr>
        </p:nvSpPr>
        <p:spPr>
          <a:xfrm>
            <a:off x="533400" y="1447800"/>
            <a:ext cx="8394700" cy="4800600"/>
          </a:xfrm>
        </p:spPr>
        <p:txBody>
          <a:bodyPr/>
          <a:lstStyle/>
          <a:p>
            <a:pPr>
              <a:lnSpc>
                <a:spcPct val="90000"/>
              </a:lnSpc>
              <a:buClr>
                <a:srgbClr val="1D3275"/>
              </a:buClr>
              <a:buFont typeface="Wingdings" pitchFamily="2" charset="2"/>
              <a:buNone/>
            </a:pPr>
            <a:endParaRPr lang="en-US" sz="1400" dirty="0" smtClean="0">
              <a:cs typeface="Times New Roman" panose="02020603050405020304" pitchFamily="18" charset="0"/>
            </a:endParaRPr>
          </a:p>
          <a:p>
            <a:pPr>
              <a:lnSpc>
                <a:spcPct val="150000"/>
              </a:lnSpc>
              <a:buClr>
                <a:srgbClr val="1D3275"/>
              </a:buClr>
              <a:buFont typeface="Wingdings" pitchFamily="2" charset="2"/>
              <a:buChar char="Ø"/>
            </a:pPr>
            <a:endParaRPr lang="en-US" sz="1400" dirty="0" smtClean="0">
              <a:cs typeface="Microsoft Sans Serif" pitchFamily="34" charset="0"/>
            </a:endParaRPr>
          </a:p>
          <a:p>
            <a:pPr>
              <a:lnSpc>
                <a:spcPct val="90000"/>
              </a:lnSpc>
              <a:buClr>
                <a:srgbClr val="1D3275"/>
              </a:buClr>
              <a:buFont typeface="Wingdings" pitchFamily="2" charset="2"/>
              <a:buNone/>
            </a:pPr>
            <a:endParaRPr lang="en-US" sz="1200" dirty="0" smtClean="0">
              <a:cs typeface="Times New Roman" panose="02020603050405020304" pitchFamily="18" charset="0"/>
            </a:endParaRPr>
          </a:p>
        </p:txBody>
      </p:sp>
      <p:sp>
        <p:nvSpPr>
          <p:cNvPr id="5126" name="Rectangle 6"/>
          <p:cNvSpPr txBox="1">
            <a:spLocks noChangeArrowheads="1"/>
          </p:cNvSpPr>
          <p:nvPr/>
        </p:nvSpPr>
        <p:spPr bwMode="auto">
          <a:xfrm>
            <a:off x="428625" y="1517650"/>
            <a:ext cx="83820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a:solidFill>
                  <a:schemeClr val="tx1"/>
                </a:solidFill>
                <a:latin typeface="Tahoma" pitchFamily="34" charset="0"/>
              </a:defRPr>
            </a:lvl1pPr>
            <a:lvl2pPr marL="742950" indent="-285750" eaLnBrk="0" hangingPunct="0">
              <a:defRPr sz="3200">
                <a:solidFill>
                  <a:schemeClr val="tx1"/>
                </a:solidFill>
                <a:latin typeface="Tahoma" pitchFamily="34" charset="0"/>
              </a:defRPr>
            </a:lvl2pPr>
            <a:lvl3pPr marL="1143000" indent="-228600" eaLnBrk="0" hangingPunct="0">
              <a:defRPr sz="3200">
                <a:solidFill>
                  <a:schemeClr val="tx1"/>
                </a:solidFill>
                <a:latin typeface="Tahoma" pitchFamily="34" charset="0"/>
              </a:defRPr>
            </a:lvl3pPr>
            <a:lvl4pPr marL="1600200" indent="-228600" eaLnBrk="0" hangingPunct="0">
              <a:defRPr sz="3200">
                <a:solidFill>
                  <a:schemeClr val="tx1"/>
                </a:solidFill>
                <a:latin typeface="Tahoma" pitchFamily="34" charset="0"/>
              </a:defRPr>
            </a:lvl4pPr>
            <a:lvl5pPr marL="2057400" indent="-228600" eaLnBrk="0" hangingPunct="0">
              <a:defRPr sz="3200">
                <a:solidFill>
                  <a:schemeClr val="tx1"/>
                </a:solidFill>
                <a:latin typeface="Tahoma" pitchFamily="34" charset="0"/>
              </a:defRPr>
            </a:lvl5pPr>
            <a:lvl6pPr marL="2514600" indent="-228600" eaLnBrk="0" fontAlgn="base" hangingPunct="0">
              <a:spcBef>
                <a:spcPct val="0"/>
              </a:spcBef>
              <a:spcAft>
                <a:spcPct val="0"/>
              </a:spcAft>
              <a:defRPr sz="3200">
                <a:solidFill>
                  <a:schemeClr val="tx1"/>
                </a:solidFill>
                <a:latin typeface="Tahoma" pitchFamily="34" charset="0"/>
              </a:defRPr>
            </a:lvl6pPr>
            <a:lvl7pPr marL="2971800" indent="-228600" eaLnBrk="0" fontAlgn="base" hangingPunct="0">
              <a:spcBef>
                <a:spcPct val="0"/>
              </a:spcBef>
              <a:spcAft>
                <a:spcPct val="0"/>
              </a:spcAft>
              <a:defRPr sz="3200">
                <a:solidFill>
                  <a:schemeClr val="tx1"/>
                </a:solidFill>
                <a:latin typeface="Tahoma" pitchFamily="34" charset="0"/>
              </a:defRPr>
            </a:lvl7pPr>
            <a:lvl8pPr marL="3429000" indent="-228600" eaLnBrk="0" fontAlgn="base" hangingPunct="0">
              <a:spcBef>
                <a:spcPct val="0"/>
              </a:spcBef>
              <a:spcAft>
                <a:spcPct val="0"/>
              </a:spcAft>
              <a:defRPr sz="3200">
                <a:solidFill>
                  <a:schemeClr val="tx1"/>
                </a:solidFill>
                <a:latin typeface="Tahoma" pitchFamily="34" charset="0"/>
              </a:defRPr>
            </a:lvl8pPr>
            <a:lvl9pPr marL="3886200" indent="-228600" eaLnBrk="0" fontAlgn="base" hangingPunct="0">
              <a:spcBef>
                <a:spcPct val="0"/>
              </a:spcBef>
              <a:spcAft>
                <a:spcPct val="0"/>
              </a:spcAft>
              <a:defRPr sz="3200">
                <a:solidFill>
                  <a:schemeClr val="tx1"/>
                </a:solidFill>
                <a:latin typeface="Tahoma" pitchFamily="34" charset="0"/>
              </a:defRPr>
            </a:lvl9pPr>
          </a:lstStyle>
          <a:p>
            <a:pPr marL="342900" lvl="0" indent="-342900" eaLnBrk="1" hangingPunct="1">
              <a:lnSpc>
                <a:spcPct val="90000"/>
              </a:lnSpc>
              <a:spcBef>
                <a:spcPct val="20000"/>
              </a:spcBef>
              <a:buClr>
                <a:srgbClr val="2D2DB9"/>
              </a:buClr>
              <a:buFont typeface="Wingdings" panose="05000000000000000000" pitchFamily="2" charset="2"/>
              <a:buChar char="Ø"/>
            </a:pPr>
            <a:r>
              <a:rPr lang="en-US" altLang="en-US" sz="2400" b="1" u="sng" kern="0" dirty="0">
                <a:solidFill>
                  <a:schemeClr val="accent2">
                    <a:lumMod val="50000"/>
                  </a:schemeClr>
                </a:solidFill>
                <a:latin typeface="Times New Roman" panose="02020603050405020304" pitchFamily="18" charset="0"/>
                <a:cs typeface="Times New Roman" panose="02020603050405020304" pitchFamily="18" charset="0"/>
                <a:hlinkClick r:id="rId2"/>
              </a:rPr>
              <a:t>38 CFR §3.1(y</a:t>
            </a:r>
            <a:r>
              <a:rPr lang="en-US" altLang="en-US" sz="2400" b="1" u="sng" kern="0" dirty="0" smtClean="0">
                <a:solidFill>
                  <a:schemeClr val="accent2">
                    <a:lumMod val="50000"/>
                  </a:schemeClr>
                </a:solidFill>
                <a:latin typeface="Times New Roman" panose="02020603050405020304" pitchFamily="18" charset="0"/>
                <a:cs typeface="Times New Roman" panose="02020603050405020304" pitchFamily="18" charset="0"/>
                <a:hlinkClick r:id="rId2"/>
              </a:rPr>
              <a:t>) Definitions</a:t>
            </a:r>
            <a:endParaRPr lang="en-US" altLang="en-US" sz="2400" b="1" u="sng" kern="0" dirty="0">
              <a:solidFill>
                <a:schemeClr val="accent2">
                  <a:lumMod val="50000"/>
                </a:schemeClr>
              </a:solidFill>
              <a:latin typeface="Times New Roman" panose="02020603050405020304" pitchFamily="18" charset="0"/>
              <a:cs typeface="Times New Roman" panose="02020603050405020304" pitchFamily="18" charset="0"/>
            </a:endParaRPr>
          </a:p>
          <a:p>
            <a:pPr marL="342900" lvl="0" indent="-342900" eaLnBrk="1" hangingPunct="1">
              <a:lnSpc>
                <a:spcPct val="90000"/>
              </a:lnSpc>
              <a:spcBef>
                <a:spcPct val="20000"/>
              </a:spcBef>
              <a:buClr>
                <a:srgbClr val="2D2DB9"/>
              </a:buClr>
              <a:buFont typeface="Wingdings" panose="05000000000000000000" pitchFamily="2" charset="2"/>
              <a:buChar char="Ø"/>
            </a:pPr>
            <a:r>
              <a:rPr lang="en-US" altLang="en-US" sz="2400" b="1" u="sng" kern="0" dirty="0">
                <a:solidFill>
                  <a:schemeClr val="accent2">
                    <a:lumMod val="50000"/>
                  </a:schemeClr>
                </a:solidFill>
                <a:latin typeface="Times New Roman" panose="02020603050405020304" pitchFamily="18" charset="0"/>
                <a:cs typeface="Times New Roman" panose="02020603050405020304" pitchFamily="18" charset="0"/>
                <a:hlinkClick r:id="rId2"/>
              </a:rPr>
              <a:t>38 CFR 3.309(c) Disease subject to presumptive service </a:t>
            </a:r>
            <a:r>
              <a:rPr lang="en-US" altLang="en-US" sz="2400" b="1" u="sng" kern="0" dirty="0" smtClean="0">
                <a:solidFill>
                  <a:schemeClr val="accent2">
                    <a:lumMod val="50000"/>
                  </a:schemeClr>
                </a:solidFill>
                <a:latin typeface="Times New Roman" panose="02020603050405020304" pitchFamily="18" charset="0"/>
                <a:cs typeface="Times New Roman" panose="02020603050405020304" pitchFamily="18" charset="0"/>
                <a:hlinkClick r:id="rId2"/>
              </a:rPr>
              <a:t>connection</a:t>
            </a:r>
            <a:endParaRPr lang="en-US" altLang="en-US" sz="2400" b="1" u="sng" kern="0" dirty="0" smtClean="0">
              <a:solidFill>
                <a:schemeClr val="accent2">
                  <a:lumMod val="50000"/>
                </a:schemeClr>
              </a:solidFill>
              <a:latin typeface="Times New Roman" panose="02020603050405020304" pitchFamily="18" charset="0"/>
              <a:cs typeface="Times New Roman" panose="02020603050405020304" pitchFamily="18" charset="0"/>
            </a:endParaRPr>
          </a:p>
          <a:p>
            <a:pPr marL="342900" lvl="0" indent="-342900" eaLnBrk="1" hangingPunct="1">
              <a:lnSpc>
                <a:spcPct val="90000"/>
              </a:lnSpc>
              <a:spcBef>
                <a:spcPct val="20000"/>
              </a:spcBef>
              <a:buClr>
                <a:srgbClr val="2D2DB9"/>
              </a:buClr>
              <a:buFont typeface="Wingdings" panose="05000000000000000000" pitchFamily="2" charset="2"/>
              <a:buChar char="Ø"/>
            </a:pPr>
            <a:r>
              <a:rPr lang="en-US" altLang="en-US" sz="2400" b="1" u="sng" kern="0" dirty="0" smtClean="0">
                <a:solidFill>
                  <a:schemeClr val="accent2">
                    <a:lumMod val="50000"/>
                  </a:schemeClr>
                </a:solidFill>
                <a:latin typeface="Times New Roman" panose="02020603050405020304" pitchFamily="18" charset="0"/>
                <a:cs typeface="Times New Roman" panose="02020603050405020304" pitchFamily="18" charset="0"/>
                <a:hlinkClick r:id="rId2"/>
              </a:rPr>
              <a:t>38 </a:t>
            </a:r>
            <a:r>
              <a:rPr lang="en-US" altLang="en-US" sz="2400" b="1" u="sng" kern="0" dirty="0">
                <a:solidFill>
                  <a:schemeClr val="accent2">
                    <a:lumMod val="50000"/>
                  </a:schemeClr>
                </a:solidFill>
                <a:latin typeface="Times New Roman" panose="02020603050405020304" pitchFamily="18" charset="0"/>
                <a:cs typeface="Times New Roman" panose="02020603050405020304" pitchFamily="18" charset="0"/>
                <a:hlinkClick r:id="rId2"/>
              </a:rPr>
              <a:t>CFR 3.304(d)&amp;(e</a:t>
            </a:r>
            <a:r>
              <a:rPr lang="en-US" altLang="en-US" sz="2400" b="1" u="sng" kern="0" dirty="0" smtClean="0">
                <a:solidFill>
                  <a:schemeClr val="accent2">
                    <a:lumMod val="50000"/>
                  </a:schemeClr>
                </a:solidFill>
                <a:latin typeface="Times New Roman" panose="02020603050405020304" pitchFamily="18" charset="0"/>
                <a:cs typeface="Times New Roman" panose="02020603050405020304" pitchFamily="18" charset="0"/>
                <a:hlinkClick r:id="rId2"/>
              </a:rPr>
              <a:t>) </a:t>
            </a:r>
            <a:r>
              <a:rPr lang="en-US" altLang="en-US" sz="2400" b="1" u="sng" kern="0" dirty="0">
                <a:solidFill>
                  <a:schemeClr val="accent2">
                    <a:lumMod val="50000"/>
                  </a:schemeClr>
                </a:solidFill>
                <a:latin typeface="Times New Roman" panose="02020603050405020304" pitchFamily="18" charset="0"/>
                <a:cs typeface="Times New Roman" panose="02020603050405020304" pitchFamily="18" charset="0"/>
                <a:hlinkClick r:id="rId2"/>
              </a:rPr>
              <a:t>-  Direct service connection; wartime and </a:t>
            </a:r>
            <a:r>
              <a:rPr lang="en-US" altLang="en-US" sz="2400" b="1" u="sng" kern="0" dirty="0" smtClean="0">
                <a:solidFill>
                  <a:schemeClr val="accent2">
                    <a:lumMod val="50000"/>
                  </a:schemeClr>
                </a:solidFill>
                <a:latin typeface="Times New Roman" panose="02020603050405020304" pitchFamily="18" charset="0"/>
                <a:cs typeface="Times New Roman" panose="02020603050405020304" pitchFamily="18" charset="0"/>
                <a:hlinkClick r:id="rId2"/>
              </a:rPr>
              <a:t>peacetime</a:t>
            </a:r>
            <a:endParaRPr lang="en-US" altLang="en-US" sz="2400" b="1" u="sng" kern="0" dirty="0" smtClean="0">
              <a:solidFill>
                <a:schemeClr val="accent2">
                  <a:lumMod val="50000"/>
                </a:schemeClr>
              </a:solidFill>
              <a:latin typeface="Times New Roman" panose="02020603050405020304" pitchFamily="18" charset="0"/>
              <a:cs typeface="Times New Roman" panose="02020603050405020304" pitchFamily="18" charset="0"/>
            </a:endParaRPr>
          </a:p>
          <a:p>
            <a:pPr marL="342900" lvl="0" indent="-342900">
              <a:spcBef>
                <a:spcPts val="0"/>
              </a:spcBef>
              <a:spcAft>
                <a:spcPts val="0"/>
              </a:spcAft>
              <a:buFont typeface="Wingdings" panose="05000000000000000000" pitchFamily="2" charset="2"/>
              <a:buChar char="Ø"/>
            </a:pPr>
            <a:r>
              <a:rPr lang="en-US" sz="2400" b="1" u="sng" dirty="0">
                <a:solidFill>
                  <a:srgbClr val="2A63A8"/>
                </a:solidFill>
                <a:latin typeface="Times New Roman" panose="02020603050405020304" pitchFamily="18" charset="0"/>
                <a:ea typeface="Times New Roman"/>
                <a:cs typeface="Times New Roman" panose="02020603050405020304" pitchFamily="18" charset="0"/>
                <a:hlinkClick r:id="rId3"/>
              </a:rPr>
              <a:t>M21-1, Part III, Subpart iii, 2.G – Former POW Service Records</a:t>
            </a:r>
            <a:endParaRPr lang="en-US" sz="2400" b="1" u="sng" dirty="0">
              <a:latin typeface="Times New Roman" panose="02020603050405020304" pitchFamily="18" charset="0"/>
              <a:ea typeface="Times New Roman"/>
              <a:cs typeface="Times New Roman" panose="02020603050405020304" pitchFamily="18" charset="0"/>
            </a:endParaRPr>
          </a:p>
          <a:p>
            <a:pPr marL="342900" lvl="0" indent="-342900">
              <a:spcBef>
                <a:spcPts val="0"/>
              </a:spcBef>
              <a:spcAft>
                <a:spcPts val="0"/>
              </a:spcAft>
              <a:buFont typeface="Wingdings" panose="05000000000000000000" pitchFamily="2" charset="2"/>
              <a:buChar char="Ø"/>
            </a:pPr>
            <a:r>
              <a:rPr lang="en-US" sz="2400" b="1" u="sng" dirty="0">
                <a:solidFill>
                  <a:srgbClr val="2A63A8"/>
                </a:solidFill>
                <a:latin typeface="Times New Roman" panose="02020603050405020304" pitchFamily="18" charset="0"/>
                <a:ea typeface="Times New Roman"/>
                <a:cs typeface="Times New Roman" panose="02020603050405020304" pitchFamily="18" charset="0"/>
                <a:hlinkClick r:id="rId3"/>
              </a:rPr>
              <a:t>M21-1, Part IV, Subpart ii, 2.E – Service Connection for Disabilities Incurred as a Prisoner of War (</a:t>
            </a:r>
            <a:r>
              <a:rPr lang="en-US" sz="2400" b="1" u="sng" dirty="0" smtClean="0">
                <a:solidFill>
                  <a:srgbClr val="2A63A8"/>
                </a:solidFill>
                <a:latin typeface="Times New Roman" panose="02020603050405020304" pitchFamily="18" charset="0"/>
                <a:ea typeface="Times New Roman"/>
                <a:cs typeface="Times New Roman" panose="02020603050405020304" pitchFamily="18" charset="0"/>
                <a:hlinkClick r:id="rId3"/>
              </a:rPr>
              <a:t>POW)</a:t>
            </a:r>
            <a:endParaRPr lang="en-US" sz="2400" b="1" u="sng" dirty="0" smtClean="0">
              <a:latin typeface="Times New Roman" panose="02020603050405020304" pitchFamily="18" charset="0"/>
              <a:ea typeface="Times New Roman"/>
              <a:cs typeface="Times New Roman" panose="02020603050405020304" pitchFamily="18" charset="0"/>
            </a:endParaRPr>
          </a:p>
          <a:p>
            <a:pPr marL="342900" lvl="0" indent="-342900">
              <a:spcBef>
                <a:spcPts val="0"/>
              </a:spcBef>
              <a:spcAft>
                <a:spcPts val="0"/>
              </a:spcAft>
              <a:buFont typeface="Wingdings" panose="05000000000000000000" pitchFamily="2" charset="2"/>
              <a:buChar char="Ø"/>
            </a:pPr>
            <a:r>
              <a:rPr lang="fr-FR" sz="2400" b="1" u="sng" dirty="0" smtClean="0">
                <a:solidFill>
                  <a:srgbClr val="2A63A8"/>
                </a:solidFill>
                <a:latin typeface="Times New Roman" panose="02020603050405020304" pitchFamily="18" charset="0"/>
                <a:ea typeface="Times New Roman"/>
                <a:cs typeface="Times New Roman" panose="02020603050405020304" pitchFamily="18" charset="0"/>
                <a:hlinkClick r:id="rId3"/>
              </a:rPr>
              <a:t>M21-1</a:t>
            </a:r>
            <a:r>
              <a:rPr lang="fr-FR" sz="2400" b="1" u="sng" dirty="0">
                <a:solidFill>
                  <a:srgbClr val="2A63A8"/>
                </a:solidFill>
                <a:latin typeface="Times New Roman" panose="02020603050405020304" pitchFamily="18" charset="0"/>
                <a:ea typeface="Times New Roman"/>
                <a:cs typeface="Times New Roman" panose="02020603050405020304" pitchFamily="18" charset="0"/>
                <a:hlinkClick r:id="rId3"/>
              </a:rPr>
              <a:t>, Part III, </a:t>
            </a:r>
            <a:r>
              <a:rPr lang="fr-FR" sz="2400" b="1" u="sng" dirty="0" err="1">
                <a:solidFill>
                  <a:srgbClr val="2A63A8"/>
                </a:solidFill>
                <a:latin typeface="Times New Roman" panose="02020603050405020304" pitchFamily="18" charset="0"/>
                <a:ea typeface="Times New Roman"/>
                <a:cs typeface="Times New Roman" panose="02020603050405020304" pitchFamily="18" charset="0"/>
                <a:hlinkClick r:id="rId3"/>
              </a:rPr>
              <a:t>Subpart</a:t>
            </a:r>
            <a:r>
              <a:rPr lang="fr-FR" sz="2400" b="1" u="sng" dirty="0">
                <a:solidFill>
                  <a:srgbClr val="2A63A8"/>
                </a:solidFill>
                <a:latin typeface="Times New Roman" panose="02020603050405020304" pitchFamily="18" charset="0"/>
                <a:ea typeface="Times New Roman"/>
                <a:cs typeface="Times New Roman" panose="02020603050405020304" pitchFamily="18" charset="0"/>
                <a:hlinkClick r:id="rId3"/>
              </a:rPr>
              <a:t> v, 1.C – Former </a:t>
            </a:r>
            <a:r>
              <a:rPr lang="fr-FR" sz="2400" b="1" u="sng" dirty="0" err="1">
                <a:solidFill>
                  <a:srgbClr val="2A63A8"/>
                </a:solidFill>
                <a:latin typeface="Times New Roman" panose="02020603050405020304" pitchFamily="18" charset="0"/>
                <a:ea typeface="Times New Roman"/>
                <a:cs typeface="Times New Roman" panose="02020603050405020304" pitchFamily="18" charset="0"/>
                <a:hlinkClick r:id="rId3"/>
              </a:rPr>
              <a:t>Prisoner</a:t>
            </a:r>
            <a:r>
              <a:rPr lang="fr-FR" sz="2400" b="1" u="sng" dirty="0">
                <a:solidFill>
                  <a:srgbClr val="2A63A8"/>
                </a:solidFill>
                <a:latin typeface="Times New Roman" panose="02020603050405020304" pitchFamily="18" charset="0"/>
                <a:ea typeface="Times New Roman"/>
                <a:cs typeface="Times New Roman" panose="02020603050405020304" pitchFamily="18" charset="0"/>
                <a:hlinkClick r:id="rId3"/>
              </a:rPr>
              <a:t> of </a:t>
            </a:r>
            <a:r>
              <a:rPr lang="fr-FR" sz="2400" b="1" u="sng" dirty="0" err="1">
                <a:solidFill>
                  <a:srgbClr val="2A63A8"/>
                </a:solidFill>
                <a:latin typeface="Times New Roman" panose="02020603050405020304" pitchFamily="18" charset="0"/>
                <a:ea typeface="Times New Roman"/>
                <a:cs typeface="Times New Roman" panose="02020603050405020304" pitchFamily="18" charset="0"/>
                <a:hlinkClick r:id="rId3"/>
              </a:rPr>
              <a:t>War</a:t>
            </a:r>
            <a:r>
              <a:rPr lang="fr-FR" sz="2400" b="1" u="sng" dirty="0">
                <a:solidFill>
                  <a:srgbClr val="2A63A8"/>
                </a:solidFill>
                <a:latin typeface="Times New Roman" panose="02020603050405020304" pitchFamily="18" charset="0"/>
                <a:ea typeface="Times New Roman"/>
                <a:cs typeface="Times New Roman" panose="02020603050405020304" pitchFamily="18" charset="0"/>
                <a:hlinkClick r:id="rId3"/>
              </a:rPr>
              <a:t> (FPOW) </a:t>
            </a:r>
            <a:r>
              <a:rPr lang="fr-FR" sz="2400" b="1" u="sng" dirty="0" err="1" smtClean="0">
                <a:solidFill>
                  <a:srgbClr val="2A63A8"/>
                </a:solidFill>
                <a:latin typeface="Times New Roman" panose="02020603050405020304" pitchFamily="18" charset="0"/>
                <a:ea typeface="Times New Roman"/>
                <a:cs typeface="Times New Roman" panose="02020603050405020304" pitchFamily="18" charset="0"/>
                <a:hlinkClick r:id="rId3"/>
              </a:rPr>
              <a:t>Status</a:t>
            </a:r>
            <a:endParaRPr lang="fr-FR" sz="2400" b="1" u="sng" dirty="0" smtClean="0">
              <a:solidFill>
                <a:srgbClr val="2A63A8"/>
              </a:solidFill>
              <a:latin typeface="Times New Roman" panose="02020603050405020304" pitchFamily="18" charset="0"/>
              <a:ea typeface="Times New Roman"/>
              <a:cs typeface="Times New Roman" panose="02020603050405020304" pitchFamily="18" charset="0"/>
            </a:endParaRPr>
          </a:p>
          <a:p>
            <a:pPr marL="342900" lvl="0" indent="-342900">
              <a:spcBef>
                <a:spcPts val="0"/>
              </a:spcBef>
              <a:spcAft>
                <a:spcPts val="0"/>
              </a:spcAft>
              <a:buClr>
                <a:schemeClr val="accent2">
                  <a:lumMod val="75000"/>
                </a:schemeClr>
              </a:buClr>
              <a:buFont typeface="Wingdings" panose="05000000000000000000" pitchFamily="2" charset="2"/>
              <a:buChar char="Ø"/>
            </a:pPr>
            <a:r>
              <a:rPr lang="en-US" sz="2400" b="1" u="sng" dirty="0">
                <a:latin typeface="Times New Roman" panose="02020603050405020304" pitchFamily="18" charset="0"/>
                <a:cs typeface="Times New Roman" panose="02020603050405020304" pitchFamily="18" charset="0"/>
                <a:hlinkClick r:id="rId3"/>
              </a:rPr>
              <a:t>M21-1, Part III, Subpart ii, </a:t>
            </a:r>
            <a:r>
              <a:rPr lang="en-US" sz="2400" b="1" u="sng" dirty="0" smtClean="0">
                <a:latin typeface="Times New Roman" panose="02020603050405020304" pitchFamily="18" charset="0"/>
                <a:cs typeface="Times New Roman" panose="02020603050405020304" pitchFamily="18" charset="0"/>
                <a:hlinkClick r:id="rId3"/>
              </a:rPr>
              <a:t>3.B - </a:t>
            </a:r>
            <a:r>
              <a:rPr lang="en-US" sz="2400" b="1" u="sng" dirty="0">
                <a:latin typeface="Times New Roman" panose="02020603050405020304" pitchFamily="18" charset="0"/>
                <a:cs typeface="Times New Roman" panose="02020603050405020304" pitchFamily="18" charset="0"/>
                <a:hlinkClick r:id="rId3"/>
              </a:rPr>
              <a:t>Paper and Electronic Claims Folders </a:t>
            </a:r>
            <a:endParaRPr lang="en-US" altLang="en-US" sz="2400" b="1" u="sng" kern="0" dirty="0">
              <a:solidFill>
                <a:schemeClr val="accent2">
                  <a:lumMod val="50000"/>
                </a:schemeClr>
              </a:solidFill>
              <a:latin typeface="Times New Roman" panose="02020603050405020304" pitchFamily="18" charset="0"/>
              <a:cs typeface="Times New Roman" panose="02020603050405020304" pitchFamily="18" charset="0"/>
            </a:endParaRPr>
          </a:p>
        </p:txBody>
      </p:sp>
      <p:sp>
        <p:nvSpPr>
          <p:cNvPr id="502786" name="Rectangle 2"/>
          <p:cNvSpPr>
            <a:spLocks noGrp="1" noChangeArrowheads="1"/>
          </p:cNvSpPr>
          <p:nvPr>
            <p:ph type="title" idx="4294967295"/>
          </p:nvPr>
        </p:nvSpPr>
        <p:spPr>
          <a:xfrm>
            <a:off x="1752600" y="0"/>
            <a:ext cx="6477000" cy="882650"/>
          </a:xfrm>
        </p:spPr>
        <p:txBody>
          <a:bodyPr/>
          <a:lstStyle/>
          <a:p>
            <a:pPr>
              <a:defRPr/>
            </a:pPr>
            <a:r>
              <a:rPr lang="en-US" dirty="0" smtClean="0"/>
              <a:t>References</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hangingPunct="1"/>
            <a:fld id="{3F31EFA1-DB7C-4BFD-975F-409377FFA6B1}" type="slidenum">
              <a:rPr lang="en-US" altLang="en-US" sz="1400" smtClean="0">
                <a:latin typeface="Times New Roman" panose="02020603050405020304" pitchFamily="18" charset="0"/>
              </a:rPr>
              <a:pPr eaLnBrk="1" hangingPunct="1"/>
              <a:t>4</a:t>
            </a:fld>
            <a:endParaRPr lang="en-US" altLang="en-US" sz="1400" dirty="0" smtClean="0">
              <a:latin typeface="Times New Roman" panose="02020603050405020304" pitchFamily="18" charset="0"/>
            </a:endParaRPr>
          </a:p>
        </p:txBody>
      </p:sp>
      <p:sp>
        <p:nvSpPr>
          <p:cNvPr id="4099" name="Rectangle 2"/>
          <p:cNvSpPr>
            <a:spLocks noGrp="1" noChangeArrowheads="1"/>
          </p:cNvSpPr>
          <p:nvPr>
            <p:ph type="title"/>
          </p:nvPr>
        </p:nvSpPr>
        <p:spPr/>
        <p:txBody>
          <a:bodyPr/>
          <a:lstStyle/>
          <a:p>
            <a:pPr indent="0" eaLnBrk="1" hangingPunct="1"/>
            <a:r>
              <a:rPr lang="en-US" altLang="en-US" dirty="0" smtClean="0">
                <a:cs typeface="Times New Roman" panose="02020603050405020304" pitchFamily="18" charset="0"/>
              </a:rPr>
              <a:t>38 CFR Definition</a:t>
            </a:r>
          </a:p>
        </p:txBody>
      </p:sp>
      <p:sp>
        <p:nvSpPr>
          <p:cNvPr id="4100" name="Rectangle 3"/>
          <p:cNvSpPr>
            <a:spLocks noGrp="1" noChangeArrowheads="1"/>
          </p:cNvSpPr>
          <p:nvPr>
            <p:ph type="body" idx="1"/>
          </p:nvPr>
        </p:nvSpPr>
        <p:spPr/>
        <p:txBody>
          <a:bodyPr/>
          <a:lstStyle/>
          <a:p>
            <a:pPr eaLnBrk="1" hangingPunct="1">
              <a:buFont typeface="Wingdings" charset="2"/>
              <a:buNone/>
            </a:pPr>
            <a:r>
              <a:rPr lang="en-US" altLang="en-US" sz="2800" dirty="0" smtClean="0">
                <a:cs typeface="Times New Roman" panose="02020603050405020304" pitchFamily="18" charset="0"/>
              </a:rPr>
              <a:t>	</a:t>
            </a:r>
            <a:r>
              <a:rPr lang="en-US" altLang="en-US" dirty="0" smtClean="0">
                <a:solidFill>
                  <a:schemeClr val="accent2">
                    <a:lumMod val="50000"/>
                  </a:schemeClr>
                </a:solidFill>
                <a:cs typeface="Times New Roman" panose="02020603050405020304" pitchFamily="18" charset="0"/>
              </a:rPr>
              <a:t>Former POW:  a person who, while serving in the active military, naval or air service, was forcibly detained or interned in the line of duty by an enemy or foreign government, the agents of either, or a hostile force.</a:t>
            </a:r>
            <a:r>
              <a:rPr lang="en-US" altLang="en-US" sz="2800" dirty="0" smtClean="0">
                <a:solidFill>
                  <a:schemeClr val="accent2">
                    <a:lumMod val="50000"/>
                  </a:schemeClr>
                </a:solidFill>
                <a:cs typeface="Times New Roman" panose="02020603050405020304" pitchFamily="18" charset="0"/>
              </a:rPr>
              <a:t> </a:t>
            </a:r>
          </a:p>
          <a:p>
            <a:pPr eaLnBrk="1" hangingPunct="1">
              <a:buFont typeface="Wingdings" charset="2"/>
              <a:buNone/>
            </a:pPr>
            <a:r>
              <a:rPr lang="en-US" altLang="en-US" sz="2800" dirty="0" smtClean="0">
                <a:solidFill>
                  <a:schemeClr val="accent2">
                    <a:lumMod val="50000"/>
                  </a:schemeClr>
                </a:solidFill>
                <a:cs typeface="Times New Roman" panose="02020603050405020304" pitchFamily="18" charset="0"/>
              </a:rPr>
              <a:t>	</a:t>
            </a:r>
          </a:p>
          <a:p>
            <a:pPr eaLnBrk="1" hangingPunct="1">
              <a:buFont typeface="Wingdings" charset="2"/>
              <a:buNone/>
            </a:pPr>
            <a:r>
              <a:rPr lang="en-US" altLang="en-US" sz="2800" dirty="0" smtClean="0">
                <a:solidFill>
                  <a:schemeClr val="accent2">
                    <a:lumMod val="50000"/>
                  </a:schemeClr>
                </a:solidFill>
                <a:cs typeface="Times New Roman" panose="02020603050405020304" pitchFamily="18" charset="0"/>
              </a:rPr>
              <a:t>					      </a:t>
            </a:r>
            <a:r>
              <a:rPr lang="en-US" altLang="en-US" dirty="0" smtClean="0">
                <a:solidFill>
                  <a:schemeClr val="accent2">
                    <a:lumMod val="50000"/>
                  </a:schemeClr>
                </a:solidFill>
                <a:cs typeface="Times New Roman" panose="02020603050405020304" pitchFamily="18" charset="0"/>
              </a:rPr>
              <a:t>38 CFR §3.1(y)</a:t>
            </a:r>
          </a:p>
          <a:p>
            <a:pPr eaLnBrk="1" hangingPunct="1">
              <a:buFont typeface="Wingdings" charset="2"/>
              <a:buNone/>
            </a:pPr>
            <a:endParaRPr lang="en-US" altLang="en-US" dirty="0" smtClean="0"/>
          </a:p>
        </p:txBody>
      </p:sp>
    </p:spTree>
    <p:extLst>
      <p:ext uri="{BB962C8B-B14F-4D97-AF65-F5344CB8AC3E}">
        <p14:creationId xmlns:p14="http://schemas.microsoft.com/office/powerpoint/2010/main" val="11171640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3"/>
          <p:cNvSpPr>
            <a:spLocks noGrp="1"/>
          </p:cNvSpPr>
          <p:nvPr>
            <p:ph type="sldNum" sz="quarter" idx="10"/>
          </p:nvPr>
        </p:nvSpPr>
        <p:spPr>
          <a:noFill/>
        </p:spPr>
        <p:txBody>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hangingPunct="1"/>
            <a:fld id="{FE2747D0-55BF-4DAC-9FE9-3B166EA14AA6}" type="slidenum">
              <a:rPr lang="en-US" altLang="en-US" sz="1400" smtClean="0">
                <a:latin typeface="Times New Roman" panose="02020603050405020304" pitchFamily="18" charset="0"/>
              </a:rPr>
              <a:pPr eaLnBrk="1" hangingPunct="1"/>
              <a:t>5</a:t>
            </a:fld>
            <a:endParaRPr lang="en-US" altLang="en-US" sz="1400" dirty="0" smtClean="0">
              <a:latin typeface="Times New Roman" panose="02020603050405020304" pitchFamily="18" charset="0"/>
            </a:endParaRPr>
          </a:p>
        </p:txBody>
      </p:sp>
      <p:sp>
        <p:nvSpPr>
          <p:cNvPr id="5123" name="Rectangle 2"/>
          <p:cNvSpPr>
            <a:spLocks noGrp="1" noChangeArrowheads="1"/>
          </p:cNvSpPr>
          <p:nvPr>
            <p:ph type="title"/>
          </p:nvPr>
        </p:nvSpPr>
        <p:spPr/>
        <p:txBody>
          <a:bodyPr/>
          <a:lstStyle/>
          <a:p>
            <a:pPr indent="0" eaLnBrk="1" hangingPunct="1"/>
            <a:r>
              <a:rPr lang="en-US" altLang="en-US" dirty="0" smtClean="0">
                <a:solidFill>
                  <a:schemeClr val="accent2">
                    <a:lumMod val="50000"/>
                  </a:schemeClr>
                </a:solidFill>
                <a:cs typeface="Times New Roman" panose="02020603050405020304" pitchFamily="18" charset="0"/>
              </a:rPr>
              <a:t>Definition (Cont.)</a:t>
            </a:r>
          </a:p>
        </p:txBody>
      </p:sp>
      <p:sp>
        <p:nvSpPr>
          <p:cNvPr id="5124" name="Rectangle 3"/>
          <p:cNvSpPr>
            <a:spLocks noGrp="1" noChangeArrowheads="1"/>
          </p:cNvSpPr>
          <p:nvPr>
            <p:ph type="body" idx="1"/>
          </p:nvPr>
        </p:nvSpPr>
        <p:spPr/>
        <p:txBody>
          <a:bodyPr/>
          <a:lstStyle/>
          <a:p>
            <a:pPr eaLnBrk="1" hangingPunct="1">
              <a:lnSpc>
                <a:spcPct val="90000"/>
              </a:lnSpc>
              <a:buFont typeface="Wingdings" charset="2"/>
              <a:buNone/>
            </a:pPr>
            <a:r>
              <a:rPr lang="en-US" altLang="en-US" dirty="0" smtClean="0"/>
              <a:t>	</a:t>
            </a:r>
            <a:r>
              <a:rPr lang="en-US" altLang="en-US" dirty="0" smtClean="0">
                <a:solidFill>
                  <a:schemeClr val="accent2">
                    <a:lumMod val="50000"/>
                  </a:schemeClr>
                </a:solidFill>
                <a:cs typeface="Times New Roman" panose="02020603050405020304" pitchFamily="18" charset="0"/>
              </a:rPr>
              <a:t>The term “former POW” also includes a Veteran, who while serving on active duty during peacetime, was forcibly detained or interned by a foreign government or its agents or a hostile force, if the circumstances of the internment were comparable to wartime internment.</a:t>
            </a:r>
          </a:p>
        </p:txBody>
      </p:sp>
    </p:spTree>
    <p:extLst>
      <p:ext uri="{BB962C8B-B14F-4D97-AF65-F5344CB8AC3E}">
        <p14:creationId xmlns:p14="http://schemas.microsoft.com/office/powerpoint/2010/main" val="25119785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3"/>
          <p:cNvSpPr>
            <a:spLocks noGrp="1"/>
          </p:cNvSpPr>
          <p:nvPr>
            <p:ph type="sldNum" sz="quarter" idx="10"/>
          </p:nvPr>
        </p:nvSpPr>
        <p:spPr>
          <a:noFill/>
        </p:spPr>
        <p:txBody>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hangingPunct="1"/>
            <a:fld id="{9617F7E1-3F20-48EB-861C-E6EF5DEB2934}" type="slidenum">
              <a:rPr lang="en-US" altLang="en-US" sz="1400" smtClean="0">
                <a:latin typeface="Times New Roman" panose="02020603050405020304" pitchFamily="18" charset="0"/>
              </a:rPr>
              <a:pPr eaLnBrk="1" hangingPunct="1"/>
              <a:t>6</a:t>
            </a:fld>
            <a:endParaRPr lang="en-US" altLang="en-US" sz="1400" dirty="0" smtClean="0">
              <a:latin typeface="Times New Roman" panose="02020603050405020304" pitchFamily="18" charset="0"/>
            </a:endParaRPr>
          </a:p>
        </p:txBody>
      </p:sp>
      <p:sp>
        <p:nvSpPr>
          <p:cNvPr id="6147" name="Rectangle 2"/>
          <p:cNvSpPr>
            <a:spLocks noGrp="1" noChangeArrowheads="1"/>
          </p:cNvSpPr>
          <p:nvPr>
            <p:ph type="title"/>
          </p:nvPr>
        </p:nvSpPr>
        <p:spPr>
          <a:xfrm>
            <a:off x="2133600" y="-19050"/>
            <a:ext cx="7123112" cy="882650"/>
          </a:xfrm>
        </p:spPr>
        <p:txBody>
          <a:bodyPr/>
          <a:lstStyle/>
          <a:p>
            <a:pPr indent="0" eaLnBrk="1" hangingPunct="1"/>
            <a:r>
              <a:rPr lang="en-US" altLang="en-US" dirty="0" smtClean="0">
                <a:solidFill>
                  <a:schemeClr val="accent2">
                    <a:lumMod val="50000"/>
                  </a:schemeClr>
                </a:solidFill>
              </a:rPr>
              <a:t>Establishing POW Status</a:t>
            </a:r>
          </a:p>
        </p:txBody>
      </p:sp>
      <p:sp>
        <p:nvSpPr>
          <p:cNvPr id="6148" name="Rectangle 3"/>
          <p:cNvSpPr>
            <a:spLocks noGrp="1" noChangeArrowheads="1"/>
          </p:cNvSpPr>
          <p:nvPr>
            <p:ph type="body" idx="1"/>
          </p:nvPr>
        </p:nvSpPr>
        <p:spPr/>
        <p:txBody>
          <a:bodyPr/>
          <a:lstStyle/>
          <a:p>
            <a:pPr eaLnBrk="1" hangingPunct="1">
              <a:lnSpc>
                <a:spcPct val="90000"/>
              </a:lnSpc>
              <a:buFont typeface="Wingdings" panose="05000000000000000000" pitchFamily="2" charset="2"/>
              <a:buChar char="Ø"/>
            </a:pPr>
            <a:r>
              <a:rPr lang="en-US" altLang="en-US" dirty="0" smtClean="0">
                <a:solidFill>
                  <a:schemeClr val="accent2">
                    <a:lumMod val="50000"/>
                  </a:schemeClr>
                </a:solidFill>
              </a:rPr>
              <a:t>Separation documents from WWII may or may not show POW time</a:t>
            </a:r>
          </a:p>
          <a:p>
            <a:pPr eaLnBrk="1" hangingPunct="1">
              <a:lnSpc>
                <a:spcPct val="90000"/>
              </a:lnSpc>
              <a:buFont typeface="Wingdings" panose="05000000000000000000" pitchFamily="2" charset="2"/>
              <a:buChar char="Ø"/>
            </a:pPr>
            <a:r>
              <a:rPr lang="en-US" altLang="en-US" dirty="0" smtClean="0">
                <a:solidFill>
                  <a:schemeClr val="accent2">
                    <a:lumMod val="50000"/>
                  </a:schemeClr>
                </a:solidFill>
              </a:rPr>
              <a:t>All other DD-214s should show POW time if appropriate</a:t>
            </a:r>
          </a:p>
          <a:p>
            <a:pPr eaLnBrk="1" hangingPunct="1">
              <a:lnSpc>
                <a:spcPct val="90000"/>
              </a:lnSpc>
              <a:buFont typeface="Wingdings" panose="05000000000000000000" pitchFamily="2" charset="2"/>
              <a:buChar char="Ø"/>
            </a:pPr>
            <a:r>
              <a:rPr lang="en-US" altLang="en-US" dirty="0" smtClean="0">
                <a:solidFill>
                  <a:schemeClr val="accent2">
                    <a:lumMod val="50000"/>
                  </a:schemeClr>
                </a:solidFill>
                <a:cs typeface="Times New Roman" panose="02020603050405020304" pitchFamily="18" charset="0"/>
              </a:rPr>
              <a:t>Accept the findings of the service department if detention or internment was by an </a:t>
            </a:r>
            <a:r>
              <a:rPr lang="en-US" altLang="en-US" u="sng" dirty="0" smtClean="0">
                <a:solidFill>
                  <a:schemeClr val="accent2">
                    <a:lumMod val="50000"/>
                  </a:schemeClr>
                </a:solidFill>
                <a:cs typeface="Times New Roman" panose="02020603050405020304" pitchFamily="18" charset="0"/>
              </a:rPr>
              <a:t>enemy</a:t>
            </a:r>
            <a:r>
              <a:rPr lang="en-US" altLang="en-US" dirty="0" smtClean="0">
                <a:solidFill>
                  <a:schemeClr val="accent2">
                    <a:lumMod val="50000"/>
                  </a:schemeClr>
                </a:solidFill>
                <a:cs typeface="Times New Roman" panose="02020603050405020304" pitchFamily="18" charset="0"/>
              </a:rPr>
              <a:t> government or its agents </a:t>
            </a:r>
            <a:r>
              <a:rPr lang="en-US" altLang="en-US" u="sng" dirty="0" smtClean="0">
                <a:solidFill>
                  <a:schemeClr val="accent2">
                    <a:lumMod val="50000"/>
                  </a:schemeClr>
                </a:solidFill>
                <a:cs typeface="Times New Roman" panose="02020603050405020304" pitchFamily="18" charset="0"/>
              </a:rPr>
              <a:t>during wartime</a:t>
            </a:r>
            <a:r>
              <a:rPr lang="en-US" altLang="en-US" dirty="0" smtClean="0">
                <a:solidFill>
                  <a:schemeClr val="accent2">
                    <a:lumMod val="50000"/>
                  </a:schemeClr>
                </a:solidFill>
                <a:cs typeface="Times New Roman" panose="02020603050405020304" pitchFamily="18" charset="0"/>
              </a:rPr>
              <a:t>  </a:t>
            </a:r>
          </a:p>
          <a:p>
            <a:pPr eaLnBrk="1" hangingPunct="1">
              <a:lnSpc>
                <a:spcPct val="90000"/>
              </a:lnSpc>
              <a:buFont typeface="Wingdings" charset="2"/>
              <a:buNone/>
            </a:pPr>
            <a:endParaRPr lang="en-US" altLang="en-US" dirty="0" smtClean="0">
              <a:solidFill>
                <a:srgbClr val="F8F050"/>
              </a:solidFill>
            </a:endParaRPr>
          </a:p>
        </p:txBody>
      </p:sp>
    </p:spTree>
    <p:extLst>
      <p:ext uri="{BB962C8B-B14F-4D97-AF65-F5344CB8AC3E}">
        <p14:creationId xmlns:p14="http://schemas.microsoft.com/office/powerpoint/2010/main" val="11293501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3"/>
          <p:cNvSpPr>
            <a:spLocks noGrp="1"/>
          </p:cNvSpPr>
          <p:nvPr>
            <p:ph type="sldNum" sz="quarter" idx="10"/>
          </p:nvPr>
        </p:nvSpPr>
        <p:spPr>
          <a:noFill/>
        </p:spPr>
        <p:txBody>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hangingPunct="1"/>
            <a:fld id="{C9F93B30-75A6-4491-8F1D-6DB787B2962E}" type="slidenum">
              <a:rPr lang="en-US" altLang="en-US" sz="1400" smtClean="0">
                <a:latin typeface="Times New Roman" panose="02020603050405020304" pitchFamily="18" charset="0"/>
              </a:rPr>
              <a:pPr eaLnBrk="1" hangingPunct="1"/>
              <a:t>7</a:t>
            </a:fld>
            <a:endParaRPr lang="en-US" altLang="en-US" sz="1400" dirty="0" smtClean="0">
              <a:latin typeface="Times New Roman" panose="02020603050405020304" pitchFamily="18" charset="0"/>
            </a:endParaRPr>
          </a:p>
        </p:txBody>
      </p:sp>
      <p:sp>
        <p:nvSpPr>
          <p:cNvPr id="7171" name="Rectangle 2"/>
          <p:cNvSpPr>
            <a:spLocks noGrp="1" noChangeArrowheads="1"/>
          </p:cNvSpPr>
          <p:nvPr>
            <p:ph type="title"/>
          </p:nvPr>
        </p:nvSpPr>
        <p:spPr/>
        <p:txBody>
          <a:bodyPr/>
          <a:lstStyle/>
          <a:p>
            <a:pPr indent="0" eaLnBrk="1" hangingPunct="1"/>
            <a:r>
              <a:rPr lang="en-US" altLang="en-US" dirty="0" smtClean="0"/>
              <a:t>War Periods</a:t>
            </a:r>
          </a:p>
        </p:txBody>
      </p:sp>
      <p:sp>
        <p:nvSpPr>
          <p:cNvPr id="7172" name="Rectangle 3"/>
          <p:cNvSpPr>
            <a:spLocks noGrp="1" noChangeArrowheads="1"/>
          </p:cNvSpPr>
          <p:nvPr>
            <p:ph type="body" idx="1"/>
          </p:nvPr>
        </p:nvSpPr>
        <p:spPr/>
        <p:txBody>
          <a:bodyPr/>
          <a:lstStyle/>
          <a:p>
            <a:pPr eaLnBrk="1" hangingPunct="1">
              <a:lnSpc>
                <a:spcPct val="90000"/>
              </a:lnSpc>
              <a:buFont typeface="Wingdings" panose="05000000000000000000" pitchFamily="2" charset="2"/>
              <a:buChar char="Ø"/>
            </a:pPr>
            <a:r>
              <a:rPr lang="en-US" altLang="en-US" dirty="0" smtClean="0"/>
              <a:t>WWI</a:t>
            </a:r>
          </a:p>
          <a:p>
            <a:pPr eaLnBrk="1" hangingPunct="1">
              <a:lnSpc>
                <a:spcPct val="90000"/>
              </a:lnSpc>
              <a:buFont typeface="Wingdings" panose="05000000000000000000" pitchFamily="2" charset="2"/>
              <a:buChar char="Ø"/>
            </a:pPr>
            <a:endParaRPr lang="en-US" altLang="en-US" sz="2000" dirty="0" smtClean="0"/>
          </a:p>
          <a:p>
            <a:pPr eaLnBrk="1" hangingPunct="1">
              <a:lnSpc>
                <a:spcPct val="90000"/>
              </a:lnSpc>
              <a:buFont typeface="Wingdings" panose="05000000000000000000" pitchFamily="2" charset="2"/>
              <a:buChar char="Ø"/>
            </a:pPr>
            <a:r>
              <a:rPr lang="en-US" altLang="en-US" dirty="0" smtClean="0"/>
              <a:t>WWII</a:t>
            </a:r>
          </a:p>
          <a:p>
            <a:pPr eaLnBrk="1" hangingPunct="1">
              <a:lnSpc>
                <a:spcPct val="90000"/>
              </a:lnSpc>
              <a:buFont typeface="Wingdings" panose="05000000000000000000" pitchFamily="2" charset="2"/>
              <a:buChar char="Ø"/>
            </a:pPr>
            <a:endParaRPr lang="en-US" altLang="en-US" sz="2000" dirty="0" smtClean="0"/>
          </a:p>
          <a:p>
            <a:pPr eaLnBrk="1" hangingPunct="1">
              <a:lnSpc>
                <a:spcPct val="90000"/>
              </a:lnSpc>
              <a:buFont typeface="Wingdings" panose="05000000000000000000" pitchFamily="2" charset="2"/>
              <a:buChar char="Ø"/>
            </a:pPr>
            <a:r>
              <a:rPr lang="en-US" altLang="en-US" dirty="0" smtClean="0"/>
              <a:t>Korean Conflict</a:t>
            </a:r>
          </a:p>
          <a:p>
            <a:pPr eaLnBrk="1" hangingPunct="1">
              <a:lnSpc>
                <a:spcPct val="90000"/>
              </a:lnSpc>
              <a:buFont typeface="Wingdings" panose="05000000000000000000" pitchFamily="2" charset="2"/>
              <a:buChar char="Ø"/>
            </a:pPr>
            <a:endParaRPr lang="en-US" altLang="en-US" sz="2000" dirty="0" smtClean="0"/>
          </a:p>
          <a:p>
            <a:pPr eaLnBrk="1" hangingPunct="1">
              <a:lnSpc>
                <a:spcPct val="90000"/>
              </a:lnSpc>
              <a:buFont typeface="Wingdings" panose="05000000000000000000" pitchFamily="2" charset="2"/>
              <a:buChar char="Ø"/>
            </a:pPr>
            <a:r>
              <a:rPr lang="en-US" altLang="en-US" dirty="0" smtClean="0"/>
              <a:t>Vietnam War</a:t>
            </a:r>
          </a:p>
          <a:p>
            <a:pPr eaLnBrk="1" hangingPunct="1">
              <a:lnSpc>
                <a:spcPct val="90000"/>
              </a:lnSpc>
              <a:buFont typeface="Wingdings" panose="05000000000000000000" pitchFamily="2" charset="2"/>
              <a:buChar char="Ø"/>
            </a:pPr>
            <a:endParaRPr lang="en-US" altLang="en-US" sz="2400" dirty="0" smtClean="0"/>
          </a:p>
          <a:p>
            <a:pPr eaLnBrk="1" hangingPunct="1">
              <a:lnSpc>
                <a:spcPct val="90000"/>
              </a:lnSpc>
              <a:buFont typeface="Wingdings" panose="05000000000000000000" pitchFamily="2" charset="2"/>
              <a:buChar char="Ø"/>
            </a:pPr>
            <a:r>
              <a:rPr lang="en-US" altLang="en-US" dirty="0" smtClean="0"/>
              <a:t>Gulf War (OIF/OEF)</a:t>
            </a:r>
          </a:p>
          <a:p>
            <a:pPr marL="0" indent="0" algn="r" eaLnBrk="1" hangingPunct="1">
              <a:lnSpc>
                <a:spcPct val="90000"/>
              </a:lnSpc>
              <a:buNone/>
            </a:pPr>
            <a:r>
              <a:rPr lang="fr-FR" sz="2000" dirty="0"/>
              <a:t>M21-1, Part III, </a:t>
            </a:r>
            <a:r>
              <a:rPr lang="fr-FR" sz="2000" dirty="0" err="1"/>
              <a:t>Subpart</a:t>
            </a:r>
            <a:r>
              <a:rPr lang="fr-FR" sz="2000" dirty="0"/>
              <a:t> v, </a:t>
            </a:r>
            <a:r>
              <a:rPr lang="fr-FR" sz="2000" dirty="0" smtClean="0"/>
              <a:t>1.C</a:t>
            </a:r>
            <a:endParaRPr lang="en-US" altLang="en-US" sz="2000" dirty="0" smtClean="0"/>
          </a:p>
        </p:txBody>
      </p:sp>
    </p:spTree>
    <p:extLst>
      <p:ext uri="{BB962C8B-B14F-4D97-AF65-F5344CB8AC3E}">
        <p14:creationId xmlns:p14="http://schemas.microsoft.com/office/powerpoint/2010/main" val="35881064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hangingPunct="1"/>
            <a:fld id="{52458903-1E49-4D0D-B7D6-BC45E9E3AB9F}" type="slidenum">
              <a:rPr lang="en-US" altLang="en-US" sz="1400" smtClean="0">
                <a:latin typeface="Times New Roman" panose="02020603050405020304" pitchFamily="18" charset="0"/>
              </a:rPr>
              <a:pPr eaLnBrk="1" hangingPunct="1"/>
              <a:t>8</a:t>
            </a:fld>
            <a:endParaRPr lang="en-US" altLang="en-US" sz="1400" dirty="0" smtClean="0">
              <a:latin typeface="Times New Roman" panose="02020603050405020304" pitchFamily="18" charset="0"/>
            </a:endParaRPr>
          </a:p>
        </p:txBody>
      </p:sp>
      <p:sp>
        <p:nvSpPr>
          <p:cNvPr id="8195" name="Rectangle 2"/>
          <p:cNvSpPr>
            <a:spLocks noGrp="1" noChangeArrowheads="1"/>
          </p:cNvSpPr>
          <p:nvPr>
            <p:ph type="title"/>
          </p:nvPr>
        </p:nvSpPr>
        <p:spPr/>
        <p:txBody>
          <a:bodyPr/>
          <a:lstStyle/>
          <a:p>
            <a:pPr indent="0" eaLnBrk="1" hangingPunct="1"/>
            <a:r>
              <a:rPr lang="en-US" altLang="en-US" dirty="0" smtClean="0"/>
              <a:t>Service Department Findings</a:t>
            </a:r>
          </a:p>
        </p:txBody>
      </p:sp>
      <p:sp>
        <p:nvSpPr>
          <p:cNvPr id="8196" name="Rectangle 3"/>
          <p:cNvSpPr>
            <a:spLocks noGrp="1" noChangeArrowheads="1"/>
          </p:cNvSpPr>
          <p:nvPr>
            <p:ph type="body" idx="1"/>
          </p:nvPr>
        </p:nvSpPr>
        <p:spPr/>
        <p:txBody>
          <a:bodyPr/>
          <a:lstStyle/>
          <a:p>
            <a:pPr eaLnBrk="1" hangingPunct="1">
              <a:buFont typeface="Wingdings" panose="05000000000000000000" pitchFamily="2" charset="2"/>
              <a:buChar char="Ø"/>
            </a:pPr>
            <a:r>
              <a:rPr lang="en-US" altLang="en-US" sz="2800" dirty="0" smtClean="0"/>
              <a:t>If certification is not provided by the service department for wartime Veterans, a formal decision is required.</a:t>
            </a:r>
          </a:p>
          <a:p>
            <a:pPr eaLnBrk="1" hangingPunct="1">
              <a:buFont typeface="Wingdings" panose="05000000000000000000" pitchFamily="2" charset="2"/>
              <a:buChar char="Ø"/>
            </a:pPr>
            <a:r>
              <a:rPr lang="en-US" altLang="en-US" sz="2800" dirty="0" smtClean="0"/>
              <a:t>A formal decision is required </a:t>
            </a:r>
            <a:r>
              <a:rPr lang="en-US" altLang="en-US" sz="2800" dirty="0" smtClean="0">
                <a:cs typeface="Times New Roman" panose="02020603050405020304" pitchFamily="18" charset="0"/>
              </a:rPr>
              <a:t>if detention or internment occurred in peacetime, or if detention/internment during wartime was by allied or neutral governments, their agents or by hostile forces. </a:t>
            </a:r>
          </a:p>
        </p:txBody>
      </p:sp>
    </p:spTree>
    <p:extLst>
      <p:ext uri="{BB962C8B-B14F-4D97-AF65-F5344CB8AC3E}">
        <p14:creationId xmlns:p14="http://schemas.microsoft.com/office/powerpoint/2010/main" val="36445271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3"/>
          <p:cNvSpPr>
            <a:spLocks noGrp="1"/>
          </p:cNvSpPr>
          <p:nvPr>
            <p:ph type="sldNum" sz="quarter" idx="10"/>
          </p:nvPr>
        </p:nvSpPr>
        <p:spPr>
          <a:noFill/>
        </p:spPr>
        <p:txBody>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hangingPunct="1"/>
            <a:fld id="{C54F22CB-7B78-429C-92FF-A7097A25CB18}" type="slidenum">
              <a:rPr lang="en-US" altLang="en-US" sz="1400" smtClean="0">
                <a:latin typeface="Times New Roman" panose="02020603050405020304" pitchFamily="18" charset="0"/>
              </a:rPr>
              <a:pPr eaLnBrk="1" hangingPunct="1"/>
              <a:t>9</a:t>
            </a:fld>
            <a:endParaRPr lang="en-US" altLang="en-US" sz="1400" dirty="0" smtClean="0">
              <a:latin typeface="Times New Roman" panose="02020603050405020304" pitchFamily="18" charset="0"/>
            </a:endParaRPr>
          </a:p>
        </p:txBody>
      </p:sp>
      <p:sp>
        <p:nvSpPr>
          <p:cNvPr id="9219" name="Rectangle 2"/>
          <p:cNvSpPr>
            <a:spLocks noGrp="1" noChangeArrowheads="1"/>
          </p:cNvSpPr>
          <p:nvPr>
            <p:ph type="title"/>
          </p:nvPr>
        </p:nvSpPr>
        <p:spPr/>
        <p:txBody>
          <a:bodyPr/>
          <a:lstStyle/>
          <a:p>
            <a:pPr indent="0" eaLnBrk="1" hangingPunct="1"/>
            <a:r>
              <a:rPr lang="en-US" altLang="en-US" dirty="0" smtClean="0"/>
              <a:t>Former POW determinations</a:t>
            </a:r>
          </a:p>
        </p:txBody>
      </p:sp>
      <p:sp>
        <p:nvSpPr>
          <p:cNvPr id="9220" name="Rectangle 3"/>
          <p:cNvSpPr>
            <a:spLocks noGrp="1" noChangeArrowheads="1"/>
          </p:cNvSpPr>
          <p:nvPr>
            <p:ph type="body" idx="1"/>
          </p:nvPr>
        </p:nvSpPr>
        <p:spPr>
          <a:xfrm>
            <a:off x="685800" y="1752600"/>
            <a:ext cx="7772400" cy="4648200"/>
          </a:xfrm>
        </p:spPr>
        <p:txBody>
          <a:bodyPr/>
          <a:lstStyle/>
          <a:p>
            <a:pPr eaLnBrk="1" hangingPunct="1">
              <a:buFont typeface="Wingdings" charset="2"/>
              <a:buNone/>
            </a:pPr>
            <a:r>
              <a:rPr lang="en-US" altLang="en-US" sz="2800" dirty="0" smtClean="0"/>
              <a:t>Some Veterans were held by governments or agents other than our enemies during times of war or held during peacetime:</a:t>
            </a:r>
          </a:p>
          <a:p>
            <a:pPr lvl="1" eaLnBrk="1" hangingPunct="1">
              <a:buClr>
                <a:schemeClr val="accent2">
                  <a:lumMod val="75000"/>
                </a:schemeClr>
              </a:buClr>
              <a:buFont typeface="Wingdings" panose="05000000000000000000" pitchFamily="2" charset="2"/>
              <a:buChar char="Ø"/>
            </a:pPr>
            <a:r>
              <a:rPr lang="en-US" altLang="en-US" sz="2400" dirty="0" smtClean="0"/>
              <a:t>Develop each case for the circumstances of capture and confinement.</a:t>
            </a:r>
          </a:p>
          <a:p>
            <a:pPr lvl="1" eaLnBrk="1" hangingPunct="1">
              <a:buClr>
                <a:schemeClr val="accent2">
                  <a:lumMod val="75000"/>
                </a:schemeClr>
              </a:buClr>
              <a:buFont typeface="Wingdings" panose="05000000000000000000" pitchFamily="2" charset="2"/>
              <a:buChar char="Ø"/>
            </a:pPr>
            <a:r>
              <a:rPr lang="en-US" altLang="en-US" sz="2400" dirty="0" smtClean="0"/>
              <a:t>Make an administrative decision to establish or deny Former POW status for VA benefit purposes.</a:t>
            </a:r>
          </a:p>
          <a:p>
            <a:pPr lvl="1" eaLnBrk="1" hangingPunct="1">
              <a:buClr>
                <a:schemeClr val="accent2">
                  <a:lumMod val="75000"/>
                </a:schemeClr>
              </a:buClr>
              <a:buFont typeface="Wingdings" panose="05000000000000000000" pitchFamily="2" charset="2"/>
              <a:buChar char="Ø"/>
            </a:pPr>
            <a:r>
              <a:rPr lang="en-US" altLang="en-US" sz="2400" dirty="0" smtClean="0"/>
              <a:t>Receive approval from the Director of C&amp;P Service</a:t>
            </a:r>
          </a:p>
          <a:p>
            <a:pPr lvl="1" eaLnBrk="1" hangingPunct="1">
              <a:buClr>
                <a:schemeClr val="accent2">
                  <a:lumMod val="75000"/>
                </a:schemeClr>
              </a:buClr>
              <a:buFont typeface="Wingdings" panose="05000000000000000000" pitchFamily="2" charset="2"/>
              <a:buChar char="Ø"/>
            </a:pPr>
            <a:r>
              <a:rPr lang="en-US" altLang="en-US" sz="2400" dirty="0" smtClean="0"/>
              <a:t>Ask C&amp;P Service for help or advice.</a:t>
            </a:r>
          </a:p>
          <a:p>
            <a:pPr eaLnBrk="1" hangingPunct="1">
              <a:buFont typeface="Wingdings" charset="2"/>
              <a:buNone/>
            </a:pPr>
            <a:endParaRPr lang="en-US" altLang="en-US" sz="2800" dirty="0" smtClean="0"/>
          </a:p>
        </p:txBody>
      </p:sp>
    </p:spTree>
    <p:extLst>
      <p:ext uri="{BB962C8B-B14F-4D97-AF65-F5344CB8AC3E}">
        <p14:creationId xmlns:p14="http://schemas.microsoft.com/office/powerpoint/2010/main" val="2792092427"/>
      </p:ext>
    </p:extLst>
  </p:cSld>
  <p:clrMapOvr>
    <a:masterClrMapping/>
  </p:clrMapOvr>
</p:sld>
</file>

<file path=ppt/theme/theme1.xml><?xml version="1.0" encoding="utf-8"?>
<a:theme xmlns:a="http://schemas.openxmlformats.org/drawingml/2006/main" name="Ppt0000000">
  <a:themeElements>
    <a:clrScheme name="Custom 9">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21218A"/>
      </a:hlink>
      <a:folHlink>
        <a:srgbClr val="B2B2B2"/>
      </a:folHlink>
    </a:clrScheme>
    <a:fontScheme name="SecBrfNov2002">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ecBrfNov2002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ecBrfNov2002 2">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ecBrfNov2002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ecBrfNov2002 4">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ecBrfNov2002 5">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ecBrfNov2002 6">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3DB869E3E810774AA7B17315F3F50FE5" ma:contentTypeVersion="3" ma:contentTypeDescription="Create a new document." ma:contentTypeScope="" ma:versionID="3506bbe711662e7f510a98fd483a111e">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D2DE730-F5FD-48A1-9B5D-1F63E26D8C5B}">
  <ds:schemaRefs>
    <ds:schemaRef ds:uri="http://schemas.microsoft.com/sharepoint/v3/contenttype/forms"/>
  </ds:schemaRefs>
</ds:datastoreItem>
</file>

<file path=customXml/itemProps2.xml><?xml version="1.0" encoding="utf-8"?>
<ds:datastoreItem xmlns:ds="http://schemas.openxmlformats.org/officeDocument/2006/customXml" ds:itemID="{D80764BB-0EF5-4AA8-B7EF-78A41A12B68F}">
  <ds:schemaRefs>
    <ds:schemaRef ds:uri="http://schemas.microsoft.com/office/2006/metadata/properties"/>
    <ds:schemaRef ds:uri="http://purl.org/dc/dcmitype/"/>
    <ds:schemaRef ds:uri="http://purl.org/dc/terms/"/>
    <ds:schemaRef ds:uri="http://schemas.microsoft.com/office/2006/documentManagement/types"/>
    <ds:schemaRef ds:uri="http://www.w3.org/XML/1998/namespace"/>
    <ds:schemaRef ds:uri="http://purl.org/dc/elements/1.1/"/>
    <ds:schemaRef ds:uri="http://schemas.microsoft.com/office/infopath/2007/PartnerControls"/>
    <ds:schemaRef ds:uri="http://schemas.openxmlformats.org/package/2006/metadata/core-properties"/>
  </ds:schemaRefs>
</ds:datastoreItem>
</file>

<file path=customXml/itemProps3.xml><?xml version="1.0" encoding="utf-8"?>
<ds:datastoreItem xmlns:ds="http://schemas.openxmlformats.org/officeDocument/2006/customXml" ds:itemID="{B18A8F57-97B7-4DCB-9287-46B496CB604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C:\DOCUME~1\CAPDPATR\LOCALS~1\Temp\Ppt0000000.pot</Template>
  <TotalTime>578</TotalTime>
  <Words>575</Words>
  <Application>Microsoft Office PowerPoint</Application>
  <PresentationFormat>On-screen Show (4:3)</PresentationFormat>
  <Paragraphs>122</Paragraphs>
  <Slides>17</Slides>
  <Notes>15</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Ppt0000000</vt:lpstr>
      <vt:lpstr>Special Issue Development Prisoners of War (POW)</vt:lpstr>
      <vt:lpstr>Lesson Objectives</vt:lpstr>
      <vt:lpstr>References</vt:lpstr>
      <vt:lpstr>38 CFR Definition</vt:lpstr>
      <vt:lpstr>Definition (Cont.)</vt:lpstr>
      <vt:lpstr>Establishing POW Status</vt:lpstr>
      <vt:lpstr>War Periods</vt:lpstr>
      <vt:lpstr>Service Department Findings</vt:lpstr>
      <vt:lpstr>Former POW determinations</vt:lpstr>
      <vt:lpstr>Evidence Requirements</vt:lpstr>
      <vt:lpstr>FPOW Statements</vt:lpstr>
      <vt:lpstr>Presumptive Conditions</vt:lpstr>
      <vt:lpstr>Presumptive Conditions(Cont.)</vt:lpstr>
      <vt:lpstr>VA Protocol Exam</vt:lpstr>
      <vt:lpstr>Special Considerations</vt:lpstr>
      <vt:lpstr>Conclusion</vt:lpstr>
      <vt:lpstr>Review</vt:lpstr>
    </vt:vector>
  </TitlesOfParts>
  <Company>Veterans Benefits Administration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PRISONER OF WAR (POW) CLAIM DEVELOPMENT PowerPoint</dc:title>
  <dc:subject>VSR</dc:subject>
  <dc:creator>Department of Veterans Affairs, Veterans Benefits Administration, Compensation Service, STAFF</dc:creator>
  <cp:keywords>POW Claims Development, FPOW, POWPOW, prisoner, war, claims, development</cp:keywords>
  <dc:description>This lesson is intended to define a former POW for VA purposes, identify the points that will establish a Veteran as a former POW, verify former POW status and identify the steps required to develop and adjudicate a claim for a former POW.</dc:description>
  <cp:lastModifiedBy>Sochar, Lisa</cp:lastModifiedBy>
  <cp:revision>30</cp:revision>
  <cp:lastPrinted>2000-11-13T16:27:02Z</cp:lastPrinted>
  <dcterms:created xsi:type="dcterms:W3CDTF">2011-04-13T12:48:41Z</dcterms:created>
  <dcterms:modified xsi:type="dcterms:W3CDTF">2016-01-13T18:27:53Z</dcterms:modified>
  <cp:category>NTC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0x0101003DB869E3E810774AA7B17315F3F50FE5</vt:lpwstr>
  </property>
  <property fmtid="{D5CDD505-2E9C-101B-9397-08002B2CF9AE}" pid="3" name="Language">
    <vt:lpwstr>en</vt:lpwstr>
  </property>
  <property fmtid="{D5CDD505-2E9C-101B-9397-08002B2CF9AE}" pid="4" name="Type">
    <vt:lpwstr>Presentation</vt:lpwstr>
  </property>
</Properties>
</file>