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2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4"/>
  </p:notesMasterIdLst>
  <p:handoutMasterIdLst>
    <p:handoutMasterId r:id="rId35"/>
  </p:handoutMasterIdLst>
  <p:sldIdLst>
    <p:sldId id="257" r:id="rId5"/>
    <p:sldId id="279" r:id="rId6"/>
    <p:sldId id="258" r:id="rId7"/>
    <p:sldId id="259" r:id="rId8"/>
    <p:sldId id="277" r:id="rId9"/>
    <p:sldId id="281" r:id="rId10"/>
    <p:sldId id="260" r:id="rId11"/>
    <p:sldId id="261" r:id="rId12"/>
    <p:sldId id="275" r:id="rId13"/>
    <p:sldId id="262" r:id="rId14"/>
    <p:sldId id="285" r:id="rId15"/>
    <p:sldId id="284" r:id="rId16"/>
    <p:sldId id="282" r:id="rId17"/>
    <p:sldId id="263" r:id="rId18"/>
    <p:sldId id="264" r:id="rId19"/>
    <p:sldId id="265" r:id="rId20"/>
    <p:sldId id="276" r:id="rId21"/>
    <p:sldId id="269" r:id="rId22"/>
    <p:sldId id="267" r:id="rId23"/>
    <p:sldId id="268" r:id="rId24"/>
    <p:sldId id="283" r:id="rId25"/>
    <p:sldId id="287" r:id="rId26"/>
    <p:sldId id="286" r:id="rId27"/>
    <p:sldId id="272" r:id="rId28"/>
    <p:sldId id="278" r:id="rId29"/>
    <p:sldId id="271" r:id="rId30"/>
    <p:sldId id="288" r:id="rId31"/>
    <p:sldId id="289" r:id="rId32"/>
    <p:sldId id="274"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Salas" initials="KS" lastIdx="1" clrIdx="0">
    <p:extLst>
      <p:ext uri="{19B8F6BF-5375-455C-9EA6-DF929625EA0E}">
        <p15:presenceInfo xmlns:p15="http://schemas.microsoft.com/office/powerpoint/2012/main" userId="Keith Sal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F497D"/>
    <a:srgbClr val="7C5F1E"/>
    <a:srgbClr val="E7D0A4"/>
    <a:srgbClr val="6A5B3F"/>
    <a:srgbClr val="987734"/>
    <a:srgbClr val="AB8C4E"/>
    <a:srgbClr val="C6A156"/>
    <a:srgbClr val="E8D2A8"/>
    <a:srgbClr val="F5F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85331" autoAdjust="0"/>
  </p:normalViewPr>
  <p:slideViewPr>
    <p:cSldViewPr snapToGrid="0">
      <p:cViewPr varScale="1">
        <p:scale>
          <a:sx n="94" d="100"/>
          <a:sy n="94" d="100"/>
        </p:scale>
        <p:origin x="1254" y="66"/>
      </p:cViewPr>
      <p:guideLst>
        <p:guide orient="horz" pos="2160"/>
        <p:guide pos="2880"/>
      </p:guideLst>
    </p:cSldViewPr>
  </p:slideViewPr>
  <p:notesTextViewPr>
    <p:cViewPr>
      <p:scale>
        <a:sx n="1" d="1"/>
        <a:sy n="1" d="1"/>
      </p:scale>
      <p:origin x="0" y="0"/>
    </p:cViewPr>
  </p:notesTextViewPr>
  <p:sorterViewPr>
    <p:cViewPr>
      <p:scale>
        <a:sx n="100" d="100"/>
        <a:sy n="100" d="100"/>
      </p:scale>
      <p:origin x="0" y="-11126"/>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Paul, VBABALT\ACAD" userId="51d68bab-254c-48af-9179-ee4da02f2d08" providerId="ADAL" clId="{5A722600-4F07-4BAB-A4BE-D32479E4B4A1}"/>
    <pc:docChg chg="undo redo custSel addSld delSld modSld sldOrd">
      <pc:chgData name="Peterson, Paul, VBABALT\ACAD" userId="51d68bab-254c-48af-9179-ee4da02f2d08" providerId="ADAL" clId="{5A722600-4F07-4BAB-A4BE-D32479E4B4A1}" dt="2020-06-22T19:19:34.297" v="4125" actId="20577"/>
      <pc:docMkLst>
        <pc:docMk/>
      </pc:docMkLst>
      <pc:sldChg chg="modSp delCm">
        <pc:chgData name="Peterson, Paul, VBABALT\ACAD" userId="51d68bab-254c-48af-9179-ee4da02f2d08" providerId="ADAL" clId="{5A722600-4F07-4BAB-A4BE-D32479E4B4A1}" dt="2020-06-19T14:00:36.611" v="116" actId="20577"/>
        <pc:sldMkLst>
          <pc:docMk/>
          <pc:sldMk cId="303315381" sldId="257"/>
        </pc:sldMkLst>
        <pc:spChg chg="mod">
          <ac:chgData name="Peterson, Paul, VBABALT\ACAD" userId="51d68bab-254c-48af-9179-ee4da02f2d08" providerId="ADAL" clId="{5A722600-4F07-4BAB-A4BE-D32479E4B4A1}" dt="2020-06-19T14:00:36.611" v="116" actId="20577"/>
          <ac:spMkLst>
            <pc:docMk/>
            <pc:sldMk cId="303315381" sldId="257"/>
            <ac:spMk id="7" creationId="{D1EB9F90-C231-4DAE-A9A9-5931F9A38B7A}"/>
          </ac:spMkLst>
        </pc:spChg>
      </pc:sldChg>
      <pc:sldChg chg="modSp">
        <pc:chgData name="Peterson, Paul, VBABALT\ACAD" userId="51d68bab-254c-48af-9179-ee4da02f2d08" providerId="ADAL" clId="{5A722600-4F07-4BAB-A4BE-D32479E4B4A1}" dt="2020-06-22T19:09:21.837" v="4111"/>
        <pc:sldMkLst>
          <pc:docMk/>
          <pc:sldMk cId="155537135" sldId="258"/>
        </pc:sldMkLst>
        <pc:spChg chg="mod">
          <ac:chgData name="Peterson, Paul, VBABALT\ACAD" userId="51d68bab-254c-48af-9179-ee4da02f2d08" providerId="ADAL" clId="{5A722600-4F07-4BAB-A4BE-D32479E4B4A1}" dt="2020-06-22T19:09:21.837" v="4111"/>
          <ac:spMkLst>
            <pc:docMk/>
            <pc:sldMk cId="155537135" sldId="258"/>
            <ac:spMk id="3" creationId="{00000000-0000-0000-0000-000000000000}"/>
          </ac:spMkLst>
        </pc:spChg>
      </pc:sldChg>
      <pc:sldChg chg="modSp">
        <pc:chgData name="Peterson, Paul, VBABALT\ACAD" userId="51d68bab-254c-48af-9179-ee4da02f2d08" providerId="ADAL" clId="{5A722600-4F07-4BAB-A4BE-D32479E4B4A1}" dt="2020-06-22T16:52:31.861" v="2085" actId="20577"/>
        <pc:sldMkLst>
          <pc:docMk/>
          <pc:sldMk cId="862826762" sldId="259"/>
        </pc:sldMkLst>
        <pc:spChg chg="mod">
          <ac:chgData name="Peterson, Paul, VBABALT\ACAD" userId="51d68bab-254c-48af-9179-ee4da02f2d08" providerId="ADAL" clId="{5A722600-4F07-4BAB-A4BE-D32479E4B4A1}" dt="2020-06-22T16:52:31.861" v="2085" actId="20577"/>
          <ac:spMkLst>
            <pc:docMk/>
            <pc:sldMk cId="862826762" sldId="259"/>
            <ac:spMk id="3" creationId="{00000000-0000-0000-0000-000000000000}"/>
          </ac:spMkLst>
        </pc:spChg>
      </pc:sldChg>
      <pc:sldChg chg="modSp ord modNotesTx">
        <pc:chgData name="Peterson, Paul, VBABALT\ACAD" userId="51d68bab-254c-48af-9179-ee4da02f2d08" providerId="ADAL" clId="{5A722600-4F07-4BAB-A4BE-D32479E4B4A1}" dt="2020-06-22T18:00:24.415" v="2805" actId="20577"/>
        <pc:sldMkLst>
          <pc:docMk/>
          <pc:sldMk cId="1451858405" sldId="260"/>
        </pc:sldMkLst>
        <pc:spChg chg="mod">
          <ac:chgData name="Peterson, Paul, VBABALT\ACAD" userId="51d68bab-254c-48af-9179-ee4da02f2d08" providerId="ADAL" clId="{5A722600-4F07-4BAB-A4BE-D32479E4B4A1}" dt="2020-06-19T17:35:29.495" v="305" actId="20577"/>
          <ac:spMkLst>
            <pc:docMk/>
            <pc:sldMk cId="1451858405" sldId="260"/>
            <ac:spMk id="2" creationId="{00000000-0000-0000-0000-000000000000}"/>
          </ac:spMkLst>
        </pc:spChg>
        <pc:spChg chg="mod">
          <ac:chgData name="Peterson, Paul, VBABALT\ACAD" userId="51d68bab-254c-48af-9179-ee4da02f2d08" providerId="ADAL" clId="{5A722600-4F07-4BAB-A4BE-D32479E4B4A1}" dt="2020-06-22T18:00:24.415" v="2805" actId="20577"/>
          <ac:spMkLst>
            <pc:docMk/>
            <pc:sldMk cId="1451858405" sldId="260"/>
            <ac:spMk id="3" creationId="{00000000-0000-0000-0000-000000000000}"/>
          </ac:spMkLst>
        </pc:spChg>
      </pc:sldChg>
      <pc:sldChg chg="modSp modNotesTx">
        <pc:chgData name="Peterson, Paul, VBABALT\ACAD" userId="51d68bab-254c-48af-9179-ee4da02f2d08" providerId="ADAL" clId="{5A722600-4F07-4BAB-A4BE-D32479E4B4A1}" dt="2020-06-19T20:09:09.430" v="882" actId="20577"/>
        <pc:sldMkLst>
          <pc:docMk/>
          <pc:sldMk cId="1076263504" sldId="261"/>
        </pc:sldMkLst>
        <pc:spChg chg="mod">
          <ac:chgData name="Peterson, Paul, VBABALT\ACAD" userId="51d68bab-254c-48af-9179-ee4da02f2d08" providerId="ADAL" clId="{5A722600-4F07-4BAB-A4BE-D32479E4B4A1}" dt="2020-06-19T20:09:09.430" v="882" actId="20577"/>
          <ac:spMkLst>
            <pc:docMk/>
            <pc:sldMk cId="1076263504" sldId="261"/>
            <ac:spMk id="2" creationId="{00000000-0000-0000-0000-000000000000}"/>
          </ac:spMkLst>
        </pc:spChg>
        <pc:spChg chg="mod">
          <ac:chgData name="Peterson, Paul, VBABALT\ACAD" userId="51d68bab-254c-48af-9179-ee4da02f2d08" providerId="ADAL" clId="{5A722600-4F07-4BAB-A4BE-D32479E4B4A1}" dt="2020-06-19T17:03:01.069" v="190" actId="20577"/>
          <ac:spMkLst>
            <pc:docMk/>
            <pc:sldMk cId="1076263504" sldId="261"/>
            <ac:spMk id="3" creationId="{00000000-0000-0000-0000-000000000000}"/>
          </ac:spMkLst>
        </pc:spChg>
      </pc:sldChg>
      <pc:sldChg chg="addSp delSp modSp modNotesTx">
        <pc:chgData name="Peterson, Paul, VBABALT\ACAD" userId="51d68bab-254c-48af-9179-ee4da02f2d08" providerId="ADAL" clId="{5A722600-4F07-4BAB-A4BE-D32479E4B4A1}" dt="2020-06-22T18:58:37.284" v="4110" actId="20577"/>
        <pc:sldMkLst>
          <pc:docMk/>
          <pc:sldMk cId="3267004621" sldId="262"/>
        </pc:sldMkLst>
        <pc:spChg chg="mod">
          <ac:chgData name="Peterson, Paul, VBABALT\ACAD" userId="51d68bab-254c-48af-9179-ee4da02f2d08" providerId="ADAL" clId="{5A722600-4F07-4BAB-A4BE-D32479E4B4A1}" dt="2020-06-22T18:18:04.872" v="3111" actId="20577"/>
          <ac:spMkLst>
            <pc:docMk/>
            <pc:sldMk cId="3267004621" sldId="262"/>
            <ac:spMk id="2" creationId="{00000000-0000-0000-0000-000000000000}"/>
          </ac:spMkLst>
        </pc:spChg>
        <pc:spChg chg="del">
          <ac:chgData name="Peterson, Paul, VBABALT\ACAD" userId="51d68bab-254c-48af-9179-ee4da02f2d08" providerId="ADAL" clId="{5A722600-4F07-4BAB-A4BE-D32479E4B4A1}" dt="2020-06-22T18:03:05.702" v="2864" actId="478"/>
          <ac:spMkLst>
            <pc:docMk/>
            <pc:sldMk cId="3267004621" sldId="262"/>
            <ac:spMk id="3" creationId="{00000000-0000-0000-0000-000000000000}"/>
          </ac:spMkLst>
        </pc:spChg>
        <pc:spChg chg="del mod">
          <ac:chgData name="Peterson, Paul, VBABALT\ACAD" userId="51d68bab-254c-48af-9179-ee4da02f2d08" providerId="ADAL" clId="{5A722600-4F07-4BAB-A4BE-D32479E4B4A1}" dt="2020-06-22T18:03:04.557" v="2863" actId="478"/>
          <ac:spMkLst>
            <pc:docMk/>
            <pc:sldMk cId="3267004621" sldId="262"/>
            <ac:spMk id="5" creationId="{951F1A96-8BDA-4FA0-B804-81CE8838A027}"/>
          </ac:spMkLst>
        </pc:spChg>
        <pc:spChg chg="add mod">
          <ac:chgData name="Peterson, Paul, VBABALT\ACAD" userId="51d68bab-254c-48af-9179-ee4da02f2d08" providerId="ADAL" clId="{5A722600-4F07-4BAB-A4BE-D32479E4B4A1}" dt="2020-06-22T18:51:51.879" v="4104" actId="20577"/>
          <ac:spMkLst>
            <pc:docMk/>
            <pc:sldMk cId="3267004621" sldId="262"/>
            <ac:spMk id="7" creationId="{FD154500-09A4-417E-A52A-8144C1F9CE04}"/>
          </ac:spMkLst>
        </pc:spChg>
      </pc:sldChg>
      <pc:sldChg chg="modSp modNotesTx">
        <pc:chgData name="Peterson, Paul, VBABALT\ACAD" userId="51d68bab-254c-48af-9179-ee4da02f2d08" providerId="ADAL" clId="{5A722600-4F07-4BAB-A4BE-D32479E4B4A1}" dt="2020-06-22T18:04:35.478" v="2943" actId="20577"/>
        <pc:sldMkLst>
          <pc:docMk/>
          <pc:sldMk cId="3295230746" sldId="263"/>
        </pc:sldMkLst>
        <pc:spChg chg="mod">
          <ac:chgData name="Peterson, Paul, VBABALT\ACAD" userId="51d68bab-254c-48af-9179-ee4da02f2d08" providerId="ADAL" clId="{5A722600-4F07-4BAB-A4BE-D32479E4B4A1}" dt="2020-06-22T18:04:35.478" v="2943" actId="20577"/>
          <ac:spMkLst>
            <pc:docMk/>
            <pc:sldMk cId="3295230746" sldId="263"/>
            <ac:spMk id="2" creationId="{00000000-0000-0000-0000-000000000000}"/>
          </ac:spMkLst>
        </pc:spChg>
      </pc:sldChg>
      <pc:sldChg chg="modSp">
        <pc:chgData name="Peterson, Paul, VBABALT\ACAD" userId="51d68bab-254c-48af-9179-ee4da02f2d08" providerId="ADAL" clId="{5A722600-4F07-4BAB-A4BE-D32479E4B4A1}" dt="2020-06-19T20:17:37.154" v="923" actId="20577"/>
        <pc:sldMkLst>
          <pc:docMk/>
          <pc:sldMk cId="3834162648" sldId="264"/>
        </pc:sldMkLst>
        <pc:spChg chg="mod">
          <ac:chgData name="Peterson, Paul, VBABALT\ACAD" userId="51d68bab-254c-48af-9179-ee4da02f2d08" providerId="ADAL" clId="{5A722600-4F07-4BAB-A4BE-D32479E4B4A1}" dt="2020-06-19T19:56:58.633" v="505" actId="255"/>
          <ac:spMkLst>
            <pc:docMk/>
            <pc:sldMk cId="3834162648" sldId="264"/>
            <ac:spMk id="3" creationId="{00000000-0000-0000-0000-000000000000}"/>
          </ac:spMkLst>
        </pc:spChg>
        <pc:spChg chg="mod">
          <ac:chgData name="Peterson, Paul, VBABALT\ACAD" userId="51d68bab-254c-48af-9179-ee4da02f2d08" providerId="ADAL" clId="{5A722600-4F07-4BAB-A4BE-D32479E4B4A1}" dt="2020-06-19T20:17:37.154" v="923" actId="20577"/>
          <ac:spMkLst>
            <pc:docMk/>
            <pc:sldMk cId="3834162648" sldId="264"/>
            <ac:spMk id="5" creationId="{541BD135-0B0B-4499-8F51-59EA0EE541AC}"/>
          </ac:spMkLst>
        </pc:spChg>
      </pc:sldChg>
      <pc:sldChg chg="modSp ord">
        <pc:chgData name="Peterson, Paul, VBABALT\ACAD" userId="51d68bab-254c-48af-9179-ee4da02f2d08" providerId="ADAL" clId="{5A722600-4F07-4BAB-A4BE-D32479E4B4A1}" dt="2020-06-22T18:06:43.629" v="2944" actId="20577"/>
        <pc:sldMkLst>
          <pc:docMk/>
          <pc:sldMk cId="379368474" sldId="267"/>
        </pc:sldMkLst>
        <pc:spChg chg="mod">
          <ac:chgData name="Peterson, Paul, VBABALT\ACAD" userId="51d68bab-254c-48af-9179-ee4da02f2d08" providerId="ADAL" clId="{5A722600-4F07-4BAB-A4BE-D32479E4B4A1}" dt="2020-06-22T18:06:43.629" v="2944" actId="20577"/>
          <ac:spMkLst>
            <pc:docMk/>
            <pc:sldMk cId="379368474" sldId="267"/>
            <ac:spMk id="2" creationId="{00000000-0000-0000-0000-000000000000}"/>
          </ac:spMkLst>
        </pc:spChg>
      </pc:sldChg>
      <pc:sldChg chg="modSp ord">
        <pc:chgData name="Peterson, Paul, VBABALT\ACAD" userId="51d68bab-254c-48af-9179-ee4da02f2d08" providerId="ADAL" clId="{5A722600-4F07-4BAB-A4BE-D32479E4B4A1}" dt="2020-06-22T13:12:32.315" v="1018" actId="20577"/>
        <pc:sldMkLst>
          <pc:docMk/>
          <pc:sldMk cId="3596009579" sldId="268"/>
        </pc:sldMkLst>
        <pc:spChg chg="mod">
          <ac:chgData name="Peterson, Paul, VBABALT\ACAD" userId="51d68bab-254c-48af-9179-ee4da02f2d08" providerId="ADAL" clId="{5A722600-4F07-4BAB-A4BE-D32479E4B4A1}" dt="2020-06-22T13:12:32.315" v="1018" actId="20577"/>
          <ac:spMkLst>
            <pc:docMk/>
            <pc:sldMk cId="3596009579" sldId="268"/>
            <ac:spMk id="3" creationId="{00000000-0000-0000-0000-000000000000}"/>
          </ac:spMkLst>
        </pc:spChg>
      </pc:sldChg>
      <pc:sldChg chg="modSp">
        <pc:chgData name="Peterson, Paul, VBABALT\ACAD" userId="51d68bab-254c-48af-9179-ee4da02f2d08" providerId="ADAL" clId="{5A722600-4F07-4BAB-A4BE-D32479E4B4A1}" dt="2020-06-19T19:34:28.839" v="502" actId="20577"/>
        <pc:sldMkLst>
          <pc:docMk/>
          <pc:sldMk cId="1875983" sldId="269"/>
        </pc:sldMkLst>
        <pc:spChg chg="mod">
          <ac:chgData name="Peterson, Paul, VBABALT\ACAD" userId="51d68bab-254c-48af-9179-ee4da02f2d08" providerId="ADAL" clId="{5A722600-4F07-4BAB-A4BE-D32479E4B4A1}" dt="2020-06-19T19:34:28.839" v="502" actId="20577"/>
          <ac:spMkLst>
            <pc:docMk/>
            <pc:sldMk cId="1875983" sldId="269"/>
            <ac:spMk id="2" creationId="{00000000-0000-0000-0000-000000000000}"/>
          </ac:spMkLst>
        </pc:spChg>
        <pc:graphicFrameChg chg="modGraphic">
          <ac:chgData name="Peterson, Paul, VBABALT\ACAD" userId="51d68bab-254c-48af-9179-ee4da02f2d08" providerId="ADAL" clId="{5A722600-4F07-4BAB-A4BE-D32479E4B4A1}" dt="2020-06-19T18:37:47.333" v="437" actId="255"/>
          <ac:graphicFrameMkLst>
            <pc:docMk/>
            <pc:sldMk cId="1875983" sldId="269"/>
            <ac:graphicFrameMk id="5" creationId="{00000000-0000-0000-0000-000000000000}"/>
          </ac:graphicFrameMkLst>
        </pc:graphicFrameChg>
      </pc:sldChg>
      <pc:sldChg chg="addSp delSp modSp del modNotesTx">
        <pc:chgData name="Peterson, Paul, VBABALT\ACAD" userId="51d68bab-254c-48af-9179-ee4da02f2d08" providerId="ADAL" clId="{5A722600-4F07-4BAB-A4BE-D32479E4B4A1}" dt="2020-06-19T18:38:34.710" v="438" actId="2696"/>
        <pc:sldMkLst>
          <pc:docMk/>
          <pc:sldMk cId="283011144" sldId="270"/>
        </pc:sldMkLst>
        <pc:spChg chg="del mod">
          <ac:chgData name="Peterson, Paul, VBABALT\ACAD" userId="51d68bab-254c-48af-9179-ee4da02f2d08" providerId="ADAL" clId="{5A722600-4F07-4BAB-A4BE-D32479E4B4A1}" dt="2020-06-19T18:34:12.096" v="386"/>
          <ac:spMkLst>
            <pc:docMk/>
            <pc:sldMk cId="283011144" sldId="270"/>
            <ac:spMk id="3" creationId="{00000000-0000-0000-0000-000000000000}"/>
          </ac:spMkLst>
        </pc:spChg>
        <pc:spChg chg="mod">
          <ac:chgData name="Peterson, Paul, VBABALT\ACAD" userId="51d68bab-254c-48af-9179-ee4da02f2d08" providerId="ADAL" clId="{5A722600-4F07-4BAB-A4BE-D32479E4B4A1}" dt="2020-06-19T18:33:55.743" v="385" actId="20577"/>
          <ac:spMkLst>
            <pc:docMk/>
            <pc:sldMk cId="283011144" sldId="270"/>
            <ac:spMk id="5" creationId="{FC1FA998-869C-4ACD-9430-5F5C12E158D2}"/>
          </ac:spMkLst>
        </pc:spChg>
        <pc:spChg chg="add mod">
          <ac:chgData name="Peterson, Paul, VBABALT\ACAD" userId="51d68bab-254c-48af-9179-ee4da02f2d08" providerId="ADAL" clId="{5A722600-4F07-4BAB-A4BE-D32479E4B4A1}" dt="2020-06-19T18:35:19.882" v="401" actId="14100"/>
          <ac:spMkLst>
            <pc:docMk/>
            <pc:sldMk cId="283011144" sldId="270"/>
            <ac:spMk id="6" creationId="{DD1927B3-D2D6-4045-9680-9D47E230B7DF}"/>
          </ac:spMkLst>
        </pc:spChg>
      </pc:sldChg>
      <pc:sldChg chg="delSp modSp ord modNotesTx">
        <pc:chgData name="Peterson, Paul, VBABALT\ACAD" userId="51d68bab-254c-48af-9179-ee4da02f2d08" providerId="ADAL" clId="{5A722600-4F07-4BAB-A4BE-D32479E4B4A1}" dt="2020-06-22T17:56:04.422" v="2729" actId="20577"/>
        <pc:sldMkLst>
          <pc:docMk/>
          <pc:sldMk cId="3378987237" sldId="271"/>
        </pc:sldMkLst>
        <pc:spChg chg="mod">
          <ac:chgData name="Peterson, Paul, VBABALT\ACAD" userId="51d68bab-254c-48af-9179-ee4da02f2d08" providerId="ADAL" clId="{5A722600-4F07-4BAB-A4BE-D32479E4B4A1}" dt="2020-06-22T14:17:51.402" v="1500" actId="20577"/>
          <ac:spMkLst>
            <pc:docMk/>
            <pc:sldMk cId="3378987237" sldId="271"/>
            <ac:spMk id="2" creationId="{00000000-0000-0000-0000-000000000000}"/>
          </ac:spMkLst>
        </pc:spChg>
        <pc:spChg chg="mod">
          <ac:chgData name="Peterson, Paul, VBABALT\ACAD" userId="51d68bab-254c-48af-9179-ee4da02f2d08" providerId="ADAL" clId="{5A722600-4F07-4BAB-A4BE-D32479E4B4A1}" dt="2020-06-22T17:56:04.422" v="2729" actId="20577"/>
          <ac:spMkLst>
            <pc:docMk/>
            <pc:sldMk cId="3378987237" sldId="271"/>
            <ac:spMk id="3" creationId="{00000000-0000-0000-0000-000000000000}"/>
          </ac:spMkLst>
        </pc:spChg>
        <pc:spChg chg="del mod">
          <ac:chgData name="Peterson, Paul, VBABALT\ACAD" userId="51d68bab-254c-48af-9179-ee4da02f2d08" providerId="ADAL" clId="{5A722600-4F07-4BAB-A4BE-D32479E4B4A1}" dt="2020-06-22T14:18:06.544" v="1502" actId="478"/>
          <ac:spMkLst>
            <pc:docMk/>
            <pc:sldMk cId="3378987237" sldId="271"/>
            <ac:spMk id="5" creationId="{910D672A-DAA6-47B0-840C-85CCBA183B5E}"/>
          </ac:spMkLst>
        </pc:spChg>
      </pc:sldChg>
      <pc:sldChg chg="modSp ord modNotesTx">
        <pc:chgData name="Peterson, Paul, VBABALT\ACAD" userId="51d68bab-254c-48af-9179-ee4da02f2d08" providerId="ADAL" clId="{5A722600-4F07-4BAB-A4BE-D32479E4B4A1}" dt="2020-06-22T18:10:46.387" v="3016" actId="20577"/>
        <pc:sldMkLst>
          <pc:docMk/>
          <pc:sldMk cId="504551511" sldId="272"/>
        </pc:sldMkLst>
        <pc:spChg chg="mod">
          <ac:chgData name="Peterson, Paul, VBABALT\ACAD" userId="51d68bab-254c-48af-9179-ee4da02f2d08" providerId="ADAL" clId="{5A722600-4F07-4BAB-A4BE-D32479E4B4A1}" dt="2020-06-22T18:10:46.387" v="3016" actId="20577"/>
          <ac:spMkLst>
            <pc:docMk/>
            <pc:sldMk cId="504551511" sldId="272"/>
            <ac:spMk id="2" creationId="{00000000-0000-0000-0000-000000000000}"/>
          </ac:spMkLst>
        </pc:spChg>
        <pc:spChg chg="mod">
          <ac:chgData name="Peterson, Paul, VBABALT\ACAD" userId="51d68bab-254c-48af-9179-ee4da02f2d08" providerId="ADAL" clId="{5A722600-4F07-4BAB-A4BE-D32479E4B4A1}" dt="2020-06-22T14:41:14.884" v="1805" actId="20577"/>
          <ac:spMkLst>
            <pc:docMk/>
            <pc:sldMk cId="504551511" sldId="272"/>
            <ac:spMk id="3" creationId="{00000000-0000-0000-0000-000000000000}"/>
          </ac:spMkLst>
        </pc:spChg>
      </pc:sldChg>
      <pc:sldChg chg="modSp del modNotesTx">
        <pc:chgData name="Peterson, Paul, VBABALT\ACAD" userId="51d68bab-254c-48af-9179-ee4da02f2d08" providerId="ADAL" clId="{5A722600-4F07-4BAB-A4BE-D32479E4B4A1}" dt="2020-06-22T15:09:52.649" v="1989" actId="2696"/>
        <pc:sldMkLst>
          <pc:docMk/>
          <pc:sldMk cId="1452534228" sldId="273"/>
        </pc:sldMkLst>
        <pc:spChg chg="mod">
          <ac:chgData name="Peterson, Paul, VBABALT\ACAD" userId="51d68bab-254c-48af-9179-ee4da02f2d08" providerId="ADAL" clId="{5A722600-4F07-4BAB-A4BE-D32479E4B4A1}" dt="2020-06-22T14:47:01.393" v="1819" actId="20577"/>
          <ac:spMkLst>
            <pc:docMk/>
            <pc:sldMk cId="1452534228" sldId="273"/>
            <ac:spMk id="2" creationId="{00000000-0000-0000-0000-000000000000}"/>
          </ac:spMkLst>
        </pc:spChg>
        <pc:spChg chg="mod">
          <ac:chgData name="Peterson, Paul, VBABALT\ACAD" userId="51d68bab-254c-48af-9179-ee4da02f2d08" providerId="ADAL" clId="{5A722600-4F07-4BAB-A4BE-D32479E4B4A1}" dt="2020-06-22T14:47:56.629" v="1822" actId="20577"/>
          <ac:spMkLst>
            <pc:docMk/>
            <pc:sldMk cId="1452534228" sldId="273"/>
            <ac:spMk id="3" creationId="{00000000-0000-0000-0000-000000000000}"/>
          </ac:spMkLst>
        </pc:spChg>
        <pc:spChg chg="mod">
          <ac:chgData name="Peterson, Paul, VBABALT\ACAD" userId="51d68bab-254c-48af-9179-ee4da02f2d08" providerId="ADAL" clId="{5A722600-4F07-4BAB-A4BE-D32479E4B4A1}" dt="2020-06-22T14:48:23.699" v="1829" actId="20577"/>
          <ac:spMkLst>
            <pc:docMk/>
            <pc:sldMk cId="1452534228" sldId="273"/>
            <ac:spMk id="5" creationId="{9F9D56BC-FE91-4AE6-81F1-00DC07EF6672}"/>
          </ac:spMkLst>
        </pc:spChg>
      </pc:sldChg>
      <pc:sldChg chg="modSp">
        <pc:chgData name="Peterson, Paul, VBABALT\ACAD" userId="51d68bab-254c-48af-9179-ee4da02f2d08" providerId="ADAL" clId="{5A722600-4F07-4BAB-A4BE-D32479E4B4A1}" dt="2020-06-19T14:05:24.069" v="117" actId="20577"/>
        <pc:sldMkLst>
          <pc:docMk/>
          <pc:sldMk cId="3156597013" sldId="274"/>
        </pc:sldMkLst>
        <pc:spChg chg="mod">
          <ac:chgData name="Peterson, Paul, VBABALT\ACAD" userId="51d68bab-254c-48af-9179-ee4da02f2d08" providerId="ADAL" clId="{5A722600-4F07-4BAB-A4BE-D32479E4B4A1}" dt="2020-06-19T14:05:24.069" v="117" actId="20577"/>
          <ac:spMkLst>
            <pc:docMk/>
            <pc:sldMk cId="3156597013" sldId="274"/>
            <ac:spMk id="9" creationId="{DDB9A958-A09F-4CD4-83E2-CFD8D135AA6D}"/>
          </ac:spMkLst>
        </pc:spChg>
      </pc:sldChg>
      <pc:sldChg chg="modSp add modNotesTx">
        <pc:chgData name="Peterson, Paul, VBABALT\ACAD" userId="51d68bab-254c-48af-9179-ee4da02f2d08" providerId="ADAL" clId="{5A722600-4F07-4BAB-A4BE-D32479E4B4A1}" dt="2020-06-19T20:09:24.822" v="891" actId="20577"/>
        <pc:sldMkLst>
          <pc:docMk/>
          <pc:sldMk cId="923716566" sldId="275"/>
        </pc:sldMkLst>
        <pc:spChg chg="mod">
          <ac:chgData name="Peterson, Paul, VBABALT\ACAD" userId="51d68bab-254c-48af-9179-ee4da02f2d08" providerId="ADAL" clId="{5A722600-4F07-4BAB-A4BE-D32479E4B4A1}" dt="2020-06-19T20:09:24.822" v="891" actId="20577"/>
          <ac:spMkLst>
            <pc:docMk/>
            <pc:sldMk cId="923716566" sldId="275"/>
            <ac:spMk id="2" creationId="{00000000-0000-0000-0000-000000000000}"/>
          </ac:spMkLst>
        </pc:spChg>
        <pc:spChg chg="mod">
          <ac:chgData name="Peterson, Paul, VBABALT\ACAD" userId="51d68bab-254c-48af-9179-ee4da02f2d08" providerId="ADAL" clId="{5A722600-4F07-4BAB-A4BE-D32479E4B4A1}" dt="2020-06-19T15:05:14.432" v="178" actId="20577"/>
          <ac:spMkLst>
            <pc:docMk/>
            <pc:sldMk cId="923716566" sldId="275"/>
            <ac:spMk id="3" creationId="{00000000-0000-0000-0000-000000000000}"/>
          </ac:spMkLst>
        </pc:spChg>
      </pc:sldChg>
      <pc:sldChg chg="delSp modSp add modNotesTx">
        <pc:chgData name="Peterson, Paul, VBABALT\ACAD" userId="51d68bab-254c-48af-9179-ee4da02f2d08" providerId="ADAL" clId="{5A722600-4F07-4BAB-A4BE-D32479E4B4A1}" dt="2020-06-19T19:33:33.363" v="497" actId="20577"/>
        <pc:sldMkLst>
          <pc:docMk/>
          <pc:sldMk cId="1917584734" sldId="276"/>
        </pc:sldMkLst>
        <pc:spChg chg="mod">
          <ac:chgData name="Peterson, Paul, VBABALT\ACAD" userId="51d68bab-254c-48af-9179-ee4da02f2d08" providerId="ADAL" clId="{5A722600-4F07-4BAB-A4BE-D32479E4B4A1}" dt="2020-06-19T19:33:33.363" v="497" actId="20577"/>
          <ac:spMkLst>
            <pc:docMk/>
            <pc:sldMk cId="1917584734" sldId="276"/>
            <ac:spMk id="2" creationId="{00000000-0000-0000-0000-000000000000}"/>
          </ac:spMkLst>
        </pc:spChg>
        <pc:spChg chg="del mod">
          <ac:chgData name="Peterson, Paul, VBABALT\ACAD" userId="51d68bab-254c-48af-9179-ee4da02f2d08" providerId="ADAL" clId="{5A722600-4F07-4BAB-A4BE-D32479E4B4A1}" dt="2020-06-19T18:36:32.502" v="412"/>
          <ac:spMkLst>
            <pc:docMk/>
            <pc:sldMk cId="1917584734" sldId="276"/>
            <ac:spMk id="5" creationId="{FC1FA998-869C-4ACD-9430-5F5C12E158D2}"/>
          </ac:spMkLst>
        </pc:spChg>
        <pc:spChg chg="mod">
          <ac:chgData name="Peterson, Paul, VBABALT\ACAD" userId="51d68bab-254c-48af-9179-ee4da02f2d08" providerId="ADAL" clId="{5A722600-4F07-4BAB-A4BE-D32479E4B4A1}" dt="2020-06-19T18:36:35.037" v="414" actId="27636"/>
          <ac:spMkLst>
            <pc:docMk/>
            <pc:sldMk cId="1917584734" sldId="276"/>
            <ac:spMk id="6" creationId="{DD1927B3-D2D6-4045-9680-9D47E230B7DF}"/>
          </ac:spMkLst>
        </pc:spChg>
      </pc:sldChg>
      <pc:sldChg chg="delSp modSp add">
        <pc:chgData name="Peterson, Paul, VBABALT\ACAD" userId="51d68bab-254c-48af-9179-ee4da02f2d08" providerId="ADAL" clId="{5A722600-4F07-4BAB-A4BE-D32479E4B4A1}" dt="2020-06-22T18:08:39.130" v="2993" actId="478"/>
        <pc:sldMkLst>
          <pc:docMk/>
          <pc:sldMk cId="615848034" sldId="277"/>
        </pc:sldMkLst>
        <pc:spChg chg="mod">
          <ac:chgData name="Peterson, Paul, VBABALT\ACAD" userId="51d68bab-254c-48af-9179-ee4da02f2d08" providerId="ADAL" clId="{5A722600-4F07-4BAB-A4BE-D32479E4B4A1}" dt="2020-06-22T17:57:32.299" v="2801" actId="20577"/>
          <ac:spMkLst>
            <pc:docMk/>
            <pc:sldMk cId="615848034" sldId="277"/>
            <ac:spMk id="2" creationId="{00000000-0000-0000-0000-000000000000}"/>
          </ac:spMkLst>
        </pc:spChg>
        <pc:spChg chg="del mod">
          <ac:chgData name="Peterson, Paul, VBABALT\ACAD" userId="51d68bab-254c-48af-9179-ee4da02f2d08" providerId="ADAL" clId="{5A722600-4F07-4BAB-A4BE-D32479E4B4A1}" dt="2020-06-22T18:08:39.130" v="2993" actId="478"/>
          <ac:spMkLst>
            <pc:docMk/>
            <pc:sldMk cId="615848034" sldId="277"/>
            <ac:spMk id="3" creationId="{00000000-0000-0000-0000-000000000000}"/>
          </ac:spMkLst>
        </pc:spChg>
      </pc:sldChg>
      <pc:sldChg chg="modSp add">
        <pc:chgData name="Peterson, Paul, VBABALT\ACAD" userId="51d68bab-254c-48af-9179-ee4da02f2d08" providerId="ADAL" clId="{5A722600-4F07-4BAB-A4BE-D32479E4B4A1}" dt="2020-06-22T15:23:51.684" v="2075" actId="20577"/>
        <pc:sldMkLst>
          <pc:docMk/>
          <pc:sldMk cId="2070546730" sldId="278"/>
        </pc:sldMkLst>
        <pc:spChg chg="mod">
          <ac:chgData name="Peterson, Paul, VBABALT\ACAD" userId="51d68bab-254c-48af-9179-ee4da02f2d08" providerId="ADAL" clId="{5A722600-4F07-4BAB-A4BE-D32479E4B4A1}" dt="2020-06-22T14:19:43.447" v="1533" actId="20577"/>
          <ac:spMkLst>
            <pc:docMk/>
            <pc:sldMk cId="2070546730" sldId="278"/>
            <ac:spMk id="2" creationId="{00000000-0000-0000-0000-000000000000}"/>
          </ac:spMkLst>
        </pc:spChg>
        <pc:spChg chg="mod">
          <ac:chgData name="Peterson, Paul, VBABALT\ACAD" userId="51d68bab-254c-48af-9179-ee4da02f2d08" providerId="ADAL" clId="{5A722600-4F07-4BAB-A4BE-D32479E4B4A1}" dt="2020-06-22T15:22:25.931" v="2026" actId="20577"/>
          <ac:spMkLst>
            <pc:docMk/>
            <pc:sldMk cId="2070546730" sldId="278"/>
            <ac:spMk id="3" creationId="{00000000-0000-0000-0000-000000000000}"/>
          </ac:spMkLst>
        </pc:spChg>
        <pc:spChg chg="mod">
          <ac:chgData name="Peterson, Paul, VBABALT\ACAD" userId="51d68bab-254c-48af-9179-ee4da02f2d08" providerId="ADAL" clId="{5A722600-4F07-4BAB-A4BE-D32479E4B4A1}" dt="2020-06-22T15:23:51.684" v="2075" actId="20577"/>
          <ac:spMkLst>
            <pc:docMk/>
            <pc:sldMk cId="2070546730" sldId="278"/>
            <ac:spMk id="5" creationId="{910D672A-DAA6-47B0-840C-85CCBA183B5E}"/>
          </ac:spMkLst>
        </pc:spChg>
      </pc:sldChg>
      <pc:sldChg chg="add del">
        <pc:chgData name="Peterson, Paul, VBABALT\ACAD" userId="51d68bab-254c-48af-9179-ee4da02f2d08" providerId="ADAL" clId="{5A722600-4F07-4BAB-A4BE-D32479E4B4A1}" dt="2020-06-22T14:16:34.503" v="1432"/>
        <pc:sldMkLst>
          <pc:docMk/>
          <pc:sldMk cId="3145314985" sldId="278"/>
        </pc:sldMkLst>
      </pc:sldChg>
      <pc:sldChg chg="modSp add ord">
        <pc:chgData name="Peterson, Paul, VBABALT\ACAD" userId="51d68bab-254c-48af-9179-ee4da02f2d08" providerId="ADAL" clId="{5A722600-4F07-4BAB-A4BE-D32479E4B4A1}" dt="2020-06-22T17:33:03.278" v="2677" actId="20577"/>
        <pc:sldMkLst>
          <pc:docMk/>
          <pc:sldMk cId="3146844065" sldId="279"/>
        </pc:sldMkLst>
        <pc:spChg chg="mod">
          <ac:chgData name="Peterson, Paul, VBABALT\ACAD" userId="51d68bab-254c-48af-9179-ee4da02f2d08" providerId="ADAL" clId="{5A722600-4F07-4BAB-A4BE-D32479E4B4A1}" dt="2020-06-22T17:33:03.278" v="2677" actId="20577"/>
          <ac:spMkLst>
            <pc:docMk/>
            <pc:sldMk cId="3146844065" sldId="279"/>
            <ac:spMk id="2" creationId="{00000000-0000-0000-0000-000000000000}"/>
          </ac:spMkLst>
        </pc:spChg>
        <pc:spChg chg="mod">
          <ac:chgData name="Peterson, Paul, VBABALT\ACAD" userId="51d68bab-254c-48af-9179-ee4da02f2d08" providerId="ADAL" clId="{5A722600-4F07-4BAB-A4BE-D32479E4B4A1}" dt="2020-06-22T17:30:14.086" v="2675" actId="20577"/>
          <ac:spMkLst>
            <pc:docMk/>
            <pc:sldMk cId="3146844065" sldId="279"/>
            <ac:spMk id="3" creationId="{00000000-0000-0000-0000-000000000000}"/>
          </ac:spMkLst>
        </pc:spChg>
      </pc:sldChg>
      <pc:sldChg chg="modSp add del">
        <pc:chgData name="Peterson, Paul, VBABALT\ACAD" userId="51d68bab-254c-48af-9179-ee4da02f2d08" providerId="ADAL" clId="{5A722600-4F07-4BAB-A4BE-D32479E4B4A1}" dt="2020-06-22T18:04:18.359" v="2918" actId="2696"/>
        <pc:sldMkLst>
          <pc:docMk/>
          <pc:sldMk cId="2146256695" sldId="280"/>
        </pc:sldMkLst>
        <pc:spChg chg="mod">
          <ac:chgData name="Peterson, Paul, VBABALT\ACAD" userId="51d68bab-254c-48af-9179-ee4da02f2d08" providerId="ADAL" clId="{5A722600-4F07-4BAB-A4BE-D32479E4B4A1}" dt="2020-06-22T18:03:53.003" v="2917" actId="20577"/>
          <ac:spMkLst>
            <pc:docMk/>
            <pc:sldMk cId="2146256695" sldId="280"/>
            <ac:spMk id="2" creationId="{00000000-0000-0000-0000-000000000000}"/>
          </ac:spMkLst>
        </pc:spChg>
      </pc:sldChg>
      <pc:sldChg chg="add">
        <pc:chgData name="Peterson, Paul, VBABALT\ACAD" userId="51d68bab-254c-48af-9179-ee4da02f2d08" providerId="ADAL" clId="{5A722600-4F07-4BAB-A4BE-D32479E4B4A1}" dt="2020-06-22T17:56:22.438" v="2730"/>
        <pc:sldMkLst>
          <pc:docMk/>
          <pc:sldMk cId="523007682" sldId="281"/>
        </pc:sldMkLst>
      </pc:sldChg>
      <pc:sldChg chg="modSp add">
        <pc:chgData name="Peterson, Paul, VBABALT\ACAD" userId="51d68bab-254c-48af-9179-ee4da02f2d08" providerId="ADAL" clId="{5A722600-4F07-4BAB-A4BE-D32479E4B4A1}" dt="2020-06-22T18:03:27.934" v="2886" actId="20577"/>
        <pc:sldMkLst>
          <pc:docMk/>
          <pc:sldMk cId="703703808" sldId="282"/>
        </pc:sldMkLst>
        <pc:spChg chg="mod">
          <ac:chgData name="Peterson, Paul, VBABALT\ACAD" userId="51d68bab-254c-48af-9179-ee4da02f2d08" providerId="ADAL" clId="{5A722600-4F07-4BAB-A4BE-D32479E4B4A1}" dt="2020-06-22T18:03:27.934" v="2886" actId="20577"/>
          <ac:spMkLst>
            <pc:docMk/>
            <pc:sldMk cId="703703808" sldId="282"/>
            <ac:spMk id="2" creationId="{00000000-0000-0000-0000-000000000000}"/>
          </ac:spMkLst>
        </pc:spChg>
      </pc:sldChg>
      <pc:sldChg chg="addSp delSp modSp add modNotesTx">
        <pc:chgData name="Peterson, Paul, VBABALT\ACAD" userId="51d68bab-254c-48af-9179-ee4da02f2d08" providerId="ADAL" clId="{5A722600-4F07-4BAB-A4BE-D32479E4B4A1}" dt="2020-06-22T18:58:22.522" v="4108" actId="20577"/>
        <pc:sldMkLst>
          <pc:docMk/>
          <pc:sldMk cId="4105538020" sldId="283"/>
        </pc:sldMkLst>
        <pc:spChg chg="mod">
          <ac:chgData name="Peterson, Paul, VBABALT\ACAD" userId="51d68bab-254c-48af-9179-ee4da02f2d08" providerId="ADAL" clId="{5A722600-4F07-4BAB-A4BE-D32479E4B4A1}" dt="2020-06-22T18:39:34.788" v="3567" actId="20577"/>
          <ac:spMkLst>
            <pc:docMk/>
            <pc:sldMk cId="4105538020" sldId="283"/>
            <ac:spMk id="2" creationId="{00000000-0000-0000-0000-000000000000}"/>
          </ac:spMkLst>
        </pc:spChg>
        <pc:spChg chg="del mod">
          <ac:chgData name="Peterson, Paul, VBABALT\ACAD" userId="51d68bab-254c-48af-9179-ee4da02f2d08" providerId="ADAL" clId="{5A722600-4F07-4BAB-A4BE-D32479E4B4A1}" dt="2020-06-22T18:08:17.578" v="2992" actId="478"/>
          <ac:spMkLst>
            <pc:docMk/>
            <pc:sldMk cId="4105538020" sldId="283"/>
            <ac:spMk id="3" creationId="{00000000-0000-0000-0000-000000000000}"/>
          </ac:spMkLst>
        </pc:spChg>
        <pc:spChg chg="add del mod">
          <ac:chgData name="Peterson, Paul, VBABALT\ACAD" userId="51d68bab-254c-48af-9179-ee4da02f2d08" providerId="ADAL" clId="{5A722600-4F07-4BAB-A4BE-D32479E4B4A1}" dt="2020-06-22T18:43:26.535" v="3697" actId="20577"/>
          <ac:spMkLst>
            <pc:docMk/>
            <pc:sldMk cId="4105538020" sldId="283"/>
            <ac:spMk id="6" creationId="{C09B6B30-AE94-4F3C-8203-D577B1691C02}"/>
          </ac:spMkLst>
        </pc:spChg>
      </pc:sldChg>
      <pc:sldChg chg="add">
        <pc:chgData name="Peterson, Paul, VBABALT\ACAD" userId="51d68bab-254c-48af-9179-ee4da02f2d08" providerId="ADAL" clId="{5A722600-4F07-4BAB-A4BE-D32479E4B4A1}" dt="2020-06-22T18:17:52.064" v="3094"/>
        <pc:sldMkLst>
          <pc:docMk/>
          <pc:sldMk cId="2912401817" sldId="284"/>
        </pc:sldMkLst>
      </pc:sldChg>
      <pc:sldChg chg="modSp add del">
        <pc:chgData name="Peterson, Paul, VBABALT\ACAD" userId="51d68bab-254c-48af-9179-ee4da02f2d08" providerId="ADAL" clId="{5A722600-4F07-4BAB-A4BE-D32479E4B4A1}" dt="2020-06-22T18:17:28.285" v="3093" actId="2696"/>
        <pc:sldMkLst>
          <pc:docMk/>
          <pc:sldMk cId="4093759385" sldId="284"/>
        </pc:sldMkLst>
        <pc:spChg chg="mod">
          <ac:chgData name="Peterson, Paul, VBABALT\ACAD" userId="51d68bab-254c-48af-9179-ee4da02f2d08" providerId="ADAL" clId="{5A722600-4F07-4BAB-A4BE-D32479E4B4A1}" dt="2020-06-22T18:16:52.355" v="3036" actId="20577"/>
          <ac:spMkLst>
            <pc:docMk/>
            <pc:sldMk cId="4093759385" sldId="284"/>
            <ac:spMk id="2" creationId="{00000000-0000-0000-0000-000000000000}"/>
          </ac:spMkLst>
        </pc:spChg>
        <pc:spChg chg="mod">
          <ac:chgData name="Peterson, Paul, VBABALT\ACAD" userId="51d68bab-254c-48af-9179-ee4da02f2d08" providerId="ADAL" clId="{5A722600-4F07-4BAB-A4BE-D32479E4B4A1}" dt="2020-06-22T18:17:15.008" v="3092" actId="20577"/>
          <ac:spMkLst>
            <pc:docMk/>
            <pc:sldMk cId="4093759385" sldId="284"/>
            <ac:spMk id="7" creationId="{FD154500-09A4-417E-A52A-8144C1F9CE04}"/>
          </ac:spMkLst>
        </pc:spChg>
      </pc:sldChg>
      <pc:sldChg chg="modSp add modNotesTx">
        <pc:chgData name="Peterson, Paul, VBABALT\ACAD" userId="51d68bab-254c-48af-9179-ee4da02f2d08" providerId="ADAL" clId="{5A722600-4F07-4BAB-A4BE-D32479E4B4A1}" dt="2020-06-22T18:58:34.605" v="4109" actId="20577"/>
        <pc:sldMkLst>
          <pc:docMk/>
          <pc:sldMk cId="2017784861" sldId="285"/>
        </pc:sldMkLst>
        <pc:spChg chg="mod">
          <ac:chgData name="Peterson, Paul, VBABALT\ACAD" userId="51d68bab-254c-48af-9179-ee4da02f2d08" providerId="ADAL" clId="{5A722600-4F07-4BAB-A4BE-D32479E4B4A1}" dt="2020-06-22T18:39:06.038" v="3545" actId="20577"/>
          <ac:spMkLst>
            <pc:docMk/>
            <pc:sldMk cId="2017784861" sldId="285"/>
            <ac:spMk id="7" creationId="{FD154500-09A4-417E-A52A-8144C1F9CE04}"/>
          </ac:spMkLst>
        </pc:spChg>
      </pc:sldChg>
      <pc:sldChg chg="add modNotesTx">
        <pc:chgData name="Peterson, Paul, VBABALT\ACAD" userId="51d68bab-254c-48af-9179-ee4da02f2d08" providerId="ADAL" clId="{5A722600-4F07-4BAB-A4BE-D32479E4B4A1}" dt="2020-06-22T18:58:15.964" v="4106" actId="20577"/>
        <pc:sldMkLst>
          <pc:docMk/>
          <pc:sldMk cId="400542741" sldId="286"/>
        </pc:sldMkLst>
      </pc:sldChg>
      <pc:sldChg chg="modSp add modNotesTx">
        <pc:chgData name="Peterson, Paul, VBABALT\ACAD" userId="51d68bab-254c-48af-9179-ee4da02f2d08" providerId="ADAL" clId="{5A722600-4F07-4BAB-A4BE-D32479E4B4A1}" dt="2020-06-22T18:58:18.650" v="4107" actId="20577"/>
        <pc:sldMkLst>
          <pc:docMk/>
          <pc:sldMk cId="3896863214" sldId="287"/>
        </pc:sldMkLst>
        <pc:spChg chg="mod">
          <ac:chgData name="Peterson, Paul, VBABALT\ACAD" userId="51d68bab-254c-48af-9179-ee4da02f2d08" providerId="ADAL" clId="{5A722600-4F07-4BAB-A4BE-D32479E4B4A1}" dt="2020-06-22T18:43:44.422" v="3699" actId="20577"/>
          <ac:spMkLst>
            <pc:docMk/>
            <pc:sldMk cId="3896863214" sldId="287"/>
            <ac:spMk id="6" creationId="{C09B6B30-AE94-4F3C-8203-D577B1691C02}"/>
          </ac:spMkLst>
        </pc:spChg>
      </pc:sldChg>
      <pc:sldChg chg="modSp add ord modNotesTx">
        <pc:chgData name="Peterson, Paul, VBABALT\ACAD" userId="51d68bab-254c-48af-9179-ee4da02f2d08" providerId="ADAL" clId="{5A722600-4F07-4BAB-A4BE-D32479E4B4A1}" dt="2020-06-22T19:19:34.297" v="4125" actId="20577"/>
        <pc:sldMkLst>
          <pc:docMk/>
          <pc:sldMk cId="784099698" sldId="288"/>
        </pc:sldMkLst>
        <pc:spChg chg="mod">
          <ac:chgData name="Peterson, Paul, VBABALT\ACAD" userId="51d68bab-254c-48af-9179-ee4da02f2d08" providerId="ADAL" clId="{5A722600-4F07-4BAB-A4BE-D32479E4B4A1}" dt="2020-06-22T18:44:18.938" v="3704" actId="20577"/>
          <ac:spMkLst>
            <pc:docMk/>
            <pc:sldMk cId="784099698" sldId="288"/>
            <ac:spMk id="2" creationId="{00000000-0000-0000-0000-000000000000}"/>
          </ac:spMkLst>
        </pc:spChg>
        <pc:spChg chg="mod">
          <ac:chgData name="Peterson, Paul, VBABALT\ACAD" userId="51d68bab-254c-48af-9179-ee4da02f2d08" providerId="ADAL" clId="{5A722600-4F07-4BAB-A4BE-D32479E4B4A1}" dt="2020-06-22T19:19:34.297" v="4125" actId="20577"/>
          <ac:spMkLst>
            <pc:docMk/>
            <pc:sldMk cId="784099698" sldId="288"/>
            <ac:spMk id="6" creationId="{C09B6B30-AE94-4F3C-8203-D577B1691C02}"/>
          </ac:spMkLst>
        </pc:spChg>
      </pc:sldChg>
      <pc:sldChg chg="modSp add">
        <pc:chgData name="Peterson, Paul, VBABALT\ACAD" userId="51d68bab-254c-48af-9179-ee4da02f2d08" providerId="ADAL" clId="{5A722600-4F07-4BAB-A4BE-D32479E4B4A1}" dt="2020-06-22T19:19:24.670" v="4118" actId="20577"/>
        <pc:sldMkLst>
          <pc:docMk/>
          <pc:sldMk cId="371796889" sldId="289"/>
        </pc:sldMkLst>
        <pc:spChg chg="mod">
          <ac:chgData name="Peterson, Paul, VBABALT\ACAD" userId="51d68bab-254c-48af-9179-ee4da02f2d08" providerId="ADAL" clId="{5A722600-4F07-4BAB-A4BE-D32479E4B4A1}" dt="2020-06-22T19:19:24.670" v="4118" actId="20577"/>
          <ac:spMkLst>
            <pc:docMk/>
            <pc:sldMk cId="371796889" sldId="289"/>
            <ac:spMk id="6" creationId="{C09B6B30-AE94-4F3C-8203-D577B1691C02}"/>
          </ac:spMkLst>
        </pc:spChg>
      </pc:sldChg>
      <pc:sldChg chg="modSp add del">
        <pc:chgData name="Peterson, Paul, VBABALT\ACAD" userId="51d68bab-254c-48af-9179-ee4da02f2d08" providerId="ADAL" clId="{5A722600-4F07-4BAB-A4BE-D32479E4B4A1}" dt="2020-06-22T18:49:09.836" v="3962" actId="2696"/>
        <pc:sldMkLst>
          <pc:docMk/>
          <pc:sldMk cId="611676471" sldId="289"/>
        </pc:sldMkLst>
        <pc:spChg chg="mod">
          <ac:chgData name="Peterson, Paul, VBABALT\ACAD" userId="51d68bab-254c-48af-9179-ee4da02f2d08" providerId="ADAL" clId="{5A722600-4F07-4BAB-A4BE-D32479E4B4A1}" dt="2020-06-22T18:44:26.241" v="3706" actId="20577"/>
          <ac:spMkLst>
            <pc:docMk/>
            <pc:sldMk cId="611676471" sldId="289"/>
            <ac:spMk id="6" creationId="{C09B6B30-AE94-4F3C-8203-D577B1691C02}"/>
          </ac:spMkLst>
        </pc:spChg>
      </pc:sldChg>
    </pc:docChg>
  </pc:docChgLst>
  <pc:docChgLst>
    <pc:chgData name="Peterson, Paul, VBABALT\ACAD" userId="51d68bab-254c-48af-9179-ee4da02f2d08" providerId="ADAL" clId="{3AF0680E-0EA7-4EDA-A0DD-15E6ED9297FD}"/>
    <pc:docChg chg="modSld">
      <pc:chgData name="Peterson, Paul, VBABALT\ACAD" userId="51d68bab-254c-48af-9179-ee4da02f2d08" providerId="ADAL" clId="{3AF0680E-0EA7-4EDA-A0DD-15E6ED9297FD}" dt="2020-07-23T22:19:26.939" v="14" actId="20577"/>
      <pc:docMkLst>
        <pc:docMk/>
      </pc:docMkLst>
      <pc:sldChg chg="modSp">
        <pc:chgData name="Peterson, Paul, VBABALT\ACAD" userId="51d68bab-254c-48af-9179-ee4da02f2d08" providerId="ADAL" clId="{3AF0680E-0EA7-4EDA-A0DD-15E6ED9297FD}" dt="2020-07-23T19:52:00.889" v="3" actId="20577"/>
        <pc:sldMkLst>
          <pc:docMk/>
          <pc:sldMk cId="303315381" sldId="257"/>
        </pc:sldMkLst>
        <pc:spChg chg="mod">
          <ac:chgData name="Peterson, Paul, VBABALT\ACAD" userId="51d68bab-254c-48af-9179-ee4da02f2d08" providerId="ADAL" clId="{3AF0680E-0EA7-4EDA-A0DD-15E6ED9297FD}" dt="2020-07-23T19:52:00.889" v="3" actId="20577"/>
          <ac:spMkLst>
            <pc:docMk/>
            <pc:sldMk cId="303315381" sldId="257"/>
            <ac:spMk id="7" creationId="{D1EB9F90-C231-4DAE-A9A9-5931F9A38B7A}"/>
          </ac:spMkLst>
        </pc:spChg>
      </pc:sldChg>
      <pc:sldChg chg="modSp modNotesTx">
        <pc:chgData name="Peterson, Paul, VBABALT\ACAD" userId="51d68bab-254c-48af-9179-ee4da02f2d08" providerId="ADAL" clId="{3AF0680E-0EA7-4EDA-A0DD-15E6ED9297FD}" dt="2020-07-23T22:19:26.939" v="14" actId="20577"/>
        <pc:sldMkLst>
          <pc:docMk/>
          <pc:sldMk cId="371796889" sldId="289"/>
        </pc:sldMkLst>
        <pc:spChg chg="mod">
          <ac:chgData name="Peterson, Paul, VBABALT\ACAD" userId="51d68bab-254c-48af-9179-ee4da02f2d08" providerId="ADAL" clId="{3AF0680E-0EA7-4EDA-A0DD-15E6ED9297FD}" dt="2020-07-23T22:18:06.843" v="13" actId="20577"/>
          <ac:spMkLst>
            <pc:docMk/>
            <pc:sldMk cId="371796889" sldId="289"/>
            <ac:spMk id="6" creationId="{C09B6B30-AE94-4F3C-8203-D577B1691C02}"/>
          </ac:spMkLst>
        </pc:spChg>
      </pc:sldChg>
    </pc:docChg>
  </pc:docChgLst>
  <pc:docChgLst>
    <pc:chgData name="Peterson, Paul, VBABALT\ACAD" userId="51d68bab-254c-48af-9179-ee4da02f2d08" providerId="ADAL" clId="{ECC82F64-834D-4386-8244-976353A20256}"/>
    <pc:docChg chg="modSld">
      <pc:chgData name="Peterson, Paul, VBABALT\ACAD" userId="51d68bab-254c-48af-9179-ee4da02f2d08" providerId="ADAL" clId="{ECC82F64-834D-4386-8244-976353A20256}" dt="2020-05-15T16:34:16.268" v="10" actId="20577"/>
      <pc:docMkLst>
        <pc:docMk/>
      </pc:docMkLst>
      <pc:sldChg chg="modSp">
        <pc:chgData name="Peterson, Paul, VBABALT\ACAD" userId="51d68bab-254c-48af-9179-ee4da02f2d08" providerId="ADAL" clId="{ECC82F64-834D-4386-8244-976353A20256}" dt="2020-05-15T16:23:30.397" v="9" actId="20577"/>
        <pc:sldMkLst>
          <pc:docMk/>
          <pc:sldMk cId="862826762" sldId="259"/>
        </pc:sldMkLst>
        <pc:spChg chg="mod">
          <ac:chgData name="Peterson, Paul, VBABALT\ACAD" userId="51d68bab-254c-48af-9179-ee4da02f2d08" providerId="ADAL" clId="{ECC82F64-834D-4386-8244-976353A20256}" dt="2020-05-15T16:23:30.397" v="9" actId="20577"/>
          <ac:spMkLst>
            <pc:docMk/>
            <pc:sldMk cId="862826762" sldId="259"/>
            <ac:spMk id="3" creationId="{00000000-0000-0000-0000-000000000000}"/>
          </ac:spMkLst>
        </pc:spChg>
      </pc:sldChg>
      <pc:sldChg chg="modSp">
        <pc:chgData name="Peterson, Paul, VBABALT\ACAD" userId="51d68bab-254c-48af-9179-ee4da02f2d08" providerId="ADAL" clId="{ECC82F64-834D-4386-8244-976353A20256}" dt="2020-05-15T16:34:16.268" v="10" actId="20577"/>
        <pc:sldMkLst>
          <pc:docMk/>
          <pc:sldMk cId="3834162648" sldId="264"/>
        </pc:sldMkLst>
        <pc:spChg chg="mod">
          <ac:chgData name="Peterson, Paul, VBABALT\ACAD" userId="51d68bab-254c-48af-9179-ee4da02f2d08" providerId="ADAL" clId="{ECC82F64-834D-4386-8244-976353A20256}" dt="2020-05-15T16:34:16.268" v="10" actId="20577"/>
          <ac:spMkLst>
            <pc:docMk/>
            <pc:sldMk cId="3834162648" sldId="264"/>
            <ac:spMk id="3" creationId="{00000000-0000-0000-0000-000000000000}"/>
          </ac:spMkLst>
        </pc:spChg>
      </pc:sldChg>
    </pc:docChg>
  </pc:docChgLst>
  <pc:docChgLst>
    <pc:chgData name="Salas, Keith L., VBAVACO" userId="22d0bf80-167d-49ae-a944-e55afc4f91d7" providerId="ADAL" clId="{399BC43A-3A2B-4084-B212-AE7D9C1D5CAF}"/>
    <pc:docChg chg="custSel modSld">
      <pc:chgData name="Salas, Keith L., VBAVACO" userId="22d0bf80-167d-49ae-a944-e55afc4f91d7" providerId="ADAL" clId="{399BC43A-3A2B-4084-B212-AE7D9C1D5CAF}" dt="2020-05-22T17:31:49.891" v="1"/>
      <pc:docMkLst>
        <pc:docMk/>
      </pc:docMkLst>
      <pc:sldChg chg="addCm modCm">
        <pc:chgData name="Salas, Keith L., VBAVACO" userId="22d0bf80-167d-49ae-a944-e55afc4f91d7" providerId="ADAL" clId="{399BC43A-3A2B-4084-B212-AE7D9C1D5CAF}" dt="2020-05-22T17:31:49.891" v="1"/>
        <pc:sldMkLst>
          <pc:docMk/>
          <pc:sldMk cId="303315381"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III.v.1.A.2.b</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3497274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III.v.1.A.2.c and III.iv.5.A.2.d</a:t>
            </a:r>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420113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III.v.1.A.2.d</a:t>
            </a:r>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38124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III.v.1.A.2.e.</a:t>
            </a:r>
          </a:p>
        </p:txBody>
      </p:sp>
      <p:sp>
        <p:nvSpPr>
          <p:cNvPr id="4" name="Slide Number Placeholder 3"/>
          <p:cNvSpPr>
            <a:spLocks noGrp="1"/>
          </p:cNvSpPr>
          <p:nvPr>
            <p:ph type="sldNum" sz="quarter" idx="5"/>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86801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III.v.1.A.2.f</a:t>
            </a:r>
          </a:p>
        </p:txBody>
      </p:sp>
      <p:sp>
        <p:nvSpPr>
          <p:cNvPr id="4" name="Slide Number Placeholder 3"/>
          <p:cNvSpPr>
            <a:spLocks noGrp="1"/>
          </p:cNvSpPr>
          <p:nvPr>
            <p:ph type="sldNum" sz="quarter" idx="5"/>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26855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152020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70081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167863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III.v.1.A.3.b (formats for different kinds of administrative decisions),  III.v.1.A.3.g (general),  III.v.1.B.1.l (COD), </a:t>
            </a:r>
          </a:p>
        </p:txBody>
      </p:sp>
      <p:sp>
        <p:nvSpPr>
          <p:cNvPr id="4" name="Slide Number Placeholder 3"/>
          <p:cNvSpPr>
            <a:spLocks noGrp="1"/>
          </p:cNvSpPr>
          <p:nvPr>
            <p:ph type="sldNum" sz="quarter" idx="5"/>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8360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III.v.1.A.3.c</a:t>
            </a:r>
          </a:p>
        </p:txBody>
      </p:sp>
      <p:sp>
        <p:nvSpPr>
          <p:cNvPr id="4" name="Slide Number Placeholder 3"/>
          <p:cNvSpPr>
            <a:spLocks noGrp="1"/>
          </p:cNvSpPr>
          <p:nvPr>
            <p:ph type="sldNum" sz="quarter" idx="5"/>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98562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III.v.1.A.1.a</a:t>
            </a:r>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18946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III.v.1.A.3.a,  III.v.1.B.1.i</a:t>
            </a:r>
          </a:p>
        </p:txBody>
      </p:sp>
      <p:sp>
        <p:nvSpPr>
          <p:cNvPr id="4" name="Slide Number Placeholder 3"/>
          <p:cNvSpPr>
            <a:spLocks noGrp="1"/>
          </p:cNvSpPr>
          <p:nvPr>
            <p:ph type="sldNum" sz="quarter" idx="5"/>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513992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1896216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28</a:t>
            </a:fld>
            <a:endParaRPr lang="en-US" dirty="0"/>
          </a:p>
        </p:txBody>
      </p:sp>
    </p:spTree>
    <p:extLst>
      <p:ext uri="{BB962C8B-B14F-4D97-AF65-F5344CB8AC3E}">
        <p14:creationId xmlns:p14="http://schemas.microsoft.com/office/powerpoint/2010/main" val="240318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III.v.1.A.1.b</a:t>
            </a:r>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199974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III.v.1.A.1.b</a:t>
            </a:r>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347721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207686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303514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III.v.1.A.2.a</a:t>
            </a:r>
          </a:p>
        </p:txBody>
      </p:sp>
      <p:sp>
        <p:nvSpPr>
          <p:cNvPr id="4" name="Slide Number Placeholder 3"/>
          <p:cNvSpPr>
            <a:spLocks noGrp="1"/>
          </p:cNvSpPr>
          <p:nvPr>
            <p:ph type="sldNum" sz="quarter" idx="5"/>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367961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III.v.1.A.2.a</a:t>
            </a:r>
          </a:p>
        </p:txBody>
      </p:sp>
      <p:sp>
        <p:nvSpPr>
          <p:cNvPr id="4" name="Slide Number Placeholder 3"/>
          <p:cNvSpPr>
            <a:spLocks noGrp="1"/>
          </p:cNvSpPr>
          <p:nvPr>
            <p:ph type="sldNum" sz="quarter" idx="5"/>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62815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III.v.1.A.2.a</a:t>
            </a:r>
          </a:p>
        </p:txBody>
      </p:sp>
      <p:sp>
        <p:nvSpPr>
          <p:cNvPr id="4" name="Slide Number Placeholder 3"/>
          <p:cNvSpPr>
            <a:spLocks noGrp="1"/>
          </p:cNvSpPr>
          <p:nvPr>
            <p:ph type="sldNum" sz="quarter" idx="5"/>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950133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28249631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02142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7345272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5987613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2544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489895"/>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1733529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9.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xml"/><Relationship Id="rId1" Type="http://schemas.openxmlformats.org/officeDocument/2006/relationships/tags" Target="../tags/tag95.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0AFBC2-9A6B-403A-80E1-2DAC370DDE83}"/>
              </a:ext>
            </a:extLst>
          </p:cNvPr>
          <p:cNvSpPr>
            <a:spLocks noGrp="1"/>
          </p:cNvSpPr>
          <p:nvPr>
            <p:ph type="ctrTitle"/>
            <p:custDataLst>
              <p:tags r:id="rId1"/>
            </p:custDataLst>
          </p:nvPr>
        </p:nvSpPr>
        <p:spPr>
          <a:xfrm>
            <a:off x="685800" y="2819400"/>
            <a:ext cx="7772400" cy="1219200"/>
          </a:xfrm>
        </p:spPr>
        <p:txBody>
          <a:bodyPr/>
          <a:lstStyle/>
          <a:p>
            <a:r>
              <a:rPr lang="en-US" dirty="0"/>
              <a:t>Administrative Decision Process</a:t>
            </a:r>
          </a:p>
        </p:txBody>
      </p:sp>
      <p:sp>
        <p:nvSpPr>
          <p:cNvPr id="6" name="Text Placeholder 5">
            <a:extLst>
              <a:ext uri="{FF2B5EF4-FFF2-40B4-BE49-F238E27FC236}">
                <a16:creationId xmlns:a16="http://schemas.microsoft.com/office/drawing/2014/main" id="{9A9287CF-0584-4337-800A-0D8459141D7A}"/>
              </a:ext>
            </a:extLst>
          </p:cNvPr>
          <p:cNvSpPr>
            <a:spLocks noGrp="1"/>
          </p:cNvSpPr>
          <p:nvPr>
            <p:ph type="body" sz="quarter" idx="10"/>
            <p:custDataLst>
              <p:tags r:id="rId2"/>
            </p:custDataLst>
          </p:nvPr>
        </p:nvSpPr>
        <p:spPr>
          <a:xfrm>
            <a:off x="685800" y="4724400"/>
            <a:ext cx="2362200" cy="838200"/>
          </a:xfrm>
        </p:spPr>
        <p:txBody>
          <a:bodyPr/>
          <a:lstStyle/>
          <a:p>
            <a:r>
              <a:rPr lang="en-US" dirty="0">
                <a:solidFill>
                  <a:schemeClr val="tx2"/>
                </a:solidFill>
              </a:rPr>
              <a:t>Compensation</a:t>
            </a:r>
            <a:r>
              <a:rPr lang="en-US" dirty="0"/>
              <a:t> Service</a:t>
            </a:r>
          </a:p>
        </p:txBody>
      </p:sp>
      <p:sp>
        <p:nvSpPr>
          <p:cNvPr id="7" name="Text Placeholder 6">
            <a:extLst>
              <a:ext uri="{FF2B5EF4-FFF2-40B4-BE49-F238E27FC236}">
                <a16:creationId xmlns:a16="http://schemas.microsoft.com/office/drawing/2014/main" id="{D1EB9F90-C231-4DAE-A9A9-5931F9A38B7A}"/>
              </a:ext>
            </a:extLst>
          </p:cNvPr>
          <p:cNvSpPr>
            <a:spLocks noGrp="1"/>
          </p:cNvSpPr>
          <p:nvPr>
            <p:ph type="body" sz="quarter" idx="11"/>
            <p:custDataLst>
              <p:tags r:id="rId3"/>
            </p:custDataLst>
          </p:nvPr>
        </p:nvSpPr>
        <p:spPr>
          <a:xfrm>
            <a:off x="6096000" y="4724400"/>
            <a:ext cx="2362200" cy="838200"/>
          </a:xfrm>
        </p:spPr>
        <p:txBody>
          <a:bodyPr/>
          <a:lstStyle/>
          <a:p>
            <a:r>
              <a:rPr lang="en-US" dirty="0">
                <a:solidFill>
                  <a:schemeClr val="tx2"/>
                </a:solidFill>
              </a:rPr>
              <a:t>July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1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10</a:t>
            </a:fld>
            <a:endParaRPr lang="en-US" dirty="0"/>
          </a:p>
        </p:txBody>
      </p:sp>
      <p:sp>
        <p:nvSpPr>
          <p:cNvPr id="7" name="Content Placeholder 6">
            <a:extLst>
              <a:ext uri="{FF2B5EF4-FFF2-40B4-BE49-F238E27FC236}">
                <a16:creationId xmlns:a16="http://schemas.microsoft.com/office/drawing/2014/main" id="{FD154500-09A4-417E-A52A-8144C1F9CE04}"/>
              </a:ext>
            </a:extLst>
          </p:cNvPr>
          <p:cNvSpPr>
            <a:spLocks noGrp="1"/>
          </p:cNvSpPr>
          <p:nvPr>
            <p:ph idx="1"/>
          </p:nvPr>
        </p:nvSpPr>
        <p:spPr/>
        <p:txBody>
          <a:bodyPr/>
          <a:lstStyle/>
          <a:p>
            <a:r>
              <a:rPr lang="en-US" dirty="0"/>
              <a:t>In your own words, what makes an administrative decision different?</a:t>
            </a:r>
          </a:p>
          <a:p>
            <a:endParaRPr lang="en-US" dirty="0"/>
          </a:p>
          <a:p>
            <a:endParaRPr lang="en-US" dirty="0"/>
          </a:p>
          <a:p>
            <a:endParaRPr lang="en-US" dirty="0"/>
          </a:p>
          <a:p>
            <a:r>
              <a:rPr lang="en-US" dirty="0"/>
              <a:t>Give at lease one example of an issue that requires an administrative decision.</a:t>
            </a:r>
          </a:p>
        </p:txBody>
      </p:sp>
    </p:spTree>
    <p:extLst>
      <p:ext uri="{BB962C8B-B14F-4D97-AF65-F5344CB8AC3E}">
        <p14:creationId xmlns:p14="http://schemas.microsoft.com/office/powerpoint/2010/main" val="32670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1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11</a:t>
            </a:fld>
            <a:endParaRPr lang="en-US" dirty="0"/>
          </a:p>
        </p:txBody>
      </p:sp>
      <p:sp>
        <p:nvSpPr>
          <p:cNvPr id="7" name="Content Placeholder 6">
            <a:extLst>
              <a:ext uri="{FF2B5EF4-FFF2-40B4-BE49-F238E27FC236}">
                <a16:creationId xmlns:a16="http://schemas.microsoft.com/office/drawing/2014/main" id="{FD154500-09A4-417E-A52A-8144C1F9CE04}"/>
              </a:ext>
            </a:extLst>
          </p:cNvPr>
          <p:cNvSpPr>
            <a:spLocks noGrp="1"/>
          </p:cNvSpPr>
          <p:nvPr>
            <p:ph idx="1"/>
          </p:nvPr>
        </p:nvSpPr>
        <p:spPr/>
        <p:txBody>
          <a:bodyPr/>
          <a:lstStyle/>
          <a:p>
            <a:r>
              <a:rPr lang="en-US" dirty="0"/>
              <a:t>In your own words, what makes an administrative decision different?</a:t>
            </a:r>
          </a:p>
          <a:p>
            <a:r>
              <a:rPr lang="en-US" dirty="0">
                <a:solidFill>
                  <a:srgbClr val="008000"/>
                </a:solidFill>
              </a:rPr>
              <a:t>A decision that requires additional documentation in a specialized format, and may also require special development.</a:t>
            </a:r>
          </a:p>
          <a:p>
            <a:endParaRPr lang="en-US" dirty="0"/>
          </a:p>
          <a:p>
            <a:r>
              <a:rPr lang="en-US" dirty="0"/>
              <a:t>Give at least one example of an issue that requires an administrative decision.</a:t>
            </a:r>
          </a:p>
          <a:p>
            <a:r>
              <a:rPr lang="en-US" dirty="0">
                <a:solidFill>
                  <a:srgbClr val="008000"/>
                </a:solidFill>
              </a:rPr>
              <a:t>(refer to M21-1, Part III, Subpart v, 1.A.1.a)</a:t>
            </a:r>
          </a:p>
        </p:txBody>
      </p:sp>
    </p:spTree>
    <p:extLst>
      <p:ext uri="{BB962C8B-B14F-4D97-AF65-F5344CB8AC3E}">
        <p14:creationId xmlns:p14="http://schemas.microsoft.com/office/powerpoint/2010/main" val="201778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2: Making an Administrative Decision</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12</a:t>
            </a:fld>
            <a:endParaRPr lang="en-US" dirty="0"/>
          </a:p>
        </p:txBody>
      </p:sp>
      <p:sp>
        <p:nvSpPr>
          <p:cNvPr id="7" name="Content Placeholder 6">
            <a:extLst>
              <a:ext uri="{FF2B5EF4-FFF2-40B4-BE49-F238E27FC236}">
                <a16:creationId xmlns:a16="http://schemas.microsoft.com/office/drawing/2014/main" id="{FD154500-09A4-417E-A52A-8144C1F9CE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1240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of Evidence</a:t>
            </a:r>
          </a:p>
        </p:txBody>
      </p:sp>
      <p:sp>
        <p:nvSpPr>
          <p:cNvPr id="3" name="Content Placeholder 2"/>
          <p:cNvSpPr>
            <a:spLocks noGrp="1"/>
          </p:cNvSpPr>
          <p:nvPr>
            <p:ph idx="1"/>
            <p:custDataLst>
              <p:tags r:id="rId2"/>
            </p:custDataLst>
          </p:nvPr>
        </p:nvSpPr>
        <p:spPr>
          <a:xfrm>
            <a:off x="457200" y="2057401"/>
            <a:ext cx="8229600" cy="400664"/>
          </a:xfrm>
        </p:spPr>
        <p:txBody>
          <a:bodyPr>
            <a:normAutofit/>
          </a:bodyPr>
          <a:lstStyle/>
          <a:p>
            <a:r>
              <a:rPr lang="en-US" dirty="0"/>
              <a:t>For decision making purposes, evidence refers to: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13</a:t>
            </a:fld>
            <a:endParaRPr lang="en-US" dirty="0"/>
          </a:p>
        </p:txBody>
      </p:sp>
      <p:sp>
        <p:nvSpPr>
          <p:cNvPr id="5" name="TextBox 4">
            <a:extLst>
              <a:ext uri="{FF2B5EF4-FFF2-40B4-BE49-F238E27FC236}">
                <a16:creationId xmlns:a16="http://schemas.microsoft.com/office/drawing/2014/main" id="{951F1A96-8BDA-4FA0-B804-81CE8838A027}"/>
              </a:ext>
            </a:extLst>
          </p:cNvPr>
          <p:cNvSpPr txBox="1"/>
          <p:nvPr>
            <p:custDataLst>
              <p:tags r:id="rId4"/>
            </p:custDataLst>
          </p:nvPr>
        </p:nvSpPr>
        <p:spPr>
          <a:xfrm>
            <a:off x="457200" y="2634968"/>
            <a:ext cx="8229600" cy="1169551"/>
          </a:xfrm>
          <a:prstGeom prst="rect">
            <a:avLst/>
          </a:prstGeom>
          <a:noFill/>
        </p:spPr>
        <p:txBody>
          <a:bodyPr wrap="square" rtlCol="0">
            <a:spAutoFit/>
          </a:bodyPr>
          <a:lstStyle/>
          <a:p>
            <a:pPr marL="344488" indent="-344488">
              <a:spcAft>
                <a:spcPts val="600"/>
              </a:spcAft>
              <a:buClr>
                <a:schemeClr val="tx1"/>
              </a:buClr>
              <a:buFont typeface="Arial" panose="020B0604020202020204" pitchFamily="34" charset="0"/>
              <a:buChar char="•"/>
            </a:pPr>
            <a:r>
              <a:rPr lang="en-US" sz="2000" dirty="0"/>
              <a:t>Testimony</a:t>
            </a:r>
          </a:p>
          <a:p>
            <a:pPr marL="344488" indent="-344488">
              <a:spcAft>
                <a:spcPts val="600"/>
              </a:spcAft>
              <a:buClr>
                <a:schemeClr val="tx1"/>
              </a:buClr>
              <a:buFont typeface="Arial" panose="020B0604020202020204" pitchFamily="34" charset="0"/>
              <a:buChar char="•"/>
            </a:pPr>
            <a:r>
              <a:rPr lang="en-US" sz="2000" dirty="0"/>
              <a:t>Various kinds of documentary proof</a:t>
            </a:r>
          </a:p>
          <a:p>
            <a:pPr marL="344488" indent="-344488">
              <a:spcAft>
                <a:spcPts val="600"/>
              </a:spcAft>
              <a:buClr>
                <a:schemeClr val="tx1"/>
              </a:buClr>
              <a:buFont typeface="Arial" panose="020B0604020202020204" pitchFamily="34" charset="0"/>
              <a:buChar char="•"/>
            </a:pPr>
            <a:r>
              <a:rPr lang="en-US" sz="2000" dirty="0"/>
              <a:t>Medical or field examination reports  </a:t>
            </a:r>
          </a:p>
        </p:txBody>
      </p:sp>
    </p:spTree>
    <p:extLst>
      <p:ext uri="{BB962C8B-B14F-4D97-AF65-F5344CB8AC3E}">
        <p14:creationId xmlns:p14="http://schemas.microsoft.com/office/powerpoint/2010/main" val="70370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Definition of Evidence (Cont.)</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r>
              <a:rPr lang="en-US" dirty="0"/>
              <a:t>Evidence may be: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14</a:t>
            </a:fld>
            <a:endParaRPr lang="en-US" dirty="0"/>
          </a:p>
        </p:txBody>
      </p:sp>
      <p:sp>
        <p:nvSpPr>
          <p:cNvPr id="5" name="TextBox 4">
            <a:extLst>
              <a:ext uri="{FF2B5EF4-FFF2-40B4-BE49-F238E27FC236}">
                <a16:creationId xmlns:a16="http://schemas.microsoft.com/office/drawing/2014/main" id="{E1C0E2CF-E4DF-443E-AD46-AED96F0127B4}"/>
              </a:ext>
            </a:extLst>
          </p:cNvPr>
          <p:cNvSpPr txBox="1"/>
          <p:nvPr>
            <p:custDataLst>
              <p:tags r:id="rId4"/>
            </p:custDataLst>
          </p:nvPr>
        </p:nvSpPr>
        <p:spPr>
          <a:xfrm>
            <a:off x="467032" y="2678411"/>
            <a:ext cx="8229600" cy="784830"/>
          </a:xfrm>
          <a:prstGeom prst="rect">
            <a:avLst/>
          </a:prstGeom>
          <a:noFill/>
        </p:spPr>
        <p:txBody>
          <a:bodyPr wrap="square" rtlCol="0">
            <a:spAutoFit/>
          </a:bodyPr>
          <a:lstStyle/>
          <a:p>
            <a:pPr marL="557213" indent="-271463">
              <a:spcAft>
                <a:spcPts val="600"/>
              </a:spcAft>
              <a:buClr>
                <a:schemeClr val="tx1"/>
              </a:buClr>
              <a:buFont typeface="Arial" panose="020B0604020202020204" pitchFamily="34" charset="0"/>
              <a:buChar char="•"/>
            </a:pPr>
            <a:r>
              <a:rPr lang="en-US" sz="2000" dirty="0"/>
              <a:t>positive, or </a:t>
            </a:r>
          </a:p>
          <a:p>
            <a:pPr marL="557213" indent="-271463">
              <a:spcAft>
                <a:spcPts val="600"/>
              </a:spcAft>
              <a:buClr>
                <a:schemeClr val="tx1"/>
              </a:buClr>
              <a:buFont typeface="Arial" panose="020B0604020202020204" pitchFamily="34" charset="0"/>
              <a:buChar char="•"/>
            </a:pPr>
            <a:r>
              <a:rPr lang="en-US" sz="2000" dirty="0"/>
              <a:t>negative </a:t>
            </a:r>
          </a:p>
        </p:txBody>
      </p:sp>
      <p:sp>
        <p:nvSpPr>
          <p:cNvPr id="6" name="TextBox 5">
            <a:extLst>
              <a:ext uri="{FF2B5EF4-FFF2-40B4-BE49-F238E27FC236}">
                <a16:creationId xmlns:a16="http://schemas.microsoft.com/office/drawing/2014/main" id="{2C34B20E-B204-4985-836A-AAA675646A3B}"/>
              </a:ext>
            </a:extLst>
          </p:cNvPr>
          <p:cNvSpPr txBox="1"/>
          <p:nvPr>
            <p:custDataLst>
              <p:tags r:id="rId5"/>
            </p:custDataLst>
          </p:nvPr>
        </p:nvSpPr>
        <p:spPr>
          <a:xfrm>
            <a:off x="467032" y="3716667"/>
            <a:ext cx="8229600" cy="707886"/>
          </a:xfrm>
          <a:prstGeom prst="rect">
            <a:avLst/>
          </a:prstGeom>
          <a:noFill/>
        </p:spPr>
        <p:txBody>
          <a:bodyPr wrap="square" rtlCol="0">
            <a:spAutoFit/>
          </a:bodyPr>
          <a:lstStyle/>
          <a:p>
            <a:pPr>
              <a:spcAft>
                <a:spcPts val="600"/>
              </a:spcAft>
            </a:pPr>
            <a:r>
              <a:rPr lang="en-US" sz="2000" dirty="0">
                <a:latin typeface="+mj-lt"/>
                <a:ea typeface="Times New Roman"/>
              </a:rPr>
              <a:t>When there is an approximate balance between positive and negative evidence, the evidence is said to be “</a:t>
            </a:r>
            <a:r>
              <a:rPr lang="en-US" sz="2000" b="1" u="sng" dirty="0">
                <a:latin typeface="+mj-lt"/>
                <a:ea typeface="Times New Roman"/>
              </a:rPr>
              <a:t>in equipoise</a:t>
            </a:r>
            <a:r>
              <a:rPr lang="en-US" sz="2000" dirty="0">
                <a:latin typeface="+mj-lt"/>
                <a:ea typeface="Times New Roman"/>
              </a:rPr>
              <a:t>.” </a:t>
            </a:r>
            <a:endParaRPr lang="en-US" sz="2000" dirty="0">
              <a:latin typeface="+mj-lt"/>
            </a:endParaRPr>
          </a:p>
        </p:txBody>
      </p:sp>
    </p:spTree>
    <p:extLst>
      <p:ext uri="{BB962C8B-B14F-4D97-AF65-F5344CB8AC3E}">
        <p14:creationId xmlns:p14="http://schemas.microsoft.com/office/powerpoint/2010/main" val="329523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Development for Evidence</a:t>
            </a:r>
          </a:p>
        </p:txBody>
      </p:sp>
      <p:sp>
        <p:nvSpPr>
          <p:cNvPr id="3" name="Content Placeholder 2"/>
          <p:cNvSpPr>
            <a:spLocks noGrp="1"/>
          </p:cNvSpPr>
          <p:nvPr>
            <p:ph idx="1"/>
            <p:custDataLst>
              <p:tags r:id="rId2"/>
            </p:custDataLst>
          </p:nvPr>
        </p:nvSpPr>
        <p:spPr>
          <a:xfrm>
            <a:off x="457200" y="2057401"/>
            <a:ext cx="8229600" cy="365126"/>
          </a:xfrm>
        </p:spPr>
        <p:txBody>
          <a:bodyPr>
            <a:noAutofit/>
          </a:bodyPr>
          <a:lstStyle/>
          <a:p>
            <a:r>
              <a:rPr lang="en-US" dirty="0"/>
              <a:t>Administrative decisions may or may not require: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
        <p:nvSpPr>
          <p:cNvPr id="5" name="TextBox 4">
            <a:extLst>
              <a:ext uri="{FF2B5EF4-FFF2-40B4-BE49-F238E27FC236}">
                <a16:creationId xmlns:a16="http://schemas.microsoft.com/office/drawing/2014/main" id="{541BD135-0B0B-4499-8F51-59EA0EE541AC}"/>
              </a:ext>
            </a:extLst>
          </p:cNvPr>
          <p:cNvSpPr txBox="1"/>
          <p:nvPr>
            <p:custDataLst>
              <p:tags r:id="rId4"/>
            </p:custDataLst>
          </p:nvPr>
        </p:nvSpPr>
        <p:spPr>
          <a:xfrm>
            <a:off x="481781" y="2477805"/>
            <a:ext cx="8219767" cy="2154436"/>
          </a:xfrm>
          <a:prstGeom prst="rect">
            <a:avLst/>
          </a:prstGeom>
          <a:noFill/>
        </p:spPr>
        <p:txBody>
          <a:bodyPr wrap="square" rtlCol="0">
            <a:spAutoFit/>
          </a:bodyPr>
          <a:lstStyle/>
          <a:p>
            <a:pPr marL="344488" indent="-344488">
              <a:spcAft>
                <a:spcPts val="600"/>
              </a:spcAft>
              <a:buClr>
                <a:schemeClr val="tx1"/>
              </a:buClr>
              <a:buFont typeface="Arial" panose="020B0604020202020204" pitchFamily="34" charset="0"/>
              <a:buChar char="•"/>
            </a:pPr>
            <a:r>
              <a:rPr lang="en-US" sz="2000" dirty="0">
                <a:latin typeface="+mj-lt"/>
              </a:rPr>
              <a:t>development to the claimant for any information not previously provided that is necessary to substantiate the claim </a:t>
            </a:r>
            <a:r>
              <a:rPr lang="en-US" sz="2000" b="1" dirty="0">
                <a:latin typeface="+mj-lt"/>
              </a:rPr>
              <a:t>and/or</a:t>
            </a:r>
            <a:r>
              <a:rPr lang="en-US" sz="2000" dirty="0">
                <a:latin typeface="+mj-lt"/>
              </a:rPr>
              <a:t> </a:t>
            </a:r>
          </a:p>
          <a:p>
            <a:pPr marL="344488" indent="-344488">
              <a:spcAft>
                <a:spcPts val="600"/>
              </a:spcAft>
              <a:buClr>
                <a:schemeClr val="tx1"/>
              </a:buClr>
              <a:buFont typeface="Arial" panose="020B0604020202020204" pitchFamily="34" charset="0"/>
              <a:buChar char="•"/>
            </a:pPr>
            <a:r>
              <a:rPr lang="en-US" sz="2000" dirty="0">
                <a:latin typeface="+mj-lt"/>
              </a:rPr>
              <a:t>a predetermination notice informing claimant of their right to:</a:t>
            </a:r>
          </a:p>
          <a:p>
            <a:pPr marL="855663" lvl="1" indent="-285750">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Present evidence</a:t>
            </a:r>
          </a:p>
          <a:p>
            <a:pPr marL="855663" lvl="1" indent="-285750">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Representation</a:t>
            </a:r>
          </a:p>
          <a:p>
            <a:pPr marL="855663" lvl="1" indent="-285750">
              <a:spcAft>
                <a:spcPts val="600"/>
              </a:spcAft>
              <a:buClr>
                <a:schemeClr val="tx1"/>
              </a:buClr>
              <a:buFont typeface="Arial" panose="020B0604020202020204" pitchFamily="34" charset="0"/>
              <a:buChar char="•"/>
            </a:pPr>
            <a:r>
              <a:rPr lang="en-US" dirty="0">
                <a:latin typeface="+mj-lt"/>
                <a:cs typeface="Times New Roman" panose="02020603050405020304" pitchFamily="18" charset="0"/>
              </a:rPr>
              <a:t>A Hearing  </a:t>
            </a:r>
          </a:p>
        </p:txBody>
      </p:sp>
    </p:spTree>
    <p:extLst>
      <p:ext uri="{BB962C8B-B14F-4D97-AF65-F5344CB8AC3E}">
        <p14:creationId xmlns:p14="http://schemas.microsoft.com/office/powerpoint/2010/main" val="383416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Absence of Evidence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Absence of evidence that supports a claimant’s position is considered negative evidence that must be weighed when making a decision.</a:t>
            </a:r>
            <a:endParaRPr lang="en-US"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1051986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Assigning Weight to Each Piece of Evidence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17</a:t>
            </a:fld>
            <a:endParaRPr lang="en-US" dirty="0"/>
          </a:p>
        </p:txBody>
      </p:sp>
      <p:sp>
        <p:nvSpPr>
          <p:cNvPr id="6" name="Content Placeholder 5">
            <a:extLst>
              <a:ext uri="{FF2B5EF4-FFF2-40B4-BE49-F238E27FC236}">
                <a16:creationId xmlns:a16="http://schemas.microsoft.com/office/drawing/2014/main" id="{DD1927B3-D2D6-4045-9680-9D47E230B7DF}"/>
              </a:ext>
            </a:extLst>
          </p:cNvPr>
          <p:cNvSpPr>
            <a:spLocks noGrp="1"/>
          </p:cNvSpPr>
          <p:nvPr>
            <p:ph idx="1"/>
          </p:nvPr>
        </p:nvSpPr>
        <p:spPr>
          <a:xfrm>
            <a:off x="457200" y="1880498"/>
            <a:ext cx="8229600" cy="3285861"/>
          </a:xfrm>
        </p:spPr>
        <p:txBody>
          <a:bodyPr>
            <a:normAutofit/>
          </a:bodyPr>
          <a:lstStyle/>
          <a:p>
            <a:r>
              <a:rPr lang="en-US" dirty="0"/>
              <a:t>When deciding an issue, decision-makers must first determine the “weight” of each piece of evidence, based on its probative value.</a:t>
            </a:r>
          </a:p>
          <a:p>
            <a:endParaRPr lang="en-US" dirty="0"/>
          </a:p>
          <a:p>
            <a:pPr>
              <a:buClr>
                <a:schemeClr val="tx1"/>
              </a:buClr>
            </a:pPr>
            <a:r>
              <a:rPr lang="en-US" dirty="0"/>
              <a:t>Evidence has probative value if it: </a:t>
            </a:r>
          </a:p>
          <a:p>
            <a:pPr marL="285750" indent="-285750">
              <a:buClr>
                <a:schemeClr val="tx1"/>
              </a:buClr>
              <a:buFont typeface="Arial" panose="020B0604020202020204" pitchFamily="34" charset="0"/>
              <a:buChar char="•"/>
            </a:pPr>
            <a:r>
              <a:rPr lang="en-US" dirty="0"/>
              <a:t>makes a matter material to the determination more or less likely, and</a:t>
            </a:r>
          </a:p>
          <a:p>
            <a:pPr marL="285750" indent="-285750">
              <a:buClr>
                <a:schemeClr val="tx1"/>
              </a:buClr>
              <a:buFont typeface="Arial" panose="020B0604020202020204" pitchFamily="34" charset="0"/>
              <a:buChar char="•"/>
            </a:pPr>
            <a:r>
              <a:rPr lang="en-US" dirty="0"/>
              <a:t>has sufficient weight, either by itself or in combination with other evidence, to persuade the decision maker about a fact. </a:t>
            </a:r>
          </a:p>
          <a:p>
            <a:endParaRPr lang="en-US" dirty="0"/>
          </a:p>
        </p:txBody>
      </p:sp>
    </p:spTree>
    <p:extLst>
      <p:ext uri="{BB962C8B-B14F-4D97-AF65-F5344CB8AC3E}">
        <p14:creationId xmlns:p14="http://schemas.microsoft.com/office/powerpoint/2010/main" val="1917584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Weighing All of the Evidence</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18</a:t>
            </a:fld>
            <a:endParaRPr lang="en-US" dirty="0"/>
          </a:p>
        </p:txBody>
      </p:sp>
      <p:graphicFrame>
        <p:nvGraphicFramePr>
          <p:cNvPr id="5" name="Table 4"/>
          <p:cNvGraphicFramePr>
            <a:graphicFrameLocks noGrp="1"/>
          </p:cNvGraphicFramePr>
          <p:nvPr>
            <p:custDataLst>
              <p:tags r:id="rId3"/>
            </p:custDataLst>
            <p:extLst>
              <p:ext uri="{D42A27DB-BD31-4B8C-83A1-F6EECF244321}">
                <p14:modId xmlns:p14="http://schemas.microsoft.com/office/powerpoint/2010/main" val="638390061"/>
              </p:ext>
            </p:extLst>
          </p:nvPr>
        </p:nvGraphicFramePr>
        <p:xfrm>
          <a:off x="452369" y="2141920"/>
          <a:ext cx="8239261" cy="3313089"/>
        </p:xfrm>
        <a:graphic>
          <a:graphicData uri="http://schemas.openxmlformats.org/drawingml/2006/table">
            <a:tbl>
              <a:tblPr firstRow="1" firstCol="1" bandRow="1">
                <a:tableStyleId>{5C22544A-7EE6-4342-B048-85BDC9FD1C3A}</a:tableStyleId>
              </a:tblPr>
              <a:tblGrid>
                <a:gridCol w="4385258">
                  <a:extLst>
                    <a:ext uri="{9D8B030D-6E8A-4147-A177-3AD203B41FA5}">
                      <a16:colId xmlns:a16="http://schemas.microsoft.com/office/drawing/2014/main" val="20000"/>
                    </a:ext>
                  </a:extLst>
                </a:gridCol>
                <a:gridCol w="3854003">
                  <a:extLst>
                    <a:ext uri="{9D8B030D-6E8A-4147-A177-3AD203B41FA5}">
                      <a16:colId xmlns:a16="http://schemas.microsoft.com/office/drawing/2014/main" val="20001"/>
                    </a:ext>
                  </a:extLst>
                </a:gridCol>
              </a:tblGrid>
              <a:tr h="433914">
                <a:tc>
                  <a:txBody>
                    <a:bodyPr/>
                    <a:lstStyle/>
                    <a:p>
                      <a:pPr marL="0" marR="0" algn="ctr" hangingPunct="0">
                        <a:spcBef>
                          <a:spcPts val="0"/>
                        </a:spcBef>
                        <a:spcAft>
                          <a:spcPts val="0"/>
                        </a:spcAft>
                      </a:pPr>
                      <a:r>
                        <a:rPr lang="en-US" sz="2100" dirty="0">
                          <a:solidFill>
                            <a:schemeClr val="tx1"/>
                          </a:solidFill>
                          <a:effectLst/>
                          <a:latin typeface="+mj-lt"/>
                          <a:cs typeface="Times New Roman" panose="02020603050405020304" pitchFamily="18" charset="0"/>
                        </a:rPr>
                        <a:t>If…</a:t>
                      </a:r>
                      <a:endParaRPr lang="en-US" sz="210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hangingPunct="0">
                        <a:spcBef>
                          <a:spcPts val="0"/>
                        </a:spcBef>
                        <a:spcAft>
                          <a:spcPts val="0"/>
                        </a:spcAft>
                      </a:pPr>
                      <a:r>
                        <a:rPr lang="en-US" sz="2100" dirty="0">
                          <a:solidFill>
                            <a:schemeClr val="tx1"/>
                          </a:solidFill>
                          <a:effectLst/>
                          <a:latin typeface="+mj-lt"/>
                          <a:cs typeface="Times New Roman" panose="02020603050405020304" pitchFamily="18" charset="0"/>
                        </a:rPr>
                        <a:t>Then…</a:t>
                      </a:r>
                      <a:endParaRPr lang="en-US" sz="210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2020">
                <a:tc>
                  <a:txBody>
                    <a:bodyPr/>
                    <a:lstStyle/>
                    <a:p>
                      <a:pPr marL="0" marR="0" hangingPunct="0">
                        <a:spcBef>
                          <a:spcPts val="0"/>
                        </a:spcBef>
                        <a:spcAft>
                          <a:spcPts val="0"/>
                        </a:spcAft>
                      </a:pPr>
                      <a:r>
                        <a:rPr lang="en-US" sz="2000" b="0" dirty="0">
                          <a:solidFill>
                            <a:schemeClr val="tx1"/>
                          </a:solidFill>
                          <a:effectLst/>
                          <a:latin typeface="+mj-lt"/>
                          <a:cs typeface="Times New Roman" panose="02020603050405020304" pitchFamily="18" charset="0"/>
                        </a:rPr>
                        <a:t>a majority of the evidence is positive</a:t>
                      </a:r>
                      <a:endParaRPr lang="en-US" sz="2000" b="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hangingPunct="0">
                        <a:spcBef>
                          <a:spcPts val="0"/>
                        </a:spcBef>
                        <a:spcAft>
                          <a:spcPts val="0"/>
                        </a:spcAft>
                      </a:pPr>
                      <a:r>
                        <a:rPr lang="en-US" sz="2000" dirty="0">
                          <a:solidFill>
                            <a:schemeClr val="tx1"/>
                          </a:solidFill>
                          <a:effectLst/>
                          <a:latin typeface="+mj-lt"/>
                          <a:cs typeface="Times New Roman" panose="02020603050405020304" pitchFamily="18" charset="0"/>
                        </a:rPr>
                        <a:t>decide in the claimant’s favor.</a:t>
                      </a:r>
                      <a:endParaRPr lang="en-US" sz="200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5083">
                <a:tc>
                  <a:txBody>
                    <a:bodyPr/>
                    <a:lstStyle/>
                    <a:p>
                      <a:pPr marL="0" marR="0" hangingPunct="0">
                        <a:spcBef>
                          <a:spcPts val="0"/>
                        </a:spcBef>
                        <a:spcAft>
                          <a:spcPts val="0"/>
                        </a:spcAft>
                      </a:pPr>
                      <a:r>
                        <a:rPr lang="en-US" sz="2000" b="0" dirty="0">
                          <a:solidFill>
                            <a:schemeClr val="tx1"/>
                          </a:solidFill>
                          <a:effectLst/>
                          <a:latin typeface="+mj-lt"/>
                          <a:cs typeface="Times New Roman" panose="02020603050405020304" pitchFamily="18" charset="0"/>
                        </a:rPr>
                        <a:t>a majority of the evidence is negative </a:t>
                      </a:r>
                      <a:endParaRPr lang="en-US" sz="2000" b="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hangingPunct="0">
                        <a:spcBef>
                          <a:spcPts val="0"/>
                        </a:spcBef>
                        <a:spcAft>
                          <a:spcPts val="0"/>
                        </a:spcAft>
                      </a:pPr>
                      <a:r>
                        <a:rPr lang="en-US" sz="2000" dirty="0">
                          <a:solidFill>
                            <a:schemeClr val="tx1"/>
                          </a:solidFill>
                          <a:effectLst/>
                          <a:latin typeface="+mj-lt"/>
                          <a:cs typeface="Times New Roman" panose="02020603050405020304" pitchFamily="18" charset="0"/>
                        </a:rPr>
                        <a:t>decide against the claimant.</a:t>
                      </a:r>
                      <a:endParaRPr lang="en-US" sz="200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792072">
                <a:tc>
                  <a:txBody>
                    <a:bodyPr/>
                    <a:lstStyle/>
                    <a:p>
                      <a:pPr marL="0" marR="0" hangingPunct="0">
                        <a:spcBef>
                          <a:spcPts val="0"/>
                        </a:spcBef>
                        <a:spcAft>
                          <a:spcPts val="0"/>
                        </a:spcAft>
                      </a:pPr>
                      <a:r>
                        <a:rPr lang="en-US" sz="2000" b="0" dirty="0">
                          <a:solidFill>
                            <a:schemeClr val="tx1"/>
                          </a:solidFill>
                          <a:effectLst/>
                          <a:latin typeface="+mj-lt"/>
                          <a:cs typeface="Times New Roman" panose="02020603050405020304" pitchFamily="18" charset="0"/>
                        </a:rPr>
                        <a:t>the evidence for and against the claimant’s position is in equipoise (evidence is equally positive and negative)</a:t>
                      </a:r>
                      <a:endParaRPr lang="en-US" sz="2000" b="0" dirty="0">
                        <a:solidFill>
                          <a:schemeClr val="tx1"/>
                        </a:solidFill>
                        <a:effectLst/>
                        <a:latin typeface="+mj-lt"/>
                        <a:ea typeface="Times New Roman"/>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hangingPunct="0">
                        <a:spcBef>
                          <a:spcPts val="0"/>
                        </a:spcBef>
                        <a:spcAft>
                          <a:spcPts val="0"/>
                        </a:spcAft>
                      </a:pPr>
                      <a:r>
                        <a:rPr lang="en-US" sz="2000" dirty="0">
                          <a:solidFill>
                            <a:schemeClr val="tx1"/>
                          </a:solidFill>
                          <a:effectLst/>
                          <a:latin typeface="+mj-lt"/>
                          <a:cs typeface="Times New Roman" panose="02020603050405020304" pitchFamily="18" charset="0"/>
                        </a:rPr>
                        <a:t>resolve reasonable doubt in the claimant’s favor.  </a:t>
                      </a:r>
                    </a:p>
                    <a:p>
                      <a:pPr marL="0" marR="0" hangingPunct="0">
                        <a:spcBef>
                          <a:spcPts val="0"/>
                        </a:spcBef>
                        <a:spcAft>
                          <a:spcPts val="0"/>
                        </a:spcAft>
                      </a:pPr>
                      <a:r>
                        <a:rPr lang="en-US" sz="2000" dirty="0">
                          <a:solidFill>
                            <a:schemeClr val="tx1"/>
                          </a:solidFill>
                          <a:effectLst/>
                          <a:latin typeface="+mj-lt"/>
                          <a:cs typeface="Times New Roman" panose="02020603050405020304"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Evidence Thresholds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A preponderance of the evidence exists if the evidence is not in equipoise, which means it is not evenly balanced both for and against the fact or proposition at issue. When there is a fair preponderance of the evidence, one side clearly outweighs the other.</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379368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Purpose of Lesson</a:t>
            </a:r>
          </a:p>
        </p:txBody>
      </p:sp>
      <p:sp>
        <p:nvSpPr>
          <p:cNvPr id="3" name="Content Placeholder 2"/>
          <p:cNvSpPr>
            <a:spLocks noGrp="1"/>
          </p:cNvSpPr>
          <p:nvPr>
            <p:ph idx="1"/>
            <p:custDataLst>
              <p:tags r:id="rId2"/>
            </p:custDataLst>
          </p:nvPr>
        </p:nvSpPr>
        <p:spPr>
          <a:xfrm>
            <a:off x="457200" y="1880498"/>
            <a:ext cx="8229600" cy="4186408"/>
          </a:xfrm>
        </p:spPr>
        <p:txBody>
          <a:bodyPr>
            <a:noAutofit/>
          </a:bodyPr>
          <a:lstStyle/>
          <a:p>
            <a:pPr marL="0" indent="0" hangingPunct="0">
              <a:buNone/>
            </a:pPr>
            <a:r>
              <a:rPr lang="en-US" dirty="0"/>
              <a:t>As a Veterans Service Representative (VSR), part of your job will be to create administrative decisions for certain issues.  You must satisfy all of the Objectives discussed on the next slide, and be able to find the appropriate instructions in the Manual, to complete them successfully.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3146844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Reasonable Doubt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In most cases, when the evidence for and against a claimant’s position is in equipoise, VA resolves reasonable doubt as to the claimant’s entitlement in their favor.</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59600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2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21</a:t>
            </a:fld>
            <a:endParaRPr lang="en-US" dirty="0"/>
          </a:p>
        </p:txBody>
      </p:sp>
      <p:sp>
        <p:nvSpPr>
          <p:cNvPr id="6" name="Content Placeholder 5">
            <a:extLst>
              <a:ext uri="{FF2B5EF4-FFF2-40B4-BE49-F238E27FC236}">
                <a16:creationId xmlns:a16="http://schemas.microsoft.com/office/drawing/2014/main" id="{C09B6B30-AE94-4F3C-8203-D577B1691C02}"/>
              </a:ext>
            </a:extLst>
          </p:cNvPr>
          <p:cNvSpPr>
            <a:spLocks noGrp="1"/>
          </p:cNvSpPr>
          <p:nvPr>
            <p:ph idx="1"/>
          </p:nvPr>
        </p:nvSpPr>
        <p:spPr/>
        <p:txBody>
          <a:bodyPr/>
          <a:lstStyle/>
          <a:p>
            <a:r>
              <a:rPr lang="en-US" dirty="0"/>
              <a:t>In your own words, define “equipoise”:</a:t>
            </a:r>
          </a:p>
          <a:p>
            <a:endParaRPr lang="en-US" dirty="0"/>
          </a:p>
          <a:p>
            <a:endParaRPr lang="en-US" dirty="0"/>
          </a:p>
          <a:p>
            <a:endParaRPr lang="en-US" dirty="0"/>
          </a:p>
          <a:p>
            <a:r>
              <a:rPr lang="en-US" dirty="0"/>
              <a:t>VA resolves reasonable doubt in whose favor?</a:t>
            </a:r>
          </a:p>
        </p:txBody>
      </p:sp>
    </p:spTree>
    <p:extLst>
      <p:ext uri="{BB962C8B-B14F-4D97-AF65-F5344CB8AC3E}">
        <p14:creationId xmlns:p14="http://schemas.microsoft.com/office/powerpoint/2010/main" val="4105538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2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22</a:t>
            </a:fld>
            <a:endParaRPr lang="en-US" dirty="0"/>
          </a:p>
        </p:txBody>
      </p:sp>
      <p:sp>
        <p:nvSpPr>
          <p:cNvPr id="6" name="Content Placeholder 5">
            <a:extLst>
              <a:ext uri="{FF2B5EF4-FFF2-40B4-BE49-F238E27FC236}">
                <a16:creationId xmlns:a16="http://schemas.microsoft.com/office/drawing/2014/main" id="{C09B6B30-AE94-4F3C-8203-D577B1691C02}"/>
              </a:ext>
            </a:extLst>
          </p:cNvPr>
          <p:cNvSpPr>
            <a:spLocks noGrp="1"/>
          </p:cNvSpPr>
          <p:nvPr>
            <p:ph idx="1"/>
          </p:nvPr>
        </p:nvSpPr>
        <p:spPr/>
        <p:txBody>
          <a:bodyPr/>
          <a:lstStyle/>
          <a:p>
            <a:r>
              <a:rPr lang="en-US" dirty="0"/>
              <a:t>In your own words, define “equipoise”:</a:t>
            </a:r>
          </a:p>
          <a:p>
            <a:r>
              <a:rPr lang="en-US" dirty="0">
                <a:solidFill>
                  <a:srgbClr val="008000"/>
                </a:solidFill>
                <a:ea typeface="Times New Roman"/>
              </a:rPr>
              <a:t>When there is an approximate balance between positive and negative evidence.</a:t>
            </a:r>
          </a:p>
          <a:p>
            <a:endParaRPr lang="en-US" dirty="0"/>
          </a:p>
          <a:p>
            <a:r>
              <a:rPr lang="en-US" dirty="0"/>
              <a:t>VA resolves reasonable doubt in whose favor?</a:t>
            </a:r>
          </a:p>
          <a:p>
            <a:r>
              <a:rPr lang="en-US" dirty="0">
                <a:solidFill>
                  <a:srgbClr val="008000"/>
                </a:solidFill>
              </a:rPr>
              <a:t>The claimant’s.</a:t>
            </a:r>
          </a:p>
        </p:txBody>
      </p:sp>
    </p:spTree>
    <p:extLst>
      <p:ext uri="{BB962C8B-B14F-4D97-AF65-F5344CB8AC3E}">
        <p14:creationId xmlns:p14="http://schemas.microsoft.com/office/powerpoint/2010/main" val="3896863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3: Documenting Administrative Decisions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23</a:t>
            </a:fld>
            <a:endParaRPr lang="en-US" dirty="0"/>
          </a:p>
        </p:txBody>
      </p:sp>
      <p:sp>
        <p:nvSpPr>
          <p:cNvPr id="6" name="Content Placeholder 5">
            <a:extLst>
              <a:ext uri="{FF2B5EF4-FFF2-40B4-BE49-F238E27FC236}">
                <a16:creationId xmlns:a16="http://schemas.microsoft.com/office/drawing/2014/main" id="{C09B6B30-AE94-4F3C-8203-D577B1691C0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054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Format for Documenting Administrative Decisions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The format depends on the kind of administrative decision.  </a:t>
            </a:r>
          </a:p>
          <a:p>
            <a:endParaRPr lang="en-US" dirty="0"/>
          </a:p>
          <a:p>
            <a:r>
              <a:rPr lang="en-US" dirty="0"/>
              <a:t>Look up M21-1, Part III, Subpart v, 1.A.3.b, Format for Documenting Administrative Decisions, and discuss the different formats.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24</a:t>
            </a:fld>
            <a:endParaRPr lang="en-US" dirty="0"/>
          </a:p>
        </p:txBody>
      </p:sp>
    </p:spTree>
    <p:extLst>
      <p:ext uri="{BB962C8B-B14F-4D97-AF65-F5344CB8AC3E}">
        <p14:creationId xmlns:p14="http://schemas.microsoft.com/office/powerpoint/2010/main" val="504551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Required Elements of Administrative Decisions</a:t>
            </a:r>
          </a:p>
        </p:txBody>
      </p:sp>
      <p:sp>
        <p:nvSpPr>
          <p:cNvPr id="3" name="Content Placeholder 2"/>
          <p:cNvSpPr>
            <a:spLocks noGrp="1"/>
          </p:cNvSpPr>
          <p:nvPr>
            <p:ph idx="1"/>
            <p:custDataLst>
              <p:tags r:id="rId2"/>
            </p:custDataLst>
          </p:nvPr>
        </p:nvSpPr>
        <p:spPr>
          <a:xfrm>
            <a:off x="457200" y="2057401"/>
            <a:ext cx="8229600" cy="365126"/>
          </a:xfrm>
        </p:spPr>
        <p:txBody>
          <a:bodyPr>
            <a:normAutofit fontScale="92500" lnSpcReduction="10000"/>
          </a:bodyPr>
          <a:lstStyle/>
          <a:p>
            <a:r>
              <a:rPr lang="en-US" dirty="0"/>
              <a:t>Administrative decisions must include: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25</a:t>
            </a:fld>
            <a:endParaRPr lang="en-US" dirty="0"/>
          </a:p>
        </p:txBody>
      </p:sp>
      <p:sp>
        <p:nvSpPr>
          <p:cNvPr id="5" name="TextBox 4">
            <a:extLst>
              <a:ext uri="{FF2B5EF4-FFF2-40B4-BE49-F238E27FC236}">
                <a16:creationId xmlns:a16="http://schemas.microsoft.com/office/drawing/2014/main" id="{910D672A-DAA6-47B0-840C-85CCBA183B5E}"/>
              </a:ext>
            </a:extLst>
          </p:cNvPr>
          <p:cNvSpPr txBox="1"/>
          <p:nvPr>
            <p:custDataLst>
              <p:tags r:id="rId4"/>
            </p:custDataLst>
          </p:nvPr>
        </p:nvSpPr>
        <p:spPr>
          <a:xfrm>
            <a:off x="462116" y="2649922"/>
            <a:ext cx="8259097" cy="3400931"/>
          </a:xfrm>
          <a:prstGeom prst="rect">
            <a:avLst/>
          </a:prstGeom>
          <a:noFill/>
        </p:spPr>
        <p:txBody>
          <a:bodyPr wrap="square" rtlCol="0">
            <a:spAutoFit/>
          </a:bodyPr>
          <a:lstStyle/>
          <a:p>
            <a:pPr marL="747713" indent="-285750">
              <a:spcAft>
                <a:spcPts val="600"/>
              </a:spcAft>
              <a:buClr>
                <a:schemeClr val="tx1"/>
              </a:buClr>
              <a:buFont typeface="Arial" panose="020B0604020202020204" pitchFamily="34" charset="0"/>
              <a:buChar char="•"/>
            </a:pPr>
            <a:r>
              <a:rPr lang="en-US" sz="2000" dirty="0"/>
              <a:t>Issue adjudicated</a:t>
            </a:r>
          </a:p>
          <a:p>
            <a:pPr marL="747713" indent="-285750">
              <a:spcAft>
                <a:spcPts val="600"/>
              </a:spcAft>
              <a:buClr>
                <a:schemeClr val="tx1"/>
              </a:buClr>
              <a:buFont typeface="Arial" panose="020B0604020202020204" pitchFamily="34" charset="0"/>
              <a:buChar char="•"/>
            </a:pPr>
            <a:r>
              <a:rPr lang="en-US" sz="2000" dirty="0"/>
              <a:t>Evidence considered</a:t>
            </a:r>
          </a:p>
          <a:p>
            <a:pPr marL="747713" indent="-285750">
              <a:spcAft>
                <a:spcPts val="600"/>
              </a:spcAft>
              <a:buClr>
                <a:schemeClr val="tx1"/>
              </a:buClr>
              <a:buFont typeface="Arial" panose="020B0604020202020204" pitchFamily="34" charset="0"/>
              <a:buChar char="•"/>
            </a:pPr>
            <a:r>
              <a:rPr lang="en-US" sz="2000" dirty="0"/>
              <a:t>Applicable Laws and Regulations</a:t>
            </a:r>
          </a:p>
          <a:p>
            <a:pPr marL="747713" indent="-285750">
              <a:spcAft>
                <a:spcPts val="600"/>
              </a:spcAft>
              <a:buClr>
                <a:schemeClr val="tx1"/>
              </a:buClr>
              <a:buFont typeface="Arial" panose="020B0604020202020204" pitchFamily="34" charset="0"/>
              <a:buChar char="•"/>
            </a:pPr>
            <a:r>
              <a:rPr lang="en-US" sz="2000" dirty="0"/>
              <a:t>Decision</a:t>
            </a:r>
          </a:p>
          <a:p>
            <a:pPr marL="747713" indent="-285750">
              <a:spcAft>
                <a:spcPts val="600"/>
              </a:spcAft>
              <a:buClr>
                <a:schemeClr val="tx1"/>
              </a:buClr>
              <a:buFont typeface="Arial" panose="020B0604020202020204" pitchFamily="34" charset="0"/>
              <a:buChar char="•"/>
            </a:pPr>
            <a:r>
              <a:rPr lang="en-US" sz="2000" dirty="0"/>
              <a:t>Reasons and Bases</a:t>
            </a:r>
          </a:p>
          <a:p>
            <a:pPr marL="747713" indent="-285750">
              <a:spcAft>
                <a:spcPts val="600"/>
              </a:spcAft>
              <a:buClr>
                <a:schemeClr val="tx1"/>
              </a:buClr>
              <a:buFont typeface="Arial" panose="020B0604020202020204" pitchFamily="34" charset="0"/>
              <a:buChar char="•"/>
            </a:pPr>
            <a:r>
              <a:rPr lang="en-US" sz="2000" dirty="0"/>
              <a:t>Favorable Findings (if outcome is unfavorable)</a:t>
            </a:r>
          </a:p>
          <a:p>
            <a:pPr marL="747713" indent="-285750">
              <a:spcAft>
                <a:spcPts val="600"/>
              </a:spcAft>
              <a:buClr>
                <a:schemeClr val="tx1"/>
              </a:buClr>
              <a:buFont typeface="Arial" panose="020B0604020202020204" pitchFamily="34" charset="0"/>
              <a:buChar char="•"/>
            </a:pPr>
            <a:r>
              <a:rPr lang="en-US" sz="2000" dirty="0"/>
              <a:t>Identification of the elements(s) required to grant the claim that were not met (if outcome is unfavorable)</a:t>
            </a:r>
          </a:p>
          <a:p>
            <a:pPr marL="747713" indent="-285750">
              <a:spcAft>
                <a:spcPts val="600"/>
              </a:spcAft>
              <a:buClr>
                <a:schemeClr val="tx1"/>
              </a:buClr>
              <a:buFont typeface="Arial" panose="020B0604020202020204" pitchFamily="34" charset="0"/>
              <a:buChar char="•"/>
            </a:pPr>
            <a:endParaRPr lang="en-US" sz="2000" dirty="0">
              <a:solidFill>
                <a:srgbClr val="FF0000"/>
              </a:solidFill>
            </a:endParaRPr>
          </a:p>
        </p:txBody>
      </p:sp>
    </p:spTree>
    <p:extLst>
      <p:ext uri="{BB962C8B-B14F-4D97-AF65-F5344CB8AC3E}">
        <p14:creationId xmlns:p14="http://schemas.microsoft.com/office/powerpoint/2010/main" val="207054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Attach Administrative Decision to Notification Letter</a:t>
            </a:r>
          </a:p>
        </p:txBody>
      </p:sp>
      <p:sp>
        <p:nvSpPr>
          <p:cNvPr id="3" name="Content Placeholder 2"/>
          <p:cNvSpPr>
            <a:spLocks noGrp="1"/>
          </p:cNvSpPr>
          <p:nvPr>
            <p:ph idx="1"/>
            <p:custDataLst>
              <p:tags r:id="rId2"/>
            </p:custDataLst>
          </p:nvPr>
        </p:nvSpPr>
        <p:spPr>
          <a:xfrm>
            <a:off x="457200" y="2057401"/>
            <a:ext cx="8229600" cy="3235568"/>
          </a:xfrm>
        </p:spPr>
        <p:txBody>
          <a:bodyPr>
            <a:normAutofit/>
          </a:bodyPr>
          <a:lstStyle/>
          <a:p>
            <a:r>
              <a:rPr lang="en-US" dirty="0"/>
              <a:t>When issuing a decision notice regarding an administrative decision, claims processors must attach a copy of the administrative decision to the decision notice for the claimant’s review, unless superseded by instructions specific to the particular type of administrative decision.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337898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3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27</a:t>
            </a:fld>
            <a:endParaRPr lang="en-US" dirty="0"/>
          </a:p>
        </p:txBody>
      </p:sp>
      <p:sp>
        <p:nvSpPr>
          <p:cNvPr id="6" name="Content Placeholder 5">
            <a:extLst>
              <a:ext uri="{FF2B5EF4-FFF2-40B4-BE49-F238E27FC236}">
                <a16:creationId xmlns:a16="http://schemas.microsoft.com/office/drawing/2014/main" id="{C09B6B30-AE94-4F3C-8203-D577B1691C02}"/>
              </a:ext>
            </a:extLst>
          </p:cNvPr>
          <p:cNvSpPr>
            <a:spLocks noGrp="1"/>
          </p:cNvSpPr>
          <p:nvPr>
            <p:ph idx="1"/>
          </p:nvPr>
        </p:nvSpPr>
        <p:spPr/>
        <p:txBody>
          <a:bodyPr/>
          <a:lstStyle/>
          <a:p>
            <a:r>
              <a:rPr lang="en-US" dirty="0"/>
              <a:t>What is the Manual reference that provides the format we use for a Character of Discharge (COD) administrative decision?</a:t>
            </a:r>
          </a:p>
          <a:p>
            <a:endParaRPr lang="en-US" dirty="0"/>
          </a:p>
          <a:p>
            <a:endParaRPr lang="en-US" dirty="0"/>
          </a:p>
          <a:p>
            <a:r>
              <a:rPr lang="en-US" dirty="0"/>
              <a:t>Do we always have to list the Favorable Findings in an administrative decision?</a:t>
            </a:r>
          </a:p>
          <a:p>
            <a:endParaRPr lang="en-US" dirty="0"/>
          </a:p>
          <a:p>
            <a:endParaRPr lang="en-US" dirty="0"/>
          </a:p>
          <a:p>
            <a:endParaRPr lang="en-US" dirty="0"/>
          </a:p>
        </p:txBody>
      </p:sp>
    </p:spTree>
    <p:extLst>
      <p:ext uri="{BB962C8B-B14F-4D97-AF65-F5344CB8AC3E}">
        <p14:creationId xmlns:p14="http://schemas.microsoft.com/office/powerpoint/2010/main" val="78409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3 Knowledge Check</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28</a:t>
            </a:fld>
            <a:endParaRPr lang="en-US" dirty="0"/>
          </a:p>
        </p:txBody>
      </p:sp>
      <p:sp>
        <p:nvSpPr>
          <p:cNvPr id="6" name="Content Placeholder 5">
            <a:extLst>
              <a:ext uri="{FF2B5EF4-FFF2-40B4-BE49-F238E27FC236}">
                <a16:creationId xmlns:a16="http://schemas.microsoft.com/office/drawing/2014/main" id="{C09B6B30-AE94-4F3C-8203-D577B1691C02}"/>
              </a:ext>
            </a:extLst>
          </p:cNvPr>
          <p:cNvSpPr>
            <a:spLocks noGrp="1"/>
          </p:cNvSpPr>
          <p:nvPr>
            <p:ph idx="1"/>
          </p:nvPr>
        </p:nvSpPr>
        <p:spPr/>
        <p:txBody>
          <a:bodyPr/>
          <a:lstStyle/>
          <a:p>
            <a:r>
              <a:rPr lang="en-US" dirty="0"/>
              <a:t>What is the Manual reference that provides the template we use for a Character of Discharge (COD) administrative decision?</a:t>
            </a:r>
          </a:p>
          <a:p>
            <a:r>
              <a:rPr lang="en-US" dirty="0">
                <a:solidFill>
                  <a:srgbClr val="008000"/>
                </a:solidFill>
              </a:rPr>
              <a:t>M21-1, Part III, Subpart v, 1.B.1.l</a:t>
            </a:r>
          </a:p>
          <a:p>
            <a:endParaRPr lang="en-US" dirty="0"/>
          </a:p>
          <a:p>
            <a:r>
              <a:rPr lang="en-US" dirty="0"/>
              <a:t>Do we always have to list the Favorable Findings in an administrative decision?</a:t>
            </a:r>
          </a:p>
          <a:p>
            <a:r>
              <a:rPr lang="en-US" dirty="0">
                <a:solidFill>
                  <a:srgbClr val="008000"/>
                </a:solidFill>
              </a:rPr>
              <a:t>No.</a:t>
            </a:r>
          </a:p>
          <a:p>
            <a:endParaRPr lang="en-US" dirty="0"/>
          </a:p>
          <a:p>
            <a:endParaRPr lang="en-US" dirty="0"/>
          </a:p>
          <a:p>
            <a:endParaRPr lang="en-US" dirty="0"/>
          </a:p>
        </p:txBody>
      </p:sp>
    </p:spTree>
    <p:extLst>
      <p:ext uri="{BB962C8B-B14F-4D97-AF65-F5344CB8AC3E}">
        <p14:creationId xmlns:p14="http://schemas.microsoft.com/office/powerpoint/2010/main" val="371796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B9A958-A09F-4CD4-83E2-CFD8D135AA6D}"/>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29</a:t>
            </a:fld>
            <a:endParaRPr lang="en-US" dirty="0"/>
          </a:p>
        </p:txBody>
      </p:sp>
    </p:spTree>
    <p:extLst>
      <p:ext uri="{BB962C8B-B14F-4D97-AF65-F5344CB8AC3E}">
        <p14:creationId xmlns:p14="http://schemas.microsoft.com/office/powerpoint/2010/main" val="315659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1880498"/>
            <a:ext cx="8229600" cy="4093265"/>
          </a:xfrm>
        </p:spPr>
        <p:txBody>
          <a:bodyPr/>
          <a:lstStyle/>
          <a:p>
            <a:pPr marL="0" indent="0" hangingPunct="0">
              <a:buNone/>
            </a:pPr>
            <a:r>
              <a:rPr lang="en-US" dirty="0"/>
              <a:t>You should be able to:</a:t>
            </a:r>
          </a:p>
          <a:p>
            <a:pPr marL="225425" indent="-225425" hangingPunct="0"/>
            <a:r>
              <a:rPr lang="en-US" dirty="0"/>
              <a:t>Recall what makes an administrative decision different </a:t>
            </a:r>
          </a:p>
          <a:p>
            <a:pPr marL="225425" indent="-225425" hangingPunct="0"/>
            <a:r>
              <a:rPr lang="en-US" dirty="0">
                <a:latin typeface="+mj-lt"/>
                <a:ea typeface="Times New Roman"/>
              </a:rPr>
              <a:t>Identify claims requiring an administrative decision</a:t>
            </a:r>
          </a:p>
          <a:p>
            <a:pPr marL="225425" indent="-225425" hangingPunct="0"/>
            <a:r>
              <a:rPr lang="en-US" dirty="0"/>
              <a:t>State who can prepare, and who must approve, administrative decisions</a:t>
            </a:r>
          </a:p>
          <a:p>
            <a:pPr lvl="0" hangingPunct="0"/>
            <a:r>
              <a:rPr lang="en-US" dirty="0"/>
              <a:t>Recall kinds of evidence used in administrative decisions and that development may be necessary </a:t>
            </a:r>
          </a:p>
          <a:p>
            <a:pPr marL="225425" indent="-225425" hangingPunct="0"/>
            <a:r>
              <a:rPr lang="en-US" dirty="0">
                <a:latin typeface="+mj-lt"/>
                <a:ea typeface="Times New Roman"/>
              </a:rPr>
              <a:t>Explain the weight of evidence and reasonable doubt rules</a:t>
            </a:r>
          </a:p>
          <a:p>
            <a:pPr marL="225425" indent="-225425" hangingPunct="0"/>
            <a:r>
              <a:rPr lang="en-US" dirty="0"/>
              <a:t>Match the proper format to the kind of administrative decision</a:t>
            </a:r>
            <a:endParaRPr lang="en-US" dirty="0">
              <a:latin typeface="+mj-lt"/>
              <a:ea typeface="Times New Roman"/>
            </a:endParaRPr>
          </a:p>
          <a:p>
            <a:pPr marL="225425" indent="-225425" hangingPunct="0"/>
            <a:r>
              <a:rPr lang="en-US" dirty="0">
                <a:latin typeface="+mj-lt"/>
                <a:ea typeface="Times New Roman"/>
              </a:rPr>
              <a:t>Identify the elements required in an administrative decision</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703920"/>
            <a:ext cx="8229600" cy="4362986"/>
          </a:xfrm>
        </p:spPr>
        <p:txBody>
          <a:bodyPr>
            <a:noAutofit/>
          </a:bodyPr>
          <a:lstStyle/>
          <a:p>
            <a:pPr hangingPunct="0"/>
            <a:r>
              <a:rPr lang="en-US" sz="1700" dirty="0"/>
              <a:t>38 U.S.C. 501, Rules and regulations</a:t>
            </a:r>
          </a:p>
          <a:p>
            <a:pPr hangingPunct="0"/>
            <a:r>
              <a:rPr lang="en-US" sz="1700" dirty="0"/>
              <a:t>38 U.S.C. 5103, Notice to claimants of required information and evidence</a:t>
            </a:r>
          </a:p>
          <a:p>
            <a:pPr hangingPunct="0"/>
            <a:r>
              <a:rPr lang="en-US" sz="1700" dirty="0"/>
              <a:t>38 U.S.C. 5104, Decisions and notices of decisions</a:t>
            </a:r>
          </a:p>
          <a:p>
            <a:pPr hangingPunct="0"/>
            <a:r>
              <a:rPr lang="en-US" sz="1700" dirty="0"/>
              <a:t>38 CFR 3.100, Delegations of authority</a:t>
            </a:r>
          </a:p>
          <a:p>
            <a:pPr hangingPunct="0"/>
            <a:r>
              <a:rPr lang="en-US" sz="1700" dirty="0"/>
              <a:t>38 CFR 3.102, Reasonable doubt</a:t>
            </a:r>
          </a:p>
          <a:p>
            <a:pPr hangingPunct="0"/>
            <a:r>
              <a:rPr lang="en-US" sz="1700" dirty="0"/>
              <a:t>38 CFR 3.103, Procedural due process and other rights</a:t>
            </a:r>
          </a:p>
          <a:p>
            <a:pPr hangingPunct="0"/>
            <a:r>
              <a:rPr lang="en-US" sz="1700" dirty="0"/>
              <a:t>38 CFR 3.104, Binding nature of decisions</a:t>
            </a:r>
          </a:p>
          <a:p>
            <a:pPr hangingPunct="0"/>
            <a:r>
              <a:rPr lang="en-US" sz="1700" dirty="0"/>
              <a:t>38 CFR 3.105, Revision of decisions</a:t>
            </a:r>
          </a:p>
          <a:p>
            <a:pPr hangingPunct="0"/>
            <a:r>
              <a:rPr lang="en-US" sz="1700" dirty="0"/>
              <a:t>38 CFR 3.109, Time limit</a:t>
            </a:r>
          </a:p>
          <a:p>
            <a:pPr hangingPunct="0"/>
            <a:r>
              <a:rPr lang="en-US" sz="1700" dirty="0"/>
              <a:t>38 CFR 3.159, Department of Veterans Affairs assistance in developing claims</a:t>
            </a:r>
          </a:p>
          <a:p>
            <a:pPr hangingPunct="0"/>
            <a:r>
              <a:rPr lang="en-US" sz="1700" dirty="0"/>
              <a:t>38 CFR 3.160, Status of claims</a:t>
            </a:r>
          </a:p>
          <a:p>
            <a:pPr hangingPunct="0"/>
            <a:r>
              <a:rPr lang="en-US" sz="1700" dirty="0"/>
              <a:t>M21-1, Part III, Subpart v, 1, Administrative Decisions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Topic 1: General Information on Administrative Decisions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61584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What is an Administrative Decision?</a:t>
            </a:r>
          </a:p>
        </p:txBody>
      </p:sp>
      <p:sp>
        <p:nvSpPr>
          <p:cNvPr id="3" name="Content Placeholder 2"/>
          <p:cNvSpPr>
            <a:spLocks noGrp="1"/>
          </p:cNvSpPr>
          <p:nvPr>
            <p:ph idx="1"/>
            <p:custDataLst>
              <p:tags r:id="rId2"/>
            </p:custDataLst>
          </p:nvPr>
        </p:nvSpPr>
        <p:spPr>
          <a:xfrm>
            <a:off x="457200" y="1880498"/>
            <a:ext cx="8229600" cy="4186408"/>
          </a:xfrm>
        </p:spPr>
        <p:txBody>
          <a:bodyPr>
            <a:noAutofit/>
          </a:bodyPr>
          <a:lstStyle/>
          <a:p>
            <a:pPr marL="0" indent="0" hangingPunct="0">
              <a:buNone/>
            </a:pPr>
            <a:r>
              <a:rPr lang="en-US" dirty="0"/>
              <a:t>Some issues require additional documentation in a specialized format (the administrative decision) that details how we made our decision.  Depending on the issue, they may also require special development for relevant evidence.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52300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Examples of Issues Requiring an Administrative Decision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25425" indent="-225425">
              <a:lnSpc>
                <a:spcPct val="110000"/>
              </a:lnSpc>
              <a:buFont typeface="Arial" panose="020B0604020202020204" pitchFamily="34" charset="0"/>
              <a:buChar char="•"/>
            </a:pPr>
            <a:r>
              <a:rPr lang="en-US" dirty="0"/>
              <a:t>Character of Discharge (COD)</a:t>
            </a:r>
          </a:p>
          <a:p>
            <a:pPr marL="225425" indent="-225425">
              <a:lnSpc>
                <a:spcPct val="110000"/>
              </a:lnSpc>
            </a:pPr>
            <a:r>
              <a:rPr lang="en-US" dirty="0"/>
              <a:t>Apportionments</a:t>
            </a:r>
          </a:p>
          <a:p>
            <a:pPr marL="225425" indent="-225425">
              <a:lnSpc>
                <a:spcPct val="110000"/>
              </a:lnSpc>
              <a:buFont typeface="Arial" panose="020B0604020202020204" pitchFamily="34" charset="0"/>
              <a:buChar char="•"/>
            </a:pPr>
            <a:r>
              <a:rPr lang="en-US" dirty="0"/>
              <a:t>Lack of Qualifying Service</a:t>
            </a:r>
          </a:p>
          <a:p>
            <a:pPr marL="225425" indent="-225425">
              <a:lnSpc>
                <a:spcPct val="110000"/>
              </a:lnSpc>
              <a:buFont typeface="Arial" panose="020B0604020202020204" pitchFamily="34" charset="0"/>
              <a:buChar char="•"/>
            </a:pPr>
            <a:r>
              <a:rPr lang="en-US" dirty="0"/>
              <a:t>Former Prisoner of War (FPOW) Status</a:t>
            </a:r>
          </a:p>
          <a:p>
            <a:pPr marL="225425" indent="-225425">
              <a:lnSpc>
                <a:spcPct val="110000"/>
              </a:lnSpc>
              <a:buFont typeface="Arial" panose="020B0604020202020204" pitchFamily="34" charset="0"/>
              <a:buChar char="•"/>
            </a:pPr>
            <a:r>
              <a:rPr lang="en-US" dirty="0"/>
              <a:t>Deemed Valid Marriage</a:t>
            </a:r>
          </a:p>
          <a:p>
            <a:pPr marL="225425" indent="-225425">
              <a:lnSpc>
                <a:spcPct val="110000"/>
              </a:lnSpc>
              <a:buFont typeface="Arial" panose="020B0604020202020204" pitchFamily="34" charset="0"/>
              <a:buChar char="•"/>
            </a:pPr>
            <a:r>
              <a:rPr lang="en-US" dirty="0"/>
              <a:t>Administrative Error</a:t>
            </a:r>
          </a:p>
          <a:p>
            <a:pPr marL="225425" indent="-225425">
              <a:lnSpc>
                <a:spcPct val="110000"/>
              </a:lnSpc>
              <a:buFont typeface="Arial" panose="020B0604020202020204" pitchFamily="34" charset="0"/>
              <a:buChar char="•"/>
            </a:pPr>
            <a:r>
              <a:rPr lang="en-US" dirty="0"/>
              <a:t>Common Law Marriage</a:t>
            </a:r>
          </a:p>
          <a:p>
            <a:pPr marL="225425" indent="-225425">
              <a:lnSpc>
                <a:spcPct val="110000"/>
              </a:lnSpc>
              <a:buFont typeface="Arial" panose="020B0604020202020204" pitchFamily="34" charset="0"/>
              <a:buChar char="•"/>
            </a:pPr>
            <a:r>
              <a:rPr lang="en-US" dirty="0"/>
              <a:t>Continuous Cohabitation (unfavorable only)</a:t>
            </a:r>
          </a:p>
          <a:p>
            <a:pPr marL="225425" indent="-225425">
              <a:lnSpc>
                <a:spcPct val="110000"/>
              </a:lnSpc>
              <a:buFont typeface="Arial" panose="020B0604020202020204" pitchFamily="34" charset="0"/>
              <a:buChar char="•"/>
            </a:pPr>
            <a:r>
              <a:rPr lang="en-US" dirty="0"/>
              <a:t>Stepchild Relationship (unfavorable only)</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Who Makes, Documents, and Approves Administrative Decisions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latin typeface="+mj-lt"/>
                <a:ea typeface="Times New Roman"/>
              </a:rPr>
              <a:t>A Veterans Service Representative (VSR) of any salary grade may prepare an administrative decision as part of assigned duties. </a:t>
            </a:r>
          </a:p>
          <a:p>
            <a:endParaRPr lang="en-US" dirty="0">
              <a:latin typeface="+mj-lt"/>
            </a:endParaRPr>
          </a:p>
          <a:p>
            <a:r>
              <a:rPr lang="en-US" i="1" dirty="0"/>
              <a:t>Except as noted in M21-1, Part III, Subpart, v.1.A.1.a</a:t>
            </a:r>
            <a:r>
              <a:rPr lang="en-US" dirty="0"/>
              <a:t>, administrative decisions must be approved by a Veterans Service Center Manager (VSCM) designee.</a:t>
            </a:r>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107626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Who Makes, Documents, and Approves Administrative Decisions (cont.)</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In cases of administrative decisions affecting permanent entitlement to benefits (such as decisions on COD or willful misconduct) approval is required as follows:</a:t>
            </a:r>
          </a:p>
          <a:p>
            <a:pPr marL="342900" indent="-342900">
              <a:buFont typeface="Arial" panose="020B0604020202020204" pitchFamily="34" charset="0"/>
              <a:buChar char="•"/>
            </a:pPr>
            <a:r>
              <a:rPr lang="en-US" dirty="0"/>
              <a:t>A Certified Veterans Service Representative (VSR) at General Schedule (GS) 11 (or higher), who maintains monthly quality, may be given single signature authority for grants; any denial must be concurred upon by a second equivalently-certified reviewer of at least the same GS level.</a:t>
            </a:r>
          </a:p>
          <a:p>
            <a:pPr marL="342900" indent="-342900">
              <a:buFont typeface="Arial" panose="020B0604020202020204" pitchFamily="34" charset="0"/>
              <a:buChar char="•"/>
            </a:pPr>
            <a:r>
              <a:rPr lang="en-US" dirty="0"/>
              <a:t>Any lower-grade claims processor requires second-signature by a certified GS 11 (or higher) VSR.</a:t>
            </a:r>
          </a:p>
          <a:p>
            <a:endParaRPr lang="en-US" dirty="0">
              <a:latin typeface="+mj-lt"/>
            </a:endParaRP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92371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DUMMYTAG" val="&lt;DummyForForceWrite&gt;&lt;/DummyForForceWrite&gt;"/>
  <p:tag name="HTML_SHAPEINFO" val="&lt;ThreeDShapeInfo&gt;&lt;uuid val=&quot;{8A72A407-D90E-4D9E-808F-2532260FA5EA}&quot;/&gt;&lt;isInvalidForFieldText val=&quot;0&quot;/&gt;&lt;Image&gt;&lt;filename val=&quot;C:\Users\User\AppData\Local\Temp\CP849656916812Session\CPTrustFolder849656916812\PPTImport8496318029125\data\asimages\{8A72A407-D90E-4D9E-808F-2532260FA5EA}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914FC566-271A-4F58-95D3-F758C58B557B}&quot;/&gt;&lt;isInvalidForFieldText val=&quot;0&quot;/&gt;&lt;Image&gt;&lt;filename val=&quot;C:\Users\User\AppData\Local\Temp\CP849656916812Session\CPTrustFolder849656916812\PPTImport8496318029125\data\asimages\{914FC566-271A-4F58-95D3-F758C58B557B}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FA0DC04C-7D4B-4A02-87AE-36086214E054}&quot;/&gt;&lt;isInvalidForFieldText val=&quot;0&quot;/&gt;&lt;Image&gt;&lt;filename val=&quot;C:\Users\User\AppData\Local\Temp\CP849656916812Session\CPTrustFolder849656916812\PPTImport8496318029125\data\asimages\{FA0DC04C-7D4B-4A02-87AE-36086214E054}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37F38E8-7EFA-43A1-9A1D-E6644269DFA6}&quot;/&gt;&lt;isInvalidForFieldText val=&quot;0&quot;/&gt;&lt;Image&gt;&lt;filename val=&quot;C:\Users\User\AppData\Local\Temp\CP849656916812Session\CPTrustFolder849656916812\PPTImport8496318029125\data\asimages\{437F38E8-7EFA-43A1-9A1D-E6644269DFA6}_3.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4&quot;/&gt;&lt;lineCharCount val=&quot;73&quot;/&gt;&lt;lineCharCount val=&quot;48&quot;/&gt;&lt;lineCharCount val=&quot;39&quot;/&gt;&lt;lineCharCount val=&quot;31&quot;/&gt;&lt;lineCharCount val=&quot;58&quot;/&gt;&lt;lineCharCount val=&quot;36&quot;/&gt;&lt;lineCharCount val=&quot;36&quot;/&gt;&lt;lineCharCount val=&quot;26&quot;/&gt;&lt;lineCharCount val=&quot;77&quot;/&gt;&lt;lineCharCount val=&quot;31&quot;/&gt;&lt;lineCharCount val=&quot;68&quot;/&gt;&lt;lineCharCount val=&quot;65&quot;/&gt;&lt;/TableIndex&gt;&lt;/ShapeTextInfo&gt;"/>
  <p:tag name="HTML_SHAPEINFO" val="&lt;ThreeDShapeInfo&gt;&lt;uuid val=&quot;{B2E7DC67-192A-4337-9AFD-55DDD0981674}&quot;/&gt;&lt;isInvalidForFieldText val=&quot;0&quot;/&gt;&lt;Image&gt;&lt;filename val=&quot;C:\Users\User\AppData\Local\Temp\CP849656916812Session\CPTrustFolder849656916812\PPTImport8496318029125\data\asimages\{B2E7DC67-192A-4337-9AFD-55DDD0981674}_3.png&quot;/&gt;&lt;left val=&quot;44&quot;/&gt;&lt;top val=&quot;176&quot;/&gt;&lt;width val=&quot;868&quot;/&gt;&lt;height val=&quot;47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490EFA-4E4F-4AD6-826C-0A51BF4BAFA0}&quot;/&gt;&lt;isInvalidForFieldText val=&quot;0&quot;/&gt;&lt;Image&gt;&lt;filename val=&quot;C:\Users\User\AppData\Local\Temp\CP849656916812Session\CPTrustFolder849656916812\PPTImport8496318029125\data\asimages\{F2490EFA-4E4F-4AD6-826C-0A51BF4BAFA0}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20A0957-9348-484F-9A00-28EECDE99888}&quot;/&gt;&lt;isInvalidForFieldText val=&quot;0&quot;/&gt;&lt;Image&gt;&lt;filename val=&quot;C:\Users\User\AppData\Local\Temp\CP849656916812Session\CPTrustFolder849656916812\PPTImport8496318029125\data\asimages\{920A0957-9348-484F-9A00-28EECDE99888}_2.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65&quot;/&gt;&lt;lineCharCount val=&quot;10&quot;/&gt;&lt;lineCharCount val=&quot;60&quot;/&gt;&lt;lineCharCount val=&quot;61&quot;/&gt;&lt;lineCharCount val=&quot;68&quot;/&gt;&lt;lineCharCount val=&quot;8&quot;/&gt;&lt;/TableIndex&gt;&lt;/ShapeTextInfo&gt;"/>
  <p:tag name="HTML_SHAPEINFO" val="&lt;ThreeDShapeInfo&gt;&lt;uuid val=&quot;{F3DD1E00-78EC-497B-92BE-E690A2F26168}&quot;/&gt;&lt;isInvalidForFieldText val=&quot;0&quot;/&gt;&lt;Image&gt;&lt;filename val=&quot;C:\Users\User\AppData\Local\Temp\CP849656916812Session\CPTrustFolder849656916812\PPTImport8496318029125\data\asimages\{F3DD1E00-78EC-497B-92BE-E690A2F26168}_2.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A12E99-E694-41FB-AB04-4D18113CCA09}&quot;/&gt;&lt;isInvalidForFieldText val=&quot;0&quot;/&gt;&lt;Image&gt;&lt;filename val=&quot;C:\Users\User\AppData\Local\Temp\CP849656916812Session\CPTrustFolder849656916812\PPTImport8496318029125\data\asimages\{58A12E99-E694-41FB-AB04-4D18113CCA09}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37F38E8-7EFA-43A1-9A1D-E6644269DFA6}&quot;/&gt;&lt;isInvalidForFieldText val=&quot;0&quot;/&gt;&lt;Image&gt;&lt;filename val=&quot;C:\Users\User\AppData\Local\Temp\CP849656916812Session\CPTrustFolder849656916812\PPTImport8496318029125\data\asimages\{437F38E8-7EFA-43A1-9A1D-E6644269DFA6}_3.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4&quot;/&gt;&lt;lineCharCount val=&quot;73&quot;/&gt;&lt;lineCharCount val=&quot;48&quot;/&gt;&lt;lineCharCount val=&quot;39&quot;/&gt;&lt;lineCharCount val=&quot;31&quot;/&gt;&lt;lineCharCount val=&quot;58&quot;/&gt;&lt;lineCharCount val=&quot;36&quot;/&gt;&lt;lineCharCount val=&quot;36&quot;/&gt;&lt;lineCharCount val=&quot;26&quot;/&gt;&lt;lineCharCount val=&quot;77&quot;/&gt;&lt;lineCharCount val=&quot;31&quot;/&gt;&lt;lineCharCount val=&quot;68&quot;/&gt;&lt;lineCharCount val=&quot;65&quot;/&gt;&lt;/TableIndex&gt;&lt;/ShapeTextInfo&gt;"/>
  <p:tag name="HTML_SHAPEINFO" val="&lt;ThreeDShapeInfo&gt;&lt;uuid val=&quot;{B2E7DC67-192A-4337-9AFD-55DDD0981674}&quot;/&gt;&lt;isInvalidForFieldText val=&quot;0&quot;/&gt;&lt;Image&gt;&lt;filename val=&quot;C:\Users\User\AppData\Local\Temp\CP849656916812Session\CPTrustFolder849656916812\PPTImport8496318029125\data\asimages\{B2E7DC67-192A-4337-9AFD-55DDD0981674}_3.png&quot;/&gt;&lt;left val=&quot;44&quot;/&gt;&lt;top val=&quot;176&quot;/&gt;&lt;width val=&quot;868&quot;/&gt;&lt;height val=&quot;47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490EFA-4E4F-4AD6-826C-0A51BF4BAFA0}&quot;/&gt;&lt;isInvalidForFieldText val=&quot;0&quot;/&gt;&lt;Image&gt;&lt;filename val=&quot;C:\Users\User\AppData\Local\Temp\CP849656916812Session\CPTrustFolder849656916812\PPTImport8496318029125\data\asimages\{F2490EFA-4E4F-4AD6-826C-0A51BF4BAFA0}_3.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37F38E8-7EFA-43A1-9A1D-E6644269DFA6}&quot;/&gt;&lt;isInvalidForFieldText val=&quot;0&quot;/&gt;&lt;Image&gt;&lt;filename val=&quot;C:\Users\User\AppData\Local\Temp\CP849656916812Session\CPTrustFolder849656916812\PPTImport8496318029125\data\asimages\{437F38E8-7EFA-43A1-9A1D-E6644269DFA6}_3.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490EFA-4E4F-4AD6-826C-0A51BF4BAFA0}&quot;/&gt;&lt;isInvalidForFieldText val=&quot;0&quot;/&gt;&lt;Image&gt;&lt;filename val=&quot;C:\Users\User\AppData\Local\Temp\CP849656916812Session\CPTrustFolder849656916812\PPTImport8496318029125\data\asimages\{F2490EFA-4E4F-4AD6-826C-0A51BF4BAFA0}_3.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437F38E8-7EFA-43A1-9A1D-E6644269DFA6}&quot;/&gt;&lt;isInvalidForFieldText val=&quot;0&quot;/&gt;&lt;Image&gt;&lt;filename val=&quot;C:\Users\User\AppData\Local\Temp\CP849656916812Session\CPTrustFolder849656916812\PPTImport8496318029125\data\asimages\{437F38E8-7EFA-43A1-9A1D-E6644269DFA6}_3.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4&quot;/&gt;&lt;lineCharCount val=&quot;73&quot;/&gt;&lt;lineCharCount val=&quot;48&quot;/&gt;&lt;lineCharCount val=&quot;39&quot;/&gt;&lt;lineCharCount val=&quot;31&quot;/&gt;&lt;lineCharCount val=&quot;58&quot;/&gt;&lt;lineCharCount val=&quot;36&quot;/&gt;&lt;lineCharCount val=&quot;36&quot;/&gt;&lt;lineCharCount val=&quot;26&quot;/&gt;&lt;lineCharCount val=&quot;77&quot;/&gt;&lt;lineCharCount val=&quot;31&quot;/&gt;&lt;lineCharCount val=&quot;68&quot;/&gt;&lt;lineCharCount val=&quot;65&quot;/&gt;&lt;/TableIndex&gt;&lt;/ShapeTextInfo&gt;"/>
  <p:tag name="HTML_SHAPEINFO" val="&lt;ThreeDShapeInfo&gt;&lt;uuid val=&quot;{B2E7DC67-192A-4337-9AFD-55DDD0981674}&quot;/&gt;&lt;isInvalidForFieldText val=&quot;0&quot;/&gt;&lt;Image&gt;&lt;filename val=&quot;C:\Users\User\AppData\Local\Temp\CP849656916812Session\CPTrustFolder849656916812\PPTImport8496318029125\data\asimages\{B2E7DC67-192A-4337-9AFD-55DDD0981674}_3.png&quot;/&gt;&lt;left val=&quot;44&quot;/&gt;&lt;top val=&quot;176&quot;/&gt;&lt;width val=&quot;868&quot;/&gt;&lt;height val=&quot;47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490EFA-4E4F-4AD6-826C-0A51BF4BAFA0}&quot;/&gt;&lt;isInvalidForFieldText val=&quot;0&quot;/&gt;&lt;Image&gt;&lt;filename val=&quot;C:\Users\User\AppData\Local\Temp\CP849656916812Session\CPTrustFolder849656916812\PPTImport8496318029125\data\asimages\{F2490EFA-4E4F-4AD6-826C-0A51BF4BAFA0}_3.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2078571B-E8A7-4ECF-A0D0-E1D09F890531}&quot;/&gt;&lt;isInvalidForFieldText val=&quot;0&quot;/&gt;&lt;Image&gt;&lt;filename val=&quot;C:\Users\User\AppData\Local\Temp\CP849656916812Session\CPTrustFolder849656916812\PPTImport8496318029125\data\asimages\{2078571B-E8A7-4ECF-A0D0-E1D09F890531}_5.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9&quot;/&gt;&lt;lineCharCount val=&quot;27&quot;/&gt;&lt;lineCharCount val=&quot;37&quot;/&gt;&lt;lineCharCount val=&quot;22&quot;/&gt;&lt;lineCharCount val=&quot;21&quot;/&gt;&lt;lineCharCount val=&quot;20&quot;/&gt;&lt;lineCharCount val=&quot;43&quot;/&gt;&lt;lineCharCount val=&quot;42&quot;/&gt;&lt;lineCharCount val=&quot;14&quot;/&gt;&lt;/TableIndex&gt;&lt;/ShapeTextInfo&gt;"/>
  <p:tag name="HTML_SHAPEINFO" val="&lt;ThreeDShapeInfo&gt;&lt;uuid val=&quot;{1E6D1027-6287-4E8B-966D-A0EE2CC1A88D}&quot;/&gt;&lt;isInvalidForFieldText val=&quot;0&quot;/&gt;&lt;Image&gt;&lt;filename val=&quot;C:\Users\User\AppData\Local\Temp\CP849656916812Session\CPTrustFolder849656916812\PPTImport8496318029125\data\asimages\{1E6D1027-6287-4E8B-966D-A0EE2CC1A88D}_5.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615E15F-64F1-4D8C-9B1C-E64D67B772CF}&quot;/&gt;&lt;isInvalidForFieldText val=&quot;0&quot;/&gt;&lt;Image&gt;&lt;filename val=&quot;C:\Users\User\AppData\Local\Temp\CP849656916812Session\CPTrustFolder849656916812\PPTImport8496318029125\data\asimages\{D615E15F-64F1-4D8C-9B1C-E64D67B772CF}_5.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DE9EBB9-1A12-4E2B-B4D5-6431D4AFABE3}&quot;/&gt;&lt;isInvalidForFieldText val=&quot;0&quot;/&gt;&lt;Image&gt;&lt;filename val=&quot;C:\Users\User\AppData\Local\Temp\CP849656916812Session\CPTrustFolder849656916812\PPTImport8496318029125\data\asimages\{9DE9EBB9-1A12-4E2B-B4D5-6431D4AFABE3}_4.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5&quot;/&gt;&lt;/TableIndex&gt;&lt;/ShapeTextInfo&gt;"/>
  <p:tag name="HTML_SHAPEINFO" val="&lt;ThreeDShapeInfo&gt;&lt;uuid val=&quot;{642492EF-58EF-426E-A90E-62E6571C9797}&quot;/&gt;&lt;isInvalidForFieldText val=&quot;0&quot;/&gt;&lt;Image&gt;&lt;filename val=&quot;C:\Users\User\AppData\Local\Temp\CP849656916812Session\CPTrustFolder849656916812\PPTImport8496318029125\data\asimages\{642492EF-58EF-426E-A90E-62E6571C9797}_4.png&quot;/&gt;&lt;left val=&quot;40&quot;/&gt;&lt;top val=&quot;212&quot;/&gt;&lt;width val=&quot;873&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9C6A5E2-37C7-4BA2-919C-A9B1FEBE781C}&quot;/&gt;&lt;isInvalidForFieldText val=&quot;0&quot;/&gt;&lt;Image&gt;&lt;filename val=&quot;C:\Users\User\AppData\Local\Temp\CP849656916812Session\CPTrustFolder849656916812\PPTImport8496318029125\data\asimages\{99C6A5E2-37C7-4BA2-919C-A9B1FEBE781C}_4.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9DE9EBB9-1A12-4E2B-B4D5-6431D4AFABE3}&quot;/&gt;&lt;isInvalidForFieldText val=&quot;0&quot;/&gt;&lt;Image&gt;&lt;filename val=&quot;C:\Users\User\AppData\Local\Temp\CP849656916812Session\CPTrustFolder849656916812\PPTImport8496318029125\data\asimages\{9DE9EBB9-1A12-4E2B-B4D5-6431D4AFABE3}_4.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25&quot;/&gt;&lt;/TableIndex&gt;&lt;/ShapeTextInfo&gt;"/>
  <p:tag name="HTML_SHAPEINFO" val="&lt;ThreeDShapeInfo&gt;&lt;uuid val=&quot;{642492EF-58EF-426E-A90E-62E6571C9797}&quot;/&gt;&lt;isInvalidForFieldText val=&quot;0&quot;/&gt;&lt;Image&gt;&lt;filename val=&quot;C:\Users\User\AppData\Local\Temp\CP849656916812Session\CPTrustFolder849656916812\PPTImport8496318029125\data\asimages\{642492EF-58EF-426E-A90E-62E6571C9797}_4.png&quot;/&gt;&lt;left val=&quot;40&quot;/&gt;&lt;top val=&quot;212&quot;/&gt;&lt;width val=&quot;873&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9C6A5E2-37C7-4BA2-919C-A9B1FEBE781C}&quot;/&gt;&lt;isInvalidForFieldText val=&quot;0&quot;/&gt;&lt;Image&gt;&lt;filename val=&quot;C:\Users\User\AppData\Local\Temp\CP849656916812Session\CPTrustFolder849656916812\PPTImport8496318029125\data\asimages\{99C6A5E2-37C7-4BA2-919C-A9B1FEBE781C}_4.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3179929-272F-4422-8609-ECCC5BF4D67C}&quot;/&gt;&lt;isInvalidForFieldText val=&quot;0&quot;/&gt;&lt;Image&gt;&lt;filename val=&quot;C:\Users\User\AppData\Local\Temp\CP849656916812Session\CPTrustFolder849656916812\PPTImport8496318029125\data\asimages\{E3179929-272F-4422-8609-ECCC5BF4D67C}_6.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D7AB9A-D771-40D4-9E5A-F7E3D4F4B426}&quot;/&gt;&lt;isInvalidForFieldText val=&quot;0&quot;/&gt;&lt;Image&gt;&lt;filename val=&quot;C:\Users\User\AppData\Local\Temp\CP849656916812Session\CPTrustFolder849656916812\PPTImport8496318029125\data\asimages\{79D7AB9A-D771-40D4-9E5A-F7E3D4F4B426}_6.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3179929-272F-4422-8609-ECCC5BF4D67C}&quot;/&gt;&lt;isInvalidForFieldText val=&quot;0&quot;/&gt;&lt;Image&gt;&lt;filename val=&quot;C:\Users\User\AppData\Local\Temp\CP849656916812Session\CPTrustFolder849656916812\PPTImport8496318029125\data\asimages\{E3179929-272F-4422-8609-ECCC5BF4D67C}_6.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D7AB9A-D771-40D4-9E5A-F7E3D4F4B426}&quot;/&gt;&lt;isInvalidForFieldText val=&quot;0&quot;/&gt;&lt;Image&gt;&lt;filename val=&quot;C:\Users\User\AppData\Local\Temp\CP849656916812Session\CPTrustFolder849656916812\PPTImport8496318029125\data\asimages\{79D7AB9A-D771-40D4-9E5A-F7E3D4F4B426}_6.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3179929-272F-4422-8609-ECCC5BF4D67C}&quot;/&gt;&lt;isInvalidForFieldText val=&quot;0&quot;/&gt;&lt;Image&gt;&lt;filename val=&quot;C:\Users\User\AppData\Local\Temp\CP849656916812Session\CPTrustFolder849656916812\PPTImport8496318029125\data\asimages\{E3179929-272F-4422-8609-ECCC5BF4D67C}_6.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D7AB9A-D771-40D4-9E5A-F7E3D4F4B426}&quot;/&gt;&lt;isInvalidForFieldText val=&quot;0&quot;/&gt;&lt;Image&gt;&lt;filename val=&quot;C:\Users\User\AppData\Local\Temp\CP849656916812Session\CPTrustFolder849656916812\PPTImport8496318029125\data\asimages\{79D7AB9A-D771-40D4-9E5A-F7E3D4F4B426}_6.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E3179929-272F-4422-8609-ECCC5BF4D67C}&quot;/&gt;&lt;isInvalidForFieldText val=&quot;0&quot;/&gt;&lt;Image&gt;&lt;filename val=&quot;C:\Users\User\AppData\Local\Temp\CP849656916812Session\CPTrustFolder849656916812\PPTImport8496318029125\data\asimages\{E3179929-272F-4422-8609-ECCC5BF4D67C}_6.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BA8074D4-194D-418F-98CF-CD98E3D4D240}&quot;/&gt;&lt;isInvalidForFieldText val=&quot;0&quot;/&gt;&lt;Image&gt;&lt;filename val=&quot;C:\Users\User\AppData\Local\Temp\CP849656916812Session\CPTrustFolder849656916812\PPTImport8496318029125\data\asimages\{BA8074D4-194D-418F-98CF-CD98E3D4D240}_6.png&quot;/&gt;&lt;left val=&quot;40&quot;/&gt;&lt;top val=&quot;212&quot;/&gt;&lt;width val=&quot;871&quot;/&gt;&lt;height val=&quot;57&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9D7AB9A-D771-40D4-9E5A-F7E3D4F4B426}&quot;/&gt;&lt;isInvalidForFieldText val=&quot;0&quot;/&gt;&lt;Image&gt;&lt;filename val=&quot;C:\Users\User\AppData\Local\Temp\CP849656916812Session\CPTrustFolder849656916812\PPTImport8496318029125\data\asimages\{79D7AB9A-D771-40D4-9E5A-F7E3D4F4B426}_6.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0&quot;/&gt;&lt;lineCharCount val=&quot;35&quot;/&gt;&lt;lineCharCount val=&quot;38&quot;/&gt;&lt;/TableIndex&gt;&lt;/ShapeTextInfo&gt;"/>
  <p:tag name="HTML_SHAPEINFO" val="&lt;ThreeDShapeInfo&gt;&lt;uuid val=&quot;{F1CC1F42-EEA6-4899-A365-30F6598B3B3E}&quot;/&gt;&lt;isInvalidForFieldText val=&quot;0&quot;/&gt;&lt;Image&gt;&lt;filename val=&quot;C:\Users\User\AppData\Local\Temp\CP849656916812Session\CPTrustFolder849656916812\PPTImport8496318029125\data\asimages\{F1CC1F42-EEA6-4899-A365-30F6598B3B3E}_6.png&quot;/&gt;&lt;left val=&quot;42&quot;/&gt;&lt;top val=&quot;272&quot;/&gt;&lt;width val=&quot;870&quot;/&gt;&lt;height val=&quot;13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F8656B7-D286-458C-B3D6-1548A82F223B}&quot;/&gt;&lt;isInvalidForFieldText val=&quot;0&quot;/&gt;&lt;Image&gt;&lt;filename val=&quot;C:\Users\User\AppData\Local\Temp\CP849656916812Session\CPTrustFolder849656916812\PPTImport8496318029125\data\asimages\{3F8656B7-D286-458C-B3D6-1548A82F223B}_7.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4CB43D0-76D3-4B40-AED8-EA521588067B}&quot;/&gt;&lt;isInvalidForFieldText val=&quot;0&quot;/&gt;&lt;Image&gt;&lt;filename val=&quot;C:\Users\User\AppData\Local\Temp\CP849656916812Session\CPTrustFolder849656916812\PPTImport8496318029125\data\asimages\{04CB43D0-76D3-4B40-AED8-EA521588067B}_7.png&quot;/&gt;&lt;left val=&quot;40&quot;/&gt;&lt;top val=&quot;212&quot;/&gt;&lt;width val=&quot;871&quot;/&gt;&lt;height val=&quot;5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F5EF61-6693-4F38-BF25-0A4881823A84}&quot;/&gt;&lt;isInvalidForFieldText val=&quot;0&quot;/&gt;&lt;Image&gt;&lt;filename val=&quot;C:\Users\User\AppData\Local\Temp\CP849656916812Session\CPTrustFolder849656916812\PPTImport8496318029125\data\asimages\{3EF5EF61-6693-4F38-BF25-0A4881823A84}_7.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9&quot;/&gt;&lt;/TableIndex&gt;&lt;/ShapeTextInfo&gt;"/>
  <p:tag name="HTML_SHAPEINFO" val="&lt;ThreeDShapeInfo&gt;&lt;uuid val=&quot;{A86DBCB8-5CA0-4ADA-8B7D-40F31694F104}&quot;/&gt;&lt;isInvalidForFieldText val=&quot;0&quot;/&gt;&lt;Image&gt;&lt;filename val=&quot;C:\Users\User\AppData\Local\Temp\CP849656916812Session\CPTrustFolder849656916812\PPTImport8496318029125\data\asimages\{A86DBCB8-5CA0-4ADA-8B7D-40F31694F104}_7.png&quot;/&gt;&lt;left val=&quot;48&quot;/&gt;&lt;top val=&quot;277&quot;/&gt;&lt;width val=&quot;865&quot;/&gt;&lt;height val=&quot;97&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53&quot;/&gt;&lt;/TableIndex&gt;&lt;/ShapeTextInfo&gt;"/>
  <p:tag name="HTML_SHAPEINFO" val="&lt;ThreeDShapeInfo&gt;&lt;uuid val=&quot;{847AF54F-A1CB-4472-B2A4-D96AD2E4FF3E}&quot;/&gt;&lt;isInvalidForFieldText val=&quot;0&quot;/&gt;&lt;Image&gt;&lt;filename val=&quot;C:\Users\User\AppData\Local\Temp\CP849656916812Session\CPTrustFolder849656916812\PPTImport8496318029125\data\asimages\{847AF54F-A1CB-4472-B2A4-D96AD2E4FF3E}_7.png&quot;/&gt;&lt;left val=&quot;41&quot;/&gt;&lt;top val=&quot;386&quot;/&gt;&lt;width val=&quot;871&quot;/&gt;&lt;height val=&quot;8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ADB29010-55E7-4602-8DB9-3CB9C4BB08D1}&quot;/&gt;&lt;isInvalidForFieldText val=&quot;0&quot;/&gt;&lt;Image&gt;&lt;filename val=&quot;C:\Users\User\AppData\Local\Temp\CP849656916812Session\CPTrustFolder849656916812\PPTImport8496318029125\data\asimages\{ADB29010-55E7-4602-8DB9-3CB9C4BB08D1}_8.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4&quot;/&gt;&lt;/TableIndex&gt;&lt;/ShapeTextInfo&gt;"/>
  <p:tag name="HTML_SHAPEINFO" val="&lt;ThreeDShapeInfo&gt;&lt;uuid val=&quot;{8985FB29-CF8E-4CEF-A71F-72406846407F}&quot;/&gt;&lt;isInvalidForFieldText val=&quot;0&quot;/&gt;&lt;Image&gt;&lt;filename val=&quot;C:\Users\User\AppData\Local\Temp\CP849656916812Session\CPTrustFolder849656916812\PPTImport8496318029125\data\asimages\{8985FB29-CF8E-4CEF-A71F-72406846407F}_8.png&quot;/&gt;&lt;left val=&quot;40&quot;/&gt;&lt;top val=&quot;212&quot;/&gt;&lt;width val=&quot;871&quot;/&gt;&lt;height val=&quot;5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C8BCCCD-3C97-4650-89B6-03E30B57F510}&quot;/&gt;&lt;isInvalidForFieldText val=&quot;0&quot;/&gt;&lt;Image&gt;&lt;filename val=&quot;C:\Users\User\AppData\Local\Temp\CP849656916812Session\CPTrustFolder849656916812\PPTImport8496318029125\data\asimages\{1C8BCCCD-3C97-4650-89B6-03E30B57F510}_8.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1&quot;/&gt;&lt;lineCharCount val=&quot;57&quot;/&gt;&lt;lineCharCount val=&quot;17&quot;/&gt;&lt;lineCharCount val=&quot;15&quot;/&gt;&lt;lineCharCount val=&quot;9&quot;/&gt;&lt;/TableIndex&gt;&lt;/ShapeTextInfo&gt;"/>
  <p:tag name="HTML_SHAPEINFO" val="&lt;ThreeDShapeInfo&gt;&lt;uuid val=&quot;{9052783B-18DE-4E27-AAB7-915382E2213C}&quot;/&gt;&lt;isInvalidForFieldText val=&quot;0&quot;/&gt;&lt;Image&gt;&lt;filename val=&quot;C:\Users\User\AppData\Local\Temp\CP849656916812Session\CPTrustFolder849656916812\PPTImport8496318029125\data\asimages\{9052783B-18DE-4E27-AAB7-915382E2213C}_8.png&quot;/&gt;&lt;left val=&quot;44&quot;/&gt;&lt;top val=&quot;256&quot;/&gt;&lt;width val=&quot;869&quot;/&gt;&lt;height val=&quot;238&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06E7467-B0DB-4DB3-98FD-F762E4A0D593}&quot;/&gt;&lt;isInvalidForFieldText val=&quot;0&quot;/&gt;&lt;Image&gt;&lt;filename val=&quot;C:\Users\User\AppData\Local\Temp\CP849656916812Session\CPTrustFolder849656916812\PPTImport8496318029125\data\asimages\{006E7467-B0DB-4DB3-98FD-F762E4A0D593}_9.png&quot;/&gt;&lt;left val=&quot;0&quot;/&gt;&lt;top val=&quot;76&quot;/&gt;&lt;width val=&quot;961&quot;/&gt;&lt;height val=&quot;12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2&quot;/&gt;&lt;/TableIndex&gt;&lt;/ShapeTextInfo&gt;"/>
  <p:tag name="HTML_SHAPEINFO" val="&lt;ThreeDShapeInfo&gt;&lt;uuid val=&quot;{9AC9029E-A24D-4224-9D69-2088872F69D1}&quot;/&gt;&lt;isInvalidForFieldText val=&quot;0&quot;/&gt;&lt;Image&gt;&lt;filename val=&quot;C:\Users\User\AppData\Local\Temp\CP849656916812Session\CPTrustFolder849656916812\PPTImport8496318029125\data\asimages\{9AC9029E-A24D-4224-9D69-2088872F69D1}_9.png&quot;/&gt;&lt;left val=&quot;40&quot;/&gt;&lt;top val=&quot;212&quot;/&gt;&lt;width val=&quot;871&quot;/&gt;&lt;height val=&quot;41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2BA0388-9301-44F8-82A2-E7D5561BC3FB}&quot;/&gt;&lt;isInvalidForFieldText val=&quot;0&quot;/&gt;&lt;Image&gt;&lt;filename val=&quot;C:\Users\User\AppData\Local\Temp\CP849656916812Session\CPTrustFolder849656916812\PPTImport8496318029125\data\asimages\{D2BA0388-9301-44F8-82A2-E7D5561BC3FB}_9.png&quot;/&gt;&lt;left val=&quot;727&quot;/&gt;&lt;top val=&quot;687&quot;/&gt;&lt;width val=&quot;226&quot;/&gt;&lt;height val=&quot;4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1C165875-FB37-4749-A012-6372B1F206B0}&quot;/&gt;&lt;isInvalidForFieldText val=&quot;0&quot;/&gt;&lt;Image&gt;&lt;filename val=&quot;C:\Users\User\AppData\Local\Temp\CP849656916812Session\CPTrustFolder849656916812\PPTImport8496318029125\data\asimages\{1C165875-FB37-4749-A012-6372B1F206B0}_12.png&quot;/&gt;&lt;left val=&quot;0&quot;/&gt;&lt;top val=&quot;76&quot;/&gt;&lt;width val=&quot;961&quot;/&gt;&lt;height val=&quot;12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69E5F45-19BF-4AD1-AD25-2038490751B9}&quot;/&gt;&lt;isInvalidForFieldText val=&quot;0&quot;/&gt;&lt;Image&gt;&lt;filename val=&quot;C:\Users\User\AppData\Local\Temp\CP849656916812Session\CPTrustFolder849656916812\PPTImport8496318029125\data\asimages\{169E5F45-19BF-4AD1-AD25-2038490751B9}_12.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8427769D-DBC2-4BC1-A789-36EDFA40D3A3}&quot;/&gt;&lt;isInvalidForFieldText val=&quot;0&quot;/&gt;&lt;Image&gt;&lt;filename val=&quot;C:\Users\User\AppData\Local\Temp\CP849656916812Session\CPTrustFolder849656916812\PPTImport8496318029125\data\asimages\{8427769D-DBC2-4BC1-A789-36EDFA40D3A3}_13.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23CC78-7401-4A95-A8FE-78B43F77043C}&quot;/&gt;&lt;isInvalidForFieldText val=&quot;0&quot;/&gt;&lt;Image&gt;&lt;filename val=&quot;C:\Users\User\AppData\Local\Temp\CP849656916812Session\CPTrustFolder849656916812\PPTImport8496318029125\data\asimages\{9723CC78-7401-4A95-A8FE-78B43F77043C}_13.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TableIndex row=&quot;1&quot; col=&quot;2&quot;&gt;&lt;linesCount val=&quot;1&quot;/&gt;&lt;lineCharCount val=&quot;5&quot;/&gt;&lt;/TableIndex&gt;&lt;TableIndex row=&quot;2&quot; col=&quot;1&quot;&gt;&lt;linesCount val=&quot;1&quot;/&gt;&lt;lineCharCount val=&quot;38&quot;/&gt;&lt;/TableIndex&gt;&lt;TableIndex row=&quot;2&quot; col=&quot;2&quot;&gt;&lt;linesCount val=&quot;1&quot;/&gt;&lt;lineCharCount val=&quot;31&quot;/&gt;&lt;/TableIndex&gt;&lt;TableIndex row=&quot;3&quot; col=&quot;1&quot;&gt;&lt;linesCount val=&quot;2&quot;/&gt;&lt;lineCharCount val=&quot;30&quot;/&gt;&lt;lineCharCount val=&quot;9&quot;/&gt;&lt;/TableIndex&gt;&lt;TableIndex row=&quot;3&quot; col=&quot;2&quot;&gt;&lt;linesCount val=&quot;1&quot;/&gt;&lt;lineCharCount val=&quot;28&quot;/&gt;&lt;/TableIndex&gt;&lt;TableIndex row=&quot;4&quot; col=&quot;1&quot;&gt;&lt;linesCount val=&quot;4&quot;/&gt;&lt;lineCharCount val=&quot;33&quot;/&gt;&lt;lineCharCount val=&quot;36&quot;/&gt;&lt;lineCharCount val=&quot;34&quot;/&gt;&lt;lineCharCount val=&quot;9&quot;/&gt;&lt;/TableIndex&gt;&lt;TableIndex row=&quot;4&quot; col=&quot;2&quot;&gt;&lt;linesCount val=&quot;3&quot;/&gt;&lt;lineCharCount val=&quot;32&quot;/&gt;&lt;lineCharCount val=&quot;20&quot;/&gt;&lt;lineCharCount val=&quot;1&quot;/&gt;&lt;/TableIndex&gt;&lt;/ShapeTextInfo&gt;"/>
  <p:tag name="PRESENTER_SHAPEINFO" val="&lt;ThreeDShapeInfo&gt;&lt;uuid val=&quot;{59A77C40-E3AD-478A-B818-EDAFA155C19F}&quot;/&gt;&lt;isInvalidForFieldText val=&quot;0&quot;/&gt;&lt;Image&gt;&lt;filename val=&quot;C:\Users\User\AppData\Local\Temp\CP849656916812Session\CPTrustFolder849656916812\PPTImport8496318029125\data\asimages\{59A77C40-E3AD-478A-B818-EDAFA155C19F}_13.png&quot;/&gt;&lt;left val=&quot;46&quot;/&gt;&lt;top val=&quot;215&quot;/&gt;&lt;width val=&quot;868&quot;/&gt;&lt;height val=&quot;36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46FC3812-964B-4FD1-86E0-4602ADB9320C}&quot;/&gt;&lt;isInvalidForFieldText val=&quot;0&quot;/&gt;&lt;Image&gt;&lt;filename val=&quot;C:\Users\User\AppData\Local\Temp\CP849656916812Session\CPTrustFolder849656916812\PPTImport8496318029125\data\asimages\{46FC3812-964B-4FD1-86E0-4602ADB9320C}_10.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70&quot;/&gt;&lt;lineCharCount val=&quot;73&quot;/&gt;&lt;lineCharCount val=&quot;51&quot;/&gt;&lt;/TableIndex&gt;&lt;/ShapeTextInfo&gt;"/>
  <p:tag name="HTML_SHAPEINFO" val="&lt;ThreeDShapeInfo&gt;&lt;uuid val=&quot;{92660A4D-0967-4BDB-8B37-E6CB0AEBE470}&quot;/&gt;&lt;isInvalidForFieldText val=&quot;0&quot;/&gt;&lt;Image&gt;&lt;filename val=&quot;C:\Users\User\AppData\Local\Temp\CP849656916812Session\CPTrustFolder849656916812\PPTImport8496318029125\data\asimages\{92660A4D-0967-4BDB-8B37-E6CB0AEBE470}_10.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BB5E24-D8FE-4D59-992D-53D8221F0D6D}&quot;/&gt;&lt;isInvalidForFieldText val=&quot;0&quot;/&gt;&lt;Image&gt;&lt;filename val=&quot;C:\Users\User\AppData\Local\Temp\CP849656916812Session\CPTrustFolder849656916812\PPTImport8496318029125\data\asimages\{11BB5E24-D8FE-4D59-992D-53D8221F0D6D}_10.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1&quot;/&gt;&lt;lineCharCount val=&quot;67&quot;/&gt;&lt;lineCharCount val=&quot;29&quot;/&gt;&lt;/TableIndex&gt;&lt;/ShapeTextInfo&gt;"/>
  <p:tag name="HTML_SHAPEINFO" val="&lt;ThreeDShapeInfo&gt;&lt;uuid val=&quot;{50EB6EED-F8A8-483D-B189-92425EB4D3FA}&quot;/&gt;&lt;isInvalidForFieldText val=&quot;0&quot;/&gt;&lt;Image&gt;&lt;filename val=&quot;C:\Users\User\AppData\Local\Temp\CP849656916812Session\CPTrustFolder849656916812\PPTImport8496318029125\data\asimages\{50EB6EED-F8A8-483D-B189-92425EB4D3FA}_11.png&quot;/&gt;&lt;left val=&quot;40&quot;/&gt;&lt;top val=&quot;212&quot;/&gt;&lt;width val=&quot;872&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0DC08009-77ED-4F03-B78F-6C7BC13D28BE}&quot;/&gt;&lt;isInvalidForFieldText val=&quot;0&quot;/&gt;&lt;Image&gt;&lt;filename val=&quot;C:\Users\User\AppData\Local\Temp\CP849656916812Session\CPTrustFolder849656916812\PPTImport8496318029125\data\asimages\{0DC08009-77ED-4F03-B78F-6C7BC13D28BE}_15.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4&quot;/&gt;&lt;lineCharCount val=&quot;1&quot;/&gt;&lt;lineCharCount val=&quot;71&quot;/&gt;&lt;lineCharCount val=&quot;1&quot;/&gt;&lt;lineCharCount val=&quot;70&quot;/&gt;&lt;lineCharCount val=&quot;20&quot;/&gt;&lt;/TableIndex&gt;&lt;/ShapeTextInfo&gt;"/>
  <p:tag name="HTML_SHAPEINFO" val="&lt;ThreeDShapeInfo&gt;&lt;uuid val=&quot;{236507AE-B2F3-4BDA-BCD8-88B51BBA8988}&quot;/&gt;&lt;isInvalidForFieldText val=&quot;0&quot;/&gt;&lt;Image&gt;&lt;filename val=&quot;C:\Users\User\AppData\Local\Temp\CP849656916812Session\CPTrustFolder849656916812\PPTImport8496318029125\data\asimages\{236507AE-B2F3-4BDA-BCD8-88B51BBA8988}_15.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425CADC-9A1F-4F7C-BED1-42F574C5290E}&quot;/&gt;&lt;isInvalidForFieldText val=&quot;0&quot;/&gt;&lt;Image&gt;&lt;filename val=&quot;C:\Users\User\AppData\Local\Temp\CP849656916812Session\CPTrustFolder849656916812\PPTImport8496318029125\data\asimages\{4425CADC-9A1F-4F7C-BED1-42F574C5290E}_15.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14D08144-0D1F-4CF9-95A9-72B14A39E1F5}&quot;/&gt;&lt;isInvalidForFieldText val=&quot;0&quot;/&gt;&lt;Image&gt;&lt;filename val=&quot;C:\Users\User\AppData\Local\Temp\CP849656916812Session\CPTrustFolder849656916812\PPTImport8496318029125\data\asimages\{14D08144-0D1F-4CF9-95A9-72B14A39E1F5}_14.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5672FB0A-EEA4-4985-B431-9DE6B23420CF}&quot;/&gt;&lt;isInvalidForFieldText val=&quot;0&quot;/&gt;&lt;Image&gt;&lt;filename val=&quot;C:\Users\User\AppData\Local\Temp\CP849656916812Session\CPTrustFolder849656916812\PPTImport8496318029125\data\asimages\{5672FB0A-EEA4-4985-B431-9DE6B23420CF}_14.png&quot;/&gt;&lt;left val=&quot;40&quot;/&gt;&lt;top val=&quot;212&quot;/&gt;&lt;width val=&quot;871&quot;/&gt;&lt;height val=&quot;5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870F27-17AF-487D-AF8A-03E8CA7C7067}&quot;/&gt;&lt;isInvalidForFieldText val=&quot;0&quot;/&gt;&lt;Image&gt;&lt;filename val=&quot;C:\Users\User\AppData\Local\Temp\CP849656916812Session\CPTrustFolder849656916812\PPTImport8496318029125\data\asimages\{AB870F27-17AF-487D-AF8A-03E8CA7C7067}_14.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15&quot;/&gt;&lt;lineCharCount val=&quot;9&quot;/&gt;&lt;lineCharCount val=&quot;17&quot;/&gt;&lt;/TableIndex&gt;&lt;/ShapeTextInfo&gt;"/>
  <p:tag name="HTML_SHAPEINFO" val="&lt;ThreeDShapeInfo&gt;&lt;uuid val=&quot;{014AC1D1-66BB-4934-B5A8-C4F01C788FBA}&quot;/&gt;&lt;isInvalidForFieldText val=&quot;0&quot;/&gt;&lt;Image&gt;&lt;filename val=&quot;C:\Users\User\AppData\Local\Temp\CP849656916812Session\CPTrustFolder849656916812\PPTImport8496318029125\data\asimages\{014AC1D1-66BB-4934-B5A8-C4F01C788FBA}_14.png&quot;/&gt;&lt;left val=&quot;47&quot;/&gt;&lt;top val=&quot;274&quot;/&gt;&lt;width val=&quot;868&quot;/&gt;&lt;height val=&quot;177&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14D08144-0D1F-4CF9-95A9-72B14A39E1F5}&quot;/&gt;&lt;isInvalidForFieldText val=&quot;0&quot;/&gt;&lt;Image&gt;&lt;filename val=&quot;C:\Users\User\AppData\Local\Temp\CP849656916812Session\CPTrustFolder849656916812\PPTImport8496318029125\data\asimages\{14D08144-0D1F-4CF9-95A9-72B14A39E1F5}_1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5672FB0A-EEA4-4985-B431-9DE6B23420CF}&quot;/&gt;&lt;isInvalidForFieldText val=&quot;0&quot;/&gt;&lt;Image&gt;&lt;filename val=&quot;C:\Users\User\AppData\Local\Temp\CP849656916812Session\CPTrustFolder849656916812\PPTImport8496318029125\data\asimages\{5672FB0A-EEA4-4985-B431-9DE6B23420CF}_14.png&quot;/&gt;&lt;left val=&quot;40&quot;/&gt;&lt;top val=&quot;212&quot;/&gt;&lt;width val=&quot;871&quot;/&gt;&lt;height val=&quot;57&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B870F27-17AF-487D-AF8A-03E8CA7C7067}&quot;/&gt;&lt;isInvalidForFieldText val=&quot;0&quot;/&gt;&lt;Image&gt;&lt;filename val=&quot;C:\Users\User\AppData\Local\Temp\CP849656916812Session\CPTrustFolder849656916812\PPTImport8496318029125\data\asimages\{AB870F27-17AF-487D-AF8A-03E8CA7C7067}_14.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8227BE38-DEDD-4B24-9E42-EB3793F7D9E7}&quot;/&gt;&lt;isInvalidForFieldText val=&quot;0&quot;/&gt;&lt;Image&gt;&lt;filename val=&quot;C:\Users\User\AppData\Local\Temp\CP849656916812Session\CPTrustFolder849656916812\PPTImport8496318029125\data\asimages\{8227BE38-DEDD-4B24-9E42-EB3793F7D9E7}_11.png&quot;/&gt;&lt;left val=&quot;0&quot;/&gt;&lt;top val=&quot;76&quot;/&gt;&lt;width val=&quot;961&quot;/&gt;&lt;height val=&quot;12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1AE7089-52C1-4F54-80F6-786375D79E94}&quot;/&gt;&lt;isInvalidForFieldText val=&quot;0&quot;/&gt;&lt;Image&gt;&lt;filename val=&quot;C:\Users\User\AppData\Local\Temp\CP849656916812Session\CPTrustFolder849656916812\PPTImport8496318029125\data\asimages\{41AE7089-52C1-4F54-80F6-786375D79E94}_11.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86117BA5-8A04-42C5-8110-0B1258ACCCCA}&quot;/&gt;&lt;isInvalidForFieldText val=&quot;0&quot;/&gt;&lt;Image&gt;&lt;filename val=&quot;C:\Users\User\AppData\Local\Temp\CP849656916812Session\CPTrustFolder849656916812\PPTImport8496318029125\data\asimages\{86117BA5-8A04-42C5-8110-0B1258ACCCCA}_17.png&quot;/&gt;&lt;left val=&quot;0&quot;/&gt;&lt;top val=&quot;278&quot;/&gt;&lt;width val=&quot;961&quot;/&gt;&lt;height val=&quot;20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5571BB-4E8D-4510-8087-9F88D72606E1}&quot;/&gt;&lt;isInvalidForFieldText val=&quot;0&quot;/&gt;&lt;Image&gt;&lt;filename val=&quot;C:\Users\User\AppData\Local\Temp\CP849656916812Session\CPTrustFolder849656916812\PPTImport8496318029125\data\asimages\{9A5571BB-4E8D-4510-8087-9F88D72606E1}_17.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131</Task_x0020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c13a68cb-816a-4054-99ff-2c26efa9c4e4"/>
    <ds:schemaRef ds:uri="http://schemas.microsoft.com/office/2006/documentManagement/types"/>
    <ds:schemaRef ds:uri="http://purl.org/dc/elements/1.1/"/>
    <ds:schemaRef ds:uri="http://schemas.microsoft.com/office/2006/metadata/properties"/>
    <ds:schemaRef ds:uri="http://schemas.microsoft.com/office/infopath/2007/PartnerControls"/>
    <ds:schemaRef ds:uri="77dce447-0566-47ff-8c07-c9b85fda5322"/>
    <ds:schemaRef ds:uri="b64ba0c6-cbc7-4b8a-8400-04e73b36eec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2AEB18F-1411-40F0-B351-70AA04B74A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Current April 2018</Template>
  <TotalTime>6376</TotalTime>
  <Words>1552</Words>
  <Application>Microsoft Office PowerPoint</Application>
  <PresentationFormat>On-screen Show (4:3)</PresentationFormat>
  <Paragraphs>206</Paragraphs>
  <Slides>29</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Current April 2018</vt:lpstr>
      <vt:lpstr>Administrative Decision Process</vt:lpstr>
      <vt:lpstr>Purpose of Lesson</vt:lpstr>
      <vt:lpstr>Objectives</vt:lpstr>
      <vt:lpstr>References</vt:lpstr>
      <vt:lpstr>Topic 1: General Information on Administrative Decisions</vt:lpstr>
      <vt:lpstr>What is an Administrative Decision?</vt:lpstr>
      <vt:lpstr>Examples of Issues Requiring an Administrative Decision</vt:lpstr>
      <vt:lpstr>Who Makes, Documents, and Approves Administrative Decisions</vt:lpstr>
      <vt:lpstr>Who Makes, Documents, and Approves Administrative Decisions (cont.)</vt:lpstr>
      <vt:lpstr>Topic 1 Knowledge Check</vt:lpstr>
      <vt:lpstr>Topic 1 Knowledge Check</vt:lpstr>
      <vt:lpstr>Topic 2: Making an Administrative Decision</vt:lpstr>
      <vt:lpstr>Definition of Evidence</vt:lpstr>
      <vt:lpstr>Definition of Evidence (Cont.)</vt:lpstr>
      <vt:lpstr>Development for Evidence</vt:lpstr>
      <vt:lpstr>Absence of Evidence</vt:lpstr>
      <vt:lpstr>Assigning Weight to Each Piece of Evidence</vt:lpstr>
      <vt:lpstr>Weighing All of the Evidence</vt:lpstr>
      <vt:lpstr>Evidence Thresholds</vt:lpstr>
      <vt:lpstr>Reasonable Doubt</vt:lpstr>
      <vt:lpstr>Topic 2 Knowledge Check</vt:lpstr>
      <vt:lpstr>Topic 2 Knowledge Check</vt:lpstr>
      <vt:lpstr>Topic 3: Documenting Administrative Decisions</vt:lpstr>
      <vt:lpstr>Format for Documenting Administrative Decisions</vt:lpstr>
      <vt:lpstr>Required Elements of Administrative Decisions</vt:lpstr>
      <vt:lpstr>Attach Administrative Decision to Notification Letter</vt:lpstr>
      <vt:lpstr>Topic 3 Knowledge Check</vt:lpstr>
      <vt:lpstr>Topic 3 Knowledge Check</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Decision Process PowerPoint Presentation</dc:title>
  <dc:subject>VSR</dc:subject>
  <dc:creator>Department of Veterans Affairs, Veterans Benefits Administration, Compensation Service, STAFF</dc:creator>
  <cp:keywords>administrative decision,eveidence,development,weight of evidence,reasonable doubt rule,delegation of authority,character of discharge,COD,line of duty,LOD,willful misconduct,deemed valid marriage,apportionment</cp:keywords>
  <dc:description>The purpose of this topic is to introduce the employee to the complex Administrative Decision process by providing information on why there is a process, how to approach all complex decision making, and how to produce a complete well-reasoned decision.</dc:description>
  <cp:lastModifiedBy>Kathy Poole</cp:lastModifiedBy>
  <cp:revision>402</cp:revision>
  <cp:lastPrinted>2016-08-26T14:04:39Z</cp:lastPrinted>
  <dcterms:created xsi:type="dcterms:W3CDTF">2014-04-30T02:32:11Z</dcterms:created>
  <dcterms:modified xsi:type="dcterms:W3CDTF">2020-07-24T18:42:09Z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