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sldIdLst>
    <p:sldId id="256" r:id="rId5"/>
    <p:sldId id="258" r:id="rId6"/>
    <p:sldId id="257" r:id="rId7"/>
    <p:sldId id="261" r:id="rId8"/>
    <p:sldId id="262" r:id="rId9"/>
    <p:sldId id="263" r:id="rId10"/>
    <p:sldId id="265" r:id="rId11"/>
    <p:sldId id="264" r:id="rId12"/>
    <p:sldId id="266" r:id="rId13"/>
    <p:sldId id="271" r:id="rId14"/>
    <p:sldId id="269" r:id="rId15"/>
    <p:sldId id="338" r:id="rId16"/>
    <p:sldId id="270" r:id="rId17"/>
    <p:sldId id="337" r:id="rId18"/>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357" autoAdjust="0"/>
  </p:normalViewPr>
  <p:slideViewPr>
    <p:cSldViewPr snapToGrid="0">
      <p:cViewPr varScale="1">
        <p:scale>
          <a:sx n="100" d="100"/>
          <a:sy n="100" d="100"/>
        </p:scale>
        <p:origin x="70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787E00-BE47-4DF0-BB80-DA45AC8A01A3}"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en-US"/>
        </a:p>
      </dgm:t>
    </dgm:pt>
    <dgm:pt modelId="{63C6F687-38F9-4B50-B678-6D03B1EC3747}">
      <dgm:prSet custT="1"/>
      <dgm:spPr/>
      <dgm:t>
        <a:bodyPr/>
        <a:lstStyle/>
        <a:p>
          <a:r>
            <a:rPr lang="en-US" sz="2400">
              <a:solidFill>
                <a:schemeClr val="tx1"/>
              </a:solidFill>
              <a:latin typeface="Arial" panose="020B0604020202020204" pitchFamily="34" charset="0"/>
              <a:cs typeface="Arial" panose="020B0604020202020204" pitchFamily="34" charset="0"/>
            </a:rPr>
            <a:t>Survey responses contribute to the overall learning experience by implementing changes attuned to the specific needs of the trainee.</a:t>
          </a:r>
        </a:p>
      </dgm:t>
    </dgm:pt>
    <dgm:pt modelId="{B70A768F-C4C1-42E7-ABAC-299F844CDD07}" type="parTrans" cxnId="{A731409A-F514-4D72-AF5E-C8A700A22C35}">
      <dgm:prSet/>
      <dgm:spPr/>
      <dgm:t>
        <a:bodyPr/>
        <a:lstStyle/>
        <a:p>
          <a:endParaRPr lang="en-US"/>
        </a:p>
      </dgm:t>
    </dgm:pt>
    <dgm:pt modelId="{04C7B5BC-9BF3-4533-88AB-636970243FE2}" type="sibTrans" cxnId="{A731409A-F514-4D72-AF5E-C8A700A22C35}">
      <dgm:prSet/>
      <dgm:spPr/>
      <dgm:t>
        <a:bodyPr/>
        <a:lstStyle/>
        <a:p>
          <a:endParaRPr lang="en-US"/>
        </a:p>
      </dgm:t>
    </dgm:pt>
    <dgm:pt modelId="{49E5BCCE-A62E-43B6-9A25-F2FADD92FA8E}">
      <dgm:prSet custT="1"/>
      <dgm:spPr/>
      <dgm:t>
        <a:bodyPr/>
        <a:lstStyle/>
        <a:p>
          <a:r>
            <a:rPr lang="en-US" sz="2400">
              <a:solidFill>
                <a:schemeClr val="tx1"/>
              </a:solidFill>
              <a:latin typeface="Arial" panose="020B0604020202020204" pitchFamily="34" charset="0"/>
              <a:cs typeface="Arial" panose="020B0604020202020204" pitchFamily="34" charset="0"/>
            </a:rPr>
            <a:t>At the conclusion of each training course is a Level 1 Assessment that not only serves as an essential step in earning credit but allows each trainee to offer feedback.</a:t>
          </a:r>
        </a:p>
      </dgm:t>
    </dgm:pt>
    <dgm:pt modelId="{30256FA6-5392-448E-A9DA-CFCD165D4A16}" type="parTrans" cxnId="{58EA2496-277D-4549-8FDD-AC446E96E215}">
      <dgm:prSet/>
      <dgm:spPr/>
      <dgm:t>
        <a:bodyPr/>
        <a:lstStyle/>
        <a:p>
          <a:endParaRPr lang="en-US"/>
        </a:p>
      </dgm:t>
    </dgm:pt>
    <dgm:pt modelId="{405309A1-A3A0-46BB-B113-06C2AA6639EA}" type="sibTrans" cxnId="{58EA2496-277D-4549-8FDD-AC446E96E215}">
      <dgm:prSet/>
      <dgm:spPr/>
      <dgm:t>
        <a:bodyPr/>
        <a:lstStyle/>
        <a:p>
          <a:endParaRPr lang="en-US"/>
        </a:p>
      </dgm:t>
    </dgm:pt>
    <dgm:pt modelId="{8CA62EA8-82B8-4487-BFE6-65C87469CEA7}">
      <dgm:prSet custT="1"/>
      <dgm:spPr/>
      <dgm:t>
        <a:bodyPr/>
        <a:lstStyle/>
        <a:p>
          <a:r>
            <a:rPr lang="en-US" sz="2400">
              <a:solidFill>
                <a:schemeClr val="tx1"/>
              </a:solidFill>
              <a:latin typeface="Arial" panose="020B0604020202020204" pitchFamily="34" charset="0"/>
              <a:cs typeface="Arial" panose="020B0604020202020204" pitchFamily="34" charset="0"/>
            </a:rPr>
            <a:t>Trainees can assess their learning experience, identify the strengths of each course, identify the strengths of the course, as well as highlight areas of improvement requiring additional clarification or support</a:t>
          </a:r>
        </a:p>
      </dgm:t>
    </dgm:pt>
    <dgm:pt modelId="{839BC6E3-3831-45FB-8D25-DC4882DBDA31}" type="parTrans" cxnId="{331E2C47-2B88-41F1-8558-5B7B60C9CD4F}">
      <dgm:prSet/>
      <dgm:spPr/>
      <dgm:t>
        <a:bodyPr/>
        <a:lstStyle/>
        <a:p>
          <a:endParaRPr lang="en-US"/>
        </a:p>
      </dgm:t>
    </dgm:pt>
    <dgm:pt modelId="{F08BC6E5-FCA0-4564-9FA7-E3045C82AD7F}" type="sibTrans" cxnId="{331E2C47-2B88-41F1-8558-5B7B60C9CD4F}">
      <dgm:prSet/>
      <dgm:spPr/>
      <dgm:t>
        <a:bodyPr/>
        <a:lstStyle/>
        <a:p>
          <a:endParaRPr lang="en-US"/>
        </a:p>
      </dgm:t>
    </dgm:pt>
    <dgm:pt modelId="{628C2194-4C03-4DCB-8BE8-E4AA45EEE0CD}" type="pres">
      <dgm:prSet presAssocID="{D7787E00-BE47-4DF0-BB80-DA45AC8A01A3}" presName="linear" presStyleCnt="0">
        <dgm:presLayoutVars>
          <dgm:animLvl val="lvl"/>
          <dgm:resizeHandles val="exact"/>
        </dgm:presLayoutVars>
      </dgm:prSet>
      <dgm:spPr/>
    </dgm:pt>
    <dgm:pt modelId="{6750024E-9D6F-4F7E-8660-B01600751710}" type="pres">
      <dgm:prSet presAssocID="{63C6F687-38F9-4B50-B678-6D03B1EC3747}" presName="parentText" presStyleLbl="node1" presStyleIdx="0" presStyleCnt="3">
        <dgm:presLayoutVars>
          <dgm:chMax val="0"/>
          <dgm:bulletEnabled val="1"/>
        </dgm:presLayoutVars>
      </dgm:prSet>
      <dgm:spPr/>
    </dgm:pt>
    <dgm:pt modelId="{5491F0DA-4609-46B8-A217-3B99CA6C26BD}" type="pres">
      <dgm:prSet presAssocID="{04C7B5BC-9BF3-4533-88AB-636970243FE2}" presName="spacer" presStyleCnt="0"/>
      <dgm:spPr/>
    </dgm:pt>
    <dgm:pt modelId="{B7719F07-604E-4DCE-91F8-F7EA4B186310}" type="pres">
      <dgm:prSet presAssocID="{49E5BCCE-A62E-43B6-9A25-F2FADD92FA8E}" presName="parentText" presStyleLbl="node1" presStyleIdx="1" presStyleCnt="3">
        <dgm:presLayoutVars>
          <dgm:chMax val="0"/>
          <dgm:bulletEnabled val="1"/>
        </dgm:presLayoutVars>
      </dgm:prSet>
      <dgm:spPr/>
    </dgm:pt>
    <dgm:pt modelId="{EE048BE1-E3F2-4D51-A8C8-85C5247E69A7}" type="pres">
      <dgm:prSet presAssocID="{405309A1-A3A0-46BB-B113-06C2AA6639EA}" presName="spacer" presStyleCnt="0"/>
      <dgm:spPr/>
    </dgm:pt>
    <dgm:pt modelId="{1F9D2864-BDE3-43DE-B53A-DD7ED4642E2E}" type="pres">
      <dgm:prSet presAssocID="{8CA62EA8-82B8-4487-BFE6-65C87469CEA7}" presName="parentText" presStyleLbl="node1" presStyleIdx="2" presStyleCnt="3">
        <dgm:presLayoutVars>
          <dgm:chMax val="0"/>
          <dgm:bulletEnabled val="1"/>
        </dgm:presLayoutVars>
      </dgm:prSet>
      <dgm:spPr/>
    </dgm:pt>
  </dgm:ptLst>
  <dgm:cxnLst>
    <dgm:cxn modelId="{331E2C47-2B88-41F1-8558-5B7B60C9CD4F}" srcId="{D7787E00-BE47-4DF0-BB80-DA45AC8A01A3}" destId="{8CA62EA8-82B8-4487-BFE6-65C87469CEA7}" srcOrd="2" destOrd="0" parTransId="{839BC6E3-3831-45FB-8D25-DC4882DBDA31}" sibTransId="{F08BC6E5-FCA0-4564-9FA7-E3045C82AD7F}"/>
    <dgm:cxn modelId="{F654376B-CFAE-4EAB-A9EE-4BCE3CCB6D15}" type="presOf" srcId="{8CA62EA8-82B8-4487-BFE6-65C87469CEA7}" destId="{1F9D2864-BDE3-43DE-B53A-DD7ED4642E2E}" srcOrd="0" destOrd="0" presId="urn:microsoft.com/office/officeart/2005/8/layout/vList2"/>
    <dgm:cxn modelId="{E1DB2B93-8F23-443B-8FB3-E4B23B89F9A3}" type="presOf" srcId="{63C6F687-38F9-4B50-B678-6D03B1EC3747}" destId="{6750024E-9D6F-4F7E-8660-B01600751710}" srcOrd="0" destOrd="0" presId="urn:microsoft.com/office/officeart/2005/8/layout/vList2"/>
    <dgm:cxn modelId="{58EA2496-277D-4549-8FDD-AC446E96E215}" srcId="{D7787E00-BE47-4DF0-BB80-DA45AC8A01A3}" destId="{49E5BCCE-A62E-43B6-9A25-F2FADD92FA8E}" srcOrd="1" destOrd="0" parTransId="{30256FA6-5392-448E-A9DA-CFCD165D4A16}" sibTransId="{405309A1-A3A0-46BB-B113-06C2AA6639EA}"/>
    <dgm:cxn modelId="{A731409A-F514-4D72-AF5E-C8A700A22C35}" srcId="{D7787E00-BE47-4DF0-BB80-DA45AC8A01A3}" destId="{63C6F687-38F9-4B50-B678-6D03B1EC3747}" srcOrd="0" destOrd="0" parTransId="{B70A768F-C4C1-42E7-ABAC-299F844CDD07}" sibTransId="{04C7B5BC-9BF3-4533-88AB-636970243FE2}"/>
    <dgm:cxn modelId="{2E57F6A7-8751-427A-BA1B-04A97A6EB7B4}" type="presOf" srcId="{D7787E00-BE47-4DF0-BB80-DA45AC8A01A3}" destId="{628C2194-4C03-4DCB-8BE8-E4AA45EEE0CD}" srcOrd="0" destOrd="0" presId="urn:microsoft.com/office/officeart/2005/8/layout/vList2"/>
    <dgm:cxn modelId="{F7AED6DE-B786-49D0-AEB0-A0C11F93D9EB}" type="presOf" srcId="{49E5BCCE-A62E-43B6-9A25-F2FADD92FA8E}" destId="{B7719F07-604E-4DCE-91F8-F7EA4B186310}" srcOrd="0" destOrd="0" presId="urn:microsoft.com/office/officeart/2005/8/layout/vList2"/>
    <dgm:cxn modelId="{468C0EF1-7A53-4A8A-B477-C66EDCC204EB}" type="presParOf" srcId="{628C2194-4C03-4DCB-8BE8-E4AA45EEE0CD}" destId="{6750024E-9D6F-4F7E-8660-B01600751710}" srcOrd="0" destOrd="0" presId="urn:microsoft.com/office/officeart/2005/8/layout/vList2"/>
    <dgm:cxn modelId="{AC2525B0-6685-4EB5-A0BC-2C44617A1D66}" type="presParOf" srcId="{628C2194-4C03-4DCB-8BE8-E4AA45EEE0CD}" destId="{5491F0DA-4609-46B8-A217-3B99CA6C26BD}" srcOrd="1" destOrd="0" presId="urn:microsoft.com/office/officeart/2005/8/layout/vList2"/>
    <dgm:cxn modelId="{E676023E-2139-4547-A343-A32C2DD4984D}" type="presParOf" srcId="{628C2194-4C03-4DCB-8BE8-E4AA45EEE0CD}" destId="{B7719F07-604E-4DCE-91F8-F7EA4B186310}" srcOrd="2" destOrd="0" presId="urn:microsoft.com/office/officeart/2005/8/layout/vList2"/>
    <dgm:cxn modelId="{C6FA507D-CC84-48BA-B6A4-340FC940E68D}" type="presParOf" srcId="{628C2194-4C03-4DCB-8BE8-E4AA45EEE0CD}" destId="{EE048BE1-E3F2-4D51-A8C8-85C5247E69A7}" srcOrd="3" destOrd="0" presId="urn:microsoft.com/office/officeart/2005/8/layout/vList2"/>
    <dgm:cxn modelId="{2F26B789-06F8-46B8-A078-D1BED4E65A9D}" type="presParOf" srcId="{628C2194-4C03-4DCB-8BE8-E4AA45EEE0CD}" destId="{1F9D2864-BDE3-43DE-B53A-DD7ED4642E2E}"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50024E-9D6F-4F7E-8660-B01600751710}">
      <dsp:nvSpPr>
        <dsp:cNvPr id="0" name=""/>
        <dsp:cNvSpPr/>
      </dsp:nvSpPr>
      <dsp:spPr>
        <a:xfrm>
          <a:off x="0" y="117343"/>
          <a:ext cx="10972800" cy="1254825"/>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solidFill>
                <a:schemeClr val="tx1"/>
              </a:solidFill>
              <a:latin typeface="Arial" panose="020B0604020202020204" pitchFamily="34" charset="0"/>
              <a:cs typeface="Arial" panose="020B0604020202020204" pitchFamily="34" charset="0"/>
            </a:rPr>
            <a:t>Survey responses contribute to the overall learning experience by implementing changes attuned to the specific needs of the trainee.</a:t>
          </a:r>
        </a:p>
      </dsp:txBody>
      <dsp:txXfrm>
        <a:off x="61256" y="178599"/>
        <a:ext cx="10850288" cy="1132313"/>
      </dsp:txXfrm>
    </dsp:sp>
    <dsp:sp modelId="{B7719F07-604E-4DCE-91F8-F7EA4B186310}">
      <dsp:nvSpPr>
        <dsp:cNvPr id="0" name=""/>
        <dsp:cNvSpPr/>
      </dsp:nvSpPr>
      <dsp:spPr>
        <a:xfrm>
          <a:off x="0" y="1559368"/>
          <a:ext cx="10972800" cy="1254825"/>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solidFill>
                <a:schemeClr val="tx1"/>
              </a:solidFill>
              <a:latin typeface="Arial" panose="020B0604020202020204" pitchFamily="34" charset="0"/>
              <a:cs typeface="Arial" panose="020B0604020202020204" pitchFamily="34" charset="0"/>
            </a:rPr>
            <a:t>At the conclusion of each training course is a Level 1 Assessment that not only serves as an essential step in earning credit but allows each trainee to offer feedback.</a:t>
          </a:r>
        </a:p>
      </dsp:txBody>
      <dsp:txXfrm>
        <a:off x="61256" y="1620624"/>
        <a:ext cx="10850288" cy="1132313"/>
      </dsp:txXfrm>
    </dsp:sp>
    <dsp:sp modelId="{1F9D2864-BDE3-43DE-B53A-DD7ED4642E2E}">
      <dsp:nvSpPr>
        <dsp:cNvPr id="0" name=""/>
        <dsp:cNvSpPr/>
      </dsp:nvSpPr>
      <dsp:spPr>
        <a:xfrm>
          <a:off x="0" y="3001393"/>
          <a:ext cx="10972800" cy="1254825"/>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a:solidFill>
                <a:schemeClr val="tx1"/>
              </a:solidFill>
              <a:latin typeface="Arial" panose="020B0604020202020204" pitchFamily="34" charset="0"/>
              <a:cs typeface="Arial" panose="020B0604020202020204" pitchFamily="34" charset="0"/>
            </a:rPr>
            <a:t>Trainees can assess their learning experience, identify the strengths of each course, identify the strengths of the course, as well as highlight areas of improvement requiring additional clarification or support</a:t>
          </a:r>
        </a:p>
      </dsp:txBody>
      <dsp:txXfrm>
        <a:off x="61256" y="3062649"/>
        <a:ext cx="10850288" cy="113231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33448F0-2844-0094-E41A-0713DCA3FD4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69534BE0-E644-3446-E683-CBDE9859ACC9}"/>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90AB42CD-58C0-4C81-BEFD-23C5B51A6565}" type="datetimeFigureOut">
              <a:rPr lang="en-US"/>
              <a:pPr>
                <a:defRPr/>
              </a:pPr>
              <a:t>9/14/2023</a:t>
            </a:fld>
            <a:endParaRPr lang="en-US"/>
          </a:p>
        </p:txBody>
      </p:sp>
      <p:sp>
        <p:nvSpPr>
          <p:cNvPr id="4" name="Slide Image Placeholder 3">
            <a:extLst>
              <a:ext uri="{FF2B5EF4-FFF2-40B4-BE49-F238E27FC236}">
                <a16:creationId xmlns:a16="http://schemas.microsoft.com/office/drawing/2014/main" id="{083C992C-DCBA-692E-3A2D-B9EE52F96940}"/>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EA5D310C-ADD4-C3E6-3D92-81DA7CFC8D53}"/>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13E4514F-BFFC-B366-E192-3AE8E3F5037A}"/>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EB27669A-6566-DE4A-6342-D1228488CEE7}"/>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760804E7-D4B9-476F-88D0-8FBEB3ED18B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A2016899-2A18-5A30-039A-98A23E30706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A04790E3-2D6B-6305-22CE-3CCAB59169C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172" name="Slide Number Placeholder 3">
            <a:extLst>
              <a:ext uri="{FF2B5EF4-FFF2-40B4-BE49-F238E27FC236}">
                <a16:creationId xmlns:a16="http://schemas.microsoft.com/office/drawing/2014/main" id="{ACF17E62-A286-AECE-D881-28E0CDF5907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EB21D4C-627E-4F8F-85E7-6CC0988CB6DE}" type="slidenum">
              <a:rPr lang="en-US" altLang="en-US" smtClean="0"/>
              <a:pPr fontAlgn="base">
                <a:spcBef>
                  <a:spcPct val="0"/>
                </a:spcBef>
                <a:spcAft>
                  <a:spcPct val="0"/>
                </a:spcAft>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6BD720CC-A20F-1D6D-8426-76092A4E434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05D9C6F6-5B3F-5B43-6C98-B43E479F44D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Calibri" panose="020F0502020204030204" pitchFamily="34" charset="0"/>
              <a:cs typeface="Times New Roman" panose="02020603050405020304" pitchFamily="18" charset="0"/>
            </a:endParaRPr>
          </a:p>
        </p:txBody>
      </p:sp>
      <p:sp>
        <p:nvSpPr>
          <p:cNvPr id="25604" name="Slide Number Placeholder 3">
            <a:extLst>
              <a:ext uri="{FF2B5EF4-FFF2-40B4-BE49-F238E27FC236}">
                <a16:creationId xmlns:a16="http://schemas.microsoft.com/office/drawing/2014/main" id="{5FA1E714-B9A9-1F0F-3F75-1852635F713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52F4AF7-AF9D-4A46-B8B4-AEF6FE174440}" type="slidenum">
              <a:rPr lang="en-US" altLang="en-US" smtClean="0"/>
              <a:pPr fontAlgn="base">
                <a:spcBef>
                  <a:spcPct val="0"/>
                </a:spcBef>
                <a:spcAft>
                  <a:spcPct val="0"/>
                </a:spcAft>
              </a:pPr>
              <a:t>10</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1E3A966A-BE05-A023-203E-F728CA3B108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780C84D8-2932-0BA9-7697-B94D5A3DA83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A6985E3B-A69F-0E4F-933E-D4A368AC04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FBD41AB-FFE6-44F1-B107-C9F0B7E629D4}" type="slidenum">
              <a:rPr lang="en-US" altLang="en-US" smtClean="0"/>
              <a:pPr fontAlgn="base">
                <a:spcBef>
                  <a:spcPct val="0"/>
                </a:spcBef>
                <a:spcAft>
                  <a:spcPct val="0"/>
                </a:spcAft>
              </a:pPr>
              <a:t>11</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856C3713-9032-91DF-0FF7-5837A22C216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FDE60475-76F6-2B22-BCF1-CE2F2684AB0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Calibri" panose="020F0502020204030204" pitchFamily="34" charset="0"/>
              <a:cs typeface="Times New Roman" panose="02020603050405020304" pitchFamily="18" charset="0"/>
            </a:endParaRPr>
          </a:p>
        </p:txBody>
      </p:sp>
      <p:sp>
        <p:nvSpPr>
          <p:cNvPr id="29700" name="Slide Number Placeholder 3">
            <a:extLst>
              <a:ext uri="{FF2B5EF4-FFF2-40B4-BE49-F238E27FC236}">
                <a16:creationId xmlns:a16="http://schemas.microsoft.com/office/drawing/2014/main" id="{4BEEDCAB-1468-658C-D18C-2AF1DB10B7E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92782DBD-77E7-4170-ABF4-F3381A9019AE}" type="slidenum">
              <a:rPr lang="en-US" altLang="en-US" smtClean="0"/>
              <a:pPr fontAlgn="base">
                <a:spcBef>
                  <a:spcPct val="0"/>
                </a:spcBef>
                <a:spcAft>
                  <a:spcPct val="0"/>
                </a:spcAft>
              </a:pPr>
              <a:t>12</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C2786DC7-36C7-1656-7D70-96B0D057CA9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E7339099-7ED2-6A03-E035-2B0F5F3F341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600"/>
              </a:spcAft>
            </a:pPr>
            <a:endParaRPr lang="en-US" altLang="en-US"/>
          </a:p>
        </p:txBody>
      </p:sp>
      <p:sp>
        <p:nvSpPr>
          <p:cNvPr id="31748" name="Slide Number Placeholder 3">
            <a:extLst>
              <a:ext uri="{FF2B5EF4-FFF2-40B4-BE49-F238E27FC236}">
                <a16:creationId xmlns:a16="http://schemas.microsoft.com/office/drawing/2014/main" id="{27D00EF4-F7E8-50C6-D431-3863588D981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4C57142-CB63-4CE0-9F87-BE91B5BAB149}" type="slidenum">
              <a:rPr lang="en-US" altLang="en-US" smtClean="0"/>
              <a:pPr fontAlgn="base">
                <a:spcBef>
                  <a:spcPct val="0"/>
                </a:spcBef>
                <a:spcAft>
                  <a:spcPct val="0"/>
                </a:spcAft>
              </a:pPr>
              <a:t>13</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EFD3183F-4A06-559C-28E7-DA3593F87BD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03A4D3B8-1205-19B4-33CE-FEB3AEA5390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u="sng"/>
          </a:p>
        </p:txBody>
      </p:sp>
      <p:sp>
        <p:nvSpPr>
          <p:cNvPr id="33796" name="Slide Number Placeholder 3">
            <a:extLst>
              <a:ext uri="{FF2B5EF4-FFF2-40B4-BE49-F238E27FC236}">
                <a16:creationId xmlns:a16="http://schemas.microsoft.com/office/drawing/2014/main" id="{513514A2-AD28-A182-E5D8-ABF04C4D344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85A083C-89D9-42E8-8151-4BFA81193FB8}" type="slidenum">
              <a:rPr lang="en-US" altLang="en-US" smtClean="0"/>
              <a:pPr fontAlgn="base">
                <a:spcBef>
                  <a:spcPct val="0"/>
                </a:spcBef>
                <a:spcAft>
                  <a:spcPct val="0"/>
                </a:spcAft>
              </a:pPr>
              <a:t>14</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485AE796-1DCC-1BAA-BE48-34C20CB022C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7C1284C4-B922-D9B4-6C19-D3DF238C4B7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220" name="Slide Number Placeholder 3">
            <a:extLst>
              <a:ext uri="{FF2B5EF4-FFF2-40B4-BE49-F238E27FC236}">
                <a16:creationId xmlns:a16="http://schemas.microsoft.com/office/drawing/2014/main" id="{8D84ADE8-4DA7-8E00-842B-C218A1BDFE0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62A7996-CB87-4079-9AF9-78B698C99557}" type="slidenum">
              <a:rPr lang="en-US" altLang="en-US" smtClean="0"/>
              <a:pPr fontAlgn="base">
                <a:spcBef>
                  <a:spcPct val="0"/>
                </a:spcBef>
                <a:spcAft>
                  <a:spcPct val="0"/>
                </a:spcAft>
              </a:pPr>
              <a:t>2</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F51F803F-5B57-6726-8B2B-DC725F97ED5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0D97830B-897D-FED6-42F6-61C19E774C8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268" name="Slide Number Placeholder 3">
            <a:extLst>
              <a:ext uri="{FF2B5EF4-FFF2-40B4-BE49-F238E27FC236}">
                <a16:creationId xmlns:a16="http://schemas.microsoft.com/office/drawing/2014/main" id="{2E257E3E-4984-9AF0-EFA0-7324669C019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491B9C4-9378-4DAE-B6B4-50DC7F6F7FD1}" type="slidenum">
              <a:rPr lang="en-US" altLang="en-US" smtClean="0"/>
              <a:pPr fontAlgn="base">
                <a:spcBef>
                  <a:spcPct val="0"/>
                </a:spcBef>
                <a:spcAft>
                  <a:spcPct val="0"/>
                </a:spcAft>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4AB2D9D2-8D05-87AC-1771-F827832E25D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0D4404DB-5BF2-0CD5-7420-A9822AD8B39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Calibri" panose="020F0502020204030204" pitchFamily="34" charset="0"/>
              <a:cs typeface="Times New Roman" panose="02020603050405020304" pitchFamily="18" charset="0"/>
            </a:endParaRPr>
          </a:p>
        </p:txBody>
      </p:sp>
      <p:sp>
        <p:nvSpPr>
          <p:cNvPr id="13316" name="Slide Number Placeholder 3">
            <a:extLst>
              <a:ext uri="{FF2B5EF4-FFF2-40B4-BE49-F238E27FC236}">
                <a16:creationId xmlns:a16="http://schemas.microsoft.com/office/drawing/2014/main" id="{D1B3C3B3-F232-79B8-7067-7D0A72740E7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AAE3480-9479-4C49-BBCC-DCD94B5C5CB6}" type="slidenum">
              <a:rPr lang="en-US" altLang="en-US" smtClean="0"/>
              <a:pPr fontAlgn="base">
                <a:spcBef>
                  <a:spcPct val="0"/>
                </a:spcBef>
                <a:spcAft>
                  <a:spcPct val="0"/>
                </a:spcAft>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AD1108CF-D811-F2B4-B0A6-0B0AC0D7E7F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6CC351A8-CBD7-0CCE-E52F-FFB8963E3B8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ea typeface="Calibri" panose="020F0502020204030204" pitchFamily="34" charset="0"/>
              <a:cs typeface="Times New Roman" panose="02020603050405020304" pitchFamily="18" charset="0"/>
            </a:endParaRPr>
          </a:p>
        </p:txBody>
      </p:sp>
      <p:sp>
        <p:nvSpPr>
          <p:cNvPr id="15364" name="Slide Number Placeholder 3">
            <a:extLst>
              <a:ext uri="{FF2B5EF4-FFF2-40B4-BE49-F238E27FC236}">
                <a16:creationId xmlns:a16="http://schemas.microsoft.com/office/drawing/2014/main" id="{0E3937A2-CCE3-299F-8E98-4905D6790DF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1D3E82B0-1045-43D2-B226-48D96AB83961}" type="slidenum">
              <a:rPr lang="en-US" altLang="en-US" smtClean="0"/>
              <a:pPr fontAlgn="base">
                <a:spcBef>
                  <a:spcPct val="0"/>
                </a:spcBef>
                <a:spcAft>
                  <a:spcPct val="0"/>
                </a:spcAft>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4FF5BB5E-9F6A-487E-3F6B-C46BB8C9FCF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42323C6E-A5AE-80D0-C60F-74421CD09F9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FCF6AE7A-65A3-338D-D134-F69009877EE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1B16CB5-1FA7-4415-8D98-DD1F24AA0B97}" type="slidenum">
              <a:rPr lang="en-US" altLang="en-US" smtClean="0"/>
              <a:pPr fontAlgn="base">
                <a:spcBef>
                  <a:spcPct val="0"/>
                </a:spcBef>
                <a:spcAft>
                  <a:spcPct val="0"/>
                </a:spcAft>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5DE25B97-8B18-BAA8-B880-C013781CC11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5E09F82E-7E11-BFE2-4630-75C31F3270B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40C68C07-528F-3F43-F956-EA719781BBB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5DF6E00-6617-443D-B0C5-ED0E43AA3E71}" type="slidenum">
              <a:rPr lang="en-US" altLang="en-US" smtClean="0"/>
              <a:pPr fontAlgn="base">
                <a:spcBef>
                  <a:spcPct val="0"/>
                </a:spcBef>
                <a:spcAft>
                  <a:spcPct val="0"/>
                </a:spcAft>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E3CB3A98-F632-836F-6E66-8B34B69B6B8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6C4D693D-A128-78F3-1EB2-6C7B09D16C8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4F129EB6-2447-0F56-62D3-2917F9242AC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8932A0AF-D9F5-480F-B369-6732C0D3E505}" type="slidenum">
              <a:rPr lang="en-US" altLang="en-US" smtClean="0"/>
              <a:pPr fontAlgn="base">
                <a:spcBef>
                  <a:spcPct val="0"/>
                </a:spcBef>
                <a:spcAft>
                  <a:spcPct val="0"/>
                </a:spcAft>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0EE425C1-E1D6-2CF9-81FB-5634168980B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7E52E194-B3EA-EA6B-75E2-68D4403B6E8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800">
              <a:latin typeface="Verdana" panose="020B0604030504040204" pitchFamily="34" charset="0"/>
              <a:ea typeface="Verdana" panose="020B0604030504040204" pitchFamily="34" charset="0"/>
              <a:cs typeface="Verdana" panose="020B0604030504040204" pitchFamily="34" charset="0"/>
            </a:endParaRPr>
          </a:p>
          <a:p>
            <a:pPr eaLnBrk="1" hangingPunct="1">
              <a:spcBef>
                <a:spcPts val="413"/>
              </a:spcBef>
            </a:pPr>
            <a:r>
              <a:rPr lang="en-US" altLang="en-US" sz="1800">
                <a:solidFill>
                  <a:srgbClr val="231F20"/>
                </a:solidFill>
                <a:latin typeface="Times New Roman" panose="02020603050405020304" pitchFamily="18" charset="0"/>
                <a:ea typeface="Verdana" panose="020B0604030504040204" pitchFamily="34" charset="0"/>
                <a:cs typeface="Verdana" panose="020B0604030504040204" pitchFamily="34" charset="0"/>
              </a:rPr>
              <a:t> </a:t>
            </a:r>
            <a:endParaRPr lang="en-US" altLang="en-US" sz="1800">
              <a:latin typeface="Verdana" panose="020B0604030504040204" pitchFamily="34" charset="0"/>
              <a:ea typeface="Verdana" panose="020B0604030504040204" pitchFamily="34" charset="0"/>
              <a:cs typeface="Verdana" panose="020B0604030504040204" pitchFamily="34" charset="0"/>
            </a:endParaRPr>
          </a:p>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23BF3812-0596-B5FB-22E2-0BFDA3613CB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FE485C77-1FE9-4DAB-87FB-B66D942CE778}" type="slidenum">
              <a:rPr lang="en-US" altLang="en-US" smtClean="0"/>
              <a:pPr fontAlgn="base">
                <a:spcBef>
                  <a:spcPct val="0"/>
                </a:spcBef>
                <a:spcAft>
                  <a:spcPct val="0"/>
                </a:spcAft>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3" name="Picture 3">
            <a:extLst>
              <a:ext uri="{FF2B5EF4-FFF2-40B4-BE49-F238E27FC236}">
                <a16:creationId xmlns:a16="http://schemas.microsoft.com/office/drawing/2014/main" id="{D1F83FE1-34AC-3551-C512-820D1E4E3B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a:extLst>
              <a:ext uri="{FF2B5EF4-FFF2-40B4-BE49-F238E27FC236}">
                <a16:creationId xmlns:a16="http://schemas.microsoft.com/office/drawing/2014/main" id="{9802FFE0-A789-7C39-341C-3AAAFE63C29A}"/>
              </a:ext>
            </a:extLst>
          </p:cNvPr>
          <p:cNvSpPr txBox="1">
            <a:spLocks/>
          </p:cNvSpPr>
          <p:nvPr/>
        </p:nvSpPr>
        <p:spPr>
          <a:xfrm>
            <a:off x="1117600" y="2819400"/>
            <a:ext cx="10363200" cy="1470025"/>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n-US"/>
          </a:p>
        </p:txBody>
      </p:sp>
      <p:sp>
        <p:nvSpPr>
          <p:cNvPr id="5" name="Subtitle 2">
            <a:extLst>
              <a:ext uri="{FF2B5EF4-FFF2-40B4-BE49-F238E27FC236}">
                <a16:creationId xmlns:a16="http://schemas.microsoft.com/office/drawing/2014/main" id="{7781EF8B-683A-F8B9-B54C-DDF3B3F1221C}"/>
              </a:ext>
            </a:extLst>
          </p:cNvPr>
          <p:cNvSpPr txBox="1">
            <a:spLocks/>
          </p:cNvSpPr>
          <p:nvPr/>
        </p:nvSpPr>
        <p:spPr>
          <a:xfrm>
            <a:off x="2032000" y="4419600"/>
            <a:ext cx="8534400" cy="1752600"/>
          </a:xfrm>
          <a:prstGeom prst="rect">
            <a:avLst/>
          </a:prstGeom>
        </p:spPr>
        <p:txBody>
          <a:bodyPr>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fontAlgn="auto">
              <a:spcAft>
                <a:spcPts val="0"/>
              </a:spcAft>
              <a:defRPr/>
            </a:pPr>
            <a:endParaRPr lang="en-US"/>
          </a:p>
        </p:txBody>
      </p:sp>
      <p:sp>
        <p:nvSpPr>
          <p:cNvPr id="2" name="Title 1"/>
          <p:cNvSpPr>
            <a:spLocks noGrp="1"/>
          </p:cNvSpPr>
          <p:nvPr>
            <p:ph type="ctrTitle"/>
          </p:nvPr>
        </p:nvSpPr>
        <p:spPr>
          <a:xfrm>
            <a:off x="3454400" y="1927417"/>
            <a:ext cx="8737600" cy="968184"/>
          </a:xfrm>
          <a:prstGeom prst="rect">
            <a:avLst/>
          </a:prstGeom>
        </p:spPr>
        <p:txBody>
          <a:bodyPr>
            <a:normAutofit/>
          </a:bodyPr>
          <a:lstStyle>
            <a:lvl1pPr algn="l">
              <a:defRPr sz="4000">
                <a:solidFill>
                  <a:schemeClr val="bg1"/>
                </a:solidFill>
              </a:defRPr>
            </a:lvl1pPr>
          </a:lstStyle>
          <a:p>
            <a:r>
              <a:rPr lang="en-US"/>
              <a:t>Click to edit Master title style</a:t>
            </a:r>
          </a:p>
        </p:txBody>
      </p:sp>
    </p:spTree>
    <p:extLst>
      <p:ext uri="{BB962C8B-B14F-4D97-AF65-F5344CB8AC3E}">
        <p14:creationId xmlns:p14="http://schemas.microsoft.com/office/powerpoint/2010/main" val="1348691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82FB97CE-E405-DEFB-3A87-124795695249}"/>
              </a:ext>
            </a:extLst>
          </p:cNvPr>
          <p:cNvSpPr txBox="1">
            <a:spLocks/>
          </p:cNvSpPr>
          <p:nvPr/>
        </p:nvSpPr>
        <p:spPr>
          <a:xfrm>
            <a:off x="117475" y="6400800"/>
            <a:ext cx="5876925" cy="365125"/>
          </a:xfrm>
          <a:prstGeom prst="rect">
            <a:avLst/>
          </a:prstGeom>
        </p:spPr>
        <p:txBody>
          <a:bodyPr/>
          <a:lstStyle>
            <a:defPPr>
              <a:defRPr lang="en-US"/>
            </a:defPPr>
            <a:lvl1pPr marL="0" algn="r" defTabSz="914400" rtl="0" eaLnBrk="1" latinLnBrk="0" hangingPunct="1">
              <a:defRPr sz="1800" b="0" kern="1200">
                <a:solidFill>
                  <a:schemeClr val="accent1">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fontAlgn="auto">
              <a:spcBef>
                <a:spcPts val="0"/>
              </a:spcBef>
              <a:spcAft>
                <a:spcPts val="0"/>
              </a:spcAft>
              <a:defRPr/>
            </a:pPr>
            <a:r>
              <a:rPr lang="en-US" sz="1600">
                <a:latin typeface="Arial" panose="020B0604020202020204" pitchFamily="34" charset="0"/>
                <a:cs typeface="Arial" panose="020B0604020202020204" pitchFamily="34" charset="0"/>
              </a:rPr>
              <a:t>Pension and Fiduciary Service</a:t>
            </a:r>
          </a:p>
        </p:txBody>
      </p:sp>
      <p:sp>
        <p:nvSpPr>
          <p:cNvPr id="2" name="Title 1"/>
          <p:cNvSpPr>
            <a:spLocks noGrp="1"/>
          </p:cNvSpPr>
          <p:nvPr>
            <p:ph type="title"/>
          </p:nvPr>
        </p:nvSpPr>
        <p:spPr>
          <a:xfrm>
            <a:off x="2116348" y="350837"/>
            <a:ext cx="9550400" cy="381000"/>
          </a:xfrm>
          <a:prstGeom prst="rect">
            <a:avLst/>
          </a:prstGeom>
        </p:spPr>
        <p:txBody>
          <a:bodyPr/>
          <a:lstStyle>
            <a:lvl1pPr>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609600" y="1379538"/>
            <a:ext cx="10972800" cy="4373563"/>
          </a:xfrm>
        </p:spPr>
        <p:txBody>
          <a:bodyPr>
            <a:normAutofit/>
          </a:bodyPr>
          <a:lstStyle>
            <a:lvl1pPr>
              <a:defRPr sz="2400"/>
            </a:lvl1pPr>
            <a:lvl2pPr>
              <a:defRPr sz="2400"/>
            </a:lvl2pPr>
            <a:lvl3pPr>
              <a:defRPr sz="24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5">
            <a:extLst>
              <a:ext uri="{FF2B5EF4-FFF2-40B4-BE49-F238E27FC236}">
                <a16:creationId xmlns:a16="http://schemas.microsoft.com/office/drawing/2014/main" id="{D045F120-3D8C-6587-80D6-5C41E1FFCE3F}"/>
              </a:ext>
            </a:extLst>
          </p:cNvPr>
          <p:cNvSpPr>
            <a:spLocks noGrp="1"/>
          </p:cNvSpPr>
          <p:nvPr>
            <p:ph type="sldNum" sz="quarter" idx="10"/>
          </p:nvPr>
        </p:nvSpPr>
        <p:spPr/>
        <p:txBody>
          <a:bodyPr/>
          <a:lstStyle>
            <a:lvl1pPr algn="r">
              <a:defRPr sz="1600" b="0">
                <a:solidFill>
                  <a:schemeClr val="accent1">
                    <a:lumMod val="75000"/>
                  </a:schemeClr>
                </a:solidFill>
                <a:latin typeface="Arial" panose="020B0604020202020204" pitchFamily="34" charset="0"/>
                <a:cs typeface="Arial" panose="020B0604020202020204" pitchFamily="34" charset="0"/>
              </a:defRPr>
            </a:lvl1pPr>
          </a:lstStyle>
          <a:p>
            <a:pPr>
              <a:defRPr/>
            </a:pPr>
            <a:fld id="{4257AE3A-FEA0-4205-9930-49DF0BD2319E}" type="slidenum">
              <a:rPr lang="en-US"/>
              <a:pPr>
                <a:defRPr/>
              </a:pPr>
              <a:t>‹#›</a:t>
            </a:fld>
            <a:endParaRPr lang="en-US"/>
          </a:p>
        </p:txBody>
      </p:sp>
    </p:spTree>
    <p:extLst>
      <p:ext uri="{BB962C8B-B14F-4D97-AF65-F5344CB8AC3E}">
        <p14:creationId xmlns:p14="http://schemas.microsoft.com/office/powerpoint/2010/main" val="1548110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3A0A556E-9F4F-03D7-BD3E-992FA67A029E}"/>
              </a:ext>
            </a:extLst>
          </p:cNvPr>
          <p:cNvSpPr txBox="1">
            <a:spLocks/>
          </p:cNvSpPr>
          <p:nvPr userDrawn="1"/>
        </p:nvSpPr>
        <p:spPr>
          <a:xfrm>
            <a:off x="9245600" y="6400800"/>
            <a:ext cx="2844800" cy="365125"/>
          </a:xfrm>
          <a:prstGeom prst="rect">
            <a:avLst/>
          </a:prstGeom>
        </p:spPr>
        <p:txBody>
          <a:bodyPr/>
          <a:lstStyle>
            <a:defPPr>
              <a:defRPr lang="en-US"/>
            </a:defPPr>
            <a:lvl1pPr marL="0" algn="r" defTabSz="914400" rtl="0" eaLnBrk="1" latinLnBrk="0" hangingPunct="1">
              <a:defRPr sz="1600" b="0" kern="1200">
                <a:solidFill>
                  <a:schemeClr val="accent1">
                    <a:lumMod val="75000"/>
                  </a:schemeClr>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67CF9E87-A01A-4632-9686-BF89E22573D6}" type="slidenum">
              <a:rPr lang="en-US" smtClean="0"/>
              <a:pPr fontAlgn="auto">
                <a:spcBef>
                  <a:spcPts val="0"/>
                </a:spcBef>
                <a:spcAft>
                  <a:spcPts val="0"/>
                </a:spcAft>
                <a:defRPr/>
              </a:pPr>
              <a:t>‹#›</a:t>
            </a:fld>
            <a:endParaRPr lang="en-US"/>
          </a:p>
        </p:txBody>
      </p:sp>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Date Placeholder 3">
            <a:extLst>
              <a:ext uri="{FF2B5EF4-FFF2-40B4-BE49-F238E27FC236}">
                <a16:creationId xmlns:a16="http://schemas.microsoft.com/office/drawing/2014/main" id="{74B835E6-349E-85A4-E221-9B67C542DD4A}"/>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p>
        </p:txBody>
      </p:sp>
      <p:sp>
        <p:nvSpPr>
          <p:cNvPr id="6" name="Footer Placeholder 4">
            <a:extLst>
              <a:ext uri="{FF2B5EF4-FFF2-40B4-BE49-F238E27FC236}">
                <a16:creationId xmlns:a16="http://schemas.microsoft.com/office/drawing/2014/main" id="{8939B085-76C5-9395-8B9A-637EB660DF18}"/>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endParaRPr lang="en-US"/>
          </a:p>
        </p:txBody>
      </p:sp>
      <p:sp>
        <p:nvSpPr>
          <p:cNvPr id="7" name="Slide Number Placeholder 5">
            <a:extLst>
              <a:ext uri="{FF2B5EF4-FFF2-40B4-BE49-F238E27FC236}">
                <a16:creationId xmlns:a16="http://schemas.microsoft.com/office/drawing/2014/main" id="{E9C95F63-FBC8-93CF-65F0-A490E3F76DB7}"/>
              </a:ext>
            </a:extLst>
          </p:cNvPr>
          <p:cNvSpPr>
            <a:spLocks noGrp="1"/>
          </p:cNvSpPr>
          <p:nvPr>
            <p:ph type="sldNum" sz="quarter" idx="12"/>
          </p:nvPr>
        </p:nvSpPr>
        <p:spPr/>
        <p:txBody>
          <a:bodyPr/>
          <a:lstStyle>
            <a:lvl1pPr>
              <a:defRPr/>
            </a:lvl1pPr>
          </a:lstStyle>
          <a:p>
            <a:pPr>
              <a:defRPr/>
            </a:pPr>
            <a:fld id="{E5489390-E007-4B03-AD70-A95938565D7F}" type="slidenum">
              <a:rPr lang="en-US"/>
              <a:pPr>
                <a:defRPr/>
              </a:pPr>
              <a:t>‹#›</a:t>
            </a:fld>
            <a:endParaRPr lang="en-US"/>
          </a:p>
        </p:txBody>
      </p:sp>
    </p:spTree>
    <p:extLst>
      <p:ext uri="{BB962C8B-B14F-4D97-AF65-F5344CB8AC3E}">
        <p14:creationId xmlns:p14="http://schemas.microsoft.com/office/powerpoint/2010/main" val="31011091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a:extLst>
              <a:ext uri="{FF2B5EF4-FFF2-40B4-BE49-F238E27FC236}">
                <a16:creationId xmlns:a16="http://schemas.microsoft.com/office/drawing/2014/main" id="{86B362CA-42BF-69E0-BC2E-481BA80B506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12192000" cy="1044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27" name="Text Placeholder 2">
            <a:extLst>
              <a:ext uri="{FF2B5EF4-FFF2-40B4-BE49-F238E27FC236}">
                <a16:creationId xmlns:a16="http://schemas.microsoft.com/office/drawing/2014/main" id="{505CDAD8-1FB9-8630-0869-BDC206F3008C}"/>
              </a:ext>
            </a:extLst>
          </p:cNvPr>
          <p:cNvSpPr>
            <a:spLocks noGrp="1" noChangeArrowheads="1"/>
          </p:cNvSpPr>
          <p:nvPr>
            <p:ph type="body" idx="1"/>
          </p:nvPr>
        </p:nvSpPr>
        <p:spPr bwMode="auto">
          <a:xfrm>
            <a:off x="609600" y="1406525"/>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8" name="Picture 4">
            <a:extLst>
              <a:ext uri="{FF2B5EF4-FFF2-40B4-BE49-F238E27FC236}">
                <a16:creationId xmlns:a16="http://schemas.microsoft.com/office/drawing/2014/main" id="{42765813-9D43-506D-F824-86D83C3ECD1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6296025"/>
            <a:ext cx="1219200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5">
            <a:extLst>
              <a:ext uri="{FF2B5EF4-FFF2-40B4-BE49-F238E27FC236}">
                <a16:creationId xmlns:a16="http://schemas.microsoft.com/office/drawing/2014/main" id="{55401A1E-A4FF-83AA-C41D-46E927F82A91}"/>
              </a:ext>
            </a:extLst>
          </p:cNvPr>
          <p:cNvSpPr>
            <a:spLocks noGrp="1"/>
          </p:cNvSpPr>
          <p:nvPr>
            <p:ph type="sldNum" sz="quarter" idx="4"/>
          </p:nvPr>
        </p:nvSpPr>
        <p:spPr>
          <a:xfrm>
            <a:off x="9245600" y="6400800"/>
            <a:ext cx="2844800" cy="365125"/>
          </a:xfrm>
          <a:prstGeom prst="rect">
            <a:avLst/>
          </a:prstGeom>
        </p:spPr>
        <p:txBody>
          <a:bodyPr/>
          <a:lstStyle>
            <a:lvl1pPr algn="r" eaLnBrk="1" fontAlgn="auto" hangingPunct="1">
              <a:spcBef>
                <a:spcPts val="0"/>
              </a:spcBef>
              <a:spcAft>
                <a:spcPts val="0"/>
              </a:spcAft>
              <a:defRPr sz="1600" b="0">
                <a:solidFill>
                  <a:schemeClr val="accent1">
                    <a:lumMod val="75000"/>
                  </a:schemeClr>
                </a:solidFill>
                <a:latin typeface="Arial" panose="020B0604020202020204" pitchFamily="34" charset="0"/>
                <a:cs typeface="Arial" panose="020B0604020202020204" pitchFamily="34" charset="0"/>
              </a:defRPr>
            </a:lvl1pPr>
          </a:lstStyle>
          <a:p>
            <a:pPr>
              <a:defRPr/>
            </a:pPr>
            <a:fld id="{44D22F08-5F55-4BFB-881E-D00A5DDEFEE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Lst>
  <p:hf sldNum="0" hdr="0" ftr="0" dt="0"/>
  <p:txStyles>
    <p:titleStyle>
      <a:lvl1pPr algn="l" rtl="0" eaLnBrk="0" fontAlgn="base" hangingPunct="0">
        <a:spcBef>
          <a:spcPct val="0"/>
        </a:spcBef>
        <a:spcAft>
          <a:spcPct val="0"/>
        </a:spcAft>
        <a:defRPr sz="3200" kern="1200">
          <a:solidFill>
            <a:schemeClr val="bg1"/>
          </a:solidFill>
          <a:latin typeface="Arial" panose="020B0604020202020204" pitchFamily="34" charset="0"/>
          <a:ea typeface="+mj-ea"/>
          <a:cs typeface="Arial" panose="020B0604020202020204" pitchFamily="34" charset="0"/>
        </a:defRPr>
      </a:lvl1pPr>
      <a:lvl2pPr algn="l" rtl="0" eaLnBrk="0" fontAlgn="base" hangingPunct="0">
        <a:spcBef>
          <a:spcPct val="0"/>
        </a:spcBef>
        <a:spcAft>
          <a:spcPct val="0"/>
        </a:spcAft>
        <a:defRPr sz="3200">
          <a:solidFill>
            <a:schemeClr val="bg1"/>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200">
          <a:solidFill>
            <a:schemeClr val="bg1"/>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200">
          <a:solidFill>
            <a:schemeClr val="bg1"/>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200">
          <a:solidFill>
            <a:schemeClr val="bg1"/>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200">
          <a:solidFill>
            <a:schemeClr val="bg1"/>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200">
          <a:solidFill>
            <a:schemeClr val="bg1"/>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200">
          <a:solidFill>
            <a:schemeClr val="bg1"/>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200">
          <a:solidFill>
            <a:schemeClr val="bg1"/>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2400" kern="1200">
          <a:solidFill>
            <a:srgbClr val="376092"/>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Font typeface="Arial" panose="020B0604020202020204" pitchFamily="34" charset="0"/>
        <a:buChar char="–"/>
        <a:defRPr sz="2400" kern="1200">
          <a:solidFill>
            <a:srgbClr val="376092"/>
          </a:solidFill>
          <a:latin typeface="Arial" panose="020B0604020202020204" pitchFamily="34" charset="0"/>
          <a:ea typeface="+mn-ea"/>
          <a:cs typeface="Arial" panose="020B0604020202020204" pitchFamily="34" charset="0"/>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rgbClr val="376092"/>
          </a:solidFill>
          <a:latin typeface="Arial" panose="020B0604020202020204" pitchFamily="34" charset="0"/>
          <a:ea typeface="+mn-ea"/>
          <a:cs typeface="Arial" panose="020B0604020202020204" pitchFamily="34" charset="0"/>
        </a:defRPr>
      </a:lvl3pPr>
      <a:lvl4pPr marL="1600200" indent="-228600" algn="l" rtl="0" eaLnBrk="0" fontAlgn="base" hangingPunct="0">
        <a:spcBef>
          <a:spcPct val="20000"/>
        </a:spcBef>
        <a:spcAft>
          <a:spcPct val="0"/>
        </a:spcAft>
        <a:buFont typeface="Arial" panose="020B0604020202020204" pitchFamily="34" charset="0"/>
        <a:buChar char="–"/>
        <a:defRPr sz="2400" kern="1200">
          <a:solidFill>
            <a:srgbClr val="376092"/>
          </a:solidFill>
          <a:latin typeface="Arial" panose="020B0604020202020204" pitchFamily="34" charset="0"/>
          <a:ea typeface="+mn-ea"/>
          <a:cs typeface="Arial" panose="020B0604020202020204" pitchFamily="34" charset="0"/>
        </a:defRPr>
      </a:lvl4pPr>
      <a:lvl5pPr marL="2057400" indent="-228600" algn="l" rtl="0" eaLnBrk="0" fontAlgn="base" hangingPunct="0">
        <a:spcBef>
          <a:spcPct val="20000"/>
        </a:spcBef>
        <a:spcAft>
          <a:spcPct val="0"/>
        </a:spcAft>
        <a:buFont typeface="Arial" panose="020B0604020202020204" pitchFamily="34" charset="0"/>
        <a:buChar char="»"/>
        <a:defRPr sz="2400" kern="1200">
          <a:solidFill>
            <a:srgbClr val="37609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F8AC7-7B54-AF61-F70F-A7DAF0FD61D8}"/>
              </a:ext>
            </a:extLst>
          </p:cNvPr>
          <p:cNvSpPr>
            <a:spLocks noGrp="1" noChangeArrowheads="1"/>
          </p:cNvSpPr>
          <p:nvPr>
            <p:ph type="ctrTitle"/>
          </p:nvPr>
        </p:nvSpPr>
        <p:spPr bwMode="auto">
          <a:xfrm>
            <a:off x="3454400" y="2076450"/>
            <a:ext cx="8737600" cy="1554163"/>
          </a:xfrm>
        </p:spPr>
        <p:txBody>
          <a:bodyPr vert="horz" wrap="square" lIns="91440" tIns="45720" rIns="91440" bIns="45720" numCol="1" anchor="b" anchorCtr="0" compatLnSpc="1">
            <a:prstTxWarp prst="textNoShape">
              <a:avLst/>
            </a:prstTxWarp>
            <a:normAutofit fontScale="90000"/>
          </a:bodyPr>
          <a:lstStyle/>
          <a:p>
            <a:pPr eaLnBrk="1" hangingPunct="1">
              <a:defRPr/>
            </a:pPr>
            <a:r>
              <a:rPr lang="en-US" altLang="en-US" sz="2800" dirty="0">
                <a:solidFill>
                  <a:srgbClr val="FFFFFF"/>
                </a:solidFill>
              </a:rPr>
              <a:t>Core Pension Training (CPT) </a:t>
            </a:r>
            <a:br>
              <a:rPr lang="en-US" altLang="en-US" sz="2800" dirty="0">
                <a:solidFill>
                  <a:srgbClr val="FFFFFF"/>
                </a:solidFill>
              </a:rPr>
            </a:br>
            <a:r>
              <a:rPr lang="en-US" altLang="en-US" sz="2800" dirty="0">
                <a:solidFill>
                  <a:srgbClr val="FFFFFF"/>
                </a:solidFill>
              </a:rPr>
              <a:t>Pension Management Center (PMC)</a:t>
            </a:r>
            <a:br>
              <a:rPr lang="en-US" altLang="en-US" sz="2800" dirty="0">
                <a:solidFill>
                  <a:srgbClr val="FFFFFF"/>
                </a:solidFill>
              </a:rPr>
            </a:br>
            <a:r>
              <a:rPr lang="en-US" altLang="en-US" sz="2800" dirty="0">
                <a:solidFill>
                  <a:srgbClr val="FFFFFF"/>
                </a:solidFill>
              </a:rPr>
              <a:t>Veterans Service Representative (VSR)</a:t>
            </a:r>
            <a:br>
              <a:rPr lang="en-US" altLang="en-US" sz="2800" dirty="0">
                <a:solidFill>
                  <a:srgbClr val="FFFFFF"/>
                </a:solidFill>
              </a:rPr>
            </a:br>
            <a:r>
              <a:rPr lang="en-US" altLang="en-US" sz="2800" dirty="0">
                <a:solidFill>
                  <a:srgbClr val="FFFFFF"/>
                </a:solidFill>
              </a:rPr>
              <a:t>New-Hire Orientation</a:t>
            </a:r>
          </a:p>
        </p:txBody>
      </p:sp>
      <p:sp>
        <p:nvSpPr>
          <p:cNvPr id="3" name="Subtitle 2">
            <a:extLst>
              <a:ext uri="{FF2B5EF4-FFF2-40B4-BE49-F238E27FC236}">
                <a16:creationId xmlns:a16="http://schemas.microsoft.com/office/drawing/2014/main" id="{0687460A-FB06-9E31-C02D-087560EBBCE6}"/>
              </a:ext>
            </a:extLst>
          </p:cNvPr>
          <p:cNvSpPr>
            <a:spLocks noGrp="1" noChangeArrowheads="1"/>
          </p:cNvSpPr>
          <p:nvPr>
            <p:ph type="subTitle" idx="4294967295"/>
          </p:nvPr>
        </p:nvSpPr>
        <p:spPr>
          <a:xfrm>
            <a:off x="3271838" y="6015038"/>
            <a:ext cx="7058025" cy="682625"/>
          </a:xfrm>
        </p:spPr>
        <p:txBody>
          <a:bodyPr anchor="ctr"/>
          <a:lstStyle/>
          <a:p>
            <a:pPr marL="0" indent="0" algn="ctr" eaLnBrk="1" hangingPunct="1">
              <a:buFont typeface="Arial" panose="020B0604020202020204" pitchFamily="34" charset="0"/>
              <a:buNone/>
            </a:pPr>
            <a:r>
              <a:rPr lang="en-US" altLang="en-US">
                <a:solidFill>
                  <a:schemeClr val="bg1"/>
                </a:solidFill>
              </a:rPr>
              <a:t>Pension and Fiduciary Service August 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3B119B0-F1C8-6EB9-41E2-462C8AF6FB1C}"/>
              </a:ext>
            </a:extLst>
          </p:cNvPr>
          <p:cNvSpPr>
            <a:spLocks noGrp="1" noChangeArrowheads="1"/>
          </p:cNvSpPr>
          <p:nvPr>
            <p:ph type="title"/>
          </p:nvPr>
        </p:nvSpPr>
        <p:spPr bwMode="auto">
          <a:xfrm>
            <a:off x="2116138" y="350838"/>
            <a:ext cx="9550400" cy="381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t>Benefits of the Course Evaluations (Level 1 Assessments)</a:t>
            </a:r>
          </a:p>
        </p:txBody>
      </p:sp>
      <p:graphicFrame>
        <p:nvGraphicFramePr>
          <p:cNvPr id="5" name="Content Placeholder 2">
            <a:extLst>
              <a:ext uri="{FF2B5EF4-FFF2-40B4-BE49-F238E27FC236}">
                <a16:creationId xmlns:a16="http://schemas.microsoft.com/office/drawing/2014/main" id="{85B88C60-3620-C7A4-F796-10E51DD6868C}"/>
              </a:ext>
            </a:extLst>
          </p:cNvPr>
          <p:cNvGraphicFramePr>
            <a:graphicFrameLocks noGrp="1"/>
          </p:cNvGraphicFramePr>
          <p:nvPr>
            <p:ph idx="1"/>
          </p:nvPr>
        </p:nvGraphicFramePr>
        <p:xfrm>
          <a:off x="609600" y="1379538"/>
          <a:ext cx="10972800" cy="43735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lide Number Placeholder 2">
            <a:extLst>
              <a:ext uri="{FF2B5EF4-FFF2-40B4-BE49-F238E27FC236}">
                <a16:creationId xmlns:a16="http://schemas.microsoft.com/office/drawing/2014/main" id="{A9677A02-F498-AA22-102C-80092197106E}"/>
              </a:ext>
            </a:extLst>
          </p:cNvPr>
          <p:cNvSpPr>
            <a:spLocks noGrp="1"/>
          </p:cNvSpPr>
          <p:nvPr>
            <p:ph type="sldNum" sz="quarter" idx="10"/>
          </p:nvPr>
        </p:nvSpPr>
        <p:spPr/>
        <p:txBody>
          <a:bodyPr/>
          <a:lstStyle/>
          <a:p>
            <a:pPr>
              <a:defRPr/>
            </a:pPr>
            <a:fld id="{4D6DBAF0-1E0A-4FBA-9D65-37C0F3CA1148}" type="slidenum">
              <a:rPr lang="en-US"/>
              <a:pPr>
                <a:defRPr/>
              </a:pPr>
              <a:t>10</a:t>
            </a:fld>
            <a:endParaRPr lang="en-US"/>
          </a:p>
        </p:txBody>
      </p:sp>
    </p:spTree>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03E1A-5972-CC9A-4F0F-A4E7CC8E9327}"/>
              </a:ext>
            </a:extLst>
          </p:cNvPr>
          <p:cNvSpPr>
            <a:spLocks noGrp="1"/>
          </p:cNvSpPr>
          <p:nvPr>
            <p:ph type="title"/>
          </p:nvPr>
        </p:nvSpPr>
        <p:spPr>
          <a:xfrm>
            <a:off x="2116138" y="350838"/>
            <a:ext cx="9550400" cy="381000"/>
          </a:xfrm>
        </p:spPr>
        <p:txBody>
          <a:bodyPr anchor="b">
            <a:noAutofit/>
          </a:bodyPr>
          <a:lstStyle/>
          <a:p>
            <a:pPr eaLnBrk="1" fontAlgn="auto" hangingPunct="1">
              <a:spcAft>
                <a:spcPts val="0"/>
              </a:spcAft>
              <a:defRPr/>
            </a:pPr>
            <a:r>
              <a:rPr lang="en-US" dirty="0">
                <a:solidFill>
                  <a:schemeClr val="bg1">
                    <a:lumMod val="95000"/>
                  </a:schemeClr>
                </a:solidFill>
              </a:rPr>
              <a:t>Curriculum Guide Learning Aid</a:t>
            </a:r>
          </a:p>
        </p:txBody>
      </p:sp>
      <p:sp>
        <p:nvSpPr>
          <p:cNvPr id="4" name="Slide Number Placeholder 3">
            <a:extLst>
              <a:ext uri="{FF2B5EF4-FFF2-40B4-BE49-F238E27FC236}">
                <a16:creationId xmlns:a16="http://schemas.microsoft.com/office/drawing/2014/main" id="{98426D1B-16A2-E478-B797-B5771987FAC3}"/>
              </a:ext>
            </a:extLst>
          </p:cNvPr>
          <p:cNvSpPr>
            <a:spLocks noGrp="1"/>
          </p:cNvSpPr>
          <p:nvPr>
            <p:ph type="sldNum" sz="quarter" idx="10"/>
          </p:nvPr>
        </p:nvSpPr>
        <p:spPr/>
        <p:txBody>
          <a:bodyPr/>
          <a:lstStyle/>
          <a:p>
            <a:pPr>
              <a:defRPr/>
            </a:pPr>
            <a:fld id="{39067BFB-10D4-42F5-9C64-2D3E8ADC38FF}" type="slidenum">
              <a:rPr lang="en-US"/>
              <a:pPr>
                <a:defRPr/>
              </a:pPr>
              <a:t>11</a:t>
            </a:fld>
            <a:endParaRPr lang="en-US"/>
          </a:p>
        </p:txBody>
      </p:sp>
      <p:pic>
        <p:nvPicPr>
          <p:cNvPr id="26628" name="Picture 9" descr="Diagram&#10;&#10;Description automatically generated with medium confidence">
            <a:extLst>
              <a:ext uri="{FF2B5EF4-FFF2-40B4-BE49-F238E27FC236}">
                <a16:creationId xmlns:a16="http://schemas.microsoft.com/office/drawing/2014/main" id="{F719ADF8-3EB9-9863-986D-85DDE11073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97175" y="1150938"/>
            <a:ext cx="6572250" cy="507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2A5D6860-965F-C453-CD34-17F7F7F9A588}"/>
              </a:ext>
            </a:extLst>
          </p:cNvPr>
          <p:cNvSpPr>
            <a:spLocks noGrp="1" noChangeArrowheads="1"/>
          </p:cNvSpPr>
          <p:nvPr>
            <p:ph type="title"/>
          </p:nvPr>
        </p:nvSpPr>
        <p:spPr bwMode="auto">
          <a:xfrm>
            <a:off x="2116138" y="350838"/>
            <a:ext cx="9550400" cy="381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t>Comprehensive Knowledge Sessions (CKS)</a:t>
            </a:r>
          </a:p>
        </p:txBody>
      </p:sp>
      <p:sp>
        <p:nvSpPr>
          <p:cNvPr id="28675" name="Content Placeholder 2">
            <a:extLst>
              <a:ext uri="{FF2B5EF4-FFF2-40B4-BE49-F238E27FC236}">
                <a16:creationId xmlns:a16="http://schemas.microsoft.com/office/drawing/2014/main" id="{A8D70D92-E896-08FE-9B65-ABCC90962E69}"/>
              </a:ext>
            </a:extLst>
          </p:cNvPr>
          <p:cNvSpPr>
            <a:spLocks noGrp="1" noChangeArrowheads="1"/>
          </p:cNvSpPr>
          <p:nvPr>
            <p:ph idx="1"/>
          </p:nvPr>
        </p:nvSpPr>
        <p:spPr>
          <a:xfrm>
            <a:off x="609600" y="1379538"/>
            <a:ext cx="10737850" cy="4373562"/>
          </a:xfrm>
        </p:spPr>
        <p:txBody>
          <a:bodyPr/>
          <a:lstStyle/>
          <a:p>
            <a:pPr eaLnBrk="1" hangingPunct="1"/>
            <a:r>
              <a:rPr lang="en-US" altLang="en-US">
                <a:solidFill>
                  <a:schemeClr val="tx1"/>
                </a:solidFill>
                <a:cs typeface="Times New Roman" panose="02020603050405020304" pitchFamily="18" charset="0"/>
              </a:rPr>
              <a:t>The </a:t>
            </a:r>
            <a:r>
              <a:rPr lang="en-US" altLang="en-US" b="1">
                <a:solidFill>
                  <a:schemeClr val="tx1"/>
                </a:solidFill>
                <a:cs typeface="Times New Roman" panose="02020603050405020304" pitchFamily="18" charset="0"/>
              </a:rPr>
              <a:t>Comprehensive Knowledge Session (CKS)</a:t>
            </a:r>
            <a:r>
              <a:rPr lang="en-US" altLang="en-US">
                <a:solidFill>
                  <a:schemeClr val="tx1"/>
                </a:solidFill>
                <a:cs typeface="Times New Roman" panose="02020603050405020304" pitchFamily="18" charset="0"/>
              </a:rPr>
              <a:t> is a two-day recap session that extends beyond the existing structure of reviews and assessments, to offer a comprehensive review that will allow trainees opportunities to revisit various course material covered; and confirm their understanding of the subject matter.</a:t>
            </a:r>
          </a:p>
          <a:p>
            <a:pPr eaLnBrk="1" hangingPunct="1"/>
            <a:r>
              <a:rPr lang="en-US" altLang="en-US">
                <a:solidFill>
                  <a:schemeClr val="tx1"/>
                </a:solidFill>
                <a:cs typeface="Times New Roman" panose="02020603050405020304" pitchFamily="18" charset="0"/>
              </a:rPr>
              <a:t>CKS permits the submission of accumulated questions, concerns, as well as present areas of confusion for additional clarification and feedback before moving forward. </a:t>
            </a:r>
          </a:p>
        </p:txBody>
      </p:sp>
      <p:sp>
        <p:nvSpPr>
          <p:cNvPr id="4" name="Slide Number Placeholder 3">
            <a:extLst>
              <a:ext uri="{FF2B5EF4-FFF2-40B4-BE49-F238E27FC236}">
                <a16:creationId xmlns:a16="http://schemas.microsoft.com/office/drawing/2014/main" id="{9091A582-2C8B-7117-CD43-C6AD7B844E1F}"/>
              </a:ext>
            </a:extLst>
          </p:cNvPr>
          <p:cNvSpPr>
            <a:spLocks noGrp="1"/>
          </p:cNvSpPr>
          <p:nvPr>
            <p:ph type="sldNum" sz="quarter" idx="10"/>
          </p:nvPr>
        </p:nvSpPr>
        <p:spPr/>
        <p:txBody>
          <a:bodyPr/>
          <a:lstStyle/>
          <a:p>
            <a:pPr>
              <a:defRPr/>
            </a:pPr>
            <a:fld id="{655DF204-0135-4FEB-A5E7-827A2D09E180}" type="slidenum">
              <a:rPr lang="en-US"/>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37609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9D7DF-7942-1474-0F45-E667BA528F77}"/>
              </a:ext>
            </a:extLst>
          </p:cNvPr>
          <p:cNvSpPr>
            <a:spLocks noGrp="1"/>
          </p:cNvSpPr>
          <p:nvPr>
            <p:ph type="title"/>
          </p:nvPr>
        </p:nvSpPr>
        <p:spPr>
          <a:xfrm>
            <a:off x="2116138" y="350838"/>
            <a:ext cx="9550400" cy="381000"/>
          </a:xfrm>
        </p:spPr>
        <p:txBody>
          <a:bodyPr vert="horz" lIns="91440" tIns="45720" rIns="91440" bIns="45720" rtlCol="0" anchor="ctr">
            <a:noAutofit/>
          </a:bodyPr>
          <a:lstStyle/>
          <a:p>
            <a:pPr eaLnBrk="1" fontAlgn="auto" hangingPunct="1">
              <a:spcAft>
                <a:spcPts val="0"/>
              </a:spcAft>
              <a:defRPr/>
            </a:pPr>
            <a:r>
              <a:rPr lang="en-US">
                <a:solidFill>
                  <a:schemeClr val="tx1">
                    <a:lumMod val="95000"/>
                  </a:schemeClr>
                </a:solidFill>
              </a:rPr>
              <a:t>What’s Next</a:t>
            </a:r>
          </a:p>
        </p:txBody>
      </p:sp>
      <p:sp>
        <p:nvSpPr>
          <p:cNvPr id="30723" name="Content Placeholder 2">
            <a:extLst>
              <a:ext uri="{FF2B5EF4-FFF2-40B4-BE49-F238E27FC236}">
                <a16:creationId xmlns:a16="http://schemas.microsoft.com/office/drawing/2014/main" id="{9DD7ED45-819B-31A2-94CA-C30639DBABD8}"/>
              </a:ext>
            </a:extLst>
          </p:cNvPr>
          <p:cNvSpPr>
            <a:spLocks noGrp="1" noChangeArrowheads="1"/>
          </p:cNvSpPr>
          <p:nvPr>
            <p:ph idx="1"/>
          </p:nvPr>
        </p:nvSpPr>
        <p:spPr>
          <a:xfrm>
            <a:off x="609600" y="2389188"/>
            <a:ext cx="10972800" cy="3363912"/>
          </a:xfrm>
        </p:spPr>
        <p:txBody>
          <a:bodyPr/>
          <a:lstStyle/>
          <a:p>
            <a:pPr marL="0" indent="0" algn="ctr" eaLnBrk="1" hangingPunct="1">
              <a:buFont typeface="Arial" panose="020B0604020202020204" pitchFamily="34" charset="0"/>
              <a:buNone/>
            </a:pPr>
            <a:r>
              <a:rPr lang="en-US" altLang="en-US">
                <a:solidFill>
                  <a:schemeClr val="tx1"/>
                </a:solidFill>
              </a:rPr>
              <a:t>Phase 3 – PMC VSR Resource CPT Training</a:t>
            </a:r>
          </a:p>
        </p:txBody>
      </p:sp>
      <p:sp>
        <p:nvSpPr>
          <p:cNvPr id="4" name="Slide Number Placeholder 3">
            <a:extLst>
              <a:ext uri="{FF2B5EF4-FFF2-40B4-BE49-F238E27FC236}">
                <a16:creationId xmlns:a16="http://schemas.microsoft.com/office/drawing/2014/main" id="{CC26C500-AA17-66DD-A5B4-C4287E23209F}"/>
              </a:ext>
            </a:extLst>
          </p:cNvPr>
          <p:cNvSpPr>
            <a:spLocks noGrp="1"/>
          </p:cNvSpPr>
          <p:nvPr>
            <p:ph type="sldNum" sz="quarter" idx="10"/>
          </p:nvPr>
        </p:nvSpPr>
        <p:spPr/>
        <p:txBody>
          <a:bodyPr/>
          <a:lstStyle/>
          <a:p>
            <a:pPr>
              <a:defRPr/>
            </a:pPr>
            <a:fld id="{8DF8D8D9-F3BE-49D4-85DF-05026C147C3C}" type="slidenum">
              <a:rPr lang="en-US"/>
              <a:pPr>
                <a:defRPr/>
              </a:pPr>
              <a:t>13</a:t>
            </a:fld>
            <a:endParaRPr lang="en-US"/>
          </a:p>
        </p:txBody>
      </p:sp>
    </p:spTree>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2C27967A-3E8E-CBC8-E212-94D693B65CBD}"/>
              </a:ext>
            </a:extLst>
          </p:cNvPr>
          <p:cNvSpPr txBox="1">
            <a:spLocks noGrp="1"/>
          </p:cNvSpPr>
          <p:nvPr>
            <p:ph type="title"/>
          </p:nvPr>
        </p:nvSpPr>
        <p:spPr>
          <a:xfrm>
            <a:off x="2116138" y="350838"/>
            <a:ext cx="9550400" cy="381000"/>
          </a:xfrm>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fontScale="90000"/>
          </a:bodyPr>
          <a:lstStyle>
            <a:lvl1pPr algn="l" defTabSz="914400" rtl="0" eaLnBrk="1" latinLnBrk="0" hangingPunct="1">
              <a:spcBef>
                <a:spcPct val="0"/>
              </a:spcBef>
              <a:buNone/>
              <a:defRPr sz="4000" b="0" i="0" u="none" kern="1200">
                <a:solidFill>
                  <a:schemeClr val="bg1"/>
                </a:solidFill>
                <a:latin typeface="+mj-lt"/>
                <a:ea typeface="+mj-ea"/>
                <a:cs typeface="+mj-cs"/>
              </a:defRPr>
            </a:lvl1pPr>
          </a:lstStyle>
          <a:p>
            <a:pPr fontAlgn="auto">
              <a:spcAft>
                <a:spcPts val="0"/>
              </a:spcAft>
              <a:defRPr/>
            </a:pPr>
            <a:r>
              <a:rPr lang="en-US" sz="2800">
                <a:effectLst>
                  <a:outerShdw blurRad="38100" dist="38100" dir="2700000" algn="tl">
                    <a:srgbClr val="000000">
                      <a:alpha val="43137"/>
                    </a:srgbClr>
                  </a:outerShdw>
                </a:effectLst>
                <a:latin typeface="Arial" panose="020B0604020202020204" pitchFamily="34" charset="0"/>
                <a:cs typeface="Arial" panose="020B0604020202020204" pitchFamily="34" charset="0"/>
              </a:rPr>
              <a:t>Questions</a:t>
            </a:r>
            <a:endParaRPr lang="en-US" sz="280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D6A86374-FDBB-1207-ABBD-41FDA9541683}"/>
              </a:ext>
            </a:extLst>
          </p:cNvPr>
          <p:cNvSpPr>
            <a:spLocks noGrp="1"/>
          </p:cNvSpPr>
          <p:nvPr>
            <p:ph idx="1"/>
          </p:nvPr>
        </p:nvSpPr>
        <p:spPr>
          <a:xfrm>
            <a:off x="609600" y="1379538"/>
            <a:ext cx="10972800" cy="4373562"/>
          </a:xfrm>
        </p:spPr>
        <p:txBody>
          <a:bodyPr rtlCol="0"/>
          <a:lstStyle/>
          <a:p>
            <a:pPr marL="0" indent="0" eaLnBrk="1" fontAlgn="auto" hangingPunct="1">
              <a:spcBef>
                <a:spcPts val="0"/>
              </a:spcBef>
              <a:spcAft>
                <a:spcPts val="0"/>
              </a:spcAft>
              <a:buFont typeface="Arial" panose="020B0604020202020204" pitchFamily="34" charset="0"/>
              <a:buNone/>
              <a:defRPr/>
            </a:pPr>
            <a:r>
              <a:rPr lang="en-US">
                <a:solidFill>
                  <a:schemeClr val="tx1"/>
                </a:solidFill>
              </a:rPr>
              <a:t>Questions should be filtered through your QRT team. They will submit your questions to the </a:t>
            </a:r>
            <a:r>
              <a:rPr lang="en-US" u="sng">
                <a:solidFill>
                  <a:schemeClr val="tx1"/>
                </a:solidFill>
              </a:rPr>
              <a:t>Field Inquiry Tool</a:t>
            </a:r>
            <a:r>
              <a:rPr lang="en-US">
                <a:solidFill>
                  <a:schemeClr val="tx1"/>
                </a:solidFill>
              </a:rPr>
              <a:t> (FIT) on your behalf.</a:t>
            </a:r>
            <a:endParaRPr lang="en-US">
              <a:solidFill>
                <a:schemeClr val="tx1"/>
              </a:solidFill>
              <a:latin typeface="+mj-lt"/>
              <a:ea typeface="Calibri" panose="020F0502020204030204" pitchFamily="34" charset="0"/>
            </a:endParaRPr>
          </a:p>
          <a:p>
            <a:pPr marL="0" indent="0" eaLnBrk="1" fontAlgn="auto" hangingPunct="1">
              <a:spcBef>
                <a:spcPts val="0"/>
              </a:spcBef>
              <a:spcAft>
                <a:spcPts val="0"/>
              </a:spcAft>
              <a:buFont typeface="Arial" panose="020B0604020202020204" pitchFamily="34" charset="0"/>
              <a:buNone/>
              <a:defRPr/>
            </a:pPr>
            <a:endParaRPr lang="en-US" b="1">
              <a:solidFill>
                <a:schemeClr val="accent1">
                  <a:lumMod val="75000"/>
                </a:schemeClr>
              </a:solidFill>
            </a:endParaRPr>
          </a:p>
        </p:txBody>
      </p:sp>
      <p:sp>
        <p:nvSpPr>
          <p:cNvPr id="2" name="Slide Number Placeholder 1">
            <a:extLst>
              <a:ext uri="{FF2B5EF4-FFF2-40B4-BE49-F238E27FC236}">
                <a16:creationId xmlns:a16="http://schemas.microsoft.com/office/drawing/2014/main" id="{8A0BCAAF-1A1D-C0D8-579A-EC9C3D46B3EE}"/>
              </a:ext>
            </a:extLst>
          </p:cNvPr>
          <p:cNvSpPr>
            <a:spLocks noGrp="1"/>
          </p:cNvSpPr>
          <p:nvPr>
            <p:ph type="sldNum" sz="quarter" idx="10"/>
          </p:nvPr>
        </p:nvSpPr>
        <p:spPr/>
        <p:txBody>
          <a:bodyPr/>
          <a:lstStyle/>
          <a:p>
            <a:pPr>
              <a:defRPr/>
            </a:pPr>
            <a:fld id="{348CF7A0-DF40-40B3-887A-C442C3DC2CB3}" type="slidenum">
              <a:rPr lang="en-US"/>
              <a:pPr>
                <a:defRPr/>
              </a:pPr>
              <a:t>14</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C395B76F-0FB8-6E32-4E70-F840D9737A58}"/>
              </a:ext>
            </a:extLst>
          </p:cNvPr>
          <p:cNvSpPr>
            <a:spLocks noGrp="1" noChangeArrowheads="1"/>
          </p:cNvSpPr>
          <p:nvPr>
            <p:ph type="title"/>
          </p:nvPr>
        </p:nvSpPr>
        <p:spPr bwMode="auto">
          <a:xfrm>
            <a:off x="2030413" y="328613"/>
            <a:ext cx="9896475" cy="10334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solidFill>
                  <a:srgbClr val="FFFFFF"/>
                </a:solidFill>
              </a:rPr>
              <a:t>Goals</a:t>
            </a:r>
          </a:p>
        </p:txBody>
      </p:sp>
      <p:sp>
        <p:nvSpPr>
          <p:cNvPr id="3" name="Content Placeholder 2">
            <a:extLst>
              <a:ext uri="{FF2B5EF4-FFF2-40B4-BE49-F238E27FC236}">
                <a16:creationId xmlns:a16="http://schemas.microsoft.com/office/drawing/2014/main" id="{A0EDC7EF-56B1-8707-9435-537EBE283959}"/>
              </a:ext>
            </a:extLst>
          </p:cNvPr>
          <p:cNvSpPr>
            <a:spLocks noGrp="1"/>
          </p:cNvSpPr>
          <p:nvPr>
            <p:ph idx="1"/>
          </p:nvPr>
        </p:nvSpPr>
        <p:spPr>
          <a:xfrm>
            <a:off x="407988" y="1428750"/>
            <a:ext cx="11660187" cy="4506913"/>
          </a:xfrm>
        </p:spPr>
        <p:txBody>
          <a:bodyPr rtlCol="0" anchor="ctr">
            <a:normAutofit fontScale="92500" lnSpcReduction="20000"/>
          </a:bodyPr>
          <a:lstStyle/>
          <a:p>
            <a:pPr marL="0" indent="0" eaLnBrk="1" fontAlgn="auto" hangingPunct="1">
              <a:spcAft>
                <a:spcPts val="0"/>
              </a:spcAft>
              <a:buFont typeface="Arial" panose="020B0604020202020204" pitchFamily="34" charset="0"/>
              <a:buNone/>
              <a:defRPr/>
            </a:pPr>
            <a:r>
              <a:rPr lang="en-US" sz="2600" dirty="0">
                <a:solidFill>
                  <a:schemeClr val="tx1"/>
                </a:solidFill>
              </a:rPr>
              <a:t>The purpose of this orientation is to: </a:t>
            </a:r>
          </a:p>
          <a:p>
            <a:pPr eaLnBrk="1" fontAlgn="auto" hangingPunct="1">
              <a:spcAft>
                <a:spcPts val="0"/>
              </a:spcAft>
              <a:defRPr/>
            </a:pPr>
            <a:r>
              <a:rPr lang="en-US" sz="2600" dirty="0">
                <a:solidFill>
                  <a:schemeClr val="tx1"/>
                </a:solidFill>
              </a:rPr>
              <a:t>Summarize the topics covered with the CPT program</a:t>
            </a:r>
          </a:p>
          <a:p>
            <a:pPr eaLnBrk="1" fontAlgn="auto" hangingPunct="1">
              <a:spcAft>
                <a:spcPts val="0"/>
              </a:spcAft>
              <a:defRPr/>
            </a:pPr>
            <a:r>
              <a:rPr lang="en-US" sz="2600" dirty="0">
                <a:solidFill>
                  <a:schemeClr val="tx1"/>
                </a:solidFill>
              </a:rPr>
              <a:t>Explain the phases and the relevance of each in developing the trainees’ knowledge and skill levels progressively</a:t>
            </a:r>
          </a:p>
          <a:p>
            <a:pPr eaLnBrk="1" fontAlgn="auto" hangingPunct="1">
              <a:spcAft>
                <a:spcPts val="0"/>
              </a:spcAft>
              <a:defRPr/>
            </a:pPr>
            <a:r>
              <a:rPr lang="en-US" sz="2600" dirty="0">
                <a:solidFill>
                  <a:schemeClr val="tx1"/>
                </a:solidFill>
              </a:rPr>
              <a:t>Introduce the concept of knowledge checks as a replacement for conventional lesson summaries</a:t>
            </a:r>
          </a:p>
          <a:p>
            <a:pPr eaLnBrk="1" fontAlgn="auto" hangingPunct="1">
              <a:spcAft>
                <a:spcPts val="0"/>
              </a:spcAft>
              <a:defRPr/>
            </a:pPr>
            <a:r>
              <a:rPr lang="en-US" sz="2600" dirty="0">
                <a:solidFill>
                  <a:schemeClr val="tx1"/>
                </a:solidFill>
              </a:rPr>
              <a:t>Explain the advantages of knowledge checks, as they support reinforcing learning and identifying areas of improvement</a:t>
            </a:r>
          </a:p>
          <a:p>
            <a:pPr eaLnBrk="1" fontAlgn="auto" hangingPunct="1">
              <a:spcAft>
                <a:spcPts val="0"/>
              </a:spcAft>
              <a:defRPr/>
            </a:pPr>
            <a:r>
              <a:rPr lang="en-US" sz="2600" dirty="0">
                <a:solidFill>
                  <a:schemeClr val="tx1"/>
                </a:solidFill>
              </a:rPr>
              <a:t>Defend the positioning of introductory courses throughout each phase</a:t>
            </a:r>
          </a:p>
          <a:p>
            <a:pPr eaLnBrk="1" fontAlgn="auto" hangingPunct="1">
              <a:spcAft>
                <a:spcPts val="0"/>
              </a:spcAft>
              <a:defRPr/>
            </a:pPr>
            <a:r>
              <a:rPr lang="en-US" sz="2600" dirty="0">
                <a:solidFill>
                  <a:schemeClr val="tx1"/>
                </a:solidFill>
              </a:rPr>
              <a:t>Define Level 1 from Level 2 Assessments</a:t>
            </a:r>
          </a:p>
          <a:p>
            <a:pPr eaLnBrk="1" fontAlgn="auto" hangingPunct="1">
              <a:spcAft>
                <a:spcPts val="0"/>
              </a:spcAft>
              <a:defRPr/>
            </a:pPr>
            <a:r>
              <a:rPr lang="en-US" sz="2600" dirty="0">
                <a:solidFill>
                  <a:schemeClr val="tx1"/>
                </a:solidFill>
              </a:rPr>
              <a:t>Describe the difference and importance of transitioning from traditional lesson summaries to innovative methods</a:t>
            </a:r>
          </a:p>
          <a:p>
            <a:pPr eaLnBrk="1" fontAlgn="auto" hangingPunct="1">
              <a:spcAft>
                <a:spcPts val="0"/>
              </a:spcAft>
              <a:defRPr/>
            </a:pPr>
            <a:r>
              <a:rPr lang="en-US" sz="2600" dirty="0">
                <a:solidFill>
                  <a:schemeClr val="tx1"/>
                </a:solidFill>
              </a:rPr>
              <a:t>Outline the required training hours and goals</a:t>
            </a:r>
          </a:p>
          <a:p>
            <a:pPr eaLnBrk="1" fontAlgn="auto" hangingPunct="1">
              <a:spcAft>
                <a:spcPts val="0"/>
              </a:spcAft>
              <a:defRPr/>
            </a:pPr>
            <a:endParaRPr lang="en-US" sz="2000" dirty="0">
              <a:solidFill>
                <a:schemeClr val="accent1">
                  <a:lumMod val="75000"/>
                </a:schemeClr>
              </a:solidFill>
            </a:endParaRPr>
          </a:p>
          <a:p>
            <a:pPr eaLnBrk="1" fontAlgn="auto" hangingPunct="1">
              <a:spcAft>
                <a:spcPts val="0"/>
              </a:spcAft>
              <a:defRPr/>
            </a:pPr>
            <a:endParaRPr lang="en-US" sz="2000" dirty="0">
              <a:solidFill>
                <a:schemeClr val="accent1">
                  <a:lumMod val="75000"/>
                </a:schemeClr>
              </a:solidFill>
            </a:endParaRPr>
          </a:p>
        </p:txBody>
      </p:sp>
      <p:sp>
        <p:nvSpPr>
          <p:cNvPr id="4" name="Slide Number Placeholder 3">
            <a:extLst>
              <a:ext uri="{FF2B5EF4-FFF2-40B4-BE49-F238E27FC236}">
                <a16:creationId xmlns:a16="http://schemas.microsoft.com/office/drawing/2014/main" id="{DA2E3071-CB30-C337-5C4E-69328F0725A6}"/>
              </a:ext>
            </a:extLst>
          </p:cNvPr>
          <p:cNvSpPr>
            <a:spLocks noGrp="1"/>
          </p:cNvSpPr>
          <p:nvPr>
            <p:ph type="sldNum" sz="quarter" idx="10"/>
          </p:nvPr>
        </p:nvSpPr>
        <p:spPr/>
        <p:txBody>
          <a:bodyPr/>
          <a:lstStyle/>
          <a:p>
            <a:pPr>
              <a:defRPr/>
            </a:pPr>
            <a:fld id="{AA8DE2DF-8E28-4046-8806-A95E314B1EAD}" type="slidenum">
              <a:rPr lang="en-US"/>
              <a:pPr>
                <a:defRPr/>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614A2C42-1885-2C69-5D45-A88160A1CF35}"/>
              </a:ext>
            </a:extLst>
          </p:cNvPr>
          <p:cNvSpPr>
            <a:spLocks noGrp="1" noChangeArrowheads="1"/>
          </p:cNvSpPr>
          <p:nvPr>
            <p:ph type="title"/>
          </p:nvPr>
        </p:nvSpPr>
        <p:spPr bwMode="auto">
          <a:xfrm>
            <a:off x="2116138" y="350838"/>
            <a:ext cx="9550400" cy="381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a:solidFill>
                  <a:srgbClr val="FFFFFF"/>
                </a:solidFill>
              </a:rPr>
              <a:t>The Purpose </a:t>
            </a:r>
          </a:p>
        </p:txBody>
      </p:sp>
      <p:sp>
        <p:nvSpPr>
          <p:cNvPr id="10243" name="Content Placeholder 2">
            <a:extLst>
              <a:ext uri="{FF2B5EF4-FFF2-40B4-BE49-F238E27FC236}">
                <a16:creationId xmlns:a16="http://schemas.microsoft.com/office/drawing/2014/main" id="{473B57C4-DD93-5444-9A64-2D577322D31F}"/>
              </a:ext>
            </a:extLst>
          </p:cNvPr>
          <p:cNvSpPr>
            <a:spLocks noGrp="1" noChangeArrowheads="1"/>
          </p:cNvSpPr>
          <p:nvPr>
            <p:ph idx="1"/>
          </p:nvPr>
        </p:nvSpPr>
        <p:spPr>
          <a:xfrm>
            <a:off x="333375" y="1185863"/>
            <a:ext cx="10972800" cy="3125787"/>
          </a:xfrm>
        </p:spPr>
        <p:txBody>
          <a:bodyPr anchor="ctr"/>
          <a:lstStyle/>
          <a:p>
            <a:pPr eaLnBrk="1" hangingPunct="1"/>
            <a:r>
              <a:rPr lang="en-US" altLang="en-US">
                <a:solidFill>
                  <a:schemeClr val="tx1"/>
                </a:solidFill>
              </a:rPr>
              <a:t>This purpose of this orientation is to provide newly-hired Pension Management Center (PMC) Veterans Service Representative (VSRs) with the construct of the Core Pension Training (CPT) program, as well as to present an overview of the topics covered, the required training hours, and information regarding Level 2 Assessments, which are used to assist in equipping new hires with the knowledge and skills needed to effectively complete daily job functions.</a:t>
            </a:r>
          </a:p>
        </p:txBody>
      </p:sp>
      <p:sp>
        <p:nvSpPr>
          <p:cNvPr id="4" name="Slide Number Placeholder 3">
            <a:extLst>
              <a:ext uri="{FF2B5EF4-FFF2-40B4-BE49-F238E27FC236}">
                <a16:creationId xmlns:a16="http://schemas.microsoft.com/office/drawing/2014/main" id="{8CFA08B5-FC90-9F94-6EAD-30C35581F22F}"/>
              </a:ext>
            </a:extLst>
          </p:cNvPr>
          <p:cNvSpPr>
            <a:spLocks noGrp="1"/>
          </p:cNvSpPr>
          <p:nvPr>
            <p:ph type="sldNum" sz="quarter" idx="10"/>
          </p:nvPr>
        </p:nvSpPr>
        <p:spPr/>
        <p:txBody>
          <a:bodyPr/>
          <a:lstStyle/>
          <a:p>
            <a:pPr>
              <a:defRPr/>
            </a:pPr>
            <a:fld id="{427D719A-F8D1-47CE-89B4-A45F3292814E}" type="slidenum">
              <a:rPr lang="en-US"/>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AE360A0D-2611-9C27-9190-404BF2BC064B}"/>
              </a:ext>
            </a:extLst>
          </p:cNvPr>
          <p:cNvSpPr>
            <a:spLocks noGrp="1" noChangeArrowheads="1"/>
          </p:cNvSpPr>
          <p:nvPr>
            <p:ph type="title"/>
          </p:nvPr>
        </p:nvSpPr>
        <p:spPr bwMode="auto">
          <a:xfrm>
            <a:off x="2116138" y="350838"/>
            <a:ext cx="9550400" cy="381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eaLnBrk="1" hangingPunct="1"/>
            <a:r>
              <a:rPr lang="en-US" altLang="en-US">
                <a:solidFill>
                  <a:srgbClr val="FFFFFF"/>
                </a:solidFill>
              </a:rPr>
              <a:t>The Structure of the Phases</a:t>
            </a:r>
          </a:p>
        </p:txBody>
      </p:sp>
      <p:sp>
        <p:nvSpPr>
          <p:cNvPr id="74" name="Content Placeholder 2">
            <a:extLst>
              <a:ext uri="{FF2B5EF4-FFF2-40B4-BE49-F238E27FC236}">
                <a16:creationId xmlns:a16="http://schemas.microsoft.com/office/drawing/2014/main" id="{E0F41ED1-59B1-42E5-CF48-171E695DA320}"/>
              </a:ext>
            </a:extLst>
          </p:cNvPr>
          <p:cNvSpPr>
            <a:spLocks noGrp="1"/>
          </p:cNvSpPr>
          <p:nvPr>
            <p:ph idx="1"/>
          </p:nvPr>
        </p:nvSpPr>
        <p:spPr>
          <a:xfrm>
            <a:off x="609600" y="1589088"/>
            <a:ext cx="10972800" cy="4373562"/>
          </a:xfrm>
        </p:spPr>
        <p:txBody>
          <a:bodyPr rtlCol="0" anchor="ctr">
            <a:normAutofit lnSpcReduction="10000"/>
          </a:bodyPr>
          <a:lstStyle/>
          <a:p>
            <a:pPr eaLnBrk="1" fontAlgn="auto" hangingPunct="1">
              <a:spcAft>
                <a:spcPts val="0"/>
              </a:spcAft>
              <a:defRPr/>
            </a:pPr>
            <a:r>
              <a:rPr lang="en-US" dirty="0">
                <a:solidFill>
                  <a:schemeClr val="tx1"/>
                </a:solidFill>
              </a:rPr>
              <a:t>The CPT Curriculum is a comprehensive training program designed to provide trainees with a structured learning experience that progresses through six separate phases, with each accommodating different levels of expertise. </a:t>
            </a:r>
          </a:p>
          <a:p>
            <a:pPr eaLnBrk="1" fontAlgn="auto" hangingPunct="1">
              <a:spcAft>
                <a:spcPts val="0"/>
              </a:spcAft>
              <a:defRPr/>
            </a:pPr>
            <a:r>
              <a:rPr lang="en-US" dirty="0">
                <a:solidFill>
                  <a:schemeClr val="tx1"/>
                </a:solidFill>
              </a:rPr>
              <a:t>These levels center on the following: </a:t>
            </a:r>
          </a:p>
          <a:p>
            <a:pPr lvl="1" eaLnBrk="1" fontAlgn="auto" hangingPunct="1">
              <a:spcAft>
                <a:spcPts val="0"/>
              </a:spcAft>
              <a:defRPr/>
            </a:pPr>
            <a:r>
              <a:rPr lang="en-US" b="1" dirty="0">
                <a:solidFill>
                  <a:schemeClr val="tx1"/>
                </a:solidFill>
              </a:rPr>
              <a:t>Basic Training</a:t>
            </a:r>
          </a:p>
          <a:p>
            <a:pPr lvl="2" eaLnBrk="1" fontAlgn="auto" hangingPunct="1">
              <a:spcAft>
                <a:spcPts val="0"/>
              </a:spcAft>
              <a:buFont typeface="Courier New" panose="02070309020205020404" pitchFamily="49" charset="0"/>
              <a:buChar char="o"/>
              <a:defRPr/>
            </a:pPr>
            <a:r>
              <a:rPr lang="en-US" dirty="0">
                <a:solidFill>
                  <a:schemeClr val="tx1"/>
                </a:solidFill>
              </a:rPr>
              <a:t>Foundational Enrichment (Phases 1-4)</a:t>
            </a:r>
          </a:p>
          <a:p>
            <a:pPr lvl="1" eaLnBrk="1" fontAlgn="auto" hangingPunct="1">
              <a:spcAft>
                <a:spcPts val="0"/>
              </a:spcAft>
              <a:defRPr/>
            </a:pPr>
            <a:r>
              <a:rPr lang="en-US" b="1" dirty="0">
                <a:solidFill>
                  <a:schemeClr val="tx1"/>
                </a:solidFill>
              </a:rPr>
              <a:t>Intermediate Training</a:t>
            </a:r>
          </a:p>
          <a:p>
            <a:pPr lvl="2" eaLnBrk="1" fontAlgn="auto" hangingPunct="1">
              <a:spcAft>
                <a:spcPts val="0"/>
              </a:spcAft>
              <a:buFont typeface="Courier New" panose="02070309020205020404" pitchFamily="49" charset="0"/>
              <a:buChar char="o"/>
              <a:defRPr/>
            </a:pPr>
            <a:r>
              <a:rPr lang="en-US" dirty="0">
                <a:solidFill>
                  <a:schemeClr val="tx1"/>
                </a:solidFill>
              </a:rPr>
              <a:t>Proficiency Development (Phase 5)</a:t>
            </a:r>
          </a:p>
          <a:p>
            <a:pPr lvl="1" eaLnBrk="1" fontAlgn="auto" hangingPunct="1">
              <a:spcAft>
                <a:spcPts val="0"/>
              </a:spcAft>
              <a:defRPr/>
            </a:pPr>
            <a:r>
              <a:rPr lang="en-US" b="1" dirty="0">
                <a:solidFill>
                  <a:schemeClr val="tx1"/>
                </a:solidFill>
              </a:rPr>
              <a:t>Advanced Training</a:t>
            </a:r>
          </a:p>
          <a:p>
            <a:pPr lvl="2" eaLnBrk="1" fontAlgn="auto" hangingPunct="1">
              <a:spcAft>
                <a:spcPts val="0"/>
              </a:spcAft>
              <a:buFont typeface="Courier New" panose="02070309020205020404" pitchFamily="49" charset="0"/>
              <a:buChar char="o"/>
              <a:defRPr/>
            </a:pPr>
            <a:r>
              <a:rPr lang="en-US" dirty="0">
                <a:solidFill>
                  <a:schemeClr val="tx1"/>
                </a:solidFill>
              </a:rPr>
              <a:t>Practical Application and Experience (Phase 6)</a:t>
            </a:r>
          </a:p>
          <a:p>
            <a:pPr marL="0" indent="0" eaLnBrk="1" fontAlgn="auto" hangingPunct="1">
              <a:spcAft>
                <a:spcPts val="0"/>
              </a:spcAft>
              <a:buFont typeface="Arial" panose="020B0604020202020204" pitchFamily="34" charset="0"/>
              <a:buNone/>
              <a:defRPr/>
            </a:pPr>
            <a:endParaRPr lang="en-US" sz="1600" dirty="0">
              <a:solidFill>
                <a:schemeClr val="accent1">
                  <a:lumMod val="75000"/>
                </a:schemeClr>
              </a:solidFill>
            </a:endParaRPr>
          </a:p>
          <a:p>
            <a:pPr eaLnBrk="1" fontAlgn="auto" hangingPunct="1">
              <a:spcAft>
                <a:spcPts val="0"/>
              </a:spcAft>
              <a:defRPr/>
            </a:pPr>
            <a:endParaRPr lang="en-US" sz="1600" dirty="0">
              <a:solidFill>
                <a:schemeClr val="accent1">
                  <a:lumMod val="75000"/>
                </a:schemeClr>
              </a:solidFill>
            </a:endParaRPr>
          </a:p>
          <a:p>
            <a:pPr eaLnBrk="1" fontAlgn="auto" hangingPunct="1">
              <a:spcAft>
                <a:spcPts val="0"/>
              </a:spcAft>
              <a:defRPr/>
            </a:pPr>
            <a:endParaRPr lang="en-US" sz="1600" dirty="0">
              <a:solidFill>
                <a:schemeClr val="accent1">
                  <a:lumMod val="75000"/>
                </a:schemeClr>
              </a:solidFill>
            </a:endParaRPr>
          </a:p>
        </p:txBody>
      </p:sp>
      <p:sp>
        <p:nvSpPr>
          <p:cNvPr id="3" name="Slide Number Placeholder 2">
            <a:extLst>
              <a:ext uri="{FF2B5EF4-FFF2-40B4-BE49-F238E27FC236}">
                <a16:creationId xmlns:a16="http://schemas.microsoft.com/office/drawing/2014/main" id="{1AD1C4E4-1F48-0EB4-C123-5687620CB713}"/>
              </a:ext>
            </a:extLst>
          </p:cNvPr>
          <p:cNvSpPr>
            <a:spLocks noGrp="1"/>
          </p:cNvSpPr>
          <p:nvPr>
            <p:ph type="sldNum" sz="quarter" idx="10"/>
          </p:nvPr>
        </p:nvSpPr>
        <p:spPr/>
        <p:txBody>
          <a:bodyPr/>
          <a:lstStyle/>
          <a:p>
            <a:pPr>
              <a:defRPr/>
            </a:pPr>
            <a:fld id="{3600E0C5-BA37-44CC-AC58-497AC7BE21D7}" type="slidenum">
              <a:rPr lang="en-US"/>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5EA30DBE-617C-EF9A-F98C-D8F6DD2D3A65}"/>
              </a:ext>
            </a:extLst>
          </p:cNvPr>
          <p:cNvSpPr>
            <a:spLocks noGrp="1" noChangeArrowheads="1"/>
          </p:cNvSpPr>
          <p:nvPr>
            <p:ph type="title"/>
          </p:nvPr>
        </p:nvSpPr>
        <p:spPr bwMode="auto">
          <a:xfrm>
            <a:off x="2012950" y="295275"/>
            <a:ext cx="9255125" cy="10334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solidFill>
                  <a:srgbClr val="FFFFFF"/>
                </a:solidFill>
              </a:rPr>
              <a:t>Introductory Courses: Progressive Model</a:t>
            </a:r>
          </a:p>
        </p:txBody>
      </p:sp>
      <p:sp>
        <p:nvSpPr>
          <p:cNvPr id="14339" name="Content Placeholder 2">
            <a:extLst>
              <a:ext uri="{FF2B5EF4-FFF2-40B4-BE49-F238E27FC236}">
                <a16:creationId xmlns:a16="http://schemas.microsoft.com/office/drawing/2014/main" id="{3586AF4C-0B81-D949-8808-A1CBB9537828}"/>
              </a:ext>
            </a:extLst>
          </p:cNvPr>
          <p:cNvSpPr>
            <a:spLocks noGrp="1" noChangeArrowheads="1"/>
          </p:cNvSpPr>
          <p:nvPr>
            <p:ph idx="1"/>
          </p:nvPr>
        </p:nvSpPr>
        <p:spPr>
          <a:xfrm>
            <a:off x="322263" y="1133475"/>
            <a:ext cx="10693400" cy="4591050"/>
          </a:xfrm>
        </p:spPr>
        <p:txBody>
          <a:bodyPr anchor="ctr"/>
          <a:lstStyle/>
          <a:p>
            <a:pPr eaLnBrk="1" hangingPunct="1"/>
            <a:r>
              <a:rPr lang="en-US" altLang="en-US">
                <a:solidFill>
                  <a:schemeClr val="tx1"/>
                </a:solidFill>
              </a:rPr>
              <a:t>Certain topics are complex and require a higher level of knowledge; therefore, many introductory courses are positioned within the intermediate phase, as well as the advanced segment to:</a:t>
            </a:r>
          </a:p>
          <a:p>
            <a:pPr lvl="1" eaLnBrk="1" hangingPunct="1">
              <a:buFont typeface="Courier New" panose="02070309020205020404" pitchFamily="49" charset="0"/>
              <a:buChar char="o"/>
            </a:pPr>
            <a:r>
              <a:rPr lang="en-US" altLang="en-US">
                <a:solidFill>
                  <a:schemeClr val="tx1"/>
                </a:solidFill>
              </a:rPr>
              <a:t>address potential knowledge gaps for more challenging topics and accommodates learning diversity</a:t>
            </a:r>
          </a:p>
          <a:p>
            <a:pPr lvl="1" eaLnBrk="1" hangingPunct="1">
              <a:buFont typeface="Courier New" panose="02070309020205020404" pitchFamily="49" charset="0"/>
              <a:buChar char="o"/>
            </a:pPr>
            <a:r>
              <a:rPr lang="en-US" altLang="en-US">
                <a:solidFill>
                  <a:schemeClr val="tx1"/>
                </a:solidFill>
              </a:rPr>
              <a:t>heighten trainees’ ability to grasp the complexities of various topics</a:t>
            </a:r>
          </a:p>
          <a:p>
            <a:pPr lvl="1" eaLnBrk="1" hangingPunct="1">
              <a:buFont typeface="Courier New" panose="02070309020205020404" pitchFamily="49" charset="0"/>
              <a:buChar char="o"/>
            </a:pPr>
            <a:r>
              <a:rPr lang="en-US" altLang="en-US">
                <a:solidFill>
                  <a:schemeClr val="tx1"/>
                </a:solidFill>
              </a:rPr>
              <a:t>promote trainees’ understanding of the content as they frame their foundational knowledge in a manner that attends their specific roles and responsibilities, and </a:t>
            </a:r>
          </a:p>
          <a:p>
            <a:pPr lvl="1" eaLnBrk="1" hangingPunct="1">
              <a:buFont typeface="Courier New" panose="02070309020205020404" pitchFamily="49" charset="0"/>
              <a:buChar char="o"/>
            </a:pPr>
            <a:r>
              <a:rPr lang="en-US" altLang="en-US">
                <a:solidFill>
                  <a:schemeClr val="tx1"/>
                </a:solidFill>
              </a:rPr>
              <a:t>enhances retention and practical application </a:t>
            </a:r>
          </a:p>
        </p:txBody>
      </p:sp>
      <p:sp>
        <p:nvSpPr>
          <p:cNvPr id="4" name="Slide Number Placeholder 3">
            <a:extLst>
              <a:ext uri="{FF2B5EF4-FFF2-40B4-BE49-F238E27FC236}">
                <a16:creationId xmlns:a16="http://schemas.microsoft.com/office/drawing/2014/main" id="{A5698AA2-EB95-A9B0-8A3A-2578CB8B3CAE}"/>
              </a:ext>
            </a:extLst>
          </p:cNvPr>
          <p:cNvSpPr>
            <a:spLocks noGrp="1"/>
          </p:cNvSpPr>
          <p:nvPr>
            <p:ph type="sldNum" sz="quarter" idx="10"/>
          </p:nvPr>
        </p:nvSpPr>
        <p:spPr/>
        <p:txBody>
          <a:bodyPr/>
          <a:lstStyle/>
          <a:p>
            <a:pPr>
              <a:defRPr/>
            </a:pPr>
            <a:fld id="{B5A57BAE-2BBB-479C-B36C-217C985A8478}" type="slidenum">
              <a:rPr lang="en-US"/>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53E6CDAA-2EDE-B678-DCEC-FE951E97B2A1}"/>
              </a:ext>
            </a:extLst>
          </p:cNvPr>
          <p:cNvSpPr>
            <a:spLocks noGrp="1" noChangeArrowheads="1"/>
          </p:cNvSpPr>
          <p:nvPr>
            <p:ph type="title"/>
          </p:nvPr>
        </p:nvSpPr>
        <p:spPr bwMode="auto">
          <a:xfrm>
            <a:off x="2035175" y="295275"/>
            <a:ext cx="10641013" cy="10334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solidFill>
                  <a:srgbClr val="FFFFFF"/>
                </a:solidFill>
              </a:rPr>
              <a:t>About the Knowledge Checks (Level 2 Assessments)</a:t>
            </a:r>
          </a:p>
        </p:txBody>
      </p:sp>
      <p:sp>
        <p:nvSpPr>
          <p:cNvPr id="16387" name="Content Placeholder 2">
            <a:extLst>
              <a:ext uri="{FF2B5EF4-FFF2-40B4-BE49-F238E27FC236}">
                <a16:creationId xmlns:a16="http://schemas.microsoft.com/office/drawing/2014/main" id="{1F252E69-FDDD-5790-54FA-B97C456EEED8}"/>
              </a:ext>
            </a:extLst>
          </p:cNvPr>
          <p:cNvSpPr>
            <a:spLocks noGrp="1" noChangeArrowheads="1"/>
          </p:cNvSpPr>
          <p:nvPr>
            <p:ph idx="1"/>
          </p:nvPr>
        </p:nvSpPr>
        <p:spPr>
          <a:xfrm>
            <a:off x="168275" y="1228725"/>
            <a:ext cx="11349038" cy="3721100"/>
          </a:xfrm>
        </p:spPr>
        <p:txBody>
          <a:bodyPr anchor="ctr"/>
          <a:lstStyle/>
          <a:p>
            <a:pPr eaLnBrk="1" hangingPunct="1"/>
            <a:r>
              <a:rPr lang="en-US" altLang="en-US" sz="2600" b="1">
                <a:solidFill>
                  <a:schemeClr val="tx1"/>
                </a:solidFill>
              </a:rPr>
              <a:t>Level 2 Assessment are mandatory</a:t>
            </a:r>
            <a:r>
              <a:rPr lang="en-US" altLang="en-US" sz="2600">
                <a:solidFill>
                  <a:schemeClr val="tx1"/>
                </a:solidFill>
              </a:rPr>
              <a:t> and are integrated into each course as the Knowledge Check (KC). </a:t>
            </a:r>
          </a:p>
          <a:p>
            <a:pPr eaLnBrk="1" hangingPunct="1"/>
            <a:r>
              <a:rPr lang="en-US" altLang="en-US" sz="2600">
                <a:solidFill>
                  <a:schemeClr val="tx1"/>
                </a:solidFill>
              </a:rPr>
              <a:t>Advantages of implementing Level 2 Assessments as Knowledge Checks include:</a:t>
            </a:r>
          </a:p>
          <a:p>
            <a:pPr lvl="2" eaLnBrk="1" hangingPunct="1">
              <a:spcBef>
                <a:spcPct val="0"/>
              </a:spcBef>
              <a:buFont typeface="Courier New" panose="02070309020205020404" pitchFamily="49" charset="0"/>
              <a:buChar char="o"/>
            </a:pPr>
            <a:r>
              <a:rPr lang="en-US" altLang="en-US" sz="2600" b="1">
                <a:solidFill>
                  <a:schemeClr val="tx1"/>
                </a:solidFill>
              </a:rPr>
              <a:t>Improved quality</a:t>
            </a:r>
            <a:endParaRPr lang="en-US" altLang="en-US" sz="2600">
              <a:solidFill>
                <a:schemeClr val="tx1"/>
              </a:solidFill>
            </a:endParaRPr>
          </a:p>
          <a:p>
            <a:pPr lvl="2" eaLnBrk="1" hangingPunct="1">
              <a:spcBef>
                <a:spcPct val="0"/>
              </a:spcBef>
              <a:buFont typeface="Courier New" panose="02070309020205020404" pitchFamily="49" charset="0"/>
              <a:buChar char="o"/>
            </a:pPr>
            <a:r>
              <a:rPr lang="en-US" altLang="en-US" sz="2600" b="1">
                <a:solidFill>
                  <a:schemeClr val="tx1"/>
                </a:solidFill>
              </a:rPr>
              <a:t>Retention Assessment</a:t>
            </a:r>
            <a:r>
              <a:rPr lang="en-US" altLang="en-US" sz="2600">
                <a:solidFill>
                  <a:schemeClr val="tx1"/>
                </a:solidFill>
              </a:rPr>
              <a:t> </a:t>
            </a:r>
          </a:p>
          <a:p>
            <a:pPr lvl="2" eaLnBrk="1" hangingPunct="1">
              <a:spcBef>
                <a:spcPct val="0"/>
              </a:spcBef>
              <a:buFont typeface="Courier New" panose="02070309020205020404" pitchFamily="49" charset="0"/>
              <a:buChar char="o"/>
            </a:pPr>
            <a:r>
              <a:rPr lang="en-US" altLang="en-US" sz="2600" b="1">
                <a:solidFill>
                  <a:schemeClr val="tx1"/>
                </a:solidFill>
              </a:rPr>
              <a:t>Live Feedback</a:t>
            </a:r>
            <a:r>
              <a:rPr lang="en-US" altLang="en-US" sz="2600">
                <a:solidFill>
                  <a:schemeClr val="tx1"/>
                </a:solidFill>
              </a:rPr>
              <a:t> </a:t>
            </a:r>
          </a:p>
          <a:p>
            <a:pPr lvl="2" eaLnBrk="1" hangingPunct="1">
              <a:spcBef>
                <a:spcPct val="0"/>
              </a:spcBef>
              <a:buFont typeface="Courier New" panose="02070309020205020404" pitchFamily="49" charset="0"/>
              <a:buChar char="o"/>
            </a:pPr>
            <a:r>
              <a:rPr lang="en-US" altLang="en-US" sz="2600" b="1">
                <a:solidFill>
                  <a:schemeClr val="tx1"/>
                </a:solidFill>
              </a:rPr>
              <a:t>Engagement</a:t>
            </a:r>
            <a:endParaRPr lang="en-US" altLang="en-US" sz="1900"/>
          </a:p>
        </p:txBody>
      </p:sp>
      <p:sp>
        <p:nvSpPr>
          <p:cNvPr id="4" name="Slide Number Placeholder 3">
            <a:extLst>
              <a:ext uri="{FF2B5EF4-FFF2-40B4-BE49-F238E27FC236}">
                <a16:creationId xmlns:a16="http://schemas.microsoft.com/office/drawing/2014/main" id="{4D27E360-C338-F26E-6D6B-3734149A5327}"/>
              </a:ext>
            </a:extLst>
          </p:cNvPr>
          <p:cNvSpPr>
            <a:spLocks noGrp="1"/>
          </p:cNvSpPr>
          <p:nvPr>
            <p:ph type="sldNum" sz="quarter" idx="10"/>
          </p:nvPr>
        </p:nvSpPr>
        <p:spPr/>
        <p:txBody>
          <a:bodyPr/>
          <a:lstStyle/>
          <a:p>
            <a:pPr>
              <a:defRPr/>
            </a:pPr>
            <a:fld id="{6ED27A64-AFB7-42F2-920A-A870BF03C69B}" type="slidenum">
              <a:rPr lang="en-US"/>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81707-E870-2646-EA03-98804ED6B8A6}"/>
              </a:ext>
            </a:extLst>
          </p:cNvPr>
          <p:cNvSpPr>
            <a:spLocks noGrp="1"/>
          </p:cNvSpPr>
          <p:nvPr>
            <p:ph type="title"/>
          </p:nvPr>
        </p:nvSpPr>
        <p:spPr>
          <a:xfrm>
            <a:off x="2116138" y="350838"/>
            <a:ext cx="9550400" cy="381000"/>
          </a:xfrm>
        </p:spPr>
        <p:txBody>
          <a:bodyPr anchor="b">
            <a:normAutofit fontScale="90000"/>
          </a:bodyPr>
          <a:lstStyle/>
          <a:p>
            <a:pPr eaLnBrk="1" fontAlgn="auto" hangingPunct="1">
              <a:spcAft>
                <a:spcPts val="0"/>
              </a:spcAft>
              <a:defRPr/>
            </a:pPr>
            <a:r>
              <a:rPr lang="en-US">
                <a:solidFill>
                  <a:srgbClr val="FFFFFF"/>
                </a:solidFill>
              </a:rPr>
              <a:t>About the Knowledge Check Preps</a:t>
            </a:r>
          </a:p>
        </p:txBody>
      </p:sp>
      <p:sp>
        <p:nvSpPr>
          <p:cNvPr id="18435" name="Content Placeholder 2">
            <a:extLst>
              <a:ext uri="{FF2B5EF4-FFF2-40B4-BE49-F238E27FC236}">
                <a16:creationId xmlns:a16="http://schemas.microsoft.com/office/drawing/2014/main" id="{8578C617-559D-CA82-D641-AB10138D2FB2}"/>
              </a:ext>
            </a:extLst>
          </p:cNvPr>
          <p:cNvSpPr>
            <a:spLocks noGrp="1" noChangeArrowheads="1"/>
          </p:cNvSpPr>
          <p:nvPr>
            <p:ph idx="1"/>
          </p:nvPr>
        </p:nvSpPr>
        <p:spPr>
          <a:xfrm>
            <a:off x="609600" y="1379538"/>
            <a:ext cx="10972800" cy="3360737"/>
          </a:xfrm>
        </p:spPr>
        <p:txBody>
          <a:bodyPr anchor="ctr"/>
          <a:lstStyle/>
          <a:p>
            <a:pPr eaLnBrk="1" hangingPunct="1"/>
            <a:r>
              <a:rPr lang="en-US" altLang="en-US">
                <a:solidFill>
                  <a:schemeClr val="tx1"/>
                </a:solidFill>
              </a:rPr>
              <a:t>Some phases within the curriculum include a </a:t>
            </a:r>
            <a:r>
              <a:rPr lang="en-US" altLang="en-US" i="1">
                <a:solidFill>
                  <a:schemeClr val="tx1"/>
                </a:solidFill>
              </a:rPr>
              <a:t>Knowledge Check Prep</a:t>
            </a:r>
            <a:r>
              <a:rPr lang="en-US" altLang="en-US">
                <a:solidFill>
                  <a:schemeClr val="tx1"/>
                </a:solidFill>
              </a:rPr>
              <a:t>, which serves as an additional tool for trainee development. </a:t>
            </a:r>
          </a:p>
          <a:p>
            <a:pPr lvl="1" eaLnBrk="1" hangingPunct="1">
              <a:buFont typeface="Courier New" panose="02070309020205020404" pitchFamily="49" charset="0"/>
              <a:buChar char="o"/>
            </a:pPr>
            <a:r>
              <a:rPr lang="en-US" altLang="en-US">
                <a:solidFill>
                  <a:schemeClr val="tx1"/>
                </a:solidFill>
              </a:rPr>
              <a:t>The purpose of the </a:t>
            </a:r>
            <a:r>
              <a:rPr lang="en-US" altLang="en-US" i="1">
                <a:solidFill>
                  <a:schemeClr val="tx1"/>
                </a:solidFill>
              </a:rPr>
              <a:t>KC Prep </a:t>
            </a:r>
            <a:r>
              <a:rPr lang="en-US" altLang="en-US">
                <a:solidFill>
                  <a:schemeClr val="tx1"/>
                </a:solidFill>
              </a:rPr>
              <a:t>is to assist trainees in securing a robust knowledge base, ensuring a sturdy platform for their advancement to the subsequent phase.</a:t>
            </a:r>
          </a:p>
          <a:p>
            <a:pPr lvl="2" eaLnBrk="1" hangingPunct="1">
              <a:buFont typeface="Courier New" panose="02070309020205020404" pitchFamily="49" charset="0"/>
              <a:buChar char="o"/>
            </a:pPr>
            <a:r>
              <a:rPr lang="en-US" altLang="en-US">
                <a:solidFill>
                  <a:schemeClr val="tx1"/>
                </a:solidFill>
              </a:rPr>
              <a:t>Utilizes a range of activities to include, practice exercises, review materials, and supplementary resources to reinforce their understanding and skills.</a:t>
            </a:r>
          </a:p>
        </p:txBody>
      </p:sp>
      <p:sp>
        <p:nvSpPr>
          <p:cNvPr id="4" name="Slide Number Placeholder 3">
            <a:extLst>
              <a:ext uri="{FF2B5EF4-FFF2-40B4-BE49-F238E27FC236}">
                <a16:creationId xmlns:a16="http://schemas.microsoft.com/office/drawing/2014/main" id="{CDE579D5-F920-825D-5E35-31BB1AED31F1}"/>
              </a:ext>
            </a:extLst>
          </p:cNvPr>
          <p:cNvSpPr>
            <a:spLocks noGrp="1"/>
          </p:cNvSpPr>
          <p:nvPr>
            <p:ph type="sldNum" sz="quarter" idx="10"/>
          </p:nvPr>
        </p:nvSpPr>
        <p:spPr/>
        <p:txBody>
          <a:bodyPr/>
          <a:lstStyle/>
          <a:p>
            <a:pPr>
              <a:defRPr/>
            </a:pPr>
            <a:fld id="{012CB626-08EC-4574-AE5A-7354CBA01049}" type="slidenum">
              <a:rPr lang="en-US"/>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CB78AB39-D69B-07C9-A76C-751748DB53A7}"/>
              </a:ext>
            </a:extLst>
          </p:cNvPr>
          <p:cNvSpPr>
            <a:spLocks noGrp="1" noChangeArrowheads="1"/>
          </p:cNvSpPr>
          <p:nvPr>
            <p:ph type="title"/>
          </p:nvPr>
        </p:nvSpPr>
        <p:spPr bwMode="auto">
          <a:xfrm>
            <a:off x="2193925" y="185738"/>
            <a:ext cx="9896475" cy="10334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a:solidFill>
                  <a:srgbClr val="FFFFFF"/>
                </a:solidFill>
              </a:rPr>
              <a:t>Lesson Summary Reviews</a:t>
            </a:r>
          </a:p>
        </p:txBody>
      </p:sp>
      <p:sp>
        <p:nvSpPr>
          <p:cNvPr id="20483" name="Content Placeholder 2">
            <a:extLst>
              <a:ext uri="{FF2B5EF4-FFF2-40B4-BE49-F238E27FC236}">
                <a16:creationId xmlns:a16="http://schemas.microsoft.com/office/drawing/2014/main" id="{AF605166-7BD4-FC39-7A53-4CE773826A38}"/>
              </a:ext>
            </a:extLst>
          </p:cNvPr>
          <p:cNvSpPr>
            <a:spLocks noGrp="1" noChangeArrowheads="1"/>
          </p:cNvSpPr>
          <p:nvPr>
            <p:ph idx="1"/>
          </p:nvPr>
        </p:nvSpPr>
        <p:spPr>
          <a:xfrm>
            <a:off x="436563" y="1149350"/>
            <a:ext cx="11123612" cy="4186238"/>
          </a:xfrm>
        </p:spPr>
        <p:txBody>
          <a:bodyPr anchor="ctr"/>
          <a:lstStyle/>
          <a:p>
            <a:pPr eaLnBrk="1" hangingPunct="1"/>
            <a:r>
              <a:rPr lang="en-US" altLang="en-US" b="1">
                <a:solidFill>
                  <a:schemeClr val="tx1"/>
                </a:solidFill>
              </a:rPr>
              <a:t>Instructors will use the assessments as a basis for live feedback during the lesson summary review</a:t>
            </a:r>
            <a:r>
              <a:rPr lang="en-US" altLang="en-US">
                <a:solidFill>
                  <a:schemeClr val="tx1"/>
                </a:solidFill>
              </a:rPr>
              <a:t>.</a:t>
            </a:r>
          </a:p>
          <a:p>
            <a:pPr eaLnBrk="1" hangingPunct="1"/>
            <a:r>
              <a:rPr lang="en-US" altLang="en-US">
                <a:solidFill>
                  <a:schemeClr val="tx1"/>
                </a:solidFill>
              </a:rPr>
              <a:t>During the lesson summary review, the instructor provides immediate feedback based on the Level 2 Assessment, which generates </a:t>
            </a:r>
          </a:p>
          <a:p>
            <a:pPr lvl="1" eaLnBrk="1" hangingPunct="1">
              <a:buFont typeface="Courier New" panose="02070309020205020404" pitchFamily="49" charset="0"/>
              <a:buChar char="o"/>
            </a:pPr>
            <a:r>
              <a:rPr lang="en-US" altLang="en-US">
                <a:solidFill>
                  <a:schemeClr val="tx1"/>
                </a:solidFill>
              </a:rPr>
              <a:t>a thorough assessment of trainee retention levels</a:t>
            </a:r>
          </a:p>
          <a:p>
            <a:pPr lvl="1" eaLnBrk="1" hangingPunct="1">
              <a:buFont typeface="Courier New" panose="02070309020205020404" pitchFamily="49" charset="0"/>
              <a:buChar char="o"/>
            </a:pPr>
            <a:r>
              <a:rPr lang="en-US" altLang="en-US">
                <a:solidFill>
                  <a:schemeClr val="tx1"/>
                </a:solidFill>
              </a:rPr>
              <a:t>interactive approach</a:t>
            </a:r>
          </a:p>
          <a:p>
            <a:pPr lvl="1" eaLnBrk="1" hangingPunct="1">
              <a:buFont typeface="Courier New" panose="02070309020205020404" pitchFamily="49" charset="0"/>
              <a:buChar char="o"/>
            </a:pPr>
            <a:r>
              <a:rPr lang="en-US" altLang="en-US">
                <a:solidFill>
                  <a:schemeClr val="tx1"/>
                </a:solidFill>
              </a:rPr>
              <a:t>fosters enhanced engagement, and</a:t>
            </a:r>
          </a:p>
          <a:p>
            <a:pPr lvl="1" eaLnBrk="1" hangingPunct="1">
              <a:buFont typeface="Courier New" panose="02070309020205020404" pitchFamily="49" charset="0"/>
              <a:buChar char="o"/>
            </a:pPr>
            <a:r>
              <a:rPr lang="en-US" altLang="en-US">
                <a:solidFill>
                  <a:schemeClr val="tx1"/>
                </a:solidFill>
              </a:rPr>
              <a:t>facilitates real-time feedback to help elevate the overall quality of the new hires’ learning experience</a:t>
            </a:r>
          </a:p>
        </p:txBody>
      </p:sp>
      <p:sp>
        <p:nvSpPr>
          <p:cNvPr id="4" name="Slide Number Placeholder 3">
            <a:extLst>
              <a:ext uri="{FF2B5EF4-FFF2-40B4-BE49-F238E27FC236}">
                <a16:creationId xmlns:a16="http://schemas.microsoft.com/office/drawing/2014/main" id="{E41667BD-1F68-1A2A-0078-8E2EE1F6E8FD}"/>
              </a:ext>
            </a:extLst>
          </p:cNvPr>
          <p:cNvSpPr>
            <a:spLocks noGrp="1"/>
          </p:cNvSpPr>
          <p:nvPr>
            <p:ph type="sldNum" sz="quarter" idx="10"/>
          </p:nvPr>
        </p:nvSpPr>
        <p:spPr/>
        <p:txBody>
          <a:bodyPr/>
          <a:lstStyle/>
          <a:p>
            <a:pPr>
              <a:defRPr/>
            </a:pPr>
            <a:fld id="{3A8AF7B1-22CC-4E14-949F-6AE00D2750F3}" type="slidenum">
              <a:rPr lang="en-US"/>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EF55E-9C0C-09C3-EC1A-5887C302EA85}"/>
              </a:ext>
            </a:extLst>
          </p:cNvPr>
          <p:cNvSpPr>
            <a:spLocks noGrp="1"/>
          </p:cNvSpPr>
          <p:nvPr>
            <p:ph type="title"/>
          </p:nvPr>
        </p:nvSpPr>
        <p:spPr>
          <a:xfrm>
            <a:off x="2116138" y="350838"/>
            <a:ext cx="9550400" cy="381000"/>
          </a:xfrm>
        </p:spPr>
        <p:txBody>
          <a:bodyPr anchor="b">
            <a:normAutofit fontScale="90000"/>
          </a:bodyPr>
          <a:lstStyle/>
          <a:p>
            <a:pPr eaLnBrk="1" fontAlgn="auto" hangingPunct="1">
              <a:spcAft>
                <a:spcPts val="0"/>
              </a:spcAft>
              <a:defRPr/>
            </a:pPr>
            <a:r>
              <a:rPr lang="en-US">
                <a:solidFill>
                  <a:srgbClr val="FFFFFF"/>
                </a:solidFill>
              </a:rPr>
              <a:t>Training Hours</a:t>
            </a:r>
          </a:p>
        </p:txBody>
      </p:sp>
      <p:sp>
        <p:nvSpPr>
          <p:cNvPr id="3" name="Content Placeholder 2">
            <a:extLst>
              <a:ext uri="{FF2B5EF4-FFF2-40B4-BE49-F238E27FC236}">
                <a16:creationId xmlns:a16="http://schemas.microsoft.com/office/drawing/2014/main" id="{99639947-DE51-CA15-B4D9-BB53CB2D931F}"/>
              </a:ext>
            </a:extLst>
          </p:cNvPr>
          <p:cNvSpPr>
            <a:spLocks noGrp="1"/>
          </p:cNvSpPr>
          <p:nvPr>
            <p:ph idx="1"/>
          </p:nvPr>
        </p:nvSpPr>
        <p:spPr>
          <a:xfrm>
            <a:off x="319088" y="1379538"/>
            <a:ext cx="11560175" cy="4752975"/>
          </a:xfrm>
        </p:spPr>
        <p:txBody>
          <a:bodyPr rtlCol="0" anchor="ctr">
            <a:normAutofit fontScale="77500" lnSpcReduction="20000"/>
          </a:bodyPr>
          <a:lstStyle/>
          <a:p>
            <a:pPr eaLnBrk="1" fontAlgn="auto" hangingPunct="1">
              <a:spcAft>
                <a:spcPts val="0"/>
              </a:spcAft>
              <a:defRPr/>
            </a:pPr>
            <a:r>
              <a:rPr lang="en-US" sz="3100" dirty="0">
                <a:solidFill>
                  <a:schemeClr val="tx1"/>
                </a:solidFill>
                <a:ea typeface="Verdana" panose="020B0604030504040204" pitchFamily="34" charset="0"/>
              </a:rPr>
              <a:t>Hours spent in this training program is to secure knowledge acquisition, applied learning, and team collaboration.</a:t>
            </a:r>
          </a:p>
          <a:p>
            <a:pPr lvl="1" eaLnBrk="1" fontAlgn="auto" hangingPunct="1">
              <a:spcAft>
                <a:spcPts val="0"/>
              </a:spcAft>
              <a:defRPr/>
            </a:pPr>
            <a:r>
              <a:rPr lang="en-US" sz="3100" b="1" dirty="0">
                <a:solidFill>
                  <a:schemeClr val="tx1"/>
                </a:solidFill>
                <a:ea typeface="Verdana" panose="020B0604030504040204" pitchFamily="34" charset="0"/>
              </a:rPr>
              <a:t>Basic Core Phase: Introductory Courses (Phases 1-4)</a:t>
            </a:r>
            <a:r>
              <a:rPr lang="en-US" sz="3100" dirty="0">
                <a:solidFill>
                  <a:schemeClr val="tx1"/>
                </a:solidFill>
                <a:ea typeface="Verdana" panose="020B0604030504040204" pitchFamily="34" charset="0"/>
              </a:rPr>
              <a:t>: By the end of this segment trainees should have accumulated a total of </a:t>
            </a:r>
            <a:r>
              <a:rPr lang="en-US" sz="3100" b="1" dirty="0">
                <a:solidFill>
                  <a:schemeClr val="tx1"/>
                </a:solidFill>
                <a:ea typeface="Verdana" panose="020B0604030504040204" pitchFamily="34" charset="0"/>
              </a:rPr>
              <a:t>21</a:t>
            </a:r>
            <a:r>
              <a:rPr lang="en-US" sz="3100" dirty="0">
                <a:solidFill>
                  <a:schemeClr val="tx1"/>
                </a:solidFill>
                <a:ea typeface="Verdana" panose="020B0604030504040204" pitchFamily="34" charset="0"/>
              </a:rPr>
              <a:t> </a:t>
            </a:r>
            <a:r>
              <a:rPr lang="en-US" sz="3100" b="1" dirty="0">
                <a:solidFill>
                  <a:schemeClr val="tx1"/>
                </a:solidFill>
                <a:ea typeface="Verdana" panose="020B0604030504040204" pitchFamily="34" charset="0"/>
              </a:rPr>
              <a:t>training hours</a:t>
            </a:r>
            <a:r>
              <a:rPr lang="en-US" sz="3100" dirty="0">
                <a:solidFill>
                  <a:schemeClr val="tx1"/>
                </a:solidFill>
                <a:ea typeface="Verdana" panose="020B0604030504040204" pitchFamily="34" charset="0"/>
              </a:rPr>
              <a:t>. The underpinnings of the</a:t>
            </a:r>
            <a:r>
              <a:rPr lang="en-US" sz="3100" b="1" dirty="0">
                <a:solidFill>
                  <a:schemeClr val="tx1"/>
                </a:solidFill>
                <a:ea typeface="Verdana" panose="020B0604030504040204" pitchFamily="34" charset="0"/>
              </a:rPr>
              <a:t> </a:t>
            </a:r>
            <a:r>
              <a:rPr lang="en-US" sz="3100" b="1" i="1" dirty="0">
                <a:solidFill>
                  <a:schemeClr val="tx1"/>
                </a:solidFill>
                <a:ea typeface="Verdana" panose="020B0604030504040204" pitchFamily="34" charset="0"/>
              </a:rPr>
              <a:t>Basic Core</a:t>
            </a:r>
            <a:r>
              <a:rPr lang="en-US" sz="3100" b="1" dirty="0">
                <a:solidFill>
                  <a:schemeClr val="tx1"/>
                </a:solidFill>
                <a:ea typeface="Verdana" panose="020B0604030504040204" pitchFamily="34" charset="0"/>
              </a:rPr>
              <a:t> </a:t>
            </a:r>
            <a:r>
              <a:rPr lang="en-US" sz="3100" dirty="0">
                <a:solidFill>
                  <a:schemeClr val="tx1"/>
                </a:solidFill>
                <a:ea typeface="Verdana" panose="020B0604030504040204" pitchFamily="34" charset="0"/>
              </a:rPr>
              <a:t>phase are rooted in securing a solid understanding of fundamental concepts and skills.</a:t>
            </a:r>
          </a:p>
          <a:p>
            <a:pPr lvl="1" eaLnBrk="1" fontAlgn="auto" hangingPunct="1">
              <a:spcAft>
                <a:spcPts val="0"/>
              </a:spcAft>
              <a:defRPr/>
            </a:pPr>
            <a:r>
              <a:rPr lang="en-US" sz="3100" b="1" dirty="0">
                <a:solidFill>
                  <a:schemeClr val="tx1"/>
                </a:solidFill>
                <a:ea typeface="Verdana" panose="020B0604030504040204" pitchFamily="34" charset="0"/>
              </a:rPr>
              <a:t>Intermediate Core Course Phase (Phases 5.1a-5.6)</a:t>
            </a:r>
            <a:r>
              <a:rPr lang="en-US" sz="3100" dirty="0">
                <a:solidFill>
                  <a:schemeClr val="tx1"/>
                </a:solidFill>
                <a:ea typeface="Verdana" panose="020B0604030504040204" pitchFamily="34" charset="0"/>
              </a:rPr>
              <a:t>:</a:t>
            </a:r>
            <a:r>
              <a:rPr lang="en-US" sz="3100" b="1" dirty="0">
                <a:solidFill>
                  <a:schemeClr val="tx1"/>
                </a:solidFill>
                <a:ea typeface="Verdana" panose="020B0604030504040204" pitchFamily="34" charset="0"/>
              </a:rPr>
              <a:t> </a:t>
            </a:r>
            <a:r>
              <a:rPr lang="en-US" sz="3100" dirty="0">
                <a:solidFill>
                  <a:schemeClr val="tx1"/>
                </a:solidFill>
                <a:ea typeface="Verdana" panose="020B0604030504040204" pitchFamily="34" charset="0"/>
              </a:rPr>
              <a:t>The</a:t>
            </a:r>
            <a:r>
              <a:rPr lang="en-US" sz="3100" b="1" dirty="0">
                <a:solidFill>
                  <a:schemeClr val="tx1"/>
                </a:solidFill>
                <a:ea typeface="Verdana" panose="020B0604030504040204" pitchFamily="34" charset="0"/>
              </a:rPr>
              <a:t> Intermediate Core Course </a:t>
            </a:r>
            <a:r>
              <a:rPr lang="en-US" sz="3100" dirty="0">
                <a:solidFill>
                  <a:schemeClr val="tx1"/>
                </a:solidFill>
                <a:ea typeface="Verdana" panose="020B0604030504040204" pitchFamily="34" charset="0"/>
              </a:rPr>
              <a:t>phase contains approximately </a:t>
            </a:r>
            <a:r>
              <a:rPr lang="en-US" sz="3100" b="1" dirty="0">
                <a:solidFill>
                  <a:schemeClr val="tx1"/>
                </a:solidFill>
                <a:ea typeface="Verdana" panose="020B0604030504040204" pitchFamily="34" charset="0"/>
              </a:rPr>
              <a:t>100 training hours</a:t>
            </a:r>
            <a:r>
              <a:rPr lang="en-US" sz="3100" dirty="0">
                <a:solidFill>
                  <a:schemeClr val="tx1"/>
                </a:solidFill>
                <a:ea typeface="Verdana" panose="020B0604030504040204" pitchFamily="34" charset="0"/>
              </a:rPr>
              <a:t>. This phase expands the trainees’ skill levels by introducing them to more complex subject matters and advanced techniques.</a:t>
            </a:r>
          </a:p>
          <a:p>
            <a:pPr lvl="1" eaLnBrk="1" fontAlgn="auto" hangingPunct="1">
              <a:spcAft>
                <a:spcPts val="0"/>
              </a:spcAft>
              <a:defRPr/>
            </a:pPr>
            <a:r>
              <a:rPr lang="en-US" sz="3100" b="1" dirty="0">
                <a:solidFill>
                  <a:schemeClr val="tx1"/>
                </a:solidFill>
                <a:ea typeface="Verdana" panose="020B0604030504040204" pitchFamily="34" charset="0"/>
              </a:rPr>
              <a:t>Advanced Core Course Phase (Phase 6)</a:t>
            </a:r>
            <a:r>
              <a:rPr lang="en-US" sz="3100" dirty="0">
                <a:solidFill>
                  <a:schemeClr val="tx1"/>
                </a:solidFill>
                <a:ea typeface="Verdana" panose="020B0604030504040204" pitchFamily="34" charset="0"/>
              </a:rPr>
              <a:t>: The final phase is the </a:t>
            </a:r>
            <a:r>
              <a:rPr lang="en-US" sz="3100" b="1" dirty="0">
                <a:solidFill>
                  <a:schemeClr val="tx1"/>
                </a:solidFill>
                <a:ea typeface="Verdana" panose="020B0604030504040204" pitchFamily="34" charset="0"/>
              </a:rPr>
              <a:t>Advanced Core Course</a:t>
            </a:r>
            <a:r>
              <a:rPr lang="en-US" sz="3100" dirty="0">
                <a:solidFill>
                  <a:schemeClr val="tx1"/>
                </a:solidFill>
                <a:ea typeface="Verdana" panose="020B0604030504040204" pitchFamily="34" charset="0"/>
              </a:rPr>
              <a:t> phase, which is projected to encompass </a:t>
            </a:r>
            <a:r>
              <a:rPr lang="en-US" sz="3100" b="1" dirty="0">
                <a:solidFill>
                  <a:schemeClr val="tx1"/>
                </a:solidFill>
                <a:ea typeface="Verdana" panose="020B0604030504040204" pitchFamily="34" charset="0"/>
              </a:rPr>
              <a:t>111 training hours</a:t>
            </a:r>
            <a:r>
              <a:rPr lang="en-US" sz="3100" dirty="0">
                <a:solidFill>
                  <a:schemeClr val="tx1"/>
                </a:solidFill>
                <a:ea typeface="Verdana" panose="020B0604030504040204" pitchFamily="34" charset="0"/>
              </a:rPr>
              <a:t>. During this segment, trainees become more proficient via on-the-job training, to further support learning and facilitate immediate application of newly acquired skills.</a:t>
            </a:r>
          </a:p>
          <a:p>
            <a:pPr marL="457200" lvl="1" indent="0" eaLnBrk="1" fontAlgn="auto" hangingPunct="1">
              <a:spcAft>
                <a:spcPts val="0"/>
              </a:spcAft>
              <a:buFont typeface="Arial" panose="020B0604020202020204" pitchFamily="34" charset="0"/>
              <a:buNone/>
              <a:defRPr/>
            </a:pPr>
            <a:endParaRPr lang="en-US" sz="1700" dirty="0">
              <a:solidFill>
                <a:schemeClr val="accent1">
                  <a:lumMod val="75000"/>
                </a:schemeClr>
              </a:solidFill>
              <a:latin typeface="Verdana" panose="020B0604030504040204" pitchFamily="34" charset="0"/>
              <a:ea typeface="Verdana" panose="020B0604030504040204" pitchFamily="34" charset="0"/>
              <a:cs typeface="Verdana" panose="020B0604030504040204" pitchFamily="34" charset="0"/>
            </a:endParaRPr>
          </a:p>
          <a:p>
            <a:pPr lvl="1" eaLnBrk="1" fontAlgn="auto" hangingPunct="1">
              <a:spcAft>
                <a:spcPts val="0"/>
              </a:spcAft>
              <a:defRPr/>
            </a:pPr>
            <a:endParaRPr lang="en-US" sz="1700" dirty="0">
              <a:solidFill>
                <a:schemeClr val="accent1">
                  <a:lumMod val="75000"/>
                </a:schemeClr>
              </a:solidFill>
            </a:endParaRPr>
          </a:p>
        </p:txBody>
      </p:sp>
      <p:sp>
        <p:nvSpPr>
          <p:cNvPr id="4" name="Slide Number Placeholder 3">
            <a:extLst>
              <a:ext uri="{FF2B5EF4-FFF2-40B4-BE49-F238E27FC236}">
                <a16:creationId xmlns:a16="http://schemas.microsoft.com/office/drawing/2014/main" id="{20114433-232C-CD8E-7545-6E2CCB6BCC62}"/>
              </a:ext>
            </a:extLst>
          </p:cNvPr>
          <p:cNvSpPr>
            <a:spLocks noGrp="1"/>
          </p:cNvSpPr>
          <p:nvPr>
            <p:ph type="sldNum" sz="quarter" idx="10"/>
          </p:nvPr>
        </p:nvSpPr>
        <p:spPr/>
        <p:txBody>
          <a:bodyPr/>
          <a:lstStyle/>
          <a:p>
            <a:pPr>
              <a:defRPr/>
            </a:pPr>
            <a:fld id="{E88EFE56-7944-472C-91CE-2BF1997BFE31}" type="slidenum">
              <a:rPr lang="en-US"/>
              <a:pPr>
                <a:defRPr/>
              </a:pPr>
              <a:t>9</a:t>
            </a:fld>
            <a:endParaRPr lang="en-US"/>
          </a:p>
        </p:txBody>
      </p:sp>
    </p:spTree>
  </p:cSld>
  <p:clrMapOvr>
    <a:masterClrMapping/>
  </p:clrMapOvr>
</p:sld>
</file>

<file path=ppt/theme/theme1.xml><?xml version="1.0" encoding="utf-8"?>
<a:theme xmlns:a="http://schemas.openxmlformats.org/drawingml/2006/main" name="Pension Standardization New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ension Standardization New Template" id="{DB451228-97EF-4A9F-8C0D-58D9AF727FDB}" vid="{37E63D48-4ED8-47E1-B0FA-8A8B005176B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CatchAll xmlns="c7ec34b5-d637-4aef-8083-e887a6537c45" xsi:nil="true"/>
    <_ip_UnifiedCompliancePolicyProperties xmlns="http://schemas.microsoft.com/sharepoint/v3" xsi:nil="true"/>
    <lcf76f155ced4ddcb4097134ff3c332f xmlns="b4647670-8a1a-4303-bfca-411bbc0da688">
      <Terms xmlns="http://schemas.microsoft.com/office/infopath/2007/PartnerControls"/>
    </lcf76f155ced4ddcb4097134ff3c332f>
    <Reviewed xmlns="b4647670-8a1a-4303-bfca-411bbc0da688">false</Reviewed>
    <PeerReviewComplete xmlns="b4647670-8a1a-4303-bfca-411bbc0da68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6680DDDBD4C8A4893649D119A9CA56E" ma:contentTypeVersion="18" ma:contentTypeDescription="Create a new document." ma:contentTypeScope="" ma:versionID="0f461c4cae45600997769734d62a28c7">
  <xsd:schema xmlns:xsd="http://www.w3.org/2001/XMLSchema" xmlns:xs="http://www.w3.org/2001/XMLSchema" xmlns:p="http://schemas.microsoft.com/office/2006/metadata/properties" xmlns:ns1="http://schemas.microsoft.com/sharepoint/v3" xmlns:ns2="b4647670-8a1a-4303-bfca-411bbc0da688" xmlns:ns3="c7ec34b5-d637-4aef-8083-e887a6537c45" targetNamespace="http://schemas.microsoft.com/office/2006/metadata/properties" ma:root="true" ma:fieldsID="311f09cb6649d26846b9e137b80a9e7d" ns1:_="" ns2:_="" ns3:_="">
    <xsd:import namespace="http://schemas.microsoft.com/sharepoint/v3"/>
    <xsd:import namespace="b4647670-8a1a-4303-bfca-411bbc0da688"/>
    <xsd:import namespace="c7ec34b5-d637-4aef-8083-e887a6537c4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1:_ip_UnifiedCompliancePolicyProperties" minOccurs="0"/>
                <xsd:element ref="ns1:_ip_UnifiedCompliancePolicyUIAction" minOccurs="0"/>
                <xsd:element ref="ns2:MediaServiceOCR" minOccurs="0"/>
                <xsd:element ref="ns2:MediaLengthInSeconds" minOccurs="0"/>
                <xsd:element ref="ns3:SharedWithUsers" minOccurs="0"/>
                <xsd:element ref="ns3:SharedWithDetails" minOccurs="0"/>
                <xsd:element ref="ns2:lcf76f155ced4ddcb4097134ff3c332f" minOccurs="0"/>
                <xsd:element ref="ns3:TaxCatchAll" minOccurs="0"/>
                <xsd:element ref="ns2:Reviewed" minOccurs="0"/>
                <xsd:element ref="ns2:PeerReviewComplete"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4" nillable="true" ma:displayName="Unified Compliance Policy Properties" ma:hidden="true" ma:internalName="_ip_UnifiedCompliancePolicyProperties">
      <xsd:simpleType>
        <xsd:restriction base="dms:Note"/>
      </xsd:simpleType>
    </xsd:element>
    <xsd:element name="_ip_UnifiedCompliancePolicyUIAction" ma:index="15"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647670-8a1a-4303-bfca-411bbc0da68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f0ac6538-d41a-4f9a-bd67-5f7ae81a6d74" ma:termSetId="09814cd3-568e-fe90-9814-8d621ff8fb84" ma:anchorId="fba54fb3-c3e1-fe81-a776-ca4b69148c4d" ma:open="true" ma:isKeyword="false">
      <xsd:complexType>
        <xsd:sequence>
          <xsd:element ref="pc:Terms" minOccurs="0" maxOccurs="1"/>
        </xsd:sequence>
      </xsd:complexType>
    </xsd:element>
    <xsd:element name="Reviewed" ma:index="23" nillable="true" ma:displayName="Reviewed" ma:default="0" ma:format="Dropdown" ma:internalName="Reviewed">
      <xsd:simpleType>
        <xsd:restriction base="dms:Boolean"/>
      </xsd:simpleType>
    </xsd:element>
    <xsd:element name="PeerReviewComplete" ma:index="24" nillable="true" ma:displayName="Peer Review Complete " ma:format="Dropdown" ma:internalName="PeerReviewComplete">
      <xsd:simpleType>
        <xsd:restriction base="dms:Choice">
          <xsd:enumeration value="Pending"/>
          <xsd:enumeration value="Complete"/>
          <xsd:enumeration value="Under Review"/>
        </xsd:restriction>
      </xsd:simple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7ec34b5-d637-4aef-8083-e887a6537c45"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a58cde8c-367c-4415-bbfb-b1d916b5c03e}" ma:internalName="TaxCatchAll" ma:showField="CatchAllData" ma:web="c7ec34b5-d637-4aef-8083-e887a6537c4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0DA33CE-1533-4E0D-80E4-85F8E8A6CB92}">
  <ds:schemaRefs>
    <ds:schemaRef ds:uri="http://schemas.microsoft.com/office/infopath/2007/PartnerControls"/>
    <ds:schemaRef ds:uri="http://schemas.microsoft.com/office/2006/metadata/properties"/>
    <ds:schemaRef ds:uri="http://purl.org/dc/terms/"/>
    <ds:schemaRef ds:uri="http://schemas.microsoft.com/sharepoint/v3"/>
    <ds:schemaRef ds:uri="http://purl.org/dc/elements/1.1/"/>
    <ds:schemaRef ds:uri="http://purl.org/dc/dcmitype/"/>
    <ds:schemaRef ds:uri="http://schemas.microsoft.com/office/2006/documentManagement/types"/>
    <ds:schemaRef ds:uri="c7ec34b5-d637-4aef-8083-e887a6537c45"/>
    <ds:schemaRef ds:uri="http://schemas.openxmlformats.org/package/2006/metadata/core-properties"/>
    <ds:schemaRef ds:uri="b4647670-8a1a-4303-bfca-411bbc0da688"/>
    <ds:schemaRef ds:uri="http://www.w3.org/XML/1998/namespace"/>
  </ds:schemaRefs>
</ds:datastoreItem>
</file>

<file path=customXml/itemProps2.xml><?xml version="1.0" encoding="utf-8"?>
<ds:datastoreItem xmlns:ds="http://schemas.openxmlformats.org/officeDocument/2006/customXml" ds:itemID="{D1F9F2C7-32E8-4125-AC32-AD321EAC159F}">
  <ds:schemaRefs>
    <ds:schemaRef ds:uri="b4647670-8a1a-4303-bfca-411bbc0da688"/>
    <ds:schemaRef ds:uri="c7ec34b5-d637-4aef-8083-e887a6537c4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5191A568-5BEA-4A59-8EE0-4937762792C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Pension New Template</Template>
  <TotalTime>57</TotalTime>
  <Words>970</Words>
  <Application>Microsoft Office PowerPoint</Application>
  <PresentationFormat>Widescreen</PresentationFormat>
  <Paragraphs>94</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Courier New</vt:lpstr>
      <vt:lpstr>Times New Roman</vt:lpstr>
      <vt:lpstr>Verdana</vt:lpstr>
      <vt:lpstr>Pension Standardization New Template</vt:lpstr>
      <vt:lpstr>Core Pension Training (CPT)  Pension Management Center (PMC) Veterans Service Representative (VSR) New-Hire Orientation</vt:lpstr>
      <vt:lpstr>Goals</vt:lpstr>
      <vt:lpstr>The Purpose </vt:lpstr>
      <vt:lpstr>The Structure of the Phases</vt:lpstr>
      <vt:lpstr>Introductory Courses: Progressive Model</vt:lpstr>
      <vt:lpstr>About the Knowledge Checks (Level 2 Assessments)</vt:lpstr>
      <vt:lpstr>About the Knowledge Check Preps</vt:lpstr>
      <vt:lpstr>Lesson Summary Reviews</vt:lpstr>
      <vt:lpstr>Training Hours</vt:lpstr>
      <vt:lpstr>Benefits of the Course Evaluations (Level 1 Assessments)</vt:lpstr>
      <vt:lpstr>Curriculum Guide Learning Aid</vt:lpstr>
      <vt:lpstr>Comprehensive Knowledge Sessions (CKS)</vt:lpstr>
      <vt:lpstr>What’s Next</vt:lpstr>
      <vt:lpstr>Questions</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VSR Orientation: Overview of the Curriculum Guide PowerPoint Presentation</dc:title>
  <dc:creator>Department of Veterans Affairs, Veterans Benefits Administration, Pension and Fiduciary Service, STAFF</dc:creator>
  <cp:lastModifiedBy>Kathy Poole</cp:lastModifiedBy>
  <cp:revision>10</cp:revision>
  <dcterms:created xsi:type="dcterms:W3CDTF">2023-07-22T13:54:33Z</dcterms:created>
  <dcterms:modified xsi:type="dcterms:W3CDTF">2023-09-14T16:20:41Z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0x01010016680DDDBD4C8A4893649D119A9CA56E</vt:lpwstr>
  </property>
  <property fmtid="{D5CDD505-2E9C-101B-9397-08002B2CF9AE}" pid="3" name="MediaServiceImageTags">
    <vt:lpwstr/>
  </property>
  <property fmtid="{D5CDD505-2E9C-101B-9397-08002B2CF9AE}" pid="4" name="Language">
    <vt:lpwstr>en</vt:lpwstr>
  </property>
  <property fmtid="{D5CDD505-2E9C-101B-9397-08002B2CF9AE}" pid="5" name="Type">
    <vt:lpwstr>Presentation</vt:lpwstr>
  </property>
</Properties>
</file>