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Lst>
  <p:notesMasterIdLst>
    <p:notesMasterId r:id="rId34"/>
  </p:notesMasterIdLst>
  <p:handoutMasterIdLst>
    <p:handoutMasterId r:id="rId35"/>
  </p:handoutMasterIdLst>
  <p:sldIdLst>
    <p:sldId id="582" r:id="rId5"/>
    <p:sldId id="661" r:id="rId6"/>
    <p:sldId id="663" r:id="rId7"/>
    <p:sldId id="662" r:id="rId8"/>
    <p:sldId id="680" r:id="rId9"/>
    <p:sldId id="681" r:id="rId10"/>
    <p:sldId id="682" r:id="rId11"/>
    <p:sldId id="677" r:id="rId12"/>
    <p:sldId id="636" r:id="rId13"/>
    <p:sldId id="647" r:id="rId14"/>
    <p:sldId id="642" r:id="rId15"/>
    <p:sldId id="678" r:id="rId16"/>
    <p:sldId id="645" r:id="rId17"/>
    <p:sldId id="648" r:id="rId18"/>
    <p:sldId id="651" r:id="rId19"/>
    <p:sldId id="679" r:id="rId20"/>
    <p:sldId id="665" r:id="rId21"/>
    <p:sldId id="638" r:id="rId22"/>
    <p:sldId id="639" r:id="rId23"/>
    <p:sldId id="674" r:id="rId24"/>
    <p:sldId id="664" r:id="rId25"/>
    <p:sldId id="676" r:id="rId26"/>
    <p:sldId id="673" r:id="rId27"/>
    <p:sldId id="655" r:id="rId28"/>
    <p:sldId id="660" r:id="rId29"/>
    <p:sldId id="652" r:id="rId30"/>
    <p:sldId id="667" r:id="rId31"/>
    <p:sldId id="671" r:id="rId32"/>
    <p:sldId id="675" r:id="rId33"/>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5">
          <p15:clr>
            <a:srgbClr val="A4A3A4"/>
          </p15:clr>
        </p15:guide>
        <p15:guide id="2" orient="horz" pos="1046">
          <p15:clr>
            <a:srgbClr val="A4A3A4"/>
          </p15:clr>
        </p15:guide>
        <p15:guide id="3" orient="horz" pos="4010">
          <p15:clr>
            <a:srgbClr val="A4A3A4"/>
          </p15:clr>
        </p15:guide>
        <p15:guide id="4" orient="horz" pos="439">
          <p15:clr>
            <a:srgbClr val="A4A3A4"/>
          </p15:clr>
        </p15:guide>
        <p15:guide id="5" orient="horz" pos="2160">
          <p15:clr>
            <a:srgbClr val="A4A3A4"/>
          </p15:clr>
        </p15:guide>
        <p15:guide id="6" pos="1926">
          <p15:clr>
            <a:srgbClr val="A4A3A4"/>
          </p15:clr>
        </p15:guide>
        <p15:guide id="7" pos="4271">
          <p15:clr>
            <a:srgbClr val="A4A3A4"/>
          </p15:clr>
        </p15:guide>
        <p15:guide id="8" pos="3421">
          <p15:clr>
            <a:srgbClr val="A4A3A4"/>
          </p15:clr>
        </p15:guide>
        <p15:guide id="9" pos="2856">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guide id="3" orient="horz" pos="2932">
          <p15:clr>
            <a:srgbClr val="A4A3A4"/>
          </p15:clr>
        </p15:guide>
        <p15:guide id="4" pos="219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701883-2378-260A-8AEE-E02FEB44839C}" name="Brown, Tyechia C. (she/her/hers)" initials="BTC(" userId="S::Tyechia.Brown@va.gov::5c9c5a27-0c26-4618-b326-e3888d7cb421" providerId="AD"/>
  <p188:author id="{865D13EA-5985-90A0-8A91-A7CA4B8D1432}" name="Sagotsky, Dale, VBAVACO" initials="SDV" userId="S::Dale.Sagotsky@va.gov::eba4da0f-4a74-4fe4-921e-a003654e721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tolp, Cheri J.  ALAC" initials="SCJ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9999FF"/>
    <a:srgbClr val="66FF66"/>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E64DF7-067E-452E-B3E4-FABE0FBEBADF}" v="65" dt="2023-03-31T17:14:14.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1" d="100"/>
          <a:sy n="111" d="100"/>
        </p:scale>
        <p:origin x="672" y="108"/>
      </p:cViewPr>
      <p:guideLst>
        <p:guide orient="horz" pos="3705"/>
        <p:guide orient="horz" pos="1046"/>
        <p:guide orient="horz" pos="4010"/>
        <p:guide orient="horz" pos="439"/>
        <p:guide orient="horz" pos="2160"/>
        <p:guide pos="1926"/>
        <p:guide pos="4271"/>
        <p:guide pos="3421"/>
        <p:guide pos="2856"/>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189"/>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ett, Alice, VBAVACO" userId="S::alice.garrett@va.gov::b1e0b008-e3fa-4688-993c-e2233b3ef3bf" providerId="AD" clId="Web-{5F5064B5-B932-452F-9AC2-412D5FCCC83D}"/>
    <pc:docChg chg="addSld delSld modSld sldOrd">
      <pc:chgData name="Garrett, Alice, VBAVACO" userId="S::alice.garrett@va.gov::b1e0b008-e3fa-4688-993c-e2233b3ef3bf" providerId="AD" clId="Web-{5F5064B5-B932-452F-9AC2-412D5FCCC83D}" dt="2023-03-27T20:17:03.775" v="59" actId="14100"/>
      <pc:docMkLst>
        <pc:docMk/>
      </pc:docMkLst>
      <pc:sldChg chg="addSp delSp modSp">
        <pc:chgData name="Garrett, Alice, VBAVACO" userId="S::alice.garrett@va.gov::b1e0b008-e3fa-4688-993c-e2233b3ef3bf" providerId="AD" clId="Web-{5F5064B5-B932-452F-9AC2-412D5FCCC83D}" dt="2023-03-27T20:17:03.775" v="59" actId="14100"/>
        <pc:sldMkLst>
          <pc:docMk/>
          <pc:sldMk cId="2988174947" sldId="655"/>
        </pc:sldMkLst>
        <pc:picChg chg="add mod">
          <ac:chgData name="Garrett, Alice, VBAVACO" userId="S::alice.garrett@va.gov::b1e0b008-e3fa-4688-993c-e2233b3ef3bf" providerId="AD" clId="Web-{5F5064B5-B932-452F-9AC2-412D5FCCC83D}" dt="2023-03-27T20:17:03.775" v="59" actId="14100"/>
          <ac:picMkLst>
            <pc:docMk/>
            <pc:sldMk cId="2988174947" sldId="655"/>
            <ac:picMk id="2" creationId="{F851B09B-2341-41D8-B580-D9A6E20F1041}"/>
          </ac:picMkLst>
        </pc:picChg>
        <pc:picChg chg="del">
          <ac:chgData name="Garrett, Alice, VBAVACO" userId="S::alice.garrett@va.gov::b1e0b008-e3fa-4688-993c-e2233b3ef3bf" providerId="AD" clId="Web-{5F5064B5-B932-452F-9AC2-412D5FCCC83D}" dt="2023-03-27T20:15:42.134" v="54"/>
          <ac:picMkLst>
            <pc:docMk/>
            <pc:sldMk cId="2988174947" sldId="655"/>
            <ac:picMk id="4" creationId="{44B74C57-4119-492B-943F-C9A59048336E}"/>
          </ac:picMkLst>
        </pc:picChg>
      </pc:sldChg>
      <pc:sldChg chg="ord">
        <pc:chgData name="Garrett, Alice, VBAVACO" userId="S::alice.garrett@va.gov::b1e0b008-e3fa-4688-993c-e2233b3ef3bf" providerId="AD" clId="Web-{5F5064B5-B932-452F-9AC2-412D5FCCC83D}" dt="2023-03-27T20:11:39.461" v="0"/>
        <pc:sldMkLst>
          <pc:docMk/>
          <pc:sldMk cId="1567694171" sldId="664"/>
        </pc:sldMkLst>
      </pc:sldChg>
      <pc:sldChg chg="ord">
        <pc:chgData name="Garrett, Alice, VBAVACO" userId="S::alice.garrett@va.gov::b1e0b008-e3fa-4688-993c-e2233b3ef3bf" providerId="AD" clId="Web-{5F5064B5-B932-452F-9AC2-412D5FCCC83D}" dt="2023-03-27T20:15:23.259" v="53"/>
        <pc:sldMkLst>
          <pc:docMk/>
          <pc:sldMk cId="1067521522" sldId="674"/>
        </pc:sldMkLst>
      </pc:sldChg>
      <pc:sldChg chg="addSp delSp modSp add replId">
        <pc:chgData name="Garrett, Alice, VBAVACO" userId="S::alice.garrett@va.gov::b1e0b008-e3fa-4688-993c-e2233b3ef3bf" providerId="AD" clId="Web-{5F5064B5-B932-452F-9AC2-412D5FCCC83D}" dt="2023-03-27T20:15:02.431" v="51" actId="20577"/>
        <pc:sldMkLst>
          <pc:docMk/>
          <pc:sldMk cId="91966723" sldId="676"/>
        </pc:sldMkLst>
        <pc:spChg chg="mod">
          <ac:chgData name="Garrett, Alice, VBAVACO" userId="S::alice.garrett@va.gov::b1e0b008-e3fa-4688-993c-e2233b3ef3bf" providerId="AD" clId="Web-{5F5064B5-B932-452F-9AC2-412D5FCCC83D}" dt="2023-03-27T20:15:02.431" v="51" actId="20577"/>
          <ac:spMkLst>
            <pc:docMk/>
            <pc:sldMk cId="91966723" sldId="676"/>
            <ac:spMk id="2" creationId="{97803B94-79EC-462F-ADA3-C0B7B2585030}"/>
          </ac:spMkLst>
        </pc:spChg>
        <pc:spChg chg="del mod">
          <ac:chgData name="Garrett, Alice, VBAVACO" userId="S::alice.garrett@va.gov::b1e0b008-e3fa-4688-993c-e2233b3ef3bf" providerId="AD" clId="Web-{5F5064B5-B932-452F-9AC2-412D5FCCC83D}" dt="2023-03-27T20:14:54.149" v="43"/>
          <ac:spMkLst>
            <pc:docMk/>
            <pc:sldMk cId="91966723" sldId="676"/>
            <ac:spMk id="3" creationId="{33B32E56-4450-48C0-B5EE-C23AE481C05D}"/>
          </ac:spMkLst>
        </pc:spChg>
        <pc:picChg chg="del">
          <ac:chgData name="Garrett, Alice, VBAVACO" userId="S::alice.garrett@va.gov::b1e0b008-e3fa-4688-993c-e2233b3ef3bf" providerId="AD" clId="Web-{5F5064B5-B932-452F-9AC2-412D5FCCC83D}" dt="2023-03-27T20:14:25.259" v="36"/>
          <ac:picMkLst>
            <pc:docMk/>
            <pc:sldMk cId="91966723" sldId="676"/>
            <ac:picMk id="5" creationId="{14900CFF-7E68-4D7E-AADA-975FFEFF8DC9}"/>
          </ac:picMkLst>
        </pc:picChg>
        <pc:picChg chg="add mod">
          <ac:chgData name="Garrett, Alice, VBAVACO" userId="S::alice.garrett@va.gov::b1e0b008-e3fa-4688-993c-e2233b3ef3bf" providerId="AD" clId="Web-{5F5064B5-B932-452F-9AC2-412D5FCCC83D}" dt="2023-03-27T20:14:37.696" v="42" actId="1076"/>
          <ac:picMkLst>
            <pc:docMk/>
            <pc:sldMk cId="91966723" sldId="676"/>
            <ac:picMk id="6" creationId="{EC9C0449-9E9C-CAE2-5556-3429AD3E2B11}"/>
          </ac:picMkLst>
        </pc:picChg>
      </pc:sldChg>
      <pc:sldChg chg="addSp delSp modSp add del mod replId setBg">
        <pc:chgData name="Garrett, Alice, VBAVACO" userId="S::alice.garrett@va.gov::b1e0b008-e3fa-4688-993c-e2233b3ef3bf" providerId="AD" clId="Web-{5F5064B5-B932-452F-9AC2-412D5FCCC83D}" dt="2023-03-27T20:14:18.149" v="34"/>
        <pc:sldMkLst>
          <pc:docMk/>
          <pc:sldMk cId="1221130756" sldId="676"/>
        </pc:sldMkLst>
        <pc:spChg chg="mod">
          <ac:chgData name="Garrett, Alice, VBAVACO" userId="S::alice.garrett@va.gov::b1e0b008-e3fa-4688-993c-e2233b3ef3bf" providerId="AD" clId="Web-{5F5064B5-B932-452F-9AC2-412D5FCCC83D}" dt="2023-03-27T20:13:12.992" v="32"/>
          <ac:spMkLst>
            <pc:docMk/>
            <pc:sldMk cId="1221130756" sldId="676"/>
            <ac:spMk id="2" creationId="{97803B94-79EC-462F-ADA3-C0B7B2585030}"/>
          </ac:spMkLst>
        </pc:spChg>
        <pc:spChg chg="del mod">
          <ac:chgData name="Garrett, Alice, VBAVACO" userId="S::alice.garrett@va.gov::b1e0b008-e3fa-4688-993c-e2233b3ef3bf" providerId="AD" clId="Web-{5F5064B5-B932-452F-9AC2-412D5FCCC83D}" dt="2023-03-27T20:13:09.117" v="31"/>
          <ac:spMkLst>
            <pc:docMk/>
            <pc:sldMk cId="1221130756" sldId="676"/>
            <ac:spMk id="3" creationId="{33B32E56-4450-48C0-B5EE-C23AE481C05D}"/>
          </ac:spMkLst>
        </pc:spChg>
        <pc:spChg chg="mod">
          <ac:chgData name="Garrett, Alice, VBAVACO" userId="S::alice.garrett@va.gov::b1e0b008-e3fa-4688-993c-e2233b3ef3bf" providerId="AD" clId="Web-{5F5064B5-B932-452F-9AC2-412D5FCCC83D}" dt="2023-03-27T20:13:12.992" v="32"/>
          <ac:spMkLst>
            <pc:docMk/>
            <pc:sldMk cId="1221130756" sldId="676"/>
            <ac:spMk id="4" creationId="{EF43607B-55B1-4E95-A776-ABC5D932FE75}"/>
          </ac:spMkLst>
        </pc:spChg>
        <pc:spChg chg="add mod">
          <ac:chgData name="Garrett, Alice, VBAVACO" userId="S::alice.garrett@va.gov::b1e0b008-e3fa-4688-993c-e2233b3ef3bf" providerId="AD" clId="Web-{5F5064B5-B932-452F-9AC2-412D5FCCC83D}" dt="2023-03-27T20:14:05.805" v="33"/>
          <ac:spMkLst>
            <pc:docMk/>
            <pc:sldMk cId="1221130756" sldId="676"/>
            <ac:spMk id="8" creationId="{D206FD89-FC3A-53E0-94D3-E111B5D17B92}"/>
          </ac:spMkLst>
        </pc:spChg>
        <pc:spChg chg="add">
          <ac:chgData name="Garrett, Alice, VBAVACO" userId="S::alice.garrett@va.gov::b1e0b008-e3fa-4688-993c-e2233b3ef3bf" providerId="AD" clId="Web-{5F5064B5-B932-452F-9AC2-412D5FCCC83D}" dt="2023-03-27T20:13:12.992" v="32"/>
          <ac:spMkLst>
            <pc:docMk/>
            <pc:sldMk cId="1221130756" sldId="676"/>
            <ac:spMk id="11" creationId="{16C5FA50-8D52-4617-AF91-5C7B1C8352F1}"/>
          </ac:spMkLst>
        </pc:spChg>
        <pc:spChg chg="add">
          <ac:chgData name="Garrett, Alice, VBAVACO" userId="S::alice.garrett@va.gov::b1e0b008-e3fa-4688-993c-e2233b3ef3bf" providerId="AD" clId="Web-{5F5064B5-B932-452F-9AC2-412D5FCCC83D}" dt="2023-03-27T20:13:12.992" v="32"/>
          <ac:spMkLst>
            <pc:docMk/>
            <pc:sldMk cId="1221130756" sldId="676"/>
            <ac:spMk id="13" creationId="{E223798C-12AD-4B0C-A50C-D676347D67CF}"/>
          </ac:spMkLst>
        </pc:spChg>
        <pc:picChg chg="del">
          <ac:chgData name="Garrett, Alice, VBAVACO" userId="S::alice.garrett@va.gov::b1e0b008-e3fa-4688-993c-e2233b3ef3bf" providerId="AD" clId="Web-{5F5064B5-B932-452F-9AC2-412D5FCCC83D}" dt="2023-03-27T20:11:52.132" v="3"/>
          <ac:picMkLst>
            <pc:docMk/>
            <pc:sldMk cId="1221130756" sldId="676"/>
            <ac:picMk id="5" creationId="{14900CFF-7E68-4D7E-AADA-975FFEFF8DC9}"/>
          </ac:picMkLst>
        </pc:picChg>
        <pc:picChg chg="add del mod ord">
          <ac:chgData name="Garrett, Alice, VBAVACO" userId="S::alice.garrett@va.gov::b1e0b008-e3fa-4688-993c-e2233b3ef3bf" providerId="AD" clId="Web-{5F5064B5-B932-452F-9AC2-412D5FCCC83D}" dt="2023-03-27T20:14:05.805" v="33"/>
          <ac:picMkLst>
            <pc:docMk/>
            <pc:sldMk cId="1221130756" sldId="676"/>
            <ac:picMk id="6" creationId="{C5CB80CD-1DE5-25B6-70D6-D5565598B005}"/>
          </ac:picMkLst>
        </pc:picChg>
      </pc:sldChg>
    </pc:docChg>
  </pc:docChgLst>
  <pc:docChgLst>
    <pc:chgData name="Sagotsky, Dale, VBAVACO" userId="eba4da0f-4a74-4fe4-921e-a003654e7218" providerId="ADAL" clId="{E4E64DF7-067E-452E-B3E4-FABE0FBEBADF}"/>
    <pc:docChg chg="custSel addSld delSld modSld">
      <pc:chgData name="Sagotsky, Dale, VBAVACO" userId="eba4da0f-4a74-4fe4-921e-a003654e7218" providerId="ADAL" clId="{E4E64DF7-067E-452E-B3E4-FABE0FBEBADF}" dt="2023-03-31T17:18:13.490" v="1518" actId="14100"/>
      <pc:docMkLst>
        <pc:docMk/>
      </pc:docMkLst>
      <pc:sldChg chg="modSp add del mod">
        <pc:chgData name="Sagotsky, Dale, VBAVACO" userId="eba4da0f-4a74-4fe4-921e-a003654e7218" providerId="ADAL" clId="{E4E64DF7-067E-452E-B3E4-FABE0FBEBADF}" dt="2023-03-31T17:13:59.227" v="1359" actId="47"/>
        <pc:sldMkLst>
          <pc:docMk/>
          <pc:sldMk cId="3197625081" sldId="264"/>
        </pc:sldMkLst>
        <pc:spChg chg="mod">
          <ac:chgData name="Sagotsky, Dale, VBAVACO" userId="eba4da0f-4a74-4fe4-921e-a003654e7218" providerId="ADAL" clId="{E4E64DF7-067E-452E-B3E4-FABE0FBEBADF}" dt="2023-03-24T18:23:40.749" v="698" actId="14100"/>
          <ac:spMkLst>
            <pc:docMk/>
            <pc:sldMk cId="3197625081" sldId="264"/>
            <ac:spMk id="2" creationId="{EE2F9BEF-6FE8-F50C-0FC1-273BED2FE7B7}"/>
          </ac:spMkLst>
        </pc:spChg>
        <pc:spChg chg="mod">
          <ac:chgData name="Sagotsky, Dale, VBAVACO" userId="eba4da0f-4a74-4fe4-921e-a003654e7218" providerId="ADAL" clId="{E4E64DF7-067E-452E-B3E4-FABE0FBEBADF}" dt="2023-03-24T18:23:34.934" v="697" actId="14100"/>
          <ac:spMkLst>
            <pc:docMk/>
            <pc:sldMk cId="3197625081" sldId="264"/>
            <ac:spMk id="4" creationId="{9AB40342-A524-1E02-0EA4-D11AB7EC1C9D}"/>
          </ac:spMkLst>
        </pc:spChg>
      </pc:sldChg>
      <pc:sldChg chg="modSp add del mod modNotesTx">
        <pc:chgData name="Sagotsky, Dale, VBAVACO" userId="eba4da0f-4a74-4fe4-921e-a003654e7218" providerId="ADAL" clId="{E4E64DF7-067E-452E-B3E4-FABE0FBEBADF}" dt="2023-03-31T17:14:16.603" v="1361" actId="47"/>
        <pc:sldMkLst>
          <pc:docMk/>
          <pc:sldMk cId="1747460775" sldId="265"/>
        </pc:sldMkLst>
        <pc:spChg chg="mod">
          <ac:chgData name="Sagotsky, Dale, VBAVACO" userId="eba4da0f-4a74-4fe4-921e-a003654e7218" providerId="ADAL" clId="{E4E64DF7-067E-452E-B3E4-FABE0FBEBADF}" dt="2023-03-24T18:25:03.410" v="751" actId="14100"/>
          <ac:spMkLst>
            <pc:docMk/>
            <pc:sldMk cId="1747460775" sldId="265"/>
            <ac:spMk id="3" creationId="{2AE7CF2F-E67B-75FB-5C2C-B0607534BD4B}"/>
          </ac:spMkLst>
        </pc:spChg>
        <pc:spChg chg="mod">
          <ac:chgData name="Sagotsky, Dale, VBAVACO" userId="eba4da0f-4a74-4fe4-921e-a003654e7218" providerId="ADAL" clId="{E4E64DF7-067E-452E-B3E4-FABE0FBEBADF}" dt="2023-03-24T18:24:57.458" v="750" actId="14100"/>
          <ac:spMkLst>
            <pc:docMk/>
            <pc:sldMk cId="1747460775" sldId="265"/>
            <ac:spMk id="4" creationId="{9AB40342-A524-1E02-0EA4-D11AB7EC1C9D}"/>
          </ac:spMkLst>
        </pc:spChg>
      </pc:sldChg>
      <pc:sldChg chg="modSp add del mod">
        <pc:chgData name="Sagotsky, Dale, VBAVACO" userId="eba4da0f-4a74-4fe4-921e-a003654e7218" providerId="ADAL" clId="{E4E64DF7-067E-452E-B3E4-FABE0FBEBADF}" dt="2023-03-31T17:13:32.897" v="1357" actId="47"/>
        <pc:sldMkLst>
          <pc:docMk/>
          <pc:sldMk cId="2318087926" sldId="266"/>
        </pc:sldMkLst>
        <pc:spChg chg="mod">
          <ac:chgData name="Sagotsky, Dale, VBAVACO" userId="eba4da0f-4a74-4fe4-921e-a003654e7218" providerId="ADAL" clId="{E4E64DF7-067E-452E-B3E4-FABE0FBEBADF}" dt="2023-03-24T18:23:54.051" v="699" actId="14100"/>
          <ac:spMkLst>
            <pc:docMk/>
            <pc:sldMk cId="2318087926" sldId="266"/>
            <ac:spMk id="2" creationId="{4A0302B7-542D-F585-B95E-D1B7C7C56120}"/>
          </ac:spMkLst>
        </pc:spChg>
        <pc:spChg chg="mod">
          <ac:chgData name="Sagotsky, Dale, VBAVACO" userId="eba4da0f-4a74-4fe4-921e-a003654e7218" providerId="ADAL" clId="{E4E64DF7-067E-452E-B3E4-FABE0FBEBADF}" dt="2023-03-27T19:25:21.360" v="1243" actId="20577"/>
          <ac:spMkLst>
            <pc:docMk/>
            <pc:sldMk cId="2318087926" sldId="266"/>
            <ac:spMk id="5" creationId="{739B9AA3-665F-D22F-7560-3CE26C40183E}"/>
          </ac:spMkLst>
        </pc:spChg>
      </pc:sldChg>
      <pc:sldChg chg="modSp mod modNotesTx">
        <pc:chgData name="Sagotsky, Dale, VBAVACO" userId="eba4da0f-4a74-4fe4-921e-a003654e7218" providerId="ADAL" clId="{E4E64DF7-067E-452E-B3E4-FABE0FBEBADF}" dt="2023-03-27T19:24:25.429" v="1206" actId="20577"/>
        <pc:sldMkLst>
          <pc:docMk/>
          <pc:sldMk cId="3547902943" sldId="582"/>
        </pc:sldMkLst>
        <pc:spChg chg="mod">
          <ac:chgData name="Sagotsky, Dale, VBAVACO" userId="eba4da0f-4a74-4fe4-921e-a003654e7218" providerId="ADAL" clId="{E4E64DF7-067E-452E-B3E4-FABE0FBEBADF}" dt="2023-03-27T19:05:59.454" v="1168" actId="20577"/>
          <ac:spMkLst>
            <pc:docMk/>
            <pc:sldMk cId="3547902943" sldId="582"/>
            <ac:spMk id="4" creationId="{00000000-0000-0000-0000-000000000000}"/>
          </ac:spMkLst>
        </pc:spChg>
      </pc:sldChg>
      <pc:sldChg chg="modSp mod">
        <pc:chgData name="Sagotsky, Dale, VBAVACO" userId="eba4da0f-4a74-4fe4-921e-a003654e7218" providerId="ADAL" clId="{E4E64DF7-067E-452E-B3E4-FABE0FBEBADF}" dt="2023-03-27T19:55:08.228" v="1302" actId="20577"/>
        <pc:sldMkLst>
          <pc:docMk/>
          <pc:sldMk cId="1299820704" sldId="636"/>
        </pc:sldMkLst>
        <pc:spChg chg="mod">
          <ac:chgData name="Sagotsky, Dale, VBAVACO" userId="eba4da0f-4a74-4fe4-921e-a003654e7218" providerId="ADAL" clId="{E4E64DF7-067E-452E-B3E4-FABE0FBEBADF}" dt="2023-03-27T19:55:08.228" v="1302" actId="20577"/>
          <ac:spMkLst>
            <pc:docMk/>
            <pc:sldMk cId="1299820704" sldId="636"/>
            <ac:spMk id="4" creationId="{1B207599-FF03-4DB7-802D-EEE899035B6F}"/>
          </ac:spMkLst>
        </pc:spChg>
      </pc:sldChg>
      <pc:sldChg chg="del">
        <pc:chgData name="Sagotsky, Dale, VBAVACO" userId="eba4da0f-4a74-4fe4-921e-a003654e7218" providerId="ADAL" clId="{E4E64DF7-067E-452E-B3E4-FABE0FBEBADF}" dt="2023-03-27T19:53:34.895" v="1244" actId="47"/>
        <pc:sldMkLst>
          <pc:docMk/>
          <pc:sldMk cId="1616354556" sldId="640"/>
        </pc:sldMkLst>
      </pc:sldChg>
      <pc:sldChg chg="modNotesTx">
        <pc:chgData name="Sagotsky, Dale, VBAVACO" userId="eba4da0f-4a74-4fe4-921e-a003654e7218" providerId="ADAL" clId="{E4E64DF7-067E-452E-B3E4-FABE0FBEBADF}" dt="2023-03-24T18:16:27.906" v="109" actId="20577"/>
        <pc:sldMkLst>
          <pc:docMk/>
          <pc:sldMk cId="23609453" sldId="661"/>
        </pc:sldMkLst>
      </pc:sldChg>
      <pc:sldChg chg="delSp modNotesTx">
        <pc:chgData name="Sagotsky, Dale, VBAVACO" userId="eba4da0f-4a74-4fe4-921e-a003654e7218" providerId="ADAL" clId="{E4E64DF7-067E-452E-B3E4-FABE0FBEBADF}" dt="2023-03-27T18:53:51.633" v="1167" actId="20577"/>
        <pc:sldMkLst>
          <pc:docMk/>
          <pc:sldMk cId="2706129485" sldId="662"/>
        </pc:sldMkLst>
        <pc:picChg chg="del">
          <ac:chgData name="Sagotsky, Dale, VBAVACO" userId="eba4da0f-4a74-4fe4-921e-a003654e7218" providerId="ADAL" clId="{E4E64DF7-067E-452E-B3E4-FABE0FBEBADF}" dt="2023-03-24T18:21:25.306" v="570"/>
          <ac:picMkLst>
            <pc:docMk/>
            <pc:sldMk cId="2706129485" sldId="662"/>
            <ac:picMk id="3" creationId="{E5A0009D-4FB7-DEB5-CEE1-2E6B0278C25B}"/>
          </ac:picMkLst>
        </pc:picChg>
      </pc:sldChg>
      <pc:sldChg chg="modNotesTx">
        <pc:chgData name="Sagotsky, Dale, VBAVACO" userId="eba4da0f-4a74-4fe4-921e-a003654e7218" providerId="ADAL" clId="{E4E64DF7-067E-452E-B3E4-FABE0FBEBADF}" dt="2023-03-24T18:18:31.929" v="462" actId="20577"/>
        <pc:sldMkLst>
          <pc:docMk/>
          <pc:sldMk cId="2775047731" sldId="663"/>
        </pc:sldMkLst>
      </pc:sldChg>
      <pc:sldChg chg="del">
        <pc:chgData name="Sagotsky, Dale, VBAVACO" userId="eba4da0f-4a74-4fe4-921e-a003654e7218" providerId="ADAL" clId="{E4E64DF7-067E-452E-B3E4-FABE0FBEBADF}" dt="2023-03-27T19:53:36.111" v="1245" actId="47"/>
        <pc:sldMkLst>
          <pc:docMk/>
          <pc:sldMk cId="3543685979" sldId="670"/>
        </pc:sldMkLst>
      </pc:sldChg>
      <pc:sldChg chg="del">
        <pc:chgData name="Sagotsky, Dale, VBAVACO" userId="eba4da0f-4a74-4fe4-921e-a003654e7218" providerId="ADAL" clId="{E4E64DF7-067E-452E-B3E4-FABE0FBEBADF}" dt="2023-03-24T18:20:14.862" v="566" actId="47"/>
        <pc:sldMkLst>
          <pc:docMk/>
          <pc:sldMk cId="3303013817" sldId="672"/>
        </pc:sldMkLst>
      </pc:sldChg>
      <pc:sldChg chg="addSp delSp modSp mod">
        <pc:chgData name="Sagotsky, Dale, VBAVACO" userId="eba4da0f-4a74-4fe4-921e-a003654e7218" providerId="ADAL" clId="{E4E64DF7-067E-452E-B3E4-FABE0FBEBADF}" dt="2023-03-24T18:30:02.219" v="763" actId="14861"/>
        <pc:sldMkLst>
          <pc:docMk/>
          <pc:sldMk cId="3776707733" sldId="675"/>
        </pc:sldMkLst>
        <pc:spChg chg="del">
          <ac:chgData name="Sagotsky, Dale, VBAVACO" userId="eba4da0f-4a74-4fe4-921e-a003654e7218" providerId="ADAL" clId="{E4E64DF7-067E-452E-B3E4-FABE0FBEBADF}" dt="2023-03-24T18:27:43.733" v="752" actId="478"/>
          <ac:spMkLst>
            <pc:docMk/>
            <pc:sldMk cId="3776707733" sldId="675"/>
            <ac:spMk id="3" creationId="{00000000-0000-0000-0000-000000000000}"/>
          </ac:spMkLst>
        </pc:spChg>
        <pc:spChg chg="add mod ord">
          <ac:chgData name="Sagotsky, Dale, VBAVACO" userId="eba4da0f-4a74-4fe4-921e-a003654e7218" providerId="ADAL" clId="{E4E64DF7-067E-452E-B3E4-FABE0FBEBADF}" dt="2023-03-24T18:30:02.219" v="763" actId="14861"/>
          <ac:spMkLst>
            <pc:docMk/>
            <pc:sldMk cId="3776707733" sldId="675"/>
            <ac:spMk id="4" creationId="{DEEDFE0C-3A1B-9B68-FCF6-241FB5E6B7ED}"/>
          </ac:spMkLst>
        </pc:spChg>
      </pc:sldChg>
      <pc:sldChg chg="delSp modSp new mod">
        <pc:chgData name="Sagotsky, Dale, VBAVACO" userId="eba4da0f-4a74-4fe4-921e-a003654e7218" providerId="ADAL" clId="{E4E64DF7-067E-452E-B3E4-FABE0FBEBADF}" dt="2023-03-27T20:20:53.086" v="1314" actId="478"/>
        <pc:sldMkLst>
          <pc:docMk/>
          <pc:sldMk cId="4040644615" sldId="677"/>
        </pc:sldMkLst>
        <pc:spChg chg="mod">
          <ac:chgData name="Sagotsky, Dale, VBAVACO" userId="eba4da0f-4a74-4fe4-921e-a003654e7218" providerId="ADAL" clId="{E4E64DF7-067E-452E-B3E4-FABE0FBEBADF}" dt="2023-03-27T20:20:44.855" v="1313" actId="20577"/>
          <ac:spMkLst>
            <pc:docMk/>
            <pc:sldMk cId="4040644615" sldId="677"/>
            <ac:spMk id="2" creationId="{3AB8EF64-212B-60DD-66FB-D1AEA3827868}"/>
          </ac:spMkLst>
        </pc:spChg>
        <pc:spChg chg="del">
          <ac:chgData name="Sagotsky, Dale, VBAVACO" userId="eba4da0f-4a74-4fe4-921e-a003654e7218" providerId="ADAL" clId="{E4E64DF7-067E-452E-B3E4-FABE0FBEBADF}" dt="2023-03-27T20:20:53.086" v="1314" actId="478"/>
          <ac:spMkLst>
            <pc:docMk/>
            <pc:sldMk cId="4040644615" sldId="677"/>
            <ac:spMk id="3" creationId="{9D0B0DAE-0FE5-1CA3-4764-B65D30626EAF}"/>
          </ac:spMkLst>
        </pc:spChg>
      </pc:sldChg>
      <pc:sldChg chg="modSp add mod">
        <pc:chgData name="Sagotsky, Dale, VBAVACO" userId="eba4da0f-4a74-4fe4-921e-a003654e7218" providerId="ADAL" clId="{E4E64DF7-067E-452E-B3E4-FABE0FBEBADF}" dt="2023-03-27T20:22:11.798" v="1346" actId="20577"/>
        <pc:sldMkLst>
          <pc:docMk/>
          <pc:sldMk cId="3702715083" sldId="678"/>
        </pc:sldMkLst>
        <pc:spChg chg="mod">
          <ac:chgData name="Sagotsky, Dale, VBAVACO" userId="eba4da0f-4a74-4fe4-921e-a003654e7218" providerId="ADAL" clId="{E4E64DF7-067E-452E-B3E4-FABE0FBEBADF}" dt="2023-03-27T20:22:11.798" v="1346" actId="20577"/>
          <ac:spMkLst>
            <pc:docMk/>
            <pc:sldMk cId="3702715083" sldId="678"/>
            <ac:spMk id="2" creationId="{00000000-0000-0000-0000-000000000000}"/>
          </ac:spMkLst>
        </pc:spChg>
      </pc:sldChg>
      <pc:sldChg chg="modSp add mod">
        <pc:chgData name="Sagotsky, Dale, VBAVACO" userId="eba4da0f-4a74-4fe4-921e-a003654e7218" providerId="ADAL" clId="{E4E64DF7-067E-452E-B3E4-FABE0FBEBADF}" dt="2023-03-27T20:22:38.766" v="1355" actId="20577"/>
        <pc:sldMkLst>
          <pc:docMk/>
          <pc:sldMk cId="2598996478" sldId="679"/>
        </pc:sldMkLst>
        <pc:spChg chg="mod">
          <ac:chgData name="Sagotsky, Dale, VBAVACO" userId="eba4da0f-4a74-4fe4-921e-a003654e7218" providerId="ADAL" clId="{E4E64DF7-067E-452E-B3E4-FABE0FBEBADF}" dt="2023-03-27T20:22:38.766" v="1355" actId="20577"/>
          <ac:spMkLst>
            <pc:docMk/>
            <pc:sldMk cId="2598996478" sldId="679"/>
            <ac:spMk id="2" creationId="{00000000-0000-0000-0000-000000000000}"/>
          </ac:spMkLst>
        </pc:spChg>
      </pc:sldChg>
      <pc:sldChg chg="modSp add mod">
        <pc:chgData name="Sagotsky, Dale, VBAVACO" userId="eba4da0f-4a74-4fe4-921e-a003654e7218" providerId="ADAL" clId="{E4E64DF7-067E-452E-B3E4-FABE0FBEBADF}" dt="2023-03-31T17:18:01.617" v="1516" actId="14100"/>
        <pc:sldMkLst>
          <pc:docMk/>
          <pc:sldMk cId="275024247" sldId="680"/>
        </pc:sldMkLst>
        <pc:spChg chg="mod">
          <ac:chgData name="Sagotsky, Dale, VBAVACO" userId="eba4da0f-4a74-4fe4-921e-a003654e7218" providerId="ADAL" clId="{E4E64DF7-067E-452E-B3E4-FABE0FBEBADF}" dt="2023-03-31T17:18:01.617" v="1516" actId="14100"/>
          <ac:spMkLst>
            <pc:docMk/>
            <pc:sldMk cId="275024247" sldId="680"/>
            <ac:spMk id="2" creationId="{4A0302B7-542D-F585-B95E-D1B7C7C56120}"/>
          </ac:spMkLst>
        </pc:spChg>
        <pc:spChg chg="mod">
          <ac:chgData name="Sagotsky, Dale, VBAVACO" userId="eba4da0f-4a74-4fe4-921e-a003654e7218" providerId="ADAL" clId="{E4E64DF7-067E-452E-B3E4-FABE0FBEBADF}" dt="2023-03-31T17:15:56.521" v="1372" actId="1037"/>
          <ac:spMkLst>
            <pc:docMk/>
            <pc:sldMk cId="275024247" sldId="680"/>
            <ac:spMk id="5" creationId="{739B9AA3-665F-D22F-7560-3CE26C40183E}"/>
          </ac:spMkLst>
        </pc:spChg>
      </pc:sldChg>
      <pc:sldChg chg="modSp add mod">
        <pc:chgData name="Sagotsky, Dale, VBAVACO" userId="eba4da0f-4a74-4fe4-921e-a003654e7218" providerId="ADAL" clId="{E4E64DF7-067E-452E-B3E4-FABE0FBEBADF}" dt="2023-03-31T17:18:06.890" v="1517" actId="14100"/>
        <pc:sldMkLst>
          <pc:docMk/>
          <pc:sldMk cId="3776778019" sldId="681"/>
        </pc:sldMkLst>
        <pc:spChg chg="mod">
          <ac:chgData name="Sagotsky, Dale, VBAVACO" userId="eba4da0f-4a74-4fe4-921e-a003654e7218" providerId="ADAL" clId="{E4E64DF7-067E-452E-B3E4-FABE0FBEBADF}" dt="2023-03-31T17:18:06.890" v="1517" actId="14100"/>
          <ac:spMkLst>
            <pc:docMk/>
            <pc:sldMk cId="3776778019" sldId="681"/>
            <ac:spMk id="2" creationId="{EE2F9BEF-6FE8-F50C-0FC1-273BED2FE7B7}"/>
          </ac:spMkLst>
        </pc:spChg>
        <pc:spChg chg="mod">
          <ac:chgData name="Sagotsky, Dale, VBAVACO" userId="eba4da0f-4a74-4fe4-921e-a003654e7218" providerId="ADAL" clId="{E4E64DF7-067E-452E-B3E4-FABE0FBEBADF}" dt="2023-03-31T17:16:41.314" v="1375" actId="14100"/>
          <ac:spMkLst>
            <pc:docMk/>
            <pc:sldMk cId="3776778019" sldId="681"/>
            <ac:spMk id="4" creationId="{9AB40342-A524-1E02-0EA4-D11AB7EC1C9D}"/>
          </ac:spMkLst>
        </pc:spChg>
      </pc:sldChg>
      <pc:sldChg chg="modSp add mod">
        <pc:chgData name="Sagotsky, Dale, VBAVACO" userId="eba4da0f-4a74-4fe4-921e-a003654e7218" providerId="ADAL" clId="{E4E64DF7-067E-452E-B3E4-FABE0FBEBADF}" dt="2023-03-31T17:18:13.490" v="1518" actId="14100"/>
        <pc:sldMkLst>
          <pc:docMk/>
          <pc:sldMk cId="779506650" sldId="682"/>
        </pc:sldMkLst>
        <pc:spChg chg="mod">
          <ac:chgData name="Sagotsky, Dale, VBAVACO" userId="eba4da0f-4a74-4fe4-921e-a003654e7218" providerId="ADAL" clId="{E4E64DF7-067E-452E-B3E4-FABE0FBEBADF}" dt="2023-03-31T17:18:13.490" v="1518" actId="14100"/>
          <ac:spMkLst>
            <pc:docMk/>
            <pc:sldMk cId="779506650" sldId="682"/>
            <ac:spMk id="3" creationId="{2AE7CF2F-E67B-75FB-5C2C-B0607534BD4B}"/>
          </ac:spMkLst>
        </pc:spChg>
        <pc:spChg chg="mod">
          <ac:chgData name="Sagotsky, Dale, VBAVACO" userId="eba4da0f-4a74-4fe4-921e-a003654e7218" providerId="ADAL" clId="{E4E64DF7-067E-452E-B3E4-FABE0FBEBADF}" dt="2023-03-31T17:17:23.569" v="1413" actId="14100"/>
          <ac:spMkLst>
            <pc:docMk/>
            <pc:sldMk cId="779506650" sldId="682"/>
            <ac:spMk id="4" creationId="{9AB40342-A524-1E02-0EA4-D11AB7EC1C9D}"/>
          </ac:spMkLst>
        </pc:spChg>
        <pc:spChg chg="mod">
          <ac:chgData name="Sagotsky, Dale, VBAVACO" userId="eba4da0f-4a74-4fe4-921e-a003654e7218" providerId="ADAL" clId="{E4E64DF7-067E-452E-B3E4-FABE0FBEBADF}" dt="2023-03-31T17:17:43.651" v="1491" actId="1036"/>
          <ac:spMkLst>
            <pc:docMk/>
            <pc:sldMk cId="779506650" sldId="682"/>
            <ac:spMk id="6" creationId="{68CAA9F5-1522-9557-992A-832227E04C9D}"/>
          </ac:spMkLst>
        </pc:spChg>
        <pc:picChg chg="mod">
          <ac:chgData name="Sagotsky, Dale, VBAVACO" userId="eba4da0f-4a74-4fe4-921e-a003654e7218" providerId="ADAL" clId="{E4E64DF7-067E-452E-B3E4-FABE0FBEBADF}" dt="2023-03-31T17:17:49.238" v="1515" actId="1036"/>
          <ac:picMkLst>
            <pc:docMk/>
            <pc:sldMk cId="779506650" sldId="682"/>
            <ac:picMk id="5" creationId="{A783D6E4-D77C-632E-0D56-87D63903B785}"/>
          </ac:picMkLst>
        </pc:picChg>
      </pc:sldChg>
    </pc:docChg>
  </pc:docChgLst>
  <pc:docChgLst>
    <pc:chgData name="Garrett, Alice, VBAVACO" userId="b1e0b008-e3fa-4688-993c-e2233b3ef3bf" providerId="ADAL" clId="{B4EB4180-533E-4302-8D24-254605E4C8E1}"/>
    <pc:docChg chg="undo custSel addSld delSld modSld">
      <pc:chgData name="Garrett, Alice, VBAVACO" userId="b1e0b008-e3fa-4688-993c-e2233b3ef3bf" providerId="ADAL" clId="{B4EB4180-533E-4302-8D24-254605E4C8E1}" dt="2023-03-02T18:34:07.376" v="69" actId="14100"/>
      <pc:docMkLst>
        <pc:docMk/>
      </pc:docMkLst>
      <pc:sldChg chg="modSp mod">
        <pc:chgData name="Garrett, Alice, VBAVACO" userId="b1e0b008-e3fa-4688-993c-e2233b3ef3bf" providerId="ADAL" clId="{B4EB4180-533E-4302-8D24-254605E4C8E1}" dt="2023-03-02T18:12:25.698" v="7" actId="20577"/>
        <pc:sldMkLst>
          <pc:docMk/>
          <pc:sldMk cId="1299820704" sldId="636"/>
        </pc:sldMkLst>
        <pc:spChg chg="mod">
          <ac:chgData name="Garrett, Alice, VBAVACO" userId="b1e0b008-e3fa-4688-993c-e2233b3ef3bf" providerId="ADAL" clId="{B4EB4180-533E-4302-8D24-254605E4C8E1}" dt="2023-03-02T18:12:25.698" v="7" actId="20577"/>
          <ac:spMkLst>
            <pc:docMk/>
            <pc:sldMk cId="1299820704" sldId="636"/>
            <ac:spMk id="4" creationId="{1B207599-FF03-4DB7-802D-EEE899035B6F}"/>
          </ac:spMkLst>
        </pc:spChg>
      </pc:sldChg>
      <pc:sldChg chg="modSp mod">
        <pc:chgData name="Garrett, Alice, VBAVACO" userId="b1e0b008-e3fa-4688-993c-e2233b3ef3bf" providerId="ADAL" clId="{B4EB4180-533E-4302-8D24-254605E4C8E1}" dt="2023-03-02T18:16:35.942" v="45" actId="14100"/>
        <pc:sldMkLst>
          <pc:docMk/>
          <pc:sldMk cId="1616354556" sldId="640"/>
        </pc:sldMkLst>
        <pc:spChg chg="mod">
          <ac:chgData name="Garrett, Alice, VBAVACO" userId="b1e0b008-e3fa-4688-993c-e2233b3ef3bf" providerId="ADAL" clId="{B4EB4180-533E-4302-8D24-254605E4C8E1}" dt="2023-03-02T18:16:35.942" v="45" actId="14100"/>
          <ac:spMkLst>
            <pc:docMk/>
            <pc:sldMk cId="1616354556" sldId="640"/>
            <ac:spMk id="2" creationId="{00000000-0000-0000-0000-000000000000}"/>
          </ac:spMkLst>
        </pc:spChg>
      </pc:sldChg>
      <pc:sldChg chg="del">
        <pc:chgData name="Garrett, Alice, VBAVACO" userId="b1e0b008-e3fa-4688-993c-e2233b3ef3bf" providerId="ADAL" clId="{B4EB4180-533E-4302-8D24-254605E4C8E1}" dt="2023-03-02T18:12:54.408" v="24" actId="47"/>
        <pc:sldMkLst>
          <pc:docMk/>
          <pc:sldMk cId="2019552243" sldId="641"/>
        </pc:sldMkLst>
      </pc:sldChg>
      <pc:sldChg chg="add del">
        <pc:chgData name="Garrett, Alice, VBAVACO" userId="b1e0b008-e3fa-4688-993c-e2233b3ef3bf" providerId="ADAL" clId="{B4EB4180-533E-4302-8D24-254605E4C8E1}" dt="2023-03-02T18:13:18.209" v="28"/>
        <pc:sldMkLst>
          <pc:docMk/>
          <pc:sldMk cId="2649950056" sldId="652"/>
        </pc:sldMkLst>
      </pc:sldChg>
      <pc:sldChg chg="add del">
        <pc:chgData name="Garrett, Alice, VBAVACO" userId="b1e0b008-e3fa-4688-993c-e2233b3ef3bf" providerId="ADAL" clId="{B4EB4180-533E-4302-8D24-254605E4C8E1}" dt="2023-03-02T18:13:01.209" v="26"/>
        <pc:sldMkLst>
          <pc:docMk/>
          <pc:sldMk cId="2988174947" sldId="655"/>
        </pc:sldMkLst>
      </pc:sldChg>
      <pc:sldChg chg="modSp mod">
        <pc:chgData name="Garrett, Alice, VBAVACO" userId="b1e0b008-e3fa-4688-993c-e2233b3ef3bf" providerId="ADAL" clId="{B4EB4180-533E-4302-8D24-254605E4C8E1}" dt="2023-03-02T18:13:41.575" v="30" actId="255"/>
        <pc:sldMkLst>
          <pc:docMk/>
          <pc:sldMk cId="1567694171" sldId="664"/>
        </pc:sldMkLst>
        <pc:spChg chg="mod">
          <ac:chgData name="Garrett, Alice, VBAVACO" userId="b1e0b008-e3fa-4688-993c-e2233b3ef3bf" providerId="ADAL" clId="{B4EB4180-533E-4302-8D24-254605E4C8E1}" dt="2023-03-02T18:13:41.575" v="30" actId="255"/>
          <ac:spMkLst>
            <pc:docMk/>
            <pc:sldMk cId="1567694171" sldId="664"/>
            <ac:spMk id="3" creationId="{33B32E56-4450-48C0-B5EE-C23AE481C05D}"/>
          </ac:spMkLst>
        </pc:spChg>
      </pc:sldChg>
      <pc:sldChg chg="addSp delSp modSp mod">
        <pc:chgData name="Garrett, Alice, VBAVACO" userId="b1e0b008-e3fa-4688-993c-e2233b3ef3bf" providerId="ADAL" clId="{B4EB4180-533E-4302-8D24-254605E4C8E1}" dt="2023-03-02T18:20:38.155" v="50" actId="1076"/>
        <pc:sldMkLst>
          <pc:docMk/>
          <pc:sldMk cId="463614629" sldId="667"/>
        </pc:sldMkLst>
        <pc:spChg chg="add mod">
          <ac:chgData name="Garrett, Alice, VBAVACO" userId="b1e0b008-e3fa-4688-993c-e2233b3ef3bf" providerId="ADAL" clId="{B4EB4180-533E-4302-8D24-254605E4C8E1}" dt="2023-03-02T18:15:22.042" v="40" actId="1076"/>
          <ac:spMkLst>
            <pc:docMk/>
            <pc:sldMk cId="463614629" sldId="667"/>
            <ac:spMk id="4" creationId="{EBFD9A5F-5122-4B7C-86BF-3003EE9D7D67}"/>
          </ac:spMkLst>
        </pc:spChg>
        <pc:picChg chg="del">
          <ac:chgData name="Garrett, Alice, VBAVACO" userId="b1e0b008-e3fa-4688-993c-e2233b3ef3bf" providerId="ADAL" clId="{B4EB4180-533E-4302-8D24-254605E4C8E1}" dt="2023-03-02T18:20:31.042" v="46" actId="478"/>
          <ac:picMkLst>
            <pc:docMk/>
            <pc:sldMk cId="463614629" sldId="667"/>
            <ac:picMk id="7" creationId="{8D63A17A-532E-4C66-9285-18D25C2F503C}"/>
          </ac:picMkLst>
        </pc:picChg>
        <pc:picChg chg="add mod">
          <ac:chgData name="Garrett, Alice, VBAVACO" userId="b1e0b008-e3fa-4688-993c-e2233b3ef3bf" providerId="ADAL" clId="{B4EB4180-533E-4302-8D24-254605E4C8E1}" dt="2023-03-02T18:20:38.155" v="50" actId="1076"/>
          <ac:picMkLst>
            <pc:docMk/>
            <pc:sldMk cId="463614629" sldId="667"/>
            <ac:picMk id="8" creationId="{868DF522-99AE-425A-ABC2-228D117C4567}"/>
          </ac:picMkLst>
        </pc:picChg>
      </pc:sldChg>
      <pc:sldChg chg="add del">
        <pc:chgData name="Garrett, Alice, VBAVACO" userId="b1e0b008-e3fa-4688-993c-e2233b3ef3bf" providerId="ADAL" clId="{B4EB4180-533E-4302-8D24-254605E4C8E1}" dt="2023-03-02T18:14:35.225" v="34" actId="47"/>
        <pc:sldMkLst>
          <pc:docMk/>
          <pc:sldMk cId="2701516197" sldId="668"/>
        </pc:sldMkLst>
      </pc:sldChg>
      <pc:sldChg chg="modSp mod">
        <pc:chgData name="Garrett, Alice, VBAVACO" userId="b1e0b008-e3fa-4688-993c-e2233b3ef3bf" providerId="ADAL" clId="{B4EB4180-533E-4302-8D24-254605E4C8E1}" dt="2023-03-02T18:12:37.142" v="22" actId="20577"/>
        <pc:sldMkLst>
          <pc:docMk/>
          <pc:sldMk cId="3543685979" sldId="670"/>
        </pc:sldMkLst>
        <pc:spChg chg="mod">
          <ac:chgData name="Garrett, Alice, VBAVACO" userId="b1e0b008-e3fa-4688-993c-e2233b3ef3bf" providerId="ADAL" clId="{B4EB4180-533E-4302-8D24-254605E4C8E1}" dt="2023-03-02T18:12:37.142" v="22" actId="20577"/>
          <ac:spMkLst>
            <pc:docMk/>
            <pc:sldMk cId="3543685979" sldId="670"/>
            <ac:spMk id="2" creationId="{00000000-0000-0000-0000-000000000000}"/>
          </ac:spMkLst>
        </pc:spChg>
      </pc:sldChg>
      <pc:sldChg chg="addSp modSp mod">
        <pc:chgData name="Garrett, Alice, VBAVACO" userId="b1e0b008-e3fa-4688-993c-e2233b3ef3bf" providerId="ADAL" clId="{B4EB4180-533E-4302-8D24-254605E4C8E1}" dt="2023-03-02T18:15:42.792" v="43" actId="1582"/>
        <pc:sldMkLst>
          <pc:docMk/>
          <pc:sldMk cId="1515133896" sldId="671"/>
        </pc:sldMkLst>
        <pc:spChg chg="add mod">
          <ac:chgData name="Garrett, Alice, VBAVACO" userId="b1e0b008-e3fa-4688-993c-e2233b3ef3bf" providerId="ADAL" clId="{B4EB4180-533E-4302-8D24-254605E4C8E1}" dt="2023-03-02T18:15:42.792" v="43" actId="1582"/>
          <ac:spMkLst>
            <pc:docMk/>
            <pc:sldMk cId="1515133896" sldId="671"/>
            <ac:spMk id="4" creationId="{A7F0269B-49D8-415A-A05E-D7EA70A1B7C9}"/>
          </ac:spMkLst>
        </pc:spChg>
      </pc:sldChg>
      <pc:sldChg chg="add">
        <pc:chgData name="Garrett, Alice, VBAVACO" userId="b1e0b008-e3fa-4688-993c-e2233b3ef3bf" providerId="ADAL" clId="{B4EB4180-533E-4302-8D24-254605E4C8E1}" dt="2023-03-02T18:12:50.926" v="23"/>
        <pc:sldMkLst>
          <pc:docMk/>
          <pc:sldMk cId="4111863983" sldId="673"/>
        </pc:sldMkLst>
      </pc:sldChg>
      <pc:sldChg chg="add">
        <pc:chgData name="Garrett, Alice, VBAVACO" userId="b1e0b008-e3fa-4688-993c-e2233b3ef3bf" providerId="ADAL" clId="{B4EB4180-533E-4302-8D24-254605E4C8E1}" dt="2023-03-02T18:14:28.375" v="31" actId="2890"/>
        <pc:sldMkLst>
          <pc:docMk/>
          <pc:sldMk cId="1067521522" sldId="674"/>
        </pc:sldMkLst>
      </pc:sldChg>
      <pc:sldChg chg="addSp delSp modSp add mod">
        <pc:chgData name="Garrett, Alice, VBAVACO" userId="b1e0b008-e3fa-4688-993c-e2233b3ef3bf" providerId="ADAL" clId="{B4EB4180-533E-4302-8D24-254605E4C8E1}" dt="2023-03-02T18:34:07.376" v="69" actId="14100"/>
        <pc:sldMkLst>
          <pc:docMk/>
          <pc:sldMk cId="3776707733" sldId="675"/>
        </pc:sldMkLst>
        <pc:picChg chg="add del mod">
          <ac:chgData name="Garrett, Alice, VBAVACO" userId="b1e0b008-e3fa-4688-993c-e2233b3ef3bf" providerId="ADAL" clId="{B4EB4180-533E-4302-8D24-254605E4C8E1}" dt="2023-03-02T18:32:53.992" v="60" actId="478"/>
          <ac:picMkLst>
            <pc:docMk/>
            <pc:sldMk cId="3776707733" sldId="675"/>
            <ac:picMk id="5" creationId="{8494B9A1-4404-41C4-BDF5-E33B8C2B0CF3}"/>
          </ac:picMkLst>
        </pc:picChg>
        <pc:picChg chg="add del mod">
          <ac:chgData name="Garrett, Alice, VBAVACO" userId="b1e0b008-e3fa-4688-993c-e2233b3ef3bf" providerId="ADAL" clId="{B4EB4180-533E-4302-8D24-254605E4C8E1}" dt="2023-03-02T18:33:56.212" v="66" actId="478"/>
          <ac:picMkLst>
            <pc:docMk/>
            <pc:sldMk cId="3776707733" sldId="675"/>
            <ac:picMk id="7" creationId="{E8CF17AA-1E00-4817-89A0-2EBA6542433F}"/>
          </ac:picMkLst>
        </pc:picChg>
        <pc:picChg chg="add mod">
          <ac:chgData name="Garrett, Alice, VBAVACO" userId="b1e0b008-e3fa-4688-993c-e2233b3ef3bf" providerId="ADAL" clId="{B4EB4180-533E-4302-8D24-254605E4C8E1}" dt="2023-03-02T18:34:07.376" v="69" actId="14100"/>
          <ac:picMkLst>
            <pc:docMk/>
            <pc:sldMk cId="3776707733" sldId="675"/>
            <ac:picMk id="9" creationId="{3B5430AA-3916-4FA5-8BD0-CAF007DF228E}"/>
          </ac:picMkLst>
        </pc:picChg>
        <pc:picChg chg="del">
          <ac:chgData name="Garrett, Alice, VBAVACO" userId="b1e0b008-e3fa-4688-993c-e2233b3ef3bf" providerId="ADAL" clId="{B4EB4180-533E-4302-8D24-254605E4C8E1}" dt="2023-03-02T18:14:44.960" v="36" actId="478"/>
          <ac:picMkLst>
            <pc:docMk/>
            <pc:sldMk cId="3776707733" sldId="675"/>
            <ac:picMk id="10" creationId="{CF2FE72A-D5B7-4634-8F76-BFFDCA2BC71B}"/>
          </ac:picMkLst>
        </pc:picChg>
      </pc:sldChg>
    </pc:docChg>
  </pc:docChgLst>
  <pc:docChgLst>
    <pc:chgData name="Sagotsky, Dale, VBAVACO" userId="S::dale.sagotsky@va.gov::eba4da0f-4a74-4fe4-921e-a003654e7218" providerId="AD" clId="Web-{5134092C-7010-41D0-A3CC-D752E9FA0FFA}"/>
    <pc:docChg chg="modSld">
      <pc:chgData name="Sagotsky, Dale, VBAVACO" userId="S::dale.sagotsky@va.gov::eba4da0f-4a74-4fe4-921e-a003654e7218" providerId="AD" clId="Web-{5134092C-7010-41D0-A3CC-D752E9FA0FFA}" dt="2023-02-28T18:17:32.017" v="10" actId="20577"/>
      <pc:docMkLst>
        <pc:docMk/>
      </pc:docMkLst>
      <pc:sldChg chg="modSp">
        <pc:chgData name="Sagotsky, Dale, VBAVACO" userId="S::dale.sagotsky@va.gov::eba4da0f-4a74-4fe4-921e-a003654e7218" providerId="AD" clId="Web-{5134092C-7010-41D0-A3CC-D752E9FA0FFA}" dt="2023-02-28T18:17:32.017" v="10" actId="20577"/>
        <pc:sldMkLst>
          <pc:docMk/>
          <pc:sldMk cId="815848267" sldId="261"/>
        </pc:sldMkLst>
        <pc:spChg chg="mod">
          <ac:chgData name="Sagotsky, Dale, VBAVACO" userId="S::dale.sagotsky@va.gov::eba4da0f-4a74-4fe4-921e-a003654e7218" providerId="AD" clId="Web-{5134092C-7010-41D0-A3CC-D752E9FA0FFA}" dt="2023-02-28T18:17:32.017" v="10" actId="20577"/>
          <ac:spMkLst>
            <pc:docMk/>
            <pc:sldMk cId="815848267" sldId="261"/>
            <ac:spMk id="4" creationId="{CF545DB0-4463-5A45-B800-D5EB22689FC4}"/>
          </ac:spMkLst>
        </pc:spChg>
      </pc:sldChg>
      <pc:sldChg chg="delCm">
        <pc:chgData name="Sagotsky, Dale, VBAVACO" userId="S::dale.sagotsky@va.gov::eba4da0f-4a74-4fe4-921e-a003654e7218" providerId="AD" clId="Web-{5134092C-7010-41D0-A3CC-D752E9FA0FFA}" dt="2023-02-28T18:16:39.142" v="8"/>
        <pc:sldMkLst>
          <pc:docMk/>
          <pc:sldMk cId="4119111972" sldId="638"/>
        </pc:sldMkLst>
      </pc:sldChg>
      <pc:sldChg chg="delCm">
        <pc:chgData name="Sagotsky, Dale, VBAVACO" userId="S::dale.sagotsky@va.gov::eba4da0f-4a74-4fe4-921e-a003654e7218" providerId="AD" clId="Web-{5134092C-7010-41D0-A3CC-D752E9FA0FFA}" dt="2023-02-28T18:15:16.797" v="0"/>
        <pc:sldMkLst>
          <pc:docMk/>
          <pc:sldMk cId="23609453" sldId="661"/>
        </pc:sldMkLst>
      </pc:sldChg>
      <pc:sldChg chg="delCm">
        <pc:chgData name="Sagotsky, Dale, VBAVACO" userId="S::dale.sagotsky@va.gov::eba4da0f-4a74-4fe4-921e-a003654e7218" providerId="AD" clId="Web-{5134092C-7010-41D0-A3CC-D752E9FA0FFA}" dt="2023-02-28T18:16:29.704" v="7"/>
        <pc:sldMkLst>
          <pc:docMk/>
          <pc:sldMk cId="2706129485" sldId="662"/>
        </pc:sldMkLst>
      </pc:sldChg>
      <pc:sldChg chg="modSp delCm">
        <pc:chgData name="Sagotsky, Dale, VBAVACO" userId="S::dale.sagotsky@va.gov::eba4da0f-4a74-4fe4-921e-a003654e7218" providerId="AD" clId="Web-{5134092C-7010-41D0-A3CC-D752E9FA0FFA}" dt="2023-02-28T18:16:16.329" v="5"/>
        <pc:sldMkLst>
          <pc:docMk/>
          <pc:sldMk cId="2775047731" sldId="663"/>
        </pc:sldMkLst>
        <pc:spChg chg="mod">
          <ac:chgData name="Sagotsky, Dale, VBAVACO" userId="S::dale.sagotsky@va.gov::eba4da0f-4a74-4fe4-921e-a003654e7218" providerId="AD" clId="Web-{5134092C-7010-41D0-A3CC-D752E9FA0FFA}" dt="2023-02-28T18:16:16.126" v="4" actId="20577"/>
          <ac:spMkLst>
            <pc:docMk/>
            <pc:sldMk cId="2775047731" sldId="663"/>
            <ac:spMk id="3" creationId="{8DA78343-18BC-41D6-B5FB-913CDD89E11B}"/>
          </ac:spMkLst>
        </pc:spChg>
      </pc:sldChg>
    </pc:docChg>
  </pc:docChgLst>
  <pc:docChgLst>
    <pc:chgData name="Sagotsky, Dale, VBAVACO" userId="eba4da0f-4a74-4fe4-921e-a003654e7218" providerId="ADAL" clId="{8ECC732F-E812-48BD-AB6B-ABC598A9F612}"/>
    <pc:docChg chg="custSel addSld delSld modSld">
      <pc:chgData name="Sagotsky, Dale, VBAVACO" userId="eba4da0f-4a74-4fe4-921e-a003654e7218" providerId="ADAL" clId="{8ECC732F-E812-48BD-AB6B-ABC598A9F612}" dt="2023-03-01T19:40:46.233" v="2724" actId="729"/>
      <pc:docMkLst>
        <pc:docMk/>
      </pc:docMkLst>
      <pc:sldChg chg="add del modNotesTx">
        <pc:chgData name="Sagotsky, Dale, VBAVACO" userId="eba4da0f-4a74-4fe4-921e-a003654e7218" providerId="ADAL" clId="{8ECC732F-E812-48BD-AB6B-ABC598A9F612}" dt="2023-02-28T20:40:22.607" v="199" actId="2696"/>
        <pc:sldMkLst>
          <pc:docMk/>
          <pc:sldMk cId="815848267" sldId="261"/>
        </pc:sldMkLst>
      </pc:sldChg>
      <pc:sldChg chg="modSp mod modNotesTx">
        <pc:chgData name="Sagotsky, Dale, VBAVACO" userId="eba4da0f-4a74-4fe4-921e-a003654e7218" providerId="ADAL" clId="{8ECC732F-E812-48BD-AB6B-ABC598A9F612}" dt="2023-03-01T17:44:25.262" v="2721" actId="20577"/>
        <pc:sldMkLst>
          <pc:docMk/>
          <pc:sldMk cId="3547902943" sldId="582"/>
        </pc:sldMkLst>
        <pc:spChg chg="mod">
          <ac:chgData name="Sagotsky, Dale, VBAVACO" userId="eba4da0f-4a74-4fe4-921e-a003654e7218" providerId="ADAL" clId="{8ECC732F-E812-48BD-AB6B-ABC598A9F612}" dt="2023-03-01T16:13:44.172" v="2679" actId="20577"/>
          <ac:spMkLst>
            <pc:docMk/>
            <pc:sldMk cId="3547902943" sldId="582"/>
            <ac:spMk id="4" creationId="{00000000-0000-0000-0000-000000000000}"/>
          </ac:spMkLst>
        </pc:spChg>
      </pc:sldChg>
      <pc:sldChg chg="mod modShow">
        <pc:chgData name="Sagotsky, Dale, VBAVACO" userId="eba4da0f-4a74-4fe4-921e-a003654e7218" providerId="ADAL" clId="{8ECC732F-E812-48BD-AB6B-ABC598A9F612}" dt="2023-02-28T20:55:07.187" v="201" actId="729"/>
        <pc:sldMkLst>
          <pc:docMk/>
          <pc:sldMk cId="1299820704" sldId="636"/>
        </pc:sldMkLst>
      </pc:sldChg>
      <pc:sldChg chg="mod modShow">
        <pc:chgData name="Sagotsky, Dale, VBAVACO" userId="eba4da0f-4a74-4fe4-921e-a003654e7218" providerId="ADAL" clId="{8ECC732F-E812-48BD-AB6B-ABC598A9F612}" dt="2023-02-28T20:55:07.187" v="201" actId="729"/>
        <pc:sldMkLst>
          <pc:docMk/>
          <pc:sldMk cId="4119111972" sldId="638"/>
        </pc:sldMkLst>
      </pc:sldChg>
      <pc:sldChg chg="mod modShow">
        <pc:chgData name="Sagotsky, Dale, VBAVACO" userId="eba4da0f-4a74-4fe4-921e-a003654e7218" providerId="ADAL" clId="{8ECC732F-E812-48BD-AB6B-ABC598A9F612}" dt="2023-02-28T20:55:07.187" v="201" actId="729"/>
        <pc:sldMkLst>
          <pc:docMk/>
          <pc:sldMk cId="2310170273" sldId="639"/>
        </pc:sldMkLst>
      </pc:sldChg>
      <pc:sldChg chg="mod modShow">
        <pc:chgData name="Sagotsky, Dale, VBAVACO" userId="eba4da0f-4a74-4fe4-921e-a003654e7218" providerId="ADAL" clId="{8ECC732F-E812-48BD-AB6B-ABC598A9F612}" dt="2023-02-28T20:55:07.187" v="201" actId="729"/>
        <pc:sldMkLst>
          <pc:docMk/>
          <pc:sldMk cId="1616354556" sldId="640"/>
        </pc:sldMkLst>
      </pc:sldChg>
      <pc:sldChg chg="mod modShow">
        <pc:chgData name="Sagotsky, Dale, VBAVACO" userId="eba4da0f-4a74-4fe4-921e-a003654e7218" providerId="ADAL" clId="{8ECC732F-E812-48BD-AB6B-ABC598A9F612}" dt="2023-02-28T20:55:07.187" v="201" actId="729"/>
        <pc:sldMkLst>
          <pc:docMk/>
          <pc:sldMk cId="2019552243" sldId="641"/>
        </pc:sldMkLst>
      </pc:sldChg>
      <pc:sldChg chg="mod modShow">
        <pc:chgData name="Sagotsky, Dale, VBAVACO" userId="eba4da0f-4a74-4fe4-921e-a003654e7218" providerId="ADAL" clId="{8ECC732F-E812-48BD-AB6B-ABC598A9F612}" dt="2023-02-28T20:55:07.187" v="201" actId="729"/>
        <pc:sldMkLst>
          <pc:docMk/>
          <pc:sldMk cId="2012314865" sldId="642"/>
        </pc:sldMkLst>
      </pc:sldChg>
      <pc:sldChg chg="mod modShow">
        <pc:chgData name="Sagotsky, Dale, VBAVACO" userId="eba4da0f-4a74-4fe4-921e-a003654e7218" providerId="ADAL" clId="{8ECC732F-E812-48BD-AB6B-ABC598A9F612}" dt="2023-02-28T20:55:07.187" v="201" actId="729"/>
        <pc:sldMkLst>
          <pc:docMk/>
          <pc:sldMk cId="3792728202" sldId="645"/>
        </pc:sldMkLst>
      </pc:sldChg>
      <pc:sldChg chg="mod modShow">
        <pc:chgData name="Sagotsky, Dale, VBAVACO" userId="eba4da0f-4a74-4fe4-921e-a003654e7218" providerId="ADAL" clId="{8ECC732F-E812-48BD-AB6B-ABC598A9F612}" dt="2023-02-28T20:55:07.187" v="201" actId="729"/>
        <pc:sldMkLst>
          <pc:docMk/>
          <pc:sldMk cId="2316535163" sldId="647"/>
        </pc:sldMkLst>
      </pc:sldChg>
      <pc:sldChg chg="mod modShow">
        <pc:chgData name="Sagotsky, Dale, VBAVACO" userId="eba4da0f-4a74-4fe4-921e-a003654e7218" providerId="ADAL" clId="{8ECC732F-E812-48BD-AB6B-ABC598A9F612}" dt="2023-02-28T20:55:07.187" v="201" actId="729"/>
        <pc:sldMkLst>
          <pc:docMk/>
          <pc:sldMk cId="4045704820" sldId="648"/>
        </pc:sldMkLst>
      </pc:sldChg>
      <pc:sldChg chg="mod modShow">
        <pc:chgData name="Sagotsky, Dale, VBAVACO" userId="eba4da0f-4a74-4fe4-921e-a003654e7218" providerId="ADAL" clId="{8ECC732F-E812-48BD-AB6B-ABC598A9F612}" dt="2023-02-28T20:55:07.187" v="201" actId="729"/>
        <pc:sldMkLst>
          <pc:docMk/>
          <pc:sldMk cId="17850418" sldId="651"/>
        </pc:sldMkLst>
      </pc:sldChg>
      <pc:sldChg chg="mod modShow">
        <pc:chgData name="Sagotsky, Dale, VBAVACO" userId="eba4da0f-4a74-4fe4-921e-a003654e7218" providerId="ADAL" clId="{8ECC732F-E812-48BD-AB6B-ABC598A9F612}" dt="2023-02-28T20:55:07.187" v="201" actId="729"/>
        <pc:sldMkLst>
          <pc:docMk/>
          <pc:sldMk cId="2649950056" sldId="652"/>
        </pc:sldMkLst>
      </pc:sldChg>
      <pc:sldChg chg="mod modShow">
        <pc:chgData name="Sagotsky, Dale, VBAVACO" userId="eba4da0f-4a74-4fe4-921e-a003654e7218" providerId="ADAL" clId="{8ECC732F-E812-48BD-AB6B-ABC598A9F612}" dt="2023-02-28T20:55:07.187" v="201" actId="729"/>
        <pc:sldMkLst>
          <pc:docMk/>
          <pc:sldMk cId="2988174947" sldId="655"/>
        </pc:sldMkLst>
      </pc:sldChg>
      <pc:sldChg chg="mod modShow">
        <pc:chgData name="Sagotsky, Dale, VBAVACO" userId="eba4da0f-4a74-4fe4-921e-a003654e7218" providerId="ADAL" clId="{8ECC732F-E812-48BD-AB6B-ABC598A9F612}" dt="2023-02-28T20:55:07.187" v="201" actId="729"/>
        <pc:sldMkLst>
          <pc:docMk/>
          <pc:sldMk cId="843740890" sldId="660"/>
        </pc:sldMkLst>
      </pc:sldChg>
      <pc:sldChg chg="mod modShow modNotesTx">
        <pc:chgData name="Sagotsky, Dale, VBAVACO" userId="eba4da0f-4a74-4fe4-921e-a003654e7218" providerId="ADAL" clId="{8ECC732F-E812-48BD-AB6B-ABC598A9F612}" dt="2023-03-01T19:40:40.696" v="2722" actId="729"/>
        <pc:sldMkLst>
          <pc:docMk/>
          <pc:sldMk cId="23609453" sldId="661"/>
        </pc:sldMkLst>
      </pc:sldChg>
      <pc:sldChg chg="mod modShow">
        <pc:chgData name="Sagotsky, Dale, VBAVACO" userId="eba4da0f-4a74-4fe4-921e-a003654e7218" providerId="ADAL" clId="{8ECC732F-E812-48BD-AB6B-ABC598A9F612}" dt="2023-03-01T19:40:46.233" v="2724" actId="729"/>
        <pc:sldMkLst>
          <pc:docMk/>
          <pc:sldMk cId="2706129485" sldId="662"/>
        </pc:sldMkLst>
      </pc:sldChg>
      <pc:sldChg chg="mod modShow">
        <pc:chgData name="Sagotsky, Dale, VBAVACO" userId="eba4da0f-4a74-4fe4-921e-a003654e7218" providerId="ADAL" clId="{8ECC732F-E812-48BD-AB6B-ABC598A9F612}" dt="2023-03-01T19:40:43.852" v="2723" actId="729"/>
        <pc:sldMkLst>
          <pc:docMk/>
          <pc:sldMk cId="2775047731" sldId="663"/>
        </pc:sldMkLst>
      </pc:sldChg>
      <pc:sldChg chg="modSp mod">
        <pc:chgData name="Sagotsky, Dale, VBAVACO" userId="eba4da0f-4a74-4fe4-921e-a003654e7218" providerId="ADAL" clId="{8ECC732F-E812-48BD-AB6B-ABC598A9F612}" dt="2023-02-28T20:20:37.367" v="187" actId="20577"/>
        <pc:sldMkLst>
          <pc:docMk/>
          <pc:sldMk cId="1567694171" sldId="664"/>
        </pc:sldMkLst>
        <pc:spChg chg="mod">
          <ac:chgData name="Sagotsky, Dale, VBAVACO" userId="eba4da0f-4a74-4fe4-921e-a003654e7218" providerId="ADAL" clId="{8ECC732F-E812-48BD-AB6B-ABC598A9F612}" dt="2023-02-28T20:20:37.367" v="187" actId="20577"/>
          <ac:spMkLst>
            <pc:docMk/>
            <pc:sldMk cId="1567694171" sldId="664"/>
            <ac:spMk id="3" creationId="{33B32E56-4450-48C0-B5EE-C23AE481C05D}"/>
          </ac:spMkLst>
        </pc:spChg>
      </pc:sldChg>
      <pc:sldChg chg="mod modShow">
        <pc:chgData name="Sagotsky, Dale, VBAVACO" userId="eba4da0f-4a74-4fe4-921e-a003654e7218" providerId="ADAL" clId="{8ECC732F-E812-48BD-AB6B-ABC598A9F612}" dt="2023-02-28T20:55:07.187" v="201" actId="729"/>
        <pc:sldMkLst>
          <pc:docMk/>
          <pc:sldMk cId="1586169432" sldId="665"/>
        </pc:sldMkLst>
      </pc:sldChg>
      <pc:sldChg chg="mod modShow">
        <pc:chgData name="Sagotsky, Dale, VBAVACO" userId="eba4da0f-4a74-4fe4-921e-a003654e7218" providerId="ADAL" clId="{8ECC732F-E812-48BD-AB6B-ABC598A9F612}" dt="2023-02-28T20:55:07.187" v="201" actId="729"/>
        <pc:sldMkLst>
          <pc:docMk/>
          <pc:sldMk cId="463614629" sldId="667"/>
        </pc:sldMkLst>
      </pc:sldChg>
      <pc:sldChg chg="mod modShow">
        <pc:chgData name="Sagotsky, Dale, VBAVACO" userId="eba4da0f-4a74-4fe4-921e-a003654e7218" providerId="ADAL" clId="{8ECC732F-E812-48BD-AB6B-ABC598A9F612}" dt="2023-03-01T16:12:28.667" v="2665" actId="729"/>
        <pc:sldMkLst>
          <pc:docMk/>
          <pc:sldMk cId="2701516197" sldId="668"/>
        </pc:sldMkLst>
      </pc:sldChg>
      <pc:sldChg chg="mod modShow">
        <pc:chgData name="Sagotsky, Dale, VBAVACO" userId="eba4da0f-4a74-4fe4-921e-a003654e7218" providerId="ADAL" clId="{8ECC732F-E812-48BD-AB6B-ABC598A9F612}" dt="2023-02-28T20:55:07.187" v="201" actId="729"/>
        <pc:sldMkLst>
          <pc:docMk/>
          <pc:sldMk cId="3543685979" sldId="670"/>
        </pc:sldMkLst>
      </pc:sldChg>
      <pc:sldChg chg="mod modShow">
        <pc:chgData name="Sagotsky, Dale, VBAVACO" userId="eba4da0f-4a74-4fe4-921e-a003654e7218" providerId="ADAL" clId="{8ECC732F-E812-48BD-AB6B-ABC598A9F612}" dt="2023-02-28T20:55:07.187" v="201" actId="729"/>
        <pc:sldMkLst>
          <pc:docMk/>
          <pc:sldMk cId="1515133896" sldId="671"/>
        </pc:sldMkLst>
      </pc:sldChg>
      <pc:sldChg chg="modSp add mod modNotesTx">
        <pc:chgData name="Sagotsky, Dale, VBAVACO" userId="eba4da0f-4a74-4fe4-921e-a003654e7218" providerId="ADAL" clId="{8ECC732F-E812-48BD-AB6B-ABC598A9F612}" dt="2023-02-28T20:40:45.585" v="200" actId="33524"/>
        <pc:sldMkLst>
          <pc:docMk/>
          <pc:sldMk cId="3303013817" sldId="672"/>
        </pc:sldMkLst>
        <pc:spChg chg="mod">
          <ac:chgData name="Sagotsky, Dale, VBAVACO" userId="eba4da0f-4a74-4fe4-921e-a003654e7218" providerId="ADAL" clId="{8ECC732F-E812-48BD-AB6B-ABC598A9F612}" dt="2023-02-28T20:40:45.585" v="200" actId="33524"/>
          <ac:spMkLst>
            <pc:docMk/>
            <pc:sldMk cId="3303013817" sldId="672"/>
            <ac:spMk id="4" creationId="{CF545DB0-4463-5A45-B800-D5EB22689FC4}"/>
          </ac:spMkLst>
        </pc:spChg>
      </pc:sldChg>
    </pc:docChg>
  </pc:docChgLst>
  <pc:docChgLst>
    <pc:chgData name="Sagotsky, Dale, VBAVACO" userId="S::dale.sagotsky@va.gov::eba4da0f-4a74-4fe4-921e-a003654e7218" providerId="AD" clId="Web-{B9D04331-BB2F-45B8-BFA1-6B3F4C0DDF57}"/>
    <pc:docChg chg="modSld">
      <pc:chgData name="Sagotsky, Dale, VBAVACO" userId="S::dale.sagotsky@va.gov::eba4da0f-4a74-4fe4-921e-a003654e7218" providerId="AD" clId="Web-{B9D04331-BB2F-45B8-BFA1-6B3F4C0DDF57}" dt="2023-03-27T20:04:49.562" v="4" actId="20577"/>
      <pc:docMkLst>
        <pc:docMk/>
      </pc:docMkLst>
      <pc:sldChg chg="modSp">
        <pc:chgData name="Sagotsky, Dale, VBAVACO" userId="S::dale.sagotsky@va.gov::eba4da0f-4a74-4fe4-921e-a003654e7218" providerId="AD" clId="Web-{B9D04331-BB2F-45B8-BFA1-6B3F4C0DDF57}" dt="2023-03-27T20:04:49.562" v="4" actId="20577"/>
        <pc:sldMkLst>
          <pc:docMk/>
          <pc:sldMk cId="3547902943" sldId="582"/>
        </pc:sldMkLst>
        <pc:spChg chg="mod">
          <ac:chgData name="Sagotsky, Dale, VBAVACO" userId="S::dale.sagotsky@va.gov::eba4da0f-4a74-4fe4-921e-a003654e7218" providerId="AD" clId="Web-{B9D04331-BB2F-45B8-BFA1-6B3F4C0DDF57}" dt="2023-03-27T20:04:49.562" v="4" actId="20577"/>
          <ac:spMkLst>
            <pc:docMk/>
            <pc:sldMk cId="3547902943" sldId="582"/>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552" cy="465615"/>
          </a:xfrm>
          <a:prstGeom prst="rect">
            <a:avLst/>
          </a:prstGeom>
        </p:spPr>
        <p:txBody>
          <a:bodyPr vert="horz" lIns="92117" tIns="46058" rIns="92117" bIns="46058" rtlCol="0"/>
          <a:lstStyle>
            <a:lvl1pPr algn="l">
              <a:defRPr sz="1200"/>
            </a:lvl1pPr>
          </a:lstStyle>
          <a:p>
            <a:endParaRPr lang="en-US"/>
          </a:p>
        </p:txBody>
      </p:sp>
      <p:sp>
        <p:nvSpPr>
          <p:cNvPr id="3" name="Date Placeholder 2"/>
          <p:cNvSpPr>
            <a:spLocks noGrp="1"/>
          </p:cNvSpPr>
          <p:nvPr>
            <p:ph type="dt" sz="quarter" idx="1"/>
          </p:nvPr>
        </p:nvSpPr>
        <p:spPr>
          <a:xfrm>
            <a:off x="3939698" y="1"/>
            <a:ext cx="3013552" cy="465615"/>
          </a:xfrm>
          <a:prstGeom prst="rect">
            <a:avLst/>
          </a:prstGeom>
        </p:spPr>
        <p:txBody>
          <a:bodyPr vert="horz" lIns="92117" tIns="46058" rIns="92117" bIns="46058" rtlCol="0"/>
          <a:lstStyle>
            <a:lvl1pPr algn="r">
              <a:defRPr sz="1200"/>
            </a:lvl1pPr>
          </a:lstStyle>
          <a:p>
            <a:fld id="{6C6ED2CF-16FC-44BF-A38B-272C12E95673}" type="datetimeFigureOut">
              <a:rPr lang="en-US" smtClean="0"/>
              <a:t>3/31/2023</a:t>
            </a:fld>
            <a:endParaRPr lang="en-US"/>
          </a:p>
        </p:txBody>
      </p:sp>
      <p:sp>
        <p:nvSpPr>
          <p:cNvPr id="4" name="Footer Placeholder 3"/>
          <p:cNvSpPr>
            <a:spLocks noGrp="1"/>
          </p:cNvSpPr>
          <p:nvPr>
            <p:ph type="ftr" sz="quarter" idx="2"/>
          </p:nvPr>
        </p:nvSpPr>
        <p:spPr>
          <a:xfrm>
            <a:off x="0" y="8841886"/>
            <a:ext cx="3013552" cy="465615"/>
          </a:xfrm>
          <a:prstGeom prst="rect">
            <a:avLst/>
          </a:prstGeom>
        </p:spPr>
        <p:txBody>
          <a:bodyPr vert="horz" lIns="92117" tIns="46058" rIns="92117" bIns="46058" rtlCol="0" anchor="b"/>
          <a:lstStyle>
            <a:lvl1pPr algn="l">
              <a:defRPr sz="1200"/>
            </a:lvl1pPr>
          </a:lstStyle>
          <a:p>
            <a:endParaRPr lang="en-US"/>
          </a:p>
        </p:txBody>
      </p:sp>
      <p:sp>
        <p:nvSpPr>
          <p:cNvPr id="5" name="Slide Number Placeholder 4"/>
          <p:cNvSpPr>
            <a:spLocks noGrp="1"/>
          </p:cNvSpPr>
          <p:nvPr>
            <p:ph type="sldNum" sz="quarter" idx="3"/>
          </p:nvPr>
        </p:nvSpPr>
        <p:spPr>
          <a:xfrm>
            <a:off x="3939698" y="8841886"/>
            <a:ext cx="3013552" cy="465615"/>
          </a:xfrm>
          <a:prstGeom prst="rect">
            <a:avLst/>
          </a:prstGeom>
        </p:spPr>
        <p:txBody>
          <a:bodyPr vert="horz" lIns="92117" tIns="46058" rIns="92117" bIns="46058" rtlCol="0" anchor="b"/>
          <a:lstStyle>
            <a:lvl1pPr algn="r">
              <a:defRPr sz="1200"/>
            </a:lvl1pPr>
          </a:lstStyle>
          <a:p>
            <a:fld id="{62CAA359-F92F-415E-BFBE-653638957FEE}" type="slidenum">
              <a:rPr lang="en-US" smtClean="0"/>
              <a:t>‹#›</a:t>
            </a:fld>
            <a:endParaRPr lang="en-US"/>
          </a:p>
        </p:txBody>
      </p:sp>
    </p:spTree>
    <p:extLst>
      <p:ext uri="{BB962C8B-B14F-4D97-AF65-F5344CB8AC3E}">
        <p14:creationId xmlns:p14="http://schemas.microsoft.com/office/powerpoint/2010/main" val="128524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39468" y="0"/>
            <a:ext cx="3013763" cy="465455"/>
          </a:xfrm>
          <a:prstGeom prst="rect">
            <a:avLst/>
          </a:prstGeom>
        </p:spPr>
        <p:txBody>
          <a:bodyPr vert="horz" lIns="93170" tIns="46585" rIns="93170" bIns="46585" rtlCol="0"/>
          <a:lstStyle>
            <a:lvl1pPr algn="r">
              <a:defRPr sz="1200"/>
            </a:lvl1pPr>
          </a:lstStyle>
          <a:p>
            <a:fld id="{329CD73D-588A-4523-A3FC-14405FD3D2F5}" type="datetimeFigureOut">
              <a:rPr lang="en-US" smtClean="0"/>
              <a:t>3/31/2023</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695485" y="4421824"/>
            <a:ext cx="5563870" cy="4189095"/>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39468" y="8842029"/>
            <a:ext cx="3013763" cy="465455"/>
          </a:xfrm>
          <a:prstGeom prst="rect">
            <a:avLst/>
          </a:prstGeom>
        </p:spPr>
        <p:txBody>
          <a:bodyPr vert="horz" lIns="93170" tIns="46585" rIns="93170" bIns="46585" rtlCol="0" anchor="b"/>
          <a:lstStyle>
            <a:lvl1pPr algn="r">
              <a:defRPr sz="1200"/>
            </a:lvl1pPr>
          </a:lstStyle>
          <a:p>
            <a:fld id="{7DE02615-B5EC-45E8-9D56-46B81AB3CF35}" type="slidenum">
              <a:rPr lang="en-US" smtClean="0"/>
              <a:t>‹#›</a:t>
            </a:fld>
            <a:endParaRPr lang="en-US"/>
          </a:p>
        </p:txBody>
      </p:sp>
    </p:spTree>
    <p:extLst>
      <p:ext uri="{BB962C8B-B14F-4D97-AF65-F5344CB8AC3E}">
        <p14:creationId xmlns:p14="http://schemas.microsoft.com/office/powerpoint/2010/main" val="137799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CAATS VR&amp;E Purchase Card Module Training for Purchase Cardholders and Approving Officials.  Today is April 4</a:t>
            </a:r>
            <a:r>
              <a:rPr lang="en-US" baseline="30000"/>
              <a:t>th</a:t>
            </a:r>
            <a:r>
              <a:rPr lang="en-US"/>
              <a:t>, and this is the 1</a:t>
            </a:r>
            <a:r>
              <a:rPr lang="en-US" baseline="30000"/>
              <a:t>st</a:t>
            </a:r>
            <a:r>
              <a:rPr lang="en-US"/>
              <a:t> of two sessions today.  The session is slated for anyone who is a purchase card holder or approving official from the Northeast and Southeast Districts, or those from other Districts who are not able to make the afternoon call.  My name is Dale Sagotsky, VR&amp;E Training Specialist.  I am joined today by Ms. Tyechia Brown, VR&amp;E Training Specialist as well as Chris Scott (Maria Sullivan for backup) from the Procedures Team with VR&amp;E Central Office.  Our presenter today is Ms. Alice Garrett, Senior Program Analyst with the Office of Financial Management.  VR&amp;E Service in collaboration with Office of Finance Management is providing trainings for CAATS purchase card holders, approving officials, setup admins/finance approvers, and auditors.  We will not be using the video option in MS Teams to minimize any bandwidth issues.  Go live April 24</a:t>
            </a:r>
            <a:r>
              <a:rPr lang="en-US" baseline="30000"/>
              <a:t>th</a:t>
            </a:r>
            <a:r>
              <a:rPr lang="en-US"/>
              <a:t> with CAATS.  </a:t>
            </a:r>
          </a:p>
        </p:txBody>
      </p:sp>
      <p:sp>
        <p:nvSpPr>
          <p:cNvPr id="4" name="Slide Number Placeholder 3"/>
          <p:cNvSpPr>
            <a:spLocks noGrp="1"/>
          </p:cNvSpPr>
          <p:nvPr>
            <p:ph type="sldNum" sz="quarter" idx="10"/>
          </p:nvPr>
        </p:nvSpPr>
        <p:spPr/>
        <p:txBody>
          <a:bodyPr/>
          <a:lstStyle/>
          <a:p>
            <a:fld id="{7DE02615-B5EC-45E8-9D56-46B81AB3CF35}" type="slidenum">
              <a:rPr lang="en-US" smtClean="0"/>
              <a:t>1</a:t>
            </a:fld>
            <a:endParaRPr lang="en-US"/>
          </a:p>
        </p:txBody>
      </p:sp>
    </p:spTree>
    <p:extLst>
      <p:ext uri="{BB962C8B-B14F-4D97-AF65-F5344CB8AC3E}">
        <p14:creationId xmlns:p14="http://schemas.microsoft.com/office/powerpoint/2010/main" val="202955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14</a:t>
            </a:fld>
            <a:endParaRPr lang="en-US"/>
          </a:p>
        </p:txBody>
      </p:sp>
    </p:spTree>
    <p:extLst>
      <p:ext uri="{BB962C8B-B14F-4D97-AF65-F5344CB8AC3E}">
        <p14:creationId xmlns:p14="http://schemas.microsoft.com/office/powerpoint/2010/main" val="168029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15</a:t>
            </a:fld>
            <a:endParaRPr lang="en-US"/>
          </a:p>
        </p:txBody>
      </p:sp>
    </p:spTree>
    <p:extLst>
      <p:ext uri="{BB962C8B-B14F-4D97-AF65-F5344CB8AC3E}">
        <p14:creationId xmlns:p14="http://schemas.microsoft.com/office/powerpoint/2010/main" val="235954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16</a:t>
            </a:fld>
            <a:endParaRPr lang="en-US"/>
          </a:p>
        </p:txBody>
      </p:sp>
    </p:spTree>
    <p:extLst>
      <p:ext uri="{BB962C8B-B14F-4D97-AF65-F5344CB8AC3E}">
        <p14:creationId xmlns:p14="http://schemas.microsoft.com/office/powerpoint/2010/main" val="299643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an approval process before the Card goes to eCMS as well as before the transaction goes into FMS.</a:t>
            </a:r>
          </a:p>
        </p:txBody>
      </p:sp>
      <p:sp>
        <p:nvSpPr>
          <p:cNvPr id="4" name="Slide Number Placeholder 3"/>
          <p:cNvSpPr>
            <a:spLocks noGrp="1"/>
          </p:cNvSpPr>
          <p:nvPr>
            <p:ph type="sldNum" sz="quarter" idx="10"/>
          </p:nvPr>
        </p:nvSpPr>
        <p:spPr/>
        <p:txBody>
          <a:bodyPr/>
          <a:lstStyle/>
          <a:p>
            <a:fld id="{7DE02615-B5EC-45E8-9D56-46B81AB3CF35}" type="slidenum">
              <a:rPr lang="en-US" smtClean="0"/>
              <a:t>17</a:t>
            </a:fld>
            <a:endParaRPr lang="en-US"/>
          </a:p>
        </p:txBody>
      </p:sp>
    </p:spTree>
    <p:extLst>
      <p:ext uri="{BB962C8B-B14F-4D97-AF65-F5344CB8AC3E}">
        <p14:creationId xmlns:p14="http://schemas.microsoft.com/office/powerpoint/2010/main" val="1387963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18</a:t>
            </a:fld>
            <a:endParaRPr lang="en-US"/>
          </a:p>
        </p:txBody>
      </p:sp>
    </p:spTree>
    <p:extLst>
      <p:ext uri="{BB962C8B-B14F-4D97-AF65-F5344CB8AC3E}">
        <p14:creationId xmlns:p14="http://schemas.microsoft.com/office/powerpoint/2010/main" val="20674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19</a:t>
            </a:fld>
            <a:endParaRPr lang="en-US"/>
          </a:p>
        </p:txBody>
      </p:sp>
    </p:spTree>
    <p:extLst>
      <p:ext uri="{BB962C8B-B14F-4D97-AF65-F5344CB8AC3E}">
        <p14:creationId xmlns:p14="http://schemas.microsoft.com/office/powerpoint/2010/main" val="2380414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20</a:t>
            </a:fld>
            <a:endParaRPr lang="en-US"/>
          </a:p>
        </p:txBody>
      </p:sp>
    </p:spTree>
    <p:extLst>
      <p:ext uri="{BB962C8B-B14F-4D97-AF65-F5344CB8AC3E}">
        <p14:creationId xmlns:p14="http://schemas.microsoft.com/office/powerpoint/2010/main" val="1336167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Alice will take over </a:t>
            </a:r>
            <a:r>
              <a:rPr lang="en-US" err="1"/>
              <a:t>sharescreen</a:t>
            </a:r>
            <a:r>
              <a:rPr lang="en-US"/>
              <a:t> here for demo. </a:t>
            </a:r>
          </a:p>
        </p:txBody>
      </p:sp>
      <p:sp>
        <p:nvSpPr>
          <p:cNvPr id="4" name="Slide Number Placeholder 3"/>
          <p:cNvSpPr>
            <a:spLocks noGrp="1"/>
          </p:cNvSpPr>
          <p:nvPr>
            <p:ph type="sldNum" sz="quarter" idx="5"/>
          </p:nvPr>
        </p:nvSpPr>
        <p:spPr/>
        <p:txBody>
          <a:bodyPr/>
          <a:lstStyle/>
          <a:p>
            <a:fld id="{7DE02615-B5EC-45E8-9D56-46B81AB3CF35}" type="slidenum">
              <a:rPr lang="en-US" smtClean="0"/>
              <a:t>21</a:t>
            </a:fld>
            <a:endParaRPr lang="en-US"/>
          </a:p>
        </p:txBody>
      </p:sp>
    </p:spTree>
    <p:extLst>
      <p:ext uri="{BB962C8B-B14F-4D97-AF65-F5344CB8AC3E}">
        <p14:creationId xmlns:p14="http://schemas.microsoft.com/office/powerpoint/2010/main" val="111635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Alice will take over </a:t>
            </a:r>
            <a:r>
              <a:rPr lang="en-US" err="1"/>
              <a:t>sharescreen</a:t>
            </a:r>
            <a:r>
              <a:rPr lang="en-US"/>
              <a:t> here for demo. </a:t>
            </a:r>
          </a:p>
        </p:txBody>
      </p:sp>
      <p:sp>
        <p:nvSpPr>
          <p:cNvPr id="4" name="Slide Number Placeholder 3"/>
          <p:cNvSpPr>
            <a:spLocks noGrp="1"/>
          </p:cNvSpPr>
          <p:nvPr>
            <p:ph type="sldNum" sz="quarter" idx="5"/>
          </p:nvPr>
        </p:nvSpPr>
        <p:spPr/>
        <p:txBody>
          <a:bodyPr/>
          <a:lstStyle/>
          <a:p>
            <a:fld id="{7DE02615-B5EC-45E8-9D56-46B81AB3CF35}" type="slidenum">
              <a:rPr lang="en-US" smtClean="0"/>
              <a:t>22</a:t>
            </a:fld>
            <a:endParaRPr lang="en-US"/>
          </a:p>
        </p:txBody>
      </p:sp>
    </p:spTree>
    <p:extLst>
      <p:ext uri="{BB962C8B-B14F-4D97-AF65-F5344CB8AC3E}">
        <p14:creationId xmlns:p14="http://schemas.microsoft.com/office/powerpoint/2010/main" val="1531938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23</a:t>
            </a:fld>
            <a:endParaRPr lang="en-US"/>
          </a:p>
        </p:txBody>
      </p:sp>
    </p:spTree>
    <p:extLst>
      <p:ext uri="{BB962C8B-B14F-4D97-AF65-F5344CB8AC3E}">
        <p14:creationId xmlns:p14="http://schemas.microsoft.com/office/powerpoint/2010/main" val="3891700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 will now begin the recording of this training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a:p>
        </p:txBody>
      </p:sp>
      <p:sp>
        <p:nvSpPr>
          <p:cNvPr id="4" name="Slide Number Placeholder 3"/>
          <p:cNvSpPr>
            <a:spLocks noGrp="1"/>
          </p:cNvSpPr>
          <p:nvPr>
            <p:ph type="sldNum" sz="quarter" idx="5"/>
          </p:nvPr>
        </p:nvSpPr>
        <p:spPr/>
        <p:txBody>
          <a:bodyPr/>
          <a:lstStyle/>
          <a:p>
            <a:fld id="{7DE02615-B5EC-45E8-9D56-46B81AB3CF35}" type="slidenum">
              <a:rPr lang="en-US" smtClean="0"/>
              <a:t>2</a:t>
            </a:fld>
            <a:endParaRPr lang="en-US"/>
          </a:p>
        </p:txBody>
      </p:sp>
    </p:spTree>
    <p:extLst>
      <p:ext uri="{BB962C8B-B14F-4D97-AF65-F5344CB8AC3E}">
        <p14:creationId xmlns:p14="http://schemas.microsoft.com/office/powerpoint/2010/main" val="1819671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24</a:t>
            </a:fld>
            <a:endParaRPr lang="en-US"/>
          </a:p>
        </p:txBody>
      </p:sp>
    </p:spTree>
    <p:extLst>
      <p:ext uri="{BB962C8B-B14F-4D97-AF65-F5344CB8AC3E}">
        <p14:creationId xmlns:p14="http://schemas.microsoft.com/office/powerpoint/2010/main" val="3840541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25</a:t>
            </a:fld>
            <a:endParaRPr lang="en-US"/>
          </a:p>
        </p:txBody>
      </p:sp>
    </p:spTree>
    <p:extLst>
      <p:ext uri="{BB962C8B-B14F-4D97-AF65-F5344CB8AC3E}">
        <p14:creationId xmlns:p14="http://schemas.microsoft.com/office/powerpoint/2010/main" val="3280781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26</a:t>
            </a:fld>
            <a:endParaRPr lang="en-US"/>
          </a:p>
        </p:txBody>
      </p:sp>
    </p:spTree>
    <p:extLst>
      <p:ext uri="{BB962C8B-B14F-4D97-AF65-F5344CB8AC3E}">
        <p14:creationId xmlns:p14="http://schemas.microsoft.com/office/powerpoint/2010/main" val="3932412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27</a:t>
            </a:fld>
            <a:endParaRPr lang="en-US"/>
          </a:p>
        </p:txBody>
      </p:sp>
    </p:spTree>
    <p:extLst>
      <p:ext uri="{BB962C8B-B14F-4D97-AF65-F5344CB8AC3E}">
        <p14:creationId xmlns:p14="http://schemas.microsoft.com/office/powerpoint/2010/main" val="3144101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28</a:t>
            </a:fld>
            <a:endParaRPr lang="en-US"/>
          </a:p>
        </p:txBody>
      </p:sp>
    </p:spTree>
    <p:extLst>
      <p:ext uri="{BB962C8B-B14F-4D97-AF65-F5344CB8AC3E}">
        <p14:creationId xmlns:p14="http://schemas.microsoft.com/office/powerpoint/2010/main" val="3006282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29</a:t>
            </a:fld>
            <a:endParaRPr lang="en-US"/>
          </a:p>
        </p:txBody>
      </p:sp>
    </p:spTree>
    <p:extLst>
      <p:ext uri="{BB962C8B-B14F-4D97-AF65-F5344CB8AC3E}">
        <p14:creationId xmlns:p14="http://schemas.microsoft.com/office/powerpoint/2010/main" val="151182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TMS training item is displayed on the screen. A recording of this training will be available on the VR&amp;E Training Team homepage under Training Resources.  This training is approved for those who are Certified Rehabilitation Counselors as continuing education credits by going to TMS to the My History Pod, viewing and locating the training details and printing the accreditation certificate.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7DE02615-B5EC-45E8-9D56-46B81AB3CF35}" type="slidenum">
              <a:rPr lang="en-US" smtClean="0"/>
              <a:t>3</a:t>
            </a:fld>
            <a:endParaRPr lang="en-US"/>
          </a:p>
        </p:txBody>
      </p:sp>
    </p:spTree>
    <p:extLst>
      <p:ext uri="{BB962C8B-B14F-4D97-AF65-F5344CB8AC3E}">
        <p14:creationId xmlns:p14="http://schemas.microsoft.com/office/powerpoint/2010/main" val="1592669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We will now post the slide deck for today’s training in the chat.  Read the Etiquette and Rules.  I would now like to turn it over to Chris Scott with VR&amp;E Procedures to go over improvements to the Government Purchase Card Processes.  </a:t>
            </a:r>
          </a:p>
          <a:p>
            <a:endParaRPr lang="en-US"/>
          </a:p>
          <a:p>
            <a:r>
              <a:rPr lang="en-US"/>
              <a:t>We will have a Question-and-Answer at designated points throughout and at the end of the training.  Additionally, questions may be placed in the chat during training and will be answered when we come to a pause for questions.  You may also come off of mute to ask your questions at that time.  You can raise your hands and we will call on you. For any questions that are taken back for the record or if we run out of time, the answers will be sent in a subsequent email to the field shortly after the completion of the trainings. </a:t>
            </a:r>
          </a:p>
          <a:p>
            <a:endParaRPr lang="en-US"/>
          </a:p>
          <a:p>
            <a:r>
              <a:rPr lang="en-US"/>
              <a:t>I would now like to introduce Ms. Alice Garrett, Senior Program Analyst to start the training presentation.  </a:t>
            </a:r>
          </a:p>
          <a:p>
            <a:endParaRPr lang="en-US"/>
          </a:p>
          <a:p>
            <a:r>
              <a:rPr lang="en-US" b="1"/>
              <a:t>Roles – </a:t>
            </a:r>
          </a:p>
          <a:p>
            <a:r>
              <a:rPr lang="en-US" b="1"/>
              <a:t>Dale – TMS assignment, kickoff session, record, navigate slides (up to Slide on Agenda), facilitate Q&amp;A</a:t>
            </a:r>
          </a:p>
          <a:p>
            <a:r>
              <a:rPr lang="en-US" b="1"/>
              <a:t>Tyechia – monitor the virtual classroom (hot mics, hands up, etc.) and capture any unanswered questions and assist Dale with organization of Q&amp;A</a:t>
            </a:r>
          </a:p>
          <a:p>
            <a:r>
              <a:rPr lang="en-US" b="1"/>
              <a:t>Alice – Presenter and SME for questions in her purview on the CAATS System</a:t>
            </a:r>
          </a:p>
          <a:p>
            <a:r>
              <a:rPr lang="en-US" b="1"/>
              <a:t>Procedures – Assist with answering VR&amp;E specific questions</a:t>
            </a:r>
          </a:p>
        </p:txBody>
      </p:sp>
      <p:sp>
        <p:nvSpPr>
          <p:cNvPr id="4" name="Slide Number Placeholder 3"/>
          <p:cNvSpPr>
            <a:spLocks noGrp="1"/>
          </p:cNvSpPr>
          <p:nvPr>
            <p:ph type="sldNum" sz="quarter" idx="5"/>
          </p:nvPr>
        </p:nvSpPr>
        <p:spPr/>
        <p:txBody>
          <a:bodyPr/>
          <a:lstStyle/>
          <a:p>
            <a:fld id="{7DE02615-B5EC-45E8-9D56-46B81AB3CF35}" type="slidenum">
              <a:rPr lang="en-US" smtClean="0"/>
              <a:t>4</a:t>
            </a:fld>
            <a:endParaRPr lang="en-US"/>
          </a:p>
        </p:txBody>
      </p:sp>
    </p:spTree>
    <p:extLst>
      <p:ext uri="{BB962C8B-B14F-4D97-AF65-F5344CB8AC3E}">
        <p14:creationId xmlns:p14="http://schemas.microsoft.com/office/powerpoint/2010/main" val="173708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9</a:t>
            </a:fld>
            <a:endParaRPr lang="en-US"/>
          </a:p>
        </p:txBody>
      </p:sp>
    </p:spTree>
    <p:extLst>
      <p:ext uri="{BB962C8B-B14F-4D97-AF65-F5344CB8AC3E}">
        <p14:creationId xmlns:p14="http://schemas.microsoft.com/office/powerpoint/2010/main" val="878582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10</a:t>
            </a:fld>
            <a:endParaRPr lang="en-US"/>
          </a:p>
        </p:txBody>
      </p:sp>
    </p:spTree>
    <p:extLst>
      <p:ext uri="{BB962C8B-B14F-4D97-AF65-F5344CB8AC3E}">
        <p14:creationId xmlns:p14="http://schemas.microsoft.com/office/powerpoint/2010/main" val="371401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11</a:t>
            </a:fld>
            <a:endParaRPr lang="en-US"/>
          </a:p>
        </p:txBody>
      </p:sp>
    </p:spTree>
    <p:extLst>
      <p:ext uri="{BB962C8B-B14F-4D97-AF65-F5344CB8AC3E}">
        <p14:creationId xmlns:p14="http://schemas.microsoft.com/office/powerpoint/2010/main" val="200800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12</a:t>
            </a:fld>
            <a:endParaRPr lang="en-US"/>
          </a:p>
        </p:txBody>
      </p:sp>
    </p:spTree>
    <p:extLst>
      <p:ext uri="{BB962C8B-B14F-4D97-AF65-F5344CB8AC3E}">
        <p14:creationId xmlns:p14="http://schemas.microsoft.com/office/powerpoint/2010/main" val="2481754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13</a:t>
            </a:fld>
            <a:endParaRPr lang="en-US"/>
          </a:p>
        </p:txBody>
      </p:sp>
    </p:spTree>
    <p:extLst>
      <p:ext uri="{BB962C8B-B14F-4D97-AF65-F5344CB8AC3E}">
        <p14:creationId xmlns:p14="http://schemas.microsoft.com/office/powerpoint/2010/main" val="880013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pPr/>
              <a:t>‹#›</a:t>
            </a:fld>
            <a:endParaRPr lang="en-US"/>
          </a:p>
        </p:txBody>
      </p:sp>
      <p:pic>
        <p:nvPicPr>
          <p:cNvPr id="5" name="Picture 4" descr="MyVA.color.vector.taglin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1729" y="819136"/>
            <a:ext cx="5053632" cy="1815106"/>
          </a:xfrm>
          <a:prstGeom prst="rect">
            <a:avLst/>
          </a:prstGeom>
        </p:spPr>
      </p:pic>
      <p:sp>
        <p:nvSpPr>
          <p:cNvPr id="6" name="Rectangle 5"/>
          <p:cNvSpPr/>
          <p:nvPr userDrawn="1"/>
        </p:nvSpPr>
        <p:spPr>
          <a:xfrm>
            <a:off x="0" y="5376863"/>
            <a:ext cx="9144000" cy="14811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Title 11"/>
          <p:cNvSpPr>
            <a:spLocks noGrp="1"/>
          </p:cNvSpPr>
          <p:nvPr>
            <p:ph type="ctrTitle"/>
          </p:nvPr>
        </p:nvSpPr>
        <p:spPr>
          <a:xfrm>
            <a:off x="708660" y="2439035"/>
            <a:ext cx="7772400" cy="1470025"/>
          </a:xfrm>
        </p:spPr>
        <p:txBody>
          <a:bodyPr/>
          <a:lstStyle/>
          <a:p>
            <a:r>
              <a:rPr lang="en-US">
                <a:solidFill>
                  <a:srgbClr val="0083BE"/>
                </a:solidFill>
              </a:rPr>
              <a:t>Title of Presentation</a:t>
            </a:r>
            <a:endParaRPr lang="en-US"/>
          </a:p>
        </p:txBody>
      </p:sp>
      <p:pic>
        <p:nvPicPr>
          <p:cNvPr id="9" name="Picture 8" descr="3. VA-PRIMARY-HORIZONTAL-WHITE-VECTOR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0" y="5687901"/>
            <a:ext cx="3886200" cy="865218"/>
          </a:xfrm>
          <a:prstGeom prst="rect">
            <a:avLst/>
          </a:prstGeom>
        </p:spPr>
      </p:pic>
      <p:sp>
        <p:nvSpPr>
          <p:cNvPr id="10" name="TextBox 9"/>
          <p:cNvSpPr txBox="1"/>
          <p:nvPr userDrawn="1"/>
        </p:nvSpPr>
        <p:spPr>
          <a:xfrm>
            <a:off x="140044" y="5935844"/>
            <a:ext cx="4431956" cy="400110"/>
          </a:xfrm>
          <a:prstGeom prst="rect">
            <a:avLst/>
          </a:prstGeom>
          <a:noFill/>
        </p:spPr>
        <p:txBody>
          <a:bodyPr wrap="square" rtlCol="0">
            <a:spAutoFit/>
          </a:bodyPr>
          <a:lstStyle/>
          <a:p>
            <a:r>
              <a:rPr lang="en-US" sz="2000" b="1">
                <a:solidFill>
                  <a:schemeClr val="bg1"/>
                </a:solidFill>
                <a:latin typeface="Myriad Pro"/>
              </a:rPr>
              <a:t>Veterans Benefits Administration</a:t>
            </a:r>
          </a:p>
        </p:txBody>
      </p:sp>
    </p:spTree>
    <p:extLst>
      <p:ext uri="{BB962C8B-B14F-4D97-AF65-F5344CB8AC3E}">
        <p14:creationId xmlns:p14="http://schemas.microsoft.com/office/powerpoint/2010/main" val="263453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295"/>
            <a:ext cx="8229600" cy="933960"/>
          </a:xfrm>
        </p:spPr>
        <p:txBody>
          <a:bodyPr/>
          <a:lstStyle>
            <a:lvl1pPr>
              <a:defRPr>
                <a:solidFill>
                  <a:schemeClr val="bg1"/>
                </a:solidFill>
                <a:latin typeface="Myriad Pro"/>
              </a:defRPr>
            </a:lvl1pPr>
          </a:lstStyle>
          <a:p>
            <a:r>
              <a:rPr lang="en-US"/>
              <a:t>Click to edit Master title style</a:t>
            </a:r>
          </a:p>
        </p:txBody>
      </p:sp>
      <p:sp>
        <p:nvSpPr>
          <p:cNvPr id="3" name="Content Placeholder 2"/>
          <p:cNvSpPr>
            <a:spLocks noGrp="1"/>
          </p:cNvSpPr>
          <p:nvPr>
            <p:ph idx="1"/>
          </p:nvPr>
        </p:nvSpPr>
        <p:spPr>
          <a:xfrm>
            <a:off x="457200" y="1256306"/>
            <a:ext cx="8229600" cy="4869857"/>
          </a:xfrm>
        </p:spPr>
        <p:txBody>
          <a:bodyPr/>
          <a:lstStyle>
            <a:lvl1pPr>
              <a:defRPr>
                <a:latin typeface="Myriad Pro"/>
              </a:defRPr>
            </a:lvl1pPr>
            <a:lvl2pPr>
              <a:defRPr>
                <a:latin typeface="Myriad Pro"/>
              </a:defRPr>
            </a:lvl2pPr>
            <a:lvl3pPr>
              <a:defRPr>
                <a:latin typeface="Myriad Pro"/>
              </a:defRPr>
            </a:lvl3pPr>
            <a:lvl4pPr>
              <a:defRPr>
                <a:latin typeface="Myriad Pro"/>
              </a:defRPr>
            </a:lvl4pPr>
            <a:lvl5pPr>
              <a:defRPr>
                <a:latin typeface="Myriad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a:p>
        </p:txBody>
      </p:sp>
    </p:spTree>
    <p:extLst>
      <p:ext uri="{BB962C8B-B14F-4D97-AF65-F5344CB8AC3E}">
        <p14:creationId xmlns:p14="http://schemas.microsoft.com/office/powerpoint/2010/main" val="2232237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39115"/>
          </a:xfrm>
        </p:spPr>
        <p:txBody>
          <a:bodyPr/>
          <a:lstStyle>
            <a:lvl1pPr>
              <a:defRPr>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t>‹#›</a:t>
            </a:fld>
            <a:endParaRPr lang="en-US"/>
          </a:p>
        </p:txBody>
      </p:sp>
    </p:spTree>
    <p:extLst>
      <p:ext uri="{BB962C8B-B14F-4D97-AF65-F5344CB8AC3E}">
        <p14:creationId xmlns:p14="http://schemas.microsoft.com/office/powerpoint/2010/main" val="338672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a:p>
        </p:txBody>
      </p:sp>
    </p:spTree>
    <p:extLst>
      <p:ext uri="{BB962C8B-B14F-4D97-AF65-F5344CB8AC3E}">
        <p14:creationId xmlns:p14="http://schemas.microsoft.com/office/powerpoint/2010/main" val="54059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t>‹#›</a:t>
            </a:fld>
            <a:endParaRPr lang="en-US"/>
          </a:p>
        </p:txBody>
      </p:sp>
    </p:spTree>
    <p:extLst>
      <p:ext uri="{BB962C8B-B14F-4D97-AF65-F5344CB8AC3E}">
        <p14:creationId xmlns:p14="http://schemas.microsoft.com/office/powerpoint/2010/main" val="9984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1"/>
            <a:ext cx="9144000" cy="939114"/>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939115"/>
          </a:xfrm>
        </p:spPr>
        <p:txBody>
          <a:bodyPr/>
          <a:lstStyle>
            <a:lvl1pP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457200" y="1280162"/>
            <a:ext cx="8229600" cy="46472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a:p>
        </p:txBody>
      </p:sp>
    </p:spTree>
    <p:extLst>
      <p:ext uri="{BB962C8B-B14F-4D97-AF65-F5344CB8AC3E}">
        <p14:creationId xmlns:p14="http://schemas.microsoft.com/office/powerpoint/2010/main" val="365756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983F1FA-211D-3044-9E35-958DFBC26156}" type="slidenum">
              <a:rPr lang="en-US" smtClean="0"/>
              <a:t>‹#›</a:t>
            </a:fld>
            <a:endParaRPr lang="en-US"/>
          </a:p>
        </p:txBody>
      </p:sp>
    </p:spTree>
    <p:extLst>
      <p:ext uri="{BB962C8B-B14F-4D97-AF65-F5344CB8AC3E}">
        <p14:creationId xmlns:p14="http://schemas.microsoft.com/office/powerpoint/2010/main" val="93627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E4280C-0C66-B047-B9C7-373A1EDEFF0F}"/>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A close up of a building&#10;&#10;Description automatically generated">
            <a:extLst>
              <a:ext uri="{FF2B5EF4-FFF2-40B4-BE49-F238E27FC236}">
                <a16:creationId xmlns:a16="http://schemas.microsoft.com/office/drawing/2014/main" id="{18F4825A-768D-E240-AE9A-E6929ED17323}"/>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B7D08BB7-936D-874F-BF65-E6C1343E70BF}"/>
              </a:ext>
            </a:extLst>
          </p:cNvPr>
          <p:cNvSpPr>
            <a:spLocks noGrp="1"/>
          </p:cNvSpPr>
          <p:nvPr>
            <p:ph type="title" hasCustomPrompt="1"/>
          </p:nvPr>
        </p:nvSpPr>
        <p:spPr>
          <a:xfrm>
            <a:off x="3187893" y="1709739"/>
            <a:ext cx="5791381" cy="2852737"/>
          </a:xfrm>
        </p:spPr>
        <p:txBody>
          <a:bodyPr anchor="b"/>
          <a:lstStyle>
            <a:lvl1pPr algn="r">
              <a:defRPr sz="4500" b="1">
                <a:solidFill>
                  <a:schemeClr val="tx2"/>
                </a:solidFill>
              </a:defRPr>
            </a:lvl1pPr>
          </a:lstStyle>
          <a:p>
            <a:r>
              <a:rPr lang="en-US"/>
              <a:t>Click to edit</a:t>
            </a:r>
            <a:br>
              <a:rPr lang="en-US"/>
            </a:br>
            <a:r>
              <a:rPr lang="en-US"/>
              <a:t>Master title style</a:t>
            </a:r>
          </a:p>
        </p:txBody>
      </p:sp>
      <p:sp>
        <p:nvSpPr>
          <p:cNvPr id="3" name="Text Placeholder 2">
            <a:extLst>
              <a:ext uri="{FF2B5EF4-FFF2-40B4-BE49-F238E27FC236}">
                <a16:creationId xmlns:a16="http://schemas.microsoft.com/office/drawing/2014/main" id="{18F19FCC-16CE-F24A-B069-FF6B1C7FEB96}"/>
              </a:ext>
            </a:extLst>
          </p:cNvPr>
          <p:cNvSpPr>
            <a:spLocks noGrp="1"/>
          </p:cNvSpPr>
          <p:nvPr>
            <p:ph type="body" idx="1"/>
          </p:nvPr>
        </p:nvSpPr>
        <p:spPr>
          <a:xfrm>
            <a:off x="3187893" y="4589464"/>
            <a:ext cx="5791381" cy="735572"/>
          </a:xfrm>
        </p:spPr>
        <p:txBody>
          <a:bodyPr/>
          <a:lstStyle>
            <a:lvl1pPr marL="0" indent="0" algn="r">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B04C3BC6-6923-E649-AF41-A824E47D086E}"/>
              </a:ext>
            </a:extLst>
          </p:cNvPr>
          <p:cNvSpPr>
            <a:spLocks noGrp="1"/>
          </p:cNvSpPr>
          <p:nvPr>
            <p:ph type="sldNum" sz="quarter" idx="12"/>
          </p:nvPr>
        </p:nvSpPr>
        <p:spPr>
          <a:xfrm>
            <a:off x="3538538" y="6208173"/>
            <a:ext cx="2057400" cy="365125"/>
          </a:xfrm>
        </p:spPr>
        <p:txBody>
          <a:bodyPr/>
          <a:lstStyle>
            <a:lvl1pPr algn="ctr">
              <a:defRPr/>
            </a:lvl1pPr>
          </a:lstStyle>
          <a:p>
            <a:fld id="{2346C6CC-1531-9D43-9929-56C34AA4FDB5}" type="slidenum">
              <a:rPr lang="en-US" smtClean="0"/>
              <a:pPr/>
              <a:t>‹#›</a:t>
            </a:fld>
            <a:endParaRPr lang="en-US"/>
          </a:p>
        </p:txBody>
      </p:sp>
    </p:spTree>
    <p:extLst>
      <p:ext uri="{BB962C8B-B14F-4D97-AF65-F5344CB8AC3E}">
        <p14:creationId xmlns:p14="http://schemas.microsoft.com/office/powerpoint/2010/main" val="104565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78944"/>
            <a:ext cx="8229600" cy="46472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0" y="6140677"/>
            <a:ext cx="9144000" cy="731838"/>
            <a:chOff x="0" y="6126163"/>
            <a:chExt cx="9144000" cy="731838"/>
          </a:xfrm>
        </p:grpSpPr>
        <p:sp>
          <p:nvSpPr>
            <p:cNvPr id="8" name="Rectangle 7"/>
            <p:cNvSpPr/>
            <p:nvPr/>
          </p:nvSpPr>
          <p:spPr>
            <a:xfrm>
              <a:off x="0" y="6126163"/>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3. VA-PRIMARY-HORIZONTAL-WHITE-VECTOR2.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0974" y="6256892"/>
              <a:ext cx="2209800" cy="491986"/>
            </a:xfrm>
            <a:prstGeom prst="rect">
              <a:avLst/>
            </a:prstGeom>
          </p:spPr>
        </p:pic>
        <p:pic>
          <p:nvPicPr>
            <p:cNvPr id="10" name="Picture 9" descr="myVa.White.Vector.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2014" y="6372029"/>
              <a:ext cx="816015" cy="415925"/>
            </a:xfrm>
            <a:prstGeom prst="rect">
              <a:avLst/>
            </a:prstGeom>
          </p:spPr>
        </p:pic>
      </p:grpSp>
      <p:sp>
        <p:nvSpPr>
          <p:cNvPr id="6" name="Slide Number Placeholder 5"/>
          <p:cNvSpPr>
            <a:spLocks noGrp="1"/>
          </p:cNvSpPr>
          <p:nvPr>
            <p:ph type="sldNum" sz="quarter" idx="4"/>
          </p:nvPr>
        </p:nvSpPr>
        <p:spPr>
          <a:xfrm>
            <a:off x="6937830" y="6400138"/>
            <a:ext cx="213360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pPr/>
              <a:t>‹#›</a:t>
            </a:fld>
            <a:endParaRPr lang="en-US"/>
          </a:p>
        </p:txBody>
      </p:sp>
    </p:spTree>
    <p:extLst>
      <p:ext uri="{BB962C8B-B14F-4D97-AF65-F5344CB8AC3E}">
        <p14:creationId xmlns:p14="http://schemas.microsoft.com/office/powerpoint/2010/main" val="4467713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2" r:id="rId4"/>
    <p:sldLayoutId id="2147483683" r:id="rId5"/>
    <p:sldLayoutId id="2147483684" r:id="rId6"/>
    <p:sldLayoutId id="2147483685" r:id="rId7"/>
    <p:sldLayoutId id="2147483686" r:id="rId8"/>
  </p:sldLayoutIdLst>
  <p:hf hdr="0" ftr="0" dt="0"/>
  <p:txStyles>
    <p:titleStyle>
      <a:lvl1pPr algn="ctr" defTabSz="457200" rtl="0" eaLnBrk="1" latinLnBrk="0" hangingPunct="1">
        <a:spcBef>
          <a:spcPct val="0"/>
        </a:spcBef>
        <a:buNone/>
        <a:defRPr sz="4400" kern="12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29478" y="3075192"/>
            <a:ext cx="7885044" cy="1470025"/>
          </a:xfrm>
        </p:spPr>
        <p:txBody>
          <a:bodyPr>
            <a:normAutofit fontScale="90000"/>
          </a:bodyPr>
          <a:lstStyle/>
          <a:p>
            <a:pPr algn="l"/>
            <a:br>
              <a:rPr lang="en-US" sz="3000">
                <a:latin typeface="Arial" panose="020B0604020202020204" pitchFamily="34" charset="0"/>
                <a:cs typeface="Arial" panose="020B0604020202020204" pitchFamily="34" charset="0"/>
              </a:rPr>
            </a:br>
            <a:r>
              <a:rPr lang="en-US" sz="3000">
                <a:latin typeface="Arial"/>
                <a:cs typeface="Arial"/>
              </a:rPr>
              <a:t>CAATS - VR&amp;E Purchase Card  Module Training – Purchase Cardholder (Initiator) and Approving Officials</a:t>
            </a:r>
            <a:br>
              <a:rPr lang="en-US" sz="3000">
                <a:latin typeface="Arial" panose="020B0604020202020204" pitchFamily="34" charset="0"/>
                <a:cs typeface="Arial" panose="020B0604020202020204" pitchFamily="34" charset="0"/>
              </a:rPr>
            </a:br>
            <a:br>
              <a:rPr lang="en-US" sz="2400">
                <a:latin typeface="Arial" panose="020B0604020202020204" pitchFamily="34" charset="0"/>
                <a:cs typeface="Arial" panose="020B0604020202020204" pitchFamily="34" charset="0"/>
              </a:rPr>
            </a:br>
            <a:br>
              <a:rPr lang="en-US" sz="2000">
                <a:latin typeface="Arial" panose="020B0604020202020204" pitchFamily="34" charset="0"/>
                <a:cs typeface="Arial" panose="020B0604020202020204" pitchFamily="34" charset="0"/>
              </a:rPr>
            </a:br>
            <a:r>
              <a:rPr lang="en-US" sz="2000">
                <a:latin typeface="Arial"/>
                <a:cs typeface="Arial"/>
              </a:rPr>
              <a:t>Dale Sagotsky, VR&amp;E Training Specialist</a:t>
            </a:r>
            <a:br>
              <a:rPr lang="en-US" sz="2000">
                <a:latin typeface="Arial" panose="020B0604020202020204" pitchFamily="34" charset="0"/>
                <a:cs typeface="Arial" panose="020B0604020202020204" pitchFamily="34" charset="0"/>
              </a:rPr>
            </a:br>
            <a:r>
              <a:rPr lang="en-US" sz="2000">
                <a:latin typeface="Arial"/>
                <a:cs typeface="Arial"/>
              </a:rPr>
              <a:t>Christopher Scott, VR&amp;E Procedures Analyst</a:t>
            </a:r>
            <a:br>
              <a:rPr lang="en-US" sz="2000">
                <a:latin typeface="Arial" panose="020B0604020202020204" pitchFamily="34" charset="0"/>
                <a:cs typeface="Arial" panose="020B0604020202020204" pitchFamily="34" charset="0"/>
              </a:rPr>
            </a:br>
            <a:r>
              <a:rPr lang="en-US" sz="2000">
                <a:latin typeface="Arial"/>
                <a:cs typeface="Arial"/>
              </a:rPr>
              <a:t>Alice Garrett, OFM Senior Program Analyst</a:t>
            </a:r>
          </a:p>
        </p:txBody>
      </p:sp>
    </p:spTree>
    <p:extLst>
      <p:ext uri="{BB962C8B-B14F-4D97-AF65-F5344CB8AC3E}">
        <p14:creationId xmlns:p14="http://schemas.microsoft.com/office/powerpoint/2010/main" val="354790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2915425" cy="4461163"/>
          </a:xfrm>
        </p:spPr>
        <p:txBody>
          <a:bodyPr>
            <a:normAutofit/>
          </a:bodyPr>
          <a:lstStyle/>
          <a:p>
            <a:r>
              <a:rPr lang="en-US" sz="4100">
                <a:solidFill>
                  <a:srgbClr val="FFFFFF"/>
                </a:solidFill>
                <a:latin typeface="Arial" panose="020B0604020202020204" pitchFamily="34" charset="0"/>
                <a:cs typeface="Arial" panose="020B0604020202020204" pitchFamily="34" charset="0"/>
              </a:rPr>
              <a:t>VRE Purchase Card - Roles</a:t>
            </a:r>
          </a:p>
        </p:txBody>
      </p:sp>
      <p:sp>
        <p:nvSpPr>
          <p:cNvPr id="32" name="Arc 2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0DB7F7A-F810-459B-98D1-CC2DBD0DB717}"/>
              </a:ext>
            </a:extLst>
          </p:cNvPr>
          <p:cNvSpPr>
            <a:spLocks noGrp="1"/>
          </p:cNvSpPr>
          <p:nvPr>
            <p:ph idx="1"/>
          </p:nvPr>
        </p:nvSpPr>
        <p:spPr>
          <a:xfrm>
            <a:off x="3335481" y="591344"/>
            <a:ext cx="5179868" cy="5585619"/>
          </a:xfrm>
        </p:spPr>
        <p:txBody>
          <a:bodyPr anchor="ctr">
            <a:normAutofit/>
          </a:bodyPr>
          <a:lstStyle/>
          <a:p>
            <a:pPr>
              <a:lnSpc>
                <a:spcPct val="90000"/>
              </a:lnSpc>
              <a:defRPr/>
            </a:pPr>
            <a:r>
              <a:rPr lang="en-US" sz="2000" b="1">
                <a:solidFill>
                  <a:srgbClr val="FF0000"/>
                </a:solidFill>
                <a:latin typeface="Arial" panose="020B0604020202020204" pitchFamily="34" charset="0"/>
                <a:cs typeface="Arial" panose="020B0604020202020204" pitchFamily="34" charset="0"/>
              </a:rPr>
              <a:t>Initiator:</a:t>
            </a:r>
            <a:r>
              <a:rPr lang="en-US" sz="2000">
                <a:latin typeface="Arial" panose="020B0604020202020204" pitchFamily="34" charset="0"/>
                <a:cs typeface="Arial" panose="020B0604020202020204" pitchFamily="34" charset="0"/>
              </a:rPr>
              <a:t>  allows the users to create a purchase card transactions. </a:t>
            </a:r>
          </a:p>
          <a:p>
            <a:pPr>
              <a:lnSpc>
                <a:spcPct val="90000"/>
              </a:lnSpc>
              <a:spcBef>
                <a:spcPts val="0"/>
              </a:spcBef>
              <a:defRPr/>
            </a:pPr>
            <a:endParaRPr lang="en-US" sz="2000">
              <a:latin typeface="Arial" panose="020B0604020202020204" pitchFamily="34" charset="0"/>
              <a:cs typeface="Arial" panose="020B0604020202020204" pitchFamily="34" charset="0"/>
            </a:endParaRPr>
          </a:p>
          <a:p>
            <a:pPr>
              <a:lnSpc>
                <a:spcPct val="90000"/>
              </a:lnSpc>
              <a:defRPr/>
            </a:pPr>
            <a:r>
              <a:rPr lang="en-US" sz="2000" b="1">
                <a:solidFill>
                  <a:srgbClr val="00B050"/>
                </a:solidFill>
                <a:latin typeface="Arial" panose="020B0604020202020204" pitchFamily="34" charset="0"/>
                <a:cs typeface="Arial" panose="020B0604020202020204" pitchFamily="34" charset="0"/>
              </a:rPr>
              <a:t>Approver</a:t>
            </a:r>
            <a:r>
              <a:rPr lang="en-US" sz="2000">
                <a:solidFill>
                  <a:srgbClr val="00B050"/>
                </a:solidFill>
                <a:latin typeface="Arial" panose="020B0604020202020204" pitchFamily="34" charset="0"/>
                <a:cs typeface="Arial" panose="020B0604020202020204" pitchFamily="34" charset="0"/>
              </a:rPr>
              <a:t>:</a:t>
            </a:r>
            <a:r>
              <a:rPr lang="en-US" sz="2000">
                <a:latin typeface="Arial" panose="020B0604020202020204" pitchFamily="34" charset="0"/>
                <a:cs typeface="Arial" panose="020B0604020202020204" pitchFamily="34" charset="0"/>
              </a:rPr>
              <a:t>  allows users to approve purchase card created by the initiator.</a:t>
            </a:r>
          </a:p>
          <a:p>
            <a:pPr>
              <a:lnSpc>
                <a:spcPct val="90000"/>
              </a:lnSpc>
              <a:spcBef>
                <a:spcPts val="0"/>
              </a:spcBef>
              <a:defRPr/>
            </a:pPr>
            <a:endParaRPr lang="en-US" sz="2000">
              <a:latin typeface="Arial" panose="020B0604020202020204" pitchFamily="34" charset="0"/>
              <a:cs typeface="Arial" panose="020B0604020202020204" pitchFamily="34" charset="0"/>
            </a:endParaRPr>
          </a:p>
          <a:p>
            <a:pPr>
              <a:lnSpc>
                <a:spcPct val="90000"/>
              </a:lnSpc>
              <a:defRPr/>
            </a:pPr>
            <a:r>
              <a:rPr lang="en-US" sz="2000">
                <a:latin typeface="Arial" panose="020B0604020202020204" pitchFamily="34" charset="0"/>
                <a:cs typeface="Arial" panose="020B0604020202020204" pitchFamily="34" charset="0"/>
              </a:rPr>
              <a:t>Setup Admin:  allows the user to establish purchase card </a:t>
            </a:r>
          </a:p>
          <a:p>
            <a:pPr marL="0" indent="0">
              <a:lnSpc>
                <a:spcPct val="90000"/>
              </a:lnSpc>
              <a:buNone/>
              <a:defRPr/>
            </a:pPr>
            <a:endParaRPr lang="en-US" sz="2000">
              <a:latin typeface="Arial" panose="020B0604020202020204" pitchFamily="34" charset="0"/>
              <a:cs typeface="Arial" panose="020B0604020202020204" pitchFamily="34" charset="0"/>
            </a:endParaRPr>
          </a:p>
          <a:p>
            <a:pPr>
              <a:lnSpc>
                <a:spcPct val="90000"/>
              </a:lnSpc>
              <a:defRPr/>
            </a:pPr>
            <a:r>
              <a:rPr lang="en-US" sz="2000">
                <a:latin typeface="Arial" panose="020B0604020202020204" pitchFamily="34" charset="0"/>
                <a:cs typeface="Arial" panose="020B0604020202020204" pitchFamily="34" charset="0"/>
              </a:rPr>
              <a:t>Finance Approver:  provide a second level review of the purchase card order.</a:t>
            </a:r>
          </a:p>
          <a:p>
            <a:pPr>
              <a:lnSpc>
                <a:spcPct val="90000"/>
              </a:lnSpc>
              <a:defRPr/>
            </a:pPr>
            <a:endParaRPr lang="en-US" sz="2000">
              <a:latin typeface="Arial" panose="020B0604020202020204" pitchFamily="34" charset="0"/>
              <a:cs typeface="Arial" panose="020B0604020202020204" pitchFamily="34" charset="0"/>
            </a:endParaRPr>
          </a:p>
          <a:p>
            <a:pPr>
              <a:lnSpc>
                <a:spcPct val="90000"/>
              </a:lnSpc>
              <a:defRPr/>
            </a:pPr>
            <a:r>
              <a:rPr lang="en-US" sz="2000">
                <a:latin typeface="Arial" panose="020B0604020202020204" pitchFamily="34" charset="0"/>
                <a:cs typeface="Arial" panose="020B0604020202020204" pitchFamily="34" charset="0"/>
              </a:rPr>
              <a:t>Auditor:  allows the user to perform the annual and focus review audit.</a:t>
            </a:r>
          </a:p>
          <a:p>
            <a:pPr>
              <a:lnSpc>
                <a:spcPct val="90000"/>
              </a:lnSpc>
              <a:defRPr/>
            </a:pPr>
            <a:endParaRPr lang="en-US" sz="2000">
              <a:latin typeface="Arial" panose="020B0604020202020204" pitchFamily="34" charset="0"/>
              <a:cs typeface="Arial" panose="020B0604020202020204" pitchFamily="34" charset="0"/>
            </a:endParaRPr>
          </a:p>
          <a:p>
            <a:pPr>
              <a:lnSpc>
                <a:spcPct val="90000"/>
              </a:lnSpc>
              <a:defRPr/>
            </a:pPr>
            <a:r>
              <a:rPr lang="en-US" sz="2000">
                <a:latin typeface="Arial" panose="020B0604020202020204" pitchFamily="34" charset="0"/>
                <a:cs typeface="Arial" panose="020B0604020202020204" pitchFamily="34" charset="0"/>
              </a:rPr>
              <a:t>Read only:  allows the users to view transactions only; no input capability. </a:t>
            </a:r>
          </a:p>
          <a:p>
            <a:pPr marL="0" indent="0">
              <a:lnSpc>
                <a:spcPct val="90000"/>
              </a:lnSpc>
              <a:buClr>
                <a:srgbClr val="000066"/>
              </a:buClr>
              <a:buNone/>
            </a:pPr>
            <a:endParaRPr lang="en-US" altLang="en-US" sz="2000">
              <a:latin typeface="Arial" panose="020B0604020202020204" pitchFamily="34" charset="0"/>
              <a:cs typeface="Arial" panose="020B0604020202020204" pitchFamily="34" charset="0"/>
            </a:endParaRPr>
          </a:p>
          <a:p>
            <a:pPr marL="0" indent="0">
              <a:lnSpc>
                <a:spcPct val="90000"/>
              </a:lnSpc>
              <a:buNone/>
            </a:pPr>
            <a:endParaRPr lang="en-US" sz="2000"/>
          </a:p>
        </p:txBody>
      </p:sp>
      <p:sp>
        <p:nvSpPr>
          <p:cNvPr id="3" name="Slide Number Placeholder 2"/>
          <p:cNvSpPr>
            <a:spLocks noGrp="1"/>
          </p:cNvSpPr>
          <p:nvPr>
            <p:ph type="sldNum" sz="quarter" idx="12"/>
          </p:nvPr>
        </p:nvSpPr>
        <p:spPr>
          <a:xfrm>
            <a:off x="7156173" y="6356350"/>
            <a:ext cx="1359176" cy="365125"/>
          </a:xfrm>
        </p:spPr>
        <p:txBody>
          <a:bodyPr>
            <a:normAutofit/>
          </a:bodyPr>
          <a:lstStyle/>
          <a:p>
            <a:pPr>
              <a:spcAft>
                <a:spcPts val="600"/>
              </a:spcAft>
            </a:pPr>
            <a:fld id="{D983F1FA-211D-3044-9E35-958DFBC26156}" type="slidenum">
              <a:rPr lang="en-US" smtClean="0"/>
              <a:pPr>
                <a:spcAft>
                  <a:spcPts val="600"/>
                </a:spcAft>
              </a:pPr>
              <a:t>10</a:t>
            </a:fld>
            <a:endParaRPr lang="en-US"/>
          </a:p>
        </p:txBody>
      </p:sp>
    </p:spTree>
    <p:extLst>
      <p:ext uri="{BB962C8B-B14F-4D97-AF65-F5344CB8AC3E}">
        <p14:creationId xmlns:p14="http://schemas.microsoft.com/office/powerpoint/2010/main" val="231653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658" y="1153572"/>
            <a:ext cx="2994083" cy="4461163"/>
          </a:xfrm>
        </p:spPr>
        <p:txBody>
          <a:bodyPr>
            <a:normAutofit/>
          </a:bodyPr>
          <a:lstStyle/>
          <a:p>
            <a:r>
              <a:rPr lang="en-US" sz="3100">
                <a:solidFill>
                  <a:srgbClr val="FFFFFF"/>
                </a:solidFill>
                <a:latin typeface="Arial" panose="020B0604020202020204" pitchFamily="34" charset="0"/>
                <a:cs typeface="Arial" panose="020B0604020202020204" pitchFamily="34" charset="0"/>
              </a:rPr>
              <a:t>VRE Purchase Card Module - Submodules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0DB7F7A-F810-459B-98D1-CC2DBD0DB717}"/>
              </a:ext>
            </a:extLst>
          </p:cNvPr>
          <p:cNvSpPr>
            <a:spLocks noGrp="1"/>
          </p:cNvSpPr>
          <p:nvPr>
            <p:ph idx="1"/>
          </p:nvPr>
        </p:nvSpPr>
        <p:spPr>
          <a:xfrm>
            <a:off x="2915425" y="319088"/>
            <a:ext cx="5963104" cy="5857875"/>
          </a:xfrm>
        </p:spPr>
        <p:txBody>
          <a:bodyPr anchor="ctr">
            <a:normAutofit/>
          </a:bodyPr>
          <a:lstStyle/>
          <a:p>
            <a:pPr>
              <a:lnSpc>
                <a:spcPct val="90000"/>
              </a:lnSpc>
              <a:buClr>
                <a:srgbClr val="000066"/>
              </a:buClr>
            </a:pPr>
            <a:r>
              <a:rPr lang="en-US" altLang="en-US" sz="2400">
                <a:latin typeface="Arial" panose="020B0604020202020204" pitchFamily="34" charset="0"/>
                <a:cs typeface="Arial" panose="020B0604020202020204" pitchFamily="34" charset="0"/>
              </a:rPr>
              <a:t>9 Submodules</a:t>
            </a:r>
          </a:p>
          <a:p>
            <a:pPr lvl="1">
              <a:lnSpc>
                <a:spcPct val="90000"/>
              </a:lnSpc>
              <a:spcBef>
                <a:spcPts val="0"/>
              </a:spcBef>
              <a:buClr>
                <a:srgbClr val="002060"/>
              </a:buClr>
              <a:buSzPct val="109000"/>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VRE Purchase </a:t>
            </a:r>
            <a:r>
              <a:rPr lang="en-US" sz="2400">
                <a:solidFill>
                  <a:srgbClr val="00B050"/>
                </a:solidFill>
                <a:effectLst/>
                <a:latin typeface="Arial" panose="020B0604020202020204" pitchFamily="34" charset="0"/>
                <a:ea typeface="Times New Roman" panose="02020603050405020304" pitchFamily="18" charset="0"/>
                <a:cs typeface="Arial" panose="020B0604020202020204" pitchFamily="34" charset="0"/>
              </a:rPr>
              <a:t>Card Order</a:t>
            </a:r>
            <a:endParaRPr lang="en-US" sz="24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spcBef>
                <a:spcPts val="0"/>
              </a:spcBef>
              <a:buClr>
                <a:srgbClr val="002060"/>
              </a:buClr>
              <a:buSzPct val="109000"/>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VRE Purchase </a:t>
            </a:r>
            <a:r>
              <a:rPr lang="en-US" sz="2400">
                <a:solidFill>
                  <a:srgbClr val="00B050"/>
                </a:solidFill>
                <a:effectLst/>
                <a:latin typeface="Arial" panose="020B0604020202020204" pitchFamily="34" charset="0"/>
                <a:ea typeface="Times New Roman" panose="02020603050405020304" pitchFamily="18" charset="0"/>
                <a:cs typeface="Arial" panose="020B0604020202020204" pitchFamily="34" charset="0"/>
              </a:rPr>
              <a:t>Card Receiving</a:t>
            </a:r>
            <a:endParaRPr lang="en-US" sz="24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spcBef>
                <a:spcPts val="0"/>
              </a:spcBef>
              <a:buClr>
                <a:srgbClr val="002060"/>
              </a:buClr>
              <a:buSzPct val="109000"/>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VRE Purchase Card Charge Reconciliation</a:t>
            </a:r>
            <a:endParaRPr lang="en-US" sz="2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spcBef>
                <a:spcPts val="0"/>
              </a:spcBef>
              <a:buClr>
                <a:srgbClr val="002060"/>
              </a:buClr>
              <a:buSzPct val="109000"/>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VRE Purchase </a:t>
            </a:r>
            <a:r>
              <a:rPr lang="en-US" sz="2400">
                <a:solidFill>
                  <a:srgbClr val="00B050"/>
                </a:solidFill>
                <a:effectLst/>
                <a:latin typeface="Arial" panose="020B0604020202020204" pitchFamily="34" charset="0"/>
                <a:ea typeface="Times New Roman" panose="02020603050405020304" pitchFamily="18" charset="0"/>
                <a:cs typeface="Arial" panose="020B0604020202020204" pitchFamily="34" charset="0"/>
              </a:rPr>
              <a:t>Card Expense </a:t>
            </a: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Transfers</a:t>
            </a:r>
            <a:endParaRPr lang="en-US" sz="2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spcBef>
                <a:spcPts val="0"/>
              </a:spcBef>
              <a:buClr>
                <a:srgbClr val="002060"/>
              </a:buClr>
              <a:buSzPct val="109000"/>
            </a:pPr>
            <a:r>
              <a:rPr lang="en-US" sz="2400">
                <a:solidFill>
                  <a:srgbClr val="00B050"/>
                </a:solidFill>
                <a:effectLst/>
                <a:latin typeface="Arial" panose="020B0604020202020204" pitchFamily="34" charset="0"/>
                <a:ea typeface="Times New Roman" panose="02020603050405020304" pitchFamily="18" charset="0"/>
                <a:cs typeface="Arial" panose="020B0604020202020204" pitchFamily="34" charset="0"/>
              </a:rPr>
              <a:t>VRE Purchase Card Reconciliation Approval</a:t>
            </a:r>
            <a:endParaRPr lang="en-US" sz="24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spcBef>
                <a:spcPts val="0"/>
              </a:spcBef>
              <a:buClr>
                <a:srgbClr val="002060"/>
              </a:buClr>
              <a:buSzPct val="109000"/>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VRE Purchase Card US Bank Links</a:t>
            </a:r>
            <a:endParaRPr lang="en-US" sz="24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spcBef>
                <a:spcPts val="0"/>
              </a:spcBef>
              <a:buClr>
                <a:srgbClr val="002060"/>
              </a:buClr>
              <a:buSzPct val="109000"/>
            </a:pPr>
            <a:r>
              <a:rPr lang="en-US" sz="2400">
                <a:effectLst/>
                <a:latin typeface="Arial" panose="020B0604020202020204" pitchFamily="34" charset="0"/>
                <a:ea typeface="Times New Roman" panose="02020603050405020304" pitchFamily="18" charset="0"/>
                <a:cs typeface="Arial" panose="020B0604020202020204" pitchFamily="34" charset="0"/>
              </a:rPr>
              <a:t>VRE Purchase Card Setup List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spcBef>
                <a:spcPts val="0"/>
              </a:spcBef>
              <a:buClr>
                <a:srgbClr val="002060"/>
              </a:buClr>
              <a:buSzPct val="109000"/>
            </a:pPr>
            <a:r>
              <a:rPr lang="en-US" sz="2400">
                <a:effectLst/>
                <a:latin typeface="Arial" panose="020B0604020202020204" pitchFamily="34" charset="0"/>
                <a:ea typeface="Times New Roman" panose="02020603050405020304" pitchFamily="18" charset="0"/>
                <a:cs typeface="Arial" panose="020B0604020202020204" pitchFamily="34" charset="0"/>
              </a:rPr>
              <a:t>VRE Purchase Card Audit Review</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spcBef>
                <a:spcPts val="0"/>
              </a:spcBef>
              <a:buClr>
                <a:srgbClr val="002060"/>
              </a:buClr>
              <a:buSzPct val="109000"/>
            </a:pPr>
            <a:r>
              <a:rPr lang="en-US" sz="2400">
                <a:solidFill>
                  <a:srgbClr val="FF0000"/>
                </a:solidFill>
                <a:effectLst/>
                <a:latin typeface="Arial" panose="020B0604020202020204" pitchFamily="34" charset="0"/>
                <a:ea typeface="Times New Roman" panose="02020603050405020304" pitchFamily="18" charset="0"/>
                <a:cs typeface="Arial" panose="020B0604020202020204" pitchFamily="34" charset="0"/>
              </a:rPr>
              <a:t>VRE  Purchase </a:t>
            </a:r>
            <a:r>
              <a:rPr lang="en-US" sz="2400">
                <a:solidFill>
                  <a:srgbClr val="00B050"/>
                </a:solidFill>
                <a:effectLst/>
                <a:latin typeface="Arial" panose="020B0604020202020204" pitchFamily="34" charset="0"/>
                <a:ea typeface="Times New Roman" panose="02020603050405020304" pitchFamily="18" charset="0"/>
                <a:cs typeface="Arial" panose="020B0604020202020204" pitchFamily="34" charset="0"/>
              </a:rPr>
              <a:t>Card – Reports  </a:t>
            </a:r>
            <a:endParaRPr lang="en-US" sz="240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90000"/>
              </a:lnSpc>
              <a:buClr>
                <a:srgbClr val="000066"/>
              </a:buClr>
            </a:pPr>
            <a:endParaRPr lang="en-US" altLang="en-US" sz="2000">
              <a:latin typeface="Arial" panose="020B0604020202020204" pitchFamily="34" charset="0"/>
              <a:cs typeface="Arial" panose="020B0604020202020204" pitchFamily="34" charset="0"/>
            </a:endParaRPr>
          </a:p>
          <a:p>
            <a:pPr marL="0" indent="0">
              <a:lnSpc>
                <a:spcPct val="90000"/>
              </a:lnSpc>
              <a:buNone/>
            </a:pPr>
            <a:endParaRPr lang="en-US" sz="1500"/>
          </a:p>
        </p:txBody>
      </p:sp>
      <p:sp>
        <p:nvSpPr>
          <p:cNvPr id="3" name="Slide Number Placeholder 2"/>
          <p:cNvSpPr>
            <a:spLocks noGrp="1"/>
          </p:cNvSpPr>
          <p:nvPr>
            <p:ph type="sldNum" sz="quarter" idx="12"/>
          </p:nvPr>
        </p:nvSpPr>
        <p:spPr>
          <a:xfrm>
            <a:off x="7156173" y="6356350"/>
            <a:ext cx="1359176" cy="365125"/>
          </a:xfrm>
        </p:spPr>
        <p:txBody>
          <a:bodyPr>
            <a:normAutofit/>
          </a:bodyPr>
          <a:lstStyle/>
          <a:p>
            <a:pPr>
              <a:spcAft>
                <a:spcPts val="600"/>
              </a:spcAft>
            </a:pPr>
            <a:fld id="{D983F1FA-211D-3044-9E35-958DFBC26156}" type="slidenum">
              <a:rPr lang="en-US" smtClean="0"/>
              <a:pPr>
                <a:spcAft>
                  <a:spcPts val="600"/>
                </a:spcAft>
              </a:pPr>
              <a:t>11</a:t>
            </a:fld>
            <a:endParaRPr lang="en-US"/>
          </a:p>
        </p:txBody>
      </p:sp>
    </p:spTree>
    <p:extLst>
      <p:ext uri="{BB962C8B-B14F-4D97-AF65-F5344CB8AC3E}">
        <p14:creationId xmlns:p14="http://schemas.microsoft.com/office/powerpoint/2010/main" val="2012314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4295"/>
            <a:ext cx="8527774" cy="933960"/>
          </a:xfrm>
        </p:spPr>
        <p:txBody>
          <a:bodyPr>
            <a:normAutofit/>
          </a:bodyPr>
          <a:lstStyle/>
          <a:p>
            <a:r>
              <a:rPr lang="en-US">
                <a:latin typeface="Arial" panose="020B0604020202020204" pitchFamily="34" charset="0"/>
                <a:cs typeface="Arial" panose="020B0604020202020204" pitchFamily="34" charset="0"/>
              </a:rPr>
              <a:t>VRE Roles and Submodules</a:t>
            </a:r>
          </a:p>
        </p:txBody>
      </p:sp>
      <p:sp>
        <p:nvSpPr>
          <p:cNvPr id="3" name="Slide Number Placeholder 2"/>
          <p:cNvSpPr>
            <a:spLocks noGrp="1"/>
          </p:cNvSpPr>
          <p:nvPr>
            <p:ph type="sldNum" sz="quarter" idx="12"/>
          </p:nvPr>
        </p:nvSpPr>
        <p:spPr/>
        <p:txBody>
          <a:bodyPr/>
          <a:lstStyle/>
          <a:p>
            <a:fld id="{D983F1FA-211D-3044-9E35-958DFBC26156}" type="slidenum">
              <a:rPr lang="en-US" smtClean="0"/>
              <a:t>12</a:t>
            </a:fld>
            <a:endParaRPr lang="en-US"/>
          </a:p>
        </p:txBody>
      </p:sp>
      <p:pic>
        <p:nvPicPr>
          <p:cNvPr id="5" name="Picture 4">
            <a:extLst>
              <a:ext uri="{FF2B5EF4-FFF2-40B4-BE49-F238E27FC236}">
                <a16:creationId xmlns:a16="http://schemas.microsoft.com/office/drawing/2014/main" id="{CC4000D5-83BC-4C69-974D-5B30ECB4C06C}"/>
              </a:ext>
            </a:extLst>
          </p:cNvPr>
          <p:cNvPicPr>
            <a:picLocks noChangeAspect="1"/>
          </p:cNvPicPr>
          <p:nvPr/>
        </p:nvPicPr>
        <p:blipFill>
          <a:blip r:embed="rId3"/>
          <a:stretch>
            <a:fillRect/>
          </a:stretch>
        </p:blipFill>
        <p:spPr>
          <a:xfrm>
            <a:off x="1181100" y="1137684"/>
            <a:ext cx="6781800" cy="4614530"/>
          </a:xfrm>
          <a:prstGeom prst="rect">
            <a:avLst/>
          </a:prstGeom>
        </p:spPr>
      </p:pic>
    </p:spTree>
    <p:extLst>
      <p:ext uri="{BB962C8B-B14F-4D97-AF65-F5344CB8AC3E}">
        <p14:creationId xmlns:p14="http://schemas.microsoft.com/office/powerpoint/2010/main" val="370271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90" y="1153572"/>
            <a:ext cx="3003915" cy="4461163"/>
          </a:xfrm>
        </p:spPr>
        <p:txBody>
          <a:bodyPr>
            <a:normAutofit/>
          </a:bodyPr>
          <a:lstStyle/>
          <a:p>
            <a:r>
              <a:rPr lang="en-US" sz="3200">
                <a:solidFill>
                  <a:srgbClr val="FFFFFF"/>
                </a:solidFill>
                <a:latin typeface="Arial" panose="020B0604020202020204" pitchFamily="34" charset="0"/>
                <a:cs typeface="Arial" panose="020B0604020202020204" pitchFamily="34" charset="0"/>
              </a:rPr>
              <a:t>VRE Purchase Card Module - Statuses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0DB7F7A-F810-459B-98D1-CC2DBD0DB717}"/>
              </a:ext>
            </a:extLst>
          </p:cNvPr>
          <p:cNvSpPr>
            <a:spLocks noGrp="1"/>
          </p:cNvSpPr>
          <p:nvPr>
            <p:ph idx="1"/>
          </p:nvPr>
        </p:nvSpPr>
        <p:spPr>
          <a:xfrm>
            <a:off x="3335481" y="591344"/>
            <a:ext cx="5179868" cy="5585619"/>
          </a:xfrm>
        </p:spPr>
        <p:txBody>
          <a:bodyPr anchor="ctr">
            <a:normAutofit/>
          </a:bodyPr>
          <a:lstStyle/>
          <a:p>
            <a:pPr>
              <a:lnSpc>
                <a:spcPct val="90000"/>
              </a:lnSpc>
              <a:spcBef>
                <a:spcPct val="50000"/>
              </a:spcBef>
            </a:pPr>
            <a:r>
              <a:rPr lang="en-US" altLang="en-US" sz="2200">
                <a:latin typeface="Arial" panose="020B0604020202020204" pitchFamily="34" charset="0"/>
                <a:cs typeface="Arial" panose="020B0604020202020204" pitchFamily="34" charset="0"/>
              </a:rPr>
              <a:t>All:  Displays all purchase card for the station in all statuses.</a:t>
            </a:r>
          </a:p>
          <a:p>
            <a:pPr>
              <a:lnSpc>
                <a:spcPct val="90000"/>
              </a:lnSpc>
              <a:spcBef>
                <a:spcPct val="50000"/>
              </a:spcBef>
            </a:pPr>
            <a:r>
              <a:rPr lang="en-US" altLang="en-US" sz="2200">
                <a:latin typeface="Arial" panose="020B0604020202020204" pitchFamily="34" charset="0"/>
                <a:cs typeface="Arial" panose="020B0604020202020204" pitchFamily="34" charset="0"/>
              </a:rPr>
              <a:t>All Active:  All purchase card order in an active state to include Working, In Review, Finance Review, Approved, and Returned to Station.</a:t>
            </a:r>
          </a:p>
          <a:p>
            <a:pPr>
              <a:lnSpc>
                <a:spcPct val="90000"/>
              </a:lnSpc>
              <a:spcBef>
                <a:spcPct val="50000"/>
              </a:spcBef>
            </a:pPr>
            <a:r>
              <a:rPr lang="en-US" altLang="en-US" sz="2200">
                <a:latin typeface="Arial" panose="020B0604020202020204" pitchFamily="34" charset="0"/>
                <a:cs typeface="Arial" panose="020B0604020202020204" pitchFamily="34" charset="0"/>
              </a:rPr>
              <a:t>Working:  purchase card order saved and have not been submitted for approval.  </a:t>
            </a:r>
          </a:p>
          <a:p>
            <a:pPr>
              <a:lnSpc>
                <a:spcPct val="90000"/>
              </a:lnSpc>
              <a:spcBef>
                <a:spcPct val="50000"/>
              </a:spcBef>
            </a:pPr>
            <a:r>
              <a:rPr lang="en-US" altLang="en-US" sz="2200">
                <a:latin typeface="Arial" panose="020B0604020202020204" pitchFamily="34" charset="0"/>
                <a:cs typeface="Arial" panose="020B0604020202020204" pitchFamily="34" charset="0"/>
              </a:rPr>
              <a:t>In Review:  purchase card order have been submitted by the initiator to the approver. </a:t>
            </a:r>
          </a:p>
          <a:p>
            <a:pPr>
              <a:lnSpc>
                <a:spcPct val="90000"/>
              </a:lnSpc>
              <a:spcBef>
                <a:spcPct val="50000"/>
              </a:spcBef>
            </a:pPr>
            <a:r>
              <a:rPr lang="en-US" altLang="en-US" sz="2200">
                <a:latin typeface="Arial" panose="020B0604020202020204" pitchFamily="34" charset="0"/>
                <a:cs typeface="Arial" panose="020B0604020202020204" pitchFamily="34" charset="0"/>
              </a:rPr>
              <a:t>Returned to Station:  purchase card order has been rejected by the approver or finance approver. </a:t>
            </a:r>
          </a:p>
          <a:p>
            <a:pPr marL="0" indent="0">
              <a:lnSpc>
                <a:spcPct val="90000"/>
              </a:lnSpc>
              <a:buNone/>
            </a:pPr>
            <a:endParaRPr lang="en-US" sz="2200"/>
          </a:p>
        </p:txBody>
      </p:sp>
      <p:sp>
        <p:nvSpPr>
          <p:cNvPr id="3" name="Slide Number Placeholder 2"/>
          <p:cNvSpPr>
            <a:spLocks noGrp="1"/>
          </p:cNvSpPr>
          <p:nvPr>
            <p:ph type="sldNum" sz="quarter" idx="12"/>
          </p:nvPr>
        </p:nvSpPr>
        <p:spPr>
          <a:xfrm>
            <a:off x="7156173" y="6356350"/>
            <a:ext cx="1359176" cy="365125"/>
          </a:xfrm>
        </p:spPr>
        <p:txBody>
          <a:bodyPr>
            <a:normAutofit/>
          </a:bodyPr>
          <a:lstStyle/>
          <a:p>
            <a:pPr>
              <a:spcAft>
                <a:spcPts val="600"/>
              </a:spcAft>
            </a:pPr>
            <a:fld id="{D983F1FA-211D-3044-9E35-958DFBC26156}" type="slidenum">
              <a:rPr lang="en-US" smtClean="0"/>
              <a:pPr>
                <a:spcAft>
                  <a:spcPts val="600"/>
                </a:spcAft>
              </a:pPr>
              <a:t>13</a:t>
            </a:fld>
            <a:endParaRPr lang="en-US"/>
          </a:p>
        </p:txBody>
      </p:sp>
    </p:spTree>
    <p:extLst>
      <p:ext uri="{BB962C8B-B14F-4D97-AF65-F5344CB8AC3E}">
        <p14:creationId xmlns:p14="http://schemas.microsoft.com/office/powerpoint/2010/main" val="379272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2915425" cy="4461163"/>
          </a:xfrm>
        </p:spPr>
        <p:txBody>
          <a:bodyPr>
            <a:normAutofit/>
          </a:bodyPr>
          <a:lstStyle/>
          <a:p>
            <a:r>
              <a:rPr lang="en-US" sz="3100">
                <a:solidFill>
                  <a:srgbClr val="FFFFFF"/>
                </a:solidFill>
                <a:latin typeface="Arial" panose="020B0604020202020204" pitchFamily="34" charset="0"/>
                <a:cs typeface="Arial" panose="020B0604020202020204" pitchFamily="34" charset="0"/>
              </a:rPr>
              <a:t>VRE Purchase Card Module - Statuses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0DB7F7A-F810-459B-98D1-CC2DBD0DB717}"/>
              </a:ext>
            </a:extLst>
          </p:cNvPr>
          <p:cNvSpPr>
            <a:spLocks noGrp="1"/>
          </p:cNvSpPr>
          <p:nvPr>
            <p:ph idx="1"/>
          </p:nvPr>
        </p:nvSpPr>
        <p:spPr>
          <a:xfrm>
            <a:off x="3335481" y="591344"/>
            <a:ext cx="5179868" cy="5585619"/>
          </a:xfrm>
        </p:spPr>
        <p:txBody>
          <a:bodyPr anchor="ctr">
            <a:normAutofit/>
          </a:bodyPr>
          <a:lstStyle/>
          <a:p>
            <a:pPr>
              <a:lnSpc>
                <a:spcPct val="90000"/>
              </a:lnSpc>
              <a:spcBef>
                <a:spcPct val="50000"/>
              </a:spcBef>
            </a:pPr>
            <a:r>
              <a:rPr lang="en-US" altLang="en-US" sz="2000">
                <a:latin typeface="Arial" panose="020B0604020202020204" pitchFamily="34" charset="0"/>
                <a:cs typeface="Arial" panose="020B0604020202020204" pitchFamily="34" charset="0"/>
              </a:rPr>
              <a:t>Finance Review:  purchase card order require a financial review prior to approving.</a:t>
            </a:r>
          </a:p>
          <a:p>
            <a:pPr>
              <a:lnSpc>
                <a:spcPct val="90000"/>
              </a:lnSpc>
              <a:spcBef>
                <a:spcPct val="50000"/>
              </a:spcBef>
            </a:pPr>
            <a:r>
              <a:rPr lang="en-US" altLang="en-US" sz="2000">
                <a:latin typeface="Arial" panose="020B0604020202020204" pitchFamily="34" charset="0"/>
                <a:cs typeface="Arial" panose="020B0604020202020204" pitchFamily="34" charset="0"/>
              </a:rPr>
              <a:t>Approved:  purchase card have been approved by the approving official and finance approver.</a:t>
            </a:r>
          </a:p>
          <a:p>
            <a:pPr>
              <a:lnSpc>
                <a:spcPct val="90000"/>
              </a:lnSpc>
              <a:spcBef>
                <a:spcPct val="50000"/>
              </a:spcBef>
            </a:pPr>
            <a:r>
              <a:rPr lang="en-US" altLang="en-US" sz="2000">
                <a:latin typeface="Arial" panose="020B0604020202020204" pitchFamily="34" charset="0"/>
                <a:cs typeface="Arial" panose="020B0604020202020204" pitchFamily="34" charset="0"/>
              </a:rPr>
              <a:t>Deleted:  purchase card order have been deleted from CAATS.</a:t>
            </a:r>
          </a:p>
          <a:p>
            <a:pPr>
              <a:lnSpc>
                <a:spcPct val="90000"/>
              </a:lnSpc>
              <a:spcBef>
                <a:spcPct val="50000"/>
              </a:spcBef>
              <a:defRPr/>
            </a:pPr>
            <a:r>
              <a:rPr lang="en-US" sz="2000">
                <a:latin typeface="Arial" panose="020B0604020202020204" pitchFamily="34" charset="0"/>
                <a:cs typeface="Arial" panose="020B0604020202020204" pitchFamily="34" charset="0"/>
              </a:rPr>
              <a:t>Submitted to FMS – expenditure transfers that have been submitted to FMS for processing.</a:t>
            </a:r>
          </a:p>
          <a:p>
            <a:pPr>
              <a:lnSpc>
                <a:spcPct val="90000"/>
              </a:lnSpc>
              <a:spcBef>
                <a:spcPct val="50000"/>
              </a:spcBef>
              <a:defRPr/>
            </a:pPr>
            <a:r>
              <a:rPr lang="en-US" sz="2000">
                <a:latin typeface="Arial" panose="020B0604020202020204" pitchFamily="34" charset="0"/>
                <a:cs typeface="Arial" panose="020B0604020202020204" pitchFamily="34" charset="0"/>
              </a:rPr>
              <a:t>Accepted in FMS:  expenditure transfers that have been accepted by FMS.</a:t>
            </a:r>
          </a:p>
          <a:p>
            <a:pPr>
              <a:lnSpc>
                <a:spcPct val="90000"/>
              </a:lnSpc>
              <a:spcBef>
                <a:spcPct val="50000"/>
              </a:spcBef>
              <a:defRPr/>
            </a:pPr>
            <a:r>
              <a:rPr lang="en-US" sz="2000">
                <a:latin typeface="Arial" panose="020B0604020202020204" pitchFamily="34" charset="0"/>
                <a:cs typeface="Arial" panose="020B0604020202020204" pitchFamily="34" charset="0"/>
              </a:rPr>
              <a:t>Rejected by FMS:  expenditure transfers that have been  rejected by FMS.  Correction will be made in FMS. </a:t>
            </a:r>
          </a:p>
          <a:p>
            <a:pPr>
              <a:lnSpc>
                <a:spcPct val="90000"/>
              </a:lnSpc>
              <a:spcBef>
                <a:spcPct val="50000"/>
              </a:spcBef>
            </a:pPr>
            <a:endParaRPr lang="en-US" altLang="en-US" sz="2000">
              <a:latin typeface="Arial" panose="020B0604020202020204" pitchFamily="34" charset="0"/>
              <a:cs typeface="Arial" panose="020B0604020202020204" pitchFamily="34" charset="0"/>
            </a:endParaRPr>
          </a:p>
          <a:p>
            <a:pPr marL="0" indent="0">
              <a:lnSpc>
                <a:spcPct val="90000"/>
              </a:lnSpc>
              <a:buNone/>
            </a:pPr>
            <a:endParaRPr lang="en-US" sz="2000"/>
          </a:p>
        </p:txBody>
      </p:sp>
      <p:sp>
        <p:nvSpPr>
          <p:cNvPr id="3" name="Slide Number Placeholder 2"/>
          <p:cNvSpPr>
            <a:spLocks noGrp="1"/>
          </p:cNvSpPr>
          <p:nvPr>
            <p:ph type="sldNum" sz="quarter" idx="12"/>
          </p:nvPr>
        </p:nvSpPr>
        <p:spPr>
          <a:xfrm>
            <a:off x="7156173" y="6356350"/>
            <a:ext cx="1359176" cy="365125"/>
          </a:xfrm>
        </p:spPr>
        <p:txBody>
          <a:bodyPr>
            <a:normAutofit/>
          </a:bodyPr>
          <a:lstStyle/>
          <a:p>
            <a:pPr>
              <a:spcAft>
                <a:spcPts val="600"/>
              </a:spcAft>
            </a:pPr>
            <a:fld id="{D983F1FA-211D-3044-9E35-958DFBC26156}" type="slidenum">
              <a:rPr lang="en-US" smtClean="0"/>
              <a:pPr>
                <a:spcAft>
                  <a:spcPts val="600"/>
                </a:spcAft>
              </a:pPr>
              <a:t>14</a:t>
            </a:fld>
            <a:endParaRPr lang="en-US"/>
          </a:p>
        </p:txBody>
      </p:sp>
    </p:spTree>
    <p:extLst>
      <p:ext uri="{BB962C8B-B14F-4D97-AF65-F5344CB8AC3E}">
        <p14:creationId xmlns:p14="http://schemas.microsoft.com/office/powerpoint/2010/main" val="404570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2998839" cy="4461163"/>
          </a:xfrm>
        </p:spPr>
        <p:txBody>
          <a:bodyPr>
            <a:normAutofit/>
          </a:bodyPr>
          <a:lstStyle/>
          <a:p>
            <a:r>
              <a:rPr lang="en-US" sz="3100">
                <a:solidFill>
                  <a:srgbClr val="FFFFFF"/>
                </a:solidFill>
                <a:latin typeface="Arial" panose="020B0604020202020204" pitchFamily="34" charset="0"/>
                <a:cs typeface="Arial" panose="020B0604020202020204" pitchFamily="34" charset="0"/>
              </a:rPr>
              <a:t>VRE Purchase Card Module - Statuses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10DB7F7A-F810-459B-98D1-CC2DBD0DB717}"/>
              </a:ext>
            </a:extLst>
          </p:cNvPr>
          <p:cNvSpPr>
            <a:spLocks noGrp="1"/>
          </p:cNvSpPr>
          <p:nvPr>
            <p:ph idx="1"/>
          </p:nvPr>
        </p:nvSpPr>
        <p:spPr>
          <a:xfrm>
            <a:off x="3207662" y="451643"/>
            <a:ext cx="5179868" cy="5585619"/>
          </a:xfrm>
        </p:spPr>
        <p:txBody>
          <a:bodyPr anchor="ctr">
            <a:normAutofit/>
          </a:bodyPr>
          <a:lstStyle/>
          <a:p>
            <a:pPr>
              <a:lnSpc>
                <a:spcPct val="90000"/>
              </a:lnSpc>
              <a:spcBef>
                <a:spcPct val="50000"/>
              </a:spcBef>
              <a:buClr>
                <a:schemeClr val="tx1"/>
              </a:buClr>
              <a:defRPr/>
            </a:pPr>
            <a:r>
              <a:rPr lang="en-US" altLang="en-US" sz="2000" dirty="0">
                <a:latin typeface="Arial" panose="020B0604020202020204" pitchFamily="34" charset="0"/>
                <a:cs typeface="Arial" panose="020B0604020202020204" pitchFamily="34" charset="0"/>
              </a:rPr>
              <a:t>Partially Reconciled – The purchase cardholder has reconciled the purchase card order to the purchase card charge partially</a:t>
            </a:r>
          </a:p>
          <a:p>
            <a:pPr marL="400050">
              <a:lnSpc>
                <a:spcPct val="90000"/>
              </a:lnSpc>
              <a:spcBef>
                <a:spcPct val="50000"/>
              </a:spcBef>
              <a:defRPr/>
            </a:pPr>
            <a:r>
              <a:rPr lang="en-US" altLang="en-US" sz="2000" dirty="0">
                <a:latin typeface="Arial" panose="020B0604020202020204" pitchFamily="34" charset="0"/>
                <a:cs typeface="Arial" panose="020B0604020202020204" pitchFamily="34" charset="0"/>
              </a:rPr>
              <a:t>Fully Reconciled – The purchase cardholder has reconciled the purchase card order to the purchase card charge.</a:t>
            </a:r>
          </a:p>
          <a:p>
            <a:pPr marL="400050">
              <a:lnSpc>
                <a:spcPct val="90000"/>
              </a:lnSpc>
              <a:spcBef>
                <a:spcPct val="50000"/>
              </a:spcBef>
              <a:defRPr/>
            </a:pPr>
            <a:r>
              <a:rPr lang="en-US" altLang="en-US" sz="2000" dirty="0">
                <a:latin typeface="Arial" panose="020B0604020202020204" pitchFamily="34" charset="0"/>
                <a:cs typeface="Arial" panose="020B0604020202020204" pitchFamily="34" charset="0"/>
              </a:rPr>
              <a:t>Reconciled Approved – The purchase card reconciliation has been approved by the approving official</a:t>
            </a:r>
          </a:p>
          <a:p>
            <a:pPr marL="400050">
              <a:lnSpc>
                <a:spcPct val="90000"/>
              </a:lnSpc>
              <a:spcBef>
                <a:spcPct val="50000"/>
              </a:spcBef>
              <a:defRPr/>
            </a:pPr>
            <a:r>
              <a:rPr lang="en-US" altLang="en-US" sz="2000" dirty="0">
                <a:latin typeface="Arial" panose="020B0604020202020204" pitchFamily="34" charset="0"/>
                <a:cs typeface="Arial" panose="020B0604020202020204" pitchFamily="34" charset="0"/>
              </a:rPr>
              <a:t>Reconciled Rejected – The purchase card reconciliation has been rejected back to the purchase cardholder for corrections</a:t>
            </a:r>
          </a:p>
          <a:p>
            <a:pPr lvl="1">
              <a:lnSpc>
                <a:spcPct val="90000"/>
              </a:lnSpc>
              <a:spcBef>
                <a:spcPct val="50000"/>
              </a:spcBef>
              <a:buClr>
                <a:schemeClr val="tx1"/>
              </a:buClr>
              <a:defRPr/>
            </a:pPr>
            <a:endParaRPr lang="en-US" sz="13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7156173" y="6356350"/>
            <a:ext cx="1359176" cy="365125"/>
          </a:xfrm>
        </p:spPr>
        <p:txBody>
          <a:bodyPr>
            <a:normAutofit/>
          </a:bodyPr>
          <a:lstStyle/>
          <a:p>
            <a:pPr>
              <a:spcAft>
                <a:spcPts val="600"/>
              </a:spcAft>
            </a:pPr>
            <a:fld id="{D983F1FA-211D-3044-9E35-958DFBC26156}" type="slidenum">
              <a:rPr lang="en-US" smtClean="0"/>
              <a:pPr>
                <a:spcAft>
                  <a:spcPts val="600"/>
                </a:spcAft>
              </a:pPr>
              <a:t>15</a:t>
            </a:fld>
            <a:endParaRPr lang="en-US"/>
          </a:p>
        </p:txBody>
      </p:sp>
    </p:spTree>
    <p:extLst>
      <p:ext uri="{BB962C8B-B14F-4D97-AF65-F5344CB8AC3E}">
        <p14:creationId xmlns:p14="http://schemas.microsoft.com/office/powerpoint/2010/main" val="1785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4295"/>
            <a:ext cx="8527774" cy="933960"/>
          </a:xfrm>
        </p:spPr>
        <p:txBody>
          <a:bodyPr>
            <a:normAutofit/>
          </a:bodyPr>
          <a:lstStyle/>
          <a:p>
            <a:r>
              <a:rPr lang="en-US">
                <a:latin typeface="Arial" panose="020B0604020202020204" pitchFamily="34" charset="0"/>
                <a:cs typeface="Arial" panose="020B0604020202020204" pitchFamily="34" charset="0"/>
              </a:rPr>
              <a:t>Statuses</a:t>
            </a:r>
          </a:p>
        </p:txBody>
      </p:sp>
      <p:sp>
        <p:nvSpPr>
          <p:cNvPr id="3" name="Slide Number Placeholder 2"/>
          <p:cNvSpPr>
            <a:spLocks noGrp="1"/>
          </p:cNvSpPr>
          <p:nvPr>
            <p:ph type="sldNum" sz="quarter" idx="12"/>
          </p:nvPr>
        </p:nvSpPr>
        <p:spPr/>
        <p:txBody>
          <a:bodyPr/>
          <a:lstStyle/>
          <a:p>
            <a:fld id="{D983F1FA-211D-3044-9E35-958DFBC26156}" type="slidenum">
              <a:rPr lang="en-US" smtClean="0"/>
              <a:t>16</a:t>
            </a:fld>
            <a:endParaRPr lang="en-US"/>
          </a:p>
        </p:txBody>
      </p:sp>
      <p:pic>
        <p:nvPicPr>
          <p:cNvPr id="5" name="Picture 4">
            <a:extLst>
              <a:ext uri="{FF2B5EF4-FFF2-40B4-BE49-F238E27FC236}">
                <a16:creationId xmlns:a16="http://schemas.microsoft.com/office/drawing/2014/main" id="{CC4000D5-83BC-4C69-974D-5B30ECB4C06C}"/>
              </a:ext>
            </a:extLst>
          </p:cNvPr>
          <p:cNvPicPr>
            <a:picLocks noChangeAspect="1"/>
          </p:cNvPicPr>
          <p:nvPr/>
        </p:nvPicPr>
        <p:blipFill>
          <a:blip r:embed="rId3"/>
          <a:stretch>
            <a:fillRect/>
          </a:stretch>
        </p:blipFill>
        <p:spPr>
          <a:xfrm>
            <a:off x="1181100" y="1137684"/>
            <a:ext cx="6781800" cy="4614530"/>
          </a:xfrm>
          <a:prstGeom prst="rect">
            <a:avLst/>
          </a:prstGeom>
        </p:spPr>
      </p:pic>
    </p:spTree>
    <p:extLst>
      <p:ext uri="{BB962C8B-B14F-4D97-AF65-F5344CB8AC3E}">
        <p14:creationId xmlns:p14="http://schemas.microsoft.com/office/powerpoint/2010/main" val="259899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295"/>
            <a:ext cx="8905460" cy="933960"/>
          </a:xfrm>
        </p:spPr>
        <p:txBody>
          <a:bodyPr>
            <a:normAutofit fontScale="90000"/>
          </a:bodyPr>
          <a:lstStyle/>
          <a:p>
            <a:r>
              <a:rPr lang="en-US" sz="3600" dirty="0">
                <a:latin typeface="Arial" panose="020B0604020202020204" pitchFamily="34" charset="0"/>
                <a:cs typeface="Arial" panose="020B0604020202020204" pitchFamily="34" charset="0"/>
              </a:rPr>
              <a:t>VRE Purchase Card Module - Process Flow</a:t>
            </a:r>
          </a:p>
        </p:txBody>
      </p:sp>
      <p:sp>
        <p:nvSpPr>
          <p:cNvPr id="3" name="Slide Number Placeholder 2"/>
          <p:cNvSpPr>
            <a:spLocks noGrp="1"/>
          </p:cNvSpPr>
          <p:nvPr>
            <p:ph type="sldNum" sz="quarter" idx="12"/>
          </p:nvPr>
        </p:nvSpPr>
        <p:spPr/>
        <p:txBody>
          <a:bodyPr/>
          <a:lstStyle/>
          <a:p>
            <a:fld id="{D983F1FA-211D-3044-9E35-958DFBC26156}" type="slidenum">
              <a:rPr lang="en-US" smtClean="0"/>
              <a:t>17</a:t>
            </a:fld>
            <a:endParaRPr lang="en-US"/>
          </a:p>
        </p:txBody>
      </p:sp>
      <p:pic>
        <p:nvPicPr>
          <p:cNvPr id="7" name="Picture 6">
            <a:extLst>
              <a:ext uri="{FF2B5EF4-FFF2-40B4-BE49-F238E27FC236}">
                <a16:creationId xmlns:a16="http://schemas.microsoft.com/office/drawing/2014/main" id="{CE71C5B4-5E50-493A-9C81-4BDFF86ED3A6}"/>
              </a:ext>
            </a:extLst>
          </p:cNvPr>
          <p:cNvPicPr>
            <a:picLocks noChangeAspect="1"/>
          </p:cNvPicPr>
          <p:nvPr/>
        </p:nvPicPr>
        <p:blipFill>
          <a:blip r:embed="rId3"/>
          <a:stretch>
            <a:fillRect/>
          </a:stretch>
        </p:blipFill>
        <p:spPr>
          <a:xfrm>
            <a:off x="217714" y="1055914"/>
            <a:ext cx="8599715" cy="4876800"/>
          </a:xfrm>
          <a:prstGeom prst="rect">
            <a:avLst/>
          </a:prstGeom>
        </p:spPr>
      </p:pic>
      <p:sp>
        <p:nvSpPr>
          <p:cNvPr id="5" name="Rectangle 4">
            <a:extLst>
              <a:ext uri="{FF2B5EF4-FFF2-40B4-BE49-F238E27FC236}">
                <a16:creationId xmlns:a16="http://schemas.microsoft.com/office/drawing/2014/main" id="{1E265700-3497-4123-A994-F8A15E737B03}"/>
              </a:ext>
            </a:extLst>
          </p:cNvPr>
          <p:cNvSpPr/>
          <p:nvPr/>
        </p:nvSpPr>
        <p:spPr>
          <a:xfrm>
            <a:off x="215172" y="2243284"/>
            <a:ext cx="8546053" cy="89770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10B9A6B-A72B-4F76-916F-3BBCD77CE96B}"/>
              </a:ext>
            </a:extLst>
          </p:cNvPr>
          <p:cNvSpPr/>
          <p:nvPr/>
        </p:nvSpPr>
        <p:spPr>
          <a:xfrm>
            <a:off x="215172" y="3140993"/>
            <a:ext cx="8546053" cy="93396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1586169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panose="020B0604020202020204" pitchFamily="34" charset="0"/>
                <a:cs typeface="Arial" panose="020B0604020202020204" pitchFamily="34" charset="0"/>
              </a:rPr>
              <a:t>VRE Purchase Card Module - Process Flow</a:t>
            </a:r>
          </a:p>
        </p:txBody>
      </p:sp>
      <p:sp>
        <p:nvSpPr>
          <p:cNvPr id="3" name="Slide Number Placeholder 2"/>
          <p:cNvSpPr>
            <a:spLocks noGrp="1"/>
          </p:cNvSpPr>
          <p:nvPr>
            <p:ph type="sldNum" sz="quarter" idx="12"/>
          </p:nvPr>
        </p:nvSpPr>
        <p:spPr/>
        <p:txBody>
          <a:bodyPr/>
          <a:lstStyle/>
          <a:p>
            <a:fld id="{D983F1FA-211D-3044-9E35-958DFBC26156}" type="slidenum">
              <a:rPr lang="en-US" smtClean="0"/>
              <a:t>18</a:t>
            </a:fld>
            <a:endParaRPr lang="en-US"/>
          </a:p>
        </p:txBody>
      </p:sp>
      <p:sp>
        <p:nvSpPr>
          <p:cNvPr id="5" name="Content Placeholder 2">
            <a:extLst>
              <a:ext uri="{FF2B5EF4-FFF2-40B4-BE49-F238E27FC236}">
                <a16:creationId xmlns:a16="http://schemas.microsoft.com/office/drawing/2014/main" id="{28F9F4AB-8D8A-453E-B85D-471D14A0A8E8}"/>
              </a:ext>
            </a:extLst>
          </p:cNvPr>
          <p:cNvSpPr>
            <a:spLocks noGrp="1"/>
          </p:cNvSpPr>
          <p:nvPr>
            <p:ph idx="1"/>
          </p:nvPr>
        </p:nvSpPr>
        <p:spPr>
          <a:xfrm>
            <a:off x="225287" y="961100"/>
            <a:ext cx="8461513" cy="4843352"/>
          </a:xfrm>
        </p:spPr>
        <p:txBody>
          <a:bodyPr>
            <a:normAutofit/>
          </a:bodyPr>
          <a:lstStyle/>
          <a:p>
            <a:endParaRPr lang="en-US">
              <a:latin typeface="+mn-lt"/>
            </a:endParaRPr>
          </a:p>
          <a:p>
            <a:endParaRPr lang="en-US">
              <a:latin typeface="+mn-lt"/>
            </a:endParaRPr>
          </a:p>
          <a:p>
            <a:endParaRPr lang="en-US">
              <a:latin typeface="+mn-lt"/>
            </a:endParaRPr>
          </a:p>
          <a:p>
            <a:endParaRPr lang="en-US">
              <a:latin typeface="+mn-lt"/>
            </a:endParaRPr>
          </a:p>
          <a:p>
            <a:endParaRPr lang="en-US" sz="2400">
              <a:latin typeface="+mn-lt"/>
            </a:endParaRPr>
          </a:p>
          <a:p>
            <a:endParaRPr lang="en-US">
              <a:latin typeface="+mn-lt"/>
            </a:endParaRPr>
          </a:p>
        </p:txBody>
      </p:sp>
      <p:sp>
        <p:nvSpPr>
          <p:cNvPr id="6" name="Rectangle 3">
            <a:extLst>
              <a:ext uri="{FF2B5EF4-FFF2-40B4-BE49-F238E27FC236}">
                <a16:creationId xmlns:a16="http://schemas.microsoft.com/office/drawing/2014/main" id="{35646ADB-BB7B-44CB-B30B-1386881A01C6}"/>
              </a:ext>
            </a:extLst>
          </p:cNvPr>
          <p:cNvSpPr txBox="1">
            <a:spLocks noChangeArrowheads="1"/>
          </p:cNvSpPr>
          <p:nvPr/>
        </p:nvSpPr>
        <p:spPr>
          <a:xfrm>
            <a:off x="225287" y="961099"/>
            <a:ext cx="8461512" cy="517465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Clr>
                <a:srgbClr val="000066"/>
              </a:buClr>
              <a:buFont typeface="Wingdings" panose="05000000000000000000" pitchFamily="2" charset="2"/>
              <a:buNone/>
              <a:defRPr/>
            </a:pPr>
            <a:endParaRPr lang="en-US" sz="1050"/>
          </a:p>
          <a:p>
            <a:pPr marL="519112" lvl="1" indent="-457200">
              <a:lnSpc>
                <a:spcPct val="90000"/>
              </a:lnSpc>
              <a:buFont typeface="Arial" panose="020B0604020202020204" pitchFamily="34" charset="0"/>
              <a:buChar char="•"/>
            </a:pPr>
            <a:r>
              <a:rPr lang="en-US" altLang="en-US">
                <a:latin typeface="Arial" panose="020B0604020202020204" pitchFamily="34" charset="0"/>
                <a:cs typeface="Arial" panose="020B0604020202020204" pitchFamily="34" charset="0"/>
              </a:rPr>
              <a:t>Access is granted to the purchase cardholder(initiator, approver, finance approver, setup admin, and auditor)</a:t>
            </a:r>
          </a:p>
          <a:p>
            <a:pPr marL="519112" lvl="1" indent="-457200">
              <a:lnSpc>
                <a:spcPct val="90000"/>
              </a:lnSpc>
              <a:buFont typeface="Arial" panose="020B0604020202020204" pitchFamily="34" charset="0"/>
              <a:buChar char="•"/>
            </a:pPr>
            <a:r>
              <a:rPr lang="en-US" altLang="en-US">
                <a:latin typeface="Arial" panose="020B0604020202020204" pitchFamily="34" charset="0"/>
                <a:cs typeface="Arial" panose="020B0604020202020204" pitchFamily="34" charset="0"/>
              </a:rPr>
              <a:t>Setup admin establishes purchase cardholders card information using the VRE Purchase Card Setup List Submodule</a:t>
            </a:r>
          </a:p>
          <a:p>
            <a:pPr marL="519112" lvl="1" indent="-457200">
              <a:lnSpc>
                <a:spcPct val="90000"/>
              </a:lnSpc>
              <a:buFont typeface="Arial" panose="020B0604020202020204" pitchFamily="34" charset="0"/>
              <a:buChar char="•"/>
            </a:pPr>
            <a:r>
              <a:rPr lang="en-US" altLang="en-US">
                <a:latin typeface="Arial" panose="020B0604020202020204" pitchFamily="34" charset="0"/>
                <a:cs typeface="Arial" panose="020B0604020202020204" pitchFamily="34" charset="0"/>
              </a:rPr>
              <a:t>Purchase Orders are input by </a:t>
            </a:r>
            <a:r>
              <a:rPr lang="en-US" altLang="en-US">
                <a:solidFill>
                  <a:srgbClr val="FF0000"/>
                </a:solidFill>
                <a:latin typeface="Arial" panose="020B0604020202020204" pitchFamily="34" charset="0"/>
                <a:cs typeface="Arial" panose="020B0604020202020204" pitchFamily="34" charset="0"/>
              </a:rPr>
              <a:t>Purchase cardholder(initiator)</a:t>
            </a:r>
            <a:r>
              <a:rPr lang="en-US" altLang="en-US">
                <a:latin typeface="Arial" panose="020B0604020202020204" pitchFamily="34" charset="0"/>
                <a:cs typeface="Arial" panose="020B0604020202020204" pitchFamily="34" charset="0"/>
              </a:rPr>
              <a:t> using VRE Purchase Card Order Submodule</a:t>
            </a:r>
          </a:p>
          <a:p>
            <a:pPr marL="914400" lvl="3" indent="-395288">
              <a:lnSpc>
                <a:spcPct val="90000"/>
              </a:lnSpc>
              <a:buFont typeface="Verdana" panose="020B0604030504040204" pitchFamily="34" charset="0"/>
              <a:buChar char="–"/>
            </a:pPr>
            <a:r>
              <a:rPr lang="en-US" altLang="en-US">
                <a:solidFill>
                  <a:srgbClr val="FF0000"/>
                </a:solidFill>
                <a:latin typeface="Arial" panose="020B0604020202020204" pitchFamily="34" charset="0"/>
                <a:cs typeface="Arial" panose="020B0604020202020204" pitchFamily="34" charset="0"/>
              </a:rPr>
              <a:t>Purchase cardholder (initiator) </a:t>
            </a:r>
            <a:r>
              <a:rPr lang="en-US" altLang="en-US">
                <a:latin typeface="Arial" panose="020B0604020202020204" pitchFamily="34" charset="0"/>
                <a:cs typeface="Arial" panose="020B0604020202020204" pitchFamily="34" charset="0"/>
              </a:rPr>
              <a:t>answers purchase card checklist questions prior to inputting purchase order. </a:t>
            </a:r>
          </a:p>
          <a:p>
            <a:pPr marL="914400" lvl="3" indent="-395288">
              <a:lnSpc>
                <a:spcPct val="90000"/>
              </a:lnSpc>
              <a:buFont typeface="Verdana" panose="020B0604030504040204" pitchFamily="34" charset="0"/>
              <a:buChar char="–"/>
            </a:pPr>
            <a:r>
              <a:rPr lang="en-US" altLang="en-US">
                <a:latin typeface="Arial" panose="020B0604020202020204" pitchFamily="34" charset="0"/>
                <a:cs typeface="Arial" panose="020B0604020202020204" pitchFamily="34" charset="0"/>
              </a:rPr>
              <a:t>Approving Official Approves Purchase Orders using same module</a:t>
            </a:r>
          </a:p>
          <a:p>
            <a:pPr marL="914400" lvl="3" indent="-395288">
              <a:lnSpc>
                <a:spcPct val="90000"/>
              </a:lnSpc>
              <a:buFont typeface="Verdana" panose="020B0604030504040204" pitchFamily="34" charset="0"/>
              <a:buChar char="–"/>
            </a:pPr>
            <a:r>
              <a:rPr lang="en-US" altLang="en-US">
                <a:latin typeface="Arial" panose="020B0604020202020204" pitchFamily="34" charset="0"/>
                <a:cs typeface="Arial" panose="020B0604020202020204" pitchFamily="34" charset="0"/>
              </a:rPr>
              <a:t>Finance Reviewer Approves Purchase Orders using same module</a:t>
            </a:r>
          </a:p>
          <a:p>
            <a:pPr marL="519112" lvl="1" indent="-457200">
              <a:lnSpc>
                <a:spcPct val="90000"/>
              </a:lnSpc>
              <a:buFont typeface="Arial" panose="020B0604020202020204" pitchFamily="34" charset="0"/>
              <a:buChar char="•"/>
            </a:pPr>
            <a:r>
              <a:rPr lang="en-US" altLang="en-US">
                <a:solidFill>
                  <a:srgbClr val="FF0000"/>
                </a:solidFill>
                <a:latin typeface="Arial" panose="020B0604020202020204" pitchFamily="34" charset="0"/>
                <a:cs typeface="Arial" panose="020B0604020202020204" pitchFamily="34" charset="0"/>
              </a:rPr>
              <a:t>Purchase cardholder (initiator) </a:t>
            </a:r>
            <a:r>
              <a:rPr lang="en-US" altLang="en-US">
                <a:latin typeface="Arial" panose="020B0604020202020204" pitchFamily="34" charset="0"/>
                <a:cs typeface="Arial" panose="020B0604020202020204" pitchFamily="34" charset="0"/>
              </a:rPr>
              <a:t>makes the purchase.</a:t>
            </a:r>
          </a:p>
          <a:p>
            <a:pPr marL="519112" lvl="1" indent="-457200">
              <a:lnSpc>
                <a:spcPct val="90000"/>
              </a:lnSpc>
              <a:buFont typeface="Arial" panose="020B0604020202020204" pitchFamily="34" charset="0"/>
              <a:buChar char="•"/>
            </a:pPr>
            <a:r>
              <a:rPr lang="en-US" altLang="en-US">
                <a:solidFill>
                  <a:srgbClr val="FF0000"/>
                </a:solidFill>
                <a:latin typeface="Arial" panose="020B0604020202020204" pitchFamily="34" charset="0"/>
                <a:cs typeface="Arial" panose="020B0604020202020204" pitchFamily="34" charset="0"/>
              </a:rPr>
              <a:t>Purchase cardholder(initiator</a:t>
            </a:r>
            <a:r>
              <a:rPr lang="en-US" altLang="en-US">
                <a:latin typeface="Arial" panose="020B0604020202020204" pitchFamily="34" charset="0"/>
                <a:cs typeface="Arial" panose="020B0604020202020204" pitchFamily="34" charset="0"/>
              </a:rPr>
              <a:t>) updates receiving information using the VRE Purchase Card Receiving Submodule once items have been received</a:t>
            </a:r>
          </a:p>
          <a:p>
            <a:pPr>
              <a:lnSpc>
                <a:spcPct val="90000"/>
              </a:lnSpc>
              <a:buFont typeface="Arial" panose="020B0604020202020204" pitchFamily="34" charset="0"/>
              <a:buChar char="•"/>
              <a:defRPr/>
            </a:pPr>
            <a:endParaRPr lang="en-US" sz="2000">
              <a:latin typeface="Arial" panose="020B0604020202020204" pitchFamily="34" charset="0"/>
              <a:cs typeface="Arial" panose="020B0604020202020204" pitchFamily="34" charset="0"/>
            </a:endParaRPr>
          </a:p>
          <a:p>
            <a:pPr>
              <a:lnSpc>
                <a:spcPct val="90000"/>
              </a:lnSpc>
              <a:buFont typeface="Wingdings" panose="05000000000000000000" pitchFamily="2" charset="2"/>
              <a:buNone/>
              <a:defRPr/>
            </a:pPr>
            <a:endParaRPr lang="en-US" sz="1800"/>
          </a:p>
        </p:txBody>
      </p:sp>
      <p:sp>
        <p:nvSpPr>
          <p:cNvPr id="4" name="Rectangle 3">
            <a:extLst>
              <a:ext uri="{FF2B5EF4-FFF2-40B4-BE49-F238E27FC236}">
                <a16:creationId xmlns:a16="http://schemas.microsoft.com/office/drawing/2014/main" id="{2497BCAC-60B8-4C42-AC03-4BDFFA415678}"/>
              </a:ext>
            </a:extLst>
          </p:cNvPr>
          <p:cNvSpPr/>
          <p:nvPr/>
        </p:nvSpPr>
        <p:spPr>
          <a:xfrm>
            <a:off x="678599" y="2733869"/>
            <a:ext cx="7634977" cy="1380931"/>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19D64D7-6171-4B8C-8E4F-FDBE037F84BE}"/>
              </a:ext>
            </a:extLst>
          </p:cNvPr>
          <p:cNvSpPr/>
          <p:nvPr/>
        </p:nvSpPr>
        <p:spPr>
          <a:xfrm>
            <a:off x="755780" y="4655976"/>
            <a:ext cx="7455159" cy="1380931"/>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CEA092E-AC9D-4C6A-9D6B-0B2204C9E10B}"/>
              </a:ext>
            </a:extLst>
          </p:cNvPr>
          <p:cNvSpPr/>
          <p:nvPr/>
        </p:nvSpPr>
        <p:spPr>
          <a:xfrm>
            <a:off x="678598" y="4114800"/>
            <a:ext cx="7634977" cy="308721"/>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11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5"/>
            <a:ext cx="9071430" cy="933960"/>
          </a:xfrm>
        </p:spPr>
        <p:txBody>
          <a:bodyPr>
            <a:normAutofit fontScale="90000"/>
          </a:bodyPr>
          <a:lstStyle/>
          <a:p>
            <a:r>
              <a:rPr lang="en-US" sz="3600" dirty="0">
                <a:latin typeface="Arial" panose="020B0604020202020204" pitchFamily="34" charset="0"/>
                <a:cs typeface="Arial" panose="020B0604020202020204" pitchFamily="34" charset="0"/>
              </a:rPr>
              <a:t>VRE Purchase Card Module - Process Flow</a:t>
            </a:r>
          </a:p>
        </p:txBody>
      </p:sp>
      <p:sp>
        <p:nvSpPr>
          <p:cNvPr id="3" name="Slide Number Placeholder 2"/>
          <p:cNvSpPr>
            <a:spLocks noGrp="1"/>
          </p:cNvSpPr>
          <p:nvPr>
            <p:ph type="sldNum" sz="quarter" idx="12"/>
          </p:nvPr>
        </p:nvSpPr>
        <p:spPr/>
        <p:txBody>
          <a:bodyPr/>
          <a:lstStyle/>
          <a:p>
            <a:fld id="{D983F1FA-211D-3044-9E35-958DFBC26156}" type="slidenum">
              <a:rPr lang="en-US" smtClean="0"/>
              <a:t>19</a:t>
            </a:fld>
            <a:endParaRPr lang="en-US"/>
          </a:p>
        </p:txBody>
      </p:sp>
      <p:sp>
        <p:nvSpPr>
          <p:cNvPr id="6" name="Content Placeholder 5">
            <a:extLst>
              <a:ext uri="{FF2B5EF4-FFF2-40B4-BE49-F238E27FC236}">
                <a16:creationId xmlns:a16="http://schemas.microsoft.com/office/drawing/2014/main" id="{10DB7F7A-F810-459B-98D1-CC2DBD0DB717}"/>
              </a:ext>
            </a:extLst>
          </p:cNvPr>
          <p:cNvSpPr>
            <a:spLocks noGrp="1"/>
          </p:cNvSpPr>
          <p:nvPr>
            <p:ph idx="1"/>
          </p:nvPr>
        </p:nvSpPr>
        <p:spPr>
          <a:xfrm>
            <a:off x="311426" y="1097280"/>
            <a:ext cx="8229600" cy="4869857"/>
          </a:xfrm>
        </p:spPr>
        <p:txBody>
          <a:bodyPr>
            <a:normAutofit fontScale="92500" lnSpcReduction="10000"/>
          </a:bodyPr>
          <a:lstStyle/>
          <a:p>
            <a:pPr>
              <a:defRPr/>
            </a:pPr>
            <a:r>
              <a:rPr lang="en-US" altLang="en-US">
                <a:solidFill>
                  <a:srgbClr val="FF0000"/>
                </a:solidFill>
                <a:latin typeface="Arial" panose="020B0604020202020204" pitchFamily="34" charset="0"/>
                <a:cs typeface="Arial" panose="020B0604020202020204" pitchFamily="34" charset="0"/>
              </a:rPr>
              <a:t>Purchase cardholder (initiator) </a:t>
            </a:r>
            <a:r>
              <a:rPr lang="en-US" altLang="en-US">
                <a:latin typeface="Arial" panose="020B0604020202020204" pitchFamily="34" charset="0"/>
                <a:cs typeface="Arial" panose="020B0604020202020204" pitchFamily="34" charset="0"/>
              </a:rPr>
              <a:t>reconciles purchase card order with the purchase card charge using the VRE Purchase Card Reconciliation Submodule once charges have been received in CAATS from US Bank</a:t>
            </a:r>
          </a:p>
          <a:p>
            <a:pPr marL="973137" lvl="3" indent="-342900">
              <a:buFontTx/>
              <a:buChar char="−"/>
              <a:defRPr/>
            </a:pPr>
            <a:r>
              <a:rPr lang="en-US" altLang="en-US">
                <a:latin typeface="Arial" panose="020B0604020202020204" pitchFamily="34" charset="0"/>
                <a:cs typeface="Arial" panose="020B0604020202020204" pitchFamily="34" charset="0"/>
              </a:rPr>
              <a:t>Expenditure Transfers are created if accounting string is different on the purchase card order, then on the purchase card charge</a:t>
            </a:r>
          </a:p>
          <a:p>
            <a:pPr marL="973137" lvl="3" indent="-342900">
              <a:buFontTx/>
              <a:buChar char="−"/>
              <a:defRPr/>
            </a:pPr>
            <a:r>
              <a:rPr lang="en-US" altLang="en-US">
                <a:latin typeface="Arial" panose="020B0604020202020204" pitchFamily="34" charset="0"/>
                <a:cs typeface="Arial" panose="020B0604020202020204" pitchFamily="34" charset="0"/>
              </a:rPr>
              <a:t>Expenditure Transfers can be found in the submodule VRE Purchase Card Expense Transfer or link on the purchase card order</a:t>
            </a:r>
          </a:p>
          <a:p>
            <a:pPr marL="630237" lvl="1" indent="-457200">
              <a:buFont typeface="Arial" panose="020B0604020202020204" pitchFamily="34" charset="0"/>
              <a:buChar char="•"/>
              <a:defRPr/>
            </a:pPr>
            <a:r>
              <a:rPr lang="en-US" altLang="en-US">
                <a:solidFill>
                  <a:srgbClr val="00B050"/>
                </a:solidFill>
                <a:latin typeface="Arial" panose="020B0604020202020204" pitchFamily="34" charset="0"/>
                <a:cs typeface="Arial" panose="020B0604020202020204" pitchFamily="34" charset="0"/>
              </a:rPr>
              <a:t>Approving Official </a:t>
            </a:r>
            <a:r>
              <a:rPr lang="en-US" altLang="en-US">
                <a:latin typeface="Arial" panose="020B0604020202020204" pitchFamily="34" charset="0"/>
                <a:cs typeface="Arial" panose="020B0604020202020204" pitchFamily="34" charset="0"/>
              </a:rPr>
              <a:t>approves reconciliation using the VRE Purchase Card Reconciliation Approval Submodule.</a:t>
            </a:r>
          </a:p>
          <a:p>
            <a:pPr lvl="1">
              <a:buFontTx/>
              <a:buNone/>
              <a:defRPr/>
            </a:pPr>
            <a:endParaRPr lang="en-US" altLang="en-US" sz="1400"/>
          </a:p>
          <a:p>
            <a:pPr marL="0" indent="0">
              <a:buNone/>
            </a:pPr>
            <a:endParaRPr lang="en-US"/>
          </a:p>
        </p:txBody>
      </p:sp>
      <p:sp>
        <p:nvSpPr>
          <p:cNvPr id="4" name="Rectangle 3">
            <a:extLst>
              <a:ext uri="{FF2B5EF4-FFF2-40B4-BE49-F238E27FC236}">
                <a16:creationId xmlns:a16="http://schemas.microsoft.com/office/drawing/2014/main" id="{726164C5-4128-4AEC-B46D-76E15603B358}"/>
              </a:ext>
            </a:extLst>
          </p:cNvPr>
          <p:cNvSpPr/>
          <p:nvPr/>
        </p:nvSpPr>
        <p:spPr>
          <a:xfrm>
            <a:off x="675410" y="1097280"/>
            <a:ext cx="7672177" cy="2075128"/>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9267F39-B512-49FA-BDC7-846855CA3A70}"/>
              </a:ext>
            </a:extLst>
          </p:cNvPr>
          <p:cNvSpPr/>
          <p:nvPr/>
        </p:nvSpPr>
        <p:spPr>
          <a:xfrm>
            <a:off x="432619" y="4621161"/>
            <a:ext cx="8160775" cy="121920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17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DB86-A15F-4CE3-AF25-AE46C60B10EE}"/>
              </a:ext>
            </a:extLst>
          </p:cNvPr>
          <p:cNvSpPr>
            <a:spLocks noGrp="1"/>
          </p:cNvSpPr>
          <p:nvPr>
            <p:ph type="title"/>
          </p:nvPr>
        </p:nvSpPr>
        <p:spPr/>
        <p:txBody>
          <a:bodyPr/>
          <a:lstStyle/>
          <a:p>
            <a:r>
              <a:rPr lang="en-US"/>
              <a:t>Recording</a:t>
            </a:r>
          </a:p>
        </p:txBody>
      </p:sp>
      <p:sp>
        <p:nvSpPr>
          <p:cNvPr id="4" name="Slide Number Placeholder 3">
            <a:extLst>
              <a:ext uri="{FF2B5EF4-FFF2-40B4-BE49-F238E27FC236}">
                <a16:creationId xmlns:a16="http://schemas.microsoft.com/office/drawing/2014/main" id="{FA8F345B-E68D-4343-9BCF-CD8D45BA152A}"/>
              </a:ext>
            </a:extLst>
          </p:cNvPr>
          <p:cNvSpPr>
            <a:spLocks noGrp="1"/>
          </p:cNvSpPr>
          <p:nvPr>
            <p:ph type="sldNum" sz="quarter" idx="12"/>
          </p:nvPr>
        </p:nvSpPr>
        <p:spPr/>
        <p:txBody>
          <a:bodyPr/>
          <a:lstStyle/>
          <a:p>
            <a:fld id="{D983F1FA-211D-3044-9E35-958DFBC26156}" type="slidenum">
              <a:rPr lang="en-US" smtClean="0"/>
              <a:t>2</a:t>
            </a:fld>
            <a:endParaRPr lang="en-US"/>
          </a:p>
        </p:txBody>
      </p:sp>
      <p:pic>
        <p:nvPicPr>
          <p:cNvPr id="3" name="Picture 2">
            <a:extLst>
              <a:ext uri="{FF2B5EF4-FFF2-40B4-BE49-F238E27FC236}">
                <a16:creationId xmlns:a16="http://schemas.microsoft.com/office/drawing/2014/main" id="{D5391C7F-0A2A-4C3B-A52F-1044CD6A7F41}"/>
              </a:ext>
            </a:extLst>
          </p:cNvPr>
          <p:cNvPicPr>
            <a:picLocks noChangeAspect="1"/>
          </p:cNvPicPr>
          <p:nvPr/>
        </p:nvPicPr>
        <p:blipFill>
          <a:blip r:embed="rId3"/>
          <a:stretch>
            <a:fillRect/>
          </a:stretch>
        </p:blipFill>
        <p:spPr>
          <a:xfrm>
            <a:off x="1203668" y="953809"/>
            <a:ext cx="6736664" cy="4950381"/>
          </a:xfrm>
          <a:prstGeom prst="rect">
            <a:avLst/>
          </a:prstGeom>
        </p:spPr>
      </p:pic>
    </p:spTree>
    <p:extLst>
      <p:ext uri="{BB962C8B-B14F-4D97-AF65-F5344CB8AC3E}">
        <p14:creationId xmlns:p14="http://schemas.microsoft.com/office/powerpoint/2010/main" val="2360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4295"/>
            <a:ext cx="8527774" cy="933960"/>
          </a:xfrm>
        </p:spPr>
        <p:txBody>
          <a:bodyPr>
            <a:normAutofit/>
          </a:bodyPr>
          <a:lstStyle/>
          <a:p>
            <a:r>
              <a:rPr lang="en-US">
                <a:latin typeface="Arial" panose="020B0604020202020204" pitchFamily="34" charset="0"/>
                <a:cs typeface="Arial" panose="020B0604020202020204" pitchFamily="34" charset="0"/>
              </a:rPr>
              <a:t>VRE Purchase Card Module</a:t>
            </a:r>
          </a:p>
        </p:txBody>
      </p:sp>
      <p:sp>
        <p:nvSpPr>
          <p:cNvPr id="3" name="Slide Number Placeholder 2"/>
          <p:cNvSpPr>
            <a:spLocks noGrp="1"/>
          </p:cNvSpPr>
          <p:nvPr>
            <p:ph type="sldNum" sz="quarter" idx="12"/>
          </p:nvPr>
        </p:nvSpPr>
        <p:spPr/>
        <p:txBody>
          <a:bodyPr/>
          <a:lstStyle/>
          <a:p>
            <a:fld id="{D983F1FA-211D-3044-9E35-958DFBC26156}" type="slidenum">
              <a:rPr lang="en-US" smtClean="0"/>
              <a:t>20</a:t>
            </a:fld>
            <a:endParaRPr lang="en-US"/>
          </a:p>
        </p:txBody>
      </p:sp>
      <p:pic>
        <p:nvPicPr>
          <p:cNvPr id="5" name="Picture 4">
            <a:extLst>
              <a:ext uri="{FF2B5EF4-FFF2-40B4-BE49-F238E27FC236}">
                <a16:creationId xmlns:a16="http://schemas.microsoft.com/office/drawing/2014/main" id="{CC4000D5-83BC-4C69-974D-5B30ECB4C06C}"/>
              </a:ext>
            </a:extLst>
          </p:cNvPr>
          <p:cNvPicPr>
            <a:picLocks noChangeAspect="1"/>
          </p:cNvPicPr>
          <p:nvPr/>
        </p:nvPicPr>
        <p:blipFill>
          <a:blip r:embed="rId3"/>
          <a:stretch>
            <a:fillRect/>
          </a:stretch>
        </p:blipFill>
        <p:spPr>
          <a:xfrm>
            <a:off x="1181100" y="1137684"/>
            <a:ext cx="6781800" cy="4614530"/>
          </a:xfrm>
          <a:prstGeom prst="rect">
            <a:avLst/>
          </a:prstGeom>
        </p:spPr>
      </p:pic>
    </p:spTree>
    <p:extLst>
      <p:ext uri="{BB962C8B-B14F-4D97-AF65-F5344CB8AC3E}">
        <p14:creationId xmlns:p14="http://schemas.microsoft.com/office/powerpoint/2010/main" val="106752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3B94-79EC-462F-ADA3-C0B7B2585030}"/>
              </a:ext>
            </a:extLst>
          </p:cNvPr>
          <p:cNvSpPr>
            <a:spLocks noGrp="1"/>
          </p:cNvSpPr>
          <p:nvPr>
            <p:ph type="title"/>
          </p:nvPr>
        </p:nvSpPr>
        <p:spPr/>
        <p:txBody>
          <a:bodyPr/>
          <a:lstStyle/>
          <a:p>
            <a:r>
              <a:rPr lang="en-US"/>
              <a:t>Demonstration</a:t>
            </a:r>
          </a:p>
        </p:txBody>
      </p:sp>
      <p:sp>
        <p:nvSpPr>
          <p:cNvPr id="3" name="Content Placeholder 2">
            <a:extLst>
              <a:ext uri="{FF2B5EF4-FFF2-40B4-BE49-F238E27FC236}">
                <a16:creationId xmlns:a16="http://schemas.microsoft.com/office/drawing/2014/main" id="{33B32E56-4450-48C0-B5EE-C23AE481C05D}"/>
              </a:ext>
            </a:extLst>
          </p:cNvPr>
          <p:cNvSpPr>
            <a:spLocks noGrp="1"/>
          </p:cNvSpPr>
          <p:nvPr>
            <p:ph idx="1"/>
          </p:nvPr>
        </p:nvSpPr>
        <p:spPr>
          <a:xfrm>
            <a:off x="457199" y="1256306"/>
            <a:ext cx="8538755" cy="4869857"/>
          </a:xfrm>
        </p:spPr>
        <p:txBody>
          <a:bodyPr>
            <a:normAutofit/>
          </a:bodyPr>
          <a:lstStyle/>
          <a:p>
            <a:r>
              <a:rPr lang="en-US" sz="3000"/>
              <a:t>CAATS Demo – Roles: Initiator and Approving Official</a:t>
            </a:r>
          </a:p>
        </p:txBody>
      </p:sp>
      <p:sp>
        <p:nvSpPr>
          <p:cNvPr id="4" name="Slide Number Placeholder 3">
            <a:extLst>
              <a:ext uri="{FF2B5EF4-FFF2-40B4-BE49-F238E27FC236}">
                <a16:creationId xmlns:a16="http://schemas.microsoft.com/office/drawing/2014/main" id="{EF43607B-55B1-4E95-A776-ABC5D932FE75}"/>
              </a:ext>
            </a:extLst>
          </p:cNvPr>
          <p:cNvSpPr>
            <a:spLocks noGrp="1"/>
          </p:cNvSpPr>
          <p:nvPr>
            <p:ph type="sldNum" sz="quarter" idx="12"/>
          </p:nvPr>
        </p:nvSpPr>
        <p:spPr/>
        <p:txBody>
          <a:bodyPr/>
          <a:lstStyle/>
          <a:p>
            <a:fld id="{D983F1FA-211D-3044-9E35-958DFBC26156}" type="slidenum">
              <a:rPr lang="en-US" smtClean="0"/>
              <a:t>21</a:t>
            </a:fld>
            <a:endParaRPr lang="en-US"/>
          </a:p>
        </p:txBody>
      </p:sp>
      <p:pic>
        <p:nvPicPr>
          <p:cNvPr id="5" name="Picture 4">
            <a:extLst>
              <a:ext uri="{FF2B5EF4-FFF2-40B4-BE49-F238E27FC236}">
                <a16:creationId xmlns:a16="http://schemas.microsoft.com/office/drawing/2014/main" id="{14900CFF-7E68-4D7E-AADA-975FFEFF8DC9}"/>
              </a:ext>
            </a:extLst>
          </p:cNvPr>
          <p:cNvPicPr>
            <a:picLocks noChangeAspect="1"/>
          </p:cNvPicPr>
          <p:nvPr/>
        </p:nvPicPr>
        <p:blipFill>
          <a:blip r:embed="rId3"/>
          <a:stretch>
            <a:fillRect/>
          </a:stretch>
        </p:blipFill>
        <p:spPr>
          <a:xfrm>
            <a:off x="3010508" y="2409205"/>
            <a:ext cx="3122983" cy="3447066"/>
          </a:xfrm>
          <a:prstGeom prst="rect">
            <a:avLst/>
          </a:prstGeom>
        </p:spPr>
      </p:pic>
    </p:spTree>
    <p:extLst>
      <p:ext uri="{BB962C8B-B14F-4D97-AF65-F5344CB8AC3E}">
        <p14:creationId xmlns:p14="http://schemas.microsoft.com/office/powerpoint/2010/main" val="1567694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3B94-79EC-462F-ADA3-C0B7B2585030}"/>
              </a:ext>
            </a:extLst>
          </p:cNvPr>
          <p:cNvSpPr>
            <a:spLocks noGrp="1"/>
          </p:cNvSpPr>
          <p:nvPr>
            <p:ph type="title"/>
          </p:nvPr>
        </p:nvSpPr>
        <p:spPr/>
        <p:txBody>
          <a:bodyPr/>
          <a:lstStyle/>
          <a:p>
            <a:r>
              <a:rPr lang="en-US"/>
              <a:t>Backup Documentation</a:t>
            </a:r>
          </a:p>
        </p:txBody>
      </p:sp>
      <p:sp>
        <p:nvSpPr>
          <p:cNvPr id="4" name="Slide Number Placeholder 3">
            <a:extLst>
              <a:ext uri="{FF2B5EF4-FFF2-40B4-BE49-F238E27FC236}">
                <a16:creationId xmlns:a16="http://schemas.microsoft.com/office/drawing/2014/main" id="{EF43607B-55B1-4E95-A776-ABC5D932FE75}"/>
              </a:ext>
            </a:extLst>
          </p:cNvPr>
          <p:cNvSpPr>
            <a:spLocks noGrp="1"/>
          </p:cNvSpPr>
          <p:nvPr>
            <p:ph type="sldNum" sz="quarter" idx="12"/>
          </p:nvPr>
        </p:nvSpPr>
        <p:spPr/>
        <p:txBody>
          <a:bodyPr/>
          <a:lstStyle/>
          <a:p>
            <a:fld id="{D983F1FA-211D-3044-9E35-958DFBC26156}" type="slidenum">
              <a:rPr lang="en-US" smtClean="0"/>
              <a:t>22</a:t>
            </a:fld>
            <a:endParaRPr lang="en-US"/>
          </a:p>
        </p:txBody>
      </p:sp>
      <p:pic>
        <p:nvPicPr>
          <p:cNvPr id="6" name="Picture 6">
            <a:extLst>
              <a:ext uri="{FF2B5EF4-FFF2-40B4-BE49-F238E27FC236}">
                <a16:creationId xmlns:a16="http://schemas.microsoft.com/office/drawing/2014/main" id="{EC9C0449-9E9C-CAE2-5556-3429AD3E2B11}"/>
              </a:ext>
            </a:extLst>
          </p:cNvPr>
          <p:cNvPicPr>
            <a:picLocks noChangeAspect="1"/>
          </p:cNvPicPr>
          <p:nvPr/>
        </p:nvPicPr>
        <p:blipFill>
          <a:blip r:embed="rId3"/>
          <a:stretch>
            <a:fillRect/>
          </a:stretch>
        </p:blipFill>
        <p:spPr>
          <a:xfrm>
            <a:off x="1383632" y="1779160"/>
            <a:ext cx="6364704" cy="3841101"/>
          </a:xfrm>
          <a:prstGeom prst="rect">
            <a:avLst/>
          </a:prstGeom>
        </p:spPr>
      </p:pic>
    </p:spTree>
    <p:extLst>
      <p:ext uri="{BB962C8B-B14F-4D97-AF65-F5344CB8AC3E}">
        <p14:creationId xmlns:p14="http://schemas.microsoft.com/office/powerpoint/2010/main" val="91966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2737"/>
            <a:ext cx="8892209" cy="845518"/>
          </a:xfrm>
        </p:spPr>
        <p:txBody>
          <a:bodyPr>
            <a:normAutofit/>
          </a:bodyPr>
          <a:lstStyle/>
          <a:p>
            <a:r>
              <a:rPr lang="en-US" sz="3600" dirty="0">
                <a:latin typeface="Arial" panose="020B0604020202020204" pitchFamily="34" charset="0"/>
                <a:cs typeface="Arial" panose="020B0604020202020204" pitchFamily="34" charset="0"/>
              </a:rPr>
              <a:t>VRE Purchase Card Module - Screens</a:t>
            </a:r>
          </a:p>
        </p:txBody>
      </p:sp>
      <p:sp>
        <p:nvSpPr>
          <p:cNvPr id="3" name="Slide Number Placeholder 2"/>
          <p:cNvSpPr>
            <a:spLocks noGrp="1"/>
          </p:cNvSpPr>
          <p:nvPr>
            <p:ph type="sldNum" sz="quarter" idx="12"/>
          </p:nvPr>
        </p:nvSpPr>
        <p:spPr/>
        <p:txBody>
          <a:bodyPr/>
          <a:lstStyle/>
          <a:p>
            <a:fld id="{D983F1FA-211D-3044-9E35-958DFBC26156}" type="slidenum">
              <a:rPr lang="en-US" smtClean="0"/>
              <a:t>23</a:t>
            </a:fld>
            <a:endParaRPr lang="en-US"/>
          </a:p>
        </p:txBody>
      </p:sp>
      <p:sp>
        <p:nvSpPr>
          <p:cNvPr id="6" name="Content Placeholder 5">
            <a:extLst>
              <a:ext uri="{FF2B5EF4-FFF2-40B4-BE49-F238E27FC236}">
                <a16:creationId xmlns:a16="http://schemas.microsoft.com/office/drawing/2014/main" id="{10DB7F7A-F810-459B-98D1-CC2DBD0DB717}"/>
              </a:ext>
            </a:extLst>
          </p:cNvPr>
          <p:cNvSpPr>
            <a:spLocks noGrp="1"/>
          </p:cNvSpPr>
          <p:nvPr>
            <p:ph idx="1"/>
          </p:nvPr>
        </p:nvSpPr>
        <p:spPr>
          <a:xfrm>
            <a:off x="205408" y="994071"/>
            <a:ext cx="8481392" cy="5141686"/>
          </a:xfrm>
        </p:spPr>
        <p:txBody>
          <a:bodyPr>
            <a:normAutofit/>
          </a:bodyPr>
          <a:lstStyle/>
          <a:p>
            <a:pPr>
              <a:lnSpc>
                <a:spcPct val="90000"/>
              </a:lnSpc>
            </a:pPr>
            <a:r>
              <a:rPr lang="en-US" altLang="en-US" sz="1800"/>
              <a:t>VRE Purchase Order Screen – (Initiator -Purchase Cardholder)</a:t>
            </a:r>
          </a:p>
          <a:p>
            <a:pPr marL="0" indent="0">
              <a:buNone/>
            </a:pPr>
            <a:endParaRPr lang="en-US"/>
          </a:p>
        </p:txBody>
      </p:sp>
      <p:pic>
        <p:nvPicPr>
          <p:cNvPr id="12" name="Picture 11">
            <a:extLst>
              <a:ext uri="{FF2B5EF4-FFF2-40B4-BE49-F238E27FC236}">
                <a16:creationId xmlns:a16="http://schemas.microsoft.com/office/drawing/2014/main" id="{197EBC83-B216-4160-ADF1-A007F743E7BF}"/>
              </a:ext>
            </a:extLst>
          </p:cNvPr>
          <p:cNvPicPr>
            <a:picLocks noChangeAspect="1"/>
          </p:cNvPicPr>
          <p:nvPr/>
        </p:nvPicPr>
        <p:blipFill>
          <a:blip r:embed="rId3"/>
          <a:stretch>
            <a:fillRect/>
          </a:stretch>
        </p:blipFill>
        <p:spPr>
          <a:xfrm>
            <a:off x="373626" y="1435510"/>
            <a:ext cx="8481392" cy="4428419"/>
          </a:xfrm>
          <a:prstGeom prst="rect">
            <a:avLst/>
          </a:prstGeom>
        </p:spPr>
      </p:pic>
    </p:spTree>
    <p:extLst>
      <p:ext uri="{BB962C8B-B14F-4D97-AF65-F5344CB8AC3E}">
        <p14:creationId xmlns:p14="http://schemas.microsoft.com/office/powerpoint/2010/main" val="411186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t>24</a:t>
            </a:fld>
            <a:endParaRPr lang="en-US"/>
          </a:p>
        </p:txBody>
      </p:sp>
      <p:sp>
        <p:nvSpPr>
          <p:cNvPr id="5" name="Content Placeholder 2">
            <a:extLst>
              <a:ext uri="{FF2B5EF4-FFF2-40B4-BE49-F238E27FC236}">
                <a16:creationId xmlns:a16="http://schemas.microsoft.com/office/drawing/2014/main" id="{28F9F4AB-8D8A-453E-B85D-471D14A0A8E8}"/>
              </a:ext>
            </a:extLst>
          </p:cNvPr>
          <p:cNvSpPr>
            <a:spLocks noGrp="1"/>
          </p:cNvSpPr>
          <p:nvPr>
            <p:ph idx="1"/>
          </p:nvPr>
        </p:nvSpPr>
        <p:spPr>
          <a:xfrm>
            <a:off x="225287" y="1524000"/>
            <a:ext cx="8461513" cy="4280452"/>
          </a:xfrm>
        </p:spPr>
        <p:txBody>
          <a:bodyPr>
            <a:normAutofit/>
          </a:bodyPr>
          <a:lstStyle/>
          <a:p>
            <a:endParaRPr lang="en-US">
              <a:latin typeface="+mn-lt"/>
            </a:endParaRPr>
          </a:p>
          <a:p>
            <a:endParaRPr lang="en-US">
              <a:latin typeface="+mn-lt"/>
            </a:endParaRPr>
          </a:p>
          <a:p>
            <a:endParaRPr lang="en-US">
              <a:latin typeface="+mn-lt"/>
            </a:endParaRPr>
          </a:p>
          <a:p>
            <a:endParaRPr lang="en-US">
              <a:latin typeface="+mn-lt"/>
            </a:endParaRPr>
          </a:p>
          <a:p>
            <a:endParaRPr lang="en-US">
              <a:latin typeface="+mn-lt"/>
            </a:endParaRPr>
          </a:p>
          <a:p>
            <a:endParaRPr lang="en-US" sz="2400">
              <a:latin typeface="+mn-lt"/>
            </a:endParaRPr>
          </a:p>
          <a:p>
            <a:endParaRPr lang="en-US">
              <a:latin typeface="+mn-lt"/>
            </a:endParaRPr>
          </a:p>
        </p:txBody>
      </p:sp>
      <p:sp>
        <p:nvSpPr>
          <p:cNvPr id="6" name="Title 1">
            <a:extLst>
              <a:ext uri="{FF2B5EF4-FFF2-40B4-BE49-F238E27FC236}">
                <a16:creationId xmlns:a16="http://schemas.microsoft.com/office/drawing/2014/main" id="{27723EDC-1859-4A84-AD71-2DEB0FECBD17}"/>
              </a:ext>
            </a:extLst>
          </p:cNvPr>
          <p:cNvSpPr>
            <a:spLocks noGrp="1"/>
          </p:cNvSpPr>
          <p:nvPr>
            <p:ph type="title"/>
          </p:nvPr>
        </p:nvSpPr>
        <p:spPr>
          <a:xfrm>
            <a:off x="0" y="35124"/>
            <a:ext cx="9144000" cy="845476"/>
          </a:xfrm>
        </p:spPr>
        <p:txBody>
          <a:bodyPr>
            <a:normAutofit/>
          </a:bodyPr>
          <a:lstStyle/>
          <a:p>
            <a:r>
              <a:rPr lang="en-US" sz="3600" dirty="0">
                <a:latin typeface="Arial" panose="020B0604020202020204" pitchFamily="34" charset="0"/>
                <a:cs typeface="Arial" panose="020B0604020202020204" pitchFamily="34" charset="0"/>
              </a:rPr>
              <a:t>VRE Purchase Card Module - Screen Shots</a:t>
            </a:r>
          </a:p>
        </p:txBody>
      </p:sp>
      <p:sp>
        <p:nvSpPr>
          <p:cNvPr id="8" name="TextBox 7">
            <a:extLst>
              <a:ext uri="{FF2B5EF4-FFF2-40B4-BE49-F238E27FC236}">
                <a16:creationId xmlns:a16="http://schemas.microsoft.com/office/drawing/2014/main" id="{51F5FEC5-48E0-4DA7-AB7B-829CF420940D}"/>
              </a:ext>
            </a:extLst>
          </p:cNvPr>
          <p:cNvSpPr txBox="1"/>
          <p:nvPr/>
        </p:nvSpPr>
        <p:spPr>
          <a:xfrm>
            <a:off x="235119" y="1045003"/>
            <a:ext cx="6917635" cy="369332"/>
          </a:xfrm>
          <a:prstGeom prst="rect">
            <a:avLst/>
          </a:prstGeom>
          <a:noFill/>
        </p:spPr>
        <p:txBody>
          <a:bodyPr wrap="square" rtlCol="0">
            <a:spAutoFit/>
          </a:bodyPr>
          <a:lstStyle/>
          <a:p>
            <a:pPr marL="285750" indent="-285750">
              <a:buFont typeface="Arial" panose="020B0604020202020204" pitchFamily="34" charset="0"/>
              <a:buChar char="•"/>
            </a:pPr>
            <a:r>
              <a:rPr lang="en-US"/>
              <a:t>Purchase Card Receiving (Initiator – Purchase Cardholder) </a:t>
            </a:r>
          </a:p>
        </p:txBody>
      </p:sp>
      <p:pic>
        <p:nvPicPr>
          <p:cNvPr id="2" name="Picture 6">
            <a:extLst>
              <a:ext uri="{FF2B5EF4-FFF2-40B4-BE49-F238E27FC236}">
                <a16:creationId xmlns:a16="http://schemas.microsoft.com/office/drawing/2014/main" id="{F851B09B-2341-41D8-B580-D9A6E20F1041}"/>
              </a:ext>
            </a:extLst>
          </p:cNvPr>
          <p:cNvPicPr>
            <a:picLocks noChangeAspect="1"/>
          </p:cNvPicPr>
          <p:nvPr/>
        </p:nvPicPr>
        <p:blipFill>
          <a:blip r:embed="rId3"/>
          <a:stretch>
            <a:fillRect/>
          </a:stretch>
        </p:blipFill>
        <p:spPr>
          <a:xfrm>
            <a:off x="216569" y="1421108"/>
            <a:ext cx="8783052" cy="4713616"/>
          </a:xfrm>
          <a:prstGeom prst="rect">
            <a:avLst/>
          </a:prstGeom>
        </p:spPr>
      </p:pic>
    </p:spTree>
    <p:extLst>
      <p:ext uri="{BB962C8B-B14F-4D97-AF65-F5344CB8AC3E}">
        <p14:creationId xmlns:p14="http://schemas.microsoft.com/office/powerpoint/2010/main" val="298817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83F1FA-211D-3044-9E35-958DFBC26156}" type="slidenum">
              <a:rPr lang="en-US" smtClean="0"/>
              <a:t>25</a:t>
            </a:fld>
            <a:endParaRPr lang="en-US"/>
          </a:p>
        </p:txBody>
      </p:sp>
      <p:sp>
        <p:nvSpPr>
          <p:cNvPr id="5" name="Content Placeholder 2">
            <a:extLst>
              <a:ext uri="{FF2B5EF4-FFF2-40B4-BE49-F238E27FC236}">
                <a16:creationId xmlns:a16="http://schemas.microsoft.com/office/drawing/2014/main" id="{28F9F4AB-8D8A-453E-B85D-471D14A0A8E8}"/>
              </a:ext>
            </a:extLst>
          </p:cNvPr>
          <p:cNvSpPr>
            <a:spLocks noGrp="1"/>
          </p:cNvSpPr>
          <p:nvPr>
            <p:ph idx="1"/>
          </p:nvPr>
        </p:nvSpPr>
        <p:spPr>
          <a:xfrm>
            <a:off x="225287" y="1524000"/>
            <a:ext cx="8461513" cy="4280452"/>
          </a:xfrm>
        </p:spPr>
        <p:txBody>
          <a:bodyPr>
            <a:normAutofit/>
          </a:bodyPr>
          <a:lstStyle/>
          <a:p>
            <a:endParaRPr lang="en-US">
              <a:latin typeface="+mn-lt"/>
            </a:endParaRPr>
          </a:p>
          <a:p>
            <a:endParaRPr lang="en-US">
              <a:latin typeface="+mn-lt"/>
            </a:endParaRPr>
          </a:p>
          <a:p>
            <a:endParaRPr lang="en-US">
              <a:latin typeface="+mn-lt"/>
            </a:endParaRPr>
          </a:p>
          <a:p>
            <a:endParaRPr lang="en-US">
              <a:latin typeface="+mn-lt"/>
            </a:endParaRPr>
          </a:p>
          <a:p>
            <a:endParaRPr lang="en-US">
              <a:latin typeface="+mn-lt"/>
            </a:endParaRPr>
          </a:p>
          <a:p>
            <a:endParaRPr lang="en-US" sz="2400">
              <a:latin typeface="+mn-lt"/>
            </a:endParaRPr>
          </a:p>
          <a:p>
            <a:endParaRPr lang="en-US">
              <a:latin typeface="+mn-lt"/>
            </a:endParaRPr>
          </a:p>
        </p:txBody>
      </p:sp>
      <p:sp>
        <p:nvSpPr>
          <p:cNvPr id="6" name="Title 1">
            <a:extLst>
              <a:ext uri="{FF2B5EF4-FFF2-40B4-BE49-F238E27FC236}">
                <a16:creationId xmlns:a16="http://schemas.microsoft.com/office/drawing/2014/main" id="{27723EDC-1859-4A84-AD71-2DEB0FECBD17}"/>
              </a:ext>
            </a:extLst>
          </p:cNvPr>
          <p:cNvSpPr>
            <a:spLocks noGrp="1"/>
          </p:cNvSpPr>
          <p:nvPr>
            <p:ph type="title"/>
          </p:nvPr>
        </p:nvSpPr>
        <p:spPr>
          <a:xfrm>
            <a:off x="0" y="35124"/>
            <a:ext cx="9144000" cy="845476"/>
          </a:xfrm>
        </p:spPr>
        <p:txBody>
          <a:bodyPr>
            <a:normAutofit/>
          </a:bodyPr>
          <a:lstStyle/>
          <a:p>
            <a:r>
              <a:rPr lang="en-US" sz="3600" dirty="0">
                <a:latin typeface="Arial" panose="020B0604020202020204" pitchFamily="34" charset="0"/>
                <a:cs typeface="Arial" panose="020B0604020202020204" pitchFamily="34" charset="0"/>
              </a:rPr>
              <a:t>VRE Purchase Card Module - Screen Shots</a:t>
            </a:r>
          </a:p>
        </p:txBody>
      </p:sp>
      <p:sp>
        <p:nvSpPr>
          <p:cNvPr id="8" name="TextBox 7">
            <a:extLst>
              <a:ext uri="{FF2B5EF4-FFF2-40B4-BE49-F238E27FC236}">
                <a16:creationId xmlns:a16="http://schemas.microsoft.com/office/drawing/2014/main" id="{51F5FEC5-48E0-4DA7-AB7B-829CF420940D}"/>
              </a:ext>
            </a:extLst>
          </p:cNvPr>
          <p:cNvSpPr txBox="1"/>
          <p:nvPr/>
        </p:nvSpPr>
        <p:spPr>
          <a:xfrm>
            <a:off x="225287" y="1099930"/>
            <a:ext cx="6917635" cy="369332"/>
          </a:xfrm>
          <a:prstGeom prst="rect">
            <a:avLst/>
          </a:prstGeom>
          <a:noFill/>
        </p:spPr>
        <p:txBody>
          <a:bodyPr wrap="square" rtlCol="0">
            <a:spAutoFit/>
          </a:bodyPr>
          <a:lstStyle/>
          <a:p>
            <a:pPr marL="285750" indent="-285750">
              <a:buFont typeface="Arial" panose="020B0604020202020204" pitchFamily="34" charset="0"/>
              <a:buChar char="•"/>
            </a:pPr>
            <a:r>
              <a:rPr lang="en-US"/>
              <a:t>Purchase Card Reconciliation (Initiator – Purchase Cardholder)</a:t>
            </a:r>
          </a:p>
        </p:txBody>
      </p:sp>
      <p:pic>
        <p:nvPicPr>
          <p:cNvPr id="4" name="Picture 3">
            <a:extLst>
              <a:ext uri="{FF2B5EF4-FFF2-40B4-BE49-F238E27FC236}">
                <a16:creationId xmlns:a16="http://schemas.microsoft.com/office/drawing/2014/main" id="{81D724BB-FEDF-4C1D-8FC3-F43D4CD2985B}"/>
              </a:ext>
            </a:extLst>
          </p:cNvPr>
          <p:cNvPicPr>
            <a:picLocks noChangeAspect="1"/>
          </p:cNvPicPr>
          <p:nvPr/>
        </p:nvPicPr>
        <p:blipFill>
          <a:blip r:embed="rId3"/>
          <a:stretch>
            <a:fillRect/>
          </a:stretch>
        </p:blipFill>
        <p:spPr>
          <a:xfrm>
            <a:off x="297966" y="1476286"/>
            <a:ext cx="6772275" cy="4407663"/>
          </a:xfrm>
          <a:prstGeom prst="rect">
            <a:avLst/>
          </a:prstGeom>
        </p:spPr>
      </p:pic>
    </p:spTree>
    <p:extLst>
      <p:ext uri="{BB962C8B-B14F-4D97-AF65-F5344CB8AC3E}">
        <p14:creationId xmlns:p14="http://schemas.microsoft.com/office/powerpoint/2010/main" val="843740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4295"/>
            <a:ext cx="8527774" cy="933960"/>
          </a:xfrm>
        </p:spPr>
        <p:txBody>
          <a:bodyPr>
            <a:normAutofit/>
          </a:bodyPr>
          <a:lstStyle/>
          <a:p>
            <a:r>
              <a:rPr lang="en-US">
                <a:latin typeface="Arial" panose="020B0604020202020204" pitchFamily="34" charset="0"/>
                <a:cs typeface="Arial" panose="020B0604020202020204" pitchFamily="34" charset="0"/>
              </a:rPr>
              <a:t>VRE Purchase Card Module</a:t>
            </a:r>
          </a:p>
        </p:txBody>
      </p:sp>
      <p:sp>
        <p:nvSpPr>
          <p:cNvPr id="3" name="Slide Number Placeholder 2"/>
          <p:cNvSpPr>
            <a:spLocks noGrp="1"/>
          </p:cNvSpPr>
          <p:nvPr>
            <p:ph type="sldNum" sz="quarter" idx="12"/>
          </p:nvPr>
        </p:nvSpPr>
        <p:spPr/>
        <p:txBody>
          <a:bodyPr/>
          <a:lstStyle/>
          <a:p>
            <a:fld id="{D983F1FA-211D-3044-9E35-958DFBC26156}" type="slidenum">
              <a:rPr lang="en-US" smtClean="0"/>
              <a:t>26</a:t>
            </a:fld>
            <a:endParaRPr lang="en-US"/>
          </a:p>
        </p:txBody>
      </p:sp>
      <p:sp>
        <p:nvSpPr>
          <p:cNvPr id="7" name="TextBox 6">
            <a:extLst>
              <a:ext uri="{FF2B5EF4-FFF2-40B4-BE49-F238E27FC236}">
                <a16:creationId xmlns:a16="http://schemas.microsoft.com/office/drawing/2014/main" id="{5D7209F4-2858-430F-B870-4BFB39275E28}"/>
              </a:ext>
            </a:extLst>
          </p:cNvPr>
          <p:cNvSpPr txBox="1"/>
          <p:nvPr/>
        </p:nvSpPr>
        <p:spPr>
          <a:xfrm>
            <a:off x="311673" y="1004087"/>
            <a:ext cx="6285772" cy="341632"/>
          </a:xfrm>
          <a:prstGeom prst="rect">
            <a:avLst/>
          </a:prstGeom>
          <a:noFill/>
        </p:spPr>
        <p:txBody>
          <a:bodyPr wrap="square">
            <a:spAutoFit/>
          </a:bodyPr>
          <a:lstStyle/>
          <a:p>
            <a:pPr marL="285750" indent="-285750">
              <a:lnSpc>
                <a:spcPct val="90000"/>
              </a:lnSpc>
              <a:buFont typeface="Arial" panose="020B0604020202020204" pitchFamily="34" charset="0"/>
              <a:buChar char="•"/>
            </a:pPr>
            <a:r>
              <a:rPr lang="en-US" altLang="en-US" sz="1800"/>
              <a:t>VRE Purchase Order Screen – (Approving Official - AO)</a:t>
            </a:r>
          </a:p>
        </p:txBody>
      </p:sp>
      <p:pic>
        <p:nvPicPr>
          <p:cNvPr id="9" name="Picture 8">
            <a:extLst>
              <a:ext uri="{FF2B5EF4-FFF2-40B4-BE49-F238E27FC236}">
                <a16:creationId xmlns:a16="http://schemas.microsoft.com/office/drawing/2014/main" id="{ADAA745C-B7CC-4E70-8B48-646FB981D170}"/>
              </a:ext>
            </a:extLst>
          </p:cNvPr>
          <p:cNvPicPr>
            <a:picLocks noChangeAspect="1"/>
          </p:cNvPicPr>
          <p:nvPr/>
        </p:nvPicPr>
        <p:blipFill>
          <a:blip r:embed="rId3"/>
          <a:stretch>
            <a:fillRect/>
          </a:stretch>
        </p:blipFill>
        <p:spPr>
          <a:xfrm>
            <a:off x="159025" y="1431521"/>
            <a:ext cx="8827659" cy="4566156"/>
          </a:xfrm>
          <a:prstGeom prst="rect">
            <a:avLst/>
          </a:prstGeom>
        </p:spPr>
      </p:pic>
    </p:spTree>
    <p:extLst>
      <p:ext uri="{BB962C8B-B14F-4D97-AF65-F5344CB8AC3E}">
        <p14:creationId xmlns:p14="http://schemas.microsoft.com/office/powerpoint/2010/main" val="2649950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4295"/>
            <a:ext cx="8527774" cy="933960"/>
          </a:xfrm>
        </p:spPr>
        <p:txBody>
          <a:bodyPr>
            <a:normAutofit/>
          </a:bodyPr>
          <a:lstStyle/>
          <a:p>
            <a:r>
              <a:rPr lang="en-US">
                <a:latin typeface="Arial" panose="020B0604020202020204" pitchFamily="34" charset="0"/>
                <a:cs typeface="Arial" panose="020B0604020202020204" pitchFamily="34" charset="0"/>
              </a:rPr>
              <a:t>VRE Purchase Card Module</a:t>
            </a:r>
          </a:p>
        </p:txBody>
      </p:sp>
      <p:sp>
        <p:nvSpPr>
          <p:cNvPr id="3" name="Slide Number Placeholder 2"/>
          <p:cNvSpPr>
            <a:spLocks noGrp="1"/>
          </p:cNvSpPr>
          <p:nvPr>
            <p:ph type="sldNum" sz="quarter" idx="12"/>
          </p:nvPr>
        </p:nvSpPr>
        <p:spPr/>
        <p:txBody>
          <a:bodyPr/>
          <a:lstStyle/>
          <a:p>
            <a:fld id="{D983F1FA-211D-3044-9E35-958DFBC26156}" type="slidenum">
              <a:rPr lang="en-US" smtClean="0"/>
              <a:t>27</a:t>
            </a:fld>
            <a:endParaRPr lang="en-US"/>
          </a:p>
        </p:txBody>
      </p:sp>
      <p:sp>
        <p:nvSpPr>
          <p:cNvPr id="6" name="TextBox 5">
            <a:extLst>
              <a:ext uri="{FF2B5EF4-FFF2-40B4-BE49-F238E27FC236}">
                <a16:creationId xmlns:a16="http://schemas.microsoft.com/office/drawing/2014/main" id="{4F3991B8-7438-4810-8B18-20392CFE4EF4}"/>
              </a:ext>
            </a:extLst>
          </p:cNvPr>
          <p:cNvSpPr txBox="1"/>
          <p:nvPr/>
        </p:nvSpPr>
        <p:spPr>
          <a:xfrm>
            <a:off x="225287" y="1099930"/>
            <a:ext cx="6917635" cy="369332"/>
          </a:xfrm>
          <a:prstGeom prst="rect">
            <a:avLst/>
          </a:prstGeom>
          <a:noFill/>
        </p:spPr>
        <p:txBody>
          <a:bodyPr wrap="square" rtlCol="0">
            <a:spAutoFit/>
          </a:bodyPr>
          <a:lstStyle/>
          <a:p>
            <a:pPr marL="285750" indent="-285750">
              <a:buFont typeface="Arial" panose="020B0604020202020204" pitchFamily="34" charset="0"/>
              <a:buChar char="•"/>
            </a:pPr>
            <a:r>
              <a:rPr lang="en-US"/>
              <a:t>Purchase Card Reconciliation – (Approving Official – AO) </a:t>
            </a:r>
          </a:p>
        </p:txBody>
      </p:sp>
      <p:sp>
        <p:nvSpPr>
          <p:cNvPr id="4" name="Rectangle 3">
            <a:extLst>
              <a:ext uri="{FF2B5EF4-FFF2-40B4-BE49-F238E27FC236}">
                <a16:creationId xmlns:a16="http://schemas.microsoft.com/office/drawing/2014/main" id="{EBFD9A5F-5122-4B7C-86BF-3003EE9D7D67}"/>
              </a:ext>
            </a:extLst>
          </p:cNvPr>
          <p:cNvSpPr/>
          <p:nvPr/>
        </p:nvSpPr>
        <p:spPr>
          <a:xfrm>
            <a:off x="505096" y="2969623"/>
            <a:ext cx="618309" cy="304800"/>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68DF522-99AE-425A-ABC2-228D117C4567}"/>
              </a:ext>
            </a:extLst>
          </p:cNvPr>
          <p:cNvPicPr>
            <a:picLocks noChangeAspect="1"/>
          </p:cNvPicPr>
          <p:nvPr/>
        </p:nvPicPr>
        <p:blipFill>
          <a:blip r:embed="rId3"/>
          <a:stretch>
            <a:fillRect/>
          </a:stretch>
        </p:blipFill>
        <p:spPr>
          <a:xfrm>
            <a:off x="225287" y="1841681"/>
            <a:ext cx="8638904" cy="2560683"/>
          </a:xfrm>
          <a:prstGeom prst="rect">
            <a:avLst/>
          </a:prstGeom>
        </p:spPr>
      </p:pic>
    </p:spTree>
    <p:extLst>
      <p:ext uri="{BB962C8B-B14F-4D97-AF65-F5344CB8AC3E}">
        <p14:creationId xmlns:p14="http://schemas.microsoft.com/office/powerpoint/2010/main" val="46361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2998839" cy="4461163"/>
          </a:xfrm>
        </p:spPr>
        <p:txBody>
          <a:bodyPr>
            <a:normAutofit/>
          </a:bodyPr>
          <a:lstStyle/>
          <a:p>
            <a:r>
              <a:rPr lang="en-US" sz="3100">
                <a:solidFill>
                  <a:srgbClr val="FFFFFF"/>
                </a:solidFill>
                <a:latin typeface="Arial" panose="020B0604020202020204" pitchFamily="34" charset="0"/>
                <a:cs typeface="Arial" panose="020B0604020202020204" pitchFamily="34" charset="0"/>
              </a:rPr>
              <a:t>VRE Purchase Card Module – Reconciliation – Approving Official (AO)</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a:xfrm>
            <a:off x="7156173" y="6356350"/>
            <a:ext cx="1359176" cy="365125"/>
          </a:xfrm>
        </p:spPr>
        <p:txBody>
          <a:bodyPr>
            <a:normAutofit/>
          </a:bodyPr>
          <a:lstStyle/>
          <a:p>
            <a:pPr>
              <a:spcAft>
                <a:spcPts val="600"/>
              </a:spcAft>
            </a:pPr>
            <a:fld id="{D983F1FA-211D-3044-9E35-958DFBC26156}" type="slidenum">
              <a:rPr lang="en-US" smtClean="0"/>
              <a:pPr>
                <a:spcAft>
                  <a:spcPts val="600"/>
                </a:spcAft>
              </a:pPr>
              <a:t>28</a:t>
            </a:fld>
            <a:endParaRPr lang="en-US"/>
          </a:p>
        </p:txBody>
      </p:sp>
      <p:pic>
        <p:nvPicPr>
          <p:cNvPr id="10" name="Picture 9">
            <a:extLst>
              <a:ext uri="{FF2B5EF4-FFF2-40B4-BE49-F238E27FC236}">
                <a16:creationId xmlns:a16="http://schemas.microsoft.com/office/drawing/2014/main" id="{CF2FE72A-D5B7-4634-8F76-BFFDCA2BC71B}"/>
              </a:ext>
            </a:extLst>
          </p:cNvPr>
          <p:cNvPicPr>
            <a:picLocks noChangeAspect="1"/>
          </p:cNvPicPr>
          <p:nvPr/>
        </p:nvPicPr>
        <p:blipFill>
          <a:blip r:embed="rId3"/>
          <a:stretch>
            <a:fillRect/>
          </a:stretch>
        </p:blipFill>
        <p:spPr>
          <a:xfrm>
            <a:off x="3148701" y="231063"/>
            <a:ext cx="5661001" cy="6470977"/>
          </a:xfrm>
          <a:prstGeom prst="rect">
            <a:avLst/>
          </a:prstGeom>
        </p:spPr>
      </p:pic>
      <p:sp>
        <p:nvSpPr>
          <p:cNvPr id="4" name="Rectangle 3">
            <a:extLst>
              <a:ext uri="{FF2B5EF4-FFF2-40B4-BE49-F238E27FC236}">
                <a16:creationId xmlns:a16="http://schemas.microsoft.com/office/drawing/2014/main" id="{A7F0269B-49D8-415A-A05E-D7EA70A1B7C9}"/>
              </a:ext>
            </a:extLst>
          </p:cNvPr>
          <p:cNvSpPr/>
          <p:nvPr/>
        </p:nvSpPr>
        <p:spPr>
          <a:xfrm>
            <a:off x="4040777" y="4502331"/>
            <a:ext cx="670560" cy="148046"/>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5133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153572"/>
            <a:ext cx="2998839" cy="4461163"/>
          </a:xfrm>
        </p:spPr>
        <p:txBody>
          <a:bodyPr>
            <a:normAutofit/>
          </a:bodyPr>
          <a:lstStyle/>
          <a:p>
            <a:r>
              <a:rPr lang="en-US" sz="3100">
                <a:solidFill>
                  <a:srgbClr val="FFFFFF"/>
                </a:solidFill>
                <a:latin typeface="Arial" panose="020B0604020202020204" pitchFamily="34" charset="0"/>
                <a:cs typeface="Arial" panose="020B0604020202020204" pitchFamily="34" charset="0"/>
              </a:rPr>
              <a:t>VRE Purchase Card Module – Reconciliation – Approving Official (AO)</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8">
            <a:extLst>
              <a:ext uri="{FF2B5EF4-FFF2-40B4-BE49-F238E27FC236}">
                <a16:creationId xmlns:a16="http://schemas.microsoft.com/office/drawing/2014/main" id="{3B5430AA-3916-4FA5-8BD0-CAF007DF228E}"/>
              </a:ext>
            </a:extLst>
          </p:cNvPr>
          <p:cNvPicPr>
            <a:picLocks noChangeAspect="1"/>
          </p:cNvPicPr>
          <p:nvPr/>
        </p:nvPicPr>
        <p:blipFill>
          <a:blip r:embed="rId3"/>
          <a:stretch>
            <a:fillRect/>
          </a:stretch>
        </p:blipFill>
        <p:spPr>
          <a:xfrm>
            <a:off x="3125454" y="521718"/>
            <a:ext cx="5835666" cy="5814564"/>
          </a:xfrm>
          <a:prstGeom prst="rect">
            <a:avLst/>
          </a:prstGeom>
        </p:spPr>
      </p:pic>
      <p:sp>
        <p:nvSpPr>
          <p:cNvPr id="4" name="Rectangle 3">
            <a:extLst>
              <a:ext uri="{FF2B5EF4-FFF2-40B4-BE49-F238E27FC236}">
                <a16:creationId xmlns:a16="http://schemas.microsoft.com/office/drawing/2014/main" id="{DEEDFE0C-3A1B-9B68-FCF6-241FB5E6B7ED}"/>
              </a:ext>
            </a:extLst>
          </p:cNvPr>
          <p:cNvSpPr/>
          <p:nvPr/>
        </p:nvSpPr>
        <p:spPr>
          <a:xfrm>
            <a:off x="7072009" y="6410527"/>
            <a:ext cx="700391" cy="233463"/>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70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3F5A-EFE3-472B-A7AA-ED18A6E44153}"/>
              </a:ext>
            </a:extLst>
          </p:cNvPr>
          <p:cNvSpPr>
            <a:spLocks noGrp="1"/>
          </p:cNvSpPr>
          <p:nvPr>
            <p:ph type="title"/>
          </p:nvPr>
        </p:nvSpPr>
        <p:spPr/>
        <p:txBody>
          <a:bodyPr/>
          <a:lstStyle/>
          <a:p>
            <a:r>
              <a:rPr lang="en-US"/>
              <a:t>TMS &amp; CRC</a:t>
            </a:r>
          </a:p>
        </p:txBody>
      </p:sp>
      <p:sp>
        <p:nvSpPr>
          <p:cNvPr id="3" name="Content Placeholder 2">
            <a:extLst>
              <a:ext uri="{FF2B5EF4-FFF2-40B4-BE49-F238E27FC236}">
                <a16:creationId xmlns:a16="http://schemas.microsoft.com/office/drawing/2014/main" id="{8DA78343-18BC-41D6-B5FB-913CDD89E11B}"/>
              </a:ext>
            </a:extLst>
          </p:cNvPr>
          <p:cNvSpPr>
            <a:spLocks noGrp="1"/>
          </p:cNvSpPr>
          <p:nvPr>
            <p:ph idx="1"/>
          </p:nvPr>
        </p:nvSpPr>
        <p:spPr>
          <a:xfrm>
            <a:off x="457200" y="1420692"/>
            <a:ext cx="5327151" cy="4869857"/>
          </a:xfrm>
        </p:spPr>
        <p:txBody>
          <a:bodyPr vert="horz" lIns="91440" tIns="45720" rIns="91440" bIns="45720" rtlCol="0" anchor="t">
            <a:normAutofit/>
          </a:bodyPr>
          <a:lstStyle/>
          <a:p>
            <a:r>
              <a:rPr lang="en-US" sz="2400">
                <a:latin typeface="Arial"/>
                <a:cs typeface="Arial"/>
              </a:rPr>
              <a:t>TMS Number: </a:t>
            </a:r>
            <a:r>
              <a:rPr lang="en-US" sz="2400">
                <a:cs typeface="Arial"/>
              </a:rPr>
              <a:t> 4637658 </a:t>
            </a:r>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a:cs typeface="Arial"/>
              </a:rPr>
              <a:t>Item is approved for CRC Continuing Education Credits. Go to TMS “My History” Pod, Click “View All,” locate the training, click on “View Details” and click “Print Accreditation Certificate.”</a:t>
            </a:r>
            <a:r>
              <a:rPr lang="en-US" sz="3200">
                <a:latin typeface="Arial"/>
                <a:cs typeface="Arial"/>
              </a:rPr>
              <a:t>​</a:t>
            </a:r>
          </a:p>
          <a:p>
            <a:endParaRPr lang="en-US"/>
          </a:p>
        </p:txBody>
      </p:sp>
      <p:sp>
        <p:nvSpPr>
          <p:cNvPr id="4" name="Slide Number Placeholder 3">
            <a:extLst>
              <a:ext uri="{FF2B5EF4-FFF2-40B4-BE49-F238E27FC236}">
                <a16:creationId xmlns:a16="http://schemas.microsoft.com/office/drawing/2014/main" id="{C7EE773A-02E3-462A-A11B-7599F8CC1501}"/>
              </a:ext>
            </a:extLst>
          </p:cNvPr>
          <p:cNvSpPr>
            <a:spLocks noGrp="1"/>
          </p:cNvSpPr>
          <p:nvPr>
            <p:ph type="sldNum" sz="quarter" idx="12"/>
          </p:nvPr>
        </p:nvSpPr>
        <p:spPr/>
        <p:txBody>
          <a:bodyPr/>
          <a:lstStyle/>
          <a:p>
            <a:fld id="{D983F1FA-211D-3044-9E35-958DFBC26156}" type="slidenum">
              <a:rPr lang="en-US" smtClean="0"/>
              <a:t>3</a:t>
            </a:fld>
            <a:endParaRPr lang="en-US"/>
          </a:p>
        </p:txBody>
      </p:sp>
      <p:pic>
        <p:nvPicPr>
          <p:cNvPr id="5" name="Picture 4">
            <a:extLst>
              <a:ext uri="{FF2B5EF4-FFF2-40B4-BE49-F238E27FC236}">
                <a16:creationId xmlns:a16="http://schemas.microsoft.com/office/drawing/2014/main" id="{412637CE-396D-459C-B554-01208DD0B002}"/>
              </a:ext>
            </a:extLst>
          </p:cNvPr>
          <p:cNvPicPr>
            <a:picLocks noChangeAspect="1"/>
          </p:cNvPicPr>
          <p:nvPr/>
        </p:nvPicPr>
        <p:blipFill>
          <a:blip r:embed="rId3"/>
          <a:stretch>
            <a:fillRect/>
          </a:stretch>
        </p:blipFill>
        <p:spPr>
          <a:xfrm>
            <a:off x="6392827" y="1151249"/>
            <a:ext cx="1929239" cy="1929239"/>
          </a:xfrm>
          <a:prstGeom prst="rect">
            <a:avLst/>
          </a:prstGeom>
        </p:spPr>
      </p:pic>
      <p:pic>
        <p:nvPicPr>
          <p:cNvPr id="6" name="Picture 5">
            <a:extLst>
              <a:ext uri="{FF2B5EF4-FFF2-40B4-BE49-F238E27FC236}">
                <a16:creationId xmlns:a16="http://schemas.microsoft.com/office/drawing/2014/main" id="{4D6B9EA2-35F9-4EBC-A3EF-9355F1F531E7}"/>
              </a:ext>
            </a:extLst>
          </p:cNvPr>
          <p:cNvPicPr>
            <a:picLocks noChangeAspect="1"/>
          </p:cNvPicPr>
          <p:nvPr/>
        </p:nvPicPr>
        <p:blipFill>
          <a:blip r:embed="rId4"/>
          <a:stretch>
            <a:fillRect/>
          </a:stretch>
        </p:blipFill>
        <p:spPr>
          <a:xfrm>
            <a:off x="5760157" y="3293483"/>
            <a:ext cx="1597290" cy="1597290"/>
          </a:xfrm>
          <a:prstGeom prst="rect">
            <a:avLst/>
          </a:prstGeom>
        </p:spPr>
      </p:pic>
    </p:spTree>
    <p:extLst>
      <p:ext uri="{BB962C8B-B14F-4D97-AF65-F5344CB8AC3E}">
        <p14:creationId xmlns:p14="http://schemas.microsoft.com/office/powerpoint/2010/main" val="277504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654A8-F0B6-499D-ACB4-D9DAAB6CA553}"/>
              </a:ext>
            </a:extLst>
          </p:cNvPr>
          <p:cNvSpPr>
            <a:spLocks noGrp="1"/>
          </p:cNvSpPr>
          <p:nvPr>
            <p:ph type="title"/>
          </p:nvPr>
        </p:nvSpPr>
        <p:spPr/>
        <p:txBody>
          <a:bodyPr/>
          <a:lstStyle/>
          <a:p>
            <a:r>
              <a:rPr lang="en-US"/>
              <a:t>Virtual Training Etiquette</a:t>
            </a:r>
          </a:p>
        </p:txBody>
      </p:sp>
      <p:sp>
        <p:nvSpPr>
          <p:cNvPr id="4" name="Slide Number Placeholder 3">
            <a:extLst>
              <a:ext uri="{FF2B5EF4-FFF2-40B4-BE49-F238E27FC236}">
                <a16:creationId xmlns:a16="http://schemas.microsoft.com/office/drawing/2014/main" id="{41906CB7-E028-4313-BCC6-30FBF6E53C3B}"/>
              </a:ext>
            </a:extLst>
          </p:cNvPr>
          <p:cNvSpPr>
            <a:spLocks noGrp="1"/>
          </p:cNvSpPr>
          <p:nvPr>
            <p:ph type="sldNum" sz="quarter" idx="12"/>
          </p:nvPr>
        </p:nvSpPr>
        <p:spPr/>
        <p:txBody>
          <a:bodyPr/>
          <a:lstStyle/>
          <a:p>
            <a:fld id="{D983F1FA-211D-3044-9E35-958DFBC26156}" type="slidenum">
              <a:rPr lang="en-US" smtClean="0"/>
              <a:t>4</a:t>
            </a:fld>
            <a:endParaRPr lang="en-US"/>
          </a:p>
        </p:txBody>
      </p:sp>
      <p:pic>
        <p:nvPicPr>
          <p:cNvPr id="6" name="Picture 5">
            <a:extLst>
              <a:ext uri="{FF2B5EF4-FFF2-40B4-BE49-F238E27FC236}">
                <a16:creationId xmlns:a16="http://schemas.microsoft.com/office/drawing/2014/main" id="{BEA02C04-CC86-4909-B7B2-0C8475A0206B}"/>
              </a:ext>
            </a:extLst>
          </p:cNvPr>
          <p:cNvPicPr>
            <a:picLocks noChangeAspect="1"/>
          </p:cNvPicPr>
          <p:nvPr/>
        </p:nvPicPr>
        <p:blipFill>
          <a:blip r:embed="rId3"/>
          <a:stretch>
            <a:fillRect/>
          </a:stretch>
        </p:blipFill>
        <p:spPr>
          <a:xfrm>
            <a:off x="0" y="1425249"/>
            <a:ext cx="9144000" cy="4007502"/>
          </a:xfrm>
          <a:prstGeom prst="rect">
            <a:avLst/>
          </a:prstGeom>
        </p:spPr>
      </p:pic>
    </p:spTree>
    <p:extLst>
      <p:ext uri="{BB962C8B-B14F-4D97-AF65-F5344CB8AC3E}">
        <p14:creationId xmlns:p14="http://schemas.microsoft.com/office/powerpoint/2010/main" val="270612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B9AA3-665F-D22F-7560-3CE26C40183E}"/>
              </a:ext>
            </a:extLst>
          </p:cNvPr>
          <p:cNvSpPr/>
          <p:nvPr/>
        </p:nvSpPr>
        <p:spPr>
          <a:xfrm>
            <a:off x="352425" y="1093643"/>
            <a:ext cx="8382000" cy="4326082"/>
          </a:xfrm>
          <a:prstGeom prst="rect">
            <a:avLst/>
          </a:prstGeom>
          <a:ln w="19050"/>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b="1" dirty="0">
                <a:solidFill>
                  <a:schemeClr val="tx2">
                    <a:lumMod val="50000"/>
                  </a:schemeClr>
                </a:solidFill>
              </a:rPr>
              <a:t>The How: </a:t>
            </a:r>
          </a:p>
          <a:p>
            <a:pPr marL="477441" lvl="1" indent="-257175">
              <a:buFont typeface="Arial" panose="020B0604020202020204" pitchFamily="34" charset="0"/>
              <a:buChar char="•"/>
            </a:pPr>
            <a:r>
              <a:rPr lang="en-US" sz="1350" dirty="0">
                <a:solidFill>
                  <a:schemeClr val="tx2">
                    <a:lumMod val="50000"/>
                  </a:schemeClr>
                </a:solidFill>
              </a:rPr>
              <a:t>Centralized documents into one system.</a:t>
            </a:r>
          </a:p>
          <a:p>
            <a:pPr marL="477441" lvl="1" indent="-257175">
              <a:buFont typeface="Arial" panose="020B0604020202020204" pitchFamily="34" charset="0"/>
              <a:buChar char="•"/>
            </a:pPr>
            <a:r>
              <a:rPr lang="en-US" sz="1350" dirty="0">
                <a:solidFill>
                  <a:schemeClr val="tx2">
                    <a:lumMod val="50000"/>
                  </a:schemeClr>
                </a:solidFill>
              </a:rPr>
              <a:t>No need to upload documents to VBMS.</a:t>
            </a:r>
          </a:p>
          <a:p>
            <a:pPr marL="477441" lvl="1" indent="-257175">
              <a:buFont typeface="Arial" panose="020B0604020202020204" pitchFamily="34" charset="0"/>
              <a:buChar char="•"/>
            </a:pPr>
            <a:r>
              <a:rPr lang="en-US" sz="1350" dirty="0">
                <a:solidFill>
                  <a:schemeClr val="tx2">
                    <a:lumMod val="50000"/>
                  </a:schemeClr>
                </a:solidFill>
              </a:rPr>
              <a:t>No need to print out documents for reconciliation.</a:t>
            </a:r>
          </a:p>
          <a:p>
            <a:pPr marL="477441" lvl="1" indent="-257175">
              <a:buFont typeface="Arial" panose="020B0604020202020204" pitchFamily="34" charset="0"/>
              <a:buChar char="•"/>
            </a:pPr>
            <a:r>
              <a:rPr lang="en-US" sz="1350" dirty="0">
                <a:solidFill>
                  <a:schemeClr val="tx2">
                    <a:lumMod val="50000"/>
                  </a:schemeClr>
                </a:solidFill>
              </a:rPr>
              <a:t>No need to send a document packet to VREO for approval; it is now incorporated into the system for the Approving Official (AO) to get an alert when approving or reconciling purchase orders.</a:t>
            </a:r>
          </a:p>
          <a:p>
            <a:pPr marL="477441" lvl="1" indent="-257175">
              <a:buFont typeface="Arial" panose="020B0604020202020204" pitchFamily="34" charset="0"/>
              <a:buChar char="•"/>
            </a:pPr>
            <a:r>
              <a:rPr lang="en-US" sz="1350" dirty="0">
                <a:solidFill>
                  <a:schemeClr val="tx2">
                    <a:lumMod val="50000"/>
                  </a:schemeClr>
                </a:solidFill>
              </a:rPr>
              <a:t>User-friendly system with drop-down menus.</a:t>
            </a:r>
          </a:p>
          <a:p>
            <a:pPr marL="477441" lvl="1" indent="-257175">
              <a:buFont typeface="Arial" panose="020B0604020202020204" pitchFamily="34" charset="0"/>
              <a:buChar char="•"/>
            </a:pPr>
            <a:r>
              <a:rPr lang="en-US" sz="1350" dirty="0">
                <a:solidFill>
                  <a:schemeClr val="tx2">
                    <a:lumMod val="50000"/>
                  </a:schemeClr>
                </a:solidFill>
              </a:rPr>
              <a:t>No need to maintain a purchase card log because it is now incorporated into the system.</a:t>
            </a:r>
          </a:p>
          <a:p>
            <a:endParaRPr lang="en-US" sz="1350" dirty="0">
              <a:solidFill>
                <a:schemeClr val="tx2">
                  <a:lumMod val="50000"/>
                </a:schemeClr>
              </a:solidFill>
            </a:endParaRPr>
          </a:p>
          <a:p>
            <a:r>
              <a:rPr lang="en-US" b="1" dirty="0">
                <a:solidFill>
                  <a:schemeClr val="tx2">
                    <a:lumMod val="50000"/>
                  </a:schemeClr>
                </a:solidFill>
              </a:rPr>
              <a:t>The Why:</a:t>
            </a:r>
          </a:p>
          <a:p>
            <a:pPr marL="471488" lvl="1" indent="-257175">
              <a:buFont typeface="Arial" panose="020B0604020202020204" pitchFamily="34" charset="0"/>
              <a:buChar char="•"/>
            </a:pPr>
            <a:r>
              <a:rPr lang="en-US" sz="1350" dirty="0">
                <a:solidFill>
                  <a:schemeClr val="tx2">
                    <a:lumMod val="50000"/>
                  </a:schemeClr>
                </a:solidFill>
              </a:rPr>
              <a:t>We are continuing to streamline and automate our systems to become a paperless environment.</a:t>
            </a:r>
          </a:p>
          <a:p>
            <a:pPr marL="471488" lvl="1" indent="-257175">
              <a:buFont typeface="Arial" panose="020B0604020202020204" pitchFamily="34" charset="0"/>
              <a:buChar char="•"/>
            </a:pPr>
            <a:endParaRPr lang="en-US" sz="1350" dirty="0">
              <a:solidFill>
                <a:schemeClr val="tx2">
                  <a:lumMod val="50000"/>
                </a:schemeClr>
              </a:solidFill>
            </a:endParaRPr>
          </a:p>
          <a:p>
            <a:r>
              <a:rPr lang="en-US" b="1" dirty="0">
                <a:solidFill>
                  <a:schemeClr val="tx2">
                    <a:lumMod val="50000"/>
                  </a:schemeClr>
                </a:solidFill>
              </a:rPr>
              <a:t>The When:</a:t>
            </a:r>
          </a:p>
          <a:p>
            <a:pPr marL="471488" lvl="1" indent="-257175">
              <a:buFont typeface="Arial" panose="020B0604020202020204" pitchFamily="34" charset="0"/>
              <a:buChar char="•"/>
            </a:pPr>
            <a:r>
              <a:rPr lang="en-US" sz="1350" dirty="0">
                <a:solidFill>
                  <a:schemeClr val="tx2">
                    <a:lumMod val="50000"/>
                  </a:schemeClr>
                </a:solidFill>
              </a:rPr>
              <a:t>April 24</a:t>
            </a:r>
            <a:r>
              <a:rPr lang="en-US" sz="1350" baseline="30000" dirty="0">
                <a:solidFill>
                  <a:schemeClr val="tx2">
                    <a:lumMod val="50000"/>
                  </a:schemeClr>
                </a:solidFill>
              </a:rPr>
              <a:t>th</a:t>
            </a:r>
            <a:r>
              <a:rPr lang="en-US" sz="1350" dirty="0">
                <a:solidFill>
                  <a:schemeClr val="tx2">
                    <a:lumMod val="50000"/>
                  </a:schemeClr>
                </a:solidFill>
              </a:rPr>
              <a:t> is the official launch date of the new CAATS system.</a:t>
            </a:r>
          </a:p>
        </p:txBody>
      </p:sp>
      <p:sp>
        <p:nvSpPr>
          <p:cNvPr id="2" name="Rectangle 1">
            <a:extLst>
              <a:ext uri="{FF2B5EF4-FFF2-40B4-BE49-F238E27FC236}">
                <a16:creationId xmlns:a16="http://schemas.microsoft.com/office/drawing/2014/main" id="{4A0302B7-542D-F585-B95E-D1B7C7C56120}"/>
              </a:ext>
            </a:extLst>
          </p:cNvPr>
          <p:cNvSpPr/>
          <p:nvPr/>
        </p:nvSpPr>
        <p:spPr>
          <a:xfrm>
            <a:off x="380999" y="318654"/>
            <a:ext cx="8353425" cy="342900"/>
          </a:xfrm>
          <a:prstGeom prst="rect">
            <a:avLst/>
          </a:prstGeom>
          <a:ln w="19050"/>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chemeClr val="tx2">
                    <a:lumMod val="50000"/>
                  </a:schemeClr>
                </a:solidFill>
              </a:rPr>
              <a:t>Improvements to Government Purchase Card Processes</a:t>
            </a:r>
          </a:p>
        </p:txBody>
      </p:sp>
    </p:spTree>
    <p:extLst>
      <p:ext uri="{BB962C8B-B14F-4D97-AF65-F5344CB8AC3E}">
        <p14:creationId xmlns:p14="http://schemas.microsoft.com/office/powerpoint/2010/main" val="27502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B40342-A524-1E02-0EA4-D11AB7EC1C9D}"/>
              </a:ext>
            </a:extLst>
          </p:cNvPr>
          <p:cNvSpPr/>
          <p:nvPr/>
        </p:nvSpPr>
        <p:spPr>
          <a:xfrm>
            <a:off x="270258" y="1089853"/>
            <a:ext cx="8397491" cy="3872672"/>
          </a:xfrm>
          <a:prstGeom prst="rect">
            <a:avLst/>
          </a:prstGeom>
          <a:ln w="19050"/>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2641" indent="-172641"/>
            <a:r>
              <a:rPr lang="en-US" sz="1350" b="1" dirty="0">
                <a:solidFill>
                  <a:schemeClr val="tx1"/>
                </a:solidFill>
                <a:cs typeface="Arial" panose="020B0604020202020204" pitchFamily="34" charset="0"/>
              </a:rPr>
              <a:t>1. </a:t>
            </a:r>
            <a:r>
              <a:rPr lang="en-US" sz="1350" dirty="0">
                <a:solidFill>
                  <a:schemeClr val="tx1"/>
                </a:solidFill>
                <a:cs typeface="Arial" panose="020B0604020202020204" pitchFamily="34" charset="0"/>
              </a:rPr>
              <a:t>Currently, the cardholder must create a hard copy reconciliation packet to send to the AO for review and final approval</a:t>
            </a:r>
            <a:r>
              <a:rPr lang="en-US" sz="1350" b="1" dirty="0">
                <a:solidFill>
                  <a:schemeClr val="tx1"/>
                </a:solidFill>
                <a:cs typeface="Arial" panose="020B0604020202020204" pitchFamily="34" charset="0"/>
              </a:rPr>
              <a:t>. (Creating and Maintaining a Hard Copy) </a:t>
            </a:r>
          </a:p>
          <a:p>
            <a:pPr marL="557213" lvl="1" indent="-214313">
              <a:buFont typeface="Arial" panose="020B0604020202020204" pitchFamily="34" charset="0"/>
              <a:buChar char="•"/>
            </a:pPr>
            <a:r>
              <a:rPr lang="en-US" sz="1350" dirty="0">
                <a:solidFill>
                  <a:schemeClr val="tx1"/>
                </a:solidFill>
                <a:cs typeface="Arial" panose="020B0604020202020204" pitchFamily="34" charset="0"/>
              </a:rPr>
              <a:t>The CAATS web-based system maintains records and serves as a repository for charge card statements, acquisition checklists, order requests, order approvals, and the monthly purchase card reconciliation.</a:t>
            </a:r>
          </a:p>
          <a:p>
            <a:pPr marL="557213" lvl="1" indent="-214313">
              <a:buFont typeface="Arial" panose="020B0604020202020204" pitchFamily="34" charset="0"/>
              <a:buChar char="•"/>
            </a:pPr>
            <a:endParaRPr lang="en-US" sz="1350" dirty="0">
              <a:solidFill>
                <a:schemeClr val="tx1"/>
              </a:solidFill>
              <a:cs typeface="Arial" panose="020B0604020202020204" pitchFamily="34" charset="0"/>
            </a:endParaRPr>
          </a:p>
          <a:p>
            <a:pPr marL="172641" indent="-172641"/>
            <a:r>
              <a:rPr lang="en-US" sz="1350" b="1" dirty="0">
                <a:solidFill>
                  <a:schemeClr val="tx1"/>
                </a:solidFill>
                <a:cs typeface="Arial" panose="020B0604020202020204" pitchFamily="34" charset="0"/>
              </a:rPr>
              <a:t>2. </a:t>
            </a:r>
            <a:r>
              <a:rPr lang="en-US" sz="1350" dirty="0">
                <a:solidFill>
                  <a:schemeClr val="tx1"/>
                </a:solidFill>
                <a:cs typeface="Arial" panose="020B0604020202020204" pitchFamily="34" charset="0"/>
              </a:rPr>
              <a:t>Currently, the VRC Completes the Purchase Card Acquisition Checklist, </a:t>
            </a:r>
            <a:r>
              <a:rPr lang="en-US" sz="1350" b="1" dirty="0">
                <a:solidFill>
                  <a:schemeClr val="tx1"/>
                </a:solidFill>
                <a:cs typeface="Arial" panose="020B0604020202020204" pitchFamily="34" charset="0"/>
              </a:rPr>
              <a:t>Appendix BW</a:t>
            </a:r>
            <a:r>
              <a:rPr lang="en-US" sz="1350" dirty="0">
                <a:solidFill>
                  <a:schemeClr val="tx1"/>
                </a:solidFill>
                <a:cs typeface="Arial" panose="020B0604020202020204" pitchFamily="34" charset="0"/>
              </a:rPr>
              <a:t>, for every micro-purchase prior to making a purchase. </a:t>
            </a:r>
            <a:r>
              <a:rPr lang="en-US" sz="1350" b="1" dirty="0">
                <a:solidFill>
                  <a:schemeClr val="tx1"/>
                </a:solidFill>
                <a:cs typeface="Arial" panose="020B0604020202020204" pitchFamily="34" charset="0"/>
              </a:rPr>
              <a:t>(Creating a Hard Copy) </a:t>
            </a:r>
            <a:r>
              <a:rPr lang="en-US" sz="1350" dirty="0">
                <a:solidFill>
                  <a:schemeClr val="tx1"/>
                </a:solidFill>
                <a:cs typeface="Arial" panose="020B0604020202020204" pitchFamily="34" charset="0"/>
              </a:rPr>
              <a:t>VRC also enters all purchase card transactions into the Government Purchase Card Log, </a:t>
            </a:r>
            <a:r>
              <a:rPr lang="en-US" sz="1350" b="1" dirty="0">
                <a:solidFill>
                  <a:schemeClr val="tx1"/>
                </a:solidFill>
                <a:cs typeface="Arial" panose="020B0604020202020204" pitchFamily="34" charset="0"/>
              </a:rPr>
              <a:t>Appendix BX</a:t>
            </a:r>
            <a:r>
              <a:rPr lang="en-US" sz="1350" dirty="0">
                <a:solidFill>
                  <a:schemeClr val="tx1"/>
                </a:solidFill>
                <a:cs typeface="Arial" panose="020B0604020202020204" pitchFamily="34" charset="0"/>
              </a:rPr>
              <a:t>. </a:t>
            </a:r>
            <a:r>
              <a:rPr lang="en-US" sz="1350" b="1" dirty="0">
                <a:solidFill>
                  <a:schemeClr val="tx1"/>
                </a:solidFill>
                <a:cs typeface="Arial" panose="020B0604020202020204" pitchFamily="34" charset="0"/>
              </a:rPr>
              <a:t>(Maintaining a Hard Copy)</a:t>
            </a:r>
          </a:p>
          <a:p>
            <a:pPr marL="557213" lvl="1" indent="-214313">
              <a:buFont typeface="Arial" panose="020B0604020202020204" pitchFamily="34" charset="0"/>
              <a:buChar char="•"/>
            </a:pPr>
            <a:r>
              <a:rPr lang="en-US" sz="1350" dirty="0">
                <a:solidFill>
                  <a:schemeClr val="tx1"/>
                </a:solidFill>
                <a:ea typeface="Calibri" panose="020F0502020204030204" pitchFamily="34" charset="0"/>
                <a:cs typeface="Arial" panose="020B0604020202020204" pitchFamily="34" charset="0"/>
              </a:rPr>
              <a:t>Appendix BW “Purchase Card Acquisition Checklist,” and Appendix BX, “Government Purchase Log,” have been fully integrated within the CA</a:t>
            </a:r>
            <a:r>
              <a:rPr lang="en-US" sz="1350" strike="sngStrike" dirty="0">
                <a:solidFill>
                  <a:schemeClr val="tx1"/>
                </a:solidFill>
                <a:ea typeface="Calibri" panose="020F0502020204030204" pitchFamily="34" charset="0"/>
                <a:cs typeface="Arial" panose="020B0604020202020204" pitchFamily="34" charset="0"/>
              </a:rPr>
              <a:t>A</a:t>
            </a:r>
            <a:r>
              <a:rPr lang="en-US" sz="1350" dirty="0">
                <a:solidFill>
                  <a:schemeClr val="tx1"/>
                </a:solidFill>
                <a:ea typeface="Calibri" panose="020F0502020204030204" pitchFamily="34" charset="0"/>
                <a:cs typeface="Arial" panose="020B0604020202020204" pitchFamily="34" charset="0"/>
              </a:rPr>
              <a:t>TS system, eliminating the need to upload these documents.</a:t>
            </a:r>
          </a:p>
          <a:p>
            <a:pPr marL="214313" indent="-214313">
              <a:buFont typeface="Arial" panose="020B0604020202020204" pitchFamily="34" charset="0"/>
              <a:buChar char="•"/>
            </a:pPr>
            <a:endParaRPr lang="en-US" sz="1350" dirty="0">
              <a:solidFill>
                <a:schemeClr val="tx1"/>
              </a:solidFill>
              <a:ea typeface="Calibri" panose="020F0502020204030204" pitchFamily="34" charset="0"/>
              <a:cs typeface="Arial" panose="020B0604020202020204" pitchFamily="34" charset="0"/>
            </a:endParaRPr>
          </a:p>
          <a:p>
            <a:pPr marL="172641" indent="-172641"/>
            <a:r>
              <a:rPr lang="en-US" sz="1350" b="1" dirty="0">
                <a:solidFill>
                  <a:schemeClr val="tx1"/>
                </a:solidFill>
                <a:cs typeface="Arial" panose="020B0604020202020204" pitchFamily="34" charset="0"/>
              </a:rPr>
              <a:t>3. </a:t>
            </a:r>
            <a:r>
              <a:rPr lang="en-US" sz="1350" dirty="0">
                <a:solidFill>
                  <a:schemeClr val="tx1"/>
                </a:solidFill>
                <a:cs typeface="Arial" panose="020B0604020202020204" pitchFamily="34" charset="0"/>
              </a:rPr>
              <a:t>Currently, all email notifications are manual and not automated. The notification is dependent on the user reading and responding to an email.</a:t>
            </a:r>
          </a:p>
          <a:p>
            <a:pPr marL="557213" lvl="1" indent="-214313">
              <a:buFont typeface="Arial" panose="020B0604020202020204" pitchFamily="34" charset="0"/>
              <a:buChar char="•"/>
            </a:pPr>
            <a:r>
              <a:rPr lang="en-US" sz="1350" dirty="0">
                <a:solidFill>
                  <a:schemeClr val="tx1"/>
                </a:solidFill>
                <a:cs typeface="Arial" panose="020B0604020202020204" pitchFamily="34" charset="0"/>
              </a:rPr>
              <a:t>Cardholders and Approving Officials (AO) will receive an e-mail notification for any unreconciled purchase card charges in the CAATS system.</a:t>
            </a:r>
            <a:endParaRPr lang="en-US" sz="1350" b="1" dirty="0">
              <a:solidFill>
                <a:schemeClr val="tx1"/>
              </a:solidFill>
              <a:cs typeface="Arial" panose="020B0604020202020204" pitchFamily="34" charset="0"/>
            </a:endParaRPr>
          </a:p>
        </p:txBody>
      </p:sp>
      <p:sp>
        <p:nvSpPr>
          <p:cNvPr id="2" name="Rectangle 1">
            <a:extLst>
              <a:ext uri="{FF2B5EF4-FFF2-40B4-BE49-F238E27FC236}">
                <a16:creationId xmlns:a16="http://schemas.microsoft.com/office/drawing/2014/main" id="{EE2F9BEF-6FE8-F50C-0FC1-273BED2FE7B7}"/>
              </a:ext>
            </a:extLst>
          </p:cNvPr>
          <p:cNvSpPr/>
          <p:nvPr/>
        </p:nvSpPr>
        <p:spPr>
          <a:xfrm>
            <a:off x="270259" y="316922"/>
            <a:ext cx="8397490" cy="342900"/>
          </a:xfrm>
          <a:prstGeom prst="rect">
            <a:avLst/>
          </a:prstGeom>
          <a:ln w="19050"/>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chemeClr val="tx1"/>
                </a:solidFill>
                <a:cs typeface="Arial" panose="020B0604020202020204" pitchFamily="34" charset="0"/>
              </a:rPr>
              <a:t>Key Differences</a:t>
            </a:r>
            <a:endParaRPr lang="en-US" sz="2400" b="1" dirty="0"/>
          </a:p>
        </p:txBody>
      </p:sp>
    </p:spTree>
    <p:extLst>
      <p:ext uri="{BB962C8B-B14F-4D97-AF65-F5344CB8AC3E}">
        <p14:creationId xmlns:p14="http://schemas.microsoft.com/office/powerpoint/2010/main" val="377677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B40342-A524-1E02-0EA4-D11AB7EC1C9D}"/>
              </a:ext>
            </a:extLst>
          </p:cNvPr>
          <p:cNvSpPr/>
          <p:nvPr/>
        </p:nvSpPr>
        <p:spPr>
          <a:xfrm>
            <a:off x="394852" y="1034806"/>
            <a:ext cx="8272898" cy="3899144"/>
          </a:xfrm>
          <a:prstGeom prst="rect">
            <a:avLst/>
          </a:prstGeom>
          <a:ln w="19050"/>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sz="1350" b="1" dirty="0">
                <a:solidFill>
                  <a:schemeClr val="tx1"/>
                </a:solidFill>
                <a:cs typeface="Arial" panose="020B0604020202020204" pitchFamily="34" charset="0"/>
              </a:rPr>
              <a:t>4. </a:t>
            </a:r>
            <a:r>
              <a:rPr lang="en-US" sz="1350" dirty="0">
                <a:solidFill>
                  <a:schemeClr val="tx1"/>
                </a:solidFill>
                <a:cs typeface="Arial" panose="020B0604020202020204" pitchFamily="34" charset="0"/>
              </a:rPr>
              <a:t>Currently, in most cases, the VREO is the assigned AO.</a:t>
            </a:r>
          </a:p>
          <a:p>
            <a:pPr marL="557213" lvl="1" indent="-214313">
              <a:buFont typeface="Arial" panose="020B0604020202020204" pitchFamily="34" charset="0"/>
              <a:buChar char="•"/>
            </a:pPr>
            <a:r>
              <a:rPr lang="en-US" sz="1350" dirty="0">
                <a:solidFill>
                  <a:schemeClr val="tx1"/>
                </a:solidFill>
                <a:cs typeface="Arial" panose="020B0604020202020204" pitchFamily="34" charset="0"/>
              </a:rPr>
              <a:t>The role of an AO may be assigned to multiple users other than VREO, such as VRC or Management Analyst. </a:t>
            </a:r>
            <a:r>
              <a:rPr lang="en-US" sz="1350" b="1" dirty="0">
                <a:solidFill>
                  <a:schemeClr val="tx1"/>
                </a:solidFill>
                <a:cs typeface="Arial" panose="020B0604020202020204" pitchFamily="34" charset="0"/>
              </a:rPr>
              <a:t>(Exception: AO cannot be the approver for their own purchases.)</a:t>
            </a:r>
          </a:p>
          <a:p>
            <a:pPr marL="557213" lvl="1" indent="-214313">
              <a:buFont typeface="Arial" panose="020B0604020202020204" pitchFamily="34" charset="0"/>
              <a:buChar char="•"/>
            </a:pPr>
            <a:endParaRPr lang="en-US" sz="1350" b="1" dirty="0">
              <a:solidFill>
                <a:schemeClr val="tx1"/>
              </a:solidFill>
              <a:cs typeface="Arial" panose="020B0604020202020204" pitchFamily="34" charset="0"/>
            </a:endParaRPr>
          </a:p>
          <a:p>
            <a:r>
              <a:rPr lang="en-US" sz="1350" b="1" dirty="0">
                <a:solidFill>
                  <a:schemeClr val="tx1"/>
                </a:solidFill>
                <a:cs typeface="Arial" panose="020B0604020202020204" pitchFamily="34" charset="0"/>
              </a:rPr>
              <a:t>5. </a:t>
            </a:r>
            <a:r>
              <a:rPr lang="en-US" sz="1350" dirty="0">
                <a:solidFill>
                  <a:schemeClr val="tx1"/>
                </a:solidFill>
                <a:cs typeface="Arial" panose="020B0604020202020204" pitchFamily="34" charset="0"/>
              </a:rPr>
              <a:t>Currently, the AO completes the review transactions and reconciliation in multiple places, which results in an administrative burden.</a:t>
            </a:r>
          </a:p>
          <a:p>
            <a:pPr marL="557213" lvl="1" indent="-214313">
              <a:buFont typeface="Arial" panose="020B0604020202020204" pitchFamily="34" charset="0"/>
              <a:buChar char="•"/>
            </a:pPr>
            <a:r>
              <a:rPr lang="en-US" sz="1350" dirty="0">
                <a:solidFill>
                  <a:schemeClr val="tx1"/>
                </a:solidFill>
                <a:cs typeface="Arial" panose="020B0604020202020204" pitchFamily="34" charset="0"/>
              </a:rPr>
              <a:t>The AO reviews transactions for all purchases and reconciliations within one centralized location in the CAATS system.</a:t>
            </a:r>
          </a:p>
          <a:p>
            <a:pPr marL="557213" lvl="1" indent="-214313">
              <a:buFont typeface="Arial" panose="020B0604020202020204" pitchFamily="34" charset="0"/>
              <a:buChar char="•"/>
            </a:pPr>
            <a:endParaRPr lang="en-US" sz="1350" dirty="0">
              <a:solidFill>
                <a:schemeClr val="tx1"/>
              </a:solidFill>
              <a:cs typeface="Arial" panose="020B0604020202020204" pitchFamily="34" charset="0"/>
            </a:endParaRPr>
          </a:p>
          <a:p>
            <a:pPr lvl="2"/>
            <a:r>
              <a:rPr lang="en-US" sz="1350" b="1" dirty="0">
                <a:solidFill>
                  <a:schemeClr val="tx1"/>
                </a:solidFill>
                <a:cs typeface="Arial" panose="020B0604020202020204" pitchFamily="34" charset="0"/>
              </a:rPr>
              <a:t>Clarification from previous training: </a:t>
            </a:r>
            <a:r>
              <a:rPr lang="en-US" sz="1350" dirty="0">
                <a:solidFill>
                  <a:schemeClr val="tx1"/>
                </a:solidFill>
                <a:cs typeface="Arial" panose="020B0604020202020204" pitchFamily="34" charset="0"/>
              </a:rPr>
              <a:t>VR&amp;E purchase cardholders will not have the ability to purchase items without preauthorization via the Pre Approval Memo. The oversight feature built into the CAATS system requires the initiator to obtain the approval in CAATS prior to making the purchase.</a:t>
            </a:r>
          </a:p>
        </p:txBody>
      </p:sp>
      <p:sp>
        <p:nvSpPr>
          <p:cNvPr id="3" name="Rectangle 2">
            <a:extLst>
              <a:ext uri="{FF2B5EF4-FFF2-40B4-BE49-F238E27FC236}">
                <a16:creationId xmlns:a16="http://schemas.microsoft.com/office/drawing/2014/main" id="{2AE7CF2F-E67B-75FB-5C2C-B0607534BD4B}"/>
              </a:ext>
            </a:extLst>
          </p:cNvPr>
          <p:cNvSpPr/>
          <p:nvPr/>
        </p:nvSpPr>
        <p:spPr>
          <a:xfrm>
            <a:off x="394853" y="290079"/>
            <a:ext cx="8272897" cy="342900"/>
          </a:xfrm>
          <a:prstGeom prst="rect">
            <a:avLst/>
          </a:prstGeom>
          <a:ln w="19050"/>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solidFill>
                  <a:schemeClr val="tx1"/>
                </a:solidFill>
                <a:cs typeface="Arial" panose="020B0604020202020204" pitchFamily="34" charset="0"/>
              </a:rPr>
              <a:t>Key Differences (cont’d)</a:t>
            </a:r>
            <a:endParaRPr lang="en-US" sz="2400" b="1" dirty="0"/>
          </a:p>
        </p:txBody>
      </p:sp>
      <p:pic>
        <p:nvPicPr>
          <p:cNvPr id="5" name="Graphic 4" descr="Warning with solid fill">
            <a:extLst>
              <a:ext uri="{FF2B5EF4-FFF2-40B4-BE49-F238E27FC236}">
                <a16:creationId xmlns:a16="http://schemas.microsoft.com/office/drawing/2014/main" id="{A783D6E4-D77C-632E-0D56-87D63903B7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7730" y="3585320"/>
            <a:ext cx="699654" cy="699654"/>
          </a:xfrm>
          <a:prstGeom prst="rect">
            <a:avLst/>
          </a:prstGeom>
        </p:spPr>
      </p:pic>
      <p:sp>
        <p:nvSpPr>
          <p:cNvPr id="6" name="Rectangle 5">
            <a:extLst>
              <a:ext uri="{FF2B5EF4-FFF2-40B4-BE49-F238E27FC236}">
                <a16:creationId xmlns:a16="http://schemas.microsoft.com/office/drawing/2014/main" id="{68CAA9F5-1522-9557-992A-832227E04C9D}"/>
              </a:ext>
            </a:extLst>
          </p:cNvPr>
          <p:cNvSpPr/>
          <p:nvPr/>
        </p:nvSpPr>
        <p:spPr>
          <a:xfrm>
            <a:off x="1315315" y="3409084"/>
            <a:ext cx="7228609" cy="10875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7950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EF64-212B-60DD-66FB-D1AEA3827868}"/>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F4CBB56A-0D83-3629-2697-4E1A2178405B}"/>
              </a:ext>
            </a:extLst>
          </p:cNvPr>
          <p:cNvSpPr>
            <a:spLocks noGrp="1"/>
          </p:cNvSpPr>
          <p:nvPr>
            <p:ph type="sldNum" sz="quarter" idx="12"/>
          </p:nvPr>
        </p:nvSpPr>
        <p:spPr/>
        <p:txBody>
          <a:bodyPr/>
          <a:lstStyle/>
          <a:p>
            <a:fld id="{2346C6CC-1531-9D43-9929-56C34AA4FDB5}" type="slidenum">
              <a:rPr lang="en-US" smtClean="0"/>
              <a:pPr/>
              <a:t>8</a:t>
            </a:fld>
            <a:endParaRPr lang="en-US"/>
          </a:p>
        </p:txBody>
      </p:sp>
    </p:spTree>
    <p:extLst>
      <p:ext uri="{BB962C8B-B14F-4D97-AF65-F5344CB8AC3E}">
        <p14:creationId xmlns:p14="http://schemas.microsoft.com/office/powerpoint/2010/main" val="404064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974" y="1153572"/>
            <a:ext cx="2679451" cy="4461163"/>
          </a:xfrm>
        </p:spPr>
        <p:txBody>
          <a:bodyPr>
            <a:normAutofit/>
          </a:bodyPr>
          <a:lstStyle/>
          <a:p>
            <a:r>
              <a:rPr lang="en-US">
                <a:solidFill>
                  <a:srgbClr val="FFFFFF"/>
                </a:solidFill>
                <a:latin typeface="Arial" panose="020B0604020202020204" pitchFamily="34" charset="0"/>
                <a:cs typeface="Arial" panose="020B0604020202020204" pitchFamily="34" charset="0"/>
              </a:rPr>
              <a:t>Agenda</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8F9F4AB-8D8A-453E-B85D-471D14A0A8E8}"/>
              </a:ext>
            </a:extLst>
          </p:cNvPr>
          <p:cNvSpPr>
            <a:spLocks noGrp="1"/>
          </p:cNvSpPr>
          <p:nvPr>
            <p:ph idx="1"/>
          </p:nvPr>
        </p:nvSpPr>
        <p:spPr>
          <a:xfrm>
            <a:off x="3335481" y="393290"/>
            <a:ext cx="5179868" cy="5783673"/>
          </a:xfrm>
        </p:spPr>
        <p:txBody>
          <a:bodyPr anchor="ctr">
            <a:normAutofit/>
          </a:bodyPr>
          <a:lstStyle/>
          <a:p>
            <a:endParaRPr lang="en-US">
              <a:latin typeface="+mn-lt"/>
            </a:endParaRPr>
          </a:p>
          <a:p>
            <a:endParaRPr lang="en-US">
              <a:latin typeface="+mn-lt"/>
            </a:endParaRPr>
          </a:p>
          <a:p>
            <a:endParaRPr lang="en-US">
              <a:latin typeface="+mn-lt"/>
            </a:endParaRPr>
          </a:p>
          <a:p>
            <a:endParaRPr lang="en-US">
              <a:latin typeface="+mn-lt"/>
            </a:endParaRPr>
          </a:p>
          <a:p>
            <a:endParaRPr lang="en-US">
              <a:latin typeface="+mn-lt"/>
            </a:endParaRPr>
          </a:p>
          <a:p>
            <a:endParaRPr lang="en-US">
              <a:latin typeface="+mn-lt"/>
            </a:endParaRPr>
          </a:p>
          <a:p>
            <a:endParaRPr lang="en-US">
              <a:latin typeface="+mn-lt"/>
            </a:endParaRPr>
          </a:p>
        </p:txBody>
      </p:sp>
      <p:sp>
        <p:nvSpPr>
          <p:cNvPr id="3" name="Slide Number Placeholder 2"/>
          <p:cNvSpPr>
            <a:spLocks noGrp="1"/>
          </p:cNvSpPr>
          <p:nvPr>
            <p:ph type="sldNum" sz="quarter" idx="12"/>
          </p:nvPr>
        </p:nvSpPr>
        <p:spPr>
          <a:xfrm>
            <a:off x="7156173" y="6356350"/>
            <a:ext cx="1359176" cy="365125"/>
          </a:xfrm>
        </p:spPr>
        <p:txBody>
          <a:bodyPr>
            <a:normAutofit/>
          </a:bodyPr>
          <a:lstStyle/>
          <a:p>
            <a:pPr>
              <a:spcAft>
                <a:spcPts val="600"/>
              </a:spcAft>
            </a:pPr>
            <a:fld id="{D983F1FA-211D-3044-9E35-958DFBC26156}" type="slidenum">
              <a:rPr lang="en-US" smtClean="0"/>
              <a:pPr>
                <a:spcAft>
                  <a:spcPts val="600"/>
                </a:spcAft>
              </a:pPr>
              <a:t>9</a:t>
            </a:fld>
            <a:endParaRPr lang="en-US"/>
          </a:p>
        </p:txBody>
      </p:sp>
      <p:sp>
        <p:nvSpPr>
          <p:cNvPr id="4" name="TextBox 3">
            <a:extLst>
              <a:ext uri="{FF2B5EF4-FFF2-40B4-BE49-F238E27FC236}">
                <a16:creationId xmlns:a16="http://schemas.microsoft.com/office/drawing/2014/main" id="{1B207599-FF03-4DB7-802D-EEE899035B6F}"/>
              </a:ext>
            </a:extLst>
          </p:cNvPr>
          <p:cNvSpPr txBox="1"/>
          <p:nvPr/>
        </p:nvSpPr>
        <p:spPr>
          <a:xfrm>
            <a:off x="3149113" y="482983"/>
            <a:ext cx="5758913" cy="5355312"/>
          </a:xfrm>
          <a:prstGeom prst="rect">
            <a:avLst/>
          </a:prstGeom>
          <a:noFill/>
        </p:spPr>
        <p:txBody>
          <a:bodyPr wrap="square" rtlCol="0">
            <a:spAutoFit/>
          </a:bodyPr>
          <a:lstStyle/>
          <a:p>
            <a:pPr marL="285750" indent="-285750">
              <a:buFont typeface="Arial" panose="020B0604020202020204" pitchFamily="34" charset="0"/>
              <a:buChar char="•"/>
            </a:pPr>
            <a:r>
              <a:rPr lang="en-US" sz="3600">
                <a:latin typeface="Arial" panose="020B0604020202020204" pitchFamily="34" charset="0"/>
                <a:cs typeface="Arial" panose="020B0604020202020204" pitchFamily="34" charset="0"/>
              </a:rPr>
              <a:t>VRE Purchase Card Module</a:t>
            </a:r>
          </a:p>
          <a:p>
            <a:pPr marL="1028700" lvl="1" indent="-571500">
              <a:buFont typeface="Wingdings" panose="05000000000000000000" pitchFamily="2" charset="2"/>
              <a:buChar char="§"/>
            </a:pPr>
            <a:r>
              <a:rPr lang="en-US" sz="3600">
                <a:latin typeface="Arial" panose="020B0604020202020204" pitchFamily="34" charset="0"/>
                <a:cs typeface="Arial" panose="020B0604020202020204" pitchFamily="34" charset="0"/>
              </a:rPr>
              <a:t>Roles</a:t>
            </a:r>
          </a:p>
          <a:p>
            <a:pPr marL="1028700" lvl="1" indent="-571500">
              <a:buFont typeface="Wingdings" panose="05000000000000000000" pitchFamily="2" charset="2"/>
              <a:buChar char="§"/>
            </a:pPr>
            <a:r>
              <a:rPr lang="en-US" sz="3600">
                <a:latin typeface="Arial" panose="020B0604020202020204" pitchFamily="34" charset="0"/>
                <a:cs typeface="Arial" panose="020B0604020202020204" pitchFamily="34" charset="0"/>
              </a:rPr>
              <a:t>Sub-Modules</a:t>
            </a:r>
          </a:p>
          <a:p>
            <a:pPr marL="1028700" lvl="1" indent="-571500">
              <a:buFont typeface="Wingdings" panose="05000000000000000000" pitchFamily="2" charset="2"/>
              <a:buChar char="§"/>
            </a:pPr>
            <a:r>
              <a:rPr lang="en-US" sz="3600">
                <a:latin typeface="Arial" panose="020B0604020202020204" pitchFamily="34" charset="0"/>
                <a:cs typeface="Arial" panose="020B0604020202020204" pitchFamily="34" charset="0"/>
              </a:rPr>
              <a:t>Statuses</a:t>
            </a:r>
          </a:p>
          <a:p>
            <a:pPr marL="1028700" lvl="1" indent="-571500">
              <a:buFont typeface="Wingdings" panose="05000000000000000000" pitchFamily="2" charset="2"/>
              <a:buChar char="§"/>
            </a:pPr>
            <a:r>
              <a:rPr lang="en-US" sz="3600">
                <a:latin typeface="Arial" panose="020B0604020202020204" pitchFamily="34" charset="0"/>
                <a:cs typeface="Arial" panose="020B0604020202020204" pitchFamily="34" charset="0"/>
              </a:rPr>
              <a:t>Process Flow</a:t>
            </a:r>
          </a:p>
          <a:p>
            <a:pPr marL="1028700" lvl="1" indent="-571500">
              <a:buFont typeface="Wingdings" panose="05000000000000000000" pitchFamily="2" charset="2"/>
              <a:buChar char="§"/>
            </a:pPr>
            <a:r>
              <a:rPr lang="en-US" sz="3600">
                <a:latin typeface="Arial" panose="020B0604020202020204" pitchFamily="34" charset="0"/>
                <a:cs typeface="Arial" panose="020B0604020202020204" pitchFamily="34" charset="0"/>
              </a:rPr>
              <a:t>Demo</a:t>
            </a:r>
          </a:p>
          <a:p>
            <a:pPr marL="1028700" lvl="1" indent="-571500">
              <a:buFont typeface="Wingdings" panose="05000000000000000000" pitchFamily="2" charset="2"/>
              <a:buChar char="§"/>
            </a:pPr>
            <a:r>
              <a:rPr lang="en-US" sz="3600">
                <a:latin typeface="Arial" panose="020B0604020202020204" pitchFamily="34" charset="0"/>
                <a:cs typeface="Arial" panose="020B0604020202020204" pitchFamily="34" charset="0"/>
              </a:rPr>
              <a:t>Backup Documentation</a:t>
            </a:r>
          </a:p>
          <a:p>
            <a:endParaRPr lang="en-US"/>
          </a:p>
        </p:txBody>
      </p:sp>
    </p:spTree>
    <p:extLst>
      <p:ext uri="{BB962C8B-B14F-4D97-AF65-F5344CB8AC3E}">
        <p14:creationId xmlns:p14="http://schemas.microsoft.com/office/powerpoint/2010/main" val="1299820704"/>
      </p:ext>
    </p:extLst>
  </p:cSld>
  <p:clrMapOvr>
    <a:masterClrMapping/>
  </p:clrMapOvr>
</p:sld>
</file>

<file path=ppt/theme/theme1.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BA Template" id="{CFCC0C15-CFA9-4CAC-B148-9F6C8DF9BE85}" vid="{5C9E5E8E-12EB-4520-8B4C-5E6360F060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06A65189B28A4BB3EDEF1AA1333949" ma:contentTypeVersion="2" ma:contentTypeDescription="Create a new document." ma:contentTypeScope="" ma:versionID="38f6af58dd92105e0a91a99f228c002e">
  <xsd:schema xmlns:xsd="http://www.w3.org/2001/XMLSchema" xmlns:xs="http://www.w3.org/2001/XMLSchema" xmlns:p="http://schemas.microsoft.com/office/2006/metadata/properties" xmlns:ns2="ddb17ae7-c789-4fdc-830e-aca6b6fa5a69" targetNamespace="http://schemas.microsoft.com/office/2006/metadata/properties" ma:root="true" ma:fieldsID="f039400be025385a03c1d27fff5a766b" ns2:_="">
    <xsd:import namespace="ddb17ae7-c789-4fdc-830e-aca6b6fa5a6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17ae7-c789-4fdc-830e-aca6b6fa5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1FA38D-4BCB-452E-BA4B-8494DAA4C7D3}">
  <ds:schemaRefs>
    <ds:schemaRef ds:uri="http://schemas.microsoft.com/sharepoint/v3/contenttype/forms"/>
  </ds:schemaRefs>
</ds:datastoreItem>
</file>

<file path=customXml/itemProps2.xml><?xml version="1.0" encoding="utf-8"?>
<ds:datastoreItem xmlns:ds="http://schemas.openxmlformats.org/officeDocument/2006/customXml" ds:itemID="{4380EFA2-A698-44D7-B7DA-EBBFB447D152}">
  <ds:schemaRefs>
    <ds:schemaRef ds:uri="ddb17ae7-c789-4fdc-830e-aca6b6fa5a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13D93D-20E4-428F-85A6-3D676B0742D0}">
  <ds:schemaRefs>
    <ds:schemaRef ds:uri="http://purl.org/dc/elements/1.1/"/>
    <ds:schemaRef ds:uri="http://www.w3.org/XML/1998/namespace"/>
    <ds:schemaRef ds:uri="http://schemas.microsoft.com/office/2006/documentManagement/types"/>
    <ds:schemaRef ds:uri="ddb17ae7-c789-4fdc-830e-aca6b6fa5a69"/>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TotalTime>
  <Words>1938</Words>
  <Application>Microsoft Office PowerPoint</Application>
  <PresentationFormat>On-screen Show (4:3)</PresentationFormat>
  <Paragraphs>208</Paragraphs>
  <Slides>29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Myriad Pro</vt:lpstr>
      <vt:lpstr>Verdana</vt:lpstr>
      <vt:lpstr>Wingdings</vt:lpstr>
      <vt:lpstr>2_Office Theme</vt:lpstr>
      <vt:lpstr> CAATS - VR&amp;E Purchase Card  Module Training – Purchase Cardholder (Initiator) and Approving Officials   Dale Sagotsky, VR&amp;E Training Specialist Christopher Scott, VR&amp;E Procedures Analyst Alice Garrett, OFM Senior Program Analyst</vt:lpstr>
      <vt:lpstr>Recording</vt:lpstr>
      <vt:lpstr>TMS &amp; CRC</vt:lpstr>
      <vt:lpstr>Virtual Training Etiquette</vt:lpstr>
      <vt:lpstr>PowerPoint Presentation</vt:lpstr>
      <vt:lpstr>PowerPoint Presentation</vt:lpstr>
      <vt:lpstr>PowerPoint Presentation</vt:lpstr>
      <vt:lpstr>Questions?</vt:lpstr>
      <vt:lpstr>Agenda</vt:lpstr>
      <vt:lpstr>VRE Purchase Card - Roles</vt:lpstr>
      <vt:lpstr>VRE Purchase Card Module - Submodules</vt:lpstr>
      <vt:lpstr>VRE Roles and Submodules</vt:lpstr>
      <vt:lpstr>VRE Purchase Card Module - Statuses</vt:lpstr>
      <vt:lpstr>VRE Purchase Card Module - Statuses</vt:lpstr>
      <vt:lpstr>VRE Purchase Card Module - Statuses</vt:lpstr>
      <vt:lpstr>Statuses</vt:lpstr>
      <vt:lpstr>VRE Purchase Card Module - Process Flow</vt:lpstr>
      <vt:lpstr>VRE Purchase Card Module - Process Flow</vt:lpstr>
      <vt:lpstr>VRE Purchase Card Module - Process Flow</vt:lpstr>
      <vt:lpstr>VRE Purchase Card Module</vt:lpstr>
      <vt:lpstr>Demonstration</vt:lpstr>
      <vt:lpstr>Backup Documentation</vt:lpstr>
      <vt:lpstr>VRE Purchase Card Module - Screens</vt:lpstr>
      <vt:lpstr>VRE Purchase Card Module - Screen Shots</vt:lpstr>
      <vt:lpstr>VRE Purchase Card Module - Screen Shots</vt:lpstr>
      <vt:lpstr>VRE Purchase Card Module</vt:lpstr>
      <vt:lpstr>VRE Purchase Card Module</vt:lpstr>
      <vt:lpstr>VRE Purchase Card Module – Reconciliation – Approving Official (AO)</vt:lpstr>
      <vt:lpstr>VRE Purchase Card Module – Reconciliation – Approving Official (AO)</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Purchase Card Module Training PowerPoint Presentation</dc:title>
  <dc:creator>Department of Veterans Affairs, Veterans Benefits Administration, Veteran Readiness &amp; Employment Service, STAFF</dc:creator>
  <cp:lastModifiedBy>Kathy Poole</cp:lastModifiedBy>
  <cp:revision>4</cp:revision>
  <cp:lastPrinted>2016-08-18T19:39:24Z</cp:lastPrinted>
  <dcterms:created xsi:type="dcterms:W3CDTF">2015-02-23T17:48:51Z</dcterms:created>
  <dcterms:modified xsi:type="dcterms:W3CDTF">2023-03-31T20:31:01Z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0x0101000706A65189B28A4BB3EDEF1AA1333949</vt:lpwstr>
  </property>
  <property fmtid="{D5CDD505-2E9C-101B-9397-08002B2CF9AE}" pid="3" name="_NewReviewCycle">
    <vt:lpwstr/>
  </property>
  <property fmtid="{D5CDD505-2E9C-101B-9397-08002B2CF9AE}" pid="4" name="Language">
    <vt:lpwstr>en</vt:lpwstr>
  </property>
  <property fmtid="{D5CDD505-2E9C-101B-9397-08002B2CF9AE}" pid="5" name="Type">
    <vt:lpwstr>Presentation</vt:lpwstr>
  </property>
</Properties>
</file>