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83" r:id="rId5"/>
    <p:sldMasterId id="2147483670" r:id="rId6"/>
  </p:sldMasterIdLst>
  <p:notesMasterIdLst>
    <p:notesMasterId r:id="rId24"/>
  </p:notesMasterIdLst>
  <p:handoutMasterIdLst>
    <p:handoutMasterId r:id="rId25"/>
  </p:handoutMasterIdLst>
  <p:sldIdLst>
    <p:sldId id="285" r:id="rId7"/>
    <p:sldId id="1399" r:id="rId8"/>
    <p:sldId id="141168728" r:id="rId9"/>
    <p:sldId id="141168729" r:id="rId10"/>
    <p:sldId id="141168786" r:id="rId11"/>
    <p:sldId id="141168787" r:id="rId12"/>
    <p:sldId id="141168788" r:id="rId13"/>
    <p:sldId id="141168730" r:id="rId14"/>
    <p:sldId id="141168733" r:id="rId15"/>
    <p:sldId id="141168775" r:id="rId16"/>
    <p:sldId id="141168776" r:id="rId17"/>
    <p:sldId id="141168778" r:id="rId18"/>
    <p:sldId id="141168774" r:id="rId19"/>
    <p:sldId id="141168780" r:id="rId20"/>
    <p:sldId id="141168782" r:id="rId21"/>
    <p:sldId id="141168784" r:id="rId22"/>
    <p:sldId id="141168757" r:id="rId23"/>
  </p:sldIdLst>
  <p:sldSz cx="9144000" cy="6858000" type="screen4x3"/>
  <p:notesSz cx="7102475" cy="9388475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8D83B6A-56D9-4688-A634-DEB437B358DB}">
          <p14:sldIdLst>
            <p14:sldId id="285"/>
            <p14:sldId id="1399"/>
            <p14:sldId id="141168728"/>
            <p14:sldId id="141168729"/>
            <p14:sldId id="141168786"/>
            <p14:sldId id="141168787"/>
            <p14:sldId id="141168788"/>
            <p14:sldId id="141168730"/>
            <p14:sldId id="141168733"/>
            <p14:sldId id="141168775"/>
            <p14:sldId id="141168776"/>
            <p14:sldId id="141168778"/>
            <p14:sldId id="141168774"/>
            <p14:sldId id="141168780"/>
            <p14:sldId id="141168782"/>
            <p14:sldId id="141168784"/>
            <p14:sldId id="1411687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pears, John L., VBABALT\ACAD" initials="SV" lastIdx="2" clrIdx="6">
    <p:extLst>
      <p:ext uri="{19B8F6BF-5375-455C-9EA6-DF929625EA0E}">
        <p15:presenceInfo xmlns:p15="http://schemas.microsoft.com/office/powerpoint/2012/main" userId="S::john.spears@va.gov::98a5b971-67ca-4c69-b077-70c2a67f5fc6" providerId="AD"/>
      </p:ext>
    </p:extLst>
  </p:cmAuthor>
  <p:cmAuthor id="1" name="Kirumba, Janea" initials="KJ" lastIdx="3" clrIdx="0">
    <p:extLst>
      <p:ext uri="{19B8F6BF-5375-455C-9EA6-DF929625EA0E}">
        <p15:presenceInfo xmlns:p15="http://schemas.microsoft.com/office/powerpoint/2012/main" userId="S::Janea.Kirumba@va.gov::61a02549-e202-46e9-bcae-0eea5b19bef0" providerId="AD"/>
      </p:ext>
    </p:extLst>
  </p:cmAuthor>
  <p:cmAuthor id="8" name="Hogan, Kara J. (Trilogy)" initials="H(" lastIdx="22" clrIdx="7">
    <p:extLst>
      <p:ext uri="{19B8F6BF-5375-455C-9EA6-DF929625EA0E}">
        <p15:presenceInfo xmlns:p15="http://schemas.microsoft.com/office/powerpoint/2012/main" userId="S::kara.hogan@va.gov::bc1c0282-f552-492a-9ad4-fb3fece29331" providerId="AD"/>
      </p:ext>
    </p:extLst>
  </p:cmAuthor>
  <p:cmAuthor id="2" name="Shaikh, Juned I. (Trilogy Federal)" initials="SJI(F" lastIdx="8" clrIdx="1">
    <p:extLst>
      <p:ext uri="{19B8F6BF-5375-455C-9EA6-DF929625EA0E}">
        <p15:presenceInfo xmlns:p15="http://schemas.microsoft.com/office/powerpoint/2012/main" userId="S::Juned.Shaikh@va.gov::663906e4-5469-42af-a4ea-302bfb36b485" providerId="AD"/>
      </p:ext>
    </p:extLst>
  </p:cmAuthor>
  <p:cmAuthor id="9" name="Kennell, Jon, VBAVACO" initials="KV" lastIdx="1" clrIdx="8">
    <p:extLst>
      <p:ext uri="{19B8F6BF-5375-455C-9EA6-DF929625EA0E}">
        <p15:presenceInfo xmlns:p15="http://schemas.microsoft.com/office/powerpoint/2012/main" userId="S::jon.kennell@va.gov::9ee34d81-08d8-4999-b62e-6e345aca2e23" providerId="AD"/>
      </p:ext>
    </p:extLst>
  </p:cmAuthor>
  <p:cmAuthor id="3" name="Hauser, Mary,  VBADENV Trng Facility" initials="HMVTF" lastIdx="9" clrIdx="2">
    <p:extLst>
      <p:ext uri="{19B8F6BF-5375-455C-9EA6-DF929625EA0E}">
        <p15:presenceInfo xmlns:p15="http://schemas.microsoft.com/office/powerpoint/2012/main" userId="S::Mary.Hauser@va.gov::66ba4b5f-da03-4eb0-83cd-deaca24de171" providerId="AD"/>
      </p:ext>
    </p:extLst>
  </p:cmAuthor>
  <p:cmAuthor id="10" name="Johnston, Devin  VBAVACO" initials="JV" lastIdx="1" clrIdx="9">
    <p:extLst>
      <p:ext uri="{19B8F6BF-5375-455C-9EA6-DF929625EA0E}">
        <p15:presenceInfo xmlns:p15="http://schemas.microsoft.com/office/powerpoint/2012/main" userId="S::devin.johnston25@va.gov::875e8a38-be21-4166-b57b-e8917adc3fce" providerId="AD"/>
      </p:ext>
    </p:extLst>
  </p:cmAuthor>
  <p:cmAuthor id="4" name="Browne, William T. VBADEN Trng Facility" initials="BWTVTF" lastIdx="25" clrIdx="3">
    <p:extLst>
      <p:ext uri="{19B8F6BF-5375-455C-9EA6-DF929625EA0E}">
        <p15:presenceInfo xmlns:p15="http://schemas.microsoft.com/office/powerpoint/2012/main" userId="S::William.Browne2@va.gov::d9e5b21f-2e92-484f-a6a0-20d2273941e8" providerId="AD"/>
      </p:ext>
    </p:extLst>
  </p:cmAuthor>
  <p:cmAuthor id="11" name="Hill, Alvin, VBAVACO" initials="HAV" lastIdx="7" clrIdx="10">
    <p:extLst>
      <p:ext uri="{19B8F6BF-5375-455C-9EA6-DF929625EA0E}">
        <p15:presenceInfo xmlns:p15="http://schemas.microsoft.com/office/powerpoint/2012/main" userId="S::Alvin.Hill@va.gov::1d3766df-d05e-4fb6-ba3a-4f4fa1a7c1bb" providerId="AD"/>
      </p:ext>
    </p:extLst>
  </p:cmAuthor>
  <p:cmAuthor id="5" name="Robinson-Garth, Crystal, VBAVACO" initials="RCV" lastIdx="16" clrIdx="4">
    <p:extLst>
      <p:ext uri="{19B8F6BF-5375-455C-9EA6-DF929625EA0E}">
        <p15:presenceInfo xmlns:p15="http://schemas.microsoft.com/office/powerpoint/2012/main" userId="S::Crystal.Robinson-Garth@va.gov::fb6f14ed-0203-4345-8a51-b32c0bf2eeeb" providerId="AD"/>
      </p:ext>
    </p:extLst>
  </p:cmAuthor>
  <p:cmAuthor id="6" name="Larson, Rachel, VBADENV Trng Facility" initials="LF" lastIdx="2" clrIdx="5">
    <p:extLst>
      <p:ext uri="{19B8F6BF-5375-455C-9EA6-DF929625EA0E}">
        <p15:presenceInfo xmlns:p15="http://schemas.microsoft.com/office/powerpoint/2012/main" userId="S::rachel.larson@va.gov::48ec0e74-683e-4378-9fc4-bbeb061fa8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6"/>
    <a:srgbClr val="015D87"/>
    <a:srgbClr val="D9EBCD"/>
    <a:srgbClr val="D1E7E2"/>
    <a:srgbClr val="005F8B"/>
    <a:srgbClr val="3E8AA8"/>
    <a:srgbClr val="363739"/>
    <a:srgbClr val="DE7C3A"/>
    <a:srgbClr val="A0887C"/>
    <a:srgbClr val="D25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39" autoAdjust="0"/>
  </p:normalViewPr>
  <p:slideViewPr>
    <p:cSldViewPr snapToGrid="0">
      <p:cViewPr varScale="1">
        <p:scale>
          <a:sx n="89" d="100"/>
          <a:sy n="89" d="100"/>
        </p:scale>
        <p:origin x="22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29511A-A28F-459A-A290-ED0DBAD781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46FEA-86F3-4ACC-A79B-F16DE394D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06D84680-EE4E-44E2-B1A0-778D7C95C20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2A17C-F145-481B-8D95-7ED9B295A7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7FD42-4074-4453-9463-CC3742644B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9C968D50-C941-4488-90C5-50E63B250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1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40BF6123-5584-4859-9232-7C64D48C60BC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460167"/>
            <a:ext cx="5680693" cy="4224494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A263C7BD-EE4B-42E2-A75C-958D06C60C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6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2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64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17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55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34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07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822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777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60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5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2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5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015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885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20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38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3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601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5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44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96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9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83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26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Agenda</a:t>
            </a:r>
            <a:endParaRPr lang="en-US" sz="3600" u="sng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10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5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28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507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07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760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8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33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396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604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7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Click to edit Slide Maser Style</a:t>
            </a:r>
            <a:endParaRPr lang="en-US" sz="3600" u="sng"/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60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656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98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4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7DB53-867C-4DB8-8B7B-A7BDDB5BC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Click to edit Slide Maser Style</a:t>
            </a:r>
            <a:endParaRPr lang="en-US" sz="3600" u="sng"/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56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5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9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4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09" y="6184206"/>
            <a:ext cx="2563091" cy="64170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2" r:id="rId10"/>
    <p:sldLayoutId id="214748369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D316-A095-4798-BA6F-ADC1D3092531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2-3151-427E-8584-F036A8B338EE}" type="datetimeFigureOut">
              <a:rPr lang="en-US" smtClean="0"/>
              <a:t>06/14/2022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1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FTNGQUALOVRST.VBACO@va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hyperlink" Target="mailto:PFPOLPROC.VBACO@v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sz="3600" b="1" dirty="0">
                <a:cs typeface="Calibri"/>
              </a:rPr>
            </a:br>
            <a:endParaRPr lang="en-US" sz="3600" b="1" dirty="0"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899" y="3366547"/>
            <a:ext cx="7696200" cy="10668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Fiduciary Hub IQR Guides</a:t>
            </a:r>
          </a:p>
          <a:p>
            <a:r>
              <a:rPr lang="en-US" sz="3000" b="1" dirty="0">
                <a:solidFill>
                  <a:srgbClr val="002060"/>
                </a:solidFill>
              </a:rPr>
              <a:t>Training</a:t>
            </a:r>
            <a:endParaRPr lang="en-US" sz="3000" b="1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4" descr="dvase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1752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B36975-7381-47AF-95FF-3D77BD3CD872}"/>
              </a:ext>
            </a:extLst>
          </p:cNvPr>
          <p:cNvSpPr txBox="1"/>
          <p:nvPr/>
        </p:nvSpPr>
        <p:spPr>
          <a:xfrm>
            <a:off x="6817385" y="5566577"/>
            <a:ext cx="2326615" cy="5386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       June 13, 2022</a:t>
            </a:r>
          </a:p>
          <a:p>
            <a:r>
              <a:rPr lang="en-US" sz="1300" dirty="0">
                <a:solidFill>
                  <a:srgbClr val="002060"/>
                </a:solidFill>
              </a:rPr>
              <a:t>          Slide Count: 17</a:t>
            </a:r>
            <a:endParaRPr lang="en-US" sz="1600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93717B6-AF50-42D3-AE0C-1CCAB8ED877E}"/>
              </a:ext>
            </a:extLst>
          </p:cNvPr>
          <p:cNvSpPr txBox="1">
            <a:spLocks/>
          </p:cNvSpPr>
          <p:nvPr/>
        </p:nvSpPr>
        <p:spPr>
          <a:xfrm>
            <a:off x="1076324" y="5035782"/>
            <a:ext cx="7343775" cy="800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June 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005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564C9F-3A79-4F09-BFA2-0A31CD4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DE2EDC-6D25-4820-9C0D-2BA6F0ED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Guide Sample - FEIQR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A0EC2FF-4C3E-4500-BAF2-EFEC86472F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4209" y="1062038"/>
            <a:ext cx="3660705" cy="4525963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E728D5-1F30-49B7-89BC-D69FFAA74E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973" y="799733"/>
            <a:ext cx="4143953" cy="525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65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564C9F-3A79-4F09-BFA2-0A31CD4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DE2EDC-6D25-4820-9C0D-2BA6F0ED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Guide Sample - LIEIQR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D068094-64AD-4CA0-BE62-EFABE458A4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44178" y="1033463"/>
            <a:ext cx="3545609" cy="4525963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1CC9D4-10E0-45FD-B397-4D93D0E64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2847" y="909286"/>
            <a:ext cx="4143953" cy="50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687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564C9F-3A79-4F09-BFA2-0A31CD4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DE2EDC-6D25-4820-9C0D-2BA6F0ED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Guide Sample - FSRIQR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A04E765-43E2-4A43-8372-092E576BAD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5850" y="1149351"/>
            <a:ext cx="3740323" cy="4525963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0FE107-EDC8-4CE7-A4F9-C18F731E7C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3794" y="816407"/>
            <a:ext cx="4163006" cy="519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411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24425"/>
          </a:xfrm>
        </p:spPr>
        <p:txBody>
          <a:bodyPr>
            <a:normAutofit fontScale="92500"/>
          </a:bodyPr>
          <a:lstStyle/>
          <a:p>
            <a:r>
              <a:rPr lang="en-US" dirty="0"/>
              <a:t>Based on recommended and approved Claim Transaction Type for all IQRs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Created steps QRT would take when completing task based IQRs</a:t>
            </a:r>
          </a:p>
          <a:p>
            <a:endParaRPr lang="en-US" dirty="0"/>
          </a:p>
          <a:p>
            <a:r>
              <a:rPr lang="en-US" dirty="0"/>
              <a:t>Applicable checklist question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Will be published in updated M21-4, Chapter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by Step Guides</a:t>
            </a:r>
          </a:p>
        </p:txBody>
      </p:sp>
    </p:spTree>
    <p:extLst>
      <p:ext uri="{BB962C8B-B14F-4D97-AF65-F5344CB8AC3E}">
        <p14:creationId xmlns:p14="http://schemas.microsoft.com/office/powerpoint/2010/main" val="1966332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81ACEF-4957-4AA6-A20B-D00EB23A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B40DF5-B380-4CD8-A645-2E04D36B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by Step Guide Sample - FEIQR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72D1F88-E55C-496A-97FC-0007C8D519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5351" y="804497"/>
            <a:ext cx="3281323" cy="4967654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198671-81AC-4A60-A01D-BAA58DCFF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9805" y="804496"/>
            <a:ext cx="3867690" cy="524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444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81ACEF-4957-4AA6-A20B-D00EB23A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B40DF5-B380-4CD8-A645-2E04D36B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by Step Guide Sample - LIEIQR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6839216-C3A2-4C14-B7BA-90D112916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42323" y="990600"/>
            <a:ext cx="3344553" cy="4525963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973715-19EE-4AE1-8299-6B3D83D1A9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3514" y="837838"/>
            <a:ext cx="3858163" cy="51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65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81ACEF-4957-4AA6-A20B-D00EB23A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B40DF5-B380-4CD8-A645-2E04D36B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by Step Guide Sample - FSRIQR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FBD6CD4-B5FE-4D2A-96CB-5BF5EB8996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1243" y="1166017"/>
            <a:ext cx="3306490" cy="4525963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44F544-68B0-42B8-937B-460A95288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818783"/>
            <a:ext cx="3867690" cy="522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Any questions should be directed to your local QRT or the Training, Quality and Oversight mailbox at </a:t>
            </a:r>
            <a:r>
              <a:rPr lang="en-US" dirty="0">
                <a:hlinkClick r:id="rId3"/>
              </a:rPr>
              <a:t>PFTNGQUALOVRST.VBACO@va.gov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For specific Policy &amp; Procedure related questions, email them directly at </a:t>
            </a:r>
            <a:r>
              <a:rPr lang="en-US" dirty="0">
                <a:hlinkClick r:id="rId4"/>
              </a:rPr>
              <a:t>PFPOLPROC.VBACO@va.gov</a:t>
            </a:r>
            <a:endParaRPr lang="en-US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600" dirty="0"/>
              <a:t>TMS # VA 4626874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6A9572-2101-4B02-A13A-3F6C8C12C1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5" y="990600"/>
            <a:ext cx="1700214" cy="12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Reviewer will understand: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FAC recommended changes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purpose for the Review and Step-by-Step Guides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How to use the guides when completing IQRs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19831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24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establish consistency when performing IQRs: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role specific Review Guides and Step by Step Guides created for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Field Examiner IQRs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Fiduciary Service Representative IQRs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Legal Instruments Examiner IQRs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M21-4, Chapter 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348040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244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No recommended changes to IQR checklists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FEIQR (26 claim transaction types)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14 claim transactions FAC recommended removal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3 additional claim transactions removal recommended by workgroup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9 claim transactions remain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LIEIQR (28 claim transaction types)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12 claim transactions FAC recommended removal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1 non-concur by workgroup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17 claim transactions remain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FSRIQR (23 claim transaction types)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No recommended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8928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D101ABD-31C5-43D3-8649-4726CE924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9901" y="990600"/>
            <a:ext cx="6084197" cy="4525963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EBEB94-C68D-46C8-BEE7-953F04F9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BD4947-F193-4A95-BD97-1C18D22DB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 Recommended Changes - FEIQR</a:t>
            </a:r>
          </a:p>
        </p:txBody>
      </p:sp>
    </p:spTree>
    <p:extLst>
      <p:ext uri="{BB962C8B-B14F-4D97-AF65-F5344CB8AC3E}">
        <p14:creationId xmlns:p14="http://schemas.microsoft.com/office/powerpoint/2010/main" val="381558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EBEB94-C68D-46C8-BEE7-953F04F9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BD4947-F193-4A95-BD97-1C18D22DB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 Recommended Changes - LIEIQR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A0EF19E-92F4-411C-A433-1839A545D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6091" y="990600"/>
            <a:ext cx="6091817" cy="4525963"/>
          </a:xfrm>
        </p:spPr>
      </p:pic>
    </p:spTree>
    <p:extLst>
      <p:ext uri="{BB962C8B-B14F-4D97-AF65-F5344CB8AC3E}">
        <p14:creationId xmlns:p14="http://schemas.microsoft.com/office/powerpoint/2010/main" val="29122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EBEB94-C68D-46C8-BEE7-953F04F9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BD4947-F193-4A95-BD97-1C18D22DB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 Recommended Changes - FSRIQR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A254911-FC19-43AB-9DD9-ABB40322E8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8126" y="1205420"/>
            <a:ext cx="7687748" cy="4096322"/>
          </a:xfrm>
        </p:spPr>
      </p:pic>
    </p:spTree>
    <p:extLst>
      <p:ext uri="{BB962C8B-B14F-4D97-AF65-F5344CB8AC3E}">
        <p14:creationId xmlns:p14="http://schemas.microsoft.com/office/powerpoint/2010/main" val="48280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244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Nine hub SMEs participated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Broken out into three position types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3 SMEs work on FEIQRs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3 SMEs work on LIEIQRs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3 SMEs work on FSRIQRs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Created Review Guide and Step by Step Guide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Eight Hub QRT Peer Reviewed Final Products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Action Plan Workgroup</a:t>
            </a:r>
          </a:p>
        </p:txBody>
      </p:sp>
    </p:spTree>
    <p:extLst>
      <p:ext uri="{BB962C8B-B14F-4D97-AF65-F5344CB8AC3E}">
        <p14:creationId xmlns:p14="http://schemas.microsoft.com/office/powerpoint/2010/main" val="144443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1D6F96-11F2-4C29-854F-9C96F30CF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24425"/>
          </a:xfrm>
        </p:spPr>
        <p:txBody>
          <a:bodyPr>
            <a:normAutofit/>
          </a:bodyPr>
          <a:lstStyle/>
          <a:p>
            <a:r>
              <a:rPr lang="en-US" dirty="0"/>
              <a:t>Error descriptor for IQR checklist</a:t>
            </a:r>
          </a:p>
          <a:p>
            <a:r>
              <a:rPr lang="en-US" dirty="0"/>
              <a:t>Created an explanation of error</a:t>
            </a:r>
          </a:p>
          <a:p>
            <a:r>
              <a:rPr lang="en-US" dirty="0"/>
              <a:t>Provided possible manual references </a:t>
            </a:r>
          </a:p>
          <a:p>
            <a:r>
              <a:rPr lang="en-US" dirty="0"/>
              <a:t>Followed style found in M21-4, Chapter 8, Appendix </a:t>
            </a:r>
            <a:r>
              <a:rPr lang="en-US" dirty="0" err="1"/>
              <a:t>A.b.</a:t>
            </a:r>
            <a:r>
              <a:rPr lang="en-US" dirty="0"/>
              <a:t> and </a:t>
            </a:r>
            <a:r>
              <a:rPr lang="en-US" dirty="0" err="1"/>
              <a:t>B.b</a:t>
            </a:r>
            <a:r>
              <a:rPr lang="en-US" dirty="0"/>
              <a:t>.</a:t>
            </a:r>
          </a:p>
          <a:p>
            <a:r>
              <a:rPr lang="en-US" dirty="0"/>
              <a:t>Will be published in updated M21-4, Chapter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C4CCB-D2B9-4C37-9F07-40107A78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451CE-A8CA-4C09-824C-EA70632B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Guides</a:t>
            </a:r>
          </a:p>
        </p:txBody>
      </p:sp>
    </p:spTree>
    <p:extLst>
      <p:ext uri="{BB962C8B-B14F-4D97-AF65-F5344CB8AC3E}">
        <p14:creationId xmlns:p14="http://schemas.microsoft.com/office/powerpoint/2010/main" val="38708791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  <p:tag name="SECTOMILLISECCONVERTED" val="1"/>
  <p:tag name="MMPROD_NEXTUNIQUEID" val="10009"/>
  <p:tag name="MMPROD_UIDATA" val="&lt;database version=&quot;11.0&quot;&gt;&lt;object type=&quot;1&quot; unique_id=&quot;10001&quot;&gt;&lt;object type=&quot;2&quot; unique_id=&quot;79518&quot;&gt;&lt;object type=&quot;3&quot; unique_id=&quot;79519&quot;&gt;&lt;property id=&quot;20148&quot; value=&quot;5&quot;/&gt;&lt;property id=&quot;20300&quot; value=&quot;Slide 1 - &amp;quot; &amp;quot;&quot;/&gt;&lt;property id=&quot;20307&quot; value=&quot;285&quot;/&gt;&lt;/object&gt;&lt;object type=&quot;3&quot; unique_id=&quot;79520&quot;&gt;&lt;property id=&quot;20148&quot; value=&quot;5&quot;/&gt;&lt;property id=&quot;20300&quot; value=&quot;Slide 2 - &amp;quot;CS Training Showcase Agenda&amp;quot;&quot;/&gt;&lt;property id=&quot;20307&quot; value=&quot;1399&quot;/&gt;&lt;/object&gt;&lt;object type=&quot;3&quot; unique_id=&quot;79521&quot;&gt;&lt;property id=&quot;20148&quot; value=&quot;5&quot;/&gt;&lt;property id=&quot;20300&quot; value=&quot;Slide 3 - &amp;quot;Beth Items&amp;quot;&quot;/&gt;&lt;property id=&quot;20307&quot; value=&quot;3319&quot;/&gt;&lt;/object&gt;&lt;object type=&quot;3&quot; unique_id=&quot;79522&quot;&gt;&lt;property id=&quot;20148&quot; value=&quot;5&quot;/&gt;&lt;property id=&quot;20300&quot; value=&quot;Slide 4 - &amp;quot;Current FTE&amp;quot;&quot;/&gt;&lt;property id=&quot;20307&quot; value=&quot;3320&quot;/&gt;&lt;/object&gt;&lt;object type=&quot;3&quot; unique_id=&quot;79523&quot;&gt;&lt;property id=&quot;20148&quot; value=&quot;5&quot;/&gt;&lt;property id=&quot;20300&quot; value=&quot;Slide 5&quot;/&gt;&lt;property id=&quot;20307&quot; value=&quot;3312&quot;/&gt;&lt;/object&gt;&lt;object type=&quot;3&quot; unique_id=&quot;79524&quot;&gt;&lt;property id=&quot;20148&quot; value=&quot;5&quot;/&gt;&lt;property id=&quot;20300&quot; value=&quot;Slide 6&quot;/&gt;&lt;property id=&quot;20307&quot; value=&quot;3435&quot;/&gt;&lt;/object&gt;&lt;object type=&quot;3&quot; unique_id=&quot;79525&quot;&gt;&lt;property id=&quot;20148&quot; value=&quot;5&quot;/&gt;&lt;property id=&quot;20300&quot; value=&quot;Slide 7&quot;/&gt;&lt;property id=&quot;20307&quot; value=&quot;3437&quot;/&gt;&lt;/object&gt;&lt;object type=&quot;3&quot; unique_id=&quot;79526&quot;&gt;&lt;property id=&quot;20148&quot; value=&quot;5&quot;/&gt;&lt;property id=&quot;20300&quot; value=&quot;Slide 8 - &amp;quot;Training Schedule at a Glance&amp;quot;&quot;/&gt;&lt;property id=&quot;20307&quot; value=&quot;3311&quot;/&gt;&lt;/object&gt;&lt;object type=&quot;3&quot; unique_id=&quot;79527&quot;&gt;&lt;property id=&quot;20148&quot; value=&quot;5&quot;/&gt;&lt;property id=&quot;20300&quot; value=&quot;Slide 9&quot;/&gt;&lt;property id=&quot;20307&quot; value=&quot;3438&quot;/&gt;&lt;/object&gt;&lt;object type=&quot;3&quot; unique_id=&quot;79529&quot;&gt;&lt;property id=&quot;20148&quot; value=&quot;5&quot;/&gt;&lt;property id=&quot;20300&quot; value=&quot;Slide 10 - &amp;quot;CBTS Short-Term Project Plans&amp;quot;&quot;/&gt;&lt;property id=&quot;20307&quot; value=&quot;3421&quot;/&gt;&lt;/object&gt;&lt;object type=&quot;3&quot; unique_id=&quot;79530&quot;&gt;&lt;property id=&quot;20148&quot; value=&quot;5&quot;/&gt;&lt;property id=&quot;20300&quot; value=&quot;Slide 11&quot;/&gt;&lt;property id=&quot;20307&quot; value=&quot;3439&quot;/&gt;&lt;/object&gt;&lt;object type=&quot;3&quot; unique_id=&quot;79531&quot;&gt;&lt;property id=&quot;20148&quot; value=&quot;5&quot;/&gt;&lt;property id=&quot;20300&quot; value=&quot;Slide 13 - &amp;quot;Curriculum Management Process&amp;quot;&quot;/&gt;&lt;property id=&quot;20307&quot; value=&quot;3432&quot;/&gt;&lt;/object&gt;&lt;object type=&quot;3&quot; unique_id=&quot;79535&quot;&gt;&lt;property id=&quot;20148&quot; value=&quot;5&quot;/&gt;&lt;property id=&quot;20300&quot; value=&quot;Slide 15&quot;/&gt;&lt;property id=&quot;20307&quot; value=&quot;3440&quot;/&gt;&lt;/object&gt;&lt;object type=&quot;3&quot; unique_id=&quot;79536&quot;&gt;&lt;property id=&quot;20148&quot; value=&quot;5&quot;/&gt;&lt;property id=&quot;20300&quot; value=&quot;Slide 16 - &amp;quot;WARTAC FY21 Updates&amp;quot;&quot;/&gt;&lt;property id=&quot;20307&quot; value=&quot;3289&quot;/&gt;&lt;/object&gt;&lt;object type=&quot;3&quot; unique_id=&quot;79537&quot;&gt;&lt;property id=&quot;20148&quot; value=&quot;5&quot;/&gt;&lt;property id=&quot;20300&quot; value=&quot;Slide 17&quot;/&gt;&lt;property id=&quot;20307&quot; value=&quot;3441&quot;/&gt;&lt;/object&gt;&lt;object type=&quot;3&quot; unique_id=&quot;79538&quot;&gt;&lt;property id=&quot;20148&quot; value=&quot;5&quot;/&gt;&lt;property id=&quot;20300&quot; value=&quot;Slide 18 - &amp;quot;BWN Nehmer (BWN-N) Update&amp;quot;&quot;/&gt;&lt;property id=&quot;20307&quot; value=&quot;3446&quot;/&gt;&lt;/object&gt;&lt;object type=&quot;3&quot; unique_id=&quot;79539&quot;&gt;&lt;property id=&quot;20148&quot; value=&quot;5&quot;/&gt;&lt;property id=&quot;20300&quot; value=&quot;Slide 19&quot;/&gt;&lt;property id=&quot;20307&quot; value=&quot;3443&quot;/&gt;&lt;/object&gt;&lt;object type=&quot;3&quot; unique_id=&quot;79540&quot;&gt;&lt;property id=&quot;20148&quot; value=&quot;5&quot;/&gt;&lt;property id=&quot;20300&quot; value=&quot;Slide 20 - &amp;quot;VSR VIP Updates&amp;quot;&quot;/&gt;&lt;property id=&quot;20307&quot; value=&quot;3309&quot;/&gt;&lt;/object&gt;&lt;object type=&quot;3&quot; unique_id=&quot;79541&quot;&gt;&lt;property id=&quot;20148&quot; value=&quot;5&quot;/&gt;&lt;property id=&quot;20300&quot; value=&quot;Slide 21&quot;/&gt;&lt;property id=&quot;20307&quot; value=&quot;3444&quot;/&gt;&lt;/object&gt;&lt;object type=&quot;3&quot; unique_id=&quot;79542&quot;&gt;&lt;property id=&quot;20148&quot; value=&quot;5&quot;/&gt;&lt;property id=&quot;20300&quot; value=&quot;Slide 22 - &amp;quot;RVSR VIP Updates&amp;quot;&quot;/&gt;&lt;property id=&quot;20307&quot; value=&quot;3317&quot;/&gt;&lt;/object&gt;&lt;object type=&quot;3&quot; unique_id=&quot;79543&quot;&gt;&lt;property id=&quot;20148&quot; value=&quot;5&quot;/&gt;&lt;property id=&quot;20300&quot; value=&quot;Slide 23&quot;/&gt;&lt;property id=&quot;20307&quot; value=&quot;3445&quot;/&gt;&lt;/object&gt;&lt;object type=&quot;3&quot; unique_id=&quot;79544&quot;&gt;&lt;property id=&quot;20148&quot; value=&quot;5&quot;/&gt;&lt;property id=&quot;20300&quot; value=&quot;Slide 24 - &amp;quot;VIP PIO Deliverable: Dynamic IWT&amp;quot;&quot;/&gt;&lt;property id=&quot;20307&quot; value=&quot;3291&quot;/&gt;&lt;/object&gt;&lt;object type=&quot;3&quot; unique_id=&quot;79545&quot;&gt;&lt;property id=&quot;20148&quot; value=&quot;5&quot;/&gt;&lt;property id=&quot;20300&quot; value=&quot;Slide 25 - &amp;quot;We Appreciate Your Time!&amp;quot;&quot;/&gt;&lt;property id=&quot;20307&quot; value=&quot;1375&quot;/&gt;&lt;/object&gt;&lt;object type=&quot;3&quot; unique_id=&quot;79661&quot;&gt;&lt;property id=&quot;20148&quot; value=&quot;5&quot;/&gt;&lt;property id=&quot;20300&quot; value=&quot;Slide 12&quot;/&gt;&lt;property id=&quot;20307&quot; value=&quot;305&quot;/&gt;&lt;/object&gt;&lt;object type=&quot;3&quot; unique_id=&quot;79662&quot;&gt;&lt;property id=&quot;20148&quot; value=&quot;5&quot;/&gt;&lt;property id=&quot;20300&quot; value=&quot;Slide 14&quot;/&gt;&lt;property id=&quot;20307&quot; value=&quot;141168487&quot;/&gt;&lt;/object&gt;&lt;/object&gt;&lt;object type=&quot;8&quot; unique_id=&quot;79574&quot;&gt;&lt;/object&gt;&lt;/object&gt;&lt;/databas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923D1240BBCF408F6C8CC0E62AB046" ma:contentTypeVersion="2" ma:contentTypeDescription="Create a new document." ma:contentTypeScope="" ma:versionID="c250a154fef69380151154da5a062cdc">
  <xsd:schema xmlns:xsd="http://www.w3.org/2001/XMLSchema" xmlns:xs="http://www.w3.org/2001/XMLSchema" xmlns:p="http://schemas.microsoft.com/office/2006/metadata/properties" xmlns:ns2="5eec8a67-dffb-4757-bfb8-cdf37c35c411" targetNamespace="http://schemas.microsoft.com/office/2006/metadata/properties" ma:root="true" ma:fieldsID="f357f67f7daf52e6a178f5011495bf2e" ns2:_="">
    <xsd:import namespace="5eec8a67-dffb-4757-bfb8-cdf37c35c4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c8a67-dffb-4757-bfb8-cdf37c35c4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7E13EE-D379-4326-AF37-35C468E25F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ec8a67-dffb-4757-bfb8-cdf37c35c4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41FB5B-AAB7-43F8-BCFB-F0AC22CB14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93FA49-FC48-493C-94A2-B5BE0B839CF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5eec8a67-dffb-4757-bfb8-cdf37c35c411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420</Words>
  <Application>Microsoft Office PowerPoint</Application>
  <PresentationFormat>On-screen Show (4:3)</PresentationFormat>
  <Paragraphs>128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Myriad Pro</vt:lpstr>
      <vt:lpstr>Wingdings</vt:lpstr>
      <vt:lpstr>10_Office Theme</vt:lpstr>
      <vt:lpstr>1_Custom Design</vt:lpstr>
      <vt:lpstr>Custom Design</vt:lpstr>
      <vt:lpstr> </vt:lpstr>
      <vt:lpstr>Objectives</vt:lpstr>
      <vt:lpstr>Purpose</vt:lpstr>
      <vt:lpstr>FAC Recommendations</vt:lpstr>
      <vt:lpstr>FAC Recommended Changes - FEIQR</vt:lpstr>
      <vt:lpstr>FAC Recommended Changes - LIEIQR</vt:lpstr>
      <vt:lpstr>FAC Recommended Changes - FSRIQR</vt:lpstr>
      <vt:lpstr>Quality Action Plan Workgroup</vt:lpstr>
      <vt:lpstr>Review Guides</vt:lpstr>
      <vt:lpstr>Review Guide Sample - FEIQR</vt:lpstr>
      <vt:lpstr>Review Guide Sample - LIEIQR</vt:lpstr>
      <vt:lpstr>Review Guide Sample - FSRIQR</vt:lpstr>
      <vt:lpstr>Step by Step Guides</vt:lpstr>
      <vt:lpstr>Step by Step Guide Sample - FEIQR</vt:lpstr>
      <vt:lpstr>Step by Step Guide Sample - LIEIQR</vt:lpstr>
      <vt:lpstr>Step by Step Guide Sample - FSRIQR</vt:lpstr>
      <vt:lpstr>Questions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Showcase</dc:title>
  <dc:creator>Department of Veterans Affairs</dc:creator>
  <cp:lastModifiedBy>Mattos, Hector L., VBAVACO</cp:lastModifiedBy>
  <cp:revision>157</cp:revision>
  <cp:lastPrinted>2020-06-23T12:50:37Z</cp:lastPrinted>
  <dcterms:created xsi:type="dcterms:W3CDTF">2017-12-21T16:13:31Z</dcterms:created>
  <dcterms:modified xsi:type="dcterms:W3CDTF">2022-06-14T15:29:54Z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0x010100C3923D1240BBCF408F6C8CC0E62AB046</vt:lpwstr>
  </property>
  <property fmtid="{D5CDD505-2E9C-101B-9397-08002B2CF9AE}" pid="3" name="ArticulateGUID">
    <vt:lpwstr>FC17A03F-88A9-455E-BB73-4C043DBA4F0E</vt:lpwstr>
  </property>
  <property fmtid="{D5CDD505-2E9C-101B-9397-08002B2CF9AE}" pid="4" name="ArticulatePath">
    <vt:lpwstr>213 Training Showcase</vt:lpwstr>
  </property>
</Properties>
</file>