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317" r:id="rId3"/>
    <p:sldId id="318" r:id="rId4"/>
    <p:sldId id="321" r:id="rId5"/>
    <p:sldId id="322" r:id="rId6"/>
    <p:sldId id="31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65201" autoAdjust="0"/>
  </p:normalViewPr>
  <p:slideViewPr>
    <p:cSldViewPr>
      <p:cViewPr varScale="1">
        <p:scale>
          <a:sx n="72" d="100"/>
          <a:sy n="72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/>
      <dgm:spPr/>
      <dgm:t>
        <a:bodyPr/>
        <a:lstStyle/>
        <a:p>
          <a:r>
            <a:rPr lang="en-US" dirty="0"/>
            <a:t>Work Item 570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/>
      <dgm:spPr/>
      <dgm:t>
        <a:bodyPr/>
        <a:lstStyle/>
        <a:p>
          <a:r>
            <a:rPr lang="en-US" dirty="0"/>
            <a:t>EP290-FID-Misuse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6765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4682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 custT="1"/>
      <dgm:spPr/>
      <dgm:t>
        <a:bodyPr/>
        <a:lstStyle/>
        <a:p>
          <a:r>
            <a:rPr lang="en-US" sz="5400" dirty="0"/>
            <a:t>BFFS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 custT="1"/>
      <dgm:spPr/>
      <dgm:t>
        <a:bodyPr/>
        <a:lstStyle/>
        <a:p>
          <a:r>
            <a:rPr lang="en-US" sz="5400" dirty="0"/>
            <a:t>VBMS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8254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6090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4734" y="0"/>
          <a:ext cx="3227605" cy="1295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Work Item 570</a:t>
          </a:r>
        </a:p>
      </dsp:txBody>
      <dsp:txXfrm>
        <a:off x="42675" y="37941"/>
        <a:ext cx="3151723" cy="1219517"/>
      </dsp:txXfrm>
    </dsp:sp>
    <dsp:sp modelId="{7E5FFCAA-CD10-4F0E-8ACB-142AD3A3572E}">
      <dsp:nvSpPr>
        <dsp:cNvPr id="0" name=""/>
        <dsp:cNvSpPr/>
      </dsp:nvSpPr>
      <dsp:spPr>
        <a:xfrm>
          <a:off x="3555100" y="247476"/>
          <a:ext cx="684252" cy="8004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3555100" y="407565"/>
        <a:ext cx="478976" cy="480268"/>
      </dsp:txXfrm>
    </dsp:sp>
    <dsp:sp modelId="{4CE85720-660A-4D61-B6D6-33E6CDD1EC67}">
      <dsp:nvSpPr>
        <dsp:cNvPr id="0" name=""/>
        <dsp:cNvSpPr/>
      </dsp:nvSpPr>
      <dsp:spPr>
        <a:xfrm>
          <a:off x="4523382" y="-9966"/>
          <a:ext cx="3701482" cy="1315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EP290-FID-Misuse</a:t>
          </a:r>
        </a:p>
      </dsp:txBody>
      <dsp:txXfrm>
        <a:off x="4561907" y="28559"/>
        <a:ext cx="3624432" cy="1238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7713" y="0"/>
          <a:ext cx="3207533" cy="1295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BFFS</a:t>
          </a:r>
        </a:p>
      </dsp:txBody>
      <dsp:txXfrm>
        <a:off x="45654" y="37941"/>
        <a:ext cx="3131651" cy="1219517"/>
      </dsp:txXfrm>
    </dsp:sp>
    <dsp:sp modelId="{7E5FFCAA-CD10-4F0E-8ACB-142AD3A3572E}">
      <dsp:nvSpPr>
        <dsp:cNvPr id="0" name=""/>
        <dsp:cNvSpPr/>
      </dsp:nvSpPr>
      <dsp:spPr>
        <a:xfrm>
          <a:off x="3536000" y="249965"/>
          <a:ext cx="679997" cy="795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536000" y="409059"/>
        <a:ext cx="475998" cy="477280"/>
      </dsp:txXfrm>
    </dsp:sp>
    <dsp:sp modelId="{4CE85720-660A-4D61-B6D6-33E6CDD1EC67}">
      <dsp:nvSpPr>
        <dsp:cNvPr id="0" name=""/>
        <dsp:cNvSpPr/>
      </dsp:nvSpPr>
      <dsp:spPr>
        <a:xfrm>
          <a:off x="4498260" y="0"/>
          <a:ext cx="3723625" cy="1295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VBMS</a:t>
          </a:r>
        </a:p>
      </dsp:txBody>
      <dsp:txXfrm>
        <a:off x="4536201" y="37941"/>
        <a:ext cx="3647743" cy="1219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73F2-AC38-4C03-8E5C-2CFF03455D9E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0390-A3B2-46B9-9773-DB13838A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Course Description:</a:t>
            </a:r>
          </a:p>
          <a:p>
            <a:endParaRPr lang="en-US" dirty="0"/>
          </a:p>
          <a:p>
            <a:r>
              <a:rPr lang="en-US" dirty="0"/>
              <a:t>This course teaches learners to….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</a:p>
          <a:p>
            <a:endParaRPr lang="en-US" u="sng" dirty="0"/>
          </a:p>
          <a:p>
            <a:r>
              <a:rPr lang="en-US" dirty="0"/>
              <a:t>At the</a:t>
            </a:r>
            <a:r>
              <a:rPr lang="en-US" baseline="0" dirty="0"/>
              <a:t> end of this lesson, given the training and references, the learner will be able to do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  <a:endParaRPr lang="en-US" u="none" dirty="0"/>
          </a:p>
          <a:p>
            <a:endParaRPr lang="en-US" u="sng" dirty="0"/>
          </a:p>
          <a:p>
            <a:r>
              <a:rPr lang="en-US" dirty="0"/>
              <a:t>These</a:t>
            </a:r>
            <a:r>
              <a:rPr lang="en-US" baseline="0" dirty="0"/>
              <a:t> are the relevant references pertaining to this course: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7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50">
              <a:defRPr/>
            </a:pPr>
            <a:r>
              <a:rPr lang="en-US" u="sng" dirty="0"/>
              <a:t>Instructor Notes:</a:t>
            </a:r>
            <a:endParaRPr lang="en-US" u="none" dirty="0"/>
          </a:p>
          <a:p>
            <a:pPr marL="0" lvl="1" defTabSz="914350">
              <a:defRPr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ECF49-2165-4CE7-B39E-10D80CF3C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1981200"/>
            <a:ext cx="9144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064950"/>
            <a:ext cx="102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P&amp;F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4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5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Misuse Process in VBMS-Fid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and Fiduciary Service</a:t>
            </a:r>
          </a:p>
          <a:p>
            <a:r>
              <a:rPr lang="en-US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7097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key changes</a:t>
            </a:r>
          </a:p>
          <a:p>
            <a:r>
              <a:rPr lang="en-US" dirty="0"/>
              <a:t>Demonstrate misuse process in VBMS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VBMS Fiduciary Training Guide</a:t>
            </a:r>
          </a:p>
          <a:p>
            <a:r>
              <a:rPr lang="en-US" dirty="0"/>
              <a:t>VBMS Fiduciary User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785A-0A66-4A9D-99F2-A51B32CE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46542C-435D-4D2D-94BC-5EF62542B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786147"/>
              </p:ext>
            </p:extLst>
          </p:nvPr>
        </p:nvGraphicFramePr>
        <p:xfrm>
          <a:off x="595745" y="3971926"/>
          <a:ext cx="82296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8EBC8-0DB0-41E7-929F-70B0569B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CC09ECA7-3A69-4644-B6BF-1E3DF78410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1581"/>
              </p:ext>
            </p:extLst>
          </p:nvPr>
        </p:nvGraphicFramePr>
        <p:xfrm>
          <a:off x="595745" y="2133601"/>
          <a:ext cx="82296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801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CE54-CC72-41B5-8949-2418F358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pic>
        <p:nvPicPr>
          <p:cNvPr id="6" name="Content Placeholder 5" descr="Monitor">
            <a:extLst>
              <a:ext uri="{FF2B5EF4-FFF2-40B4-BE49-F238E27FC236}">
                <a16:creationId xmlns:a16="http://schemas.microsoft.com/office/drawing/2014/main" id="{1CBAB493-F202-4BE6-89C6-7B6C36A6B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8400" y="1417638"/>
            <a:ext cx="4267200" cy="4267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6D7C3-5517-4AE5-A78D-34EBB91A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31. </a:t>
            </a:r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924800" y="62484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CAPGLAUD\AppData\Local\Microsoft\Windows\Temporary Internet Files\Content.IE5\PRYJZ112\Questionmark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" y="1600200"/>
            <a:ext cx="36207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843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 of Train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317&quot;/&gt;&lt;/object&gt;&lt;object type=&quot;3&quot; unique_id=&quot;10005&quot;&gt;&lt;property id=&quot;20148&quot; value=&quot;5&quot;/&gt;&lt;property id=&quot;20300&quot; value=&quot;Slide 3 - &amp;quot;References&amp;quot;&quot;/&gt;&lt;property id=&quot;20307&quot; value=&quot;318&quot;/&gt;&lt;/object&gt;&lt;object type=&quot;3&quot; unique_id=&quot;10006&quot;&gt;&lt;property id=&quot;20148&quot; value=&quot;5&quot;/&gt;&lt;property id=&quot;20300&quot; value=&quot;Slide 4 - &amp;quot;Content&amp;quot;&quot;/&gt;&lt;property id=&quot;20307&quot; value=&quot;319&quot;/&gt;&lt;/object&gt;&lt;object type=&quot;3&quot; unique_id=&quot;10007&quot;&gt;&lt;property id=&quot;20148&quot; value=&quot;5&quot;/&gt;&lt;property id=&quot;20300&quot; value=&quot;Slide 5 - &amp;quot;31. Questions?&amp;quot;&quot;/&gt;&lt;property id=&quot;20307&quot; value=&quot;314&quot;/&gt;&lt;/object&gt;&lt;object type=&quot;3&quot; unique_id=&quot;10008&quot;&gt;&lt;property id=&quot;20148&quot; value=&quot;5&quot;/&gt;&lt;property id=&quot;20300&quot; value=&quot;Slide 6 - &amp;quot;TMS Survey and Assessment&amp;quot;&quot;/&gt;&lt;property id=&quot;20307&quot; value=&quot;320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F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PFS Template</Template>
  <TotalTime>425</TotalTime>
  <Words>100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Schoolbook</vt:lpstr>
      <vt:lpstr>PFS Template</vt:lpstr>
      <vt:lpstr>Misuse Process in VBMS-Fid</vt:lpstr>
      <vt:lpstr>Objectives</vt:lpstr>
      <vt:lpstr>References</vt:lpstr>
      <vt:lpstr>Key Changes</vt:lpstr>
      <vt:lpstr>Demonstration</vt:lpstr>
      <vt:lpstr>31. Questions?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VBMS Demo and Manual Updates Training - Misuse PowerPoint Presentation</dc:title>
  <dc:subject>FSR, LIE, QRT</dc:subject>
  <dc:creator>Department of Veterans Affairs, Veterans Benefits Administration, Fiduciary Service, STAFF</dc:creator>
  <cp:lastModifiedBy>Kathy Poole</cp:lastModifiedBy>
  <cp:revision>48</cp:revision>
  <dcterms:created xsi:type="dcterms:W3CDTF">2016-10-13T19:12:55Z</dcterms:created>
  <dcterms:modified xsi:type="dcterms:W3CDTF">2020-11-06T19:50:49Z</dcterms:modified>
  <cp:category> 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