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317" r:id="rId3"/>
    <p:sldId id="318" r:id="rId4"/>
    <p:sldId id="321" r:id="rId5"/>
    <p:sldId id="322" r:id="rId6"/>
    <p:sldId id="314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65201" autoAdjust="0"/>
  </p:normalViewPr>
  <p:slideViewPr>
    <p:cSldViewPr>
      <p:cViewPr varScale="1">
        <p:scale>
          <a:sx n="72" d="100"/>
          <a:sy n="72" d="100"/>
        </p:scale>
        <p:origin x="18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2F4542-1378-4AE2-A0FE-25B9EA9593BD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34F6265-8246-40DF-8FEE-94972A67B5BA}">
      <dgm:prSet phldrT="[Text]"/>
      <dgm:spPr/>
      <dgm:t>
        <a:bodyPr/>
        <a:lstStyle/>
        <a:p>
          <a:r>
            <a:rPr lang="en-US" dirty="0"/>
            <a:t>Work Item 570</a:t>
          </a:r>
        </a:p>
      </dgm:t>
    </dgm:pt>
    <dgm:pt modelId="{F9FA2157-5C66-4639-ABEC-40777A9419F6}" type="parTrans" cxnId="{1AF15651-E6E6-40ED-A916-1B240A3A63BD}">
      <dgm:prSet/>
      <dgm:spPr/>
      <dgm:t>
        <a:bodyPr/>
        <a:lstStyle/>
        <a:p>
          <a:endParaRPr lang="en-US"/>
        </a:p>
      </dgm:t>
    </dgm:pt>
    <dgm:pt modelId="{ABC89870-5D08-43D8-8C6C-2B9C87E766AD}" type="sibTrans" cxnId="{1AF15651-E6E6-40ED-A916-1B240A3A63BD}">
      <dgm:prSet/>
      <dgm:spPr/>
      <dgm:t>
        <a:bodyPr/>
        <a:lstStyle/>
        <a:p>
          <a:endParaRPr lang="en-US"/>
        </a:p>
      </dgm:t>
    </dgm:pt>
    <dgm:pt modelId="{B94840EB-AE7F-4299-97E5-7ED35D09E978}">
      <dgm:prSet phldrT="[Text]"/>
      <dgm:spPr/>
      <dgm:t>
        <a:bodyPr/>
        <a:lstStyle/>
        <a:p>
          <a:r>
            <a:rPr lang="en-US" dirty="0"/>
            <a:t>EP290-FID-Misuse</a:t>
          </a:r>
        </a:p>
      </dgm:t>
    </dgm:pt>
    <dgm:pt modelId="{724707B3-44F9-44BA-B45E-72C9BF576400}" type="parTrans" cxnId="{3C59C690-78F4-43C9-B0AD-E977D071B7F9}">
      <dgm:prSet/>
      <dgm:spPr/>
      <dgm:t>
        <a:bodyPr/>
        <a:lstStyle/>
        <a:p>
          <a:endParaRPr lang="en-US"/>
        </a:p>
      </dgm:t>
    </dgm:pt>
    <dgm:pt modelId="{B8AC52BE-7B20-4374-910A-594DF24F7AF7}" type="sibTrans" cxnId="{3C59C690-78F4-43C9-B0AD-E977D071B7F9}">
      <dgm:prSet/>
      <dgm:spPr/>
      <dgm:t>
        <a:bodyPr/>
        <a:lstStyle/>
        <a:p>
          <a:endParaRPr lang="en-US"/>
        </a:p>
      </dgm:t>
    </dgm:pt>
    <dgm:pt modelId="{4E6E801F-D821-4B28-AA16-9A8437552B5C}" type="pres">
      <dgm:prSet presAssocID="{1E2F4542-1378-4AE2-A0FE-25B9EA9593BD}" presName="Name0" presStyleCnt="0">
        <dgm:presLayoutVars>
          <dgm:dir/>
          <dgm:resizeHandles val="exact"/>
        </dgm:presLayoutVars>
      </dgm:prSet>
      <dgm:spPr/>
    </dgm:pt>
    <dgm:pt modelId="{6243D30B-8E5A-4DE5-81B8-BF9988AEDD76}" type="pres">
      <dgm:prSet presAssocID="{834F6265-8246-40DF-8FEE-94972A67B5BA}" presName="node" presStyleLbl="node1" presStyleIdx="0" presStyleCnt="2" custScaleY="96765">
        <dgm:presLayoutVars>
          <dgm:bulletEnabled val="1"/>
        </dgm:presLayoutVars>
      </dgm:prSet>
      <dgm:spPr/>
    </dgm:pt>
    <dgm:pt modelId="{7E5FFCAA-CD10-4F0E-8ACB-142AD3A3572E}" type="pres">
      <dgm:prSet presAssocID="{ABC89870-5D08-43D8-8C6C-2B9C87E766AD}" presName="sibTrans" presStyleLbl="sibTrans2D1" presStyleIdx="0" presStyleCnt="1"/>
      <dgm:spPr/>
    </dgm:pt>
    <dgm:pt modelId="{212DEFB5-3F3C-4E0B-949D-9D4BA7ADAAA9}" type="pres">
      <dgm:prSet presAssocID="{ABC89870-5D08-43D8-8C6C-2B9C87E766AD}" presName="connectorText" presStyleLbl="sibTrans2D1" presStyleIdx="0" presStyleCnt="1"/>
      <dgm:spPr/>
    </dgm:pt>
    <dgm:pt modelId="{4CE85720-660A-4D61-B6D6-33E6CDD1EC67}" type="pres">
      <dgm:prSet presAssocID="{B94840EB-AE7F-4299-97E5-7ED35D09E978}" presName="node" presStyleLbl="node1" presStyleIdx="1" presStyleCnt="2" custScaleX="114682" custScaleY="98254">
        <dgm:presLayoutVars>
          <dgm:bulletEnabled val="1"/>
        </dgm:presLayoutVars>
      </dgm:prSet>
      <dgm:spPr/>
    </dgm:pt>
  </dgm:ptLst>
  <dgm:cxnLst>
    <dgm:cxn modelId="{78FB4401-DDDD-430C-B0BB-20C0C0EEE046}" type="presOf" srcId="{ABC89870-5D08-43D8-8C6C-2B9C87E766AD}" destId="{212DEFB5-3F3C-4E0B-949D-9D4BA7ADAAA9}" srcOrd="1" destOrd="0" presId="urn:microsoft.com/office/officeart/2005/8/layout/process1"/>
    <dgm:cxn modelId="{2C79F046-5866-4E00-9C4E-6623EC6B9056}" type="presOf" srcId="{ABC89870-5D08-43D8-8C6C-2B9C87E766AD}" destId="{7E5FFCAA-CD10-4F0E-8ACB-142AD3A3572E}" srcOrd="0" destOrd="0" presId="urn:microsoft.com/office/officeart/2005/8/layout/process1"/>
    <dgm:cxn modelId="{1AF15651-E6E6-40ED-A916-1B240A3A63BD}" srcId="{1E2F4542-1378-4AE2-A0FE-25B9EA9593BD}" destId="{834F6265-8246-40DF-8FEE-94972A67B5BA}" srcOrd="0" destOrd="0" parTransId="{F9FA2157-5C66-4639-ABEC-40777A9419F6}" sibTransId="{ABC89870-5D08-43D8-8C6C-2B9C87E766AD}"/>
    <dgm:cxn modelId="{F6E51C7D-7ED1-422F-B38C-A6FB9E17DBAD}" type="presOf" srcId="{1E2F4542-1378-4AE2-A0FE-25B9EA9593BD}" destId="{4E6E801F-D821-4B28-AA16-9A8437552B5C}" srcOrd="0" destOrd="0" presId="urn:microsoft.com/office/officeart/2005/8/layout/process1"/>
    <dgm:cxn modelId="{3C59C690-78F4-43C9-B0AD-E977D071B7F9}" srcId="{1E2F4542-1378-4AE2-A0FE-25B9EA9593BD}" destId="{B94840EB-AE7F-4299-97E5-7ED35D09E978}" srcOrd="1" destOrd="0" parTransId="{724707B3-44F9-44BA-B45E-72C9BF576400}" sibTransId="{B8AC52BE-7B20-4374-910A-594DF24F7AF7}"/>
    <dgm:cxn modelId="{3C8B53C5-5B72-4410-9B8D-39F731C22BA7}" type="presOf" srcId="{B94840EB-AE7F-4299-97E5-7ED35D09E978}" destId="{4CE85720-660A-4D61-B6D6-33E6CDD1EC67}" srcOrd="0" destOrd="0" presId="urn:microsoft.com/office/officeart/2005/8/layout/process1"/>
    <dgm:cxn modelId="{3044C8D9-616F-4643-88B9-A4ADC8A11BCF}" type="presOf" srcId="{834F6265-8246-40DF-8FEE-94972A67B5BA}" destId="{6243D30B-8E5A-4DE5-81B8-BF9988AEDD76}" srcOrd="0" destOrd="0" presId="urn:microsoft.com/office/officeart/2005/8/layout/process1"/>
    <dgm:cxn modelId="{BF95EB72-885D-4C32-B867-B947B1D6EF13}" type="presParOf" srcId="{4E6E801F-D821-4B28-AA16-9A8437552B5C}" destId="{6243D30B-8E5A-4DE5-81B8-BF9988AEDD76}" srcOrd="0" destOrd="0" presId="urn:microsoft.com/office/officeart/2005/8/layout/process1"/>
    <dgm:cxn modelId="{6EC769F6-7EF7-42E1-AF5A-CCD328A763F7}" type="presParOf" srcId="{4E6E801F-D821-4B28-AA16-9A8437552B5C}" destId="{7E5FFCAA-CD10-4F0E-8ACB-142AD3A3572E}" srcOrd="1" destOrd="0" presId="urn:microsoft.com/office/officeart/2005/8/layout/process1"/>
    <dgm:cxn modelId="{1A03BC18-8DF1-44AC-9D5F-D481C3CAAFF1}" type="presParOf" srcId="{7E5FFCAA-CD10-4F0E-8ACB-142AD3A3572E}" destId="{212DEFB5-3F3C-4E0B-949D-9D4BA7ADAAA9}" srcOrd="0" destOrd="0" presId="urn:microsoft.com/office/officeart/2005/8/layout/process1"/>
    <dgm:cxn modelId="{8A5BC150-F566-4B0E-94A5-AA852DD7861D}" type="presParOf" srcId="{4E6E801F-D821-4B28-AA16-9A8437552B5C}" destId="{4CE85720-660A-4D61-B6D6-33E6CDD1EC6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2F4542-1378-4AE2-A0FE-25B9EA9593BD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34F6265-8246-40DF-8FEE-94972A67B5BA}">
      <dgm:prSet phldrT="[Text]" custT="1"/>
      <dgm:spPr/>
      <dgm:t>
        <a:bodyPr/>
        <a:lstStyle/>
        <a:p>
          <a:r>
            <a:rPr lang="en-US" sz="5400" dirty="0"/>
            <a:t>BFFS</a:t>
          </a:r>
        </a:p>
      </dgm:t>
    </dgm:pt>
    <dgm:pt modelId="{F9FA2157-5C66-4639-ABEC-40777A9419F6}" type="parTrans" cxnId="{1AF15651-E6E6-40ED-A916-1B240A3A63BD}">
      <dgm:prSet/>
      <dgm:spPr/>
      <dgm:t>
        <a:bodyPr/>
        <a:lstStyle/>
        <a:p>
          <a:endParaRPr lang="en-US"/>
        </a:p>
      </dgm:t>
    </dgm:pt>
    <dgm:pt modelId="{ABC89870-5D08-43D8-8C6C-2B9C87E766AD}" type="sibTrans" cxnId="{1AF15651-E6E6-40ED-A916-1B240A3A63BD}">
      <dgm:prSet/>
      <dgm:spPr/>
      <dgm:t>
        <a:bodyPr/>
        <a:lstStyle/>
        <a:p>
          <a:endParaRPr lang="en-US"/>
        </a:p>
      </dgm:t>
    </dgm:pt>
    <dgm:pt modelId="{B94840EB-AE7F-4299-97E5-7ED35D09E978}">
      <dgm:prSet phldrT="[Text]" custT="1"/>
      <dgm:spPr/>
      <dgm:t>
        <a:bodyPr/>
        <a:lstStyle/>
        <a:p>
          <a:r>
            <a:rPr lang="en-US" sz="5400" dirty="0"/>
            <a:t>VBMS</a:t>
          </a:r>
        </a:p>
      </dgm:t>
    </dgm:pt>
    <dgm:pt modelId="{724707B3-44F9-44BA-B45E-72C9BF576400}" type="parTrans" cxnId="{3C59C690-78F4-43C9-B0AD-E977D071B7F9}">
      <dgm:prSet/>
      <dgm:spPr/>
      <dgm:t>
        <a:bodyPr/>
        <a:lstStyle/>
        <a:p>
          <a:endParaRPr lang="en-US"/>
        </a:p>
      </dgm:t>
    </dgm:pt>
    <dgm:pt modelId="{B8AC52BE-7B20-4374-910A-594DF24F7AF7}" type="sibTrans" cxnId="{3C59C690-78F4-43C9-B0AD-E977D071B7F9}">
      <dgm:prSet/>
      <dgm:spPr/>
      <dgm:t>
        <a:bodyPr/>
        <a:lstStyle/>
        <a:p>
          <a:endParaRPr lang="en-US"/>
        </a:p>
      </dgm:t>
    </dgm:pt>
    <dgm:pt modelId="{4E6E801F-D821-4B28-AA16-9A8437552B5C}" type="pres">
      <dgm:prSet presAssocID="{1E2F4542-1378-4AE2-A0FE-25B9EA9593BD}" presName="Name0" presStyleCnt="0">
        <dgm:presLayoutVars>
          <dgm:dir/>
          <dgm:resizeHandles val="exact"/>
        </dgm:presLayoutVars>
      </dgm:prSet>
      <dgm:spPr/>
    </dgm:pt>
    <dgm:pt modelId="{6243D30B-8E5A-4DE5-81B8-BF9988AEDD76}" type="pres">
      <dgm:prSet presAssocID="{834F6265-8246-40DF-8FEE-94972A67B5BA}" presName="node" presStyleLbl="node1" presStyleIdx="0" presStyleCnt="2" custScaleY="98254">
        <dgm:presLayoutVars>
          <dgm:bulletEnabled val="1"/>
        </dgm:presLayoutVars>
      </dgm:prSet>
      <dgm:spPr/>
    </dgm:pt>
    <dgm:pt modelId="{7E5FFCAA-CD10-4F0E-8ACB-142AD3A3572E}" type="pres">
      <dgm:prSet presAssocID="{ABC89870-5D08-43D8-8C6C-2B9C87E766AD}" presName="sibTrans" presStyleLbl="sibTrans2D1" presStyleIdx="0" presStyleCnt="1"/>
      <dgm:spPr/>
    </dgm:pt>
    <dgm:pt modelId="{212DEFB5-3F3C-4E0B-949D-9D4BA7ADAAA9}" type="pres">
      <dgm:prSet presAssocID="{ABC89870-5D08-43D8-8C6C-2B9C87E766AD}" presName="connectorText" presStyleLbl="sibTrans2D1" presStyleIdx="0" presStyleCnt="1"/>
      <dgm:spPr/>
    </dgm:pt>
    <dgm:pt modelId="{4CE85720-660A-4D61-B6D6-33E6CDD1EC67}" type="pres">
      <dgm:prSet presAssocID="{B94840EB-AE7F-4299-97E5-7ED35D09E978}" presName="node" presStyleLbl="node1" presStyleIdx="1" presStyleCnt="2" custScaleX="116090" custScaleY="98254">
        <dgm:presLayoutVars>
          <dgm:bulletEnabled val="1"/>
        </dgm:presLayoutVars>
      </dgm:prSet>
      <dgm:spPr/>
    </dgm:pt>
  </dgm:ptLst>
  <dgm:cxnLst>
    <dgm:cxn modelId="{78FB4401-DDDD-430C-B0BB-20C0C0EEE046}" type="presOf" srcId="{ABC89870-5D08-43D8-8C6C-2B9C87E766AD}" destId="{212DEFB5-3F3C-4E0B-949D-9D4BA7ADAAA9}" srcOrd="1" destOrd="0" presId="urn:microsoft.com/office/officeart/2005/8/layout/process1"/>
    <dgm:cxn modelId="{2C79F046-5866-4E00-9C4E-6623EC6B9056}" type="presOf" srcId="{ABC89870-5D08-43D8-8C6C-2B9C87E766AD}" destId="{7E5FFCAA-CD10-4F0E-8ACB-142AD3A3572E}" srcOrd="0" destOrd="0" presId="urn:microsoft.com/office/officeart/2005/8/layout/process1"/>
    <dgm:cxn modelId="{1AF15651-E6E6-40ED-A916-1B240A3A63BD}" srcId="{1E2F4542-1378-4AE2-A0FE-25B9EA9593BD}" destId="{834F6265-8246-40DF-8FEE-94972A67B5BA}" srcOrd="0" destOrd="0" parTransId="{F9FA2157-5C66-4639-ABEC-40777A9419F6}" sibTransId="{ABC89870-5D08-43D8-8C6C-2B9C87E766AD}"/>
    <dgm:cxn modelId="{F6E51C7D-7ED1-422F-B38C-A6FB9E17DBAD}" type="presOf" srcId="{1E2F4542-1378-4AE2-A0FE-25B9EA9593BD}" destId="{4E6E801F-D821-4B28-AA16-9A8437552B5C}" srcOrd="0" destOrd="0" presId="urn:microsoft.com/office/officeart/2005/8/layout/process1"/>
    <dgm:cxn modelId="{3C59C690-78F4-43C9-B0AD-E977D071B7F9}" srcId="{1E2F4542-1378-4AE2-A0FE-25B9EA9593BD}" destId="{B94840EB-AE7F-4299-97E5-7ED35D09E978}" srcOrd="1" destOrd="0" parTransId="{724707B3-44F9-44BA-B45E-72C9BF576400}" sibTransId="{B8AC52BE-7B20-4374-910A-594DF24F7AF7}"/>
    <dgm:cxn modelId="{3C8B53C5-5B72-4410-9B8D-39F731C22BA7}" type="presOf" srcId="{B94840EB-AE7F-4299-97E5-7ED35D09E978}" destId="{4CE85720-660A-4D61-B6D6-33E6CDD1EC67}" srcOrd="0" destOrd="0" presId="urn:microsoft.com/office/officeart/2005/8/layout/process1"/>
    <dgm:cxn modelId="{3044C8D9-616F-4643-88B9-A4ADC8A11BCF}" type="presOf" srcId="{834F6265-8246-40DF-8FEE-94972A67B5BA}" destId="{6243D30B-8E5A-4DE5-81B8-BF9988AEDD76}" srcOrd="0" destOrd="0" presId="urn:microsoft.com/office/officeart/2005/8/layout/process1"/>
    <dgm:cxn modelId="{BF95EB72-885D-4C32-B867-B947B1D6EF13}" type="presParOf" srcId="{4E6E801F-D821-4B28-AA16-9A8437552B5C}" destId="{6243D30B-8E5A-4DE5-81B8-BF9988AEDD76}" srcOrd="0" destOrd="0" presId="urn:microsoft.com/office/officeart/2005/8/layout/process1"/>
    <dgm:cxn modelId="{6EC769F6-7EF7-42E1-AF5A-CCD328A763F7}" type="presParOf" srcId="{4E6E801F-D821-4B28-AA16-9A8437552B5C}" destId="{7E5FFCAA-CD10-4F0E-8ACB-142AD3A3572E}" srcOrd="1" destOrd="0" presId="urn:microsoft.com/office/officeart/2005/8/layout/process1"/>
    <dgm:cxn modelId="{1A03BC18-8DF1-44AC-9D5F-D481C3CAAFF1}" type="presParOf" srcId="{7E5FFCAA-CD10-4F0E-8ACB-142AD3A3572E}" destId="{212DEFB5-3F3C-4E0B-949D-9D4BA7ADAAA9}" srcOrd="0" destOrd="0" presId="urn:microsoft.com/office/officeart/2005/8/layout/process1"/>
    <dgm:cxn modelId="{8A5BC150-F566-4B0E-94A5-AA852DD7861D}" type="presParOf" srcId="{4E6E801F-D821-4B28-AA16-9A8437552B5C}" destId="{4CE85720-660A-4D61-B6D6-33E6CDD1EC6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3D30B-8E5A-4DE5-81B8-BF9988AEDD76}">
      <dsp:nvSpPr>
        <dsp:cNvPr id="0" name=""/>
        <dsp:cNvSpPr/>
      </dsp:nvSpPr>
      <dsp:spPr>
        <a:xfrm>
          <a:off x="4734" y="0"/>
          <a:ext cx="3227605" cy="1295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Work Item 570</a:t>
          </a:r>
        </a:p>
      </dsp:txBody>
      <dsp:txXfrm>
        <a:off x="42675" y="37941"/>
        <a:ext cx="3151723" cy="1219517"/>
      </dsp:txXfrm>
    </dsp:sp>
    <dsp:sp modelId="{7E5FFCAA-CD10-4F0E-8ACB-142AD3A3572E}">
      <dsp:nvSpPr>
        <dsp:cNvPr id="0" name=""/>
        <dsp:cNvSpPr/>
      </dsp:nvSpPr>
      <dsp:spPr>
        <a:xfrm>
          <a:off x="3555100" y="247476"/>
          <a:ext cx="684252" cy="8004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3555100" y="407565"/>
        <a:ext cx="478976" cy="480268"/>
      </dsp:txXfrm>
    </dsp:sp>
    <dsp:sp modelId="{4CE85720-660A-4D61-B6D6-33E6CDD1EC67}">
      <dsp:nvSpPr>
        <dsp:cNvPr id="0" name=""/>
        <dsp:cNvSpPr/>
      </dsp:nvSpPr>
      <dsp:spPr>
        <a:xfrm>
          <a:off x="4523382" y="-9966"/>
          <a:ext cx="3701482" cy="13153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EP290-FID-Misuse</a:t>
          </a:r>
        </a:p>
      </dsp:txBody>
      <dsp:txXfrm>
        <a:off x="4561907" y="28559"/>
        <a:ext cx="3624432" cy="12382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3D30B-8E5A-4DE5-81B8-BF9988AEDD76}">
      <dsp:nvSpPr>
        <dsp:cNvPr id="0" name=""/>
        <dsp:cNvSpPr/>
      </dsp:nvSpPr>
      <dsp:spPr>
        <a:xfrm>
          <a:off x="7713" y="0"/>
          <a:ext cx="3207533" cy="1295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BFFS</a:t>
          </a:r>
        </a:p>
      </dsp:txBody>
      <dsp:txXfrm>
        <a:off x="45654" y="37941"/>
        <a:ext cx="3131651" cy="1219517"/>
      </dsp:txXfrm>
    </dsp:sp>
    <dsp:sp modelId="{7E5FFCAA-CD10-4F0E-8ACB-142AD3A3572E}">
      <dsp:nvSpPr>
        <dsp:cNvPr id="0" name=""/>
        <dsp:cNvSpPr/>
      </dsp:nvSpPr>
      <dsp:spPr>
        <a:xfrm>
          <a:off x="3536000" y="249965"/>
          <a:ext cx="679997" cy="7954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3536000" y="409059"/>
        <a:ext cx="475998" cy="477280"/>
      </dsp:txXfrm>
    </dsp:sp>
    <dsp:sp modelId="{4CE85720-660A-4D61-B6D6-33E6CDD1EC67}">
      <dsp:nvSpPr>
        <dsp:cNvPr id="0" name=""/>
        <dsp:cNvSpPr/>
      </dsp:nvSpPr>
      <dsp:spPr>
        <a:xfrm>
          <a:off x="4498260" y="0"/>
          <a:ext cx="3723625" cy="1295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VBMS</a:t>
          </a:r>
        </a:p>
      </dsp:txBody>
      <dsp:txXfrm>
        <a:off x="4536201" y="37941"/>
        <a:ext cx="3647743" cy="1219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273F2-AC38-4C03-8E5C-2CFF03455D9E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40390-A3B2-46B9-9773-DB13838A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2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Course Description:</a:t>
            </a:r>
          </a:p>
          <a:p>
            <a:endParaRPr lang="en-US" dirty="0"/>
          </a:p>
          <a:p>
            <a:r>
              <a:rPr lang="en-US" dirty="0"/>
              <a:t>This course teaches learners to….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Instructor Notes:</a:t>
            </a:r>
          </a:p>
          <a:p>
            <a:endParaRPr lang="en-US" u="sng" dirty="0"/>
          </a:p>
          <a:p>
            <a:r>
              <a:rPr lang="en-US" dirty="0"/>
              <a:t>At the</a:t>
            </a:r>
            <a:r>
              <a:rPr lang="en-US" baseline="0" dirty="0"/>
              <a:t> end of this lesson, given the training and references, the learner will be able to do the following: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0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Instructor Notes:</a:t>
            </a:r>
            <a:endParaRPr lang="en-US" u="none" dirty="0"/>
          </a:p>
          <a:p>
            <a:endParaRPr lang="en-US" u="sng" dirty="0"/>
          </a:p>
          <a:p>
            <a:r>
              <a:rPr lang="en-US" dirty="0"/>
              <a:t>These</a:t>
            </a:r>
            <a:r>
              <a:rPr lang="en-US" baseline="0" dirty="0"/>
              <a:t> are the relevant references pertaining to this course: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77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14350">
              <a:defRPr/>
            </a:pPr>
            <a:r>
              <a:rPr lang="en-US" u="sng" dirty="0"/>
              <a:t>Instructor Notes:</a:t>
            </a:r>
            <a:endParaRPr lang="en-US" u="none" dirty="0"/>
          </a:p>
          <a:p>
            <a:pPr marL="0" lvl="1" defTabSz="914350">
              <a:defRPr/>
            </a:pP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ECF49-2165-4CE7-B39E-10D80CF3C5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49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2201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Oval 7"/>
          <p:cNvSpPr/>
          <p:nvPr/>
        </p:nvSpPr>
        <p:spPr>
          <a:xfrm>
            <a:off x="5334000" y="1981200"/>
            <a:ext cx="914400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86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57800" y="2064950"/>
            <a:ext cx="10224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P&amp;F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2819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524000" y="4419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0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1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7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44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3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9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16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2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5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58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Misuse Process in VBMS-Fid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Pension and Fiduciary Service</a:t>
            </a:r>
          </a:p>
          <a:p>
            <a:r>
              <a:rPr lang="en-US" dirty="0"/>
              <a:t>November 2020</a:t>
            </a:r>
          </a:p>
        </p:txBody>
      </p:sp>
    </p:spTree>
    <p:extLst>
      <p:ext uri="{BB962C8B-B14F-4D97-AF65-F5344CB8AC3E}">
        <p14:creationId xmlns:p14="http://schemas.microsoft.com/office/powerpoint/2010/main" val="367097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 key changes</a:t>
            </a:r>
          </a:p>
          <a:p>
            <a:r>
              <a:rPr lang="en-US" dirty="0"/>
              <a:t>Demonstrate misuse process in VBMS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VBMS Fiduciary Training Guide</a:t>
            </a:r>
          </a:p>
          <a:p>
            <a:r>
              <a:rPr lang="en-US" dirty="0"/>
              <a:t>VBMS Fiduciary User Guide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9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0785A-0A66-4A9D-99F2-A51B32CEA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Changes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246542C-435D-4D2D-94BC-5EF62542B2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786147"/>
              </p:ext>
            </p:extLst>
          </p:nvPr>
        </p:nvGraphicFramePr>
        <p:xfrm>
          <a:off x="595745" y="3971926"/>
          <a:ext cx="8229600" cy="1295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8EBC8-0DB0-41E7-929F-70B0569B4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CC09ECA7-3A69-4644-B6BF-1E3DF78410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1581"/>
              </p:ext>
            </p:extLst>
          </p:nvPr>
        </p:nvGraphicFramePr>
        <p:xfrm>
          <a:off x="595745" y="2133601"/>
          <a:ext cx="8229600" cy="1295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5801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6CE54-CC72-41B5-8949-2418F3581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pic>
        <p:nvPicPr>
          <p:cNvPr id="6" name="Content Placeholder 5" descr="Monitor">
            <a:extLst>
              <a:ext uri="{FF2B5EF4-FFF2-40B4-BE49-F238E27FC236}">
                <a16:creationId xmlns:a16="http://schemas.microsoft.com/office/drawing/2014/main" id="{1CBAB493-F202-4BE6-89C6-7B6C36A6B9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38400" y="1417638"/>
            <a:ext cx="4267200" cy="42672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6D7C3-5517-4AE5-A78D-34EBB91AB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38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" b="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31. </a:t>
            </a:r>
            <a:r>
              <a:rPr lang="en-US" dirty="0"/>
              <a:t>Questions?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924800" y="624840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600" b="1" i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1026" name="Picture 2" descr="C:\Users\CAPGLAUD\AppData\Local\Microsoft\Windows\Temporary Internet Files\Content.IE5\PRYJZ112\Questionmark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" y="1600200"/>
            <a:ext cx="362077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8432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itle of Train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Objectives&amp;quot;&quot;/&gt;&lt;property id=&quot;20307&quot; value=&quot;317&quot;/&gt;&lt;/object&gt;&lt;object type=&quot;3&quot; unique_id=&quot;10005&quot;&gt;&lt;property id=&quot;20148&quot; value=&quot;5&quot;/&gt;&lt;property id=&quot;20300&quot; value=&quot;Slide 3 - &amp;quot;References&amp;quot;&quot;/&gt;&lt;property id=&quot;20307&quot; value=&quot;318&quot;/&gt;&lt;/object&gt;&lt;object type=&quot;3&quot; unique_id=&quot;10006&quot;&gt;&lt;property id=&quot;20148&quot; value=&quot;5&quot;/&gt;&lt;property id=&quot;20300&quot; value=&quot;Slide 4 - &amp;quot;Content&amp;quot;&quot;/&gt;&lt;property id=&quot;20307&quot; value=&quot;319&quot;/&gt;&lt;/object&gt;&lt;object type=&quot;3&quot; unique_id=&quot;10007&quot;&gt;&lt;property id=&quot;20148&quot; value=&quot;5&quot;/&gt;&lt;property id=&quot;20300&quot; value=&quot;Slide 5 - &amp;quot;31. Questions?&amp;quot;&quot;/&gt;&lt;property id=&quot;20307&quot; value=&quot;314&quot;/&gt;&lt;/object&gt;&lt;object type=&quot;3&quot; unique_id=&quot;10008&quot;&gt;&lt;property id=&quot;20148&quot; value=&quot;5&quot;/&gt;&lt;property id=&quot;20300&quot; value=&quot;Slide 6 - &amp;quot;TMS Survey and Assessment&amp;quot;&quot;/&gt;&lt;property id=&quot;20307&quot; value=&quot;320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PF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PFS Template</Template>
  <TotalTime>425</TotalTime>
  <Words>100</Words>
  <Application>Microsoft Office PowerPoint</Application>
  <PresentationFormat>On-screen Show (4:3)</PresentationFormat>
  <Paragraphs>34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Schoolbook</vt:lpstr>
      <vt:lpstr>PFS Template</vt:lpstr>
      <vt:lpstr>Misuse Process in VBMS-Fid</vt:lpstr>
      <vt:lpstr>Objectives</vt:lpstr>
      <vt:lpstr>References</vt:lpstr>
      <vt:lpstr>Key Changes</vt:lpstr>
      <vt:lpstr>Demonstration</vt:lpstr>
      <vt:lpstr>31. Questions?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Targeted VBMS Demo and Manual Updates Training - Misuse PowerPoint Presentation</dc:title>
  <dc:subject>FSR, LIE, QRT</dc:subject>
  <dc:creator>Department of Veterans Affairs, Veterans Benefits Administration, Fiduciary Service, STAFF</dc:creator>
  <cp:lastModifiedBy>Kathy Poole</cp:lastModifiedBy>
  <cp:revision>48</cp:revision>
  <dcterms:created xsi:type="dcterms:W3CDTF">2016-10-13T19:12:55Z</dcterms:created>
  <dcterms:modified xsi:type="dcterms:W3CDTF">2020-11-06T19:50:49Z</dcterms:modified>
  <cp:category> 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</vt:lpwstr>
  </property>
  <property fmtid="{D5CDD505-2E9C-101B-9397-08002B2CF9AE}" pid="3" name="Type">
    <vt:lpwstr>Presentation</vt:lpwstr>
  </property>
</Properties>
</file>