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317" r:id="rId3"/>
    <p:sldId id="318" r:id="rId4"/>
    <p:sldId id="321" r:id="rId5"/>
    <p:sldId id="319" r:id="rId6"/>
    <p:sldId id="322" r:id="rId7"/>
    <p:sldId id="323" r:id="rId8"/>
    <p:sldId id="324" r:id="rId9"/>
    <p:sldId id="314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65201" autoAdjust="0"/>
  </p:normalViewPr>
  <p:slideViewPr>
    <p:cSldViewPr>
      <p:cViewPr varScale="1">
        <p:scale>
          <a:sx n="72" d="100"/>
          <a:sy n="72" d="100"/>
        </p:scale>
        <p:origin x="18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2F4542-1378-4AE2-A0FE-25B9EA9593BD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34F6265-8246-40DF-8FEE-94972A67B5BA}">
      <dgm:prSet phldrT="[Text]"/>
      <dgm:spPr/>
      <dgm:t>
        <a:bodyPr/>
        <a:lstStyle/>
        <a:p>
          <a:r>
            <a:rPr lang="en-US" dirty="0"/>
            <a:t>Accounting Wizard</a:t>
          </a:r>
        </a:p>
      </dgm:t>
    </dgm:pt>
    <dgm:pt modelId="{F9FA2157-5C66-4639-ABEC-40777A9419F6}" type="parTrans" cxnId="{1AF15651-E6E6-40ED-A916-1B240A3A63BD}">
      <dgm:prSet/>
      <dgm:spPr/>
      <dgm:t>
        <a:bodyPr/>
        <a:lstStyle/>
        <a:p>
          <a:endParaRPr lang="en-US"/>
        </a:p>
      </dgm:t>
    </dgm:pt>
    <dgm:pt modelId="{ABC89870-5D08-43D8-8C6C-2B9C87E766AD}" type="sibTrans" cxnId="{1AF15651-E6E6-40ED-A916-1B240A3A63BD}">
      <dgm:prSet/>
      <dgm:spPr/>
      <dgm:t>
        <a:bodyPr/>
        <a:lstStyle/>
        <a:p>
          <a:endParaRPr lang="en-US"/>
        </a:p>
      </dgm:t>
    </dgm:pt>
    <dgm:pt modelId="{B94840EB-AE7F-4299-97E5-7ED35D09E978}">
      <dgm:prSet phldrT="[Text]"/>
      <dgm:spPr/>
      <dgm:t>
        <a:bodyPr/>
        <a:lstStyle/>
        <a:p>
          <a:r>
            <a:rPr lang="en-US" dirty="0"/>
            <a:t>Accounting Audit Tool</a:t>
          </a:r>
        </a:p>
      </dgm:t>
    </dgm:pt>
    <dgm:pt modelId="{724707B3-44F9-44BA-B45E-72C9BF576400}" type="parTrans" cxnId="{3C59C690-78F4-43C9-B0AD-E977D071B7F9}">
      <dgm:prSet/>
      <dgm:spPr/>
      <dgm:t>
        <a:bodyPr/>
        <a:lstStyle/>
        <a:p>
          <a:endParaRPr lang="en-US"/>
        </a:p>
      </dgm:t>
    </dgm:pt>
    <dgm:pt modelId="{B8AC52BE-7B20-4374-910A-594DF24F7AF7}" type="sibTrans" cxnId="{3C59C690-78F4-43C9-B0AD-E977D071B7F9}">
      <dgm:prSet/>
      <dgm:spPr/>
      <dgm:t>
        <a:bodyPr/>
        <a:lstStyle/>
        <a:p>
          <a:endParaRPr lang="en-US"/>
        </a:p>
      </dgm:t>
    </dgm:pt>
    <dgm:pt modelId="{4E6E801F-D821-4B28-AA16-9A8437552B5C}" type="pres">
      <dgm:prSet presAssocID="{1E2F4542-1378-4AE2-A0FE-25B9EA9593BD}" presName="Name0" presStyleCnt="0">
        <dgm:presLayoutVars>
          <dgm:dir/>
          <dgm:resizeHandles val="exact"/>
        </dgm:presLayoutVars>
      </dgm:prSet>
      <dgm:spPr/>
    </dgm:pt>
    <dgm:pt modelId="{6243D30B-8E5A-4DE5-81B8-BF9988AEDD76}" type="pres">
      <dgm:prSet presAssocID="{834F6265-8246-40DF-8FEE-94972A67B5BA}" presName="node" presStyleLbl="node1" presStyleIdx="0" presStyleCnt="2" custScaleY="96765">
        <dgm:presLayoutVars>
          <dgm:bulletEnabled val="1"/>
        </dgm:presLayoutVars>
      </dgm:prSet>
      <dgm:spPr/>
    </dgm:pt>
    <dgm:pt modelId="{7E5FFCAA-CD10-4F0E-8ACB-142AD3A3572E}" type="pres">
      <dgm:prSet presAssocID="{ABC89870-5D08-43D8-8C6C-2B9C87E766AD}" presName="sibTrans" presStyleLbl="sibTrans2D1" presStyleIdx="0" presStyleCnt="1"/>
      <dgm:spPr/>
    </dgm:pt>
    <dgm:pt modelId="{212DEFB5-3F3C-4E0B-949D-9D4BA7ADAAA9}" type="pres">
      <dgm:prSet presAssocID="{ABC89870-5D08-43D8-8C6C-2B9C87E766AD}" presName="connectorText" presStyleLbl="sibTrans2D1" presStyleIdx="0" presStyleCnt="1"/>
      <dgm:spPr/>
    </dgm:pt>
    <dgm:pt modelId="{4CE85720-660A-4D61-B6D6-33E6CDD1EC67}" type="pres">
      <dgm:prSet presAssocID="{B94840EB-AE7F-4299-97E5-7ED35D09E978}" presName="node" presStyleLbl="node1" presStyleIdx="1" presStyleCnt="2" custScaleX="114682" custScaleY="98254">
        <dgm:presLayoutVars>
          <dgm:bulletEnabled val="1"/>
        </dgm:presLayoutVars>
      </dgm:prSet>
      <dgm:spPr/>
    </dgm:pt>
  </dgm:ptLst>
  <dgm:cxnLst>
    <dgm:cxn modelId="{78FB4401-DDDD-430C-B0BB-20C0C0EEE046}" type="presOf" srcId="{ABC89870-5D08-43D8-8C6C-2B9C87E766AD}" destId="{212DEFB5-3F3C-4E0B-949D-9D4BA7ADAAA9}" srcOrd="1" destOrd="0" presId="urn:microsoft.com/office/officeart/2005/8/layout/process1"/>
    <dgm:cxn modelId="{2C79F046-5866-4E00-9C4E-6623EC6B9056}" type="presOf" srcId="{ABC89870-5D08-43D8-8C6C-2B9C87E766AD}" destId="{7E5FFCAA-CD10-4F0E-8ACB-142AD3A3572E}" srcOrd="0" destOrd="0" presId="urn:microsoft.com/office/officeart/2005/8/layout/process1"/>
    <dgm:cxn modelId="{1AF15651-E6E6-40ED-A916-1B240A3A63BD}" srcId="{1E2F4542-1378-4AE2-A0FE-25B9EA9593BD}" destId="{834F6265-8246-40DF-8FEE-94972A67B5BA}" srcOrd="0" destOrd="0" parTransId="{F9FA2157-5C66-4639-ABEC-40777A9419F6}" sibTransId="{ABC89870-5D08-43D8-8C6C-2B9C87E766AD}"/>
    <dgm:cxn modelId="{F6E51C7D-7ED1-422F-B38C-A6FB9E17DBAD}" type="presOf" srcId="{1E2F4542-1378-4AE2-A0FE-25B9EA9593BD}" destId="{4E6E801F-D821-4B28-AA16-9A8437552B5C}" srcOrd="0" destOrd="0" presId="urn:microsoft.com/office/officeart/2005/8/layout/process1"/>
    <dgm:cxn modelId="{3C59C690-78F4-43C9-B0AD-E977D071B7F9}" srcId="{1E2F4542-1378-4AE2-A0FE-25B9EA9593BD}" destId="{B94840EB-AE7F-4299-97E5-7ED35D09E978}" srcOrd="1" destOrd="0" parTransId="{724707B3-44F9-44BA-B45E-72C9BF576400}" sibTransId="{B8AC52BE-7B20-4374-910A-594DF24F7AF7}"/>
    <dgm:cxn modelId="{3C8B53C5-5B72-4410-9B8D-39F731C22BA7}" type="presOf" srcId="{B94840EB-AE7F-4299-97E5-7ED35D09E978}" destId="{4CE85720-660A-4D61-B6D6-33E6CDD1EC67}" srcOrd="0" destOrd="0" presId="urn:microsoft.com/office/officeart/2005/8/layout/process1"/>
    <dgm:cxn modelId="{3044C8D9-616F-4643-88B9-A4ADC8A11BCF}" type="presOf" srcId="{834F6265-8246-40DF-8FEE-94972A67B5BA}" destId="{6243D30B-8E5A-4DE5-81B8-BF9988AEDD76}" srcOrd="0" destOrd="0" presId="urn:microsoft.com/office/officeart/2005/8/layout/process1"/>
    <dgm:cxn modelId="{BF95EB72-885D-4C32-B867-B947B1D6EF13}" type="presParOf" srcId="{4E6E801F-D821-4B28-AA16-9A8437552B5C}" destId="{6243D30B-8E5A-4DE5-81B8-BF9988AEDD76}" srcOrd="0" destOrd="0" presId="urn:microsoft.com/office/officeart/2005/8/layout/process1"/>
    <dgm:cxn modelId="{6EC769F6-7EF7-42E1-AF5A-CCD328A763F7}" type="presParOf" srcId="{4E6E801F-D821-4B28-AA16-9A8437552B5C}" destId="{7E5FFCAA-CD10-4F0E-8ACB-142AD3A3572E}" srcOrd="1" destOrd="0" presId="urn:microsoft.com/office/officeart/2005/8/layout/process1"/>
    <dgm:cxn modelId="{1A03BC18-8DF1-44AC-9D5F-D481C3CAAFF1}" type="presParOf" srcId="{7E5FFCAA-CD10-4F0E-8ACB-142AD3A3572E}" destId="{212DEFB5-3F3C-4E0B-949D-9D4BA7ADAAA9}" srcOrd="0" destOrd="0" presId="urn:microsoft.com/office/officeart/2005/8/layout/process1"/>
    <dgm:cxn modelId="{8A5BC150-F566-4B0E-94A5-AA852DD7861D}" type="presParOf" srcId="{4E6E801F-D821-4B28-AA16-9A8437552B5C}" destId="{4CE85720-660A-4D61-B6D6-33E6CDD1EC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2F4542-1378-4AE2-A0FE-25B9EA9593BD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34F6265-8246-40DF-8FEE-94972A67B5BA}">
      <dgm:prSet phldrT="[Text]" custT="1"/>
      <dgm:spPr/>
      <dgm:t>
        <a:bodyPr/>
        <a:lstStyle/>
        <a:p>
          <a:r>
            <a:rPr lang="en-US" sz="5400" dirty="0"/>
            <a:t>BFFS</a:t>
          </a:r>
        </a:p>
      </dgm:t>
    </dgm:pt>
    <dgm:pt modelId="{F9FA2157-5C66-4639-ABEC-40777A9419F6}" type="parTrans" cxnId="{1AF15651-E6E6-40ED-A916-1B240A3A63BD}">
      <dgm:prSet/>
      <dgm:spPr/>
      <dgm:t>
        <a:bodyPr/>
        <a:lstStyle/>
        <a:p>
          <a:endParaRPr lang="en-US"/>
        </a:p>
      </dgm:t>
    </dgm:pt>
    <dgm:pt modelId="{ABC89870-5D08-43D8-8C6C-2B9C87E766AD}" type="sibTrans" cxnId="{1AF15651-E6E6-40ED-A916-1B240A3A63BD}">
      <dgm:prSet/>
      <dgm:spPr/>
      <dgm:t>
        <a:bodyPr/>
        <a:lstStyle/>
        <a:p>
          <a:endParaRPr lang="en-US"/>
        </a:p>
      </dgm:t>
    </dgm:pt>
    <dgm:pt modelId="{B94840EB-AE7F-4299-97E5-7ED35D09E978}">
      <dgm:prSet phldrT="[Text]" custT="1"/>
      <dgm:spPr/>
      <dgm:t>
        <a:bodyPr/>
        <a:lstStyle/>
        <a:p>
          <a:r>
            <a:rPr lang="en-US" sz="5400" dirty="0"/>
            <a:t>VBMS</a:t>
          </a:r>
        </a:p>
      </dgm:t>
    </dgm:pt>
    <dgm:pt modelId="{724707B3-44F9-44BA-B45E-72C9BF576400}" type="parTrans" cxnId="{3C59C690-78F4-43C9-B0AD-E977D071B7F9}">
      <dgm:prSet/>
      <dgm:spPr/>
      <dgm:t>
        <a:bodyPr/>
        <a:lstStyle/>
        <a:p>
          <a:endParaRPr lang="en-US"/>
        </a:p>
      </dgm:t>
    </dgm:pt>
    <dgm:pt modelId="{B8AC52BE-7B20-4374-910A-594DF24F7AF7}" type="sibTrans" cxnId="{3C59C690-78F4-43C9-B0AD-E977D071B7F9}">
      <dgm:prSet/>
      <dgm:spPr/>
      <dgm:t>
        <a:bodyPr/>
        <a:lstStyle/>
        <a:p>
          <a:endParaRPr lang="en-US"/>
        </a:p>
      </dgm:t>
    </dgm:pt>
    <dgm:pt modelId="{4E6E801F-D821-4B28-AA16-9A8437552B5C}" type="pres">
      <dgm:prSet presAssocID="{1E2F4542-1378-4AE2-A0FE-25B9EA9593BD}" presName="Name0" presStyleCnt="0">
        <dgm:presLayoutVars>
          <dgm:dir/>
          <dgm:resizeHandles val="exact"/>
        </dgm:presLayoutVars>
      </dgm:prSet>
      <dgm:spPr/>
    </dgm:pt>
    <dgm:pt modelId="{6243D30B-8E5A-4DE5-81B8-BF9988AEDD76}" type="pres">
      <dgm:prSet presAssocID="{834F6265-8246-40DF-8FEE-94972A67B5BA}" presName="node" presStyleLbl="node1" presStyleIdx="0" presStyleCnt="2" custScaleY="98254">
        <dgm:presLayoutVars>
          <dgm:bulletEnabled val="1"/>
        </dgm:presLayoutVars>
      </dgm:prSet>
      <dgm:spPr/>
    </dgm:pt>
    <dgm:pt modelId="{7E5FFCAA-CD10-4F0E-8ACB-142AD3A3572E}" type="pres">
      <dgm:prSet presAssocID="{ABC89870-5D08-43D8-8C6C-2B9C87E766AD}" presName="sibTrans" presStyleLbl="sibTrans2D1" presStyleIdx="0" presStyleCnt="1"/>
      <dgm:spPr/>
    </dgm:pt>
    <dgm:pt modelId="{212DEFB5-3F3C-4E0B-949D-9D4BA7ADAAA9}" type="pres">
      <dgm:prSet presAssocID="{ABC89870-5D08-43D8-8C6C-2B9C87E766AD}" presName="connectorText" presStyleLbl="sibTrans2D1" presStyleIdx="0" presStyleCnt="1"/>
      <dgm:spPr/>
    </dgm:pt>
    <dgm:pt modelId="{4CE85720-660A-4D61-B6D6-33E6CDD1EC67}" type="pres">
      <dgm:prSet presAssocID="{B94840EB-AE7F-4299-97E5-7ED35D09E978}" presName="node" presStyleLbl="node1" presStyleIdx="1" presStyleCnt="2" custScaleX="116090" custScaleY="98254">
        <dgm:presLayoutVars>
          <dgm:bulletEnabled val="1"/>
        </dgm:presLayoutVars>
      </dgm:prSet>
      <dgm:spPr/>
    </dgm:pt>
  </dgm:ptLst>
  <dgm:cxnLst>
    <dgm:cxn modelId="{78FB4401-DDDD-430C-B0BB-20C0C0EEE046}" type="presOf" srcId="{ABC89870-5D08-43D8-8C6C-2B9C87E766AD}" destId="{212DEFB5-3F3C-4E0B-949D-9D4BA7ADAAA9}" srcOrd="1" destOrd="0" presId="urn:microsoft.com/office/officeart/2005/8/layout/process1"/>
    <dgm:cxn modelId="{2C79F046-5866-4E00-9C4E-6623EC6B9056}" type="presOf" srcId="{ABC89870-5D08-43D8-8C6C-2B9C87E766AD}" destId="{7E5FFCAA-CD10-4F0E-8ACB-142AD3A3572E}" srcOrd="0" destOrd="0" presId="urn:microsoft.com/office/officeart/2005/8/layout/process1"/>
    <dgm:cxn modelId="{1AF15651-E6E6-40ED-A916-1B240A3A63BD}" srcId="{1E2F4542-1378-4AE2-A0FE-25B9EA9593BD}" destId="{834F6265-8246-40DF-8FEE-94972A67B5BA}" srcOrd="0" destOrd="0" parTransId="{F9FA2157-5C66-4639-ABEC-40777A9419F6}" sibTransId="{ABC89870-5D08-43D8-8C6C-2B9C87E766AD}"/>
    <dgm:cxn modelId="{F6E51C7D-7ED1-422F-B38C-A6FB9E17DBAD}" type="presOf" srcId="{1E2F4542-1378-4AE2-A0FE-25B9EA9593BD}" destId="{4E6E801F-D821-4B28-AA16-9A8437552B5C}" srcOrd="0" destOrd="0" presId="urn:microsoft.com/office/officeart/2005/8/layout/process1"/>
    <dgm:cxn modelId="{3C59C690-78F4-43C9-B0AD-E977D071B7F9}" srcId="{1E2F4542-1378-4AE2-A0FE-25B9EA9593BD}" destId="{B94840EB-AE7F-4299-97E5-7ED35D09E978}" srcOrd="1" destOrd="0" parTransId="{724707B3-44F9-44BA-B45E-72C9BF576400}" sibTransId="{B8AC52BE-7B20-4374-910A-594DF24F7AF7}"/>
    <dgm:cxn modelId="{3C8B53C5-5B72-4410-9B8D-39F731C22BA7}" type="presOf" srcId="{B94840EB-AE7F-4299-97E5-7ED35D09E978}" destId="{4CE85720-660A-4D61-B6D6-33E6CDD1EC67}" srcOrd="0" destOrd="0" presId="urn:microsoft.com/office/officeart/2005/8/layout/process1"/>
    <dgm:cxn modelId="{3044C8D9-616F-4643-88B9-A4ADC8A11BCF}" type="presOf" srcId="{834F6265-8246-40DF-8FEE-94972A67B5BA}" destId="{6243D30B-8E5A-4DE5-81B8-BF9988AEDD76}" srcOrd="0" destOrd="0" presId="urn:microsoft.com/office/officeart/2005/8/layout/process1"/>
    <dgm:cxn modelId="{BF95EB72-885D-4C32-B867-B947B1D6EF13}" type="presParOf" srcId="{4E6E801F-D821-4B28-AA16-9A8437552B5C}" destId="{6243D30B-8E5A-4DE5-81B8-BF9988AEDD76}" srcOrd="0" destOrd="0" presId="urn:microsoft.com/office/officeart/2005/8/layout/process1"/>
    <dgm:cxn modelId="{6EC769F6-7EF7-42E1-AF5A-CCD328A763F7}" type="presParOf" srcId="{4E6E801F-D821-4B28-AA16-9A8437552B5C}" destId="{7E5FFCAA-CD10-4F0E-8ACB-142AD3A3572E}" srcOrd="1" destOrd="0" presId="urn:microsoft.com/office/officeart/2005/8/layout/process1"/>
    <dgm:cxn modelId="{1A03BC18-8DF1-44AC-9D5F-D481C3CAAFF1}" type="presParOf" srcId="{7E5FFCAA-CD10-4F0E-8ACB-142AD3A3572E}" destId="{212DEFB5-3F3C-4E0B-949D-9D4BA7ADAAA9}" srcOrd="0" destOrd="0" presId="urn:microsoft.com/office/officeart/2005/8/layout/process1"/>
    <dgm:cxn modelId="{8A5BC150-F566-4B0E-94A5-AA852DD7861D}" type="presParOf" srcId="{4E6E801F-D821-4B28-AA16-9A8437552B5C}" destId="{4CE85720-660A-4D61-B6D6-33E6CDD1EC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1A0755-5E38-4801-A50E-B3EDECCF1760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5AA252ED-560A-4312-AE6D-01651CE3F2DF}">
      <dgm:prSet phldrT="[Text]"/>
      <dgm:spPr/>
      <dgm:t>
        <a:bodyPr/>
        <a:lstStyle/>
        <a:p>
          <a:r>
            <a:rPr lang="en-US" dirty="0"/>
            <a:t>565</a:t>
          </a:r>
        </a:p>
      </dgm:t>
    </dgm:pt>
    <dgm:pt modelId="{46F25296-73E2-4488-BD64-4E0884FFD2BB}" type="parTrans" cxnId="{887B42D2-C927-456D-B781-78301BD1F20E}">
      <dgm:prSet/>
      <dgm:spPr/>
      <dgm:t>
        <a:bodyPr/>
        <a:lstStyle/>
        <a:p>
          <a:endParaRPr lang="en-US"/>
        </a:p>
      </dgm:t>
    </dgm:pt>
    <dgm:pt modelId="{851F68C1-C575-4AA1-8823-A0DA26519D41}" type="sibTrans" cxnId="{887B42D2-C927-456D-B781-78301BD1F20E}">
      <dgm:prSet/>
      <dgm:spPr/>
      <dgm:t>
        <a:bodyPr/>
        <a:lstStyle/>
        <a:p>
          <a:endParaRPr lang="en-US"/>
        </a:p>
      </dgm:t>
    </dgm:pt>
    <dgm:pt modelId="{E35917F7-D89A-4652-8F7A-B130CD42987A}">
      <dgm:prSet phldrT="[Text]"/>
      <dgm:spPr/>
      <dgm:t>
        <a:bodyPr/>
        <a:lstStyle/>
        <a:p>
          <a:r>
            <a:rPr lang="en-US" dirty="0"/>
            <a:t>EP290-FID-Accounting Federal</a:t>
          </a:r>
        </a:p>
      </dgm:t>
    </dgm:pt>
    <dgm:pt modelId="{746F2D1F-699D-4545-8595-8A5291815D70}" type="parTrans" cxnId="{A010FBD4-C503-4FFD-BACB-B3CFFDD27DB0}">
      <dgm:prSet/>
      <dgm:spPr/>
      <dgm:t>
        <a:bodyPr/>
        <a:lstStyle/>
        <a:p>
          <a:endParaRPr lang="en-US"/>
        </a:p>
      </dgm:t>
    </dgm:pt>
    <dgm:pt modelId="{8727605F-B5CE-4C1B-BCB1-EC24251CDE90}" type="sibTrans" cxnId="{A010FBD4-C503-4FFD-BACB-B3CFFDD27DB0}">
      <dgm:prSet/>
      <dgm:spPr/>
      <dgm:t>
        <a:bodyPr/>
        <a:lstStyle/>
        <a:p>
          <a:endParaRPr lang="en-US"/>
        </a:p>
      </dgm:t>
    </dgm:pt>
    <dgm:pt modelId="{44C1A7B5-7710-4F75-B390-FCE778560521}" type="pres">
      <dgm:prSet presAssocID="{FA1A0755-5E38-4801-A50E-B3EDECCF1760}" presName="Name0" presStyleCnt="0">
        <dgm:presLayoutVars>
          <dgm:dir/>
          <dgm:resizeHandles val="exact"/>
        </dgm:presLayoutVars>
      </dgm:prSet>
      <dgm:spPr/>
    </dgm:pt>
    <dgm:pt modelId="{76102F0D-BFA1-44EC-8893-F0B774E45080}" type="pres">
      <dgm:prSet presAssocID="{5AA252ED-560A-4312-AE6D-01651CE3F2DF}" presName="node" presStyleLbl="node1" presStyleIdx="0" presStyleCnt="2" custScaleX="42484" custScaleY="63168">
        <dgm:presLayoutVars>
          <dgm:bulletEnabled val="1"/>
        </dgm:presLayoutVars>
      </dgm:prSet>
      <dgm:spPr/>
    </dgm:pt>
    <dgm:pt modelId="{36CD70E0-90CE-45F0-9D91-CBFCE9D1B2E9}" type="pres">
      <dgm:prSet presAssocID="{851F68C1-C575-4AA1-8823-A0DA26519D41}" presName="sibTrans" presStyleLbl="sibTrans2D1" presStyleIdx="0" presStyleCnt="1"/>
      <dgm:spPr/>
    </dgm:pt>
    <dgm:pt modelId="{50557360-6EDA-4658-95FB-08B6AC641F68}" type="pres">
      <dgm:prSet presAssocID="{851F68C1-C575-4AA1-8823-A0DA26519D41}" presName="connectorText" presStyleLbl="sibTrans2D1" presStyleIdx="0" presStyleCnt="1"/>
      <dgm:spPr/>
    </dgm:pt>
    <dgm:pt modelId="{E0626402-D46E-4AC0-8BBD-82C4C2ADF442}" type="pres">
      <dgm:prSet presAssocID="{E35917F7-D89A-4652-8F7A-B130CD42987A}" presName="node" presStyleLbl="node1" presStyleIdx="1" presStyleCnt="2" custScaleX="167871" custScaleY="63168">
        <dgm:presLayoutVars>
          <dgm:bulletEnabled val="1"/>
        </dgm:presLayoutVars>
      </dgm:prSet>
      <dgm:spPr/>
    </dgm:pt>
  </dgm:ptLst>
  <dgm:cxnLst>
    <dgm:cxn modelId="{49B6ED2A-2E00-4D0E-B579-16DB6FDB9D71}" type="presOf" srcId="{5AA252ED-560A-4312-AE6D-01651CE3F2DF}" destId="{76102F0D-BFA1-44EC-8893-F0B774E45080}" srcOrd="0" destOrd="0" presId="urn:microsoft.com/office/officeart/2005/8/layout/process1"/>
    <dgm:cxn modelId="{CDD0AC31-BDA7-4C18-B5E9-456C0F541057}" type="presOf" srcId="{FA1A0755-5E38-4801-A50E-B3EDECCF1760}" destId="{44C1A7B5-7710-4F75-B390-FCE778560521}" srcOrd="0" destOrd="0" presId="urn:microsoft.com/office/officeart/2005/8/layout/process1"/>
    <dgm:cxn modelId="{4CAD413F-09C0-4491-BE63-2715DF02F4BB}" type="presOf" srcId="{851F68C1-C575-4AA1-8823-A0DA26519D41}" destId="{50557360-6EDA-4658-95FB-08B6AC641F68}" srcOrd="1" destOrd="0" presId="urn:microsoft.com/office/officeart/2005/8/layout/process1"/>
    <dgm:cxn modelId="{BBEAC8B2-F1E3-4784-840B-82AA569B7577}" type="presOf" srcId="{851F68C1-C575-4AA1-8823-A0DA26519D41}" destId="{36CD70E0-90CE-45F0-9D91-CBFCE9D1B2E9}" srcOrd="0" destOrd="0" presId="urn:microsoft.com/office/officeart/2005/8/layout/process1"/>
    <dgm:cxn modelId="{887B42D2-C927-456D-B781-78301BD1F20E}" srcId="{FA1A0755-5E38-4801-A50E-B3EDECCF1760}" destId="{5AA252ED-560A-4312-AE6D-01651CE3F2DF}" srcOrd="0" destOrd="0" parTransId="{46F25296-73E2-4488-BD64-4E0884FFD2BB}" sibTransId="{851F68C1-C575-4AA1-8823-A0DA26519D41}"/>
    <dgm:cxn modelId="{A010FBD4-C503-4FFD-BACB-B3CFFDD27DB0}" srcId="{FA1A0755-5E38-4801-A50E-B3EDECCF1760}" destId="{E35917F7-D89A-4652-8F7A-B130CD42987A}" srcOrd="1" destOrd="0" parTransId="{746F2D1F-699D-4545-8595-8A5291815D70}" sibTransId="{8727605F-B5CE-4C1B-BCB1-EC24251CDE90}"/>
    <dgm:cxn modelId="{7CDD2EE3-DC19-4155-984B-D873476EB6DF}" type="presOf" srcId="{E35917F7-D89A-4652-8F7A-B130CD42987A}" destId="{E0626402-D46E-4AC0-8BBD-82C4C2ADF442}" srcOrd="0" destOrd="0" presId="urn:microsoft.com/office/officeart/2005/8/layout/process1"/>
    <dgm:cxn modelId="{3A7B9B95-4880-43DF-9681-46B385ADF648}" type="presParOf" srcId="{44C1A7B5-7710-4F75-B390-FCE778560521}" destId="{76102F0D-BFA1-44EC-8893-F0B774E45080}" srcOrd="0" destOrd="0" presId="urn:microsoft.com/office/officeart/2005/8/layout/process1"/>
    <dgm:cxn modelId="{68C29AC9-4E01-4132-A370-F6048EC762C1}" type="presParOf" srcId="{44C1A7B5-7710-4F75-B390-FCE778560521}" destId="{36CD70E0-90CE-45F0-9D91-CBFCE9D1B2E9}" srcOrd="1" destOrd="0" presId="urn:microsoft.com/office/officeart/2005/8/layout/process1"/>
    <dgm:cxn modelId="{F349D0D5-3F24-4104-80B4-9E8CB4F1F260}" type="presParOf" srcId="{36CD70E0-90CE-45F0-9D91-CBFCE9D1B2E9}" destId="{50557360-6EDA-4658-95FB-08B6AC641F68}" srcOrd="0" destOrd="0" presId="urn:microsoft.com/office/officeart/2005/8/layout/process1"/>
    <dgm:cxn modelId="{B157D19C-AF25-4E65-B78C-1B5CD0F25AF8}" type="presParOf" srcId="{44C1A7B5-7710-4F75-B390-FCE778560521}" destId="{E0626402-D46E-4AC0-8BBD-82C4C2ADF44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1A0755-5E38-4801-A50E-B3EDECCF1760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5AA252ED-560A-4312-AE6D-01651CE3F2DF}">
      <dgm:prSet phldrT="[Text]"/>
      <dgm:spPr/>
      <dgm:t>
        <a:bodyPr/>
        <a:lstStyle/>
        <a:p>
          <a:r>
            <a:rPr lang="en-US" dirty="0"/>
            <a:t>560</a:t>
          </a:r>
        </a:p>
      </dgm:t>
    </dgm:pt>
    <dgm:pt modelId="{46F25296-73E2-4488-BD64-4E0884FFD2BB}" type="parTrans" cxnId="{887B42D2-C927-456D-B781-78301BD1F20E}">
      <dgm:prSet/>
      <dgm:spPr/>
      <dgm:t>
        <a:bodyPr/>
        <a:lstStyle/>
        <a:p>
          <a:endParaRPr lang="en-US"/>
        </a:p>
      </dgm:t>
    </dgm:pt>
    <dgm:pt modelId="{851F68C1-C575-4AA1-8823-A0DA26519D41}" type="sibTrans" cxnId="{887B42D2-C927-456D-B781-78301BD1F20E}">
      <dgm:prSet/>
      <dgm:spPr/>
      <dgm:t>
        <a:bodyPr/>
        <a:lstStyle/>
        <a:p>
          <a:endParaRPr lang="en-US"/>
        </a:p>
      </dgm:t>
    </dgm:pt>
    <dgm:pt modelId="{E35917F7-D89A-4652-8F7A-B130CD42987A}">
      <dgm:prSet phldrT="[Text]"/>
      <dgm:spPr/>
      <dgm:t>
        <a:bodyPr/>
        <a:lstStyle/>
        <a:p>
          <a:r>
            <a:rPr lang="en-US" dirty="0"/>
            <a:t>EP290-FID-Accounting Court</a:t>
          </a:r>
        </a:p>
      </dgm:t>
    </dgm:pt>
    <dgm:pt modelId="{746F2D1F-699D-4545-8595-8A5291815D70}" type="parTrans" cxnId="{A010FBD4-C503-4FFD-BACB-B3CFFDD27DB0}">
      <dgm:prSet/>
      <dgm:spPr/>
      <dgm:t>
        <a:bodyPr/>
        <a:lstStyle/>
        <a:p>
          <a:endParaRPr lang="en-US"/>
        </a:p>
      </dgm:t>
    </dgm:pt>
    <dgm:pt modelId="{8727605F-B5CE-4C1B-BCB1-EC24251CDE90}" type="sibTrans" cxnId="{A010FBD4-C503-4FFD-BACB-B3CFFDD27DB0}">
      <dgm:prSet/>
      <dgm:spPr/>
      <dgm:t>
        <a:bodyPr/>
        <a:lstStyle/>
        <a:p>
          <a:endParaRPr lang="en-US"/>
        </a:p>
      </dgm:t>
    </dgm:pt>
    <dgm:pt modelId="{44C1A7B5-7710-4F75-B390-FCE778560521}" type="pres">
      <dgm:prSet presAssocID="{FA1A0755-5E38-4801-A50E-B3EDECCF1760}" presName="Name0" presStyleCnt="0">
        <dgm:presLayoutVars>
          <dgm:dir/>
          <dgm:resizeHandles val="exact"/>
        </dgm:presLayoutVars>
      </dgm:prSet>
      <dgm:spPr/>
    </dgm:pt>
    <dgm:pt modelId="{76102F0D-BFA1-44EC-8893-F0B774E45080}" type="pres">
      <dgm:prSet presAssocID="{5AA252ED-560A-4312-AE6D-01651CE3F2DF}" presName="node" presStyleLbl="node1" presStyleIdx="0" presStyleCnt="2" custScaleX="42484" custScaleY="63168">
        <dgm:presLayoutVars>
          <dgm:bulletEnabled val="1"/>
        </dgm:presLayoutVars>
      </dgm:prSet>
      <dgm:spPr/>
    </dgm:pt>
    <dgm:pt modelId="{36CD70E0-90CE-45F0-9D91-CBFCE9D1B2E9}" type="pres">
      <dgm:prSet presAssocID="{851F68C1-C575-4AA1-8823-A0DA26519D41}" presName="sibTrans" presStyleLbl="sibTrans2D1" presStyleIdx="0" presStyleCnt="1"/>
      <dgm:spPr/>
    </dgm:pt>
    <dgm:pt modelId="{50557360-6EDA-4658-95FB-08B6AC641F68}" type="pres">
      <dgm:prSet presAssocID="{851F68C1-C575-4AA1-8823-A0DA26519D41}" presName="connectorText" presStyleLbl="sibTrans2D1" presStyleIdx="0" presStyleCnt="1"/>
      <dgm:spPr/>
    </dgm:pt>
    <dgm:pt modelId="{E0626402-D46E-4AC0-8BBD-82C4C2ADF442}" type="pres">
      <dgm:prSet presAssocID="{E35917F7-D89A-4652-8F7A-B130CD42987A}" presName="node" presStyleLbl="node1" presStyleIdx="1" presStyleCnt="2" custScaleX="167871" custScaleY="63168">
        <dgm:presLayoutVars>
          <dgm:bulletEnabled val="1"/>
        </dgm:presLayoutVars>
      </dgm:prSet>
      <dgm:spPr/>
    </dgm:pt>
  </dgm:ptLst>
  <dgm:cxnLst>
    <dgm:cxn modelId="{49B6ED2A-2E00-4D0E-B579-16DB6FDB9D71}" type="presOf" srcId="{5AA252ED-560A-4312-AE6D-01651CE3F2DF}" destId="{76102F0D-BFA1-44EC-8893-F0B774E45080}" srcOrd="0" destOrd="0" presId="urn:microsoft.com/office/officeart/2005/8/layout/process1"/>
    <dgm:cxn modelId="{CDD0AC31-BDA7-4C18-B5E9-456C0F541057}" type="presOf" srcId="{FA1A0755-5E38-4801-A50E-B3EDECCF1760}" destId="{44C1A7B5-7710-4F75-B390-FCE778560521}" srcOrd="0" destOrd="0" presId="urn:microsoft.com/office/officeart/2005/8/layout/process1"/>
    <dgm:cxn modelId="{4CAD413F-09C0-4491-BE63-2715DF02F4BB}" type="presOf" srcId="{851F68C1-C575-4AA1-8823-A0DA26519D41}" destId="{50557360-6EDA-4658-95FB-08B6AC641F68}" srcOrd="1" destOrd="0" presId="urn:microsoft.com/office/officeart/2005/8/layout/process1"/>
    <dgm:cxn modelId="{BBEAC8B2-F1E3-4784-840B-82AA569B7577}" type="presOf" srcId="{851F68C1-C575-4AA1-8823-A0DA26519D41}" destId="{36CD70E0-90CE-45F0-9D91-CBFCE9D1B2E9}" srcOrd="0" destOrd="0" presId="urn:microsoft.com/office/officeart/2005/8/layout/process1"/>
    <dgm:cxn modelId="{887B42D2-C927-456D-B781-78301BD1F20E}" srcId="{FA1A0755-5E38-4801-A50E-B3EDECCF1760}" destId="{5AA252ED-560A-4312-AE6D-01651CE3F2DF}" srcOrd="0" destOrd="0" parTransId="{46F25296-73E2-4488-BD64-4E0884FFD2BB}" sibTransId="{851F68C1-C575-4AA1-8823-A0DA26519D41}"/>
    <dgm:cxn modelId="{A010FBD4-C503-4FFD-BACB-B3CFFDD27DB0}" srcId="{FA1A0755-5E38-4801-A50E-B3EDECCF1760}" destId="{E35917F7-D89A-4652-8F7A-B130CD42987A}" srcOrd="1" destOrd="0" parTransId="{746F2D1F-699D-4545-8595-8A5291815D70}" sibTransId="{8727605F-B5CE-4C1B-BCB1-EC24251CDE90}"/>
    <dgm:cxn modelId="{7CDD2EE3-DC19-4155-984B-D873476EB6DF}" type="presOf" srcId="{E35917F7-D89A-4652-8F7A-B130CD42987A}" destId="{E0626402-D46E-4AC0-8BBD-82C4C2ADF442}" srcOrd="0" destOrd="0" presId="urn:microsoft.com/office/officeart/2005/8/layout/process1"/>
    <dgm:cxn modelId="{3A7B9B95-4880-43DF-9681-46B385ADF648}" type="presParOf" srcId="{44C1A7B5-7710-4F75-B390-FCE778560521}" destId="{76102F0D-BFA1-44EC-8893-F0B774E45080}" srcOrd="0" destOrd="0" presId="urn:microsoft.com/office/officeart/2005/8/layout/process1"/>
    <dgm:cxn modelId="{68C29AC9-4E01-4132-A370-F6048EC762C1}" type="presParOf" srcId="{44C1A7B5-7710-4F75-B390-FCE778560521}" destId="{36CD70E0-90CE-45F0-9D91-CBFCE9D1B2E9}" srcOrd="1" destOrd="0" presId="urn:microsoft.com/office/officeart/2005/8/layout/process1"/>
    <dgm:cxn modelId="{F349D0D5-3F24-4104-80B4-9E8CB4F1F260}" type="presParOf" srcId="{36CD70E0-90CE-45F0-9D91-CBFCE9D1B2E9}" destId="{50557360-6EDA-4658-95FB-08B6AC641F68}" srcOrd="0" destOrd="0" presId="urn:microsoft.com/office/officeart/2005/8/layout/process1"/>
    <dgm:cxn modelId="{B157D19C-AF25-4E65-B78C-1B5CD0F25AF8}" type="presParOf" srcId="{44C1A7B5-7710-4F75-B390-FCE778560521}" destId="{E0626402-D46E-4AC0-8BBD-82C4C2ADF44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3D30B-8E5A-4DE5-81B8-BF9988AEDD76}">
      <dsp:nvSpPr>
        <dsp:cNvPr id="0" name=""/>
        <dsp:cNvSpPr/>
      </dsp:nvSpPr>
      <dsp:spPr>
        <a:xfrm>
          <a:off x="4734" y="0"/>
          <a:ext cx="3227605" cy="18287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Accounting Wizard</a:t>
          </a:r>
        </a:p>
      </dsp:txBody>
      <dsp:txXfrm>
        <a:off x="58298" y="53564"/>
        <a:ext cx="3120477" cy="1721671"/>
      </dsp:txXfrm>
    </dsp:sp>
    <dsp:sp modelId="{7E5FFCAA-CD10-4F0E-8ACB-142AD3A3572E}">
      <dsp:nvSpPr>
        <dsp:cNvPr id="0" name=""/>
        <dsp:cNvSpPr/>
      </dsp:nvSpPr>
      <dsp:spPr>
        <a:xfrm>
          <a:off x="3555100" y="514176"/>
          <a:ext cx="684252" cy="8004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3555100" y="674265"/>
        <a:ext cx="478976" cy="480268"/>
      </dsp:txXfrm>
    </dsp:sp>
    <dsp:sp modelId="{4CE85720-660A-4D61-B6D6-33E6CDD1EC67}">
      <dsp:nvSpPr>
        <dsp:cNvPr id="0" name=""/>
        <dsp:cNvSpPr/>
      </dsp:nvSpPr>
      <dsp:spPr>
        <a:xfrm>
          <a:off x="4523382" y="-14070"/>
          <a:ext cx="3701482" cy="1856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Accounting Audit Tool</a:t>
          </a:r>
        </a:p>
      </dsp:txBody>
      <dsp:txXfrm>
        <a:off x="4577770" y="40318"/>
        <a:ext cx="3592706" cy="1748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3D30B-8E5A-4DE5-81B8-BF9988AEDD76}">
      <dsp:nvSpPr>
        <dsp:cNvPr id="0" name=""/>
        <dsp:cNvSpPr/>
      </dsp:nvSpPr>
      <dsp:spPr>
        <a:xfrm>
          <a:off x="7713" y="0"/>
          <a:ext cx="3207533" cy="18287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BFFS</a:t>
          </a:r>
        </a:p>
      </dsp:txBody>
      <dsp:txXfrm>
        <a:off x="61277" y="53564"/>
        <a:ext cx="3100405" cy="1721671"/>
      </dsp:txXfrm>
    </dsp:sp>
    <dsp:sp modelId="{7E5FFCAA-CD10-4F0E-8ACB-142AD3A3572E}">
      <dsp:nvSpPr>
        <dsp:cNvPr id="0" name=""/>
        <dsp:cNvSpPr/>
      </dsp:nvSpPr>
      <dsp:spPr>
        <a:xfrm>
          <a:off x="3536000" y="516665"/>
          <a:ext cx="679997" cy="7954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3536000" y="675759"/>
        <a:ext cx="475998" cy="477280"/>
      </dsp:txXfrm>
    </dsp:sp>
    <dsp:sp modelId="{4CE85720-660A-4D61-B6D6-33E6CDD1EC67}">
      <dsp:nvSpPr>
        <dsp:cNvPr id="0" name=""/>
        <dsp:cNvSpPr/>
      </dsp:nvSpPr>
      <dsp:spPr>
        <a:xfrm>
          <a:off x="4498260" y="0"/>
          <a:ext cx="3723625" cy="18287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VBMS</a:t>
          </a:r>
        </a:p>
      </dsp:txBody>
      <dsp:txXfrm>
        <a:off x="4551824" y="53564"/>
        <a:ext cx="3616497" cy="17216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02F0D-BFA1-44EC-8893-F0B774E45080}">
      <dsp:nvSpPr>
        <dsp:cNvPr id="0" name=""/>
        <dsp:cNvSpPr/>
      </dsp:nvSpPr>
      <dsp:spPr>
        <a:xfrm>
          <a:off x="174" y="433959"/>
          <a:ext cx="1263922" cy="1127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565</a:t>
          </a:r>
        </a:p>
      </dsp:txBody>
      <dsp:txXfrm>
        <a:off x="33199" y="466984"/>
        <a:ext cx="1197872" cy="1061519"/>
      </dsp:txXfrm>
    </dsp:sp>
    <dsp:sp modelId="{36CD70E0-90CE-45F0-9D91-CBFCE9D1B2E9}">
      <dsp:nvSpPr>
        <dsp:cNvPr id="0" name=""/>
        <dsp:cNvSpPr/>
      </dsp:nvSpPr>
      <dsp:spPr>
        <a:xfrm>
          <a:off x="1561602" y="628837"/>
          <a:ext cx="630711" cy="7378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1561602" y="776400"/>
        <a:ext cx="441498" cy="442687"/>
      </dsp:txXfrm>
    </dsp:sp>
    <dsp:sp modelId="{E0626402-D46E-4AC0-8BBD-82C4C2ADF442}">
      <dsp:nvSpPr>
        <dsp:cNvPr id="0" name=""/>
        <dsp:cNvSpPr/>
      </dsp:nvSpPr>
      <dsp:spPr>
        <a:xfrm>
          <a:off x="2454119" y="433959"/>
          <a:ext cx="4994255" cy="1127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EP290-FID-Accounting Federal</a:t>
          </a:r>
        </a:p>
      </dsp:txBody>
      <dsp:txXfrm>
        <a:off x="2487144" y="466984"/>
        <a:ext cx="4928205" cy="10615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02F0D-BFA1-44EC-8893-F0B774E45080}">
      <dsp:nvSpPr>
        <dsp:cNvPr id="0" name=""/>
        <dsp:cNvSpPr/>
      </dsp:nvSpPr>
      <dsp:spPr>
        <a:xfrm>
          <a:off x="174" y="433959"/>
          <a:ext cx="1263922" cy="1127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560</a:t>
          </a:r>
        </a:p>
      </dsp:txBody>
      <dsp:txXfrm>
        <a:off x="33199" y="466984"/>
        <a:ext cx="1197872" cy="1061519"/>
      </dsp:txXfrm>
    </dsp:sp>
    <dsp:sp modelId="{36CD70E0-90CE-45F0-9D91-CBFCE9D1B2E9}">
      <dsp:nvSpPr>
        <dsp:cNvPr id="0" name=""/>
        <dsp:cNvSpPr/>
      </dsp:nvSpPr>
      <dsp:spPr>
        <a:xfrm>
          <a:off x="1561602" y="628837"/>
          <a:ext cx="630711" cy="7378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1561602" y="776400"/>
        <a:ext cx="441498" cy="442687"/>
      </dsp:txXfrm>
    </dsp:sp>
    <dsp:sp modelId="{E0626402-D46E-4AC0-8BBD-82C4C2ADF442}">
      <dsp:nvSpPr>
        <dsp:cNvPr id="0" name=""/>
        <dsp:cNvSpPr/>
      </dsp:nvSpPr>
      <dsp:spPr>
        <a:xfrm>
          <a:off x="2454119" y="433959"/>
          <a:ext cx="4994255" cy="1127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EP290-FID-Accounting Court</a:t>
          </a:r>
        </a:p>
      </dsp:txBody>
      <dsp:txXfrm>
        <a:off x="2487144" y="466984"/>
        <a:ext cx="4928205" cy="1061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273F2-AC38-4C03-8E5C-2CFF03455D9E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40390-A3B2-46B9-9773-DB13838A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2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Course Description:</a:t>
            </a:r>
          </a:p>
          <a:p>
            <a:endParaRPr lang="en-US" dirty="0"/>
          </a:p>
          <a:p>
            <a:r>
              <a:rPr lang="en-US" dirty="0"/>
              <a:t>This course teaches learners to….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Instructor Notes:</a:t>
            </a:r>
          </a:p>
          <a:p>
            <a:endParaRPr lang="en-US" u="sng" dirty="0"/>
          </a:p>
          <a:p>
            <a:r>
              <a:rPr lang="en-US" dirty="0"/>
              <a:t>At the</a:t>
            </a:r>
            <a:r>
              <a:rPr lang="en-US" baseline="0" dirty="0"/>
              <a:t> end of this lesson, given the training and references, the learner will be able to do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0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Instructor Notes:</a:t>
            </a:r>
            <a:endParaRPr lang="en-US" u="none" dirty="0"/>
          </a:p>
          <a:p>
            <a:endParaRPr lang="en-US" u="sng" dirty="0"/>
          </a:p>
          <a:p>
            <a:r>
              <a:rPr lang="en-US" dirty="0"/>
              <a:t>These</a:t>
            </a:r>
            <a:r>
              <a:rPr lang="en-US" baseline="0" dirty="0"/>
              <a:t> are the relevant references pertaining to this course: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77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Learning Objective:</a:t>
            </a:r>
          </a:p>
          <a:p>
            <a:r>
              <a:rPr lang="en-US" i="1" dirty="0"/>
              <a:t>Policy Reference(s):</a:t>
            </a:r>
          </a:p>
          <a:p>
            <a:r>
              <a:rPr lang="en-US" i="1" dirty="0"/>
              <a:t>FPG Article(s):  </a:t>
            </a:r>
          </a:p>
          <a:p>
            <a:endParaRPr lang="en-US" dirty="0"/>
          </a:p>
          <a:p>
            <a:r>
              <a:rPr lang="en-US" u="sng" dirty="0"/>
              <a:t>Instructor Notes:</a:t>
            </a:r>
          </a:p>
          <a:p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90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49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4350">
              <a:defRPr/>
            </a:pPr>
            <a:r>
              <a:rPr lang="en-US" u="sng" dirty="0"/>
              <a:t>Instructor Notes:</a:t>
            </a:r>
            <a:endParaRPr lang="en-US" u="none" dirty="0"/>
          </a:p>
          <a:p>
            <a:pPr marL="0" lvl="1" defTabSz="914350">
              <a:defRPr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ECF49-2165-4CE7-B39E-10D80CF3C5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4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2201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Oval 7"/>
          <p:cNvSpPr/>
          <p:nvPr/>
        </p:nvSpPr>
        <p:spPr>
          <a:xfrm>
            <a:off x="5334000" y="1981200"/>
            <a:ext cx="9144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6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2064950"/>
            <a:ext cx="1022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P&amp;F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2819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0" y="4419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0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7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44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3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9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5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58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Accountings and Fund Usage Reviews in VBMS-Fid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Pension and Fiduciary Service</a:t>
            </a:r>
          </a:p>
          <a:p>
            <a:r>
              <a:rPr lang="en-US" dirty="0"/>
              <a:t>November 2020</a:t>
            </a:r>
          </a:p>
        </p:txBody>
      </p:sp>
    </p:spTree>
    <p:extLst>
      <p:ext uri="{BB962C8B-B14F-4D97-AF65-F5344CB8AC3E}">
        <p14:creationId xmlns:p14="http://schemas.microsoft.com/office/powerpoint/2010/main" val="367097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Communicate Accounting End Products</a:t>
            </a:r>
          </a:p>
          <a:p>
            <a:r>
              <a:rPr lang="en-US" dirty="0"/>
              <a:t>Address key changes</a:t>
            </a:r>
          </a:p>
          <a:p>
            <a:r>
              <a:rPr lang="en-US" dirty="0"/>
              <a:t>Demonstrate Accounting process in VBMS</a:t>
            </a:r>
          </a:p>
          <a:p>
            <a:r>
              <a:rPr lang="en-US" dirty="0"/>
              <a:t>Define fund usage reviews and EPs</a:t>
            </a:r>
          </a:p>
          <a:p>
            <a:r>
              <a:rPr lang="en-US" dirty="0"/>
              <a:t>Demonstrate Fund Usage Review process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VBMS Fiduciary Training Guide</a:t>
            </a:r>
          </a:p>
          <a:p>
            <a:r>
              <a:rPr lang="en-US" dirty="0"/>
              <a:t>VBMS Fiduciary User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9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785A-0A66-4A9D-99F2-A51B32CEA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Changes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46542C-435D-4D2D-94BC-5EF62542B2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137483"/>
              </p:ext>
            </p:extLst>
          </p:nvPr>
        </p:nvGraphicFramePr>
        <p:xfrm>
          <a:off x="595745" y="3886200"/>
          <a:ext cx="8229600" cy="182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8EBC8-0DB0-41E7-929F-70B0569B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CC09ECA7-3A69-4644-B6BF-1E3DF78410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157059"/>
              </p:ext>
            </p:extLst>
          </p:nvPr>
        </p:nvGraphicFramePr>
        <p:xfrm>
          <a:off x="595745" y="1600201"/>
          <a:ext cx="8229600" cy="182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5801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Accounting End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Items replaced by End Products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E8497EE-9BC2-4D77-8119-B9B5DFA3AD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139950"/>
              </p:ext>
            </p:extLst>
          </p:nvPr>
        </p:nvGraphicFramePr>
        <p:xfrm>
          <a:off x="559377" y="2209800"/>
          <a:ext cx="7448550" cy="1995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7C45BC3-969A-4D8C-92F9-EABE3D2FCD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2760998"/>
              </p:ext>
            </p:extLst>
          </p:nvPr>
        </p:nvGraphicFramePr>
        <p:xfrm>
          <a:off x="559377" y="3574256"/>
          <a:ext cx="7448550" cy="1995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01940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6CE54-CC72-41B5-8949-2418F358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pic>
        <p:nvPicPr>
          <p:cNvPr id="6" name="Content Placeholder 5" descr="Monitor">
            <a:extLst>
              <a:ext uri="{FF2B5EF4-FFF2-40B4-BE49-F238E27FC236}">
                <a16:creationId xmlns:a16="http://schemas.microsoft.com/office/drawing/2014/main" id="{1CBAB493-F202-4BE6-89C6-7B6C36A6B9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8400" y="1417638"/>
            <a:ext cx="4267200" cy="42672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6D7C3-5517-4AE5-A78D-34EBB91A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3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F8842-FF33-4934-901B-F52B87D63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Usage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2CB92-3425-4CA6-8ED1-4EB179F50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fiduciary oversight method</a:t>
            </a:r>
          </a:p>
          <a:p>
            <a:r>
              <a:rPr lang="en-US" dirty="0"/>
              <a:t>Review of bank statements</a:t>
            </a:r>
          </a:p>
          <a:p>
            <a:r>
              <a:rPr lang="en-US" dirty="0"/>
              <a:t>Less intensive than accountings</a:t>
            </a:r>
          </a:p>
          <a:p>
            <a:r>
              <a:rPr lang="en-US" dirty="0"/>
              <a:t>Separate Training</a:t>
            </a:r>
          </a:p>
          <a:p>
            <a:r>
              <a:rPr lang="en-US" dirty="0"/>
              <a:t>EP290-FID-Fund Usage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2AD7D-B737-49E6-993D-82D3F074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7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2C670-28BD-431A-A515-433FFABC0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C24DC-E9E2-4885-BC7A-34A60EB7E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Content Placeholder 5" descr="Monitor">
            <a:extLst>
              <a:ext uri="{FF2B5EF4-FFF2-40B4-BE49-F238E27FC236}">
                <a16:creationId xmlns:a16="http://schemas.microsoft.com/office/drawing/2014/main" id="{C1A242F3-D374-411D-B839-1B0802700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8400" y="1417638"/>
            <a:ext cx="4267200" cy="4267200"/>
          </a:xfrm>
        </p:spPr>
      </p:pic>
    </p:spTree>
    <p:extLst>
      <p:ext uri="{BB962C8B-B14F-4D97-AF65-F5344CB8AC3E}">
        <p14:creationId xmlns:p14="http://schemas.microsoft.com/office/powerpoint/2010/main" val="1708529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" b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31. </a:t>
            </a:r>
            <a:r>
              <a:rPr lang="en-US" dirty="0"/>
              <a:t>Questions?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924800" y="624840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i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26" name="Picture 2" descr="C:\Users\CAPGLAUD\AppData\Local\Microsoft\Windows\Temporary Internet Files\Content.IE5\PRYJZ112\Questionmark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" y="1600200"/>
            <a:ext cx="362077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8432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itle of Train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Objectives&amp;quot;&quot;/&gt;&lt;property id=&quot;20307&quot; value=&quot;317&quot;/&gt;&lt;/object&gt;&lt;object type=&quot;3&quot; unique_id=&quot;10005&quot;&gt;&lt;property id=&quot;20148&quot; value=&quot;5&quot;/&gt;&lt;property id=&quot;20300&quot; value=&quot;Slide 3 - &amp;quot;References&amp;quot;&quot;/&gt;&lt;property id=&quot;20307&quot; value=&quot;318&quot;/&gt;&lt;/object&gt;&lt;object type=&quot;3&quot; unique_id=&quot;10006&quot;&gt;&lt;property id=&quot;20148&quot; value=&quot;5&quot;/&gt;&lt;property id=&quot;20300&quot; value=&quot;Slide 4 - &amp;quot;Content&amp;quot;&quot;/&gt;&lt;property id=&quot;20307&quot; value=&quot;319&quot;/&gt;&lt;/object&gt;&lt;object type=&quot;3&quot; unique_id=&quot;10007&quot;&gt;&lt;property id=&quot;20148&quot; value=&quot;5&quot;/&gt;&lt;property id=&quot;20300&quot; value=&quot;Slide 5 - &amp;quot;31. Questions?&amp;quot;&quot;/&gt;&lt;property id=&quot;20307&quot; value=&quot;314&quot;/&gt;&lt;/object&gt;&lt;object type=&quot;3&quot; unique_id=&quot;10008&quot;&gt;&lt;property id=&quot;20148&quot; value=&quot;5&quot;/&gt;&lt;property id=&quot;20300&quot; value=&quot;Slide 6 - &amp;quot;TMS Survey and Assessment&amp;quot;&quot;/&gt;&lt;property id=&quot;20307&quot; value=&quot;320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PF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PFS Template</Template>
  <TotalTime>489</TotalTime>
  <Words>176</Words>
  <Application>Microsoft Office PowerPoint</Application>
  <PresentationFormat>On-screen Show (4:3)</PresentationFormat>
  <Paragraphs>60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Schoolbook</vt:lpstr>
      <vt:lpstr>PFS Template</vt:lpstr>
      <vt:lpstr>Accountings and Fund Usage Reviews in VBMS-Fid</vt:lpstr>
      <vt:lpstr>Objectives</vt:lpstr>
      <vt:lpstr>References</vt:lpstr>
      <vt:lpstr>Key Changes</vt:lpstr>
      <vt:lpstr>Accounting End Products</vt:lpstr>
      <vt:lpstr>Demonstration</vt:lpstr>
      <vt:lpstr>Fund Usage Reviews</vt:lpstr>
      <vt:lpstr>Demonstration</vt:lpstr>
      <vt:lpstr>31. Questions?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Targeted VBMS Demo and Manual Updates Training - Legal Instruments Examiner PowerPoint Presentation</dc:title>
  <dc:subject>FSR, LIE, QRT</dc:subject>
  <dc:creator>Department of Veterans Affairs, Veterans Benefits Administration, Fiduciary Service, STAFF</dc:creator>
  <cp:lastModifiedBy>Kathy Poole</cp:lastModifiedBy>
  <cp:revision>45</cp:revision>
  <dcterms:created xsi:type="dcterms:W3CDTF">2016-10-13T19:12:55Z</dcterms:created>
  <dcterms:modified xsi:type="dcterms:W3CDTF">2020-11-06T13:59:13Z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</vt:lpwstr>
  </property>
  <property fmtid="{D5CDD505-2E9C-101B-9397-08002B2CF9AE}" pid="3" name="Type">
    <vt:lpwstr>Presentation</vt:lpwstr>
  </property>
</Properties>
</file>