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317" r:id="rId3"/>
    <p:sldId id="318" r:id="rId4"/>
    <p:sldId id="319" r:id="rId5"/>
    <p:sldId id="321" r:id="rId6"/>
    <p:sldId id="325" r:id="rId7"/>
    <p:sldId id="323" r:id="rId8"/>
    <p:sldId id="324" r:id="rId9"/>
    <p:sldId id="322" r:id="rId10"/>
    <p:sldId id="314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65201" autoAdjust="0"/>
  </p:normalViewPr>
  <p:slideViewPr>
    <p:cSldViewPr>
      <p:cViewPr varScale="1">
        <p:scale>
          <a:sx n="72" d="100"/>
          <a:sy n="72" d="100"/>
        </p:scale>
        <p:origin x="18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DA10BF-99E3-4279-9102-0B1F2F368C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9BF036C-72EB-44F1-943E-C2BF1DACCF10}">
      <dgm:prSet/>
      <dgm:spPr/>
      <dgm:t>
        <a:bodyPr/>
        <a:lstStyle/>
        <a:p>
          <a:r>
            <a:rPr lang="en-US"/>
            <a:t>Understand changes from legacy system to VBMS Fiduciary </a:t>
          </a:r>
        </a:p>
      </dgm:t>
    </dgm:pt>
    <dgm:pt modelId="{A810E690-4267-4CB2-BAA8-5C7776C94C75}" type="parTrans" cxnId="{B15EE8DB-6AC0-46A1-B457-966DC71D6CA5}">
      <dgm:prSet/>
      <dgm:spPr/>
      <dgm:t>
        <a:bodyPr/>
        <a:lstStyle/>
        <a:p>
          <a:endParaRPr lang="en-US"/>
        </a:p>
      </dgm:t>
    </dgm:pt>
    <dgm:pt modelId="{CF23B061-21D8-4F79-A08E-557E0685874C}" type="sibTrans" cxnId="{B15EE8DB-6AC0-46A1-B457-966DC71D6CA5}">
      <dgm:prSet/>
      <dgm:spPr/>
      <dgm:t>
        <a:bodyPr/>
        <a:lstStyle/>
        <a:p>
          <a:endParaRPr lang="en-US"/>
        </a:p>
      </dgm:t>
    </dgm:pt>
    <dgm:pt modelId="{3F6F15D4-C758-4707-9DB8-2D0E87C95666}">
      <dgm:prSet/>
      <dgm:spPr/>
      <dgm:t>
        <a:bodyPr/>
        <a:lstStyle/>
        <a:p>
          <a:r>
            <a:rPr lang="en-US"/>
            <a:t>Demonstrate the I/A workflow </a:t>
          </a:r>
        </a:p>
      </dgm:t>
    </dgm:pt>
    <dgm:pt modelId="{AF6C408E-F5AA-4D69-B620-26043F9ABC67}" type="parTrans" cxnId="{C6964A0A-5AB2-49C3-A705-BBB2F2697E25}">
      <dgm:prSet/>
      <dgm:spPr/>
      <dgm:t>
        <a:bodyPr/>
        <a:lstStyle/>
        <a:p>
          <a:endParaRPr lang="en-US"/>
        </a:p>
      </dgm:t>
    </dgm:pt>
    <dgm:pt modelId="{27770765-7E0D-4E3C-BADD-5640976C3D49}" type="sibTrans" cxnId="{C6964A0A-5AB2-49C3-A705-BBB2F2697E25}">
      <dgm:prSet/>
      <dgm:spPr/>
      <dgm:t>
        <a:bodyPr/>
        <a:lstStyle/>
        <a:p>
          <a:endParaRPr lang="en-US"/>
        </a:p>
      </dgm:t>
    </dgm:pt>
    <dgm:pt modelId="{A90CFB63-6869-4A75-8CB7-7836F7D8F485}">
      <dgm:prSet/>
      <dgm:spPr/>
      <dgm:t>
        <a:bodyPr/>
        <a:lstStyle/>
        <a:p>
          <a:r>
            <a:rPr lang="en-US"/>
            <a:t>Track and complete field exam development activity </a:t>
          </a:r>
        </a:p>
      </dgm:t>
    </dgm:pt>
    <dgm:pt modelId="{C1A07B6E-1AC9-434B-A122-A1D2EF3B250B}" type="parTrans" cxnId="{500CEF14-573B-49B3-B80F-1B854A3ABBA4}">
      <dgm:prSet/>
      <dgm:spPr/>
      <dgm:t>
        <a:bodyPr/>
        <a:lstStyle/>
        <a:p>
          <a:endParaRPr lang="en-US"/>
        </a:p>
      </dgm:t>
    </dgm:pt>
    <dgm:pt modelId="{A861C570-EDDF-4538-AEE2-5D7F00171247}" type="sibTrans" cxnId="{500CEF14-573B-49B3-B80F-1B854A3ABBA4}">
      <dgm:prSet/>
      <dgm:spPr/>
      <dgm:t>
        <a:bodyPr/>
        <a:lstStyle/>
        <a:p>
          <a:endParaRPr lang="en-US"/>
        </a:p>
      </dgm:t>
    </dgm:pt>
    <dgm:pt modelId="{9745BE80-F51E-45B5-BA80-9EFEEC9E7DB5}">
      <dgm:prSet/>
      <dgm:spPr/>
      <dgm:t>
        <a:bodyPr/>
        <a:lstStyle/>
        <a:p>
          <a:r>
            <a:rPr lang="en-US"/>
            <a:t>Complete and upload a Field Exam Report </a:t>
          </a:r>
        </a:p>
      </dgm:t>
    </dgm:pt>
    <dgm:pt modelId="{35BD3A7B-918F-4362-A3C4-F9EE048C65D5}" type="parTrans" cxnId="{97176DFE-E109-4655-BAF9-CDDBC733FDB0}">
      <dgm:prSet/>
      <dgm:spPr/>
      <dgm:t>
        <a:bodyPr/>
        <a:lstStyle/>
        <a:p>
          <a:endParaRPr lang="en-US"/>
        </a:p>
      </dgm:t>
    </dgm:pt>
    <dgm:pt modelId="{B7D4C3CC-814F-4A55-9C55-2C3C22E2AD52}" type="sibTrans" cxnId="{97176DFE-E109-4655-BAF9-CDDBC733FDB0}">
      <dgm:prSet/>
      <dgm:spPr/>
      <dgm:t>
        <a:bodyPr/>
        <a:lstStyle/>
        <a:p>
          <a:endParaRPr lang="en-US"/>
        </a:p>
      </dgm:t>
    </dgm:pt>
    <dgm:pt modelId="{BB0AED7B-2FD6-4DBC-A028-4051D2DC832F}">
      <dgm:prSet/>
      <dgm:spPr/>
      <dgm:t>
        <a:bodyPr/>
        <a:lstStyle/>
        <a:p>
          <a:r>
            <a:rPr lang="en-US"/>
            <a:t>Validate Field Exam completion </a:t>
          </a:r>
        </a:p>
      </dgm:t>
    </dgm:pt>
    <dgm:pt modelId="{BCED5210-2A8D-48B6-9ED3-86A8AB74889C}" type="parTrans" cxnId="{350B397A-19B1-4ADF-9133-72D798D8FCDD}">
      <dgm:prSet/>
      <dgm:spPr/>
      <dgm:t>
        <a:bodyPr/>
        <a:lstStyle/>
        <a:p>
          <a:endParaRPr lang="en-US"/>
        </a:p>
      </dgm:t>
    </dgm:pt>
    <dgm:pt modelId="{2FB8ABF1-10F8-45E1-A374-3E19CA6FD76B}" type="sibTrans" cxnId="{350B397A-19B1-4ADF-9133-72D798D8FCDD}">
      <dgm:prSet/>
      <dgm:spPr/>
      <dgm:t>
        <a:bodyPr/>
        <a:lstStyle/>
        <a:p>
          <a:endParaRPr lang="en-US"/>
        </a:p>
      </dgm:t>
    </dgm:pt>
    <dgm:pt modelId="{C36D2555-BB0C-4B72-916E-BA5380FD2B52}">
      <dgm:prSet/>
      <dgm:spPr/>
      <dgm:t>
        <a:bodyPr/>
        <a:lstStyle/>
        <a:p>
          <a:r>
            <a:rPr lang="en-US"/>
            <a:t>Close the I/A End Product (EP) </a:t>
          </a:r>
        </a:p>
      </dgm:t>
    </dgm:pt>
    <dgm:pt modelId="{958AC165-A57C-4447-9C3D-1073BC8A6064}" type="parTrans" cxnId="{AB436619-EEF2-4024-A04F-E6C3EAAC8768}">
      <dgm:prSet/>
      <dgm:spPr/>
      <dgm:t>
        <a:bodyPr/>
        <a:lstStyle/>
        <a:p>
          <a:endParaRPr lang="en-US"/>
        </a:p>
      </dgm:t>
    </dgm:pt>
    <dgm:pt modelId="{DBC51B00-FA6A-49E1-BF08-13D79D645C84}" type="sibTrans" cxnId="{AB436619-EEF2-4024-A04F-E6C3EAAC8768}">
      <dgm:prSet/>
      <dgm:spPr/>
      <dgm:t>
        <a:bodyPr/>
        <a:lstStyle/>
        <a:p>
          <a:endParaRPr lang="en-US"/>
        </a:p>
      </dgm:t>
    </dgm:pt>
    <dgm:pt modelId="{60C76159-CCB8-406B-AEC1-03EBED33037F}" type="pres">
      <dgm:prSet presAssocID="{9FDA10BF-99E3-4279-9102-0B1F2F368CFB}" presName="linear" presStyleCnt="0">
        <dgm:presLayoutVars>
          <dgm:animLvl val="lvl"/>
          <dgm:resizeHandles val="exact"/>
        </dgm:presLayoutVars>
      </dgm:prSet>
      <dgm:spPr/>
    </dgm:pt>
    <dgm:pt modelId="{C6E24D15-9EA7-49B5-8866-71D53F65441A}" type="pres">
      <dgm:prSet presAssocID="{29BF036C-72EB-44F1-943E-C2BF1DACCF1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E810BFA-8864-41BC-958D-AEA5AC8D0DE4}" type="pres">
      <dgm:prSet presAssocID="{CF23B061-21D8-4F79-A08E-557E0685874C}" presName="spacer" presStyleCnt="0"/>
      <dgm:spPr/>
    </dgm:pt>
    <dgm:pt modelId="{9ACC27A0-321A-4C36-A7DC-3CB6D338323D}" type="pres">
      <dgm:prSet presAssocID="{3F6F15D4-C758-4707-9DB8-2D0E87C95666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3A653A8-AB95-41E5-8882-753236B2C805}" type="pres">
      <dgm:prSet presAssocID="{27770765-7E0D-4E3C-BADD-5640976C3D49}" presName="spacer" presStyleCnt="0"/>
      <dgm:spPr/>
    </dgm:pt>
    <dgm:pt modelId="{38C99B83-638C-4A40-8FC4-690509AC2DFD}" type="pres">
      <dgm:prSet presAssocID="{A90CFB63-6869-4A75-8CB7-7836F7D8F48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6722563-4E5D-4FE8-AAE5-950EE5097507}" type="pres">
      <dgm:prSet presAssocID="{A861C570-EDDF-4538-AEE2-5D7F00171247}" presName="spacer" presStyleCnt="0"/>
      <dgm:spPr/>
    </dgm:pt>
    <dgm:pt modelId="{920AA870-BD26-4F30-9261-C91A40BDF2D5}" type="pres">
      <dgm:prSet presAssocID="{9745BE80-F51E-45B5-BA80-9EFEEC9E7DB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3B1200C-97FC-4CF2-840E-5048637F6CA9}" type="pres">
      <dgm:prSet presAssocID="{B7D4C3CC-814F-4A55-9C55-2C3C22E2AD52}" presName="spacer" presStyleCnt="0"/>
      <dgm:spPr/>
    </dgm:pt>
    <dgm:pt modelId="{DB6244D3-6DC3-41C3-BF4C-89B22F0288DA}" type="pres">
      <dgm:prSet presAssocID="{BB0AED7B-2FD6-4DBC-A028-4051D2DC832F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15E4B90-2FE9-4A91-A89B-0021B86A1044}" type="pres">
      <dgm:prSet presAssocID="{2FB8ABF1-10F8-45E1-A374-3E19CA6FD76B}" presName="spacer" presStyleCnt="0"/>
      <dgm:spPr/>
    </dgm:pt>
    <dgm:pt modelId="{E3CDD707-0F47-42CB-8C4E-5332EF4EBF46}" type="pres">
      <dgm:prSet presAssocID="{C36D2555-BB0C-4B72-916E-BA5380FD2B5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6964A0A-5AB2-49C3-A705-BBB2F2697E25}" srcId="{9FDA10BF-99E3-4279-9102-0B1F2F368CFB}" destId="{3F6F15D4-C758-4707-9DB8-2D0E87C95666}" srcOrd="1" destOrd="0" parTransId="{AF6C408E-F5AA-4D69-B620-26043F9ABC67}" sibTransId="{27770765-7E0D-4E3C-BADD-5640976C3D49}"/>
    <dgm:cxn modelId="{500CEF14-573B-49B3-B80F-1B854A3ABBA4}" srcId="{9FDA10BF-99E3-4279-9102-0B1F2F368CFB}" destId="{A90CFB63-6869-4A75-8CB7-7836F7D8F485}" srcOrd="2" destOrd="0" parTransId="{C1A07B6E-1AC9-434B-A122-A1D2EF3B250B}" sibTransId="{A861C570-EDDF-4538-AEE2-5D7F00171247}"/>
    <dgm:cxn modelId="{AB436619-EEF2-4024-A04F-E6C3EAAC8768}" srcId="{9FDA10BF-99E3-4279-9102-0B1F2F368CFB}" destId="{C36D2555-BB0C-4B72-916E-BA5380FD2B52}" srcOrd="5" destOrd="0" parTransId="{958AC165-A57C-4447-9C3D-1073BC8A6064}" sibTransId="{DBC51B00-FA6A-49E1-BF08-13D79D645C84}"/>
    <dgm:cxn modelId="{08B3C41B-1C3B-474D-9C05-42C022C85D38}" type="presOf" srcId="{A90CFB63-6869-4A75-8CB7-7836F7D8F485}" destId="{38C99B83-638C-4A40-8FC4-690509AC2DFD}" srcOrd="0" destOrd="0" presId="urn:microsoft.com/office/officeart/2005/8/layout/vList2"/>
    <dgm:cxn modelId="{B29DD85B-96E6-4DF5-9022-E81EDFFBCC4D}" type="presOf" srcId="{3F6F15D4-C758-4707-9DB8-2D0E87C95666}" destId="{9ACC27A0-321A-4C36-A7DC-3CB6D338323D}" srcOrd="0" destOrd="0" presId="urn:microsoft.com/office/officeart/2005/8/layout/vList2"/>
    <dgm:cxn modelId="{A861BA63-9FC9-40E5-9B99-CE83F1A9BDCB}" type="presOf" srcId="{C36D2555-BB0C-4B72-916E-BA5380FD2B52}" destId="{E3CDD707-0F47-42CB-8C4E-5332EF4EBF46}" srcOrd="0" destOrd="0" presId="urn:microsoft.com/office/officeart/2005/8/layout/vList2"/>
    <dgm:cxn modelId="{350B397A-19B1-4ADF-9133-72D798D8FCDD}" srcId="{9FDA10BF-99E3-4279-9102-0B1F2F368CFB}" destId="{BB0AED7B-2FD6-4DBC-A028-4051D2DC832F}" srcOrd="4" destOrd="0" parTransId="{BCED5210-2A8D-48B6-9ED3-86A8AB74889C}" sibTransId="{2FB8ABF1-10F8-45E1-A374-3E19CA6FD76B}"/>
    <dgm:cxn modelId="{6FDA938B-4DC8-47D4-B3A1-7218CFA6C3C4}" type="presOf" srcId="{BB0AED7B-2FD6-4DBC-A028-4051D2DC832F}" destId="{DB6244D3-6DC3-41C3-BF4C-89B22F0288DA}" srcOrd="0" destOrd="0" presId="urn:microsoft.com/office/officeart/2005/8/layout/vList2"/>
    <dgm:cxn modelId="{020808CC-B874-426A-9B70-5D2D8CCE2969}" type="presOf" srcId="{29BF036C-72EB-44F1-943E-C2BF1DACCF10}" destId="{C6E24D15-9EA7-49B5-8866-71D53F65441A}" srcOrd="0" destOrd="0" presId="urn:microsoft.com/office/officeart/2005/8/layout/vList2"/>
    <dgm:cxn modelId="{FFC57CD8-D2DA-4310-A34C-114735486321}" type="presOf" srcId="{9745BE80-F51E-45B5-BA80-9EFEEC9E7DB5}" destId="{920AA870-BD26-4F30-9261-C91A40BDF2D5}" srcOrd="0" destOrd="0" presId="urn:microsoft.com/office/officeart/2005/8/layout/vList2"/>
    <dgm:cxn modelId="{B15EE8DB-6AC0-46A1-B457-966DC71D6CA5}" srcId="{9FDA10BF-99E3-4279-9102-0B1F2F368CFB}" destId="{29BF036C-72EB-44F1-943E-C2BF1DACCF10}" srcOrd="0" destOrd="0" parTransId="{A810E690-4267-4CB2-BAA8-5C7776C94C75}" sibTransId="{CF23B061-21D8-4F79-A08E-557E0685874C}"/>
    <dgm:cxn modelId="{740C59EA-B217-40F2-BFB0-09BD045C87E9}" type="presOf" srcId="{9FDA10BF-99E3-4279-9102-0B1F2F368CFB}" destId="{60C76159-CCB8-406B-AEC1-03EBED33037F}" srcOrd="0" destOrd="0" presId="urn:microsoft.com/office/officeart/2005/8/layout/vList2"/>
    <dgm:cxn modelId="{97176DFE-E109-4655-BAF9-CDDBC733FDB0}" srcId="{9FDA10BF-99E3-4279-9102-0B1F2F368CFB}" destId="{9745BE80-F51E-45B5-BA80-9EFEEC9E7DB5}" srcOrd="3" destOrd="0" parTransId="{35BD3A7B-918F-4362-A3C4-F9EE048C65D5}" sibTransId="{B7D4C3CC-814F-4A55-9C55-2C3C22E2AD52}"/>
    <dgm:cxn modelId="{466D59E6-3E72-40AE-BA4D-DF7F0C2FAE6E}" type="presParOf" srcId="{60C76159-CCB8-406B-AEC1-03EBED33037F}" destId="{C6E24D15-9EA7-49B5-8866-71D53F65441A}" srcOrd="0" destOrd="0" presId="urn:microsoft.com/office/officeart/2005/8/layout/vList2"/>
    <dgm:cxn modelId="{45634630-7321-4740-982F-4088BF399594}" type="presParOf" srcId="{60C76159-CCB8-406B-AEC1-03EBED33037F}" destId="{7E810BFA-8864-41BC-958D-AEA5AC8D0DE4}" srcOrd="1" destOrd="0" presId="urn:microsoft.com/office/officeart/2005/8/layout/vList2"/>
    <dgm:cxn modelId="{A2E18AD2-9E5D-4A20-9E69-FFECA15874BB}" type="presParOf" srcId="{60C76159-CCB8-406B-AEC1-03EBED33037F}" destId="{9ACC27A0-321A-4C36-A7DC-3CB6D338323D}" srcOrd="2" destOrd="0" presId="urn:microsoft.com/office/officeart/2005/8/layout/vList2"/>
    <dgm:cxn modelId="{62043196-BEE1-435A-9074-B2D94B1BB10C}" type="presParOf" srcId="{60C76159-CCB8-406B-AEC1-03EBED33037F}" destId="{43A653A8-AB95-41E5-8882-753236B2C805}" srcOrd="3" destOrd="0" presId="urn:microsoft.com/office/officeart/2005/8/layout/vList2"/>
    <dgm:cxn modelId="{EF15808B-4095-49F9-BBBD-044E118E0F0B}" type="presParOf" srcId="{60C76159-CCB8-406B-AEC1-03EBED33037F}" destId="{38C99B83-638C-4A40-8FC4-690509AC2DFD}" srcOrd="4" destOrd="0" presId="urn:microsoft.com/office/officeart/2005/8/layout/vList2"/>
    <dgm:cxn modelId="{2F03186B-2760-4B39-97E9-E0F47FAD1B5B}" type="presParOf" srcId="{60C76159-CCB8-406B-AEC1-03EBED33037F}" destId="{36722563-4E5D-4FE8-AAE5-950EE5097507}" srcOrd="5" destOrd="0" presId="urn:microsoft.com/office/officeart/2005/8/layout/vList2"/>
    <dgm:cxn modelId="{67F700E0-744C-4002-9FAC-4F95B1FF260D}" type="presParOf" srcId="{60C76159-CCB8-406B-AEC1-03EBED33037F}" destId="{920AA870-BD26-4F30-9261-C91A40BDF2D5}" srcOrd="6" destOrd="0" presId="urn:microsoft.com/office/officeart/2005/8/layout/vList2"/>
    <dgm:cxn modelId="{B1819998-4E29-4C71-A6D0-C39EDF673E3B}" type="presParOf" srcId="{60C76159-CCB8-406B-AEC1-03EBED33037F}" destId="{93B1200C-97FC-4CF2-840E-5048637F6CA9}" srcOrd="7" destOrd="0" presId="urn:microsoft.com/office/officeart/2005/8/layout/vList2"/>
    <dgm:cxn modelId="{431A481B-7788-4D4A-B803-9301DFF419B1}" type="presParOf" srcId="{60C76159-CCB8-406B-AEC1-03EBED33037F}" destId="{DB6244D3-6DC3-41C3-BF4C-89B22F0288DA}" srcOrd="8" destOrd="0" presId="urn:microsoft.com/office/officeart/2005/8/layout/vList2"/>
    <dgm:cxn modelId="{0853D962-76F2-4018-AEEC-61BA4A5D01E8}" type="presParOf" srcId="{60C76159-CCB8-406B-AEC1-03EBED33037F}" destId="{415E4B90-2FE9-4A91-A89B-0021B86A1044}" srcOrd="9" destOrd="0" presId="urn:microsoft.com/office/officeart/2005/8/layout/vList2"/>
    <dgm:cxn modelId="{42EEED21-EFDB-4624-BB19-FFB9E9DF986C}" type="presParOf" srcId="{60C76159-CCB8-406B-AEC1-03EBED33037F}" destId="{E3CDD707-0F47-42CB-8C4E-5332EF4EBF4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576B97-B60F-4B5B-A2C3-63B95780C3C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6659B4-93A0-46DC-A7AD-018EEF812B2C}">
      <dgm:prSet/>
      <dgm:spPr/>
      <dgm:t>
        <a:bodyPr/>
        <a:lstStyle/>
        <a:p>
          <a:r>
            <a:rPr lang="en-US"/>
            <a:t>Work Items replaced by End Products (EPs)</a:t>
          </a:r>
        </a:p>
      </dgm:t>
    </dgm:pt>
    <dgm:pt modelId="{92E8C18F-7BFE-4340-8F97-5ED92CCF4BD4}" type="parTrans" cxnId="{07A4B3EE-AC37-4310-8742-7E65BD577148}">
      <dgm:prSet/>
      <dgm:spPr/>
      <dgm:t>
        <a:bodyPr/>
        <a:lstStyle/>
        <a:p>
          <a:endParaRPr lang="en-US"/>
        </a:p>
      </dgm:t>
    </dgm:pt>
    <dgm:pt modelId="{C06600A5-4988-44C6-94E6-77DA5FEF37C6}" type="sibTrans" cxnId="{07A4B3EE-AC37-4310-8742-7E65BD577148}">
      <dgm:prSet/>
      <dgm:spPr/>
      <dgm:t>
        <a:bodyPr/>
        <a:lstStyle/>
        <a:p>
          <a:endParaRPr lang="en-US"/>
        </a:p>
      </dgm:t>
    </dgm:pt>
    <dgm:pt modelId="{F205CABD-5B86-4FBB-9215-2C1B378A228C}">
      <dgm:prSet custT="1"/>
      <dgm:spPr/>
      <dgm:t>
        <a:bodyPr/>
        <a:lstStyle/>
        <a:p>
          <a:r>
            <a:rPr lang="en-US" sz="2200" dirty="0"/>
            <a:t>590 Initial Appointment Field Exam</a:t>
          </a:r>
        </a:p>
      </dgm:t>
    </dgm:pt>
    <dgm:pt modelId="{CC612CF1-E7C2-4096-BEAA-79F9CD1D0250}" type="parTrans" cxnId="{07154D92-0F98-4AFB-80EA-2E4AFF0BF875}">
      <dgm:prSet/>
      <dgm:spPr/>
      <dgm:t>
        <a:bodyPr/>
        <a:lstStyle/>
        <a:p>
          <a:endParaRPr lang="en-US"/>
        </a:p>
      </dgm:t>
    </dgm:pt>
    <dgm:pt modelId="{6B9C3583-E6D7-4F8A-8E6C-DA02097B5D04}" type="sibTrans" cxnId="{07154D92-0F98-4AFB-80EA-2E4AFF0BF875}">
      <dgm:prSet/>
      <dgm:spPr/>
      <dgm:t>
        <a:bodyPr/>
        <a:lstStyle/>
        <a:p>
          <a:endParaRPr lang="en-US"/>
        </a:p>
      </dgm:t>
    </dgm:pt>
    <dgm:pt modelId="{0A1A5133-A618-40DB-A0E0-E2B5FC690650}">
      <dgm:prSet custT="1"/>
      <dgm:spPr/>
      <dgm:t>
        <a:bodyPr/>
        <a:lstStyle/>
        <a:p>
          <a:r>
            <a:rPr lang="en-US" sz="2200" dirty="0"/>
            <a:t>590 Successor Initial Appointment Field Exam</a:t>
          </a:r>
        </a:p>
      </dgm:t>
    </dgm:pt>
    <dgm:pt modelId="{A4FAB73C-1968-48D1-AAAE-EC76162542BA}" type="parTrans" cxnId="{5E2F9A79-BECF-4FB6-AAE7-6EDB7D7990E7}">
      <dgm:prSet/>
      <dgm:spPr/>
      <dgm:t>
        <a:bodyPr/>
        <a:lstStyle/>
        <a:p>
          <a:endParaRPr lang="en-US"/>
        </a:p>
      </dgm:t>
    </dgm:pt>
    <dgm:pt modelId="{37F47EDC-0682-4D83-B0CC-FCC7D44E9255}" type="sibTrans" cxnId="{5E2F9A79-BECF-4FB6-AAE7-6EDB7D7990E7}">
      <dgm:prSet/>
      <dgm:spPr/>
      <dgm:t>
        <a:bodyPr/>
        <a:lstStyle/>
        <a:p>
          <a:endParaRPr lang="en-US"/>
        </a:p>
      </dgm:t>
    </dgm:pt>
    <dgm:pt modelId="{28A2E7B2-EB66-4BDE-8697-570F1A9FC47B}">
      <dgm:prSet custT="1"/>
      <dgm:spPr/>
      <dgm:t>
        <a:bodyPr/>
        <a:lstStyle/>
        <a:p>
          <a:r>
            <a:rPr lang="en-US" sz="2200" dirty="0"/>
            <a:t>590 Scheduled Follow-up Field Exam</a:t>
          </a:r>
        </a:p>
      </dgm:t>
    </dgm:pt>
    <dgm:pt modelId="{506A0CBC-EE5B-46B6-96A8-0B800B1DCC9A}" type="parTrans" cxnId="{4D1DC2B8-8F68-4BAC-A921-71B0E6FB10FE}">
      <dgm:prSet/>
      <dgm:spPr/>
      <dgm:t>
        <a:bodyPr/>
        <a:lstStyle/>
        <a:p>
          <a:endParaRPr lang="en-US"/>
        </a:p>
      </dgm:t>
    </dgm:pt>
    <dgm:pt modelId="{910BB8A6-F30E-408F-A86A-C260FC168140}" type="sibTrans" cxnId="{4D1DC2B8-8F68-4BAC-A921-71B0E6FB10FE}">
      <dgm:prSet/>
      <dgm:spPr/>
      <dgm:t>
        <a:bodyPr/>
        <a:lstStyle/>
        <a:p>
          <a:endParaRPr lang="en-US"/>
        </a:p>
      </dgm:t>
    </dgm:pt>
    <dgm:pt modelId="{E1D0ADB8-82B5-4BA8-9B01-BD0713DC8483}">
      <dgm:prSet custT="1"/>
      <dgm:spPr/>
      <dgm:t>
        <a:bodyPr/>
        <a:lstStyle/>
        <a:p>
          <a:r>
            <a:rPr lang="en-US" sz="2200" dirty="0"/>
            <a:t>590 Unscheduled Follow-up Field Exam</a:t>
          </a:r>
        </a:p>
      </dgm:t>
    </dgm:pt>
    <dgm:pt modelId="{4B6B811D-833F-41CF-9925-D0C5679B9B91}" type="parTrans" cxnId="{6DB97783-CAAC-4A81-A369-A414343A327E}">
      <dgm:prSet/>
      <dgm:spPr/>
      <dgm:t>
        <a:bodyPr/>
        <a:lstStyle/>
        <a:p>
          <a:endParaRPr lang="en-US"/>
        </a:p>
      </dgm:t>
    </dgm:pt>
    <dgm:pt modelId="{9C9BDC88-C872-46A0-8576-E2B7C7B2BAEF}" type="sibTrans" cxnId="{6DB97783-CAAC-4A81-A369-A414343A327E}">
      <dgm:prSet/>
      <dgm:spPr/>
      <dgm:t>
        <a:bodyPr/>
        <a:lstStyle/>
        <a:p>
          <a:endParaRPr lang="en-US"/>
        </a:p>
      </dgm:t>
    </dgm:pt>
    <dgm:pt modelId="{E00A7F8E-268B-4AA8-87E7-BEF1FD3D5953}">
      <dgm:prSet custT="1"/>
      <dgm:spPr/>
      <dgm:t>
        <a:bodyPr/>
        <a:lstStyle/>
        <a:p>
          <a:r>
            <a:rPr lang="en-US" sz="2200"/>
            <a:t>590 Fund Usage Field Exam</a:t>
          </a:r>
        </a:p>
      </dgm:t>
    </dgm:pt>
    <dgm:pt modelId="{13E628D8-3BD7-4AC4-B28A-A78F59E981BB}" type="parTrans" cxnId="{4113E139-5AA1-49DE-91A5-55DDCFCCA2C6}">
      <dgm:prSet/>
      <dgm:spPr/>
      <dgm:t>
        <a:bodyPr/>
        <a:lstStyle/>
        <a:p>
          <a:endParaRPr lang="en-US"/>
        </a:p>
      </dgm:t>
    </dgm:pt>
    <dgm:pt modelId="{E8AAA64E-0C4E-4827-9E07-A43BBDFFA117}" type="sibTrans" cxnId="{4113E139-5AA1-49DE-91A5-55DDCFCCA2C6}">
      <dgm:prSet/>
      <dgm:spPr/>
      <dgm:t>
        <a:bodyPr/>
        <a:lstStyle/>
        <a:p>
          <a:endParaRPr lang="en-US"/>
        </a:p>
      </dgm:t>
    </dgm:pt>
    <dgm:pt modelId="{6AE8847D-E9BC-40E0-ACA9-02FC56871DC1}">
      <dgm:prSet custT="1"/>
      <dgm:spPr/>
      <dgm:t>
        <a:bodyPr/>
        <a:lstStyle/>
        <a:p>
          <a:r>
            <a:rPr lang="en-US" sz="2200" dirty="0"/>
            <a:t>590 Non-Fiduciary Program Field Exam</a:t>
          </a:r>
        </a:p>
      </dgm:t>
    </dgm:pt>
    <dgm:pt modelId="{BC715191-C227-4338-AA85-06F2E7DC9FFE}" type="parTrans" cxnId="{177AED9A-147B-43D5-B241-318FD5647323}">
      <dgm:prSet/>
      <dgm:spPr/>
      <dgm:t>
        <a:bodyPr/>
        <a:lstStyle/>
        <a:p>
          <a:endParaRPr lang="en-US"/>
        </a:p>
      </dgm:t>
    </dgm:pt>
    <dgm:pt modelId="{F0E03097-A583-4A92-BDCC-4FE899E1CF4C}" type="sibTrans" cxnId="{177AED9A-147B-43D5-B241-318FD5647323}">
      <dgm:prSet/>
      <dgm:spPr/>
      <dgm:t>
        <a:bodyPr/>
        <a:lstStyle/>
        <a:p>
          <a:endParaRPr lang="en-US"/>
        </a:p>
      </dgm:t>
    </dgm:pt>
    <dgm:pt modelId="{3B4D1517-9EDE-44FD-947C-9FC60D515FC4}">
      <dgm:prSet custT="1"/>
      <dgm:spPr/>
      <dgm:t>
        <a:bodyPr/>
        <a:lstStyle/>
        <a:p>
          <a:r>
            <a:rPr lang="en-US" sz="2200" dirty="0"/>
            <a:t>590 Expedited Initial Appointment Field Exam</a:t>
          </a:r>
        </a:p>
      </dgm:t>
    </dgm:pt>
    <dgm:pt modelId="{284E6A91-2011-4DAD-913D-86163D4DABAF}" type="parTrans" cxnId="{BA71E7F2-B773-4A21-95E6-F48AAD9BB34B}">
      <dgm:prSet/>
      <dgm:spPr/>
      <dgm:t>
        <a:bodyPr/>
        <a:lstStyle/>
        <a:p>
          <a:endParaRPr lang="en-US"/>
        </a:p>
      </dgm:t>
    </dgm:pt>
    <dgm:pt modelId="{CD2D69C2-3FB1-4891-B100-DAAEA9B5C620}" type="sibTrans" cxnId="{BA71E7F2-B773-4A21-95E6-F48AAD9BB34B}">
      <dgm:prSet/>
      <dgm:spPr/>
      <dgm:t>
        <a:bodyPr/>
        <a:lstStyle/>
        <a:p>
          <a:endParaRPr lang="en-US"/>
        </a:p>
      </dgm:t>
    </dgm:pt>
    <dgm:pt modelId="{1172AE4F-F279-4CDC-B439-5D57419A16AE}">
      <dgm:prSet custT="1"/>
      <dgm:spPr/>
      <dgm:t>
        <a:bodyPr/>
        <a:lstStyle/>
        <a:p>
          <a:r>
            <a:rPr lang="en-US" sz="2200" dirty="0"/>
            <a:t>590 Telephone Follow-up Field Exam </a:t>
          </a:r>
        </a:p>
      </dgm:t>
    </dgm:pt>
    <dgm:pt modelId="{3FE49748-F90A-4C29-8C86-7D4493E4B8EC}" type="parTrans" cxnId="{81CF172B-33B8-494D-B06F-E58678A84B56}">
      <dgm:prSet/>
      <dgm:spPr/>
      <dgm:t>
        <a:bodyPr/>
        <a:lstStyle/>
        <a:p>
          <a:endParaRPr lang="en-US"/>
        </a:p>
      </dgm:t>
    </dgm:pt>
    <dgm:pt modelId="{14106F40-1AF6-4DC4-BBB4-C7182AB5B1C9}" type="sibTrans" cxnId="{81CF172B-33B8-494D-B06F-E58678A84B56}">
      <dgm:prSet/>
      <dgm:spPr/>
      <dgm:t>
        <a:bodyPr/>
        <a:lstStyle/>
        <a:p>
          <a:endParaRPr lang="en-US"/>
        </a:p>
      </dgm:t>
    </dgm:pt>
    <dgm:pt modelId="{78CA4B5C-5549-4B40-A490-1809DFC7EA4C}" type="pres">
      <dgm:prSet presAssocID="{BF576B97-B60F-4B5B-A2C3-63B95780C3C1}" presName="Name0" presStyleCnt="0">
        <dgm:presLayoutVars>
          <dgm:dir/>
          <dgm:animLvl val="lvl"/>
          <dgm:resizeHandles val="exact"/>
        </dgm:presLayoutVars>
      </dgm:prSet>
      <dgm:spPr/>
    </dgm:pt>
    <dgm:pt modelId="{4D0F7F4F-1586-42C3-85DC-13196DCAB874}" type="pres">
      <dgm:prSet presAssocID="{8D6659B4-93A0-46DC-A7AD-018EEF812B2C}" presName="linNode" presStyleCnt="0"/>
      <dgm:spPr/>
    </dgm:pt>
    <dgm:pt modelId="{17B51443-07B3-4B77-B4DF-7FCB660BF501}" type="pres">
      <dgm:prSet presAssocID="{8D6659B4-93A0-46DC-A7AD-018EEF812B2C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98765C14-D99B-4B92-95FE-D2DA27441556}" type="pres">
      <dgm:prSet presAssocID="{8D6659B4-93A0-46DC-A7AD-018EEF812B2C}" presName="descendantText" presStyleLbl="alignAccFollowNode1" presStyleIdx="0" presStyleCnt="1" custScaleY="116696">
        <dgm:presLayoutVars>
          <dgm:bulletEnabled val="1"/>
        </dgm:presLayoutVars>
      </dgm:prSet>
      <dgm:spPr/>
    </dgm:pt>
  </dgm:ptLst>
  <dgm:cxnLst>
    <dgm:cxn modelId="{8A6EAB0B-0167-4775-A3E7-EC735595AC68}" type="presOf" srcId="{E00A7F8E-268B-4AA8-87E7-BEF1FD3D5953}" destId="{98765C14-D99B-4B92-95FE-D2DA27441556}" srcOrd="0" destOrd="4" presId="urn:microsoft.com/office/officeart/2005/8/layout/vList5"/>
    <dgm:cxn modelId="{F2150D12-F8D2-411C-A508-2EC0DA81C7D4}" type="presOf" srcId="{8D6659B4-93A0-46DC-A7AD-018EEF812B2C}" destId="{17B51443-07B3-4B77-B4DF-7FCB660BF501}" srcOrd="0" destOrd="0" presId="urn:microsoft.com/office/officeart/2005/8/layout/vList5"/>
    <dgm:cxn modelId="{81CF172B-33B8-494D-B06F-E58678A84B56}" srcId="{8D6659B4-93A0-46DC-A7AD-018EEF812B2C}" destId="{1172AE4F-F279-4CDC-B439-5D57419A16AE}" srcOrd="7" destOrd="0" parTransId="{3FE49748-F90A-4C29-8C86-7D4493E4B8EC}" sibTransId="{14106F40-1AF6-4DC4-BBB4-C7182AB5B1C9}"/>
    <dgm:cxn modelId="{4113E139-5AA1-49DE-91A5-55DDCFCCA2C6}" srcId="{8D6659B4-93A0-46DC-A7AD-018EEF812B2C}" destId="{E00A7F8E-268B-4AA8-87E7-BEF1FD3D5953}" srcOrd="4" destOrd="0" parTransId="{13E628D8-3BD7-4AC4-B28A-A78F59E981BB}" sibTransId="{E8AAA64E-0C4E-4827-9E07-A43BBDFFA117}"/>
    <dgm:cxn modelId="{8A2BE041-246D-4062-BFAE-E8B3773D38C5}" type="presOf" srcId="{28A2E7B2-EB66-4BDE-8697-570F1A9FC47B}" destId="{98765C14-D99B-4B92-95FE-D2DA27441556}" srcOrd="0" destOrd="2" presId="urn:microsoft.com/office/officeart/2005/8/layout/vList5"/>
    <dgm:cxn modelId="{9ECBAE49-5318-4571-8ECE-41A884EF9E3E}" type="presOf" srcId="{6AE8847D-E9BC-40E0-ACA9-02FC56871DC1}" destId="{98765C14-D99B-4B92-95FE-D2DA27441556}" srcOrd="0" destOrd="5" presId="urn:microsoft.com/office/officeart/2005/8/layout/vList5"/>
    <dgm:cxn modelId="{A2737458-CC27-421D-9E16-B43294A417F3}" type="presOf" srcId="{0A1A5133-A618-40DB-A0E0-E2B5FC690650}" destId="{98765C14-D99B-4B92-95FE-D2DA27441556}" srcOrd="0" destOrd="1" presId="urn:microsoft.com/office/officeart/2005/8/layout/vList5"/>
    <dgm:cxn modelId="{5E2F9A79-BECF-4FB6-AAE7-6EDB7D7990E7}" srcId="{8D6659B4-93A0-46DC-A7AD-018EEF812B2C}" destId="{0A1A5133-A618-40DB-A0E0-E2B5FC690650}" srcOrd="1" destOrd="0" parTransId="{A4FAB73C-1968-48D1-AAAE-EC76162542BA}" sibTransId="{37F47EDC-0682-4D83-B0CC-FCC7D44E9255}"/>
    <dgm:cxn modelId="{6DB97783-CAAC-4A81-A369-A414343A327E}" srcId="{8D6659B4-93A0-46DC-A7AD-018EEF812B2C}" destId="{E1D0ADB8-82B5-4BA8-9B01-BD0713DC8483}" srcOrd="3" destOrd="0" parTransId="{4B6B811D-833F-41CF-9925-D0C5679B9B91}" sibTransId="{9C9BDC88-C872-46A0-8576-E2B7C7B2BAEF}"/>
    <dgm:cxn modelId="{79065184-EB44-42F8-9FB7-A6E63F34B8CB}" type="presOf" srcId="{F205CABD-5B86-4FBB-9215-2C1B378A228C}" destId="{98765C14-D99B-4B92-95FE-D2DA27441556}" srcOrd="0" destOrd="0" presId="urn:microsoft.com/office/officeart/2005/8/layout/vList5"/>
    <dgm:cxn modelId="{07154D92-0F98-4AFB-80EA-2E4AFF0BF875}" srcId="{8D6659B4-93A0-46DC-A7AD-018EEF812B2C}" destId="{F205CABD-5B86-4FBB-9215-2C1B378A228C}" srcOrd="0" destOrd="0" parTransId="{CC612CF1-E7C2-4096-BEAA-79F9CD1D0250}" sibTransId="{6B9C3583-E6D7-4F8A-8E6C-DA02097B5D04}"/>
    <dgm:cxn modelId="{177AED9A-147B-43D5-B241-318FD5647323}" srcId="{8D6659B4-93A0-46DC-A7AD-018EEF812B2C}" destId="{6AE8847D-E9BC-40E0-ACA9-02FC56871DC1}" srcOrd="5" destOrd="0" parTransId="{BC715191-C227-4338-AA85-06F2E7DC9FFE}" sibTransId="{F0E03097-A583-4A92-BDCC-4FE899E1CF4C}"/>
    <dgm:cxn modelId="{4D1DC2B8-8F68-4BAC-A921-71B0E6FB10FE}" srcId="{8D6659B4-93A0-46DC-A7AD-018EEF812B2C}" destId="{28A2E7B2-EB66-4BDE-8697-570F1A9FC47B}" srcOrd="2" destOrd="0" parTransId="{506A0CBC-EE5B-46B6-96A8-0B800B1DCC9A}" sibTransId="{910BB8A6-F30E-408F-A86A-C260FC168140}"/>
    <dgm:cxn modelId="{2DD28DBE-1C70-4803-9133-695A8B4048E8}" type="presOf" srcId="{E1D0ADB8-82B5-4BA8-9B01-BD0713DC8483}" destId="{98765C14-D99B-4B92-95FE-D2DA27441556}" srcOrd="0" destOrd="3" presId="urn:microsoft.com/office/officeart/2005/8/layout/vList5"/>
    <dgm:cxn modelId="{CD3F0BBF-5696-4C93-8BCF-03FE8344B407}" type="presOf" srcId="{BF576B97-B60F-4B5B-A2C3-63B95780C3C1}" destId="{78CA4B5C-5549-4B40-A490-1809DFC7EA4C}" srcOrd="0" destOrd="0" presId="urn:microsoft.com/office/officeart/2005/8/layout/vList5"/>
    <dgm:cxn modelId="{633FF0D6-3239-4D63-AB6B-5FCDAFE55BA7}" type="presOf" srcId="{1172AE4F-F279-4CDC-B439-5D57419A16AE}" destId="{98765C14-D99B-4B92-95FE-D2DA27441556}" srcOrd="0" destOrd="7" presId="urn:microsoft.com/office/officeart/2005/8/layout/vList5"/>
    <dgm:cxn modelId="{07A4B3EE-AC37-4310-8742-7E65BD577148}" srcId="{BF576B97-B60F-4B5B-A2C3-63B95780C3C1}" destId="{8D6659B4-93A0-46DC-A7AD-018EEF812B2C}" srcOrd="0" destOrd="0" parTransId="{92E8C18F-7BFE-4340-8F97-5ED92CCF4BD4}" sibTransId="{C06600A5-4988-44C6-94E6-77DA5FEF37C6}"/>
    <dgm:cxn modelId="{BA71E7F2-B773-4A21-95E6-F48AAD9BB34B}" srcId="{8D6659B4-93A0-46DC-A7AD-018EEF812B2C}" destId="{3B4D1517-9EDE-44FD-947C-9FC60D515FC4}" srcOrd="6" destOrd="0" parTransId="{284E6A91-2011-4DAD-913D-86163D4DABAF}" sibTransId="{CD2D69C2-3FB1-4891-B100-DAAEA9B5C620}"/>
    <dgm:cxn modelId="{AFFC69FD-6435-43CA-B2D0-C38702E7B1E1}" type="presOf" srcId="{3B4D1517-9EDE-44FD-947C-9FC60D515FC4}" destId="{98765C14-D99B-4B92-95FE-D2DA27441556}" srcOrd="0" destOrd="6" presId="urn:microsoft.com/office/officeart/2005/8/layout/vList5"/>
    <dgm:cxn modelId="{D0071CC4-ABDD-473C-A159-B2FBF5BFCB2D}" type="presParOf" srcId="{78CA4B5C-5549-4B40-A490-1809DFC7EA4C}" destId="{4D0F7F4F-1586-42C3-85DC-13196DCAB874}" srcOrd="0" destOrd="0" presId="urn:microsoft.com/office/officeart/2005/8/layout/vList5"/>
    <dgm:cxn modelId="{2DB0726E-1A56-4C26-8F74-CFA7B0F5A16D}" type="presParOf" srcId="{4D0F7F4F-1586-42C3-85DC-13196DCAB874}" destId="{17B51443-07B3-4B77-B4DF-7FCB660BF501}" srcOrd="0" destOrd="0" presId="urn:microsoft.com/office/officeart/2005/8/layout/vList5"/>
    <dgm:cxn modelId="{CB600D51-EC13-4A5E-B073-5862BFD5E01B}" type="presParOf" srcId="{4D0F7F4F-1586-42C3-85DC-13196DCAB874}" destId="{98765C14-D99B-4B92-95FE-D2DA2744155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2F4542-1378-4AE2-A0FE-25B9EA9593BD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834F6265-8246-40DF-8FEE-94972A67B5BA}">
      <dgm:prSet phldrT="[Text]"/>
      <dgm:spPr/>
      <dgm:t>
        <a:bodyPr/>
        <a:lstStyle/>
        <a:p>
          <a:r>
            <a:rPr lang="en-US" dirty="0" err="1"/>
            <a:t>Felux</a:t>
          </a:r>
          <a:r>
            <a:rPr lang="en-US" dirty="0"/>
            <a:t> Report</a:t>
          </a:r>
        </a:p>
      </dgm:t>
    </dgm:pt>
    <dgm:pt modelId="{F9FA2157-5C66-4639-ABEC-40777A9419F6}" type="parTrans" cxnId="{1AF15651-E6E6-40ED-A916-1B240A3A63BD}">
      <dgm:prSet/>
      <dgm:spPr/>
      <dgm:t>
        <a:bodyPr/>
        <a:lstStyle/>
        <a:p>
          <a:endParaRPr lang="en-US"/>
        </a:p>
      </dgm:t>
    </dgm:pt>
    <dgm:pt modelId="{ABC89870-5D08-43D8-8C6C-2B9C87E766AD}" type="sibTrans" cxnId="{1AF15651-E6E6-40ED-A916-1B240A3A63BD}">
      <dgm:prSet/>
      <dgm:spPr/>
      <dgm:t>
        <a:bodyPr/>
        <a:lstStyle/>
        <a:p>
          <a:endParaRPr lang="en-US"/>
        </a:p>
      </dgm:t>
    </dgm:pt>
    <dgm:pt modelId="{B94840EB-AE7F-4299-97E5-7ED35D09E978}">
      <dgm:prSet phldrT="[Text]"/>
      <dgm:spPr/>
      <dgm:t>
        <a:bodyPr/>
        <a:lstStyle/>
        <a:p>
          <a:r>
            <a:rPr lang="en-US" dirty="0"/>
            <a:t>Field Examination Report </a:t>
          </a:r>
        </a:p>
      </dgm:t>
    </dgm:pt>
    <dgm:pt modelId="{724707B3-44F9-44BA-B45E-72C9BF576400}" type="parTrans" cxnId="{3C59C690-78F4-43C9-B0AD-E977D071B7F9}">
      <dgm:prSet/>
      <dgm:spPr/>
      <dgm:t>
        <a:bodyPr/>
        <a:lstStyle/>
        <a:p>
          <a:endParaRPr lang="en-US"/>
        </a:p>
      </dgm:t>
    </dgm:pt>
    <dgm:pt modelId="{B8AC52BE-7B20-4374-910A-594DF24F7AF7}" type="sibTrans" cxnId="{3C59C690-78F4-43C9-B0AD-E977D071B7F9}">
      <dgm:prSet/>
      <dgm:spPr/>
      <dgm:t>
        <a:bodyPr/>
        <a:lstStyle/>
        <a:p>
          <a:endParaRPr lang="en-US"/>
        </a:p>
      </dgm:t>
    </dgm:pt>
    <dgm:pt modelId="{4E6E801F-D821-4B28-AA16-9A8437552B5C}" type="pres">
      <dgm:prSet presAssocID="{1E2F4542-1378-4AE2-A0FE-25B9EA9593BD}" presName="Name0" presStyleCnt="0">
        <dgm:presLayoutVars>
          <dgm:dir/>
          <dgm:resizeHandles val="exact"/>
        </dgm:presLayoutVars>
      </dgm:prSet>
      <dgm:spPr/>
    </dgm:pt>
    <dgm:pt modelId="{6243D30B-8E5A-4DE5-81B8-BF9988AEDD76}" type="pres">
      <dgm:prSet presAssocID="{834F6265-8246-40DF-8FEE-94972A67B5BA}" presName="node" presStyleLbl="node1" presStyleIdx="0" presStyleCnt="2" custScaleY="96765">
        <dgm:presLayoutVars>
          <dgm:bulletEnabled val="1"/>
        </dgm:presLayoutVars>
      </dgm:prSet>
      <dgm:spPr/>
    </dgm:pt>
    <dgm:pt modelId="{7E5FFCAA-CD10-4F0E-8ACB-142AD3A3572E}" type="pres">
      <dgm:prSet presAssocID="{ABC89870-5D08-43D8-8C6C-2B9C87E766AD}" presName="sibTrans" presStyleLbl="sibTrans2D1" presStyleIdx="0" presStyleCnt="1"/>
      <dgm:spPr/>
    </dgm:pt>
    <dgm:pt modelId="{212DEFB5-3F3C-4E0B-949D-9D4BA7ADAAA9}" type="pres">
      <dgm:prSet presAssocID="{ABC89870-5D08-43D8-8C6C-2B9C87E766AD}" presName="connectorText" presStyleLbl="sibTrans2D1" presStyleIdx="0" presStyleCnt="1"/>
      <dgm:spPr/>
    </dgm:pt>
    <dgm:pt modelId="{4CE85720-660A-4D61-B6D6-33E6CDD1EC67}" type="pres">
      <dgm:prSet presAssocID="{B94840EB-AE7F-4299-97E5-7ED35D09E978}" presName="node" presStyleLbl="node1" presStyleIdx="1" presStyleCnt="2" custScaleX="114682" custScaleY="98254">
        <dgm:presLayoutVars>
          <dgm:bulletEnabled val="1"/>
        </dgm:presLayoutVars>
      </dgm:prSet>
      <dgm:spPr/>
    </dgm:pt>
  </dgm:ptLst>
  <dgm:cxnLst>
    <dgm:cxn modelId="{78FB4401-DDDD-430C-B0BB-20C0C0EEE046}" type="presOf" srcId="{ABC89870-5D08-43D8-8C6C-2B9C87E766AD}" destId="{212DEFB5-3F3C-4E0B-949D-9D4BA7ADAAA9}" srcOrd="1" destOrd="0" presId="urn:microsoft.com/office/officeart/2005/8/layout/process1"/>
    <dgm:cxn modelId="{2C79F046-5866-4E00-9C4E-6623EC6B9056}" type="presOf" srcId="{ABC89870-5D08-43D8-8C6C-2B9C87E766AD}" destId="{7E5FFCAA-CD10-4F0E-8ACB-142AD3A3572E}" srcOrd="0" destOrd="0" presId="urn:microsoft.com/office/officeart/2005/8/layout/process1"/>
    <dgm:cxn modelId="{1AF15651-E6E6-40ED-A916-1B240A3A63BD}" srcId="{1E2F4542-1378-4AE2-A0FE-25B9EA9593BD}" destId="{834F6265-8246-40DF-8FEE-94972A67B5BA}" srcOrd="0" destOrd="0" parTransId="{F9FA2157-5C66-4639-ABEC-40777A9419F6}" sibTransId="{ABC89870-5D08-43D8-8C6C-2B9C87E766AD}"/>
    <dgm:cxn modelId="{F6E51C7D-7ED1-422F-B38C-A6FB9E17DBAD}" type="presOf" srcId="{1E2F4542-1378-4AE2-A0FE-25B9EA9593BD}" destId="{4E6E801F-D821-4B28-AA16-9A8437552B5C}" srcOrd="0" destOrd="0" presId="urn:microsoft.com/office/officeart/2005/8/layout/process1"/>
    <dgm:cxn modelId="{3C59C690-78F4-43C9-B0AD-E977D071B7F9}" srcId="{1E2F4542-1378-4AE2-A0FE-25B9EA9593BD}" destId="{B94840EB-AE7F-4299-97E5-7ED35D09E978}" srcOrd="1" destOrd="0" parTransId="{724707B3-44F9-44BA-B45E-72C9BF576400}" sibTransId="{B8AC52BE-7B20-4374-910A-594DF24F7AF7}"/>
    <dgm:cxn modelId="{3C8B53C5-5B72-4410-9B8D-39F731C22BA7}" type="presOf" srcId="{B94840EB-AE7F-4299-97E5-7ED35D09E978}" destId="{4CE85720-660A-4D61-B6D6-33E6CDD1EC67}" srcOrd="0" destOrd="0" presId="urn:microsoft.com/office/officeart/2005/8/layout/process1"/>
    <dgm:cxn modelId="{3044C8D9-616F-4643-88B9-A4ADC8A11BCF}" type="presOf" srcId="{834F6265-8246-40DF-8FEE-94972A67B5BA}" destId="{6243D30B-8E5A-4DE5-81B8-BF9988AEDD76}" srcOrd="0" destOrd="0" presId="urn:microsoft.com/office/officeart/2005/8/layout/process1"/>
    <dgm:cxn modelId="{BF95EB72-885D-4C32-B867-B947B1D6EF13}" type="presParOf" srcId="{4E6E801F-D821-4B28-AA16-9A8437552B5C}" destId="{6243D30B-8E5A-4DE5-81B8-BF9988AEDD76}" srcOrd="0" destOrd="0" presId="urn:microsoft.com/office/officeart/2005/8/layout/process1"/>
    <dgm:cxn modelId="{6EC769F6-7EF7-42E1-AF5A-CCD328A763F7}" type="presParOf" srcId="{4E6E801F-D821-4B28-AA16-9A8437552B5C}" destId="{7E5FFCAA-CD10-4F0E-8ACB-142AD3A3572E}" srcOrd="1" destOrd="0" presId="urn:microsoft.com/office/officeart/2005/8/layout/process1"/>
    <dgm:cxn modelId="{1A03BC18-8DF1-44AC-9D5F-D481C3CAAFF1}" type="presParOf" srcId="{7E5FFCAA-CD10-4F0E-8ACB-142AD3A3572E}" destId="{212DEFB5-3F3C-4E0B-949D-9D4BA7ADAAA9}" srcOrd="0" destOrd="0" presId="urn:microsoft.com/office/officeart/2005/8/layout/process1"/>
    <dgm:cxn modelId="{8A5BC150-F566-4B0E-94A5-AA852DD7861D}" type="presParOf" srcId="{4E6E801F-D821-4B28-AA16-9A8437552B5C}" destId="{4CE85720-660A-4D61-B6D6-33E6CDD1EC6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2F4542-1378-4AE2-A0FE-25B9EA9593BD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834F6265-8246-40DF-8FEE-94972A67B5BA}">
      <dgm:prSet phldrT="[Text]" custT="1"/>
      <dgm:spPr/>
      <dgm:t>
        <a:bodyPr/>
        <a:lstStyle/>
        <a:p>
          <a:r>
            <a:rPr lang="en-US" sz="5400" dirty="0"/>
            <a:t>BFFS</a:t>
          </a:r>
        </a:p>
      </dgm:t>
    </dgm:pt>
    <dgm:pt modelId="{F9FA2157-5C66-4639-ABEC-40777A9419F6}" type="parTrans" cxnId="{1AF15651-E6E6-40ED-A916-1B240A3A63BD}">
      <dgm:prSet/>
      <dgm:spPr/>
      <dgm:t>
        <a:bodyPr/>
        <a:lstStyle/>
        <a:p>
          <a:endParaRPr lang="en-US"/>
        </a:p>
      </dgm:t>
    </dgm:pt>
    <dgm:pt modelId="{ABC89870-5D08-43D8-8C6C-2B9C87E766AD}" type="sibTrans" cxnId="{1AF15651-E6E6-40ED-A916-1B240A3A63BD}">
      <dgm:prSet/>
      <dgm:spPr/>
      <dgm:t>
        <a:bodyPr/>
        <a:lstStyle/>
        <a:p>
          <a:endParaRPr lang="en-US"/>
        </a:p>
      </dgm:t>
    </dgm:pt>
    <dgm:pt modelId="{B94840EB-AE7F-4299-97E5-7ED35D09E978}">
      <dgm:prSet phldrT="[Text]" custT="1"/>
      <dgm:spPr/>
      <dgm:t>
        <a:bodyPr/>
        <a:lstStyle/>
        <a:p>
          <a:r>
            <a:rPr lang="en-US" sz="5400" dirty="0"/>
            <a:t>VBMS</a:t>
          </a:r>
        </a:p>
      </dgm:t>
    </dgm:pt>
    <dgm:pt modelId="{724707B3-44F9-44BA-B45E-72C9BF576400}" type="parTrans" cxnId="{3C59C690-78F4-43C9-B0AD-E977D071B7F9}">
      <dgm:prSet/>
      <dgm:spPr/>
      <dgm:t>
        <a:bodyPr/>
        <a:lstStyle/>
        <a:p>
          <a:endParaRPr lang="en-US"/>
        </a:p>
      </dgm:t>
    </dgm:pt>
    <dgm:pt modelId="{B8AC52BE-7B20-4374-910A-594DF24F7AF7}" type="sibTrans" cxnId="{3C59C690-78F4-43C9-B0AD-E977D071B7F9}">
      <dgm:prSet/>
      <dgm:spPr/>
      <dgm:t>
        <a:bodyPr/>
        <a:lstStyle/>
        <a:p>
          <a:endParaRPr lang="en-US"/>
        </a:p>
      </dgm:t>
    </dgm:pt>
    <dgm:pt modelId="{4E6E801F-D821-4B28-AA16-9A8437552B5C}" type="pres">
      <dgm:prSet presAssocID="{1E2F4542-1378-4AE2-A0FE-25B9EA9593BD}" presName="Name0" presStyleCnt="0">
        <dgm:presLayoutVars>
          <dgm:dir/>
          <dgm:resizeHandles val="exact"/>
        </dgm:presLayoutVars>
      </dgm:prSet>
      <dgm:spPr/>
    </dgm:pt>
    <dgm:pt modelId="{6243D30B-8E5A-4DE5-81B8-BF9988AEDD76}" type="pres">
      <dgm:prSet presAssocID="{834F6265-8246-40DF-8FEE-94972A67B5BA}" presName="node" presStyleLbl="node1" presStyleIdx="0" presStyleCnt="2" custScaleY="98254">
        <dgm:presLayoutVars>
          <dgm:bulletEnabled val="1"/>
        </dgm:presLayoutVars>
      </dgm:prSet>
      <dgm:spPr/>
    </dgm:pt>
    <dgm:pt modelId="{7E5FFCAA-CD10-4F0E-8ACB-142AD3A3572E}" type="pres">
      <dgm:prSet presAssocID="{ABC89870-5D08-43D8-8C6C-2B9C87E766AD}" presName="sibTrans" presStyleLbl="sibTrans2D1" presStyleIdx="0" presStyleCnt="1"/>
      <dgm:spPr/>
    </dgm:pt>
    <dgm:pt modelId="{212DEFB5-3F3C-4E0B-949D-9D4BA7ADAAA9}" type="pres">
      <dgm:prSet presAssocID="{ABC89870-5D08-43D8-8C6C-2B9C87E766AD}" presName="connectorText" presStyleLbl="sibTrans2D1" presStyleIdx="0" presStyleCnt="1"/>
      <dgm:spPr/>
    </dgm:pt>
    <dgm:pt modelId="{4CE85720-660A-4D61-B6D6-33E6CDD1EC67}" type="pres">
      <dgm:prSet presAssocID="{B94840EB-AE7F-4299-97E5-7ED35D09E978}" presName="node" presStyleLbl="node1" presStyleIdx="1" presStyleCnt="2" custScaleX="116090" custScaleY="98254">
        <dgm:presLayoutVars>
          <dgm:bulletEnabled val="1"/>
        </dgm:presLayoutVars>
      </dgm:prSet>
      <dgm:spPr/>
    </dgm:pt>
  </dgm:ptLst>
  <dgm:cxnLst>
    <dgm:cxn modelId="{78FB4401-DDDD-430C-B0BB-20C0C0EEE046}" type="presOf" srcId="{ABC89870-5D08-43D8-8C6C-2B9C87E766AD}" destId="{212DEFB5-3F3C-4E0B-949D-9D4BA7ADAAA9}" srcOrd="1" destOrd="0" presId="urn:microsoft.com/office/officeart/2005/8/layout/process1"/>
    <dgm:cxn modelId="{2C79F046-5866-4E00-9C4E-6623EC6B9056}" type="presOf" srcId="{ABC89870-5D08-43D8-8C6C-2B9C87E766AD}" destId="{7E5FFCAA-CD10-4F0E-8ACB-142AD3A3572E}" srcOrd="0" destOrd="0" presId="urn:microsoft.com/office/officeart/2005/8/layout/process1"/>
    <dgm:cxn modelId="{1AF15651-E6E6-40ED-A916-1B240A3A63BD}" srcId="{1E2F4542-1378-4AE2-A0FE-25B9EA9593BD}" destId="{834F6265-8246-40DF-8FEE-94972A67B5BA}" srcOrd="0" destOrd="0" parTransId="{F9FA2157-5C66-4639-ABEC-40777A9419F6}" sibTransId="{ABC89870-5D08-43D8-8C6C-2B9C87E766AD}"/>
    <dgm:cxn modelId="{F6E51C7D-7ED1-422F-B38C-A6FB9E17DBAD}" type="presOf" srcId="{1E2F4542-1378-4AE2-A0FE-25B9EA9593BD}" destId="{4E6E801F-D821-4B28-AA16-9A8437552B5C}" srcOrd="0" destOrd="0" presId="urn:microsoft.com/office/officeart/2005/8/layout/process1"/>
    <dgm:cxn modelId="{3C59C690-78F4-43C9-B0AD-E977D071B7F9}" srcId="{1E2F4542-1378-4AE2-A0FE-25B9EA9593BD}" destId="{B94840EB-AE7F-4299-97E5-7ED35D09E978}" srcOrd="1" destOrd="0" parTransId="{724707B3-44F9-44BA-B45E-72C9BF576400}" sibTransId="{B8AC52BE-7B20-4374-910A-594DF24F7AF7}"/>
    <dgm:cxn modelId="{3C8B53C5-5B72-4410-9B8D-39F731C22BA7}" type="presOf" srcId="{B94840EB-AE7F-4299-97E5-7ED35D09E978}" destId="{4CE85720-660A-4D61-B6D6-33E6CDD1EC67}" srcOrd="0" destOrd="0" presId="urn:microsoft.com/office/officeart/2005/8/layout/process1"/>
    <dgm:cxn modelId="{3044C8D9-616F-4643-88B9-A4ADC8A11BCF}" type="presOf" srcId="{834F6265-8246-40DF-8FEE-94972A67B5BA}" destId="{6243D30B-8E5A-4DE5-81B8-BF9988AEDD76}" srcOrd="0" destOrd="0" presId="urn:microsoft.com/office/officeart/2005/8/layout/process1"/>
    <dgm:cxn modelId="{BF95EB72-885D-4C32-B867-B947B1D6EF13}" type="presParOf" srcId="{4E6E801F-D821-4B28-AA16-9A8437552B5C}" destId="{6243D30B-8E5A-4DE5-81B8-BF9988AEDD76}" srcOrd="0" destOrd="0" presId="urn:microsoft.com/office/officeart/2005/8/layout/process1"/>
    <dgm:cxn modelId="{6EC769F6-7EF7-42E1-AF5A-CCD328A763F7}" type="presParOf" srcId="{4E6E801F-D821-4B28-AA16-9A8437552B5C}" destId="{7E5FFCAA-CD10-4F0E-8ACB-142AD3A3572E}" srcOrd="1" destOrd="0" presId="urn:microsoft.com/office/officeart/2005/8/layout/process1"/>
    <dgm:cxn modelId="{1A03BC18-8DF1-44AC-9D5F-D481C3CAAFF1}" type="presParOf" srcId="{7E5FFCAA-CD10-4F0E-8ACB-142AD3A3572E}" destId="{212DEFB5-3F3C-4E0B-949D-9D4BA7ADAAA9}" srcOrd="0" destOrd="0" presId="urn:microsoft.com/office/officeart/2005/8/layout/process1"/>
    <dgm:cxn modelId="{8A5BC150-F566-4B0E-94A5-AA852DD7861D}" type="presParOf" srcId="{4E6E801F-D821-4B28-AA16-9A8437552B5C}" destId="{4CE85720-660A-4D61-B6D6-33E6CDD1EC6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289879-773E-44C1-886E-1AD6CF80811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956C7C-97CA-448E-B61E-D968E966881C}">
      <dgm:prSet/>
      <dgm:spPr/>
      <dgm:t>
        <a:bodyPr/>
        <a:lstStyle/>
        <a:p>
          <a:r>
            <a:rPr lang="en-US" u="sng" dirty="0"/>
            <a:t>FE: </a:t>
          </a:r>
          <a:endParaRPr lang="en-US" dirty="0"/>
        </a:p>
      </dgm:t>
    </dgm:pt>
    <dgm:pt modelId="{D2760C77-85E7-4DC6-A6BF-6CBDBB565CB2}" type="parTrans" cxnId="{9748EEE8-930B-4AED-BD42-D2C45C2F93AF}">
      <dgm:prSet/>
      <dgm:spPr/>
      <dgm:t>
        <a:bodyPr/>
        <a:lstStyle/>
        <a:p>
          <a:endParaRPr lang="en-US"/>
        </a:p>
      </dgm:t>
    </dgm:pt>
    <dgm:pt modelId="{68EFFBDA-4DD2-4CB4-AD95-5D49F84D2AE9}" type="sibTrans" cxnId="{9748EEE8-930B-4AED-BD42-D2C45C2F93AF}">
      <dgm:prSet/>
      <dgm:spPr/>
      <dgm:t>
        <a:bodyPr/>
        <a:lstStyle/>
        <a:p>
          <a:endParaRPr lang="en-US"/>
        </a:p>
      </dgm:t>
    </dgm:pt>
    <dgm:pt modelId="{86215548-E82D-4D3D-87D2-DCA565D3C3B1}">
      <dgm:prSet/>
      <dgm:spPr/>
      <dgm:t>
        <a:bodyPr/>
        <a:lstStyle/>
        <a:p>
          <a:r>
            <a:rPr lang="en-US"/>
            <a:t>Will complete all development activity for field examination EPs</a:t>
          </a:r>
        </a:p>
      </dgm:t>
    </dgm:pt>
    <dgm:pt modelId="{2759EF0F-00FD-4D05-94E8-DA71C4760AF3}" type="parTrans" cxnId="{9FBDBFB0-F945-49A5-8873-C3F2488ADD2F}">
      <dgm:prSet/>
      <dgm:spPr/>
      <dgm:t>
        <a:bodyPr/>
        <a:lstStyle/>
        <a:p>
          <a:endParaRPr lang="en-US"/>
        </a:p>
      </dgm:t>
    </dgm:pt>
    <dgm:pt modelId="{436C7FD2-F3D4-4CEF-8D72-EB40869AE8F0}" type="sibTrans" cxnId="{9FBDBFB0-F945-49A5-8873-C3F2488ADD2F}">
      <dgm:prSet/>
      <dgm:spPr/>
      <dgm:t>
        <a:bodyPr/>
        <a:lstStyle/>
        <a:p>
          <a:endParaRPr lang="en-US"/>
        </a:p>
      </dgm:t>
    </dgm:pt>
    <dgm:pt modelId="{E509A355-D53F-4889-B870-D28EE078D9F6}">
      <dgm:prSet/>
      <dgm:spPr/>
      <dgm:t>
        <a:bodyPr/>
        <a:lstStyle/>
        <a:p>
          <a:r>
            <a:rPr lang="en-US"/>
            <a:t>Will complete all necessary field exam reports for Field Exam EPs and upload to the VBMS E-folder</a:t>
          </a:r>
        </a:p>
      </dgm:t>
    </dgm:pt>
    <dgm:pt modelId="{5DF4EABC-8B53-4C7A-A9A2-94BA69B9A599}" type="parTrans" cxnId="{7D43275F-3370-45BE-9FD7-87E30E5AC54C}">
      <dgm:prSet/>
      <dgm:spPr/>
      <dgm:t>
        <a:bodyPr/>
        <a:lstStyle/>
        <a:p>
          <a:endParaRPr lang="en-US"/>
        </a:p>
      </dgm:t>
    </dgm:pt>
    <dgm:pt modelId="{2CDA2C1C-4D7C-4FCC-88D0-F32EFCAA1507}" type="sibTrans" cxnId="{7D43275F-3370-45BE-9FD7-87E30E5AC54C}">
      <dgm:prSet/>
      <dgm:spPr/>
      <dgm:t>
        <a:bodyPr/>
        <a:lstStyle/>
        <a:p>
          <a:endParaRPr lang="en-US"/>
        </a:p>
      </dgm:t>
    </dgm:pt>
    <dgm:pt modelId="{CBEA7607-1C42-48F6-A454-F5E0129D6EC6}">
      <dgm:prSet/>
      <dgm:spPr/>
      <dgm:t>
        <a:bodyPr/>
        <a:lstStyle/>
        <a:p>
          <a:r>
            <a:rPr lang="en-US"/>
            <a:t>Will update the beneficiary record when completing field exam EPs</a:t>
          </a:r>
        </a:p>
      </dgm:t>
    </dgm:pt>
    <dgm:pt modelId="{51EF9100-0433-405D-A042-EBCF22EC1757}" type="parTrans" cxnId="{E11D204A-FB44-4D43-9E40-9224748C20DC}">
      <dgm:prSet/>
      <dgm:spPr/>
      <dgm:t>
        <a:bodyPr/>
        <a:lstStyle/>
        <a:p>
          <a:endParaRPr lang="en-US"/>
        </a:p>
      </dgm:t>
    </dgm:pt>
    <dgm:pt modelId="{5E0B30D0-081D-4B16-B3A7-EA32D687A138}" type="sibTrans" cxnId="{E11D204A-FB44-4D43-9E40-9224748C20DC}">
      <dgm:prSet/>
      <dgm:spPr/>
      <dgm:t>
        <a:bodyPr/>
        <a:lstStyle/>
        <a:p>
          <a:endParaRPr lang="en-US"/>
        </a:p>
      </dgm:t>
    </dgm:pt>
    <dgm:pt modelId="{ED917912-A7A2-4126-88D7-487FF946CB97}" type="pres">
      <dgm:prSet presAssocID="{9F289879-773E-44C1-886E-1AD6CF808118}" presName="Name0" presStyleCnt="0">
        <dgm:presLayoutVars>
          <dgm:dir/>
          <dgm:animLvl val="lvl"/>
          <dgm:resizeHandles val="exact"/>
        </dgm:presLayoutVars>
      </dgm:prSet>
      <dgm:spPr/>
    </dgm:pt>
    <dgm:pt modelId="{D9F7CDF9-15F7-41CF-85DA-BB6CF108DC2D}" type="pres">
      <dgm:prSet presAssocID="{23956C7C-97CA-448E-B61E-D968E966881C}" presName="linNode" presStyleCnt="0"/>
      <dgm:spPr/>
    </dgm:pt>
    <dgm:pt modelId="{08EDF254-88A7-414C-89C6-2A8CAE7C7D1D}" type="pres">
      <dgm:prSet presAssocID="{23956C7C-97CA-448E-B61E-D968E966881C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1D2CE000-D97C-42BC-8580-B3237E59A208}" type="pres">
      <dgm:prSet presAssocID="{23956C7C-97CA-448E-B61E-D968E966881C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9D2C710F-3CAC-4406-B136-BCD944739F87}" type="presOf" srcId="{9F289879-773E-44C1-886E-1AD6CF808118}" destId="{ED917912-A7A2-4126-88D7-487FF946CB97}" srcOrd="0" destOrd="0" presId="urn:microsoft.com/office/officeart/2005/8/layout/vList5"/>
    <dgm:cxn modelId="{8DFED41C-FC97-4166-8557-514E57D3827C}" type="presOf" srcId="{23956C7C-97CA-448E-B61E-D968E966881C}" destId="{08EDF254-88A7-414C-89C6-2A8CAE7C7D1D}" srcOrd="0" destOrd="0" presId="urn:microsoft.com/office/officeart/2005/8/layout/vList5"/>
    <dgm:cxn modelId="{7D43275F-3370-45BE-9FD7-87E30E5AC54C}" srcId="{23956C7C-97CA-448E-B61E-D968E966881C}" destId="{E509A355-D53F-4889-B870-D28EE078D9F6}" srcOrd="1" destOrd="0" parTransId="{5DF4EABC-8B53-4C7A-A9A2-94BA69B9A599}" sibTransId="{2CDA2C1C-4D7C-4FCC-88D0-F32EFCAA1507}"/>
    <dgm:cxn modelId="{E11D204A-FB44-4D43-9E40-9224748C20DC}" srcId="{23956C7C-97CA-448E-B61E-D968E966881C}" destId="{CBEA7607-1C42-48F6-A454-F5E0129D6EC6}" srcOrd="2" destOrd="0" parTransId="{51EF9100-0433-405D-A042-EBCF22EC1757}" sibTransId="{5E0B30D0-081D-4B16-B3A7-EA32D687A138}"/>
    <dgm:cxn modelId="{26CB764F-6AA0-4CE1-8647-B109C276E5E0}" type="presOf" srcId="{CBEA7607-1C42-48F6-A454-F5E0129D6EC6}" destId="{1D2CE000-D97C-42BC-8580-B3237E59A208}" srcOrd="0" destOrd="2" presId="urn:microsoft.com/office/officeart/2005/8/layout/vList5"/>
    <dgm:cxn modelId="{BA2CCE50-CEEB-4997-8752-78CE45B8068F}" type="presOf" srcId="{E509A355-D53F-4889-B870-D28EE078D9F6}" destId="{1D2CE000-D97C-42BC-8580-B3237E59A208}" srcOrd="0" destOrd="1" presId="urn:microsoft.com/office/officeart/2005/8/layout/vList5"/>
    <dgm:cxn modelId="{9FBDBFB0-F945-49A5-8873-C3F2488ADD2F}" srcId="{23956C7C-97CA-448E-B61E-D968E966881C}" destId="{86215548-E82D-4D3D-87D2-DCA565D3C3B1}" srcOrd="0" destOrd="0" parTransId="{2759EF0F-00FD-4D05-94E8-DA71C4760AF3}" sibTransId="{436C7FD2-F3D4-4CEF-8D72-EB40869AE8F0}"/>
    <dgm:cxn modelId="{9748EEE8-930B-4AED-BD42-D2C45C2F93AF}" srcId="{9F289879-773E-44C1-886E-1AD6CF808118}" destId="{23956C7C-97CA-448E-B61E-D968E966881C}" srcOrd="0" destOrd="0" parTransId="{D2760C77-85E7-4DC6-A6BF-6CBDBB565CB2}" sibTransId="{68EFFBDA-4DD2-4CB4-AD95-5D49F84D2AE9}"/>
    <dgm:cxn modelId="{B897B5F2-35A4-41AC-A24A-3092057BD4EC}" type="presOf" srcId="{86215548-E82D-4D3D-87D2-DCA565D3C3B1}" destId="{1D2CE000-D97C-42BC-8580-B3237E59A208}" srcOrd="0" destOrd="0" presId="urn:microsoft.com/office/officeart/2005/8/layout/vList5"/>
    <dgm:cxn modelId="{C4278E3C-6C7A-4BB3-89E4-C7DE134796C5}" type="presParOf" srcId="{ED917912-A7A2-4126-88D7-487FF946CB97}" destId="{D9F7CDF9-15F7-41CF-85DA-BB6CF108DC2D}" srcOrd="0" destOrd="0" presId="urn:microsoft.com/office/officeart/2005/8/layout/vList5"/>
    <dgm:cxn modelId="{3A0CA020-AE77-4EAC-B7DE-13487662813E}" type="presParOf" srcId="{D9F7CDF9-15F7-41CF-85DA-BB6CF108DC2D}" destId="{08EDF254-88A7-414C-89C6-2A8CAE7C7D1D}" srcOrd="0" destOrd="0" presId="urn:microsoft.com/office/officeart/2005/8/layout/vList5"/>
    <dgm:cxn modelId="{F5BB5B04-E9EB-4308-8665-5A608FECFAE0}" type="presParOf" srcId="{D9F7CDF9-15F7-41CF-85DA-BB6CF108DC2D}" destId="{1D2CE000-D97C-42BC-8580-B3237E59A20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9D8584-1116-45E9-B108-DE512B0B5D0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00FEEBC-E794-4EA0-AD68-E8F5798EFB73}">
      <dgm:prSet/>
      <dgm:spPr/>
      <dgm:t>
        <a:bodyPr/>
        <a:lstStyle/>
        <a:p>
          <a:r>
            <a:rPr lang="en-US"/>
            <a:t>FSR:</a:t>
          </a:r>
        </a:p>
      </dgm:t>
    </dgm:pt>
    <dgm:pt modelId="{4FCF8440-3DEC-437D-8388-87BD6A2DF222}" type="parTrans" cxnId="{53E65AB2-2E7C-4C22-B1F6-571B1BA86E03}">
      <dgm:prSet/>
      <dgm:spPr/>
      <dgm:t>
        <a:bodyPr/>
        <a:lstStyle/>
        <a:p>
          <a:endParaRPr lang="en-US"/>
        </a:p>
      </dgm:t>
    </dgm:pt>
    <dgm:pt modelId="{94E0413E-C076-475E-987A-9B7C2F0F3D4E}" type="sibTrans" cxnId="{53E65AB2-2E7C-4C22-B1F6-571B1BA86E03}">
      <dgm:prSet/>
      <dgm:spPr/>
      <dgm:t>
        <a:bodyPr/>
        <a:lstStyle/>
        <a:p>
          <a:endParaRPr lang="en-US"/>
        </a:p>
      </dgm:t>
    </dgm:pt>
    <dgm:pt modelId="{7CF1159F-ECD4-4FF2-8351-8397FBF81CE0}">
      <dgm:prSet/>
      <dgm:spPr/>
      <dgm:t>
        <a:bodyPr/>
        <a:lstStyle/>
        <a:p>
          <a:r>
            <a:rPr lang="en-US"/>
            <a:t>FSRs will validate the field exam for accuracy</a:t>
          </a:r>
        </a:p>
      </dgm:t>
    </dgm:pt>
    <dgm:pt modelId="{3D9473F1-CD2F-4BF5-9C3B-43536A3C865E}" type="parTrans" cxnId="{6769DA9F-14F2-4CCD-8733-010945287E11}">
      <dgm:prSet/>
      <dgm:spPr/>
      <dgm:t>
        <a:bodyPr/>
        <a:lstStyle/>
        <a:p>
          <a:endParaRPr lang="en-US"/>
        </a:p>
      </dgm:t>
    </dgm:pt>
    <dgm:pt modelId="{D5DD74B4-502E-4312-B6DC-CAE57C5D06C6}" type="sibTrans" cxnId="{6769DA9F-14F2-4CCD-8733-010945287E11}">
      <dgm:prSet/>
      <dgm:spPr/>
      <dgm:t>
        <a:bodyPr/>
        <a:lstStyle/>
        <a:p>
          <a:endParaRPr lang="en-US"/>
        </a:p>
      </dgm:t>
    </dgm:pt>
    <dgm:pt modelId="{3EC5681A-A4F5-4037-B4CA-6B93908A140D}">
      <dgm:prSet/>
      <dgm:spPr/>
      <dgm:t>
        <a:bodyPr/>
        <a:lstStyle/>
        <a:p>
          <a:r>
            <a:rPr lang="en-US"/>
            <a:t>Generate required correspondence</a:t>
          </a:r>
        </a:p>
      </dgm:t>
    </dgm:pt>
    <dgm:pt modelId="{DD4640FF-7B5C-4046-AEB9-97082DA3A0C7}" type="parTrans" cxnId="{7A1D4404-9EF7-4E7F-9DAD-5DBA3B0ADFB0}">
      <dgm:prSet/>
      <dgm:spPr/>
      <dgm:t>
        <a:bodyPr/>
        <a:lstStyle/>
        <a:p>
          <a:endParaRPr lang="en-US"/>
        </a:p>
      </dgm:t>
    </dgm:pt>
    <dgm:pt modelId="{EA214FCE-4A66-418F-AADA-257BA5D2E629}" type="sibTrans" cxnId="{7A1D4404-9EF7-4E7F-9DAD-5DBA3B0ADFB0}">
      <dgm:prSet/>
      <dgm:spPr/>
      <dgm:t>
        <a:bodyPr/>
        <a:lstStyle/>
        <a:p>
          <a:endParaRPr lang="en-US"/>
        </a:p>
      </dgm:t>
    </dgm:pt>
    <dgm:pt modelId="{C8943C80-A40B-4348-8BD7-78007456B0CE}">
      <dgm:prSet/>
      <dgm:spPr/>
      <dgm:t>
        <a:bodyPr/>
        <a:lstStyle/>
        <a:p>
          <a:r>
            <a:rPr lang="en-US"/>
            <a:t>Promulgate the award (if applicable) </a:t>
          </a:r>
        </a:p>
      </dgm:t>
    </dgm:pt>
    <dgm:pt modelId="{F5EABC8F-B75D-41B4-96FA-5B292544B000}" type="parTrans" cxnId="{71D787B5-A3CA-4D78-AD20-329AD31DA234}">
      <dgm:prSet/>
      <dgm:spPr/>
      <dgm:t>
        <a:bodyPr/>
        <a:lstStyle/>
        <a:p>
          <a:endParaRPr lang="en-US"/>
        </a:p>
      </dgm:t>
    </dgm:pt>
    <dgm:pt modelId="{DD2247B6-FF03-4170-9866-E0D29FF03998}" type="sibTrans" cxnId="{71D787B5-A3CA-4D78-AD20-329AD31DA234}">
      <dgm:prSet/>
      <dgm:spPr/>
      <dgm:t>
        <a:bodyPr/>
        <a:lstStyle/>
        <a:p>
          <a:endParaRPr lang="en-US"/>
        </a:p>
      </dgm:t>
    </dgm:pt>
    <dgm:pt modelId="{B807C83B-52BB-46CF-8F3F-BC1C4078C8BB}">
      <dgm:prSet/>
      <dgm:spPr/>
      <dgm:t>
        <a:bodyPr/>
        <a:lstStyle/>
        <a:p>
          <a:r>
            <a:rPr lang="en-US"/>
            <a:t>Close EP </a:t>
          </a:r>
        </a:p>
      </dgm:t>
    </dgm:pt>
    <dgm:pt modelId="{3DB3BA0C-3B1C-4F74-B834-B94FB0AE74A7}" type="parTrans" cxnId="{3AE0B6B4-3695-432C-8D25-B2469668A852}">
      <dgm:prSet/>
      <dgm:spPr/>
      <dgm:t>
        <a:bodyPr/>
        <a:lstStyle/>
        <a:p>
          <a:endParaRPr lang="en-US"/>
        </a:p>
      </dgm:t>
    </dgm:pt>
    <dgm:pt modelId="{3FE4E26A-2EAE-46FB-858E-7C78E486AE69}" type="sibTrans" cxnId="{3AE0B6B4-3695-432C-8D25-B2469668A852}">
      <dgm:prSet/>
      <dgm:spPr/>
      <dgm:t>
        <a:bodyPr/>
        <a:lstStyle/>
        <a:p>
          <a:endParaRPr lang="en-US"/>
        </a:p>
      </dgm:t>
    </dgm:pt>
    <dgm:pt modelId="{AD849FA4-B4FF-4A3B-8B20-846AFCA39193}" type="pres">
      <dgm:prSet presAssocID="{429D8584-1116-45E9-B108-DE512B0B5D0F}" presName="Name0" presStyleCnt="0">
        <dgm:presLayoutVars>
          <dgm:dir/>
          <dgm:animLvl val="lvl"/>
          <dgm:resizeHandles val="exact"/>
        </dgm:presLayoutVars>
      </dgm:prSet>
      <dgm:spPr/>
    </dgm:pt>
    <dgm:pt modelId="{36A52E58-4616-494C-BA2B-7B33091FCA39}" type="pres">
      <dgm:prSet presAssocID="{200FEEBC-E794-4EA0-AD68-E8F5798EFB73}" presName="linNode" presStyleCnt="0"/>
      <dgm:spPr/>
    </dgm:pt>
    <dgm:pt modelId="{CD8C36CA-0FE3-4795-9333-79300A4F1576}" type="pres">
      <dgm:prSet presAssocID="{200FEEBC-E794-4EA0-AD68-E8F5798EFB73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CAC18742-0E1A-4D23-AE1C-1893F666CE62}" type="pres">
      <dgm:prSet presAssocID="{200FEEBC-E794-4EA0-AD68-E8F5798EFB73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7A1D4404-9EF7-4E7F-9DAD-5DBA3B0ADFB0}" srcId="{200FEEBC-E794-4EA0-AD68-E8F5798EFB73}" destId="{3EC5681A-A4F5-4037-B4CA-6B93908A140D}" srcOrd="1" destOrd="0" parTransId="{DD4640FF-7B5C-4046-AEB9-97082DA3A0C7}" sibTransId="{EA214FCE-4A66-418F-AADA-257BA5D2E629}"/>
    <dgm:cxn modelId="{A15CC604-7035-4047-A410-A19371001D24}" type="presOf" srcId="{200FEEBC-E794-4EA0-AD68-E8F5798EFB73}" destId="{CD8C36CA-0FE3-4795-9333-79300A4F1576}" srcOrd="0" destOrd="0" presId="urn:microsoft.com/office/officeart/2005/8/layout/vList5"/>
    <dgm:cxn modelId="{C27A5E1C-1F59-4960-B293-1D7D3AC34E35}" type="presOf" srcId="{7CF1159F-ECD4-4FF2-8351-8397FBF81CE0}" destId="{CAC18742-0E1A-4D23-AE1C-1893F666CE62}" srcOrd="0" destOrd="0" presId="urn:microsoft.com/office/officeart/2005/8/layout/vList5"/>
    <dgm:cxn modelId="{FB94EE3D-FB77-4988-BBA8-B4D8123BF417}" type="presOf" srcId="{C8943C80-A40B-4348-8BD7-78007456B0CE}" destId="{CAC18742-0E1A-4D23-AE1C-1893F666CE62}" srcOrd="0" destOrd="2" presId="urn:microsoft.com/office/officeart/2005/8/layout/vList5"/>
    <dgm:cxn modelId="{5794748F-21FB-4CE8-A6AA-6F35BCA9F577}" type="presOf" srcId="{429D8584-1116-45E9-B108-DE512B0B5D0F}" destId="{AD849FA4-B4FF-4A3B-8B20-846AFCA39193}" srcOrd="0" destOrd="0" presId="urn:microsoft.com/office/officeart/2005/8/layout/vList5"/>
    <dgm:cxn modelId="{6769DA9F-14F2-4CCD-8733-010945287E11}" srcId="{200FEEBC-E794-4EA0-AD68-E8F5798EFB73}" destId="{7CF1159F-ECD4-4FF2-8351-8397FBF81CE0}" srcOrd="0" destOrd="0" parTransId="{3D9473F1-CD2F-4BF5-9C3B-43536A3C865E}" sibTransId="{D5DD74B4-502E-4312-B6DC-CAE57C5D06C6}"/>
    <dgm:cxn modelId="{F08D94A7-DDC6-4803-900D-381A6CFD2E78}" type="presOf" srcId="{B807C83B-52BB-46CF-8F3F-BC1C4078C8BB}" destId="{CAC18742-0E1A-4D23-AE1C-1893F666CE62}" srcOrd="0" destOrd="3" presId="urn:microsoft.com/office/officeart/2005/8/layout/vList5"/>
    <dgm:cxn modelId="{53E65AB2-2E7C-4C22-B1F6-571B1BA86E03}" srcId="{429D8584-1116-45E9-B108-DE512B0B5D0F}" destId="{200FEEBC-E794-4EA0-AD68-E8F5798EFB73}" srcOrd="0" destOrd="0" parTransId="{4FCF8440-3DEC-437D-8388-87BD6A2DF222}" sibTransId="{94E0413E-C076-475E-987A-9B7C2F0F3D4E}"/>
    <dgm:cxn modelId="{3AE0B6B4-3695-432C-8D25-B2469668A852}" srcId="{200FEEBC-E794-4EA0-AD68-E8F5798EFB73}" destId="{B807C83B-52BB-46CF-8F3F-BC1C4078C8BB}" srcOrd="3" destOrd="0" parTransId="{3DB3BA0C-3B1C-4F74-B834-B94FB0AE74A7}" sibTransId="{3FE4E26A-2EAE-46FB-858E-7C78E486AE69}"/>
    <dgm:cxn modelId="{71D787B5-A3CA-4D78-AD20-329AD31DA234}" srcId="{200FEEBC-E794-4EA0-AD68-E8F5798EFB73}" destId="{C8943C80-A40B-4348-8BD7-78007456B0CE}" srcOrd="2" destOrd="0" parTransId="{F5EABC8F-B75D-41B4-96FA-5B292544B000}" sibTransId="{DD2247B6-FF03-4170-9866-E0D29FF03998}"/>
    <dgm:cxn modelId="{886477FD-07E5-44E5-8540-18C25F358624}" type="presOf" srcId="{3EC5681A-A4F5-4037-B4CA-6B93908A140D}" destId="{CAC18742-0E1A-4D23-AE1C-1893F666CE62}" srcOrd="0" destOrd="1" presId="urn:microsoft.com/office/officeart/2005/8/layout/vList5"/>
    <dgm:cxn modelId="{53588A3A-E58C-4C54-B01B-7C0AC5A9E44A}" type="presParOf" srcId="{AD849FA4-B4FF-4A3B-8B20-846AFCA39193}" destId="{36A52E58-4616-494C-BA2B-7B33091FCA39}" srcOrd="0" destOrd="0" presId="urn:microsoft.com/office/officeart/2005/8/layout/vList5"/>
    <dgm:cxn modelId="{A4E2A5FA-B220-46EF-A141-C957D69E5AC5}" type="presParOf" srcId="{36A52E58-4616-494C-BA2B-7B33091FCA39}" destId="{CD8C36CA-0FE3-4795-9333-79300A4F1576}" srcOrd="0" destOrd="0" presId="urn:microsoft.com/office/officeart/2005/8/layout/vList5"/>
    <dgm:cxn modelId="{4540E773-3E9F-4AC7-A438-9252EA0BE8C4}" type="presParOf" srcId="{36A52E58-4616-494C-BA2B-7B33091FCA39}" destId="{CAC18742-0E1A-4D23-AE1C-1893F666CE6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E24D15-9EA7-49B5-8866-71D53F65441A}">
      <dsp:nvSpPr>
        <dsp:cNvPr id="0" name=""/>
        <dsp:cNvSpPr/>
      </dsp:nvSpPr>
      <dsp:spPr>
        <a:xfrm>
          <a:off x="0" y="204951"/>
          <a:ext cx="822960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Understand changes from legacy system to VBMS Fiduciary </a:t>
          </a:r>
        </a:p>
      </dsp:txBody>
      <dsp:txXfrm>
        <a:off x="30442" y="235393"/>
        <a:ext cx="8168716" cy="562726"/>
      </dsp:txXfrm>
    </dsp:sp>
    <dsp:sp modelId="{9ACC27A0-321A-4C36-A7DC-3CB6D338323D}">
      <dsp:nvSpPr>
        <dsp:cNvPr id="0" name=""/>
        <dsp:cNvSpPr/>
      </dsp:nvSpPr>
      <dsp:spPr>
        <a:xfrm>
          <a:off x="0" y="903441"/>
          <a:ext cx="822960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Demonstrate the I/A workflow </a:t>
          </a:r>
        </a:p>
      </dsp:txBody>
      <dsp:txXfrm>
        <a:off x="30442" y="933883"/>
        <a:ext cx="8168716" cy="562726"/>
      </dsp:txXfrm>
    </dsp:sp>
    <dsp:sp modelId="{38C99B83-638C-4A40-8FC4-690509AC2DFD}">
      <dsp:nvSpPr>
        <dsp:cNvPr id="0" name=""/>
        <dsp:cNvSpPr/>
      </dsp:nvSpPr>
      <dsp:spPr>
        <a:xfrm>
          <a:off x="0" y="1601931"/>
          <a:ext cx="822960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Track and complete field exam development activity </a:t>
          </a:r>
        </a:p>
      </dsp:txBody>
      <dsp:txXfrm>
        <a:off x="30442" y="1632373"/>
        <a:ext cx="8168716" cy="562726"/>
      </dsp:txXfrm>
    </dsp:sp>
    <dsp:sp modelId="{920AA870-BD26-4F30-9261-C91A40BDF2D5}">
      <dsp:nvSpPr>
        <dsp:cNvPr id="0" name=""/>
        <dsp:cNvSpPr/>
      </dsp:nvSpPr>
      <dsp:spPr>
        <a:xfrm>
          <a:off x="0" y="2300421"/>
          <a:ext cx="822960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Complete and upload a Field Exam Report </a:t>
          </a:r>
        </a:p>
      </dsp:txBody>
      <dsp:txXfrm>
        <a:off x="30442" y="2330863"/>
        <a:ext cx="8168716" cy="562726"/>
      </dsp:txXfrm>
    </dsp:sp>
    <dsp:sp modelId="{DB6244D3-6DC3-41C3-BF4C-89B22F0288DA}">
      <dsp:nvSpPr>
        <dsp:cNvPr id="0" name=""/>
        <dsp:cNvSpPr/>
      </dsp:nvSpPr>
      <dsp:spPr>
        <a:xfrm>
          <a:off x="0" y="2998911"/>
          <a:ext cx="822960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Validate Field Exam completion </a:t>
          </a:r>
        </a:p>
      </dsp:txBody>
      <dsp:txXfrm>
        <a:off x="30442" y="3029353"/>
        <a:ext cx="8168716" cy="562726"/>
      </dsp:txXfrm>
    </dsp:sp>
    <dsp:sp modelId="{E3CDD707-0F47-42CB-8C4E-5332EF4EBF46}">
      <dsp:nvSpPr>
        <dsp:cNvPr id="0" name=""/>
        <dsp:cNvSpPr/>
      </dsp:nvSpPr>
      <dsp:spPr>
        <a:xfrm>
          <a:off x="0" y="3697401"/>
          <a:ext cx="822960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Close the I/A End Product (EP) </a:t>
          </a:r>
        </a:p>
      </dsp:txBody>
      <dsp:txXfrm>
        <a:off x="30442" y="3727843"/>
        <a:ext cx="8168716" cy="5627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765C14-D99B-4B92-95FE-D2DA27441556}">
      <dsp:nvSpPr>
        <dsp:cNvPr id="0" name=""/>
        <dsp:cNvSpPr/>
      </dsp:nvSpPr>
      <dsp:spPr>
        <a:xfrm rot="5400000">
          <a:off x="3485544" y="-370490"/>
          <a:ext cx="422116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590 Initial Appointment Field Exam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590 Successor Initial Appointment Field Exam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590 Scheduled Follow-up Field Exam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590 Unscheduled Follow-up Field Exam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590 Fund Usage Field Exam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590 Non-Fiduciary Program Field Exam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590 Expedited Initial Appointment Field Exam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590 Telephone Follow-up Field Exam </a:t>
          </a:r>
        </a:p>
      </dsp:txBody>
      <dsp:txXfrm rot="-5400000">
        <a:off x="2962656" y="358458"/>
        <a:ext cx="5060884" cy="3809047"/>
      </dsp:txXfrm>
    </dsp:sp>
    <dsp:sp modelId="{17B51443-07B3-4B77-B4DF-7FCB660BF501}">
      <dsp:nvSpPr>
        <dsp:cNvPr id="0" name=""/>
        <dsp:cNvSpPr/>
      </dsp:nvSpPr>
      <dsp:spPr>
        <a:xfrm>
          <a:off x="0" y="2209"/>
          <a:ext cx="2962656" cy="45215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Work Items replaced by End Products (EPs)</a:t>
          </a:r>
        </a:p>
      </dsp:txBody>
      <dsp:txXfrm>
        <a:off x="144625" y="146834"/>
        <a:ext cx="2673406" cy="42322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3D30B-8E5A-4DE5-81B8-BF9988AEDD76}">
      <dsp:nvSpPr>
        <dsp:cNvPr id="0" name=""/>
        <dsp:cNvSpPr/>
      </dsp:nvSpPr>
      <dsp:spPr>
        <a:xfrm>
          <a:off x="4734" y="0"/>
          <a:ext cx="3227605" cy="18287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 err="1"/>
            <a:t>Felux</a:t>
          </a:r>
          <a:r>
            <a:rPr lang="en-US" sz="3500" kern="1200" dirty="0"/>
            <a:t> Report</a:t>
          </a:r>
        </a:p>
      </dsp:txBody>
      <dsp:txXfrm>
        <a:off x="58298" y="53564"/>
        <a:ext cx="3120477" cy="1721671"/>
      </dsp:txXfrm>
    </dsp:sp>
    <dsp:sp modelId="{7E5FFCAA-CD10-4F0E-8ACB-142AD3A3572E}">
      <dsp:nvSpPr>
        <dsp:cNvPr id="0" name=""/>
        <dsp:cNvSpPr/>
      </dsp:nvSpPr>
      <dsp:spPr>
        <a:xfrm>
          <a:off x="3555100" y="514176"/>
          <a:ext cx="684252" cy="80044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3555100" y="674265"/>
        <a:ext cx="478976" cy="480268"/>
      </dsp:txXfrm>
    </dsp:sp>
    <dsp:sp modelId="{4CE85720-660A-4D61-B6D6-33E6CDD1EC67}">
      <dsp:nvSpPr>
        <dsp:cNvPr id="0" name=""/>
        <dsp:cNvSpPr/>
      </dsp:nvSpPr>
      <dsp:spPr>
        <a:xfrm>
          <a:off x="4523382" y="-14070"/>
          <a:ext cx="3701482" cy="18569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Field Examination Report </a:t>
          </a:r>
        </a:p>
      </dsp:txBody>
      <dsp:txXfrm>
        <a:off x="4577770" y="40318"/>
        <a:ext cx="3592706" cy="17481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3D30B-8E5A-4DE5-81B8-BF9988AEDD76}">
      <dsp:nvSpPr>
        <dsp:cNvPr id="0" name=""/>
        <dsp:cNvSpPr/>
      </dsp:nvSpPr>
      <dsp:spPr>
        <a:xfrm>
          <a:off x="7713" y="0"/>
          <a:ext cx="3207533" cy="18287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BFFS</a:t>
          </a:r>
        </a:p>
      </dsp:txBody>
      <dsp:txXfrm>
        <a:off x="61277" y="53564"/>
        <a:ext cx="3100405" cy="1721671"/>
      </dsp:txXfrm>
    </dsp:sp>
    <dsp:sp modelId="{7E5FFCAA-CD10-4F0E-8ACB-142AD3A3572E}">
      <dsp:nvSpPr>
        <dsp:cNvPr id="0" name=""/>
        <dsp:cNvSpPr/>
      </dsp:nvSpPr>
      <dsp:spPr>
        <a:xfrm>
          <a:off x="3536000" y="516665"/>
          <a:ext cx="679997" cy="79546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3536000" y="675759"/>
        <a:ext cx="475998" cy="477280"/>
      </dsp:txXfrm>
    </dsp:sp>
    <dsp:sp modelId="{4CE85720-660A-4D61-B6D6-33E6CDD1EC67}">
      <dsp:nvSpPr>
        <dsp:cNvPr id="0" name=""/>
        <dsp:cNvSpPr/>
      </dsp:nvSpPr>
      <dsp:spPr>
        <a:xfrm>
          <a:off x="4498260" y="0"/>
          <a:ext cx="3723625" cy="18287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VBMS</a:t>
          </a:r>
        </a:p>
      </dsp:txBody>
      <dsp:txXfrm>
        <a:off x="4551824" y="53564"/>
        <a:ext cx="3616497" cy="17216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CE000-D97C-42BC-8580-B3237E59A208}">
      <dsp:nvSpPr>
        <dsp:cNvPr id="0" name=""/>
        <dsp:cNvSpPr/>
      </dsp:nvSpPr>
      <dsp:spPr>
        <a:xfrm rot="5400000">
          <a:off x="3785742" y="-370490"/>
          <a:ext cx="36207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/>
            <a:t>Will complete all development activity for field examination EPs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/>
            <a:t>Will complete all necessary field exam reports for Field Exam EPs and upload to the VBMS E-folder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/>
            <a:t>Will update the beneficiary record when completing field exam EPs</a:t>
          </a:r>
        </a:p>
      </dsp:txBody>
      <dsp:txXfrm rot="-5400000">
        <a:off x="2962656" y="629347"/>
        <a:ext cx="5090193" cy="3267268"/>
      </dsp:txXfrm>
    </dsp:sp>
    <dsp:sp modelId="{08EDF254-88A7-414C-89C6-2A8CAE7C7D1D}">
      <dsp:nvSpPr>
        <dsp:cNvPr id="0" name=""/>
        <dsp:cNvSpPr/>
      </dsp:nvSpPr>
      <dsp:spPr>
        <a:xfrm>
          <a:off x="0" y="0"/>
          <a:ext cx="2962656" cy="45259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u="sng" kern="1200" dirty="0"/>
            <a:t>FE: </a:t>
          </a:r>
          <a:endParaRPr lang="en-US" sz="6500" kern="1200" dirty="0"/>
        </a:p>
      </dsp:txBody>
      <dsp:txXfrm>
        <a:off x="144625" y="144625"/>
        <a:ext cx="2673406" cy="42367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18742-0E1A-4D23-AE1C-1893F666CE62}">
      <dsp:nvSpPr>
        <dsp:cNvPr id="0" name=""/>
        <dsp:cNvSpPr/>
      </dsp:nvSpPr>
      <dsp:spPr>
        <a:xfrm rot="5400000">
          <a:off x="3785742" y="-370490"/>
          <a:ext cx="36207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/>
            <a:t>FSRs will validate the field exam for accuracy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/>
            <a:t>Generate required correspondence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/>
            <a:t>Promulgate the award (if applicable) 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/>
            <a:t>Close EP </a:t>
          </a:r>
        </a:p>
      </dsp:txBody>
      <dsp:txXfrm rot="-5400000">
        <a:off x="2962656" y="629347"/>
        <a:ext cx="5090193" cy="3267268"/>
      </dsp:txXfrm>
    </dsp:sp>
    <dsp:sp modelId="{CD8C36CA-0FE3-4795-9333-79300A4F1576}">
      <dsp:nvSpPr>
        <dsp:cNvPr id="0" name=""/>
        <dsp:cNvSpPr/>
      </dsp:nvSpPr>
      <dsp:spPr>
        <a:xfrm>
          <a:off x="0" y="0"/>
          <a:ext cx="2962656" cy="45259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FSR:</a:t>
          </a:r>
        </a:p>
      </dsp:txBody>
      <dsp:txXfrm>
        <a:off x="144625" y="144625"/>
        <a:ext cx="2673406" cy="4236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273F2-AC38-4C03-8E5C-2CFF03455D9E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40390-A3B2-46B9-9773-DB13838A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24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Course Description:</a:t>
            </a:r>
          </a:p>
          <a:p>
            <a:endParaRPr lang="en-US" dirty="0"/>
          </a:p>
          <a:p>
            <a:r>
              <a:rPr lang="en-US" dirty="0"/>
              <a:t>This course teaches learners to….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Instructor Notes:</a:t>
            </a:r>
          </a:p>
          <a:p>
            <a:endParaRPr lang="en-US" u="sng" dirty="0"/>
          </a:p>
          <a:p>
            <a:r>
              <a:rPr lang="en-US" dirty="0"/>
              <a:t>At the</a:t>
            </a:r>
            <a:r>
              <a:rPr lang="en-US" baseline="0" dirty="0"/>
              <a:t> end of this lesson, given the training and references, the learner will be able to do the following: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0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Instructor Notes:</a:t>
            </a:r>
            <a:endParaRPr lang="en-US" u="none" dirty="0"/>
          </a:p>
          <a:p>
            <a:endParaRPr lang="en-US" u="sng" dirty="0"/>
          </a:p>
          <a:p>
            <a:r>
              <a:rPr lang="en-US" dirty="0"/>
              <a:t>These</a:t>
            </a:r>
            <a:r>
              <a:rPr lang="en-US" baseline="0" dirty="0"/>
              <a:t> are the relevant references pertaining to this course: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977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Learning Objective:</a:t>
            </a:r>
          </a:p>
          <a:p>
            <a:r>
              <a:rPr lang="en-US" i="1" dirty="0"/>
              <a:t>Policy Reference(s):</a:t>
            </a:r>
          </a:p>
          <a:p>
            <a:r>
              <a:rPr lang="en-US" i="1" dirty="0"/>
              <a:t>FPG Article(s):  </a:t>
            </a:r>
          </a:p>
          <a:p>
            <a:endParaRPr lang="en-US" dirty="0"/>
          </a:p>
          <a:p>
            <a:r>
              <a:rPr lang="en-US" u="sng" dirty="0"/>
              <a:t>Instructor Notes:</a:t>
            </a:r>
          </a:p>
          <a:p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90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08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88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914350">
              <a:defRPr/>
            </a:pPr>
            <a:r>
              <a:rPr lang="en-US" u="sng" dirty="0"/>
              <a:t>Instructor Notes:</a:t>
            </a:r>
            <a:endParaRPr lang="en-US" u="none" dirty="0"/>
          </a:p>
          <a:p>
            <a:pPr marL="0" lvl="1" defTabSz="914350">
              <a:defRPr/>
            </a:pPr>
            <a:endParaRPr lang="en-US" u="sng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(Recall)  These</a:t>
            </a:r>
            <a:r>
              <a:rPr lang="en-US" baseline="0" dirty="0"/>
              <a:t> are our learning objectives as stated from the beginning of the training:</a:t>
            </a:r>
            <a:endParaRPr lang="en-US" dirty="0"/>
          </a:p>
          <a:p>
            <a:pPr marL="171450" lvl="1" indent="-171450" defTabSz="9143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0" lvl="1" defTabSz="914350">
              <a:defRPr/>
            </a:pPr>
            <a:endParaRPr lang="en-US" dirty="0"/>
          </a:p>
          <a:p>
            <a:pPr marL="0" lvl="1" defTabSz="914350">
              <a:defRPr/>
            </a:pPr>
            <a:r>
              <a:rPr lang="en-US" dirty="0"/>
              <a:t>(Recap)  We discussed each of these learning objectives through the following topics in each slide today:</a:t>
            </a:r>
          </a:p>
          <a:p>
            <a:pPr marL="171450" lvl="1" indent="-171450" defTabSz="9143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0" lvl="1" defTabSz="914350">
              <a:defRPr/>
            </a:pPr>
            <a:endParaRPr lang="en-US" dirty="0"/>
          </a:p>
          <a:p>
            <a:pPr marL="0" lvl="1" defTabSz="914350">
              <a:defRPr/>
            </a:pPr>
            <a:r>
              <a:rPr lang="en-US" b="1" dirty="0"/>
              <a:t>Are there any additional questions?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ECF49-2165-4CE7-B39E-10D80CF3C55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49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2201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Oval 7"/>
          <p:cNvSpPr/>
          <p:nvPr/>
        </p:nvSpPr>
        <p:spPr>
          <a:xfrm>
            <a:off x="5334000" y="1981200"/>
            <a:ext cx="914400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86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57800" y="2064950"/>
            <a:ext cx="10224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P&amp;F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2819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524000" y="4419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9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0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1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7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644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3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9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16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2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5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858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VBMS-Fiduciary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Field Examinations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Pension and Fiduciary Service</a:t>
            </a:r>
          </a:p>
          <a:p>
            <a:r>
              <a:rPr lang="en-US" dirty="0"/>
              <a:t>November 2020</a:t>
            </a:r>
          </a:p>
        </p:txBody>
      </p:sp>
    </p:spTree>
    <p:extLst>
      <p:ext uri="{BB962C8B-B14F-4D97-AF65-F5344CB8AC3E}">
        <p14:creationId xmlns:p14="http://schemas.microsoft.com/office/powerpoint/2010/main" val="3670970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" b="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31. </a:t>
            </a:r>
            <a:r>
              <a:rPr lang="en-US" dirty="0"/>
              <a:t>Questions?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7924800" y="624840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600" b="1" i="1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1026" name="Picture 2" descr="C:\Users\CAPGLAUD\AppData\Local\Microsoft\Windows\Temporary Internet Files\Content.IE5\PRYJZ112\Questionmark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5" y="1600200"/>
            <a:ext cx="362077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843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722D0FC-8F50-411E-9134-E44E44C769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3474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VBMS Fiduciary Training Guide</a:t>
            </a:r>
          </a:p>
          <a:p>
            <a:r>
              <a:rPr lang="en-US" dirty="0"/>
              <a:t>VBMS Fiduciary User Guide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9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Field Examination EPs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BCA4E24-2D81-483D-83F9-B30AE0A489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0465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04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0785A-0A66-4A9D-99F2-A51B32CEA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Changes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246542C-435D-4D2D-94BC-5EF62542B2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806800"/>
              </p:ext>
            </p:extLst>
          </p:nvPr>
        </p:nvGraphicFramePr>
        <p:xfrm>
          <a:off x="595745" y="3886200"/>
          <a:ext cx="8229600" cy="1828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8EBC8-0DB0-41E7-929F-70B0569B4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CC09ECA7-3A69-4644-B6BF-1E3DF78410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157059"/>
              </p:ext>
            </p:extLst>
          </p:nvPr>
        </p:nvGraphicFramePr>
        <p:xfrm>
          <a:off x="595745" y="1600201"/>
          <a:ext cx="8229600" cy="1828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58015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197FC-3EBA-4355-8007-76C6AF555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Field Exam Initial Appointment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C8C51-A550-4BDD-8390-D4C29CF28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EP 590 Due Process</a:t>
            </a:r>
          </a:p>
          <a:p>
            <a:r>
              <a:rPr lang="en-US" dirty="0"/>
              <a:t>Finalized incompetency rating</a:t>
            </a:r>
          </a:p>
          <a:p>
            <a:pPr lvl="1"/>
            <a:r>
              <a:rPr lang="en-US" dirty="0"/>
              <a:t>Auto establishes 590 I/A to FE by zip code</a:t>
            </a:r>
          </a:p>
          <a:p>
            <a:pPr lvl="1"/>
            <a:r>
              <a:rPr lang="en-US" dirty="0"/>
              <a:t>Auto establishes the beneficiary profile in VBMS Fiduciary</a:t>
            </a:r>
          </a:p>
          <a:p>
            <a:r>
              <a:rPr lang="en-US" dirty="0"/>
              <a:t>Field Exam is worked by FE</a:t>
            </a:r>
          </a:p>
          <a:p>
            <a:r>
              <a:rPr lang="en-US" dirty="0"/>
              <a:t>Completed Field Exam is validated and closed by FSR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C3FA9-1210-42FB-9E6E-158E6280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27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F6F7F-F941-454C-8AEB-30866CEF1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Field Examiner Responsibilities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946A8ED-1AD5-4FA4-97B6-6DD0DAE5B3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79456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301F1A-CB09-4F2B-BF3B-A5DD6A04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80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3FB2-78E3-4848-BC5B-1B78BA7CE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FSR Responsibilities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4FD7B44-CBD3-43BF-82C2-9218D85640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3508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31BA0-6CA8-46CB-A0CE-936D0D4B0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38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6CE54-CC72-41B5-8949-2418F3581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pic>
        <p:nvPicPr>
          <p:cNvPr id="6" name="Content Placeholder 5" descr="Monitor">
            <a:extLst>
              <a:ext uri="{FF2B5EF4-FFF2-40B4-BE49-F238E27FC236}">
                <a16:creationId xmlns:a16="http://schemas.microsoft.com/office/drawing/2014/main" id="{1CBAB493-F202-4BE6-89C6-7B6C36A6B9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38400" y="1417638"/>
            <a:ext cx="4267200" cy="42672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6D7C3-5517-4AE5-A78D-34EBB91AB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384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Title of Training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Objectives&amp;quot;&quot;/&gt;&lt;property id=&quot;20307&quot; value=&quot;317&quot;/&gt;&lt;/object&gt;&lt;object type=&quot;3&quot; unique_id=&quot;10005&quot;&gt;&lt;property id=&quot;20148&quot; value=&quot;5&quot;/&gt;&lt;property id=&quot;20300&quot; value=&quot;Slide 3 - &amp;quot;References&amp;quot;&quot;/&gt;&lt;property id=&quot;20307&quot; value=&quot;318&quot;/&gt;&lt;/object&gt;&lt;object type=&quot;3&quot; unique_id=&quot;10006&quot;&gt;&lt;property id=&quot;20148&quot; value=&quot;5&quot;/&gt;&lt;property id=&quot;20300&quot; value=&quot;Slide 4 - &amp;quot;Content&amp;quot;&quot;/&gt;&lt;property id=&quot;20307&quot; value=&quot;319&quot;/&gt;&lt;/object&gt;&lt;object type=&quot;3&quot; unique_id=&quot;10007&quot;&gt;&lt;property id=&quot;20148&quot; value=&quot;5&quot;/&gt;&lt;property id=&quot;20300&quot; value=&quot;Slide 5 - &amp;quot;31. Questions?&amp;quot;&quot;/&gt;&lt;property id=&quot;20307&quot; value=&quot;314&quot;/&gt;&lt;/object&gt;&lt;object type=&quot;3&quot; unique_id=&quot;10008&quot;&gt;&lt;property id=&quot;20148&quot; value=&quot;5&quot;/&gt;&lt;property id=&quot;20300&quot; value=&quot;Slide 6 - &amp;quot;TMS Survey and Assessment&amp;quot;&quot;/&gt;&lt;property id=&quot;20307&quot; value=&quot;320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PF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PFS Template</Template>
  <TotalTime>779</TotalTime>
  <Words>365</Words>
  <Application>Microsoft Office PowerPoint</Application>
  <PresentationFormat>On-screen Show (4:3)</PresentationFormat>
  <Paragraphs>86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Century Schoolbook</vt:lpstr>
      <vt:lpstr>PFS Template</vt:lpstr>
      <vt:lpstr>VBMS-Fiduciary Field Examinations</vt:lpstr>
      <vt:lpstr>Objectives</vt:lpstr>
      <vt:lpstr>References</vt:lpstr>
      <vt:lpstr>Field Examination EPs</vt:lpstr>
      <vt:lpstr>Key Changes</vt:lpstr>
      <vt:lpstr>Field Exam Initial Appointment Workflow</vt:lpstr>
      <vt:lpstr>Field Examiner Responsibilities</vt:lpstr>
      <vt:lpstr>FSR Responsibilities</vt:lpstr>
      <vt:lpstr>Demonstration</vt:lpstr>
      <vt:lpstr>31. Questions?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Targeted VBMS Demo and Manual Updates Training - Field Examiner PowerPoint Presentation</dc:title>
  <dc:subject>FE</dc:subject>
  <dc:creator>Department of Veterans Affairs, Veterans Benefits Administration, Fiduciary Service, STAFF</dc:creator>
  <cp:lastModifiedBy>Kathy Poole</cp:lastModifiedBy>
  <cp:revision>56</cp:revision>
  <dcterms:created xsi:type="dcterms:W3CDTF">2016-10-13T19:12:55Z</dcterms:created>
  <dcterms:modified xsi:type="dcterms:W3CDTF">2020-11-05T15:21:15Z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</vt:lpwstr>
  </property>
  <property fmtid="{D5CDD505-2E9C-101B-9397-08002B2CF9AE}" pid="3" name="Type">
    <vt:lpwstr>Presentation</vt:lpwstr>
  </property>
</Properties>
</file>