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17"/>
  </p:notesMasterIdLst>
  <p:sldIdLst>
    <p:sldId id="256" r:id="rId6"/>
    <p:sldId id="317" r:id="rId7"/>
    <p:sldId id="418" r:id="rId8"/>
    <p:sldId id="357" r:id="rId9"/>
    <p:sldId id="463" r:id="rId10"/>
    <p:sldId id="422" r:id="rId11"/>
    <p:sldId id="464" r:id="rId12"/>
    <p:sldId id="419" r:id="rId13"/>
    <p:sldId id="465" r:id="rId14"/>
    <p:sldId id="466" r:id="rId15"/>
    <p:sldId id="421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ll, Carla, VBASPT" initials="BCV" lastIdx="12" clrIdx="0">
    <p:extLst>
      <p:ext uri="{19B8F6BF-5375-455C-9EA6-DF929625EA0E}">
        <p15:presenceInfo xmlns:p15="http://schemas.microsoft.com/office/powerpoint/2012/main" userId="S::carla.bell1@va.gov::f8ab7566-fd57-4f8f-945f-b9145ee94241" providerId="AD"/>
      </p:ext>
    </p:extLst>
  </p:cmAuthor>
  <p:cmAuthor id="2" name="Hunsicker, Shannon, VBAVACO" initials="HSV" lastIdx="11" clrIdx="1">
    <p:extLst>
      <p:ext uri="{19B8F6BF-5375-455C-9EA6-DF929625EA0E}">
        <p15:presenceInfo xmlns:p15="http://schemas.microsoft.com/office/powerpoint/2012/main" userId="S::Shannon.Hunsicker@va.gov::3c18c92a-8eee-4b4a-a942-01c2d1c44547" providerId="AD"/>
      </p:ext>
    </p:extLst>
  </p:cmAuthor>
  <p:cmAuthor id="3" name="Akridge, Bisheba, VBAVACO" initials="ABV" lastIdx="4" clrIdx="2">
    <p:extLst>
      <p:ext uri="{19B8F6BF-5375-455C-9EA6-DF929625EA0E}">
        <p15:presenceInfo xmlns:p15="http://schemas.microsoft.com/office/powerpoint/2012/main" userId="S::Bisheba.Akridge@va.gov::8c732568-38ca-4372-b77f-c5d2ff78d1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61749" autoAdjust="0"/>
  </p:normalViewPr>
  <p:slideViewPr>
    <p:cSldViewPr snapToGrid="0">
      <p:cViewPr varScale="1">
        <p:scale>
          <a:sx n="68" d="100"/>
          <a:sy n="68" d="100"/>
        </p:scale>
        <p:origin x="20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0F838-F5E7-4125-AB4A-10AAD481A1F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42EEB90-4D6E-4AF9-9C6B-FE4C0C735172}">
      <dgm:prSet phldrT="[Text]"/>
      <dgm:spPr/>
      <dgm:t>
        <a:bodyPr/>
        <a:lstStyle/>
        <a:p>
          <a:r>
            <a:rPr lang="en-US" dirty="0"/>
            <a:t>Work Items</a:t>
          </a:r>
        </a:p>
      </dgm:t>
    </dgm:pt>
    <dgm:pt modelId="{3C6056BE-7A1B-454B-A549-D339DCBF63AD}" type="parTrans" cxnId="{1C9802C9-9BCB-4AC7-8DE2-7AAFF2D28BB6}">
      <dgm:prSet/>
      <dgm:spPr/>
      <dgm:t>
        <a:bodyPr/>
        <a:lstStyle/>
        <a:p>
          <a:endParaRPr lang="en-US"/>
        </a:p>
      </dgm:t>
    </dgm:pt>
    <dgm:pt modelId="{F8C26294-550B-4569-8025-DB4D8D990506}" type="sibTrans" cxnId="{1C9802C9-9BCB-4AC7-8DE2-7AAFF2D28BB6}">
      <dgm:prSet/>
      <dgm:spPr/>
      <dgm:t>
        <a:bodyPr/>
        <a:lstStyle/>
        <a:p>
          <a:endParaRPr lang="en-US"/>
        </a:p>
      </dgm:t>
    </dgm:pt>
    <dgm:pt modelId="{F27CB546-622C-43BB-B936-D9ECA9459AAA}">
      <dgm:prSet phldrT="[Text]"/>
      <dgm:spPr/>
      <dgm:t>
        <a:bodyPr/>
        <a:lstStyle/>
        <a:p>
          <a:r>
            <a:rPr lang="en-US" dirty="0"/>
            <a:t>End Products</a:t>
          </a:r>
        </a:p>
      </dgm:t>
    </dgm:pt>
    <dgm:pt modelId="{BDC41D2A-793F-4448-96C6-3DF42BB49DCF}" type="parTrans" cxnId="{5684B75D-4A77-4E55-BD24-72BD8E81118E}">
      <dgm:prSet/>
      <dgm:spPr/>
      <dgm:t>
        <a:bodyPr/>
        <a:lstStyle/>
        <a:p>
          <a:endParaRPr lang="en-US"/>
        </a:p>
      </dgm:t>
    </dgm:pt>
    <dgm:pt modelId="{20EBB587-351C-4AAC-8749-447656D62B33}" type="sibTrans" cxnId="{5684B75D-4A77-4E55-BD24-72BD8E81118E}">
      <dgm:prSet/>
      <dgm:spPr/>
      <dgm:t>
        <a:bodyPr/>
        <a:lstStyle/>
        <a:p>
          <a:endParaRPr lang="en-US"/>
        </a:p>
      </dgm:t>
    </dgm:pt>
    <dgm:pt modelId="{7B1A4AE5-2401-4834-AD84-181FF7FD8B16}" type="pres">
      <dgm:prSet presAssocID="{0320F838-F5E7-4125-AB4A-10AAD481A1F4}" presName="Name0" presStyleCnt="0">
        <dgm:presLayoutVars>
          <dgm:dir/>
          <dgm:resizeHandles val="exact"/>
        </dgm:presLayoutVars>
      </dgm:prSet>
      <dgm:spPr/>
    </dgm:pt>
    <dgm:pt modelId="{1629B44B-07C2-422F-B4F3-E25925C1ED9A}" type="pres">
      <dgm:prSet presAssocID="{D42EEB90-4D6E-4AF9-9C6B-FE4C0C735172}" presName="node" presStyleLbl="node1" presStyleIdx="0" presStyleCnt="2">
        <dgm:presLayoutVars>
          <dgm:bulletEnabled val="1"/>
        </dgm:presLayoutVars>
      </dgm:prSet>
      <dgm:spPr/>
    </dgm:pt>
    <dgm:pt modelId="{DCEA7B83-D4CD-4C27-B6D2-83E5872B0DEB}" type="pres">
      <dgm:prSet presAssocID="{F8C26294-550B-4569-8025-DB4D8D990506}" presName="sibTrans" presStyleLbl="sibTrans2D1" presStyleIdx="0" presStyleCnt="1"/>
      <dgm:spPr/>
    </dgm:pt>
    <dgm:pt modelId="{1EF92ACB-AD1B-4FD5-B365-9BC135006A60}" type="pres">
      <dgm:prSet presAssocID="{F8C26294-550B-4569-8025-DB4D8D990506}" presName="connectorText" presStyleLbl="sibTrans2D1" presStyleIdx="0" presStyleCnt="1"/>
      <dgm:spPr/>
    </dgm:pt>
    <dgm:pt modelId="{5E0E5525-4B1A-4CD8-BF5C-D4E2AD9759A0}" type="pres">
      <dgm:prSet presAssocID="{F27CB546-622C-43BB-B936-D9ECA9459AAA}" presName="node" presStyleLbl="node1" presStyleIdx="1" presStyleCnt="2">
        <dgm:presLayoutVars>
          <dgm:bulletEnabled val="1"/>
        </dgm:presLayoutVars>
      </dgm:prSet>
      <dgm:spPr/>
    </dgm:pt>
  </dgm:ptLst>
  <dgm:cxnLst>
    <dgm:cxn modelId="{362E891D-9025-4F4F-8961-4CBADF37F303}" type="presOf" srcId="{F27CB546-622C-43BB-B936-D9ECA9459AAA}" destId="{5E0E5525-4B1A-4CD8-BF5C-D4E2AD9759A0}" srcOrd="0" destOrd="0" presId="urn:microsoft.com/office/officeart/2005/8/layout/process1"/>
    <dgm:cxn modelId="{14EC072F-FE56-415F-B569-E9823D6E0313}" type="presOf" srcId="{F8C26294-550B-4569-8025-DB4D8D990506}" destId="{1EF92ACB-AD1B-4FD5-B365-9BC135006A60}" srcOrd="1" destOrd="0" presId="urn:microsoft.com/office/officeart/2005/8/layout/process1"/>
    <dgm:cxn modelId="{5684B75D-4A77-4E55-BD24-72BD8E81118E}" srcId="{0320F838-F5E7-4125-AB4A-10AAD481A1F4}" destId="{F27CB546-622C-43BB-B936-D9ECA9459AAA}" srcOrd="1" destOrd="0" parTransId="{BDC41D2A-793F-4448-96C6-3DF42BB49DCF}" sibTransId="{20EBB587-351C-4AAC-8749-447656D62B33}"/>
    <dgm:cxn modelId="{6D17A192-9489-4370-9515-6A8593CD987D}" type="presOf" srcId="{D42EEB90-4D6E-4AF9-9C6B-FE4C0C735172}" destId="{1629B44B-07C2-422F-B4F3-E25925C1ED9A}" srcOrd="0" destOrd="0" presId="urn:microsoft.com/office/officeart/2005/8/layout/process1"/>
    <dgm:cxn modelId="{1C9802C9-9BCB-4AC7-8DE2-7AAFF2D28BB6}" srcId="{0320F838-F5E7-4125-AB4A-10AAD481A1F4}" destId="{D42EEB90-4D6E-4AF9-9C6B-FE4C0C735172}" srcOrd="0" destOrd="0" parTransId="{3C6056BE-7A1B-454B-A549-D339DCBF63AD}" sibTransId="{F8C26294-550B-4569-8025-DB4D8D990506}"/>
    <dgm:cxn modelId="{4B61EDCE-2644-44C0-8A38-47048FB13AA4}" type="presOf" srcId="{F8C26294-550B-4569-8025-DB4D8D990506}" destId="{DCEA7B83-D4CD-4C27-B6D2-83E5872B0DEB}" srcOrd="0" destOrd="0" presId="urn:microsoft.com/office/officeart/2005/8/layout/process1"/>
    <dgm:cxn modelId="{4F8DB8FB-D19F-44CA-BFC1-805044C385D4}" type="presOf" srcId="{0320F838-F5E7-4125-AB4A-10AAD481A1F4}" destId="{7B1A4AE5-2401-4834-AD84-181FF7FD8B16}" srcOrd="0" destOrd="0" presId="urn:microsoft.com/office/officeart/2005/8/layout/process1"/>
    <dgm:cxn modelId="{4DF1F430-1D3C-4873-A2F3-2EEBEA825879}" type="presParOf" srcId="{7B1A4AE5-2401-4834-AD84-181FF7FD8B16}" destId="{1629B44B-07C2-422F-B4F3-E25925C1ED9A}" srcOrd="0" destOrd="0" presId="urn:microsoft.com/office/officeart/2005/8/layout/process1"/>
    <dgm:cxn modelId="{4E974024-4885-45DB-8C8C-194B6E074ACC}" type="presParOf" srcId="{7B1A4AE5-2401-4834-AD84-181FF7FD8B16}" destId="{DCEA7B83-D4CD-4C27-B6D2-83E5872B0DEB}" srcOrd="1" destOrd="0" presId="urn:microsoft.com/office/officeart/2005/8/layout/process1"/>
    <dgm:cxn modelId="{05183B6C-EBD8-4F5E-94FD-C4C383DFB824}" type="presParOf" srcId="{DCEA7B83-D4CD-4C27-B6D2-83E5872B0DEB}" destId="{1EF92ACB-AD1B-4FD5-B365-9BC135006A60}" srcOrd="0" destOrd="0" presId="urn:microsoft.com/office/officeart/2005/8/layout/process1"/>
    <dgm:cxn modelId="{EB68C2A1-CFC7-4EBF-B9E6-1C63B3E01C36}" type="presParOf" srcId="{7B1A4AE5-2401-4834-AD84-181FF7FD8B16}" destId="{5E0E5525-4B1A-4CD8-BF5C-D4E2AD9759A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A81E7E-D8EF-48F0-82A8-1A1FBB9DA91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BAF1201-907A-4F45-9A69-5A184B2B6CE5}">
      <dgm:prSet phldrT="[Text]" custT="1"/>
      <dgm:spPr/>
      <dgm:t>
        <a:bodyPr/>
        <a:lstStyle/>
        <a:p>
          <a:r>
            <a:rPr lang="en-US" sz="4400" dirty="0"/>
            <a:t>FElux Report</a:t>
          </a:r>
        </a:p>
      </dgm:t>
    </dgm:pt>
    <dgm:pt modelId="{BA1553BF-DC62-413B-A882-9DCB7B4850ED}" type="parTrans" cxnId="{AFEA9C14-2308-45EE-8E03-719FD02FCD7F}">
      <dgm:prSet/>
      <dgm:spPr/>
      <dgm:t>
        <a:bodyPr/>
        <a:lstStyle/>
        <a:p>
          <a:endParaRPr lang="en-US"/>
        </a:p>
      </dgm:t>
    </dgm:pt>
    <dgm:pt modelId="{29914F58-22D5-413E-9052-E67E6FD8B748}" type="sibTrans" cxnId="{AFEA9C14-2308-45EE-8E03-719FD02FCD7F}">
      <dgm:prSet/>
      <dgm:spPr/>
      <dgm:t>
        <a:bodyPr/>
        <a:lstStyle/>
        <a:p>
          <a:endParaRPr lang="en-US"/>
        </a:p>
      </dgm:t>
    </dgm:pt>
    <dgm:pt modelId="{55F08B9A-A387-434F-8F2F-F415731CED04}">
      <dgm:prSet phldrT="[Text]"/>
      <dgm:spPr/>
      <dgm:t>
        <a:bodyPr/>
        <a:lstStyle/>
        <a:p>
          <a:r>
            <a:rPr lang="en-US" dirty="0"/>
            <a:t>Field Exam Report</a:t>
          </a:r>
        </a:p>
      </dgm:t>
    </dgm:pt>
    <dgm:pt modelId="{B7407FEA-8E3F-4BFA-A4CD-98F57A295850}" type="parTrans" cxnId="{2858B846-BC0B-4C6B-81E9-866F2CF3911C}">
      <dgm:prSet/>
      <dgm:spPr/>
      <dgm:t>
        <a:bodyPr/>
        <a:lstStyle/>
        <a:p>
          <a:endParaRPr lang="en-US"/>
        </a:p>
      </dgm:t>
    </dgm:pt>
    <dgm:pt modelId="{A86A9FC3-8593-4105-9C23-E14A97CCE717}" type="sibTrans" cxnId="{2858B846-BC0B-4C6B-81E9-866F2CF3911C}">
      <dgm:prSet/>
      <dgm:spPr/>
      <dgm:t>
        <a:bodyPr/>
        <a:lstStyle/>
        <a:p>
          <a:endParaRPr lang="en-US"/>
        </a:p>
      </dgm:t>
    </dgm:pt>
    <dgm:pt modelId="{5B7A6A2A-F660-4D1E-A433-98E5D291183D}" type="pres">
      <dgm:prSet presAssocID="{05A81E7E-D8EF-48F0-82A8-1A1FBB9DA914}" presName="Name0" presStyleCnt="0">
        <dgm:presLayoutVars>
          <dgm:dir/>
          <dgm:resizeHandles val="exact"/>
        </dgm:presLayoutVars>
      </dgm:prSet>
      <dgm:spPr/>
    </dgm:pt>
    <dgm:pt modelId="{A7DA51D7-2E40-4B87-BE0E-6F1D2742FC09}" type="pres">
      <dgm:prSet presAssocID="{6BAF1201-907A-4F45-9A69-5A184B2B6CE5}" presName="node" presStyleLbl="node1" presStyleIdx="0" presStyleCnt="2">
        <dgm:presLayoutVars>
          <dgm:bulletEnabled val="1"/>
        </dgm:presLayoutVars>
      </dgm:prSet>
      <dgm:spPr/>
    </dgm:pt>
    <dgm:pt modelId="{DC9D43B4-78E8-4AFA-BA97-FE76DD0973CF}" type="pres">
      <dgm:prSet presAssocID="{29914F58-22D5-413E-9052-E67E6FD8B748}" presName="sibTrans" presStyleLbl="sibTrans2D1" presStyleIdx="0" presStyleCnt="1"/>
      <dgm:spPr/>
    </dgm:pt>
    <dgm:pt modelId="{207A321D-F827-402B-8632-CE7739427B83}" type="pres">
      <dgm:prSet presAssocID="{29914F58-22D5-413E-9052-E67E6FD8B748}" presName="connectorText" presStyleLbl="sibTrans2D1" presStyleIdx="0" presStyleCnt="1"/>
      <dgm:spPr/>
    </dgm:pt>
    <dgm:pt modelId="{CBEC7865-DE34-477C-8948-9438B0764F0C}" type="pres">
      <dgm:prSet presAssocID="{55F08B9A-A387-434F-8F2F-F415731CED04}" presName="node" presStyleLbl="node1" presStyleIdx="1" presStyleCnt="2">
        <dgm:presLayoutVars>
          <dgm:bulletEnabled val="1"/>
        </dgm:presLayoutVars>
      </dgm:prSet>
      <dgm:spPr/>
    </dgm:pt>
  </dgm:ptLst>
  <dgm:cxnLst>
    <dgm:cxn modelId="{06571604-382A-4A22-B288-BF8388BDFA6C}" type="presOf" srcId="{6BAF1201-907A-4F45-9A69-5A184B2B6CE5}" destId="{A7DA51D7-2E40-4B87-BE0E-6F1D2742FC09}" srcOrd="0" destOrd="0" presId="urn:microsoft.com/office/officeart/2005/8/layout/process1"/>
    <dgm:cxn modelId="{AFEA9C14-2308-45EE-8E03-719FD02FCD7F}" srcId="{05A81E7E-D8EF-48F0-82A8-1A1FBB9DA914}" destId="{6BAF1201-907A-4F45-9A69-5A184B2B6CE5}" srcOrd="0" destOrd="0" parTransId="{BA1553BF-DC62-413B-A882-9DCB7B4850ED}" sibTransId="{29914F58-22D5-413E-9052-E67E6FD8B748}"/>
    <dgm:cxn modelId="{1FAC2230-FFBA-40CF-A619-A44886FC1CCE}" type="presOf" srcId="{05A81E7E-D8EF-48F0-82A8-1A1FBB9DA914}" destId="{5B7A6A2A-F660-4D1E-A433-98E5D291183D}" srcOrd="0" destOrd="0" presId="urn:microsoft.com/office/officeart/2005/8/layout/process1"/>
    <dgm:cxn modelId="{2858B846-BC0B-4C6B-81E9-866F2CF3911C}" srcId="{05A81E7E-D8EF-48F0-82A8-1A1FBB9DA914}" destId="{55F08B9A-A387-434F-8F2F-F415731CED04}" srcOrd="1" destOrd="0" parTransId="{B7407FEA-8E3F-4BFA-A4CD-98F57A295850}" sibTransId="{A86A9FC3-8593-4105-9C23-E14A97CCE717}"/>
    <dgm:cxn modelId="{CCF3F258-65B5-4BB6-9D3A-CCB741ACE4D8}" type="presOf" srcId="{29914F58-22D5-413E-9052-E67E6FD8B748}" destId="{207A321D-F827-402B-8632-CE7739427B83}" srcOrd="1" destOrd="0" presId="urn:microsoft.com/office/officeart/2005/8/layout/process1"/>
    <dgm:cxn modelId="{B486D979-96A3-4134-AC1F-1FE012E7E73A}" type="presOf" srcId="{55F08B9A-A387-434F-8F2F-F415731CED04}" destId="{CBEC7865-DE34-477C-8948-9438B0764F0C}" srcOrd="0" destOrd="0" presId="urn:microsoft.com/office/officeart/2005/8/layout/process1"/>
    <dgm:cxn modelId="{F848A4FC-92F0-4EEB-B0F3-6D1ED7F2DEB0}" type="presOf" srcId="{29914F58-22D5-413E-9052-E67E6FD8B748}" destId="{DC9D43B4-78E8-4AFA-BA97-FE76DD0973CF}" srcOrd="0" destOrd="0" presId="urn:microsoft.com/office/officeart/2005/8/layout/process1"/>
    <dgm:cxn modelId="{1953FB10-7649-433F-83DB-E67421509212}" type="presParOf" srcId="{5B7A6A2A-F660-4D1E-A433-98E5D291183D}" destId="{A7DA51D7-2E40-4B87-BE0E-6F1D2742FC09}" srcOrd="0" destOrd="0" presId="urn:microsoft.com/office/officeart/2005/8/layout/process1"/>
    <dgm:cxn modelId="{43D837C1-35BF-46C3-BFB2-DC69A68BC6C8}" type="presParOf" srcId="{5B7A6A2A-F660-4D1E-A433-98E5D291183D}" destId="{DC9D43B4-78E8-4AFA-BA97-FE76DD0973CF}" srcOrd="1" destOrd="0" presId="urn:microsoft.com/office/officeart/2005/8/layout/process1"/>
    <dgm:cxn modelId="{5B2AA0B5-521F-4AEC-9FE9-003BE56CE040}" type="presParOf" srcId="{DC9D43B4-78E8-4AFA-BA97-FE76DD0973CF}" destId="{207A321D-F827-402B-8632-CE7739427B83}" srcOrd="0" destOrd="0" presId="urn:microsoft.com/office/officeart/2005/8/layout/process1"/>
    <dgm:cxn modelId="{D0A867DB-A056-4344-BA72-752F74EAFC2F}" type="presParOf" srcId="{5B7A6A2A-F660-4D1E-A433-98E5D291183D}" destId="{CBEC7865-DE34-477C-8948-9438B0764F0C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A81E7E-D8EF-48F0-82A8-1A1FBB9DA91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BAF1201-907A-4F45-9A69-5A184B2B6CE5}">
      <dgm:prSet phldrT="[Text]" custT="1"/>
      <dgm:spPr/>
      <dgm:t>
        <a:bodyPr/>
        <a:lstStyle/>
        <a:p>
          <a:r>
            <a:rPr lang="en-US" sz="3200" dirty="0"/>
            <a:t>Accounting Wizard</a:t>
          </a:r>
        </a:p>
      </dgm:t>
    </dgm:pt>
    <dgm:pt modelId="{BA1553BF-DC62-413B-A882-9DCB7B4850ED}" type="parTrans" cxnId="{AFEA9C14-2308-45EE-8E03-719FD02FCD7F}">
      <dgm:prSet/>
      <dgm:spPr/>
      <dgm:t>
        <a:bodyPr/>
        <a:lstStyle/>
        <a:p>
          <a:endParaRPr lang="en-US"/>
        </a:p>
      </dgm:t>
    </dgm:pt>
    <dgm:pt modelId="{29914F58-22D5-413E-9052-E67E6FD8B748}" type="sibTrans" cxnId="{AFEA9C14-2308-45EE-8E03-719FD02FCD7F}">
      <dgm:prSet/>
      <dgm:spPr/>
      <dgm:t>
        <a:bodyPr/>
        <a:lstStyle/>
        <a:p>
          <a:endParaRPr lang="en-US"/>
        </a:p>
      </dgm:t>
    </dgm:pt>
    <dgm:pt modelId="{55F08B9A-A387-434F-8F2F-F415731CED04}">
      <dgm:prSet phldrT="[Text]" custT="1"/>
      <dgm:spPr/>
      <dgm:t>
        <a:bodyPr/>
        <a:lstStyle/>
        <a:p>
          <a:r>
            <a:rPr lang="en-US" sz="3200" dirty="0"/>
            <a:t>Accounting Audit Tool</a:t>
          </a:r>
        </a:p>
      </dgm:t>
    </dgm:pt>
    <dgm:pt modelId="{B7407FEA-8E3F-4BFA-A4CD-98F57A295850}" type="parTrans" cxnId="{2858B846-BC0B-4C6B-81E9-866F2CF3911C}">
      <dgm:prSet/>
      <dgm:spPr/>
      <dgm:t>
        <a:bodyPr/>
        <a:lstStyle/>
        <a:p>
          <a:endParaRPr lang="en-US"/>
        </a:p>
      </dgm:t>
    </dgm:pt>
    <dgm:pt modelId="{A86A9FC3-8593-4105-9C23-E14A97CCE717}" type="sibTrans" cxnId="{2858B846-BC0B-4C6B-81E9-866F2CF3911C}">
      <dgm:prSet/>
      <dgm:spPr/>
      <dgm:t>
        <a:bodyPr/>
        <a:lstStyle/>
        <a:p>
          <a:endParaRPr lang="en-US"/>
        </a:p>
      </dgm:t>
    </dgm:pt>
    <dgm:pt modelId="{5B7A6A2A-F660-4D1E-A433-98E5D291183D}" type="pres">
      <dgm:prSet presAssocID="{05A81E7E-D8EF-48F0-82A8-1A1FBB9DA914}" presName="Name0" presStyleCnt="0">
        <dgm:presLayoutVars>
          <dgm:dir/>
          <dgm:resizeHandles val="exact"/>
        </dgm:presLayoutVars>
      </dgm:prSet>
      <dgm:spPr/>
    </dgm:pt>
    <dgm:pt modelId="{A7DA51D7-2E40-4B87-BE0E-6F1D2742FC09}" type="pres">
      <dgm:prSet presAssocID="{6BAF1201-907A-4F45-9A69-5A184B2B6CE5}" presName="node" presStyleLbl="node1" presStyleIdx="0" presStyleCnt="2">
        <dgm:presLayoutVars>
          <dgm:bulletEnabled val="1"/>
        </dgm:presLayoutVars>
      </dgm:prSet>
      <dgm:spPr/>
    </dgm:pt>
    <dgm:pt modelId="{DC9D43B4-78E8-4AFA-BA97-FE76DD0973CF}" type="pres">
      <dgm:prSet presAssocID="{29914F58-22D5-413E-9052-E67E6FD8B748}" presName="sibTrans" presStyleLbl="sibTrans2D1" presStyleIdx="0" presStyleCnt="1"/>
      <dgm:spPr/>
    </dgm:pt>
    <dgm:pt modelId="{207A321D-F827-402B-8632-CE7739427B83}" type="pres">
      <dgm:prSet presAssocID="{29914F58-22D5-413E-9052-E67E6FD8B748}" presName="connectorText" presStyleLbl="sibTrans2D1" presStyleIdx="0" presStyleCnt="1"/>
      <dgm:spPr/>
    </dgm:pt>
    <dgm:pt modelId="{CBEC7865-DE34-477C-8948-9438B0764F0C}" type="pres">
      <dgm:prSet presAssocID="{55F08B9A-A387-434F-8F2F-F415731CED04}" presName="node" presStyleLbl="node1" presStyleIdx="1" presStyleCnt="2" custLinFactNeighborX="117" custLinFactNeighborY="-7104">
        <dgm:presLayoutVars>
          <dgm:bulletEnabled val="1"/>
        </dgm:presLayoutVars>
      </dgm:prSet>
      <dgm:spPr/>
    </dgm:pt>
  </dgm:ptLst>
  <dgm:cxnLst>
    <dgm:cxn modelId="{06571604-382A-4A22-B288-BF8388BDFA6C}" type="presOf" srcId="{6BAF1201-907A-4F45-9A69-5A184B2B6CE5}" destId="{A7DA51D7-2E40-4B87-BE0E-6F1D2742FC09}" srcOrd="0" destOrd="0" presId="urn:microsoft.com/office/officeart/2005/8/layout/process1"/>
    <dgm:cxn modelId="{AFEA9C14-2308-45EE-8E03-719FD02FCD7F}" srcId="{05A81E7E-D8EF-48F0-82A8-1A1FBB9DA914}" destId="{6BAF1201-907A-4F45-9A69-5A184B2B6CE5}" srcOrd="0" destOrd="0" parTransId="{BA1553BF-DC62-413B-A882-9DCB7B4850ED}" sibTransId="{29914F58-22D5-413E-9052-E67E6FD8B748}"/>
    <dgm:cxn modelId="{1FAC2230-FFBA-40CF-A619-A44886FC1CCE}" type="presOf" srcId="{05A81E7E-D8EF-48F0-82A8-1A1FBB9DA914}" destId="{5B7A6A2A-F660-4D1E-A433-98E5D291183D}" srcOrd="0" destOrd="0" presId="urn:microsoft.com/office/officeart/2005/8/layout/process1"/>
    <dgm:cxn modelId="{2858B846-BC0B-4C6B-81E9-866F2CF3911C}" srcId="{05A81E7E-D8EF-48F0-82A8-1A1FBB9DA914}" destId="{55F08B9A-A387-434F-8F2F-F415731CED04}" srcOrd="1" destOrd="0" parTransId="{B7407FEA-8E3F-4BFA-A4CD-98F57A295850}" sibTransId="{A86A9FC3-8593-4105-9C23-E14A97CCE717}"/>
    <dgm:cxn modelId="{CCF3F258-65B5-4BB6-9D3A-CCB741ACE4D8}" type="presOf" srcId="{29914F58-22D5-413E-9052-E67E6FD8B748}" destId="{207A321D-F827-402B-8632-CE7739427B83}" srcOrd="1" destOrd="0" presId="urn:microsoft.com/office/officeart/2005/8/layout/process1"/>
    <dgm:cxn modelId="{B486D979-96A3-4134-AC1F-1FE012E7E73A}" type="presOf" srcId="{55F08B9A-A387-434F-8F2F-F415731CED04}" destId="{CBEC7865-DE34-477C-8948-9438B0764F0C}" srcOrd="0" destOrd="0" presId="urn:microsoft.com/office/officeart/2005/8/layout/process1"/>
    <dgm:cxn modelId="{F848A4FC-92F0-4EEB-B0F3-6D1ED7F2DEB0}" type="presOf" srcId="{29914F58-22D5-413E-9052-E67E6FD8B748}" destId="{DC9D43B4-78E8-4AFA-BA97-FE76DD0973CF}" srcOrd="0" destOrd="0" presId="urn:microsoft.com/office/officeart/2005/8/layout/process1"/>
    <dgm:cxn modelId="{1953FB10-7649-433F-83DB-E67421509212}" type="presParOf" srcId="{5B7A6A2A-F660-4D1E-A433-98E5D291183D}" destId="{A7DA51D7-2E40-4B87-BE0E-6F1D2742FC09}" srcOrd="0" destOrd="0" presId="urn:microsoft.com/office/officeart/2005/8/layout/process1"/>
    <dgm:cxn modelId="{43D837C1-35BF-46C3-BFB2-DC69A68BC6C8}" type="presParOf" srcId="{5B7A6A2A-F660-4D1E-A433-98E5D291183D}" destId="{DC9D43B4-78E8-4AFA-BA97-FE76DD0973CF}" srcOrd="1" destOrd="0" presId="urn:microsoft.com/office/officeart/2005/8/layout/process1"/>
    <dgm:cxn modelId="{5B2AA0B5-521F-4AEC-9FE9-003BE56CE040}" type="presParOf" srcId="{DC9D43B4-78E8-4AFA-BA97-FE76DD0973CF}" destId="{207A321D-F827-402B-8632-CE7739427B83}" srcOrd="0" destOrd="0" presId="urn:microsoft.com/office/officeart/2005/8/layout/process1"/>
    <dgm:cxn modelId="{D0A867DB-A056-4344-BA72-752F74EAFC2F}" type="presParOf" srcId="{5B7A6A2A-F660-4D1E-A433-98E5D291183D}" destId="{CBEC7865-DE34-477C-8948-9438B0764F0C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A81E7E-D8EF-48F0-82A8-1A1FBB9DA91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BAF1201-907A-4F45-9A69-5A184B2B6CE5}">
      <dgm:prSet phldrT="[Text]" custT="1"/>
      <dgm:spPr/>
      <dgm:t>
        <a:bodyPr/>
        <a:lstStyle/>
        <a:p>
          <a:r>
            <a:rPr lang="en-US" sz="3200" dirty="0"/>
            <a:t>Work Item Status</a:t>
          </a:r>
        </a:p>
      </dgm:t>
    </dgm:pt>
    <dgm:pt modelId="{BA1553BF-DC62-413B-A882-9DCB7B4850ED}" type="parTrans" cxnId="{AFEA9C14-2308-45EE-8E03-719FD02FCD7F}">
      <dgm:prSet/>
      <dgm:spPr/>
      <dgm:t>
        <a:bodyPr/>
        <a:lstStyle/>
        <a:p>
          <a:endParaRPr lang="en-US"/>
        </a:p>
      </dgm:t>
    </dgm:pt>
    <dgm:pt modelId="{29914F58-22D5-413E-9052-E67E6FD8B748}" type="sibTrans" cxnId="{AFEA9C14-2308-45EE-8E03-719FD02FCD7F}">
      <dgm:prSet/>
      <dgm:spPr/>
      <dgm:t>
        <a:bodyPr/>
        <a:lstStyle/>
        <a:p>
          <a:endParaRPr lang="en-US"/>
        </a:p>
      </dgm:t>
    </dgm:pt>
    <dgm:pt modelId="{55F08B9A-A387-434F-8F2F-F415731CED04}">
      <dgm:prSet phldrT="[Text]" custT="1"/>
      <dgm:spPr/>
      <dgm:t>
        <a:bodyPr/>
        <a:lstStyle/>
        <a:p>
          <a:r>
            <a:rPr lang="en-US" sz="3200" dirty="0"/>
            <a:t>Suspense Reason</a:t>
          </a:r>
        </a:p>
      </dgm:t>
    </dgm:pt>
    <dgm:pt modelId="{B7407FEA-8E3F-4BFA-A4CD-98F57A295850}" type="parTrans" cxnId="{2858B846-BC0B-4C6B-81E9-866F2CF3911C}">
      <dgm:prSet/>
      <dgm:spPr/>
      <dgm:t>
        <a:bodyPr/>
        <a:lstStyle/>
        <a:p>
          <a:endParaRPr lang="en-US"/>
        </a:p>
      </dgm:t>
    </dgm:pt>
    <dgm:pt modelId="{A86A9FC3-8593-4105-9C23-E14A97CCE717}" type="sibTrans" cxnId="{2858B846-BC0B-4C6B-81E9-866F2CF3911C}">
      <dgm:prSet/>
      <dgm:spPr/>
      <dgm:t>
        <a:bodyPr/>
        <a:lstStyle/>
        <a:p>
          <a:endParaRPr lang="en-US"/>
        </a:p>
      </dgm:t>
    </dgm:pt>
    <dgm:pt modelId="{5B7A6A2A-F660-4D1E-A433-98E5D291183D}" type="pres">
      <dgm:prSet presAssocID="{05A81E7E-D8EF-48F0-82A8-1A1FBB9DA914}" presName="Name0" presStyleCnt="0">
        <dgm:presLayoutVars>
          <dgm:dir/>
          <dgm:resizeHandles val="exact"/>
        </dgm:presLayoutVars>
      </dgm:prSet>
      <dgm:spPr/>
    </dgm:pt>
    <dgm:pt modelId="{A7DA51D7-2E40-4B87-BE0E-6F1D2742FC09}" type="pres">
      <dgm:prSet presAssocID="{6BAF1201-907A-4F45-9A69-5A184B2B6CE5}" presName="node" presStyleLbl="node1" presStyleIdx="0" presStyleCnt="2">
        <dgm:presLayoutVars>
          <dgm:bulletEnabled val="1"/>
        </dgm:presLayoutVars>
      </dgm:prSet>
      <dgm:spPr/>
    </dgm:pt>
    <dgm:pt modelId="{DC9D43B4-78E8-4AFA-BA97-FE76DD0973CF}" type="pres">
      <dgm:prSet presAssocID="{29914F58-22D5-413E-9052-E67E6FD8B748}" presName="sibTrans" presStyleLbl="sibTrans2D1" presStyleIdx="0" presStyleCnt="1"/>
      <dgm:spPr/>
    </dgm:pt>
    <dgm:pt modelId="{207A321D-F827-402B-8632-CE7739427B83}" type="pres">
      <dgm:prSet presAssocID="{29914F58-22D5-413E-9052-E67E6FD8B748}" presName="connectorText" presStyleLbl="sibTrans2D1" presStyleIdx="0" presStyleCnt="1"/>
      <dgm:spPr/>
    </dgm:pt>
    <dgm:pt modelId="{CBEC7865-DE34-477C-8948-9438B0764F0C}" type="pres">
      <dgm:prSet presAssocID="{55F08B9A-A387-434F-8F2F-F415731CED04}" presName="node" presStyleLbl="node1" presStyleIdx="1" presStyleCnt="2" custLinFactNeighborX="117" custLinFactNeighborY="-7104">
        <dgm:presLayoutVars>
          <dgm:bulletEnabled val="1"/>
        </dgm:presLayoutVars>
      </dgm:prSet>
      <dgm:spPr/>
    </dgm:pt>
  </dgm:ptLst>
  <dgm:cxnLst>
    <dgm:cxn modelId="{06571604-382A-4A22-B288-BF8388BDFA6C}" type="presOf" srcId="{6BAF1201-907A-4F45-9A69-5A184B2B6CE5}" destId="{A7DA51D7-2E40-4B87-BE0E-6F1D2742FC09}" srcOrd="0" destOrd="0" presId="urn:microsoft.com/office/officeart/2005/8/layout/process1"/>
    <dgm:cxn modelId="{AFEA9C14-2308-45EE-8E03-719FD02FCD7F}" srcId="{05A81E7E-D8EF-48F0-82A8-1A1FBB9DA914}" destId="{6BAF1201-907A-4F45-9A69-5A184B2B6CE5}" srcOrd="0" destOrd="0" parTransId="{BA1553BF-DC62-413B-A882-9DCB7B4850ED}" sibTransId="{29914F58-22D5-413E-9052-E67E6FD8B748}"/>
    <dgm:cxn modelId="{1FAC2230-FFBA-40CF-A619-A44886FC1CCE}" type="presOf" srcId="{05A81E7E-D8EF-48F0-82A8-1A1FBB9DA914}" destId="{5B7A6A2A-F660-4D1E-A433-98E5D291183D}" srcOrd="0" destOrd="0" presId="urn:microsoft.com/office/officeart/2005/8/layout/process1"/>
    <dgm:cxn modelId="{2858B846-BC0B-4C6B-81E9-866F2CF3911C}" srcId="{05A81E7E-D8EF-48F0-82A8-1A1FBB9DA914}" destId="{55F08B9A-A387-434F-8F2F-F415731CED04}" srcOrd="1" destOrd="0" parTransId="{B7407FEA-8E3F-4BFA-A4CD-98F57A295850}" sibTransId="{A86A9FC3-8593-4105-9C23-E14A97CCE717}"/>
    <dgm:cxn modelId="{CCF3F258-65B5-4BB6-9D3A-CCB741ACE4D8}" type="presOf" srcId="{29914F58-22D5-413E-9052-E67E6FD8B748}" destId="{207A321D-F827-402B-8632-CE7739427B83}" srcOrd="1" destOrd="0" presId="urn:microsoft.com/office/officeart/2005/8/layout/process1"/>
    <dgm:cxn modelId="{B486D979-96A3-4134-AC1F-1FE012E7E73A}" type="presOf" srcId="{55F08B9A-A387-434F-8F2F-F415731CED04}" destId="{CBEC7865-DE34-477C-8948-9438B0764F0C}" srcOrd="0" destOrd="0" presId="urn:microsoft.com/office/officeart/2005/8/layout/process1"/>
    <dgm:cxn modelId="{F848A4FC-92F0-4EEB-B0F3-6D1ED7F2DEB0}" type="presOf" srcId="{29914F58-22D5-413E-9052-E67E6FD8B748}" destId="{DC9D43B4-78E8-4AFA-BA97-FE76DD0973CF}" srcOrd="0" destOrd="0" presId="urn:microsoft.com/office/officeart/2005/8/layout/process1"/>
    <dgm:cxn modelId="{1953FB10-7649-433F-83DB-E67421509212}" type="presParOf" srcId="{5B7A6A2A-F660-4D1E-A433-98E5D291183D}" destId="{A7DA51D7-2E40-4B87-BE0E-6F1D2742FC09}" srcOrd="0" destOrd="0" presId="urn:microsoft.com/office/officeart/2005/8/layout/process1"/>
    <dgm:cxn modelId="{43D837C1-35BF-46C3-BFB2-DC69A68BC6C8}" type="presParOf" srcId="{5B7A6A2A-F660-4D1E-A433-98E5D291183D}" destId="{DC9D43B4-78E8-4AFA-BA97-FE76DD0973CF}" srcOrd="1" destOrd="0" presId="urn:microsoft.com/office/officeart/2005/8/layout/process1"/>
    <dgm:cxn modelId="{5B2AA0B5-521F-4AEC-9FE9-003BE56CE040}" type="presParOf" srcId="{DC9D43B4-78E8-4AFA-BA97-FE76DD0973CF}" destId="{207A321D-F827-402B-8632-CE7739427B83}" srcOrd="0" destOrd="0" presId="urn:microsoft.com/office/officeart/2005/8/layout/process1"/>
    <dgm:cxn modelId="{D0A867DB-A056-4344-BA72-752F74EAFC2F}" type="presParOf" srcId="{5B7A6A2A-F660-4D1E-A433-98E5D291183D}" destId="{CBEC7865-DE34-477C-8948-9438B0764F0C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9B44B-07C2-422F-B4F3-E25925C1ED9A}">
      <dsp:nvSpPr>
        <dsp:cNvPr id="0" name=""/>
        <dsp:cNvSpPr/>
      </dsp:nvSpPr>
      <dsp:spPr>
        <a:xfrm>
          <a:off x="1607" y="0"/>
          <a:ext cx="3427660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Work Items</a:t>
          </a:r>
        </a:p>
      </dsp:txBody>
      <dsp:txXfrm>
        <a:off x="35084" y="33477"/>
        <a:ext cx="3360706" cy="1076046"/>
      </dsp:txXfrm>
    </dsp:sp>
    <dsp:sp modelId="{DCEA7B83-D4CD-4C27-B6D2-83E5872B0DEB}">
      <dsp:nvSpPr>
        <dsp:cNvPr id="0" name=""/>
        <dsp:cNvSpPr/>
      </dsp:nvSpPr>
      <dsp:spPr>
        <a:xfrm>
          <a:off x="3772033" y="146470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3772033" y="316482"/>
        <a:ext cx="508665" cy="510035"/>
      </dsp:txXfrm>
    </dsp:sp>
    <dsp:sp modelId="{5E0E5525-4B1A-4CD8-BF5C-D4E2AD9759A0}">
      <dsp:nvSpPr>
        <dsp:cNvPr id="0" name=""/>
        <dsp:cNvSpPr/>
      </dsp:nvSpPr>
      <dsp:spPr>
        <a:xfrm>
          <a:off x="4800332" y="0"/>
          <a:ext cx="3427660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End Products</a:t>
          </a:r>
        </a:p>
      </dsp:txBody>
      <dsp:txXfrm>
        <a:off x="4833809" y="33477"/>
        <a:ext cx="3360706" cy="10760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A51D7-2E40-4B87-BE0E-6F1D2742FC09}">
      <dsp:nvSpPr>
        <dsp:cNvPr id="0" name=""/>
        <dsp:cNvSpPr/>
      </dsp:nvSpPr>
      <dsp:spPr>
        <a:xfrm>
          <a:off x="1607" y="0"/>
          <a:ext cx="3427660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FElux Report</a:t>
          </a:r>
        </a:p>
      </dsp:txBody>
      <dsp:txXfrm>
        <a:off x="35084" y="33477"/>
        <a:ext cx="3360706" cy="1076046"/>
      </dsp:txXfrm>
    </dsp:sp>
    <dsp:sp modelId="{DC9D43B4-78E8-4AFA-BA97-FE76DD0973CF}">
      <dsp:nvSpPr>
        <dsp:cNvPr id="0" name=""/>
        <dsp:cNvSpPr/>
      </dsp:nvSpPr>
      <dsp:spPr>
        <a:xfrm>
          <a:off x="3772033" y="146470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3772033" y="316482"/>
        <a:ext cx="508665" cy="510035"/>
      </dsp:txXfrm>
    </dsp:sp>
    <dsp:sp modelId="{CBEC7865-DE34-477C-8948-9438B0764F0C}">
      <dsp:nvSpPr>
        <dsp:cNvPr id="0" name=""/>
        <dsp:cNvSpPr/>
      </dsp:nvSpPr>
      <dsp:spPr>
        <a:xfrm>
          <a:off x="4800332" y="0"/>
          <a:ext cx="3427660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Field Exam Report</a:t>
          </a:r>
        </a:p>
      </dsp:txBody>
      <dsp:txXfrm>
        <a:off x="4833809" y="33477"/>
        <a:ext cx="3360706" cy="10760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A51D7-2E40-4B87-BE0E-6F1D2742FC09}">
      <dsp:nvSpPr>
        <dsp:cNvPr id="0" name=""/>
        <dsp:cNvSpPr/>
      </dsp:nvSpPr>
      <dsp:spPr>
        <a:xfrm>
          <a:off x="5624" y="0"/>
          <a:ext cx="3424313" cy="117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Accounting Wizard</a:t>
          </a:r>
        </a:p>
      </dsp:txBody>
      <dsp:txXfrm>
        <a:off x="39985" y="34361"/>
        <a:ext cx="3355591" cy="1104442"/>
      </dsp:txXfrm>
    </dsp:sp>
    <dsp:sp modelId="{DC9D43B4-78E8-4AFA-BA97-FE76DD0973CF}">
      <dsp:nvSpPr>
        <dsp:cNvPr id="0" name=""/>
        <dsp:cNvSpPr/>
      </dsp:nvSpPr>
      <dsp:spPr>
        <a:xfrm>
          <a:off x="3772769" y="161967"/>
          <a:ext cx="726803" cy="8492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772769" y="331813"/>
        <a:ext cx="508762" cy="509537"/>
      </dsp:txXfrm>
    </dsp:sp>
    <dsp:sp modelId="{CBEC7865-DE34-477C-8948-9438B0764F0C}">
      <dsp:nvSpPr>
        <dsp:cNvPr id="0" name=""/>
        <dsp:cNvSpPr/>
      </dsp:nvSpPr>
      <dsp:spPr>
        <a:xfrm>
          <a:off x="4801265" y="0"/>
          <a:ext cx="3424313" cy="117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Accounting Audit Tool</a:t>
          </a:r>
        </a:p>
      </dsp:txBody>
      <dsp:txXfrm>
        <a:off x="4835626" y="34361"/>
        <a:ext cx="3355591" cy="11044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A51D7-2E40-4B87-BE0E-6F1D2742FC09}">
      <dsp:nvSpPr>
        <dsp:cNvPr id="0" name=""/>
        <dsp:cNvSpPr/>
      </dsp:nvSpPr>
      <dsp:spPr>
        <a:xfrm>
          <a:off x="1607" y="0"/>
          <a:ext cx="3427660" cy="117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Work Item Status</a:t>
          </a:r>
        </a:p>
      </dsp:txBody>
      <dsp:txXfrm>
        <a:off x="35968" y="34361"/>
        <a:ext cx="3358938" cy="1104442"/>
      </dsp:txXfrm>
    </dsp:sp>
    <dsp:sp modelId="{DC9D43B4-78E8-4AFA-BA97-FE76DD0973CF}">
      <dsp:nvSpPr>
        <dsp:cNvPr id="0" name=""/>
        <dsp:cNvSpPr/>
      </dsp:nvSpPr>
      <dsp:spPr>
        <a:xfrm>
          <a:off x="3772434" y="161552"/>
          <a:ext cx="72751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772434" y="331564"/>
        <a:ext cx="509260" cy="510035"/>
      </dsp:txXfrm>
    </dsp:sp>
    <dsp:sp modelId="{CBEC7865-DE34-477C-8948-9438B0764F0C}">
      <dsp:nvSpPr>
        <dsp:cNvPr id="0" name=""/>
        <dsp:cNvSpPr/>
      </dsp:nvSpPr>
      <dsp:spPr>
        <a:xfrm>
          <a:off x="4801936" y="0"/>
          <a:ext cx="3427660" cy="11731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Suspense Reason</a:t>
          </a:r>
        </a:p>
      </dsp:txBody>
      <dsp:txXfrm>
        <a:off x="4836297" y="34361"/>
        <a:ext cx="3358938" cy="1104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273F2-AC38-4C03-8E5C-2CFF03455D9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40390-A3B2-46B9-9773-DB13838A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2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hangingPunct="0"/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0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86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61221" y="4255265"/>
            <a:ext cx="5486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60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33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83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66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7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B40390-A3B2-46B9-9773-DB13838AA2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62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2201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Oval 7"/>
          <p:cNvSpPr/>
          <p:nvPr/>
        </p:nvSpPr>
        <p:spPr>
          <a:xfrm>
            <a:off x="5334000" y="1981200"/>
            <a:ext cx="9144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6000">
                <a:schemeClr val="accent1">
                  <a:tint val="44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2064950"/>
            <a:ext cx="10224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P&amp;F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2819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0" y="44196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7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44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3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9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6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2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b="0">
                <a:solidFill>
                  <a:schemeClr val="bg1"/>
                </a:solidFill>
              </a:defRPr>
            </a:lvl1pPr>
          </a:lstStyle>
          <a:p>
            <a:fld id="{31640669-3FD2-4B34-9A2D-584949EF09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5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58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VBMS-Fiduciary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Pension and Fiduciary Service (P&amp;F)</a:t>
            </a:r>
          </a:p>
          <a:p>
            <a:r>
              <a:rPr lang="en-US" dirty="0"/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3670970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3CD55-B034-421C-9006-EA268FAC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Training: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4FC53-7B73-4CAE-BAE1-9B5D881CD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Follow-up Live Trainings</a:t>
            </a:r>
          </a:p>
          <a:p>
            <a:pPr lvl="1"/>
            <a:r>
              <a:rPr lang="en-US" dirty="0"/>
              <a:t>Field Examinations</a:t>
            </a:r>
          </a:p>
          <a:p>
            <a:pPr lvl="1"/>
            <a:r>
              <a:rPr lang="en-US" dirty="0"/>
              <a:t>Accountings and Fund Usage</a:t>
            </a:r>
          </a:p>
          <a:p>
            <a:pPr lvl="1"/>
            <a:r>
              <a:rPr lang="en-US" dirty="0"/>
              <a:t>Misuse</a:t>
            </a:r>
          </a:p>
          <a:p>
            <a:r>
              <a:rPr lang="en-US" dirty="0"/>
              <a:t>Recorded Trainings</a:t>
            </a:r>
          </a:p>
          <a:p>
            <a:pPr lvl="1"/>
            <a:r>
              <a:rPr lang="en-US" dirty="0"/>
              <a:t>Manual Change trainings</a:t>
            </a:r>
          </a:p>
          <a:p>
            <a:r>
              <a:rPr lang="en-US" dirty="0"/>
              <a:t>Live Technical Support Calls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7921B-A81C-4DD1-9F64-4DF8CFAE1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97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7F172-D5FB-453C-AA27-B0ECEBC98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Content Placeholder 5" descr="Question mark">
            <a:extLst>
              <a:ext uri="{FF2B5EF4-FFF2-40B4-BE49-F238E27FC236}">
                <a16:creationId xmlns:a16="http://schemas.microsoft.com/office/drawing/2014/main" id="{80C85E3A-77F6-4F08-8BC7-5CB7402617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84170" y="1741170"/>
            <a:ext cx="3375660" cy="337566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4108A-263A-4BB5-8659-7BD18A910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7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sz="2800" dirty="0">
                <a:latin typeface="+mj-lt"/>
                <a:cs typeface="Arial" panose="020B0604020202020204" pitchFamily="34" charset="0"/>
              </a:rPr>
              <a:t>Define VBMS Fiduciary</a:t>
            </a:r>
          </a:p>
          <a:p>
            <a:pPr hangingPunct="0"/>
            <a:r>
              <a:rPr lang="en-US" sz="2800" dirty="0">
                <a:latin typeface="+mj-lt"/>
                <a:cs typeface="Arial" panose="020B0604020202020204" pitchFamily="34" charset="0"/>
              </a:rPr>
              <a:t>Share changes from BFFS to VBMS Fiduciary</a:t>
            </a:r>
          </a:p>
          <a:p>
            <a:pPr hangingPunct="0"/>
            <a:r>
              <a:rPr lang="en-US" sz="2800" dirty="0">
                <a:latin typeface="+mj-lt"/>
                <a:cs typeface="Arial" panose="020B0604020202020204" pitchFamily="34" charset="0"/>
              </a:rPr>
              <a:t>Explain claims-based environment</a:t>
            </a:r>
          </a:p>
          <a:p>
            <a:pPr hangingPunct="0"/>
            <a:r>
              <a:rPr lang="en-US" sz="2800" dirty="0">
                <a:latin typeface="+mj-lt"/>
                <a:cs typeface="Arial" panose="020B0604020202020204" pitchFamily="34" charset="0"/>
              </a:rPr>
              <a:t>Provide overview of VBMS Fiduciary</a:t>
            </a:r>
          </a:p>
          <a:p>
            <a:pPr hangingPunct="0"/>
            <a:r>
              <a:rPr lang="en-US" sz="2800" dirty="0">
                <a:latin typeface="+mj-lt"/>
                <a:cs typeface="Arial" panose="020B0604020202020204" pitchFamily="34" charset="0"/>
              </a:rPr>
              <a:t>Demonstrate Fiduciary Work Queue</a:t>
            </a:r>
          </a:p>
          <a:p>
            <a:pPr hangingPunct="0"/>
            <a:r>
              <a:rPr lang="en-US" sz="2800" dirty="0">
                <a:latin typeface="+mj-lt"/>
                <a:cs typeface="Arial" panose="020B0604020202020204" pitchFamily="34" charset="0"/>
              </a:rPr>
              <a:t>Describe VBMS Fiduciary Training Guide</a:t>
            </a:r>
          </a:p>
          <a:p>
            <a:pPr hangingPunct="0"/>
            <a:r>
              <a:rPr lang="en-US" sz="2800" dirty="0">
                <a:latin typeface="+mj-lt"/>
                <a:cs typeface="Arial" panose="020B0604020202020204" pitchFamily="34" charset="0"/>
              </a:rPr>
              <a:t>Communicate VBMS Fiduciary training plan</a:t>
            </a: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hangingPunct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1675F-7D9C-49DB-B653-032CE10ED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F539B-B75A-4B0F-8A4A-E5A460B3C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VBMS Fiduciary User Guide</a:t>
            </a:r>
          </a:p>
          <a:p>
            <a:r>
              <a:rPr lang="en-US" sz="2800" dirty="0"/>
              <a:t>VBMS Fiduciary Training Guide</a:t>
            </a:r>
            <a:endParaRPr lang="en-US" sz="2400" dirty="0"/>
          </a:p>
          <a:p>
            <a:endParaRPr lang="en-US" sz="28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F58C1-B0ED-4E20-9AE7-2A176432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73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51EA-AC71-4950-8FF7-A865D4DC1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What is VBMS?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295CA-929A-46A0-A252-B50310EE5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Veterans Benefits Management System (VBMS)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End-to-end fiduciary claims processing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VBMS Core, VBMS-A, VBMS-R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VBMS-Fiduciary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Release date: 11/08/2020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C7C0D-7709-4A1B-ABBE-599B37F1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66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5F875-7FA8-45E1-8A98-38CF0C86D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F32D2BD-E4F4-46EB-B4A0-A452568B30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072251"/>
              </p:ext>
            </p:extLst>
          </p:nvPr>
        </p:nvGraphicFramePr>
        <p:xfrm>
          <a:off x="457199" y="1426463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7A704-AF6B-45C0-B22B-4F4DFD14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4D144B5-C1B6-48A4-A3F3-FEFAFE8BC5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4885999"/>
              </p:ext>
            </p:extLst>
          </p:nvPr>
        </p:nvGraphicFramePr>
        <p:xfrm>
          <a:off x="457199" y="2647682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6ADAAEC-16DA-4253-A58E-D2EAAFD807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889860"/>
              </p:ext>
            </p:extLst>
          </p:nvPr>
        </p:nvGraphicFramePr>
        <p:xfrm>
          <a:off x="457199" y="3868901"/>
          <a:ext cx="8229600" cy="1173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17B50FE-B8E8-47D1-BD00-F4E6871025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3832250"/>
              </p:ext>
            </p:extLst>
          </p:nvPr>
        </p:nvGraphicFramePr>
        <p:xfrm>
          <a:off x="457199" y="5140847"/>
          <a:ext cx="8229600" cy="1173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279804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D50E2-BC3D-4542-9C70-9C5469DE6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8993D-0786-43DC-89FE-6E3FA3E99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Fiduciary work is tracked by End Product (EP) </a:t>
            </a:r>
          </a:p>
          <a:p>
            <a:r>
              <a:rPr lang="en-US" dirty="0"/>
              <a:t>Work Items (WIs) have been replaced by EPs</a:t>
            </a:r>
          </a:p>
          <a:p>
            <a:r>
              <a:rPr lang="en-US" dirty="0"/>
              <a:t>EP 590</a:t>
            </a:r>
          </a:p>
          <a:p>
            <a:pPr lvl="1"/>
            <a:r>
              <a:rPr lang="en-US" dirty="0"/>
              <a:t>Field Examinations</a:t>
            </a:r>
          </a:p>
          <a:p>
            <a:pPr lvl="1"/>
            <a:r>
              <a:rPr lang="en-US" dirty="0"/>
              <a:t>Competency Ratings</a:t>
            </a:r>
          </a:p>
          <a:p>
            <a:r>
              <a:rPr lang="en-US" dirty="0"/>
              <a:t>EP 290</a:t>
            </a:r>
          </a:p>
          <a:p>
            <a:pPr lvl="1"/>
            <a:r>
              <a:rPr lang="en-US" dirty="0"/>
              <a:t>Accountings</a:t>
            </a:r>
          </a:p>
          <a:p>
            <a:pPr lvl="1"/>
            <a:r>
              <a:rPr lang="en-US" dirty="0"/>
              <a:t>Fund Usage Reviews</a:t>
            </a:r>
          </a:p>
          <a:p>
            <a:pPr lvl="1"/>
            <a:r>
              <a:rPr lang="en-US" dirty="0"/>
              <a:t>Misuse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25AE15-F74B-4869-B1DF-BBD334325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3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81B2A-321C-42E6-A020-BF89B3F0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3788A-407D-4B2C-B3A7-ED004FEE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Centralizes Fiduciary Hub systems</a:t>
            </a:r>
          </a:p>
          <a:p>
            <a:r>
              <a:rPr lang="en-US" dirty="0"/>
              <a:t>More intuitive workflow</a:t>
            </a:r>
          </a:p>
          <a:p>
            <a:r>
              <a:rPr lang="en-US" dirty="0"/>
              <a:t>Efficient coordination with VSC/PMC</a:t>
            </a:r>
          </a:p>
          <a:p>
            <a:r>
              <a:rPr lang="en-US" dirty="0"/>
              <a:t>Modernizes processes</a:t>
            </a:r>
          </a:p>
          <a:p>
            <a:r>
              <a:rPr lang="en-US" dirty="0"/>
              <a:t>Simplifies workload management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A655C-C397-47A2-9704-3B26B739F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9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93E5A-3D2B-4891-B9D8-CC18D2031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Demonstration</a:t>
            </a:r>
          </a:p>
        </p:txBody>
      </p:sp>
      <p:pic>
        <p:nvPicPr>
          <p:cNvPr id="6" name="Content Placeholder 5" descr="Monitor">
            <a:extLst>
              <a:ext uri="{FF2B5EF4-FFF2-40B4-BE49-F238E27FC236}">
                <a16:creationId xmlns:a16="http://schemas.microsoft.com/office/drawing/2014/main" id="{C4812191-24CD-4467-845E-2E281783F3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4580" y="1417638"/>
            <a:ext cx="4434840" cy="443484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A217F-D3B4-4E2D-BCDC-CD7027B3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64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6E45E-8114-437A-810A-90AD6F9C6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B56A4-3E95-472D-A300-BF0BF65DB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Compilation of VBMS-Fid training materials</a:t>
            </a:r>
          </a:p>
          <a:p>
            <a:r>
              <a:rPr lang="en-US" dirty="0"/>
              <a:t>Job Aids</a:t>
            </a:r>
          </a:p>
          <a:p>
            <a:pPr lvl="1"/>
            <a:r>
              <a:rPr lang="en-US" dirty="0"/>
              <a:t>System basics</a:t>
            </a:r>
          </a:p>
          <a:p>
            <a:pPr lvl="1"/>
            <a:r>
              <a:rPr lang="en-US" dirty="0"/>
              <a:t>Field Examinations</a:t>
            </a:r>
          </a:p>
          <a:p>
            <a:pPr lvl="1"/>
            <a:r>
              <a:rPr lang="en-US" dirty="0"/>
              <a:t>Misuse</a:t>
            </a:r>
          </a:p>
          <a:p>
            <a:pPr lvl="1"/>
            <a:r>
              <a:rPr lang="en-US" dirty="0"/>
              <a:t>Fund Usage Reviews</a:t>
            </a:r>
          </a:p>
          <a:p>
            <a:pPr lvl="1"/>
            <a:r>
              <a:rPr lang="en-US" dirty="0"/>
              <a:t>Accountings</a:t>
            </a:r>
          </a:p>
          <a:p>
            <a:r>
              <a:rPr lang="en-US" dirty="0"/>
              <a:t>Wireframes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111D7-5121-465C-B490-77223993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40669-3FD2-4B34-9A2D-584949EF09F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79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itle of Traini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Objectives&amp;quot;&quot;/&gt;&lt;property id=&quot;20307&quot; value=&quot;317&quot;/&gt;&lt;/object&gt;&lt;object type=&quot;3&quot; unique_id=&quot;10005&quot;&gt;&lt;property id=&quot;20148&quot; value=&quot;5&quot;/&gt;&lt;property id=&quot;20300&quot; value=&quot;Slide 3 - &amp;quot;References&amp;quot;&quot;/&gt;&lt;property id=&quot;20307&quot; value=&quot;318&quot;/&gt;&lt;/object&gt;&lt;object type=&quot;3&quot; unique_id=&quot;10006&quot;&gt;&lt;property id=&quot;20148&quot; value=&quot;5&quot;/&gt;&lt;property id=&quot;20300&quot; value=&quot;Slide 4 - &amp;quot;Content&amp;quot;&quot;/&gt;&lt;property id=&quot;20307&quot; value=&quot;319&quot;/&gt;&lt;/object&gt;&lt;object type=&quot;3&quot; unique_id=&quot;10007&quot;&gt;&lt;property id=&quot;20148&quot; value=&quot;5&quot;/&gt;&lt;property id=&quot;20300&quot; value=&quot;Slide 5 - &amp;quot;31. Questions?&amp;quot;&quot;/&gt;&lt;property id=&quot;20307&quot; value=&quot;314&quot;/&gt;&lt;/object&gt;&lt;object type=&quot;3&quot; unique_id=&quot;10008&quot;&gt;&lt;property id=&quot;20148&quot; value=&quot;5&quot;/&gt;&lt;property id=&quot;20300&quot; value=&quot;Slide 6 - &amp;quot;TMS Survey and Assessment&amp;quot;&quot;/&gt;&lt;property id=&quot;20307&quot; value=&quot;320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PF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Saved xmlns="http://schemas.microsoft.com/sharepoint/v3" xsi:nil="true"/>
    <_dlc_ExpireDate xmlns="http://schemas.microsoft.com/sharepoint/v3">2020-11-04T19:32:39+00:00</_dlc_ExpireDa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A0006F7AD5D746B298D891BD9B5B40" ma:contentTypeVersion="13" ma:contentTypeDescription="Create a new document." ma:contentTypeScope="" ma:versionID="06b522b2ac0aa0bb0e35a69986383f6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be7bbc6bf1e0fa5aacedfea28f66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1:_dlc_ExpireDateSaved" minOccurs="0"/>
                <xsd:element ref="ns1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9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0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p:Policy xmlns:p="office.server.policy" id="" local="true">
  <p:Name>Document</p:Name>
  <p:Description/>
  <p:Statement/>
  <p:PolicyItems>
    <p:PolicyItem featureId="Microsoft.Office.RecordsManagement.PolicyFeatures.Expiration" staticId="0x010100BFA0006F7AD5D746B298D891BD9B5B40|-1554823660" UniqueId="7a4315aa-4077-476d-a052-de9e0e27754d">
      <p:Name>Retention</p:Name>
      <p:Description>Automatic scheduling of content for processing, and performing a retention action on content that has reached its due date.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7</number>
                  <property>Created</property>
                  <propertyId>8c06beca-0777-48f7-91c7-6da68bc07b69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Props1.xml><?xml version="1.0" encoding="utf-8"?>
<ds:datastoreItem xmlns:ds="http://schemas.openxmlformats.org/officeDocument/2006/customXml" ds:itemID="{17FBDF78-6929-4510-9297-DC3C92DADA45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820FB3-B21E-44E2-A33E-3B19FE610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237064-1F8F-419E-BA6D-7DD94C95A35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F6447A4-F367-42D1-AE61-2D1D55621108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PFS Template</Template>
  <TotalTime>2024</TotalTime>
  <Words>219</Words>
  <Application>Microsoft Office PowerPoint</Application>
  <PresentationFormat>On-screen Show (4:3)</PresentationFormat>
  <Paragraphs>84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AngsanaUPC</vt:lpstr>
      <vt:lpstr>Arial</vt:lpstr>
      <vt:lpstr>Calibri</vt:lpstr>
      <vt:lpstr>PFS Template</vt:lpstr>
      <vt:lpstr>Introduction to VBMS-Fiduciary</vt:lpstr>
      <vt:lpstr>Objectives</vt:lpstr>
      <vt:lpstr>References</vt:lpstr>
      <vt:lpstr>What is VBMS?</vt:lpstr>
      <vt:lpstr>Changes</vt:lpstr>
      <vt:lpstr>End Products</vt:lpstr>
      <vt:lpstr>Benefits</vt:lpstr>
      <vt:lpstr>Demonstration</vt:lpstr>
      <vt:lpstr>Training Guide</vt:lpstr>
      <vt:lpstr>Training: Next Steps</vt:lpstr>
      <vt:lpstr>Questions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VBMS - Fiduciary PowerPoint Presentation</dc:title>
  <dc:creator>Department of Veterans Affairs, Veterans Benefits Administration, Fiduciary Service, STAFF</dc:creator>
  <cp:lastModifiedBy>Kathy Poole</cp:lastModifiedBy>
  <cp:revision>73</cp:revision>
  <dcterms:created xsi:type="dcterms:W3CDTF">2016-10-13T19:12:55Z</dcterms:created>
  <dcterms:modified xsi:type="dcterms:W3CDTF">2020-10-28T19:03:03Z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0x010100BFA0006F7AD5D746B298D891BD9B5B40</vt:lpwstr>
  </property>
  <property fmtid="{D5CDD505-2E9C-101B-9397-08002B2CF9AE}" pid="3" name="_dlc_policyId">
    <vt:lpwstr>0x010100BFA0006F7AD5D746B298D891BD9B5B40|-1554823660</vt:lpwstr>
  </property>
  <property fmtid="{D5CDD505-2E9C-101B-9397-08002B2CF9AE}" pid="4" name="ItemRetentionFormula">
    <vt:lpwstr>&lt;formula id="Microsoft.Office.RecordsManagement.PolicyFeatures.Expiration.Formula.BuiltIn"&gt;&lt;number&gt;7&lt;/number&gt;&lt;property&gt;Created&lt;/property&gt;&lt;propertyId&gt;8c06beca-0777-48f7-91c7-6da68bc07b69&lt;/propertyId&gt;&lt;period&gt;days&lt;/period&gt;&lt;/formula&gt;</vt:lpwstr>
  </property>
  <property fmtid="{D5CDD505-2E9C-101B-9397-08002B2CF9AE}" pid="5" name="Language">
    <vt:lpwstr>en</vt:lpwstr>
  </property>
  <property fmtid="{D5CDD505-2E9C-101B-9397-08002B2CF9AE}" pid="6" name="Type">
    <vt:lpwstr>Presentation</vt:lpwstr>
  </property>
</Properties>
</file>