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 id="2147483670" r:id="rId7"/>
    <p:sldMasterId id="2147483695" r:id="rId8"/>
  </p:sldMasterIdLst>
  <p:notesMasterIdLst>
    <p:notesMasterId r:id="rId21"/>
  </p:notesMasterIdLst>
  <p:sldIdLst>
    <p:sldId id="285" r:id="rId9"/>
    <p:sldId id="306" r:id="rId10"/>
    <p:sldId id="294" r:id="rId11"/>
    <p:sldId id="286" r:id="rId12"/>
    <p:sldId id="287" r:id="rId13"/>
    <p:sldId id="312" r:id="rId14"/>
    <p:sldId id="314" r:id="rId15"/>
    <p:sldId id="291" r:id="rId16"/>
    <p:sldId id="289" r:id="rId17"/>
    <p:sldId id="292" r:id="rId18"/>
    <p:sldId id="293" r:id="rId19"/>
    <p:sldId id="29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Michelle, VBAVACO" initials="CMV" lastIdx="1" clrIdx="0">
    <p:extLst>
      <p:ext uri="{19B8F6BF-5375-455C-9EA6-DF929625EA0E}">
        <p15:presenceInfo xmlns:p15="http://schemas.microsoft.com/office/powerpoint/2012/main" userId="S::Michelle.Collins@va.gov::79e1b4f8-4316-4db1-8062-50218ff53102" providerId="AD"/>
      </p:ext>
    </p:extLst>
  </p:cmAuthor>
  <p:cmAuthor id="2" name="Leal, Karla, VBAVACO" initials="LKV" lastIdx="2" clrIdx="1">
    <p:extLst>
      <p:ext uri="{19B8F6BF-5375-455C-9EA6-DF929625EA0E}">
        <p15:presenceInfo xmlns:p15="http://schemas.microsoft.com/office/powerpoint/2012/main" userId="S::Karla.Leal@va.gov::af4b6fce-dedc-401c-b049-d3b30dcfb49b" providerId="AD"/>
      </p:ext>
    </p:extLst>
  </p:cmAuthor>
  <p:cmAuthor id="3" name="Moses, Jocelyn, VBAVACO" initials="MJV" lastIdx="1" clrIdx="2">
    <p:extLst>
      <p:ext uri="{19B8F6BF-5375-455C-9EA6-DF929625EA0E}">
        <p15:presenceInfo xmlns:p15="http://schemas.microsoft.com/office/powerpoint/2012/main" userId="S::Jocelyn.Moses@va.gov::c552f1c5-bc3d-4c53-bbb5-9a484b8a3c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p:normalViewPr>
  <p:slideViewPr>
    <p:cSldViewPr>
      <p:cViewPr varScale="1">
        <p:scale>
          <a:sx n="110" d="100"/>
          <a:sy n="110" d="100"/>
        </p:scale>
        <p:origin x="858" y="1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956074784130248"/>
          <c:y val="9.9784305271672161E-2"/>
          <c:w val="0.31416352847198442"/>
          <c:h val="0.67376417077246686"/>
        </c:manualLayout>
      </c:layout>
      <c:pieChart>
        <c:varyColors val="1"/>
        <c:ser>
          <c:idx val="0"/>
          <c:order val="0"/>
          <c:tx>
            <c:strRef>
              <c:f>Sheet1!$B$1</c:f>
              <c:strCache>
                <c:ptCount val="1"/>
                <c:pt idx="0">
                  <c:v>Errors Cited</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1877-41A3-8662-D31416781EBA}"/>
              </c:ext>
            </c:extLst>
          </c:dPt>
          <c:dPt>
            <c:idx val="1"/>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3-1877-41A3-8662-D31416781EBA}"/>
              </c:ext>
            </c:extLst>
          </c:dPt>
          <c:dPt>
            <c:idx val="2"/>
            <c:bubble3D val="0"/>
            <c:spPr>
              <a:solidFill>
                <a:schemeClr val="accent3">
                  <a:shade val="76000"/>
                </a:schemeClr>
              </a:solidFill>
              <a:ln w="19050">
                <a:solidFill>
                  <a:schemeClr val="lt1"/>
                </a:solidFill>
              </a:ln>
              <a:effectLst/>
            </c:spPr>
            <c:extLst>
              <c:ext xmlns:c16="http://schemas.microsoft.com/office/drawing/2014/chart" uri="{C3380CC4-5D6E-409C-BE32-E72D297353CC}">
                <c16:uniqueId val="{00000005-1877-41A3-8662-D31416781EBA}"/>
              </c:ext>
            </c:extLst>
          </c:dPt>
          <c:dPt>
            <c:idx val="3"/>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7-1877-41A3-8662-D31416781EBA}"/>
              </c:ext>
            </c:extLst>
          </c:dPt>
          <c:dPt>
            <c:idx val="4"/>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9-1877-41A3-8662-D31416781EBA}"/>
              </c:ext>
            </c:extLst>
          </c:dPt>
          <c:dPt>
            <c:idx val="5"/>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B-1877-41A3-8662-D31416781EBA}"/>
              </c:ext>
            </c:extLst>
          </c:dPt>
          <c:dPt>
            <c:idx val="6"/>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D-1877-41A3-8662-D31416781EBA}"/>
              </c:ext>
            </c:extLst>
          </c:dPt>
          <c:dPt>
            <c:idx val="7"/>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F-1877-41A3-8662-D31416781EBA}"/>
              </c:ext>
            </c:extLst>
          </c:dPt>
          <c:dLbls>
            <c:dLbl>
              <c:idx val="0"/>
              <c:tx>
                <c:rich>
                  <a:bodyPr/>
                  <a:lstStyle/>
                  <a:p>
                    <a:fld id="{DE980247-5CE9-4F84-927A-C988DEFBE9BB}" type="CELLRANGE">
                      <a:rPr lang="en-US" smtClean="0"/>
                      <a:pPr/>
                      <a:t>[CELLRANGE]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877-41A3-8662-D31416781EBA}"/>
                </c:ext>
              </c:extLst>
            </c:dLbl>
            <c:dLbl>
              <c:idx val="1"/>
              <c:tx>
                <c:rich>
                  <a:bodyPr/>
                  <a:lstStyle/>
                  <a:p>
                    <a:fld id="{C222BE92-1A38-43D8-814F-D3FA1EF6EB3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877-41A3-8662-D31416781EBA}"/>
                </c:ext>
              </c:extLst>
            </c:dLbl>
            <c:dLbl>
              <c:idx val="2"/>
              <c:tx>
                <c:rich>
                  <a:bodyPr/>
                  <a:lstStyle/>
                  <a:p>
                    <a:fld id="{E6478308-F6FB-48E6-BA23-6DF9218D519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77-41A3-8662-D31416781EBA}"/>
                </c:ext>
              </c:extLst>
            </c:dLbl>
            <c:dLbl>
              <c:idx val="3"/>
              <c:tx>
                <c:rich>
                  <a:bodyPr/>
                  <a:lstStyle/>
                  <a:p>
                    <a:fld id="{72A60D09-0C18-4BFF-A8B1-BEB3EDB939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877-41A3-8662-D31416781EBA}"/>
                </c:ext>
              </c:extLst>
            </c:dLbl>
            <c:dLbl>
              <c:idx val="4"/>
              <c:tx>
                <c:rich>
                  <a:bodyPr/>
                  <a:lstStyle/>
                  <a:p>
                    <a:fld id="{16B80B2E-EFF1-476A-A710-AB2B6F34DD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877-41A3-8662-D31416781EBA}"/>
                </c:ext>
              </c:extLst>
            </c:dLbl>
            <c:dLbl>
              <c:idx val="5"/>
              <c:tx>
                <c:rich>
                  <a:bodyPr/>
                  <a:lstStyle/>
                  <a:p>
                    <a:fld id="{A4BD08E2-8BEA-41C8-84F8-A5C0F6537B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877-41A3-8662-D31416781EBA}"/>
                </c:ext>
              </c:extLst>
            </c:dLbl>
            <c:dLbl>
              <c:idx val="6"/>
              <c:tx>
                <c:rich>
                  <a:bodyPr/>
                  <a:lstStyle/>
                  <a:p>
                    <a:fld id="{9A9B7C08-D880-4784-B40C-FF0256776C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877-41A3-8662-D31416781EBA}"/>
                </c:ext>
              </c:extLst>
            </c:dLbl>
            <c:dLbl>
              <c:idx val="7"/>
              <c:tx>
                <c:rich>
                  <a:bodyPr/>
                  <a:lstStyle/>
                  <a:p>
                    <a:fld id="{2AFAD345-8986-48F9-8015-97E6F881A76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877-41A3-8662-D31416781EBA}"/>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Sheet1!$A$2:$A$9</c:f>
              <c:strCache>
                <c:ptCount val="8"/>
                <c:pt idx="0">
                  <c:v>Contention Related Errors</c:v>
                </c:pt>
                <c:pt idx="1">
                  <c:v>Service Verification Errors</c:v>
                </c:pt>
                <c:pt idx="2">
                  <c:v>Corporate and Special Issues Flash Errors</c:v>
                </c:pt>
                <c:pt idx="3">
                  <c:v>Application Upload Errors</c:v>
                </c:pt>
                <c:pt idx="4">
                  <c:v>Tracked Item Errors</c:v>
                </c:pt>
                <c:pt idx="5">
                  <c:v>Date of Claim and Cesting Related Errors</c:v>
                </c:pt>
                <c:pt idx="6">
                  <c:v>Medical Opinion Errors</c:v>
                </c:pt>
                <c:pt idx="7">
                  <c:v>All Other Errors</c:v>
                </c:pt>
              </c:strCache>
            </c:strRef>
          </c:cat>
          <c:val>
            <c:numRef>
              <c:f>Sheet1!$B$2:$B$9</c:f>
              <c:numCache>
                <c:formatCode>General</c:formatCode>
                <c:ptCount val="8"/>
                <c:pt idx="0">
                  <c:v>96</c:v>
                </c:pt>
                <c:pt idx="1">
                  <c:v>73</c:v>
                </c:pt>
                <c:pt idx="2">
                  <c:v>61</c:v>
                </c:pt>
                <c:pt idx="3">
                  <c:v>52</c:v>
                </c:pt>
                <c:pt idx="4">
                  <c:v>45</c:v>
                </c:pt>
                <c:pt idx="5">
                  <c:v>55</c:v>
                </c:pt>
                <c:pt idx="6">
                  <c:v>33</c:v>
                </c:pt>
                <c:pt idx="7">
                  <c:v>128</c:v>
                </c:pt>
              </c:numCache>
            </c:numRef>
          </c:val>
          <c:extLst>
            <c:ext xmlns:c15="http://schemas.microsoft.com/office/drawing/2012/chart" uri="{02D57815-91ED-43cb-92C2-25804820EDAC}">
              <c15:datalabelsRange>
                <c15:f>Sheet1!$B$2:$B$9</c15:f>
                <c15:dlblRangeCache>
                  <c:ptCount val="8"/>
                  <c:pt idx="0">
                    <c:v>96</c:v>
                  </c:pt>
                  <c:pt idx="1">
                    <c:v>73</c:v>
                  </c:pt>
                  <c:pt idx="2">
                    <c:v>61</c:v>
                  </c:pt>
                  <c:pt idx="3">
                    <c:v>52</c:v>
                  </c:pt>
                  <c:pt idx="4">
                    <c:v>45</c:v>
                  </c:pt>
                  <c:pt idx="5">
                    <c:v>55</c:v>
                  </c:pt>
                  <c:pt idx="6">
                    <c:v>33</c:v>
                  </c:pt>
                  <c:pt idx="7">
                    <c:v>128</c:v>
                  </c:pt>
                </c15:dlblRangeCache>
              </c15:datalabelsRange>
            </c:ext>
            <c:ext xmlns:c16="http://schemas.microsoft.com/office/drawing/2014/chart" uri="{C3380CC4-5D6E-409C-BE32-E72D297353CC}">
              <c16:uniqueId val="{00000010-1877-41A3-8662-D31416781EB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3221879873711429E-2"/>
          <c:y val="0.78197333755368414"/>
          <c:w val="0.91891855909315678"/>
          <c:h val="0.2024858735860839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A7779-50F8-41DB-B51E-879DA407D4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0D74B5-F009-4581-B252-C995721B1145}">
      <dgm:prSet phldrT="[Text]"/>
      <dgm:spPr/>
      <dgm:t>
        <a:bodyPr/>
        <a:lstStyle/>
        <a:p>
          <a:r>
            <a:rPr lang="en-US" dirty="0"/>
            <a:t>Task 1</a:t>
          </a:r>
        </a:p>
      </dgm:t>
    </dgm:pt>
    <dgm:pt modelId="{EEF793AF-C2E2-408E-9ED9-5336C0B72C51}" type="parTrans" cxnId="{B6B352A7-AAF1-4300-9D96-CD562D22CF87}">
      <dgm:prSet/>
      <dgm:spPr/>
      <dgm:t>
        <a:bodyPr/>
        <a:lstStyle/>
        <a:p>
          <a:endParaRPr lang="en-US"/>
        </a:p>
      </dgm:t>
    </dgm:pt>
    <dgm:pt modelId="{9A114F77-1BD8-46D2-990B-DBF7B8C9FDA7}" type="sibTrans" cxnId="{B6B352A7-AAF1-4300-9D96-CD562D22CF87}">
      <dgm:prSet/>
      <dgm:spPr/>
      <dgm:t>
        <a:bodyPr/>
        <a:lstStyle/>
        <a:p>
          <a:endParaRPr lang="en-US"/>
        </a:p>
      </dgm:t>
    </dgm:pt>
    <dgm:pt modelId="{86D61E1C-F298-4DD3-BB6B-5476C60C741F}">
      <dgm:prSet phldrT="[Text]"/>
      <dgm:spPr/>
      <dgm:t>
        <a:bodyPr/>
        <a:lstStyle/>
        <a:p>
          <a:r>
            <a:rPr lang="en-US" dirty="0"/>
            <a:t>Task 2</a:t>
          </a:r>
        </a:p>
      </dgm:t>
    </dgm:pt>
    <dgm:pt modelId="{73CA3148-F149-49D0-AF13-EB7A216D8CCB}" type="parTrans" cxnId="{7D19D74B-0D3F-4B4E-8FAE-323D1BD7034C}">
      <dgm:prSet/>
      <dgm:spPr/>
      <dgm:t>
        <a:bodyPr/>
        <a:lstStyle/>
        <a:p>
          <a:endParaRPr lang="en-US"/>
        </a:p>
      </dgm:t>
    </dgm:pt>
    <dgm:pt modelId="{236EC123-5AC1-4C5D-92CF-4E2211D9B795}" type="sibTrans" cxnId="{7D19D74B-0D3F-4B4E-8FAE-323D1BD7034C}">
      <dgm:prSet/>
      <dgm:spPr/>
      <dgm:t>
        <a:bodyPr/>
        <a:lstStyle/>
        <a:p>
          <a:endParaRPr lang="en-US"/>
        </a:p>
      </dgm:t>
    </dgm:pt>
    <dgm:pt modelId="{0B07E487-08D9-4AD0-8383-A35AC8A1AE76}">
      <dgm:prSet phldrT="[Text]"/>
      <dgm:spPr/>
      <dgm:t>
        <a:bodyPr/>
        <a:lstStyle/>
        <a:p>
          <a:r>
            <a:rPr lang="en-US" dirty="0"/>
            <a:t>Task 3</a:t>
          </a:r>
        </a:p>
      </dgm:t>
    </dgm:pt>
    <dgm:pt modelId="{91179815-1A20-4963-8981-AC8E3E4312A9}" type="parTrans" cxnId="{7DECDF66-2492-42EF-9250-DACDAD397D02}">
      <dgm:prSet/>
      <dgm:spPr/>
      <dgm:t>
        <a:bodyPr/>
        <a:lstStyle/>
        <a:p>
          <a:endParaRPr lang="en-US"/>
        </a:p>
      </dgm:t>
    </dgm:pt>
    <dgm:pt modelId="{BCDECC02-F66F-4D42-97B2-E731726CDC86}" type="sibTrans" cxnId="{7DECDF66-2492-42EF-9250-DACDAD397D02}">
      <dgm:prSet/>
      <dgm:spPr/>
      <dgm:t>
        <a:bodyPr/>
        <a:lstStyle/>
        <a:p>
          <a:endParaRPr lang="en-US"/>
        </a:p>
      </dgm:t>
    </dgm:pt>
    <dgm:pt modelId="{1D0B0C1E-C3E6-4174-90E7-63DC24522C05}">
      <dgm:prSet/>
      <dgm:spPr/>
      <dgm:t>
        <a:bodyPr/>
        <a:lstStyle/>
        <a:p>
          <a:r>
            <a:rPr lang="en-US" dirty="0"/>
            <a:t>Was the claims establishment accurate?</a:t>
          </a:r>
        </a:p>
      </dgm:t>
    </dgm:pt>
    <dgm:pt modelId="{D2561E95-7567-4684-8235-3665554B4370}" type="parTrans" cxnId="{2E92F43D-63C7-4EE0-BBE6-45F46CF28DBB}">
      <dgm:prSet/>
      <dgm:spPr/>
      <dgm:t>
        <a:bodyPr/>
        <a:lstStyle/>
        <a:p>
          <a:endParaRPr lang="en-US"/>
        </a:p>
      </dgm:t>
    </dgm:pt>
    <dgm:pt modelId="{AA8A440B-CE83-429D-A205-B8F2232D6A9F}" type="sibTrans" cxnId="{2E92F43D-63C7-4EE0-BBE6-45F46CF28DBB}">
      <dgm:prSet/>
      <dgm:spPr/>
      <dgm:t>
        <a:bodyPr/>
        <a:lstStyle/>
        <a:p>
          <a:endParaRPr lang="en-US"/>
        </a:p>
      </dgm:t>
    </dgm:pt>
    <dgm:pt modelId="{8A56D68A-DA75-411E-A19C-C7B63285FA29}">
      <dgm:prSet/>
      <dgm:spPr/>
      <dgm:t>
        <a:bodyPr/>
        <a:lstStyle/>
        <a:p>
          <a:r>
            <a:rPr lang="en-US" dirty="0"/>
            <a:t>Were all systems accurately updated?</a:t>
          </a:r>
        </a:p>
      </dgm:t>
    </dgm:pt>
    <dgm:pt modelId="{04463061-D716-4D6B-B04C-B2F707628FB6}" type="parTrans" cxnId="{0709991C-62FF-4495-97B8-30D8B467AF1F}">
      <dgm:prSet/>
      <dgm:spPr/>
      <dgm:t>
        <a:bodyPr/>
        <a:lstStyle/>
        <a:p>
          <a:endParaRPr lang="en-US"/>
        </a:p>
      </dgm:t>
    </dgm:pt>
    <dgm:pt modelId="{D45CDFC6-AA2F-408A-B371-510304280286}" type="sibTrans" cxnId="{0709991C-62FF-4495-97B8-30D8B467AF1F}">
      <dgm:prSet/>
      <dgm:spPr/>
      <dgm:t>
        <a:bodyPr/>
        <a:lstStyle/>
        <a:p>
          <a:endParaRPr lang="en-US"/>
        </a:p>
      </dgm:t>
    </dgm:pt>
    <dgm:pt modelId="{E18FD256-34D5-45E6-8BD1-72B495FC1F21}">
      <dgm:prSet/>
      <dgm:spPr/>
      <dgm:t>
        <a:bodyPr/>
        <a:lstStyle/>
        <a:p>
          <a:r>
            <a:rPr lang="en-US" dirty="0"/>
            <a:t>Did the MSC verify appropriate annotations/date stamps on VA Form and do the systems accurately reflect status/evidence?</a:t>
          </a:r>
        </a:p>
      </dgm:t>
    </dgm:pt>
    <dgm:pt modelId="{CDCDD773-0603-487B-A9FA-987310FB047F}" type="parTrans" cxnId="{670E29B4-5E3C-465C-A1BD-0BFC2EAC4E5D}">
      <dgm:prSet/>
      <dgm:spPr/>
      <dgm:t>
        <a:bodyPr/>
        <a:lstStyle/>
        <a:p>
          <a:endParaRPr lang="en-US"/>
        </a:p>
      </dgm:t>
    </dgm:pt>
    <dgm:pt modelId="{5580F595-0E6F-4D9B-927E-152F39201E68}" type="sibTrans" cxnId="{670E29B4-5E3C-465C-A1BD-0BFC2EAC4E5D}">
      <dgm:prSet/>
      <dgm:spPr/>
      <dgm:t>
        <a:bodyPr/>
        <a:lstStyle/>
        <a:p>
          <a:endParaRPr lang="en-US"/>
        </a:p>
      </dgm:t>
    </dgm:pt>
    <dgm:pt modelId="{AE7E426C-1B9D-4836-8503-8B078AA339F3}">
      <dgm:prSet/>
      <dgm:spPr/>
      <dgm:t>
        <a:bodyPr/>
        <a:lstStyle/>
        <a:p>
          <a:r>
            <a:rPr lang="en-US" dirty="0"/>
            <a:t>Task 4</a:t>
          </a:r>
        </a:p>
      </dgm:t>
    </dgm:pt>
    <dgm:pt modelId="{4EE8B481-76CA-4F30-AA71-09D2C11D2FAD}" type="parTrans" cxnId="{3970FE7D-4F4F-4301-8F15-AA39CA822205}">
      <dgm:prSet/>
      <dgm:spPr/>
      <dgm:t>
        <a:bodyPr/>
        <a:lstStyle/>
        <a:p>
          <a:endParaRPr lang="en-US"/>
        </a:p>
      </dgm:t>
    </dgm:pt>
    <dgm:pt modelId="{3F6405B9-F5E6-45F6-BC76-8BBFCA607AC7}" type="sibTrans" cxnId="{3970FE7D-4F4F-4301-8F15-AA39CA822205}">
      <dgm:prSet/>
      <dgm:spPr/>
      <dgm:t>
        <a:bodyPr/>
        <a:lstStyle/>
        <a:p>
          <a:endParaRPr lang="en-US"/>
        </a:p>
      </dgm:t>
    </dgm:pt>
    <dgm:pt modelId="{A6EE06B6-5723-43C2-A1E1-7ED401446316}">
      <dgm:prSet/>
      <dgm:spPr/>
      <dgm:t>
        <a:bodyPr/>
        <a:lstStyle/>
        <a:p>
          <a:r>
            <a:rPr lang="en-US" dirty="0"/>
            <a:t>Was proper pre-decisional notice provided?</a:t>
          </a:r>
        </a:p>
      </dgm:t>
    </dgm:pt>
    <dgm:pt modelId="{58B2F668-8317-449E-8599-B6CB5305D740}" type="parTrans" cxnId="{BC04EFE6-93DC-4757-8D1D-EF7EA56AFE89}">
      <dgm:prSet/>
      <dgm:spPr/>
      <dgm:t>
        <a:bodyPr/>
        <a:lstStyle/>
        <a:p>
          <a:endParaRPr lang="en-US"/>
        </a:p>
      </dgm:t>
    </dgm:pt>
    <dgm:pt modelId="{27AE7AD4-26DB-4B4E-AEC4-66A45F69EAA6}" type="sibTrans" cxnId="{BC04EFE6-93DC-4757-8D1D-EF7EA56AFE89}">
      <dgm:prSet/>
      <dgm:spPr/>
      <dgm:t>
        <a:bodyPr/>
        <a:lstStyle/>
        <a:p>
          <a:endParaRPr lang="en-US"/>
        </a:p>
      </dgm:t>
    </dgm:pt>
    <dgm:pt modelId="{09E24C33-DD1A-47DF-B117-8732DBD0B4B2}">
      <dgm:prSet/>
      <dgm:spPr/>
      <dgm:t>
        <a:bodyPr/>
        <a:lstStyle/>
        <a:p>
          <a:r>
            <a:rPr lang="en-US" dirty="0"/>
            <a:t>Task 5</a:t>
          </a:r>
        </a:p>
      </dgm:t>
    </dgm:pt>
    <dgm:pt modelId="{A3E22CAA-C501-4C31-A6A4-59038CE8D1AD}" type="parTrans" cxnId="{775B0206-0AA1-4132-A100-A3DCD66E6C18}">
      <dgm:prSet/>
      <dgm:spPr/>
      <dgm:t>
        <a:bodyPr/>
        <a:lstStyle/>
        <a:p>
          <a:endParaRPr lang="en-US"/>
        </a:p>
      </dgm:t>
    </dgm:pt>
    <dgm:pt modelId="{D5D7CD5C-77A2-45D7-84BF-35AC9B0C68E3}" type="sibTrans" cxnId="{775B0206-0AA1-4132-A100-A3DCD66E6C18}">
      <dgm:prSet/>
      <dgm:spPr/>
      <dgm:t>
        <a:bodyPr/>
        <a:lstStyle/>
        <a:p>
          <a:endParaRPr lang="en-US"/>
        </a:p>
      </dgm:t>
    </dgm:pt>
    <dgm:pt modelId="{DA6351E4-3391-4DAE-B64F-433779C435E8}">
      <dgm:prSet/>
      <dgm:spPr/>
      <dgm:t>
        <a:bodyPr/>
        <a:lstStyle/>
        <a:p>
          <a:r>
            <a:rPr lang="en-US" dirty="0"/>
            <a:t>Was proper development completed as required by the regulations and or manual?</a:t>
          </a:r>
        </a:p>
      </dgm:t>
    </dgm:pt>
    <dgm:pt modelId="{8541D3E0-894C-470A-9DF2-B284DF71ED8A}" type="parTrans" cxnId="{7520D339-68E5-442C-ACEF-92C21A9DA84F}">
      <dgm:prSet/>
      <dgm:spPr/>
      <dgm:t>
        <a:bodyPr/>
        <a:lstStyle/>
        <a:p>
          <a:endParaRPr lang="en-US"/>
        </a:p>
      </dgm:t>
    </dgm:pt>
    <dgm:pt modelId="{0CE39CA8-6B83-4B8C-B2FF-C802646742C4}" type="sibTrans" cxnId="{7520D339-68E5-442C-ACEF-92C21A9DA84F}">
      <dgm:prSet/>
      <dgm:spPr/>
      <dgm:t>
        <a:bodyPr/>
        <a:lstStyle/>
        <a:p>
          <a:endParaRPr lang="en-US"/>
        </a:p>
      </dgm:t>
    </dgm:pt>
    <dgm:pt modelId="{E48B178E-0FC6-4C95-9A46-4C3DE7E0D44B}">
      <dgm:prSet/>
      <dgm:spPr/>
      <dgm:t>
        <a:bodyPr/>
        <a:lstStyle/>
        <a:p>
          <a:r>
            <a:rPr lang="en-US" dirty="0"/>
            <a:t>Task 6 </a:t>
          </a:r>
        </a:p>
      </dgm:t>
    </dgm:pt>
    <dgm:pt modelId="{4FA7666F-6B71-42D0-A3F3-62CB7C74D3B1}" type="parTrans" cxnId="{25A0A442-634B-43D3-98F3-B44EB3D66E87}">
      <dgm:prSet/>
      <dgm:spPr/>
      <dgm:t>
        <a:bodyPr/>
        <a:lstStyle/>
        <a:p>
          <a:endParaRPr lang="en-US"/>
        </a:p>
      </dgm:t>
    </dgm:pt>
    <dgm:pt modelId="{E911D21B-63FA-4873-9ADD-CBCD4572CFE3}" type="sibTrans" cxnId="{25A0A442-634B-43D3-98F3-B44EB3D66E87}">
      <dgm:prSet/>
      <dgm:spPr/>
      <dgm:t>
        <a:bodyPr/>
        <a:lstStyle/>
        <a:p>
          <a:endParaRPr lang="en-US"/>
        </a:p>
      </dgm:t>
    </dgm:pt>
    <dgm:pt modelId="{432556B9-D749-49B5-9A9A-8E8C3B5E55CC}">
      <dgm:prSet/>
      <dgm:spPr/>
      <dgm:t>
        <a:bodyPr/>
        <a:lstStyle/>
        <a:p>
          <a:r>
            <a:rPr lang="en-US" dirty="0"/>
            <a:t>Were all pertinent service treatment records (STRs) obtained/requested or determined to be of record?</a:t>
          </a:r>
        </a:p>
      </dgm:t>
    </dgm:pt>
    <dgm:pt modelId="{54AAF9D4-FBEA-4E94-A631-D1377FA22243}" type="parTrans" cxnId="{14F7D319-2BAB-4785-9198-34FDD93CC6E3}">
      <dgm:prSet/>
      <dgm:spPr/>
      <dgm:t>
        <a:bodyPr/>
        <a:lstStyle/>
        <a:p>
          <a:endParaRPr lang="en-US"/>
        </a:p>
      </dgm:t>
    </dgm:pt>
    <dgm:pt modelId="{722F89BB-10E1-4522-9FBD-B99C6234344C}" type="sibTrans" cxnId="{14F7D319-2BAB-4785-9198-34FDD93CC6E3}">
      <dgm:prSet/>
      <dgm:spPr/>
      <dgm:t>
        <a:bodyPr/>
        <a:lstStyle/>
        <a:p>
          <a:endParaRPr lang="en-US"/>
        </a:p>
      </dgm:t>
    </dgm:pt>
    <dgm:pt modelId="{D5759B79-7650-4967-A739-96E5E58F8842}" type="pres">
      <dgm:prSet presAssocID="{AA6A7779-50F8-41DB-B51E-879DA407D46E}" presName="linear" presStyleCnt="0">
        <dgm:presLayoutVars>
          <dgm:dir/>
          <dgm:animLvl val="lvl"/>
          <dgm:resizeHandles val="exact"/>
        </dgm:presLayoutVars>
      </dgm:prSet>
      <dgm:spPr/>
    </dgm:pt>
    <dgm:pt modelId="{FC0FA021-5DA1-419B-8B56-D04AAE56555A}" type="pres">
      <dgm:prSet presAssocID="{A50D74B5-F009-4581-B252-C995721B1145}" presName="parentLin" presStyleCnt="0"/>
      <dgm:spPr/>
    </dgm:pt>
    <dgm:pt modelId="{FBCDB2DB-8103-410C-85FE-B22B6A529EA5}" type="pres">
      <dgm:prSet presAssocID="{A50D74B5-F009-4581-B252-C995721B1145}" presName="parentLeftMargin" presStyleLbl="node1" presStyleIdx="0" presStyleCnt="6"/>
      <dgm:spPr/>
    </dgm:pt>
    <dgm:pt modelId="{E78E23B2-D96E-42BF-AB0A-CBBBBB23E3D6}" type="pres">
      <dgm:prSet presAssocID="{A50D74B5-F009-4581-B252-C995721B1145}" presName="parentText" presStyleLbl="node1" presStyleIdx="0" presStyleCnt="6">
        <dgm:presLayoutVars>
          <dgm:chMax val="0"/>
          <dgm:bulletEnabled val="1"/>
        </dgm:presLayoutVars>
      </dgm:prSet>
      <dgm:spPr/>
    </dgm:pt>
    <dgm:pt modelId="{93F60F03-13B1-4D61-9284-7BD59660C679}" type="pres">
      <dgm:prSet presAssocID="{A50D74B5-F009-4581-B252-C995721B1145}" presName="negativeSpace" presStyleCnt="0"/>
      <dgm:spPr/>
    </dgm:pt>
    <dgm:pt modelId="{CD4F6D9B-0FE3-4425-9AE6-27F727ADF704}" type="pres">
      <dgm:prSet presAssocID="{A50D74B5-F009-4581-B252-C995721B1145}" presName="childText" presStyleLbl="conFgAcc1" presStyleIdx="0" presStyleCnt="6">
        <dgm:presLayoutVars>
          <dgm:bulletEnabled val="1"/>
        </dgm:presLayoutVars>
      </dgm:prSet>
      <dgm:spPr/>
    </dgm:pt>
    <dgm:pt modelId="{62BF5DB4-7CEB-4BB0-888A-EBBE5B4BECB8}" type="pres">
      <dgm:prSet presAssocID="{9A114F77-1BD8-46D2-990B-DBF7B8C9FDA7}" presName="spaceBetweenRectangles" presStyleCnt="0"/>
      <dgm:spPr/>
    </dgm:pt>
    <dgm:pt modelId="{1441DEF4-2B33-495C-A9AC-D4EAE65E1641}" type="pres">
      <dgm:prSet presAssocID="{86D61E1C-F298-4DD3-BB6B-5476C60C741F}" presName="parentLin" presStyleCnt="0"/>
      <dgm:spPr/>
    </dgm:pt>
    <dgm:pt modelId="{DA4B3F48-F87A-4940-844C-F562B00DFC3A}" type="pres">
      <dgm:prSet presAssocID="{86D61E1C-F298-4DD3-BB6B-5476C60C741F}" presName="parentLeftMargin" presStyleLbl="node1" presStyleIdx="0" presStyleCnt="6"/>
      <dgm:spPr/>
    </dgm:pt>
    <dgm:pt modelId="{E55B8EEE-A7AC-4E3F-97CB-1C011A5F5100}" type="pres">
      <dgm:prSet presAssocID="{86D61E1C-F298-4DD3-BB6B-5476C60C741F}" presName="parentText" presStyleLbl="node1" presStyleIdx="1" presStyleCnt="6">
        <dgm:presLayoutVars>
          <dgm:chMax val="0"/>
          <dgm:bulletEnabled val="1"/>
        </dgm:presLayoutVars>
      </dgm:prSet>
      <dgm:spPr/>
    </dgm:pt>
    <dgm:pt modelId="{3EA29382-4CB8-4F67-8FD8-B86529AF1CD9}" type="pres">
      <dgm:prSet presAssocID="{86D61E1C-F298-4DD3-BB6B-5476C60C741F}" presName="negativeSpace" presStyleCnt="0"/>
      <dgm:spPr/>
    </dgm:pt>
    <dgm:pt modelId="{19BAE923-D71D-4DDE-96C4-5FED771EB674}" type="pres">
      <dgm:prSet presAssocID="{86D61E1C-F298-4DD3-BB6B-5476C60C741F}" presName="childText" presStyleLbl="conFgAcc1" presStyleIdx="1" presStyleCnt="6">
        <dgm:presLayoutVars>
          <dgm:bulletEnabled val="1"/>
        </dgm:presLayoutVars>
      </dgm:prSet>
      <dgm:spPr/>
    </dgm:pt>
    <dgm:pt modelId="{DC600206-E576-420B-86CA-E7981CB9DF1A}" type="pres">
      <dgm:prSet presAssocID="{236EC123-5AC1-4C5D-92CF-4E2211D9B795}" presName="spaceBetweenRectangles" presStyleCnt="0"/>
      <dgm:spPr/>
    </dgm:pt>
    <dgm:pt modelId="{B9F3D065-ABE2-446D-92C8-C780F3231029}" type="pres">
      <dgm:prSet presAssocID="{0B07E487-08D9-4AD0-8383-A35AC8A1AE76}" presName="parentLin" presStyleCnt="0"/>
      <dgm:spPr/>
    </dgm:pt>
    <dgm:pt modelId="{E90EDDE6-DD50-4016-9D91-7F880F397789}" type="pres">
      <dgm:prSet presAssocID="{0B07E487-08D9-4AD0-8383-A35AC8A1AE76}" presName="parentLeftMargin" presStyleLbl="node1" presStyleIdx="1" presStyleCnt="6"/>
      <dgm:spPr/>
    </dgm:pt>
    <dgm:pt modelId="{D33B71F0-BF76-418D-A5CF-9E856EC89679}" type="pres">
      <dgm:prSet presAssocID="{0B07E487-08D9-4AD0-8383-A35AC8A1AE76}" presName="parentText" presStyleLbl="node1" presStyleIdx="2" presStyleCnt="6">
        <dgm:presLayoutVars>
          <dgm:chMax val="0"/>
          <dgm:bulletEnabled val="1"/>
        </dgm:presLayoutVars>
      </dgm:prSet>
      <dgm:spPr/>
    </dgm:pt>
    <dgm:pt modelId="{6F592C99-07E6-4EBF-A542-385FD51AE71C}" type="pres">
      <dgm:prSet presAssocID="{0B07E487-08D9-4AD0-8383-A35AC8A1AE76}" presName="negativeSpace" presStyleCnt="0"/>
      <dgm:spPr/>
    </dgm:pt>
    <dgm:pt modelId="{2DE2D37D-275D-4CC1-A294-28135D8BF0AF}" type="pres">
      <dgm:prSet presAssocID="{0B07E487-08D9-4AD0-8383-A35AC8A1AE76}" presName="childText" presStyleLbl="conFgAcc1" presStyleIdx="2" presStyleCnt="6" custLinFactNeighborX="-18" custLinFactNeighborY="4736">
        <dgm:presLayoutVars>
          <dgm:bulletEnabled val="1"/>
        </dgm:presLayoutVars>
      </dgm:prSet>
      <dgm:spPr/>
    </dgm:pt>
    <dgm:pt modelId="{B6AB84BB-42B8-4B48-936B-EE7CD6649DA7}" type="pres">
      <dgm:prSet presAssocID="{BCDECC02-F66F-4D42-97B2-E731726CDC86}" presName="spaceBetweenRectangles" presStyleCnt="0"/>
      <dgm:spPr/>
    </dgm:pt>
    <dgm:pt modelId="{43559120-9947-4288-B8B5-59A85CEBB588}" type="pres">
      <dgm:prSet presAssocID="{AE7E426C-1B9D-4836-8503-8B078AA339F3}" presName="parentLin" presStyleCnt="0"/>
      <dgm:spPr/>
    </dgm:pt>
    <dgm:pt modelId="{28B03460-C251-46FE-904E-763E8E40A1FF}" type="pres">
      <dgm:prSet presAssocID="{AE7E426C-1B9D-4836-8503-8B078AA339F3}" presName="parentLeftMargin" presStyleLbl="node1" presStyleIdx="2" presStyleCnt="6"/>
      <dgm:spPr/>
    </dgm:pt>
    <dgm:pt modelId="{A5819117-1133-4769-B3D3-6BD42E78BC74}" type="pres">
      <dgm:prSet presAssocID="{AE7E426C-1B9D-4836-8503-8B078AA339F3}" presName="parentText" presStyleLbl="node1" presStyleIdx="3" presStyleCnt="6">
        <dgm:presLayoutVars>
          <dgm:chMax val="0"/>
          <dgm:bulletEnabled val="1"/>
        </dgm:presLayoutVars>
      </dgm:prSet>
      <dgm:spPr/>
    </dgm:pt>
    <dgm:pt modelId="{08A75C9B-D72E-4711-B08E-27C008DDFE67}" type="pres">
      <dgm:prSet presAssocID="{AE7E426C-1B9D-4836-8503-8B078AA339F3}" presName="negativeSpace" presStyleCnt="0"/>
      <dgm:spPr/>
    </dgm:pt>
    <dgm:pt modelId="{EA907FAD-C46C-43EF-88E5-73094EE44B5A}" type="pres">
      <dgm:prSet presAssocID="{AE7E426C-1B9D-4836-8503-8B078AA339F3}" presName="childText" presStyleLbl="conFgAcc1" presStyleIdx="3" presStyleCnt="6">
        <dgm:presLayoutVars>
          <dgm:bulletEnabled val="1"/>
        </dgm:presLayoutVars>
      </dgm:prSet>
      <dgm:spPr/>
    </dgm:pt>
    <dgm:pt modelId="{64B756A9-D819-48E0-8D4B-B0D9A9A170AD}" type="pres">
      <dgm:prSet presAssocID="{3F6405B9-F5E6-45F6-BC76-8BBFCA607AC7}" presName="spaceBetweenRectangles" presStyleCnt="0"/>
      <dgm:spPr/>
    </dgm:pt>
    <dgm:pt modelId="{037D5D67-2D18-46A7-9A17-9381000EA233}" type="pres">
      <dgm:prSet presAssocID="{09E24C33-DD1A-47DF-B117-8732DBD0B4B2}" presName="parentLin" presStyleCnt="0"/>
      <dgm:spPr/>
    </dgm:pt>
    <dgm:pt modelId="{D21A622D-971C-4BBB-A538-018F46BD7AAB}" type="pres">
      <dgm:prSet presAssocID="{09E24C33-DD1A-47DF-B117-8732DBD0B4B2}" presName="parentLeftMargin" presStyleLbl="node1" presStyleIdx="3" presStyleCnt="6"/>
      <dgm:spPr/>
    </dgm:pt>
    <dgm:pt modelId="{3C7110C0-C721-4B71-9FB0-C5853F7F628C}" type="pres">
      <dgm:prSet presAssocID="{09E24C33-DD1A-47DF-B117-8732DBD0B4B2}" presName="parentText" presStyleLbl="node1" presStyleIdx="4" presStyleCnt="6">
        <dgm:presLayoutVars>
          <dgm:chMax val="0"/>
          <dgm:bulletEnabled val="1"/>
        </dgm:presLayoutVars>
      </dgm:prSet>
      <dgm:spPr/>
    </dgm:pt>
    <dgm:pt modelId="{BD985C31-F104-43BA-A186-51B8814EB622}" type="pres">
      <dgm:prSet presAssocID="{09E24C33-DD1A-47DF-B117-8732DBD0B4B2}" presName="negativeSpace" presStyleCnt="0"/>
      <dgm:spPr/>
    </dgm:pt>
    <dgm:pt modelId="{BF6316D8-7E9D-4933-B1E6-3D04DC64840B}" type="pres">
      <dgm:prSet presAssocID="{09E24C33-DD1A-47DF-B117-8732DBD0B4B2}" presName="childText" presStyleLbl="conFgAcc1" presStyleIdx="4" presStyleCnt="6">
        <dgm:presLayoutVars>
          <dgm:bulletEnabled val="1"/>
        </dgm:presLayoutVars>
      </dgm:prSet>
      <dgm:spPr/>
    </dgm:pt>
    <dgm:pt modelId="{7F11CBFE-9897-4547-8A16-9AB1A2912CBD}" type="pres">
      <dgm:prSet presAssocID="{D5D7CD5C-77A2-45D7-84BF-35AC9B0C68E3}" presName="spaceBetweenRectangles" presStyleCnt="0"/>
      <dgm:spPr/>
    </dgm:pt>
    <dgm:pt modelId="{1146D7B1-6223-4DFC-B2C3-51563B5E3785}" type="pres">
      <dgm:prSet presAssocID="{E48B178E-0FC6-4C95-9A46-4C3DE7E0D44B}" presName="parentLin" presStyleCnt="0"/>
      <dgm:spPr/>
    </dgm:pt>
    <dgm:pt modelId="{E03A505B-EA38-4B3F-BD4D-CBCD5C0D3B1B}" type="pres">
      <dgm:prSet presAssocID="{E48B178E-0FC6-4C95-9A46-4C3DE7E0D44B}" presName="parentLeftMargin" presStyleLbl="node1" presStyleIdx="4" presStyleCnt="6"/>
      <dgm:spPr/>
    </dgm:pt>
    <dgm:pt modelId="{C6438AE7-93AF-4759-9B57-3E8460577998}" type="pres">
      <dgm:prSet presAssocID="{E48B178E-0FC6-4C95-9A46-4C3DE7E0D44B}" presName="parentText" presStyleLbl="node1" presStyleIdx="5" presStyleCnt="6">
        <dgm:presLayoutVars>
          <dgm:chMax val="0"/>
          <dgm:bulletEnabled val="1"/>
        </dgm:presLayoutVars>
      </dgm:prSet>
      <dgm:spPr/>
    </dgm:pt>
    <dgm:pt modelId="{8E6B82B5-3F33-4B04-BB92-BE29BFC26D0E}" type="pres">
      <dgm:prSet presAssocID="{E48B178E-0FC6-4C95-9A46-4C3DE7E0D44B}" presName="negativeSpace" presStyleCnt="0"/>
      <dgm:spPr/>
    </dgm:pt>
    <dgm:pt modelId="{485D10CA-8CC2-4B36-92F7-FE8DB5BD8660}" type="pres">
      <dgm:prSet presAssocID="{E48B178E-0FC6-4C95-9A46-4C3DE7E0D44B}" presName="childText" presStyleLbl="conFgAcc1" presStyleIdx="5" presStyleCnt="6" custLinFactNeighborX="-339" custLinFactNeighborY="8305">
        <dgm:presLayoutVars>
          <dgm:bulletEnabled val="1"/>
        </dgm:presLayoutVars>
      </dgm:prSet>
      <dgm:spPr/>
    </dgm:pt>
  </dgm:ptLst>
  <dgm:cxnLst>
    <dgm:cxn modelId="{775B0206-0AA1-4132-A100-A3DCD66E6C18}" srcId="{AA6A7779-50F8-41DB-B51E-879DA407D46E}" destId="{09E24C33-DD1A-47DF-B117-8732DBD0B4B2}" srcOrd="4" destOrd="0" parTransId="{A3E22CAA-C501-4C31-A6A4-59038CE8D1AD}" sibTransId="{D5D7CD5C-77A2-45D7-84BF-35AC9B0C68E3}"/>
    <dgm:cxn modelId="{4DF1340A-B335-436A-87D9-CE07DC073110}" type="presOf" srcId="{E48B178E-0FC6-4C95-9A46-4C3DE7E0D44B}" destId="{C6438AE7-93AF-4759-9B57-3E8460577998}" srcOrd="1" destOrd="0" presId="urn:microsoft.com/office/officeart/2005/8/layout/list1"/>
    <dgm:cxn modelId="{35D12317-B9F0-495D-8C3A-D79205CAA528}" type="presOf" srcId="{A50D74B5-F009-4581-B252-C995721B1145}" destId="{FBCDB2DB-8103-410C-85FE-B22B6A529EA5}" srcOrd="0" destOrd="0" presId="urn:microsoft.com/office/officeart/2005/8/layout/list1"/>
    <dgm:cxn modelId="{14F7D319-2BAB-4785-9198-34FDD93CC6E3}" srcId="{E48B178E-0FC6-4C95-9A46-4C3DE7E0D44B}" destId="{432556B9-D749-49B5-9A9A-8E8C3B5E55CC}" srcOrd="0" destOrd="0" parTransId="{54AAF9D4-FBEA-4E94-A631-D1377FA22243}" sibTransId="{722F89BB-10E1-4522-9FBD-B99C6234344C}"/>
    <dgm:cxn modelId="{0709991C-62FF-4495-97B8-30D8B467AF1F}" srcId="{86D61E1C-F298-4DD3-BB6B-5476C60C741F}" destId="{8A56D68A-DA75-411E-A19C-C7B63285FA29}" srcOrd="0" destOrd="0" parTransId="{04463061-D716-4D6B-B04C-B2F707628FB6}" sibTransId="{D45CDFC6-AA2F-408A-B371-510304280286}"/>
    <dgm:cxn modelId="{07881C24-E26D-4C6B-94A8-50D61A81E93E}" type="presOf" srcId="{E18FD256-34D5-45E6-8BD1-72B495FC1F21}" destId="{2DE2D37D-275D-4CC1-A294-28135D8BF0AF}" srcOrd="0" destOrd="0" presId="urn:microsoft.com/office/officeart/2005/8/layout/list1"/>
    <dgm:cxn modelId="{9F19F633-C64E-4F93-A260-94C3D1E823B0}" type="presOf" srcId="{0B07E487-08D9-4AD0-8383-A35AC8A1AE76}" destId="{D33B71F0-BF76-418D-A5CF-9E856EC89679}" srcOrd="1" destOrd="0" presId="urn:microsoft.com/office/officeart/2005/8/layout/list1"/>
    <dgm:cxn modelId="{7520D339-68E5-442C-ACEF-92C21A9DA84F}" srcId="{09E24C33-DD1A-47DF-B117-8732DBD0B4B2}" destId="{DA6351E4-3391-4DAE-B64F-433779C435E8}" srcOrd="0" destOrd="0" parTransId="{8541D3E0-894C-470A-9DF2-B284DF71ED8A}" sibTransId="{0CE39CA8-6B83-4B8C-B2FF-C802646742C4}"/>
    <dgm:cxn modelId="{3670263A-7A57-41BF-B9A0-030639404F0C}" type="presOf" srcId="{0B07E487-08D9-4AD0-8383-A35AC8A1AE76}" destId="{E90EDDE6-DD50-4016-9D91-7F880F397789}" srcOrd="0" destOrd="0" presId="urn:microsoft.com/office/officeart/2005/8/layout/list1"/>
    <dgm:cxn modelId="{2E92F43D-63C7-4EE0-BBE6-45F46CF28DBB}" srcId="{A50D74B5-F009-4581-B252-C995721B1145}" destId="{1D0B0C1E-C3E6-4174-90E7-63DC24522C05}" srcOrd="0" destOrd="0" parTransId="{D2561E95-7567-4684-8235-3665554B4370}" sibTransId="{AA8A440B-CE83-429D-A205-B8F2232D6A9F}"/>
    <dgm:cxn modelId="{25A0A442-634B-43D3-98F3-B44EB3D66E87}" srcId="{AA6A7779-50F8-41DB-B51E-879DA407D46E}" destId="{E48B178E-0FC6-4C95-9A46-4C3DE7E0D44B}" srcOrd="5" destOrd="0" parTransId="{4FA7666F-6B71-42D0-A3F3-62CB7C74D3B1}" sibTransId="{E911D21B-63FA-4873-9ADD-CBCD4572CFE3}"/>
    <dgm:cxn modelId="{7DECDF66-2492-42EF-9250-DACDAD397D02}" srcId="{AA6A7779-50F8-41DB-B51E-879DA407D46E}" destId="{0B07E487-08D9-4AD0-8383-A35AC8A1AE76}" srcOrd="2" destOrd="0" parTransId="{91179815-1A20-4963-8981-AC8E3E4312A9}" sibTransId="{BCDECC02-F66F-4D42-97B2-E731726CDC86}"/>
    <dgm:cxn modelId="{CD673D68-3ED1-4868-9892-92A89C2933B5}" type="presOf" srcId="{AA6A7779-50F8-41DB-B51E-879DA407D46E}" destId="{D5759B79-7650-4967-A739-96E5E58F8842}" srcOrd="0" destOrd="0" presId="urn:microsoft.com/office/officeart/2005/8/layout/list1"/>
    <dgm:cxn modelId="{D6151E4A-AA9F-4B5B-BDE1-A4BA602632A8}" type="presOf" srcId="{8A56D68A-DA75-411E-A19C-C7B63285FA29}" destId="{19BAE923-D71D-4DDE-96C4-5FED771EB674}" srcOrd="0" destOrd="0" presId="urn:microsoft.com/office/officeart/2005/8/layout/list1"/>
    <dgm:cxn modelId="{8824304A-E816-4F61-8CEA-5F9C6AA7897F}" type="presOf" srcId="{86D61E1C-F298-4DD3-BB6B-5476C60C741F}" destId="{E55B8EEE-A7AC-4E3F-97CB-1C011A5F5100}" srcOrd="1" destOrd="0" presId="urn:microsoft.com/office/officeart/2005/8/layout/list1"/>
    <dgm:cxn modelId="{2F8D804B-5E88-4886-884E-C1B413BB2875}" type="presOf" srcId="{09E24C33-DD1A-47DF-B117-8732DBD0B4B2}" destId="{D21A622D-971C-4BBB-A538-018F46BD7AAB}" srcOrd="0" destOrd="0" presId="urn:microsoft.com/office/officeart/2005/8/layout/list1"/>
    <dgm:cxn modelId="{7D19D74B-0D3F-4B4E-8FAE-323D1BD7034C}" srcId="{AA6A7779-50F8-41DB-B51E-879DA407D46E}" destId="{86D61E1C-F298-4DD3-BB6B-5476C60C741F}" srcOrd="1" destOrd="0" parTransId="{73CA3148-F149-49D0-AF13-EB7A216D8CCB}" sibTransId="{236EC123-5AC1-4C5D-92CF-4E2211D9B795}"/>
    <dgm:cxn modelId="{0BDDAE4E-2B73-473B-9023-3BF507F07110}" type="presOf" srcId="{432556B9-D749-49B5-9A9A-8E8C3B5E55CC}" destId="{485D10CA-8CC2-4B36-92F7-FE8DB5BD8660}" srcOrd="0" destOrd="0" presId="urn:microsoft.com/office/officeart/2005/8/layout/list1"/>
    <dgm:cxn modelId="{95E17870-E79A-4CFC-8C3E-503F8A9C79F0}" type="presOf" srcId="{A50D74B5-F009-4581-B252-C995721B1145}" destId="{E78E23B2-D96E-42BF-AB0A-CBBBBB23E3D6}" srcOrd="1" destOrd="0" presId="urn:microsoft.com/office/officeart/2005/8/layout/list1"/>
    <dgm:cxn modelId="{BA91BF72-9C34-4E6F-A418-E680BEDE8258}" type="presOf" srcId="{1D0B0C1E-C3E6-4174-90E7-63DC24522C05}" destId="{CD4F6D9B-0FE3-4425-9AE6-27F727ADF704}" srcOrd="0" destOrd="0" presId="urn:microsoft.com/office/officeart/2005/8/layout/list1"/>
    <dgm:cxn modelId="{3970FE7D-4F4F-4301-8F15-AA39CA822205}" srcId="{AA6A7779-50F8-41DB-B51E-879DA407D46E}" destId="{AE7E426C-1B9D-4836-8503-8B078AA339F3}" srcOrd="3" destOrd="0" parTransId="{4EE8B481-76CA-4F30-AA71-09D2C11D2FAD}" sibTransId="{3F6405B9-F5E6-45F6-BC76-8BBFCA607AC7}"/>
    <dgm:cxn modelId="{F1DBFF88-C44D-4DDB-B2B6-B68C7FFE29C2}" type="presOf" srcId="{E48B178E-0FC6-4C95-9A46-4C3DE7E0D44B}" destId="{E03A505B-EA38-4B3F-BD4D-CBCD5C0D3B1B}" srcOrd="0" destOrd="0" presId="urn:microsoft.com/office/officeart/2005/8/layout/list1"/>
    <dgm:cxn modelId="{0DA1958E-1447-42DD-9947-10FDBAE444A2}" type="presOf" srcId="{DA6351E4-3391-4DAE-B64F-433779C435E8}" destId="{BF6316D8-7E9D-4933-B1E6-3D04DC64840B}" srcOrd="0" destOrd="0" presId="urn:microsoft.com/office/officeart/2005/8/layout/list1"/>
    <dgm:cxn modelId="{B6B352A7-AAF1-4300-9D96-CD562D22CF87}" srcId="{AA6A7779-50F8-41DB-B51E-879DA407D46E}" destId="{A50D74B5-F009-4581-B252-C995721B1145}" srcOrd="0" destOrd="0" parTransId="{EEF793AF-C2E2-408E-9ED9-5336C0B72C51}" sibTransId="{9A114F77-1BD8-46D2-990B-DBF7B8C9FDA7}"/>
    <dgm:cxn modelId="{996C03B3-1FFE-4BF0-AE1D-705E60DDD3FA}" type="presOf" srcId="{AE7E426C-1B9D-4836-8503-8B078AA339F3}" destId="{A5819117-1133-4769-B3D3-6BD42E78BC74}" srcOrd="1" destOrd="0" presId="urn:microsoft.com/office/officeart/2005/8/layout/list1"/>
    <dgm:cxn modelId="{670E29B4-5E3C-465C-A1BD-0BFC2EAC4E5D}" srcId="{0B07E487-08D9-4AD0-8383-A35AC8A1AE76}" destId="{E18FD256-34D5-45E6-8BD1-72B495FC1F21}" srcOrd="0" destOrd="0" parTransId="{CDCDD773-0603-487B-A9FA-987310FB047F}" sibTransId="{5580F595-0E6F-4D9B-927E-152F39201E68}"/>
    <dgm:cxn modelId="{5D5AF7B7-E456-42CC-8ACF-1EE855833F0D}" type="presOf" srcId="{AE7E426C-1B9D-4836-8503-8B078AA339F3}" destId="{28B03460-C251-46FE-904E-763E8E40A1FF}" srcOrd="0" destOrd="0" presId="urn:microsoft.com/office/officeart/2005/8/layout/list1"/>
    <dgm:cxn modelId="{E2AF60B9-E51F-4D9F-93E5-563316AD64B3}" type="presOf" srcId="{86D61E1C-F298-4DD3-BB6B-5476C60C741F}" destId="{DA4B3F48-F87A-4940-844C-F562B00DFC3A}" srcOrd="0" destOrd="0" presId="urn:microsoft.com/office/officeart/2005/8/layout/list1"/>
    <dgm:cxn modelId="{D7102BC4-C6BA-4CAC-BA58-28D7DC990DCA}" type="presOf" srcId="{09E24C33-DD1A-47DF-B117-8732DBD0B4B2}" destId="{3C7110C0-C721-4B71-9FB0-C5853F7F628C}" srcOrd="1" destOrd="0" presId="urn:microsoft.com/office/officeart/2005/8/layout/list1"/>
    <dgm:cxn modelId="{BC04EFE6-93DC-4757-8D1D-EF7EA56AFE89}" srcId="{AE7E426C-1B9D-4836-8503-8B078AA339F3}" destId="{A6EE06B6-5723-43C2-A1E1-7ED401446316}" srcOrd="0" destOrd="0" parTransId="{58B2F668-8317-449E-8599-B6CB5305D740}" sibTransId="{27AE7AD4-26DB-4B4E-AEC4-66A45F69EAA6}"/>
    <dgm:cxn modelId="{CCABC9F1-45DF-411A-8049-486F36A3BA2A}" type="presOf" srcId="{A6EE06B6-5723-43C2-A1E1-7ED401446316}" destId="{EA907FAD-C46C-43EF-88E5-73094EE44B5A}" srcOrd="0" destOrd="0" presId="urn:microsoft.com/office/officeart/2005/8/layout/list1"/>
    <dgm:cxn modelId="{0694125F-FAAA-4914-80F7-6521FD7F1CA6}" type="presParOf" srcId="{D5759B79-7650-4967-A739-96E5E58F8842}" destId="{FC0FA021-5DA1-419B-8B56-D04AAE56555A}" srcOrd="0" destOrd="0" presId="urn:microsoft.com/office/officeart/2005/8/layout/list1"/>
    <dgm:cxn modelId="{D5141338-57EE-42D9-BEE3-2870B0A62316}" type="presParOf" srcId="{FC0FA021-5DA1-419B-8B56-D04AAE56555A}" destId="{FBCDB2DB-8103-410C-85FE-B22B6A529EA5}" srcOrd="0" destOrd="0" presId="urn:microsoft.com/office/officeart/2005/8/layout/list1"/>
    <dgm:cxn modelId="{01AF71A6-8B8D-4D65-A022-56425E8A34F9}" type="presParOf" srcId="{FC0FA021-5DA1-419B-8B56-D04AAE56555A}" destId="{E78E23B2-D96E-42BF-AB0A-CBBBBB23E3D6}" srcOrd="1" destOrd="0" presId="urn:microsoft.com/office/officeart/2005/8/layout/list1"/>
    <dgm:cxn modelId="{7EE90CA0-70BF-482B-9D57-E12FD2E576C3}" type="presParOf" srcId="{D5759B79-7650-4967-A739-96E5E58F8842}" destId="{93F60F03-13B1-4D61-9284-7BD59660C679}" srcOrd="1" destOrd="0" presId="urn:microsoft.com/office/officeart/2005/8/layout/list1"/>
    <dgm:cxn modelId="{B828BC3B-6588-420A-A255-270F69D471FE}" type="presParOf" srcId="{D5759B79-7650-4967-A739-96E5E58F8842}" destId="{CD4F6D9B-0FE3-4425-9AE6-27F727ADF704}" srcOrd="2" destOrd="0" presId="urn:microsoft.com/office/officeart/2005/8/layout/list1"/>
    <dgm:cxn modelId="{E8FCFA55-C8B1-45D6-9841-A2B0C7FBD898}" type="presParOf" srcId="{D5759B79-7650-4967-A739-96E5E58F8842}" destId="{62BF5DB4-7CEB-4BB0-888A-EBBE5B4BECB8}" srcOrd="3" destOrd="0" presId="urn:microsoft.com/office/officeart/2005/8/layout/list1"/>
    <dgm:cxn modelId="{7FD61A25-4FF6-4176-9AD6-36CE87E454A5}" type="presParOf" srcId="{D5759B79-7650-4967-A739-96E5E58F8842}" destId="{1441DEF4-2B33-495C-A9AC-D4EAE65E1641}" srcOrd="4" destOrd="0" presId="urn:microsoft.com/office/officeart/2005/8/layout/list1"/>
    <dgm:cxn modelId="{4F03DE10-3BB6-4179-9EEC-6CA0428B252F}" type="presParOf" srcId="{1441DEF4-2B33-495C-A9AC-D4EAE65E1641}" destId="{DA4B3F48-F87A-4940-844C-F562B00DFC3A}" srcOrd="0" destOrd="0" presId="urn:microsoft.com/office/officeart/2005/8/layout/list1"/>
    <dgm:cxn modelId="{E2E9947D-C783-44B1-B871-25958D1149EF}" type="presParOf" srcId="{1441DEF4-2B33-495C-A9AC-D4EAE65E1641}" destId="{E55B8EEE-A7AC-4E3F-97CB-1C011A5F5100}" srcOrd="1" destOrd="0" presId="urn:microsoft.com/office/officeart/2005/8/layout/list1"/>
    <dgm:cxn modelId="{64EAF021-5B56-47A3-931E-8216A094DC6B}" type="presParOf" srcId="{D5759B79-7650-4967-A739-96E5E58F8842}" destId="{3EA29382-4CB8-4F67-8FD8-B86529AF1CD9}" srcOrd="5" destOrd="0" presId="urn:microsoft.com/office/officeart/2005/8/layout/list1"/>
    <dgm:cxn modelId="{A06ABDB1-CD59-40F9-82F0-5EF5847E1146}" type="presParOf" srcId="{D5759B79-7650-4967-A739-96E5E58F8842}" destId="{19BAE923-D71D-4DDE-96C4-5FED771EB674}" srcOrd="6" destOrd="0" presId="urn:microsoft.com/office/officeart/2005/8/layout/list1"/>
    <dgm:cxn modelId="{C08BE6E7-D3EE-461B-A060-AAB7036BAABC}" type="presParOf" srcId="{D5759B79-7650-4967-A739-96E5E58F8842}" destId="{DC600206-E576-420B-86CA-E7981CB9DF1A}" srcOrd="7" destOrd="0" presId="urn:microsoft.com/office/officeart/2005/8/layout/list1"/>
    <dgm:cxn modelId="{2D48B41B-0022-453D-8074-B5BA4EBE87BF}" type="presParOf" srcId="{D5759B79-7650-4967-A739-96E5E58F8842}" destId="{B9F3D065-ABE2-446D-92C8-C780F3231029}" srcOrd="8" destOrd="0" presId="urn:microsoft.com/office/officeart/2005/8/layout/list1"/>
    <dgm:cxn modelId="{7A02322C-C7D2-4A0A-A9CB-DA28A87E5405}" type="presParOf" srcId="{B9F3D065-ABE2-446D-92C8-C780F3231029}" destId="{E90EDDE6-DD50-4016-9D91-7F880F397789}" srcOrd="0" destOrd="0" presId="urn:microsoft.com/office/officeart/2005/8/layout/list1"/>
    <dgm:cxn modelId="{597FA370-8039-492B-901D-DF0A7491D83C}" type="presParOf" srcId="{B9F3D065-ABE2-446D-92C8-C780F3231029}" destId="{D33B71F0-BF76-418D-A5CF-9E856EC89679}" srcOrd="1" destOrd="0" presId="urn:microsoft.com/office/officeart/2005/8/layout/list1"/>
    <dgm:cxn modelId="{5F39358A-3C1C-40EE-80AF-3EC5080F112E}" type="presParOf" srcId="{D5759B79-7650-4967-A739-96E5E58F8842}" destId="{6F592C99-07E6-4EBF-A542-385FD51AE71C}" srcOrd="9" destOrd="0" presId="urn:microsoft.com/office/officeart/2005/8/layout/list1"/>
    <dgm:cxn modelId="{CA7EC581-84C8-43A8-A1BF-9DE4B4E22AC6}" type="presParOf" srcId="{D5759B79-7650-4967-A739-96E5E58F8842}" destId="{2DE2D37D-275D-4CC1-A294-28135D8BF0AF}" srcOrd="10" destOrd="0" presId="urn:microsoft.com/office/officeart/2005/8/layout/list1"/>
    <dgm:cxn modelId="{7AC82CF0-9A13-406E-8709-390623735F19}" type="presParOf" srcId="{D5759B79-7650-4967-A739-96E5E58F8842}" destId="{B6AB84BB-42B8-4B48-936B-EE7CD6649DA7}" srcOrd="11" destOrd="0" presId="urn:microsoft.com/office/officeart/2005/8/layout/list1"/>
    <dgm:cxn modelId="{8A492A1A-EF57-4C85-B0D2-5155893582BF}" type="presParOf" srcId="{D5759B79-7650-4967-A739-96E5E58F8842}" destId="{43559120-9947-4288-B8B5-59A85CEBB588}" srcOrd="12" destOrd="0" presId="urn:microsoft.com/office/officeart/2005/8/layout/list1"/>
    <dgm:cxn modelId="{13CF9B46-0490-485C-A56E-9C97EC63CA47}" type="presParOf" srcId="{43559120-9947-4288-B8B5-59A85CEBB588}" destId="{28B03460-C251-46FE-904E-763E8E40A1FF}" srcOrd="0" destOrd="0" presId="urn:microsoft.com/office/officeart/2005/8/layout/list1"/>
    <dgm:cxn modelId="{4AFA862D-7A29-4D3B-8D88-FF4EF6C6CF53}" type="presParOf" srcId="{43559120-9947-4288-B8B5-59A85CEBB588}" destId="{A5819117-1133-4769-B3D3-6BD42E78BC74}" srcOrd="1" destOrd="0" presId="urn:microsoft.com/office/officeart/2005/8/layout/list1"/>
    <dgm:cxn modelId="{01A0CF63-6186-4A47-AD87-4C57F1919C06}" type="presParOf" srcId="{D5759B79-7650-4967-A739-96E5E58F8842}" destId="{08A75C9B-D72E-4711-B08E-27C008DDFE67}" srcOrd="13" destOrd="0" presId="urn:microsoft.com/office/officeart/2005/8/layout/list1"/>
    <dgm:cxn modelId="{C6976938-39A7-49FC-93A3-B79E01DB427E}" type="presParOf" srcId="{D5759B79-7650-4967-A739-96E5E58F8842}" destId="{EA907FAD-C46C-43EF-88E5-73094EE44B5A}" srcOrd="14" destOrd="0" presId="urn:microsoft.com/office/officeart/2005/8/layout/list1"/>
    <dgm:cxn modelId="{CC7A51FE-291F-44DE-9314-FA1208E9BD7A}" type="presParOf" srcId="{D5759B79-7650-4967-A739-96E5E58F8842}" destId="{64B756A9-D819-48E0-8D4B-B0D9A9A170AD}" srcOrd="15" destOrd="0" presId="urn:microsoft.com/office/officeart/2005/8/layout/list1"/>
    <dgm:cxn modelId="{33A374A0-D6F1-487C-852D-7A2FEAB4E472}" type="presParOf" srcId="{D5759B79-7650-4967-A739-96E5E58F8842}" destId="{037D5D67-2D18-46A7-9A17-9381000EA233}" srcOrd="16" destOrd="0" presId="urn:microsoft.com/office/officeart/2005/8/layout/list1"/>
    <dgm:cxn modelId="{5C57A14C-37BD-44EA-ADFB-AF9072F268F0}" type="presParOf" srcId="{037D5D67-2D18-46A7-9A17-9381000EA233}" destId="{D21A622D-971C-4BBB-A538-018F46BD7AAB}" srcOrd="0" destOrd="0" presId="urn:microsoft.com/office/officeart/2005/8/layout/list1"/>
    <dgm:cxn modelId="{2F89F98E-429B-44AE-AFD7-725F3CBB0B1E}" type="presParOf" srcId="{037D5D67-2D18-46A7-9A17-9381000EA233}" destId="{3C7110C0-C721-4B71-9FB0-C5853F7F628C}" srcOrd="1" destOrd="0" presId="urn:microsoft.com/office/officeart/2005/8/layout/list1"/>
    <dgm:cxn modelId="{086CEC09-52FD-4AF7-B70B-AFF1871657E1}" type="presParOf" srcId="{D5759B79-7650-4967-A739-96E5E58F8842}" destId="{BD985C31-F104-43BA-A186-51B8814EB622}" srcOrd="17" destOrd="0" presId="urn:microsoft.com/office/officeart/2005/8/layout/list1"/>
    <dgm:cxn modelId="{62F32457-9C62-4B18-8306-0A66161055FA}" type="presParOf" srcId="{D5759B79-7650-4967-A739-96E5E58F8842}" destId="{BF6316D8-7E9D-4933-B1E6-3D04DC64840B}" srcOrd="18" destOrd="0" presId="urn:microsoft.com/office/officeart/2005/8/layout/list1"/>
    <dgm:cxn modelId="{05213B51-5C25-4842-959A-29B3BB45B634}" type="presParOf" srcId="{D5759B79-7650-4967-A739-96E5E58F8842}" destId="{7F11CBFE-9897-4547-8A16-9AB1A2912CBD}" srcOrd="19" destOrd="0" presId="urn:microsoft.com/office/officeart/2005/8/layout/list1"/>
    <dgm:cxn modelId="{069968F3-8419-44C7-934D-F203B9228E82}" type="presParOf" srcId="{D5759B79-7650-4967-A739-96E5E58F8842}" destId="{1146D7B1-6223-4DFC-B2C3-51563B5E3785}" srcOrd="20" destOrd="0" presId="urn:microsoft.com/office/officeart/2005/8/layout/list1"/>
    <dgm:cxn modelId="{08F9AF40-165D-4290-B3EA-AA2A16A687AF}" type="presParOf" srcId="{1146D7B1-6223-4DFC-B2C3-51563B5E3785}" destId="{E03A505B-EA38-4B3F-BD4D-CBCD5C0D3B1B}" srcOrd="0" destOrd="0" presId="urn:microsoft.com/office/officeart/2005/8/layout/list1"/>
    <dgm:cxn modelId="{F12A3DE7-703B-4088-89D3-161BA442FB8E}" type="presParOf" srcId="{1146D7B1-6223-4DFC-B2C3-51563B5E3785}" destId="{C6438AE7-93AF-4759-9B57-3E8460577998}" srcOrd="1" destOrd="0" presId="urn:microsoft.com/office/officeart/2005/8/layout/list1"/>
    <dgm:cxn modelId="{20C13E5D-08DD-4F44-8422-D0B7227848FD}" type="presParOf" srcId="{D5759B79-7650-4967-A739-96E5E58F8842}" destId="{8E6B82B5-3F33-4B04-BB92-BE29BFC26D0E}" srcOrd="21" destOrd="0" presId="urn:microsoft.com/office/officeart/2005/8/layout/list1"/>
    <dgm:cxn modelId="{C9942444-E8B2-40BB-A0DC-4EF9EA2A176A}" type="presParOf" srcId="{D5759B79-7650-4967-A739-96E5E58F8842}" destId="{485D10CA-8CC2-4B36-92F7-FE8DB5BD866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A7779-50F8-41DB-B51E-879DA407D4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0D74B5-F009-4581-B252-C995721B1145}">
      <dgm:prSet phldrT="[Text]"/>
      <dgm:spPr/>
      <dgm:t>
        <a:bodyPr/>
        <a:lstStyle/>
        <a:p>
          <a:r>
            <a:rPr lang="en-US" dirty="0"/>
            <a:t>Task 7</a:t>
          </a:r>
        </a:p>
      </dgm:t>
    </dgm:pt>
    <dgm:pt modelId="{EEF793AF-C2E2-408E-9ED9-5336C0B72C51}" type="parTrans" cxnId="{B6B352A7-AAF1-4300-9D96-CD562D22CF87}">
      <dgm:prSet/>
      <dgm:spPr/>
      <dgm:t>
        <a:bodyPr/>
        <a:lstStyle/>
        <a:p>
          <a:endParaRPr lang="en-US"/>
        </a:p>
      </dgm:t>
    </dgm:pt>
    <dgm:pt modelId="{9A114F77-1BD8-46D2-990B-DBF7B8C9FDA7}" type="sibTrans" cxnId="{B6B352A7-AAF1-4300-9D96-CD562D22CF87}">
      <dgm:prSet/>
      <dgm:spPr/>
      <dgm:t>
        <a:bodyPr/>
        <a:lstStyle/>
        <a:p>
          <a:endParaRPr lang="en-US"/>
        </a:p>
      </dgm:t>
    </dgm:pt>
    <dgm:pt modelId="{86D61E1C-F298-4DD3-BB6B-5476C60C741F}">
      <dgm:prSet phldrT="[Text]"/>
      <dgm:spPr/>
      <dgm:t>
        <a:bodyPr/>
        <a:lstStyle/>
        <a:p>
          <a:r>
            <a:rPr lang="en-US" dirty="0"/>
            <a:t>Task 8</a:t>
          </a:r>
        </a:p>
      </dgm:t>
    </dgm:pt>
    <dgm:pt modelId="{73CA3148-F149-49D0-AF13-EB7A216D8CCB}" type="parTrans" cxnId="{7D19D74B-0D3F-4B4E-8FAE-323D1BD7034C}">
      <dgm:prSet/>
      <dgm:spPr/>
      <dgm:t>
        <a:bodyPr/>
        <a:lstStyle/>
        <a:p>
          <a:endParaRPr lang="en-US"/>
        </a:p>
      </dgm:t>
    </dgm:pt>
    <dgm:pt modelId="{236EC123-5AC1-4C5D-92CF-4E2211D9B795}" type="sibTrans" cxnId="{7D19D74B-0D3F-4B4E-8FAE-323D1BD7034C}">
      <dgm:prSet/>
      <dgm:spPr/>
      <dgm:t>
        <a:bodyPr/>
        <a:lstStyle/>
        <a:p>
          <a:endParaRPr lang="en-US"/>
        </a:p>
      </dgm:t>
    </dgm:pt>
    <dgm:pt modelId="{1D0B0C1E-C3E6-4174-90E7-63DC24522C05}">
      <dgm:prSet/>
      <dgm:spPr/>
      <dgm:t>
        <a:bodyPr/>
        <a:lstStyle/>
        <a:p>
          <a:r>
            <a:rPr lang="en-US" dirty="0"/>
            <a:t>Are all pertinent documents in VBMS and identified in accordance with the manual?</a:t>
          </a:r>
        </a:p>
      </dgm:t>
    </dgm:pt>
    <dgm:pt modelId="{D2561E95-7567-4684-8235-3665554B4370}" type="parTrans" cxnId="{2E92F43D-63C7-4EE0-BBE6-45F46CF28DBB}">
      <dgm:prSet/>
      <dgm:spPr/>
      <dgm:t>
        <a:bodyPr/>
        <a:lstStyle/>
        <a:p>
          <a:endParaRPr lang="en-US"/>
        </a:p>
      </dgm:t>
    </dgm:pt>
    <dgm:pt modelId="{AA8A440B-CE83-429D-A205-B8F2232D6A9F}" type="sibTrans" cxnId="{2E92F43D-63C7-4EE0-BBE6-45F46CF28DBB}">
      <dgm:prSet/>
      <dgm:spPr/>
      <dgm:t>
        <a:bodyPr/>
        <a:lstStyle/>
        <a:p>
          <a:endParaRPr lang="en-US"/>
        </a:p>
      </dgm:t>
    </dgm:pt>
    <dgm:pt modelId="{8A56D68A-DA75-411E-A19C-C7B63285FA29}">
      <dgm:prSet/>
      <dgm:spPr/>
      <dgm:t>
        <a:bodyPr/>
        <a:lstStyle/>
        <a:p>
          <a:r>
            <a:rPr lang="en-US" dirty="0"/>
            <a:t>Were all necessary examinations requested?</a:t>
          </a:r>
        </a:p>
      </dgm:t>
    </dgm:pt>
    <dgm:pt modelId="{04463061-D716-4D6B-B04C-B2F707628FB6}" type="parTrans" cxnId="{0709991C-62FF-4495-97B8-30D8B467AF1F}">
      <dgm:prSet/>
      <dgm:spPr/>
      <dgm:t>
        <a:bodyPr/>
        <a:lstStyle/>
        <a:p>
          <a:endParaRPr lang="en-US"/>
        </a:p>
      </dgm:t>
    </dgm:pt>
    <dgm:pt modelId="{D45CDFC6-AA2F-408A-B371-510304280286}" type="sibTrans" cxnId="{0709991C-62FF-4495-97B8-30D8B467AF1F}">
      <dgm:prSet/>
      <dgm:spPr/>
      <dgm:t>
        <a:bodyPr/>
        <a:lstStyle/>
        <a:p>
          <a:endParaRPr lang="en-US"/>
        </a:p>
      </dgm:t>
    </dgm:pt>
    <dgm:pt modelId="{E18FD256-34D5-45E6-8BD1-72B495FC1F21}">
      <dgm:prSet/>
      <dgm:spPr/>
      <dgm:t>
        <a:bodyPr/>
        <a:lstStyle/>
        <a:p>
          <a:r>
            <a:rPr lang="en-US" dirty="0"/>
            <a:t>Were all necessary medical opinions requested?</a:t>
          </a:r>
        </a:p>
      </dgm:t>
    </dgm:pt>
    <dgm:pt modelId="{CDCDD773-0603-487B-A9FA-987310FB047F}" type="parTrans" cxnId="{670E29B4-5E3C-465C-A1BD-0BFC2EAC4E5D}">
      <dgm:prSet/>
      <dgm:spPr/>
      <dgm:t>
        <a:bodyPr/>
        <a:lstStyle/>
        <a:p>
          <a:endParaRPr lang="en-US"/>
        </a:p>
      </dgm:t>
    </dgm:pt>
    <dgm:pt modelId="{5580F595-0E6F-4D9B-927E-152F39201E68}" type="sibTrans" cxnId="{670E29B4-5E3C-465C-A1BD-0BFC2EAC4E5D}">
      <dgm:prSet/>
      <dgm:spPr/>
      <dgm:t>
        <a:bodyPr/>
        <a:lstStyle/>
        <a:p>
          <a:endParaRPr lang="en-US"/>
        </a:p>
      </dgm:t>
    </dgm:pt>
    <dgm:pt modelId="{AE7E426C-1B9D-4836-8503-8B078AA339F3}">
      <dgm:prSet/>
      <dgm:spPr/>
      <dgm:t>
        <a:bodyPr/>
        <a:lstStyle/>
        <a:p>
          <a:r>
            <a:rPr lang="en-US" dirty="0"/>
            <a:t>Task 10</a:t>
          </a:r>
        </a:p>
      </dgm:t>
    </dgm:pt>
    <dgm:pt modelId="{4EE8B481-76CA-4F30-AA71-09D2C11D2FAD}" type="parTrans" cxnId="{3970FE7D-4F4F-4301-8F15-AA39CA822205}">
      <dgm:prSet/>
      <dgm:spPr/>
      <dgm:t>
        <a:bodyPr/>
        <a:lstStyle/>
        <a:p>
          <a:endParaRPr lang="en-US"/>
        </a:p>
      </dgm:t>
    </dgm:pt>
    <dgm:pt modelId="{3F6405B9-F5E6-45F6-BC76-8BBFCA607AC7}" type="sibTrans" cxnId="{3970FE7D-4F4F-4301-8F15-AA39CA822205}">
      <dgm:prSet/>
      <dgm:spPr/>
      <dgm:t>
        <a:bodyPr/>
        <a:lstStyle/>
        <a:p>
          <a:endParaRPr lang="en-US"/>
        </a:p>
      </dgm:t>
    </dgm:pt>
    <dgm:pt modelId="{A6EE06B6-5723-43C2-A1E1-7ED401446316}">
      <dgm:prSet/>
      <dgm:spPr/>
      <dgm:t>
        <a:bodyPr/>
        <a:lstStyle/>
        <a:p>
          <a:r>
            <a:rPr lang="en-US" dirty="0"/>
            <a:t>Were all examinations complete? </a:t>
          </a:r>
        </a:p>
      </dgm:t>
    </dgm:pt>
    <dgm:pt modelId="{58B2F668-8317-449E-8599-B6CB5305D740}" type="parTrans" cxnId="{BC04EFE6-93DC-4757-8D1D-EF7EA56AFE89}">
      <dgm:prSet/>
      <dgm:spPr/>
      <dgm:t>
        <a:bodyPr/>
        <a:lstStyle/>
        <a:p>
          <a:endParaRPr lang="en-US"/>
        </a:p>
      </dgm:t>
    </dgm:pt>
    <dgm:pt modelId="{27AE7AD4-26DB-4B4E-AEC4-66A45F69EAA6}" type="sibTrans" cxnId="{BC04EFE6-93DC-4757-8D1D-EF7EA56AFE89}">
      <dgm:prSet/>
      <dgm:spPr/>
      <dgm:t>
        <a:bodyPr/>
        <a:lstStyle/>
        <a:p>
          <a:endParaRPr lang="en-US"/>
        </a:p>
      </dgm:t>
    </dgm:pt>
    <dgm:pt modelId="{09E24C33-DD1A-47DF-B117-8732DBD0B4B2}">
      <dgm:prSet/>
      <dgm:spPr/>
      <dgm:t>
        <a:bodyPr/>
        <a:lstStyle/>
        <a:p>
          <a:r>
            <a:rPr lang="en-US" dirty="0"/>
            <a:t>Task 11</a:t>
          </a:r>
        </a:p>
      </dgm:t>
    </dgm:pt>
    <dgm:pt modelId="{A3E22CAA-C501-4C31-A6A4-59038CE8D1AD}" type="parTrans" cxnId="{775B0206-0AA1-4132-A100-A3DCD66E6C18}">
      <dgm:prSet/>
      <dgm:spPr/>
      <dgm:t>
        <a:bodyPr/>
        <a:lstStyle/>
        <a:p>
          <a:endParaRPr lang="en-US"/>
        </a:p>
      </dgm:t>
    </dgm:pt>
    <dgm:pt modelId="{D5D7CD5C-77A2-45D7-84BF-35AC9B0C68E3}" type="sibTrans" cxnId="{775B0206-0AA1-4132-A100-A3DCD66E6C18}">
      <dgm:prSet/>
      <dgm:spPr/>
      <dgm:t>
        <a:bodyPr/>
        <a:lstStyle/>
        <a:p>
          <a:endParaRPr lang="en-US"/>
        </a:p>
      </dgm:t>
    </dgm:pt>
    <dgm:pt modelId="{DA6351E4-3391-4DAE-B64F-433779C435E8}">
      <dgm:prSet/>
      <dgm:spPr/>
      <dgm:t>
        <a:bodyPr/>
        <a:lstStyle/>
        <a:p>
          <a:r>
            <a:rPr lang="en-US" dirty="0"/>
            <a:t>Was prior medical examination information documented in VBMS? </a:t>
          </a:r>
        </a:p>
      </dgm:t>
    </dgm:pt>
    <dgm:pt modelId="{8541D3E0-894C-470A-9DF2-B284DF71ED8A}" type="parTrans" cxnId="{7520D339-68E5-442C-ACEF-92C21A9DA84F}">
      <dgm:prSet/>
      <dgm:spPr/>
      <dgm:t>
        <a:bodyPr/>
        <a:lstStyle/>
        <a:p>
          <a:endParaRPr lang="en-US"/>
        </a:p>
      </dgm:t>
    </dgm:pt>
    <dgm:pt modelId="{0CE39CA8-6B83-4B8C-B2FF-C802646742C4}" type="sibTrans" cxnId="{7520D339-68E5-442C-ACEF-92C21A9DA84F}">
      <dgm:prSet/>
      <dgm:spPr/>
      <dgm:t>
        <a:bodyPr/>
        <a:lstStyle/>
        <a:p>
          <a:endParaRPr lang="en-US"/>
        </a:p>
      </dgm:t>
    </dgm:pt>
    <dgm:pt modelId="{0B07E487-08D9-4AD0-8383-A35AC8A1AE76}">
      <dgm:prSet phldrT="[Text]"/>
      <dgm:spPr/>
      <dgm:t>
        <a:bodyPr/>
        <a:lstStyle/>
        <a:p>
          <a:r>
            <a:rPr lang="en-US" dirty="0"/>
            <a:t>Task 9</a:t>
          </a:r>
        </a:p>
      </dgm:t>
    </dgm:pt>
    <dgm:pt modelId="{BCDECC02-F66F-4D42-97B2-E731726CDC86}" type="sibTrans" cxnId="{7DECDF66-2492-42EF-9250-DACDAD397D02}">
      <dgm:prSet/>
      <dgm:spPr/>
      <dgm:t>
        <a:bodyPr/>
        <a:lstStyle/>
        <a:p>
          <a:endParaRPr lang="en-US"/>
        </a:p>
      </dgm:t>
    </dgm:pt>
    <dgm:pt modelId="{91179815-1A20-4963-8981-AC8E3E4312A9}" type="parTrans" cxnId="{7DECDF66-2492-42EF-9250-DACDAD397D02}">
      <dgm:prSet/>
      <dgm:spPr/>
      <dgm:t>
        <a:bodyPr/>
        <a:lstStyle/>
        <a:p>
          <a:endParaRPr lang="en-US"/>
        </a:p>
      </dgm:t>
    </dgm:pt>
    <dgm:pt modelId="{D5759B79-7650-4967-A739-96E5E58F8842}" type="pres">
      <dgm:prSet presAssocID="{AA6A7779-50F8-41DB-B51E-879DA407D46E}" presName="linear" presStyleCnt="0">
        <dgm:presLayoutVars>
          <dgm:dir/>
          <dgm:animLvl val="lvl"/>
          <dgm:resizeHandles val="exact"/>
        </dgm:presLayoutVars>
      </dgm:prSet>
      <dgm:spPr/>
    </dgm:pt>
    <dgm:pt modelId="{FC0FA021-5DA1-419B-8B56-D04AAE56555A}" type="pres">
      <dgm:prSet presAssocID="{A50D74B5-F009-4581-B252-C995721B1145}" presName="parentLin" presStyleCnt="0"/>
      <dgm:spPr/>
    </dgm:pt>
    <dgm:pt modelId="{FBCDB2DB-8103-410C-85FE-B22B6A529EA5}" type="pres">
      <dgm:prSet presAssocID="{A50D74B5-F009-4581-B252-C995721B1145}" presName="parentLeftMargin" presStyleLbl="node1" presStyleIdx="0" presStyleCnt="5"/>
      <dgm:spPr/>
    </dgm:pt>
    <dgm:pt modelId="{E78E23B2-D96E-42BF-AB0A-CBBBBB23E3D6}" type="pres">
      <dgm:prSet presAssocID="{A50D74B5-F009-4581-B252-C995721B1145}" presName="parentText" presStyleLbl="node1" presStyleIdx="0" presStyleCnt="5">
        <dgm:presLayoutVars>
          <dgm:chMax val="0"/>
          <dgm:bulletEnabled val="1"/>
        </dgm:presLayoutVars>
      </dgm:prSet>
      <dgm:spPr/>
    </dgm:pt>
    <dgm:pt modelId="{93F60F03-13B1-4D61-9284-7BD59660C679}" type="pres">
      <dgm:prSet presAssocID="{A50D74B5-F009-4581-B252-C995721B1145}" presName="negativeSpace" presStyleCnt="0"/>
      <dgm:spPr/>
    </dgm:pt>
    <dgm:pt modelId="{CD4F6D9B-0FE3-4425-9AE6-27F727ADF704}" type="pres">
      <dgm:prSet presAssocID="{A50D74B5-F009-4581-B252-C995721B1145}" presName="childText" presStyleLbl="conFgAcc1" presStyleIdx="0" presStyleCnt="5" custLinFactNeighborX="12037" custLinFactNeighborY="-2512">
        <dgm:presLayoutVars>
          <dgm:bulletEnabled val="1"/>
        </dgm:presLayoutVars>
      </dgm:prSet>
      <dgm:spPr/>
    </dgm:pt>
    <dgm:pt modelId="{62BF5DB4-7CEB-4BB0-888A-EBBE5B4BECB8}" type="pres">
      <dgm:prSet presAssocID="{9A114F77-1BD8-46D2-990B-DBF7B8C9FDA7}" presName="spaceBetweenRectangles" presStyleCnt="0"/>
      <dgm:spPr/>
    </dgm:pt>
    <dgm:pt modelId="{1441DEF4-2B33-495C-A9AC-D4EAE65E1641}" type="pres">
      <dgm:prSet presAssocID="{86D61E1C-F298-4DD3-BB6B-5476C60C741F}" presName="parentLin" presStyleCnt="0"/>
      <dgm:spPr/>
    </dgm:pt>
    <dgm:pt modelId="{DA4B3F48-F87A-4940-844C-F562B00DFC3A}" type="pres">
      <dgm:prSet presAssocID="{86D61E1C-F298-4DD3-BB6B-5476C60C741F}" presName="parentLeftMargin" presStyleLbl="node1" presStyleIdx="0" presStyleCnt="5"/>
      <dgm:spPr/>
    </dgm:pt>
    <dgm:pt modelId="{E55B8EEE-A7AC-4E3F-97CB-1C011A5F5100}" type="pres">
      <dgm:prSet presAssocID="{86D61E1C-F298-4DD3-BB6B-5476C60C741F}" presName="parentText" presStyleLbl="node1" presStyleIdx="1" presStyleCnt="5">
        <dgm:presLayoutVars>
          <dgm:chMax val="0"/>
          <dgm:bulletEnabled val="1"/>
        </dgm:presLayoutVars>
      </dgm:prSet>
      <dgm:spPr/>
    </dgm:pt>
    <dgm:pt modelId="{3EA29382-4CB8-4F67-8FD8-B86529AF1CD9}" type="pres">
      <dgm:prSet presAssocID="{86D61E1C-F298-4DD3-BB6B-5476C60C741F}" presName="negativeSpace" presStyleCnt="0"/>
      <dgm:spPr/>
    </dgm:pt>
    <dgm:pt modelId="{19BAE923-D71D-4DDE-96C4-5FED771EB674}" type="pres">
      <dgm:prSet presAssocID="{86D61E1C-F298-4DD3-BB6B-5476C60C741F}" presName="childText" presStyleLbl="conFgAcc1" presStyleIdx="1" presStyleCnt="5">
        <dgm:presLayoutVars>
          <dgm:bulletEnabled val="1"/>
        </dgm:presLayoutVars>
      </dgm:prSet>
      <dgm:spPr/>
    </dgm:pt>
    <dgm:pt modelId="{DC600206-E576-420B-86CA-E7981CB9DF1A}" type="pres">
      <dgm:prSet presAssocID="{236EC123-5AC1-4C5D-92CF-4E2211D9B795}" presName="spaceBetweenRectangles" presStyleCnt="0"/>
      <dgm:spPr/>
    </dgm:pt>
    <dgm:pt modelId="{B9F3D065-ABE2-446D-92C8-C780F3231029}" type="pres">
      <dgm:prSet presAssocID="{0B07E487-08D9-4AD0-8383-A35AC8A1AE76}" presName="parentLin" presStyleCnt="0"/>
      <dgm:spPr/>
    </dgm:pt>
    <dgm:pt modelId="{E90EDDE6-DD50-4016-9D91-7F880F397789}" type="pres">
      <dgm:prSet presAssocID="{0B07E487-08D9-4AD0-8383-A35AC8A1AE76}" presName="parentLeftMargin" presStyleLbl="node1" presStyleIdx="1" presStyleCnt="5"/>
      <dgm:spPr/>
    </dgm:pt>
    <dgm:pt modelId="{D33B71F0-BF76-418D-A5CF-9E856EC89679}" type="pres">
      <dgm:prSet presAssocID="{0B07E487-08D9-4AD0-8383-A35AC8A1AE76}" presName="parentText" presStyleLbl="node1" presStyleIdx="2" presStyleCnt="5">
        <dgm:presLayoutVars>
          <dgm:chMax val="0"/>
          <dgm:bulletEnabled val="1"/>
        </dgm:presLayoutVars>
      </dgm:prSet>
      <dgm:spPr/>
    </dgm:pt>
    <dgm:pt modelId="{6F592C99-07E6-4EBF-A542-385FD51AE71C}" type="pres">
      <dgm:prSet presAssocID="{0B07E487-08D9-4AD0-8383-A35AC8A1AE76}" presName="negativeSpace" presStyleCnt="0"/>
      <dgm:spPr/>
    </dgm:pt>
    <dgm:pt modelId="{2DE2D37D-275D-4CC1-A294-28135D8BF0AF}" type="pres">
      <dgm:prSet presAssocID="{0B07E487-08D9-4AD0-8383-A35AC8A1AE76}" presName="childText" presStyleLbl="conFgAcc1" presStyleIdx="2" presStyleCnt="5" custLinFactNeighborX="-18" custLinFactNeighborY="4736">
        <dgm:presLayoutVars>
          <dgm:bulletEnabled val="1"/>
        </dgm:presLayoutVars>
      </dgm:prSet>
      <dgm:spPr/>
    </dgm:pt>
    <dgm:pt modelId="{B6AB84BB-42B8-4B48-936B-EE7CD6649DA7}" type="pres">
      <dgm:prSet presAssocID="{BCDECC02-F66F-4D42-97B2-E731726CDC86}" presName="spaceBetweenRectangles" presStyleCnt="0"/>
      <dgm:spPr/>
    </dgm:pt>
    <dgm:pt modelId="{43559120-9947-4288-B8B5-59A85CEBB588}" type="pres">
      <dgm:prSet presAssocID="{AE7E426C-1B9D-4836-8503-8B078AA339F3}" presName="parentLin" presStyleCnt="0"/>
      <dgm:spPr/>
    </dgm:pt>
    <dgm:pt modelId="{28B03460-C251-46FE-904E-763E8E40A1FF}" type="pres">
      <dgm:prSet presAssocID="{AE7E426C-1B9D-4836-8503-8B078AA339F3}" presName="parentLeftMargin" presStyleLbl="node1" presStyleIdx="2" presStyleCnt="5"/>
      <dgm:spPr/>
    </dgm:pt>
    <dgm:pt modelId="{A5819117-1133-4769-B3D3-6BD42E78BC74}" type="pres">
      <dgm:prSet presAssocID="{AE7E426C-1B9D-4836-8503-8B078AA339F3}" presName="parentText" presStyleLbl="node1" presStyleIdx="3" presStyleCnt="5">
        <dgm:presLayoutVars>
          <dgm:chMax val="0"/>
          <dgm:bulletEnabled val="1"/>
        </dgm:presLayoutVars>
      </dgm:prSet>
      <dgm:spPr/>
    </dgm:pt>
    <dgm:pt modelId="{08A75C9B-D72E-4711-B08E-27C008DDFE67}" type="pres">
      <dgm:prSet presAssocID="{AE7E426C-1B9D-4836-8503-8B078AA339F3}" presName="negativeSpace" presStyleCnt="0"/>
      <dgm:spPr/>
    </dgm:pt>
    <dgm:pt modelId="{EA907FAD-C46C-43EF-88E5-73094EE44B5A}" type="pres">
      <dgm:prSet presAssocID="{AE7E426C-1B9D-4836-8503-8B078AA339F3}" presName="childText" presStyleLbl="conFgAcc1" presStyleIdx="3" presStyleCnt="5">
        <dgm:presLayoutVars>
          <dgm:bulletEnabled val="1"/>
        </dgm:presLayoutVars>
      </dgm:prSet>
      <dgm:spPr/>
    </dgm:pt>
    <dgm:pt modelId="{64B756A9-D819-48E0-8D4B-B0D9A9A170AD}" type="pres">
      <dgm:prSet presAssocID="{3F6405B9-F5E6-45F6-BC76-8BBFCA607AC7}" presName="spaceBetweenRectangles" presStyleCnt="0"/>
      <dgm:spPr/>
    </dgm:pt>
    <dgm:pt modelId="{037D5D67-2D18-46A7-9A17-9381000EA233}" type="pres">
      <dgm:prSet presAssocID="{09E24C33-DD1A-47DF-B117-8732DBD0B4B2}" presName="parentLin" presStyleCnt="0"/>
      <dgm:spPr/>
    </dgm:pt>
    <dgm:pt modelId="{D21A622D-971C-4BBB-A538-018F46BD7AAB}" type="pres">
      <dgm:prSet presAssocID="{09E24C33-DD1A-47DF-B117-8732DBD0B4B2}" presName="parentLeftMargin" presStyleLbl="node1" presStyleIdx="3" presStyleCnt="5"/>
      <dgm:spPr/>
    </dgm:pt>
    <dgm:pt modelId="{3C7110C0-C721-4B71-9FB0-C5853F7F628C}" type="pres">
      <dgm:prSet presAssocID="{09E24C33-DD1A-47DF-B117-8732DBD0B4B2}" presName="parentText" presStyleLbl="node1" presStyleIdx="4" presStyleCnt="5">
        <dgm:presLayoutVars>
          <dgm:chMax val="0"/>
          <dgm:bulletEnabled val="1"/>
        </dgm:presLayoutVars>
      </dgm:prSet>
      <dgm:spPr/>
    </dgm:pt>
    <dgm:pt modelId="{BD985C31-F104-43BA-A186-51B8814EB622}" type="pres">
      <dgm:prSet presAssocID="{09E24C33-DD1A-47DF-B117-8732DBD0B4B2}" presName="negativeSpace" presStyleCnt="0"/>
      <dgm:spPr/>
    </dgm:pt>
    <dgm:pt modelId="{BF6316D8-7E9D-4933-B1E6-3D04DC64840B}" type="pres">
      <dgm:prSet presAssocID="{09E24C33-DD1A-47DF-B117-8732DBD0B4B2}" presName="childText" presStyleLbl="conFgAcc1" presStyleIdx="4" presStyleCnt="5">
        <dgm:presLayoutVars>
          <dgm:bulletEnabled val="1"/>
        </dgm:presLayoutVars>
      </dgm:prSet>
      <dgm:spPr/>
    </dgm:pt>
  </dgm:ptLst>
  <dgm:cxnLst>
    <dgm:cxn modelId="{775B0206-0AA1-4132-A100-A3DCD66E6C18}" srcId="{AA6A7779-50F8-41DB-B51E-879DA407D46E}" destId="{09E24C33-DD1A-47DF-B117-8732DBD0B4B2}" srcOrd="4" destOrd="0" parTransId="{A3E22CAA-C501-4C31-A6A4-59038CE8D1AD}" sibTransId="{D5D7CD5C-77A2-45D7-84BF-35AC9B0C68E3}"/>
    <dgm:cxn modelId="{35D12317-B9F0-495D-8C3A-D79205CAA528}" type="presOf" srcId="{A50D74B5-F009-4581-B252-C995721B1145}" destId="{FBCDB2DB-8103-410C-85FE-B22B6A529EA5}" srcOrd="0" destOrd="0" presId="urn:microsoft.com/office/officeart/2005/8/layout/list1"/>
    <dgm:cxn modelId="{0709991C-62FF-4495-97B8-30D8B467AF1F}" srcId="{86D61E1C-F298-4DD3-BB6B-5476C60C741F}" destId="{8A56D68A-DA75-411E-A19C-C7B63285FA29}" srcOrd="0" destOrd="0" parTransId="{04463061-D716-4D6B-B04C-B2F707628FB6}" sibTransId="{D45CDFC6-AA2F-408A-B371-510304280286}"/>
    <dgm:cxn modelId="{07881C24-E26D-4C6B-94A8-50D61A81E93E}" type="presOf" srcId="{E18FD256-34D5-45E6-8BD1-72B495FC1F21}" destId="{2DE2D37D-275D-4CC1-A294-28135D8BF0AF}" srcOrd="0" destOrd="0" presId="urn:microsoft.com/office/officeart/2005/8/layout/list1"/>
    <dgm:cxn modelId="{9F19F633-C64E-4F93-A260-94C3D1E823B0}" type="presOf" srcId="{0B07E487-08D9-4AD0-8383-A35AC8A1AE76}" destId="{D33B71F0-BF76-418D-A5CF-9E856EC89679}" srcOrd="1" destOrd="0" presId="urn:microsoft.com/office/officeart/2005/8/layout/list1"/>
    <dgm:cxn modelId="{7520D339-68E5-442C-ACEF-92C21A9DA84F}" srcId="{09E24C33-DD1A-47DF-B117-8732DBD0B4B2}" destId="{DA6351E4-3391-4DAE-B64F-433779C435E8}" srcOrd="0" destOrd="0" parTransId="{8541D3E0-894C-470A-9DF2-B284DF71ED8A}" sibTransId="{0CE39CA8-6B83-4B8C-B2FF-C802646742C4}"/>
    <dgm:cxn modelId="{3670263A-7A57-41BF-B9A0-030639404F0C}" type="presOf" srcId="{0B07E487-08D9-4AD0-8383-A35AC8A1AE76}" destId="{E90EDDE6-DD50-4016-9D91-7F880F397789}" srcOrd="0" destOrd="0" presId="urn:microsoft.com/office/officeart/2005/8/layout/list1"/>
    <dgm:cxn modelId="{2E92F43D-63C7-4EE0-BBE6-45F46CF28DBB}" srcId="{A50D74B5-F009-4581-B252-C995721B1145}" destId="{1D0B0C1E-C3E6-4174-90E7-63DC24522C05}" srcOrd="0" destOrd="0" parTransId="{D2561E95-7567-4684-8235-3665554B4370}" sibTransId="{AA8A440B-CE83-429D-A205-B8F2232D6A9F}"/>
    <dgm:cxn modelId="{7DECDF66-2492-42EF-9250-DACDAD397D02}" srcId="{AA6A7779-50F8-41DB-B51E-879DA407D46E}" destId="{0B07E487-08D9-4AD0-8383-A35AC8A1AE76}" srcOrd="2" destOrd="0" parTransId="{91179815-1A20-4963-8981-AC8E3E4312A9}" sibTransId="{BCDECC02-F66F-4D42-97B2-E731726CDC86}"/>
    <dgm:cxn modelId="{CD673D68-3ED1-4868-9892-92A89C2933B5}" type="presOf" srcId="{AA6A7779-50F8-41DB-B51E-879DA407D46E}" destId="{D5759B79-7650-4967-A739-96E5E58F8842}" srcOrd="0" destOrd="0" presId="urn:microsoft.com/office/officeart/2005/8/layout/list1"/>
    <dgm:cxn modelId="{D6151E4A-AA9F-4B5B-BDE1-A4BA602632A8}" type="presOf" srcId="{8A56D68A-DA75-411E-A19C-C7B63285FA29}" destId="{19BAE923-D71D-4DDE-96C4-5FED771EB674}" srcOrd="0" destOrd="0" presId="urn:microsoft.com/office/officeart/2005/8/layout/list1"/>
    <dgm:cxn modelId="{8824304A-E816-4F61-8CEA-5F9C6AA7897F}" type="presOf" srcId="{86D61E1C-F298-4DD3-BB6B-5476C60C741F}" destId="{E55B8EEE-A7AC-4E3F-97CB-1C011A5F5100}" srcOrd="1" destOrd="0" presId="urn:microsoft.com/office/officeart/2005/8/layout/list1"/>
    <dgm:cxn modelId="{2F8D804B-5E88-4886-884E-C1B413BB2875}" type="presOf" srcId="{09E24C33-DD1A-47DF-B117-8732DBD0B4B2}" destId="{D21A622D-971C-4BBB-A538-018F46BD7AAB}" srcOrd="0" destOrd="0" presId="urn:microsoft.com/office/officeart/2005/8/layout/list1"/>
    <dgm:cxn modelId="{7D19D74B-0D3F-4B4E-8FAE-323D1BD7034C}" srcId="{AA6A7779-50F8-41DB-B51E-879DA407D46E}" destId="{86D61E1C-F298-4DD3-BB6B-5476C60C741F}" srcOrd="1" destOrd="0" parTransId="{73CA3148-F149-49D0-AF13-EB7A216D8CCB}" sibTransId="{236EC123-5AC1-4C5D-92CF-4E2211D9B795}"/>
    <dgm:cxn modelId="{95E17870-E79A-4CFC-8C3E-503F8A9C79F0}" type="presOf" srcId="{A50D74B5-F009-4581-B252-C995721B1145}" destId="{E78E23B2-D96E-42BF-AB0A-CBBBBB23E3D6}" srcOrd="1" destOrd="0" presId="urn:microsoft.com/office/officeart/2005/8/layout/list1"/>
    <dgm:cxn modelId="{BA91BF72-9C34-4E6F-A418-E680BEDE8258}" type="presOf" srcId="{1D0B0C1E-C3E6-4174-90E7-63DC24522C05}" destId="{CD4F6D9B-0FE3-4425-9AE6-27F727ADF704}" srcOrd="0" destOrd="0" presId="urn:microsoft.com/office/officeart/2005/8/layout/list1"/>
    <dgm:cxn modelId="{3970FE7D-4F4F-4301-8F15-AA39CA822205}" srcId="{AA6A7779-50F8-41DB-B51E-879DA407D46E}" destId="{AE7E426C-1B9D-4836-8503-8B078AA339F3}" srcOrd="3" destOrd="0" parTransId="{4EE8B481-76CA-4F30-AA71-09D2C11D2FAD}" sibTransId="{3F6405B9-F5E6-45F6-BC76-8BBFCA607AC7}"/>
    <dgm:cxn modelId="{0DA1958E-1447-42DD-9947-10FDBAE444A2}" type="presOf" srcId="{DA6351E4-3391-4DAE-B64F-433779C435E8}" destId="{BF6316D8-7E9D-4933-B1E6-3D04DC64840B}" srcOrd="0" destOrd="0" presId="urn:microsoft.com/office/officeart/2005/8/layout/list1"/>
    <dgm:cxn modelId="{B6B352A7-AAF1-4300-9D96-CD562D22CF87}" srcId="{AA6A7779-50F8-41DB-B51E-879DA407D46E}" destId="{A50D74B5-F009-4581-B252-C995721B1145}" srcOrd="0" destOrd="0" parTransId="{EEF793AF-C2E2-408E-9ED9-5336C0B72C51}" sibTransId="{9A114F77-1BD8-46D2-990B-DBF7B8C9FDA7}"/>
    <dgm:cxn modelId="{996C03B3-1FFE-4BF0-AE1D-705E60DDD3FA}" type="presOf" srcId="{AE7E426C-1B9D-4836-8503-8B078AA339F3}" destId="{A5819117-1133-4769-B3D3-6BD42E78BC74}" srcOrd="1" destOrd="0" presId="urn:microsoft.com/office/officeart/2005/8/layout/list1"/>
    <dgm:cxn modelId="{670E29B4-5E3C-465C-A1BD-0BFC2EAC4E5D}" srcId="{0B07E487-08D9-4AD0-8383-A35AC8A1AE76}" destId="{E18FD256-34D5-45E6-8BD1-72B495FC1F21}" srcOrd="0" destOrd="0" parTransId="{CDCDD773-0603-487B-A9FA-987310FB047F}" sibTransId="{5580F595-0E6F-4D9B-927E-152F39201E68}"/>
    <dgm:cxn modelId="{5D5AF7B7-E456-42CC-8ACF-1EE855833F0D}" type="presOf" srcId="{AE7E426C-1B9D-4836-8503-8B078AA339F3}" destId="{28B03460-C251-46FE-904E-763E8E40A1FF}" srcOrd="0" destOrd="0" presId="urn:microsoft.com/office/officeart/2005/8/layout/list1"/>
    <dgm:cxn modelId="{E2AF60B9-E51F-4D9F-93E5-563316AD64B3}" type="presOf" srcId="{86D61E1C-F298-4DD3-BB6B-5476C60C741F}" destId="{DA4B3F48-F87A-4940-844C-F562B00DFC3A}" srcOrd="0" destOrd="0" presId="urn:microsoft.com/office/officeart/2005/8/layout/list1"/>
    <dgm:cxn modelId="{D7102BC4-C6BA-4CAC-BA58-28D7DC990DCA}" type="presOf" srcId="{09E24C33-DD1A-47DF-B117-8732DBD0B4B2}" destId="{3C7110C0-C721-4B71-9FB0-C5853F7F628C}" srcOrd="1" destOrd="0" presId="urn:microsoft.com/office/officeart/2005/8/layout/list1"/>
    <dgm:cxn modelId="{BC04EFE6-93DC-4757-8D1D-EF7EA56AFE89}" srcId="{AE7E426C-1B9D-4836-8503-8B078AA339F3}" destId="{A6EE06B6-5723-43C2-A1E1-7ED401446316}" srcOrd="0" destOrd="0" parTransId="{58B2F668-8317-449E-8599-B6CB5305D740}" sibTransId="{27AE7AD4-26DB-4B4E-AEC4-66A45F69EAA6}"/>
    <dgm:cxn modelId="{CCABC9F1-45DF-411A-8049-486F36A3BA2A}" type="presOf" srcId="{A6EE06B6-5723-43C2-A1E1-7ED401446316}" destId="{EA907FAD-C46C-43EF-88E5-73094EE44B5A}" srcOrd="0" destOrd="0" presId="urn:microsoft.com/office/officeart/2005/8/layout/list1"/>
    <dgm:cxn modelId="{0694125F-FAAA-4914-80F7-6521FD7F1CA6}" type="presParOf" srcId="{D5759B79-7650-4967-A739-96E5E58F8842}" destId="{FC0FA021-5DA1-419B-8B56-D04AAE56555A}" srcOrd="0" destOrd="0" presId="urn:microsoft.com/office/officeart/2005/8/layout/list1"/>
    <dgm:cxn modelId="{D5141338-57EE-42D9-BEE3-2870B0A62316}" type="presParOf" srcId="{FC0FA021-5DA1-419B-8B56-D04AAE56555A}" destId="{FBCDB2DB-8103-410C-85FE-B22B6A529EA5}" srcOrd="0" destOrd="0" presId="urn:microsoft.com/office/officeart/2005/8/layout/list1"/>
    <dgm:cxn modelId="{01AF71A6-8B8D-4D65-A022-56425E8A34F9}" type="presParOf" srcId="{FC0FA021-5DA1-419B-8B56-D04AAE56555A}" destId="{E78E23B2-D96E-42BF-AB0A-CBBBBB23E3D6}" srcOrd="1" destOrd="0" presId="urn:microsoft.com/office/officeart/2005/8/layout/list1"/>
    <dgm:cxn modelId="{7EE90CA0-70BF-482B-9D57-E12FD2E576C3}" type="presParOf" srcId="{D5759B79-7650-4967-A739-96E5E58F8842}" destId="{93F60F03-13B1-4D61-9284-7BD59660C679}" srcOrd="1" destOrd="0" presId="urn:microsoft.com/office/officeart/2005/8/layout/list1"/>
    <dgm:cxn modelId="{B828BC3B-6588-420A-A255-270F69D471FE}" type="presParOf" srcId="{D5759B79-7650-4967-A739-96E5E58F8842}" destId="{CD4F6D9B-0FE3-4425-9AE6-27F727ADF704}" srcOrd="2" destOrd="0" presId="urn:microsoft.com/office/officeart/2005/8/layout/list1"/>
    <dgm:cxn modelId="{E8FCFA55-C8B1-45D6-9841-A2B0C7FBD898}" type="presParOf" srcId="{D5759B79-7650-4967-A739-96E5E58F8842}" destId="{62BF5DB4-7CEB-4BB0-888A-EBBE5B4BECB8}" srcOrd="3" destOrd="0" presId="urn:microsoft.com/office/officeart/2005/8/layout/list1"/>
    <dgm:cxn modelId="{7FD61A25-4FF6-4176-9AD6-36CE87E454A5}" type="presParOf" srcId="{D5759B79-7650-4967-A739-96E5E58F8842}" destId="{1441DEF4-2B33-495C-A9AC-D4EAE65E1641}" srcOrd="4" destOrd="0" presId="urn:microsoft.com/office/officeart/2005/8/layout/list1"/>
    <dgm:cxn modelId="{4F03DE10-3BB6-4179-9EEC-6CA0428B252F}" type="presParOf" srcId="{1441DEF4-2B33-495C-A9AC-D4EAE65E1641}" destId="{DA4B3F48-F87A-4940-844C-F562B00DFC3A}" srcOrd="0" destOrd="0" presId="urn:microsoft.com/office/officeart/2005/8/layout/list1"/>
    <dgm:cxn modelId="{E2E9947D-C783-44B1-B871-25958D1149EF}" type="presParOf" srcId="{1441DEF4-2B33-495C-A9AC-D4EAE65E1641}" destId="{E55B8EEE-A7AC-4E3F-97CB-1C011A5F5100}" srcOrd="1" destOrd="0" presId="urn:microsoft.com/office/officeart/2005/8/layout/list1"/>
    <dgm:cxn modelId="{64EAF021-5B56-47A3-931E-8216A094DC6B}" type="presParOf" srcId="{D5759B79-7650-4967-A739-96E5E58F8842}" destId="{3EA29382-4CB8-4F67-8FD8-B86529AF1CD9}" srcOrd="5" destOrd="0" presId="urn:microsoft.com/office/officeart/2005/8/layout/list1"/>
    <dgm:cxn modelId="{A06ABDB1-CD59-40F9-82F0-5EF5847E1146}" type="presParOf" srcId="{D5759B79-7650-4967-A739-96E5E58F8842}" destId="{19BAE923-D71D-4DDE-96C4-5FED771EB674}" srcOrd="6" destOrd="0" presId="urn:microsoft.com/office/officeart/2005/8/layout/list1"/>
    <dgm:cxn modelId="{C08BE6E7-D3EE-461B-A060-AAB7036BAABC}" type="presParOf" srcId="{D5759B79-7650-4967-A739-96E5E58F8842}" destId="{DC600206-E576-420B-86CA-E7981CB9DF1A}" srcOrd="7" destOrd="0" presId="urn:microsoft.com/office/officeart/2005/8/layout/list1"/>
    <dgm:cxn modelId="{2D48B41B-0022-453D-8074-B5BA4EBE87BF}" type="presParOf" srcId="{D5759B79-7650-4967-A739-96E5E58F8842}" destId="{B9F3D065-ABE2-446D-92C8-C780F3231029}" srcOrd="8" destOrd="0" presId="urn:microsoft.com/office/officeart/2005/8/layout/list1"/>
    <dgm:cxn modelId="{7A02322C-C7D2-4A0A-A9CB-DA28A87E5405}" type="presParOf" srcId="{B9F3D065-ABE2-446D-92C8-C780F3231029}" destId="{E90EDDE6-DD50-4016-9D91-7F880F397789}" srcOrd="0" destOrd="0" presId="urn:microsoft.com/office/officeart/2005/8/layout/list1"/>
    <dgm:cxn modelId="{597FA370-8039-492B-901D-DF0A7491D83C}" type="presParOf" srcId="{B9F3D065-ABE2-446D-92C8-C780F3231029}" destId="{D33B71F0-BF76-418D-A5CF-9E856EC89679}" srcOrd="1" destOrd="0" presId="urn:microsoft.com/office/officeart/2005/8/layout/list1"/>
    <dgm:cxn modelId="{5F39358A-3C1C-40EE-80AF-3EC5080F112E}" type="presParOf" srcId="{D5759B79-7650-4967-A739-96E5E58F8842}" destId="{6F592C99-07E6-4EBF-A542-385FD51AE71C}" srcOrd="9" destOrd="0" presId="urn:microsoft.com/office/officeart/2005/8/layout/list1"/>
    <dgm:cxn modelId="{CA7EC581-84C8-43A8-A1BF-9DE4B4E22AC6}" type="presParOf" srcId="{D5759B79-7650-4967-A739-96E5E58F8842}" destId="{2DE2D37D-275D-4CC1-A294-28135D8BF0AF}" srcOrd="10" destOrd="0" presId="urn:microsoft.com/office/officeart/2005/8/layout/list1"/>
    <dgm:cxn modelId="{7AC82CF0-9A13-406E-8709-390623735F19}" type="presParOf" srcId="{D5759B79-7650-4967-A739-96E5E58F8842}" destId="{B6AB84BB-42B8-4B48-936B-EE7CD6649DA7}" srcOrd="11" destOrd="0" presId="urn:microsoft.com/office/officeart/2005/8/layout/list1"/>
    <dgm:cxn modelId="{8A492A1A-EF57-4C85-B0D2-5155893582BF}" type="presParOf" srcId="{D5759B79-7650-4967-A739-96E5E58F8842}" destId="{43559120-9947-4288-B8B5-59A85CEBB588}" srcOrd="12" destOrd="0" presId="urn:microsoft.com/office/officeart/2005/8/layout/list1"/>
    <dgm:cxn modelId="{13CF9B46-0490-485C-A56E-9C97EC63CA47}" type="presParOf" srcId="{43559120-9947-4288-B8B5-59A85CEBB588}" destId="{28B03460-C251-46FE-904E-763E8E40A1FF}" srcOrd="0" destOrd="0" presId="urn:microsoft.com/office/officeart/2005/8/layout/list1"/>
    <dgm:cxn modelId="{4AFA862D-7A29-4D3B-8D88-FF4EF6C6CF53}" type="presParOf" srcId="{43559120-9947-4288-B8B5-59A85CEBB588}" destId="{A5819117-1133-4769-B3D3-6BD42E78BC74}" srcOrd="1" destOrd="0" presId="urn:microsoft.com/office/officeart/2005/8/layout/list1"/>
    <dgm:cxn modelId="{01A0CF63-6186-4A47-AD87-4C57F1919C06}" type="presParOf" srcId="{D5759B79-7650-4967-A739-96E5E58F8842}" destId="{08A75C9B-D72E-4711-B08E-27C008DDFE67}" srcOrd="13" destOrd="0" presId="urn:microsoft.com/office/officeart/2005/8/layout/list1"/>
    <dgm:cxn modelId="{C6976938-39A7-49FC-93A3-B79E01DB427E}" type="presParOf" srcId="{D5759B79-7650-4967-A739-96E5E58F8842}" destId="{EA907FAD-C46C-43EF-88E5-73094EE44B5A}" srcOrd="14" destOrd="0" presId="urn:microsoft.com/office/officeart/2005/8/layout/list1"/>
    <dgm:cxn modelId="{CC7A51FE-291F-44DE-9314-FA1208E9BD7A}" type="presParOf" srcId="{D5759B79-7650-4967-A739-96E5E58F8842}" destId="{64B756A9-D819-48E0-8D4B-B0D9A9A170AD}" srcOrd="15" destOrd="0" presId="urn:microsoft.com/office/officeart/2005/8/layout/list1"/>
    <dgm:cxn modelId="{33A374A0-D6F1-487C-852D-7A2FEAB4E472}" type="presParOf" srcId="{D5759B79-7650-4967-A739-96E5E58F8842}" destId="{037D5D67-2D18-46A7-9A17-9381000EA233}" srcOrd="16" destOrd="0" presId="urn:microsoft.com/office/officeart/2005/8/layout/list1"/>
    <dgm:cxn modelId="{5C57A14C-37BD-44EA-ADFB-AF9072F268F0}" type="presParOf" srcId="{037D5D67-2D18-46A7-9A17-9381000EA233}" destId="{D21A622D-971C-4BBB-A538-018F46BD7AAB}" srcOrd="0" destOrd="0" presId="urn:microsoft.com/office/officeart/2005/8/layout/list1"/>
    <dgm:cxn modelId="{2F89F98E-429B-44AE-AFD7-725F3CBB0B1E}" type="presParOf" srcId="{037D5D67-2D18-46A7-9A17-9381000EA233}" destId="{3C7110C0-C721-4B71-9FB0-C5853F7F628C}" srcOrd="1" destOrd="0" presId="urn:microsoft.com/office/officeart/2005/8/layout/list1"/>
    <dgm:cxn modelId="{086CEC09-52FD-4AF7-B70B-AFF1871657E1}" type="presParOf" srcId="{D5759B79-7650-4967-A739-96E5E58F8842}" destId="{BD985C31-F104-43BA-A186-51B8814EB622}" srcOrd="17" destOrd="0" presId="urn:microsoft.com/office/officeart/2005/8/layout/list1"/>
    <dgm:cxn modelId="{62F32457-9C62-4B18-8306-0A66161055FA}" type="presParOf" srcId="{D5759B79-7650-4967-A739-96E5E58F8842}" destId="{BF6316D8-7E9D-4933-B1E6-3D04DC64840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F6D9B-0FE3-4425-9AE6-27F727ADF704}">
      <dsp:nvSpPr>
        <dsp:cNvPr id="0" name=""/>
        <dsp:cNvSpPr/>
      </dsp:nvSpPr>
      <dsp:spPr>
        <a:xfrm>
          <a:off x="0" y="264989"/>
          <a:ext cx="8229600"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Was the claims establishment accurate?</a:t>
          </a:r>
        </a:p>
      </dsp:txBody>
      <dsp:txXfrm>
        <a:off x="0" y="264989"/>
        <a:ext cx="8229600" cy="552825"/>
      </dsp:txXfrm>
    </dsp:sp>
    <dsp:sp modelId="{E78E23B2-D96E-42BF-AB0A-CBBBBB23E3D6}">
      <dsp:nvSpPr>
        <dsp:cNvPr id="0" name=""/>
        <dsp:cNvSpPr/>
      </dsp:nvSpPr>
      <dsp:spPr>
        <a:xfrm>
          <a:off x="411480" y="73109"/>
          <a:ext cx="576072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US" sz="1300" kern="1200" dirty="0"/>
            <a:t>Task 1</a:t>
          </a:r>
        </a:p>
      </dsp:txBody>
      <dsp:txXfrm>
        <a:off x="430214" y="91843"/>
        <a:ext cx="5723252" cy="346292"/>
      </dsp:txXfrm>
    </dsp:sp>
    <dsp:sp modelId="{19BAE923-D71D-4DDE-96C4-5FED771EB674}">
      <dsp:nvSpPr>
        <dsp:cNvPr id="0" name=""/>
        <dsp:cNvSpPr/>
      </dsp:nvSpPr>
      <dsp:spPr>
        <a:xfrm>
          <a:off x="0" y="1079894"/>
          <a:ext cx="8229600"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Were all systems accurately updated?</a:t>
          </a:r>
        </a:p>
      </dsp:txBody>
      <dsp:txXfrm>
        <a:off x="0" y="1079894"/>
        <a:ext cx="8229600" cy="552825"/>
      </dsp:txXfrm>
    </dsp:sp>
    <dsp:sp modelId="{E55B8EEE-A7AC-4E3F-97CB-1C011A5F5100}">
      <dsp:nvSpPr>
        <dsp:cNvPr id="0" name=""/>
        <dsp:cNvSpPr/>
      </dsp:nvSpPr>
      <dsp:spPr>
        <a:xfrm>
          <a:off x="411480" y="888014"/>
          <a:ext cx="576072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US" sz="1300" kern="1200" dirty="0"/>
            <a:t>Task 2</a:t>
          </a:r>
        </a:p>
      </dsp:txBody>
      <dsp:txXfrm>
        <a:off x="430214" y="906748"/>
        <a:ext cx="5723252" cy="346292"/>
      </dsp:txXfrm>
    </dsp:sp>
    <dsp:sp modelId="{2DE2D37D-275D-4CC1-A294-28135D8BF0AF}">
      <dsp:nvSpPr>
        <dsp:cNvPr id="0" name=""/>
        <dsp:cNvSpPr/>
      </dsp:nvSpPr>
      <dsp:spPr>
        <a:xfrm>
          <a:off x="0" y="1898124"/>
          <a:ext cx="8229600" cy="737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Did the MSC verify appropriate annotations/date stamps on VA Form and do the systems accurately reflect status/evidence?</a:t>
          </a:r>
        </a:p>
      </dsp:txBody>
      <dsp:txXfrm>
        <a:off x="0" y="1898124"/>
        <a:ext cx="8229600" cy="737100"/>
      </dsp:txXfrm>
    </dsp:sp>
    <dsp:sp modelId="{D33B71F0-BF76-418D-A5CF-9E856EC89679}">
      <dsp:nvSpPr>
        <dsp:cNvPr id="0" name=""/>
        <dsp:cNvSpPr/>
      </dsp:nvSpPr>
      <dsp:spPr>
        <a:xfrm>
          <a:off x="411480" y="1702919"/>
          <a:ext cx="576072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US" sz="1300" kern="1200" dirty="0"/>
            <a:t>Task 3</a:t>
          </a:r>
        </a:p>
      </dsp:txBody>
      <dsp:txXfrm>
        <a:off x="430214" y="1721653"/>
        <a:ext cx="5723252" cy="346292"/>
      </dsp:txXfrm>
    </dsp:sp>
    <dsp:sp modelId="{EA907FAD-C46C-43EF-88E5-73094EE44B5A}">
      <dsp:nvSpPr>
        <dsp:cNvPr id="0" name=""/>
        <dsp:cNvSpPr/>
      </dsp:nvSpPr>
      <dsp:spPr>
        <a:xfrm>
          <a:off x="0" y="2893979"/>
          <a:ext cx="8229600"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Was proper pre-decisional notice provided?</a:t>
          </a:r>
        </a:p>
      </dsp:txBody>
      <dsp:txXfrm>
        <a:off x="0" y="2893979"/>
        <a:ext cx="8229600" cy="552825"/>
      </dsp:txXfrm>
    </dsp:sp>
    <dsp:sp modelId="{A5819117-1133-4769-B3D3-6BD42E78BC74}">
      <dsp:nvSpPr>
        <dsp:cNvPr id="0" name=""/>
        <dsp:cNvSpPr/>
      </dsp:nvSpPr>
      <dsp:spPr>
        <a:xfrm>
          <a:off x="411480" y="2702099"/>
          <a:ext cx="576072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US" sz="1300" kern="1200" dirty="0"/>
            <a:t>Task 4</a:t>
          </a:r>
        </a:p>
      </dsp:txBody>
      <dsp:txXfrm>
        <a:off x="430214" y="2720833"/>
        <a:ext cx="5723252" cy="346292"/>
      </dsp:txXfrm>
    </dsp:sp>
    <dsp:sp modelId="{BF6316D8-7E9D-4933-B1E6-3D04DC64840B}">
      <dsp:nvSpPr>
        <dsp:cNvPr id="0" name=""/>
        <dsp:cNvSpPr/>
      </dsp:nvSpPr>
      <dsp:spPr>
        <a:xfrm>
          <a:off x="0" y="3708885"/>
          <a:ext cx="8229600" cy="5528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Was proper development completed as required by the regulations and or manual?</a:t>
          </a:r>
        </a:p>
      </dsp:txBody>
      <dsp:txXfrm>
        <a:off x="0" y="3708885"/>
        <a:ext cx="8229600" cy="552825"/>
      </dsp:txXfrm>
    </dsp:sp>
    <dsp:sp modelId="{3C7110C0-C721-4B71-9FB0-C5853F7F628C}">
      <dsp:nvSpPr>
        <dsp:cNvPr id="0" name=""/>
        <dsp:cNvSpPr/>
      </dsp:nvSpPr>
      <dsp:spPr>
        <a:xfrm>
          <a:off x="411480" y="3517005"/>
          <a:ext cx="576072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US" sz="1300" kern="1200" dirty="0"/>
            <a:t>Task 5</a:t>
          </a:r>
        </a:p>
      </dsp:txBody>
      <dsp:txXfrm>
        <a:off x="430214" y="3535739"/>
        <a:ext cx="5723252" cy="346292"/>
      </dsp:txXfrm>
    </dsp:sp>
    <dsp:sp modelId="{485D10CA-8CC2-4B36-92F7-FE8DB5BD8660}">
      <dsp:nvSpPr>
        <dsp:cNvPr id="0" name=""/>
        <dsp:cNvSpPr/>
      </dsp:nvSpPr>
      <dsp:spPr>
        <a:xfrm>
          <a:off x="0" y="4539725"/>
          <a:ext cx="8229600" cy="737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70764" rIns="63870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Were all pertinent service treatment records (STRs) obtained/requested or determined to be of record?</a:t>
          </a:r>
        </a:p>
      </dsp:txBody>
      <dsp:txXfrm>
        <a:off x="0" y="4539725"/>
        <a:ext cx="8229600" cy="737100"/>
      </dsp:txXfrm>
    </dsp:sp>
    <dsp:sp modelId="{C6438AE7-93AF-4759-9B57-3E8460577998}">
      <dsp:nvSpPr>
        <dsp:cNvPr id="0" name=""/>
        <dsp:cNvSpPr/>
      </dsp:nvSpPr>
      <dsp:spPr>
        <a:xfrm>
          <a:off x="411480" y="4331910"/>
          <a:ext cx="576072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77850">
            <a:lnSpc>
              <a:spcPct val="90000"/>
            </a:lnSpc>
            <a:spcBef>
              <a:spcPct val="0"/>
            </a:spcBef>
            <a:spcAft>
              <a:spcPct val="35000"/>
            </a:spcAft>
            <a:buNone/>
          </a:pPr>
          <a:r>
            <a:rPr lang="en-US" sz="1300" kern="1200" dirty="0"/>
            <a:t>Task 6 </a:t>
          </a:r>
        </a:p>
      </dsp:txBody>
      <dsp:txXfrm>
        <a:off x="430214" y="4350644"/>
        <a:ext cx="572325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F6D9B-0FE3-4425-9AE6-27F727ADF704}">
      <dsp:nvSpPr>
        <dsp:cNvPr id="0" name=""/>
        <dsp:cNvSpPr/>
      </dsp:nvSpPr>
      <dsp:spPr>
        <a:xfrm>
          <a:off x="0" y="323389"/>
          <a:ext cx="82296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Are all pertinent documents in VBMS and identified in accordance with the manual?</a:t>
          </a:r>
        </a:p>
      </dsp:txBody>
      <dsp:txXfrm>
        <a:off x="0" y="323389"/>
        <a:ext cx="8229600" cy="907200"/>
      </dsp:txXfrm>
    </dsp:sp>
    <dsp:sp modelId="{E78E23B2-D96E-42BF-AB0A-CBBBBB23E3D6}">
      <dsp:nvSpPr>
        <dsp:cNvPr id="0" name=""/>
        <dsp:cNvSpPr/>
      </dsp:nvSpPr>
      <dsp:spPr>
        <a:xfrm>
          <a:off x="411480" y="89399"/>
          <a:ext cx="5760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Task 7</a:t>
          </a:r>
        </a:p>
      </dsp:txBody>
      <dsp:txXfrm>
        <a:off x="434537" y="112456"/>
        <a:ext cx="5714606" cy="426206"/>
      </dsp:txXfrm>
    </dsp:sp>
    <dsp:sp modelId="{19BAE923-D71D-4DDE-96C4-5FED771EB674}">
      <dsp:nvSpPr>
        <dsp:cNvPr id="0" name=""/>
        <dsp:cNvSpPr/>
      </dsp:nvSpPr>
      <dsp:spPr>
        <a:xfrm>
          <a:off x="0" y="1555319"/>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Were all necessary examinations requested?</a:t>
          </a:r>
        </a:p>
      </dsp:txBody>
      <dsp:txXfrm>
        <a:off x="0" y="1555319"/>
        <a:ext cx="8229600" cy="680400"/>
      </dsp:txXfrm>
    </dsp:sp>
    <dsp:sp modelId="{E55B8EEE-A7AC-4E3F-97CB-1C011A5F5100}">
      <dsp:nvSpPr>
        <dsp:cNvPr id="0" name=""/>
        <dsp:cNvSpPr/>
      </dsp:nvSpPr>
      <dsp:spPr>
        <a:xfrm>
          <a:off x="411480" y="1319159"/>
          <a:ext cx="5760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Task 8</a:t>
          </a:r>
        </a:p>
      </dsp:txBody>
      <dsp:txXfrm>
        <a:off x="434537" y="1342216"/>
        <a:ext cx="5714606" cy="426206"/>
      </dsp:txXfrm>
    </dsp:sp>
    <dsp:sp modelId="{2DE2D37D-275D-4CC1-A294-28135D8BF0AF}">
      <dsp:nvSpPr>
        <dsp:cNvPr id="0" name=""/>
        <dsp:cNvSpPr/>
      </dsp:nvSpPr>
      <dsp:spPr>
        <a:xfrm>
          <a:off x="0" y="2562371"/>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Were all necessary medical opinions requested?</a:t>
          </a:r>
        </a:p>
      </dsp:txBody>
      <dsp:txXfrm>
        <a:off x="0" y="2562371"/>
        <a:ext cx="8229600" cy="680400"/>
      </dsp:txXfrm>
    </dsp:sp>
    <dsp:sp modelId="{D33B71F0-BF76-418D-A5CF-9E856EC89679}">
      <dsp:nvSpPr>
        <dsp:cNvPr id="0" name=""/>
        <dsp:cNvSpPr/>
      </dsp:nvSpPr>
      <dsp:spPr>
        <a:xfrm>
          <a:off x="411480" y="2322120"/>
          <a:ext cx="5760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Task 9</a:t>
          </a:r>
        </a:p>
      </dsp:txBody>
      <dsp:txXfrm>
        <a:off x="434537" y="2345177"/>
        <a:ext cx="5714606" cy="426206"/>
      </dsp:txXfrm>
    </dsp:sp>
    <dsp:sp modelId="{EA907FAD-C46C-43EF-88E5-73094EE44B5A}">
      <dsp:nvSpPr>
        <dsp:cNvPr id="0" name=""/>
        <dsp:cNvSpPr/>
      </dsp:nvSpPr>
      <dsp:spPr>
        <a:xfrm>
          <a:off x="0" y="3561240"/>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Were all examinations complete? </a:t>
          </a:r>
        </a:p>
      </dsp:txBody>
      <dsp:txXfrm>
        <a:off x="0" y="3561240"/>
        <a:ext cx="8229600" cy="680400"/>
      </dsp:txXfrm>
    </dsp:sp>
    <dsp:sp modelId="{A5819117-1133-4769-B3D3-6BD42E78BC74}">
      <dsp:nvSpPr>
        <dsp:cNvPr id="0" name=""/>
        <dsp:cNvSpPr/>
      </dsp:nvSpPr>
      <dsp:spPr>
        <a:xfrm>
          <a:off x="411480" y="3325080"/>
          <a:ext cx="5760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Task 10</a:t>
          </a:r>
        </a:p>
      </dsp:txBody>
      <dsp:txXfrm>
        <a:off x="434537" y="3348137"/>
        <a:ext cx="5714606" cy="426206"/>
      </dsp:txXfrm>
    </dsp:sp>
    <dsp:sp modelId="{BF6316D8-7E9D-4933-B1E6-3D04DC64840B}">
      <dsp:nvSpPr>
        <dsp:cNvPr id="0" name=""/>
        <dsp:cNvSpPr/>
      </dsp:nvSpPr>
      <dsp:spPr>
        <a:xfrm>
          <a:off x="0" y="4564200"/>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Was prior medical examination information documented in VBMS? </a:t>
          </a:r>
        </a:p>
      </dsp:txBody>
      <dsp:txXfrm>
        <a:off x="0" y="4564200"/>
        <a:ext cx="8229600" cy="680400"/>
      </dsp:txXfrm>
    </dsp:sp>
    <dsp:sp modelId="{3C7110C0-C721-4B71-9FB0-C5853F7F628C}">
      <dsp:nvSpPr>
        <dsp:cNvPr id="0" name=""/>
        <dsp:cNvSpPr/>
      </dsp:nvSpPr>
      <dsp:spPr>
        <a:xfrm>
          <a:off x="411480" y="4328040"/>
          <a:ext cx="5760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t>Task 11</a:t>
          </a:r>
        </a:p>
      </dsp:txBody>
      <dsp:txXfrm>
        <a:off x="434537" y="4351097"/>
        <a:ext cx="571460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8/31/2020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ED316-A095-4798-BA6F-ADC1D3092531}"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703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1723702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2228974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705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1445266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186329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500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5293586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775804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20033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ED316-A095-4798-BA6F-ADC1D3092531}"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8/31/2020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18123140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pngimg.com/download/38138" TargetMode="External"/><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2"/>
          <a:srcRect/>
          <a:stretch>
            <a:fillRect/>
          </a:stretch>
        </p:blipFill>
        <p:spPr bwMode="auto">
          <a:xfrm>
            <a:off x="3886200" y="838200"/>
            <a:ext cx="1371600" cy="1371600"/>
          </a:xfrm>
          <a:prstGeom prst="rect">
            <a:avLst/>
          </a:prstGeom>
          <a:noFill/>
          <a:ln w="9525">
            <a:noFill/>
            <a:miter lim="800000"/>
            <a:headEnd/>
            <a:tailEnd/>
          </a:ln>
        </p:spPr>
      </p:pic>
      <p:sp>
        <p:nvSpPr>
          <p:cNvPr id="4" name="Subtitle 2">
            <a:extLst>
              <a:ext uri="{FF2B5EF4-FFF2-40B4-BE49-F238E27FC236}">
                <a16:creationId xmlns:a16="http://schemas.microsoft.com/office/drawing/2014/main" id="{DB825F04-7048-4DA3-B097-6C2865410D76}"/>
              </a:ext>
            </a:extLst>
          </p:cNvPr>
          <p:cNvSpPr txBox="1">
            <a:spLocks/>
          </p:cNvSpPr>
          <p:nvPr/>
        </p:nvSpPr>
        <p:spPr>
          <a:xfrm>
            <a:off x="152400" y="4953000"/>
            <a:ext cx="5334000" cy="929472"/>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a:solidFill>
                  <a:schemeClr val="tx1"/>
                </a:solidFill>
                <a:latin typeface="+mj-lt"/>
              </a:rPr>
              <a:t>Briefed b</a:t>
            </a:r>
            <a:r>
              <a:rPr lang="en-US">
                <a:latin typeface="+mj-lt"/>
              </a:rPr>
              <a:t>y</a:t>
            </a:r>
            <a:r>
              <a:rPr lang="en-US" sz="1800">
                <a:solidFill>
                  <a:schemeClr val="tx1"/>
                </a:solidFill>
                <a:latin typeface="+mj-lt"/>
              </a:rPr>
              <a:t>: </a:t>
            </a:r>
            <a:r>
              <a:rPr lang="en-US" dirty="0">
                <a:latin typeface="+mj-lt"/>
              </a:rPr>
              <a:t>Travis Stockton and Jessica Cabales</a:t>
            </a:r>
            <a:endParaRPr lang="en-US" sz="1800" dirty="0">
              <a:solidFill>
                <a:schemeClr val="tx1"/>
              </a:solidFill>
              <a:latin typeface="+mj-lt"/>
            </a:endParaRPr>
          </a:p>
          <a:p>
            <a:r>
              <a:rPr lang="en-US" sz="1800" dirty="0">
                <a:solidFill>
                  <a:schemeClr val="tx1"/>
                </a:solidFill>
                <a:latin typeface="+mj-lt"/>
              </a:rPr>
              <a:t>Date: August 2020</a:t>
            </a:r>
          </a:p>
        </p:txBody>
      </p:sp>
      <p:sp>
        <p:nvSpPr>
          <p:cNvPr id="2" name="TextBox 1">
            <a:extLst>
              <a:ext uri="{FF2B5EF4-FFF2-40B4-BE49-F238E27FC236}">
                <a16:creationId xmlns:a16="http://schemas.microsoft.com/office/drawing/2014/main" id="{B22079C0-2A4E-43FE-9141-8154F8CB697A}"/>
              </a:ext>
            </a:extLst>
          </p:cNvPr>
          <p:cNvSpPr txBox="1"/>
          <p:nvPr/>
        </p:nvSpPr>
        <p:spPr>
          <a:xfrm>
            <a:off x="152400" y="2640479"/>
            <a:ext cx="8839200" cy="1938992"/>
          </a:xfrm>
          <a:prstGeom prst="rect">
            <a:avLst/>
          </a:prstGeom>
          <a:noFill/>
        </p:spPr>
        <p:txBody>
          <a:bodyPr wrap="square" rtlCol="0">
            <a:spAutoFit/>
          </a:bodyPr>
          <a:lstStyle/>
          <a:p>
            <a:pPr algn="ctr"/>
            <a:r>
              <a:rPr lang="en-US" sz="4000" b="1" dirty="0"/>
              <a:t>Quality Review Checklist/Error Trends  Integrated Disability Evaluation System (IDES)</a:t>
            </a:r>
          </a:p>
        </p:txBody>
      </p:sp>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CC9AD630-B2F0-47EE-8BEC-BEEB42A117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17" y="1219200"/>
            <a:ext cx="8973577" cy="4154434"/>
          </a:xfrm>
        </p:spPr>
      </p:pic>
      <p:sp>
        <p:nvSpPr>
          <p:cNvPr id="3" name="Slide Number Placeholder 2">
            <a:extLst>
              <a:ext uri="{FF2B5EF4-FFF2-40B4-BE49-F238E27FC236}">
                <a16:creationId xmlns:a16="http://schemas.microsoft.com/office/drawing/2014/main" id="{50E7B9F1-C352-421D-ACE2-403C8EDB4844}"/>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C373EAE2-04F1-4260-81BF-356569883136}"/>
              </a:ext>
            </a:extLst>
          </p:cNvPr>
          <p:cNvSpPr>
            <a:spLocks noGrp="1"/>
          </p:cNvSpPr>
          <p:nvPr>
            <p:ph type="title"/>
          </p:nvPr>
        </p:nvSpPr>
        <p:spPr/>
        <p:txBody>
          <a:bodyPr>
            <a:normAutofit fontScale="90000"/>
          </a:bodyPr>
          <a:lstStyle/>
          <a:p>
            <a:r>
              <a:rPr lang="en-US" dirty="0"/>
              <a:t>WATRS QR Pull</a:t>
            </a:r>
          </a:p>
        </p:txBody>
      </p:sp>
      <p:sp>
        <p:nvSpPr>
          <p:cNvPr id="10" name="Rectangle 9">
            <a:extLst>
              <a:ext uri="{FF2B5EF4-FFF2-40B4-BE49-F238E27FC236}">
                <a16:creationId xmlns:a16="http://schemas.microsoft.com/office/drawing/2014/main" id="{367FDC86-BC4D-4BFD-A0CE-8E5A1C6E8C8F}"/>
              </a:ext>
            </a:extLst>
          </p:cNvPr>
          <p:cNvSpPr/>
          <p:nvPr/>
        </p:nvSpPr>
        <p:spPr>
          <a:xfrm>
            <a:off x="1905000" y="1450838"/>
            <a:ext cx="1143000" cy="45416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344CCF39-8330-455C-BD5C-662876E16004}"/>
              </a:ext>
            </a:extLst>
          </p:cNvPr>
          <p:cNvPicPr>
            <a:picLocks noChangeAspect="1"/>
          </p:cNvPicPr>
          <p:nvPr/>
        </p:nvPicPr>
        <p:blipFill>
          <a:blip r:embed="rId3"/>
          <a:stretch>
            <a:fillRect/>
          </a:stretch>
        </p:blipFill>
        <p:spPr>
          <a:xfrm>
            <a:off x="1907949" y="3182077"/>
            <a:ext cx="1368651" cy="457240"/>
          </a:xfrm>
          <a:prstGeom prst="rect">
            <a:avLst/>
          </a:prstGeom>
        </p:spPr>
      </p:pic>
      <p:pic>
        <p:nvPicPr>
          <p:cNvPr id="12" name="Picture 11">
            <a:extLst>
              <a:ext uri="{FF2B5EF4-FFF2-40B4-BE49-F238E27FC236}">
                <a16:creationId xmlns:a16="http://schemas.microsoft.com/office/drawing/2014/main" id="{D8F37CF2-064F-46F6-91C6-F43D7BCCD4D6}"/>
              </a:ext>
            </a:extLst>
          </p:cNvPr>
          <p:cNvPicPr>
            <a:picLocks noChangeAspect="1"/>
          </p:cNvPicPr>
          <p:nvPr/>
        </p:nvPicPr>
        <p:blipFill>
          <a:blip r:embed="rId3"/>
          <a:stretch>
            <a:fillRect/>
          </a:stretch>
        </p:blipFill>
        <p:spPr>
          <a:xfrm>
            <a:off x="1905000" y="2314919"/>
            <a:ext cx="1447800" cy="303278"/>
          </a:xfrm>
          <a:prstGeom prst="rect">
            <a:avLst/>
          </a:prstGeom>
        </p:spPr>
      </p:pic>
      <p:pic>
        <p:nvPicPr>
          <p:cNvPr id="13" name="Picture 12">
            <a:extLst>
              <a:ext uri="{FF2B5EF4-FFF2-40B4-BE49-F238E27FC236}">
                <a16:creationId xmlns:a16="http://schemas.microsoft.com/office/drawing/2014/main" id="{DEFF0C1D-2224-4A10-BE6B-1E9587F9E657}"/>
              </a:ext>
            </a:extLst>
          </p:cNvPr>
          <p:cNvPicPr>
            <a:picLocks noChangeAspect="1"/>
          </p:cNvPicPr>
          <p:nvPr/>
        </p:nvPicPr>
        <p:blipFill>
          <a:blip r:embed="rId3"/>
          <a:stretch>
            <a:fillRect/>
          </a:stretch>
        </p:blipFill>
        <p:spPr>
          <a:xfrm>
            <a:off x="7086600" y="2319473"/>
            <a:ext cx="1143000" cy="652328"/>
          </a:xfrm>
          <a:prstGeom prst="rect">
            <a:avLst/>
          </a:prstGeom>
        </p:spPr>
      </p:pic>
    </p:spTree>
    <p:extLst>
      <p:ext uri="{BB962C8B-B14F-4D97-AF65-F5344CB8AC3E}">
        <p14:creationId xmlns:p14="http://schemas.microsoft.com/office/powerpoint/2010/main" val="123702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2344A-793C-4C4A-A508-10CEE7E79C54}"/>
              </a:ext>
            </a:extLst>
          </p:cNvPr>
          <p:cNvSpPr>
            <a:spLocks noGrp="1"/>
          </p:cNvSpPr>
          <p:nvPr>
            <p:ph idx="1"/>
          </p:nvPr>
        </p:nvSpPr>
        <p:spPr>
          <a:xfrm>
            <a:off x="228600" y="762000"/>
            <a:ext cx="8458200" cy="5105400"/>
          </a:xfrm>
        </p:spPr>
        <p:txBody>
          <a:bodyPr>
            <a:normAutofit fontScale="92500" lnSpcReduction="10000"/>
          </a:bodyPr>
          <a:lstStyle/>
          <a:p>
            <a:r>
              <a:rPr lang="en-US" sz="2100" dirty="0"/>
              <a:t>Request for reconsideration must be submitted within 5 business days of the notification of the error </a:t>
            </a:r>
          </a:p>
          <a:p>
            <a:r>
              <a:rPr lang="en-US" sz="2100" dirty="0"/>
              <a:t>You may reach out to the AQRS to talk over the error citation. If the MSC still disagrees with the error(s), they may click on the hyperlink that is provided in the error notification email and select “Initiate Recon”. The recon will be routed to the QRT coach for review. </a:t>
            </a:r>
          </a:p>
          <a:p>
            <a:pPr marL="0" indent="0">
              <a:buNone/>
            </a:pPr>
            <a:endParaRPr lang="en-US" sz="2100" dirty="0"/>
          </a:p>
          <a:p>
            <a:r>
              <a:rPr lang="en-US" sz="2100" dirty="0"/>
              <a:t>Reconsideration merely because the error was misclassified on the STAR Checklist (e.g. B2 vs. C1) when a legitimate BE error exists will not be overturned</a:t>
            </a:r>
          </a:p>
          <a:p>
            <a:pPr marL="0" indent="0">
              <a:buNone/>
            </a:pPr>
            <a:endParaRPr lang="en-US" sz="2100" dirty="0"/>
          </a:p>
          <a:p>
            <a:r>
              <a:rPr lang="en-US" sz="2100" dirty="0"/>
              <a:t>Formal reconsideration requests MUST include:</a:t>
            </a:r>
          </a:p>
          <a:p>
            <a:pPr lvl="2"/>
            <a:r>
              <a:rPr lang="en-US" sz="2100" dirty="0"/>
              <a:t>That you disagree with the error cited</a:t>
            </a:r>
          </a:p>
          <a:p>
            <a:pPr lvl="2"/>
            <a:r>
              <a:rPr lang="en-US" sz="2100" dirty="0"/>
              <a:t>Why you disagree with a brief explanation, and</a:t>
            </a:r>
          </a:p>
          <a:p>
            <a:pPr lvl="2"/>
            <a:r>
              <a:rPr lang="en-US" sz="2100" dirty="0"/>
              <a:t>Supporting statutes, regulations, or other appropriate citations</a:t>
            </a:r>
          </a:p>
          <a:p>
            <a:pPr marL="914400" lvl="2" indent="0">
              <a:buNone/>
            </a:pPr>
            <a:endParaRPr lang="en-US" sz="2100" dirty="0"/>
          </a:p>
          <a:p>
            <a:pPr marL="914400" lvl="2" indent="0">
              <a:buNone/>
            </a:pPr>
            <a:r>
              <a:rPr lang="en-US" sz="2100" dirty="0"/>
              <a:t>Please see M21-4  Chapter 6.5.h</a:t>
            </a:r>
          </a:p>
          <a:p>
            <a:pPr lvl="2"/>
            <a:endParaRPr lang="en-US" sz="1000" dirty="0"/>
          </a:p>
          <a:p>
            <a:endParaRPr lang="en-US" sz="1800" dirty="0"/>
          </a:p>
          <a:p>
            <a:endParaRPr lang="en-US" sz="1800" dirty="0"/>
          </a:p>
          <a:p>
            <a:endParaRPr lang="en-US" dirty="0"/>
          </a:p>
        </p:txBody>
      </p:sp>
      <p:sp>
        <p:nvSpPr>
          <p:cNvPr id="3" name="Slide Number Placeholder 2">
            <a:extLst>
              <a:ext uri="{FF2B5EF4-FFF2-40B4-BE49-F238E27FC236}">
                <a16:creationId xmlns:a16="http://schemas.microsoft.com/office/drawing/2014/main" id="{8B86B8D7-BEAA-4E70-B94D-7C41732A0DA4}"/>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a:extLst>
              <a:ext uri="{FF2B5EF4-FFF2-40B4-BE49-F238E27FC236}">
                <a16:creationId xmlns:a16="http://schemas.microsoft.com/office/drawing/2014/main" id="{41DFEE69-0747-4DD6-B733-642BB1980550}"/>
              </a:ext>
            </a:extLst>
          </p:cNvPr>
          <p:cNvSpPr>
            <a:spLocks noGrp="1"/>
          </p:cNvSpPr>
          <p:nvPr>
            <p:ph type="title"/>
          </p:nvPr>
        </p:nvSpPr>
        <p:spPr/>
        <p:txBody>
          <a:bodyPr>
            <a:normAutofit fontScale="90000"/>
          </a:bodyPr>
          <a:lstStyle/>
          <a:p>
            <a:r>
              <a:rPr lang="en-US" dirty="0"/>
              <a:t>Requests For Reconsideration</a:t>
            </a:r>
          </a:p>
        </p:txBody>
      </p:sp>
    </p:spTree>
    <p:extLst>
      <p:ext uri="{BB962C8B-B14F-4D97-AF65-F5344CB8AC3E}">
        <p14:creationId xmlns:p14="http://schemas.microsoft.com/office/powerpoint/2010/main" val="1954354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ood&#10;&#10;Description automatically generated">
            <a:extLst>
              <a:ext uri="{FF2B5EF4-FFF2-40B4-BE49-F238E27FC236}">
                <a16:creationId xmlns:a16="http://schemas.microsoft.com/office/drawing/2014/main" id="{C7E6C010-510B-441B-8E37-0552D7222F1F}"/>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54691" y="990600"/>
            <a:ext cx="6034617" cy="4525963"/>
          </a:xfrm>
        </p:spPr>
      </p:pic>
      <p:sp>
        <p:nvSpPr>
          <p:cNvPr id="3" name="Slide Number Placeholder 2">
            <a:extLst>
              <a:ext uri="{FF2B5EF4-FFF2-40B4-BE49-F238E27FC236}">
                <a16:creationId xmlns:a16="http://schemas.microsoft.com/office/drawing/2014/main" id="{301C19A5-C040-4EA0-A293-2044EF859EE6}"/>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a:extLst>
              <a:ext uri="{FF2B5EF4-FFF2-40B4-BE49-F238E27FC236}">
                <a16:creationId xmlns:a16="http://schemas.microsoft.com/office/drawing/2014/main" id="{10059862-5CC6-4FE8-94DE-39E1DBF51BCC}"/>
              </a:ext>
            </a:extLst>
          </p:cNvPr>
          <p:cNvSpPr>
            <a:spLocks noGrp="1"/>
          </p:cNvSpPr>
          <p:nvPr>
            <p:ph type="title"/>
          </p:nvPr>
        </p:nvSpPr>
        <p:spPr/>
        <p:txBody>
          <a:bodyPr>
            <a:normAutofit fontScale="90000"/>
          </a:bodyPr>
          <a:lstStyle/>
          <a:p>
            <a:r>
              <a:rPr lang="en-US" dirty="0"/>
              <a:t>Questions</a:t>
            </a:r>
          </a:p>
        </p:txBody>
      </p:sp>
      <p:sp>
        <p:nvSpPr>
          <p:cNvPr id="7" name="TextBox 6">
            <a:extLst>
              <a:ext uri="{FF2B5EF4-FFF2-40B4-BE49-F238E27FC236}">
                <a16:creationId xmlns:a16="http://schemas.microsoft.com/office/drawing/2014/main" id="{258678D0-7A40-4B5E-9268-0D75063B4845}"/>
              </a:ext>
            </a:extLst>
          </p:cNvPr>
          <p:cNvSpPr txBox="1"/>
          <p:nvPr/>
        </p:nvSpPr>
        <p:spPr>
          <a:xfrm>
            <a:off x="1554691" y="5516563"/>
            <a:ext cx="6034617" cy="230832"/>
          </a:xfrm>
          <a:prstGeom prst="rect">
            <a:avLst/>
          </a:prstGeom>
          <a:noFill/>
        </p:spPr>
        <p:txBody>
          <a:bodyPr wrap="square" rtlCol="0">
            <a:spAutoFit/>
          </a:bodyPr>
          <a:lstStyle/>
          <a:p>
            <a:r>
              <a:rPr lang="en-US" sz="900" dirty="0">
                <a:hlinkClick r:id="rId3" tooltip="https://pngimg.com/download/38138"/>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49444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2B3D2-B5C9-40B4-B0B9-9BC0BC5DB08A}"/>
              </a:ext>
            </a:extLst>
          </p:cNvPr>
          <p:cNvSpPr>
            <a:spLocks noGrp="1"/>
          </p:cNvSpPr>
          <p:nvPr>
            <p:ph idx="1"/>
          </p:nvPr>
        </p:nvSpPr>
        <p:spPr/>
        <p:txBody>
          <a:bodyPr/>
          <a:lstStyle/>
          <a:p>
            <a:r>
              <a:rPr lang="en-US" dirty="0"/>
              <a:t>Review errors for FY 20 Quarter 2 and 3</a:t>
            </a:r>
          </a:p>
          <a:p>
            <a:r>
              <a:rPr lang="en-US" dirty="0"/>
              <a:t>Review top MSC errors cited</a:t>
            </a:r>
          </a:p>
          <a:p>
            <a:r>
              <a:rPr lang="en-US" dirty="0"/>
              <a:t>Overview of MSC Quality Review Checklist</a:t>
            </a:r>
          </a:p>
          <a:p>
            <a:r>
              <a:rPr lang="en-US" dirty="0"/>
              <a:t>Identify common IDES MSC Trends</a:t>
            </a:r>
          </a:p>
          <a:p>
            <a:r>
              <a:rPr lang="en-US" dirty="0"/>
              <a:t>Discuss requests for reconsideration</a:t>
            </a:r>
          </a:p>
          <a:p>
            <a:endParaRPr lang="en-US" dirty="0"/>
          </a:p>
        </p:txBody>
      </p:sp>
      <p:sp>
        <p:nvSpPr>
          <p:cNvPr id="3" name="Slide Number Placeholder 2">
            <a:extLst>
              <a:ext uri="{FF2B5EF4-FFF2-40B4-BE49-F238E27FC236}">
                <a16:creationId xmlns:a16="http://schemas.microsoft.com/office/drawing/2014/main" id="{C7FFF4E9-7B3F-47F8-9F0B-5B038595C31C}"/>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a:extLst>
              <a:ext uri="{FF2B5EF4-FFF2-40B4-BE49-F238E27FC236}">
                <a16:creationId xmlns:a16="http://schemas.microsoft.com/office/drawing/2014/main" id="{33D23566-FA87-47C7-9177-F0CD067FAA4A}"/>
              </a:ext>
            </a:extLst>
          </p:cNvPr>
          <p:cNvSpPr>
            <a:spLocks noGrp="1"/>
          </p:cNvSpPr>
          <p:nvPr>
            <p:ph type="title"/>
          </p:nvPr>
        </p:nvSpPr>
        <p:spPr/>
        <p:txBody>
          <a:bodyPr>
            <a:normAutofit fontScale="90000"/>
          </a:bodyPr>
          <a:lstStyle/>
          <a:p>
            <a:r>
              <a:rPr lang="en-US" dirty="0"/>
              <a:t>Objectives</a:t>
            </a:r>
          </a:p>
        </p:txBody>
      </p:sp>
    </p:spTree>
    <p:extLst>
      <p:ext uri="{BB962C8B-B14F-4D97-AF65-F5344CB8AC3E}">
        <p14:creationId xmlns:p14="http://schemas.microsoft.com/office/powerpoint/2010/main" val="195929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3</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IDES MSC Task Based Quality</a:t>
            </a:r>
            <a:endParaRPr lang="en-US" sz="4000" dirty="0"/>
          </a:p>
        </p:txBody>
      </p:sp>
      <p:pic>
        <p:nvPicPr>
          <p:cNvPr id="2" name="Picture 1">
            <a:extLst>
              <a:ext uri="{FF2B5EF4-FFF2-40B4-BE49-F238E27FC236}">
                <a16:creationId xmlns:a16="http://schemas.microsoft.com/office/drawing/2014/main" id="{211FA07D-0C09-4F76-B5CD-E5D7A7FE1BEC}"/>
              </a:ext>
            </a:extLst>
          </p:cNvPr>
          <p:cNvPicPr>
            <a:picLocks noChangeAspect="1"/>
          </p:cNvPicPr>
          <p:nvPr/>
        </p:nvPicPr>
        <p:blipFill>
          <a:blip r:embed="rId2"/>
          <a:stretch>
            <a:fillRect/>
          </a:stretch>
        </p:blipFill>
        <p:spPr>
          <a:xfrm>
            <a:off x="227524" y="1213906"/>
            <a:ext cx="4111570" cy="3551109"/>
          </a:xfrm>
          <a:prstGeom prst="rect">
            <a:avLst/>
          </a:prstGeom>
          <a:ln>
            <a:solidFill>
              <a:schemeClr val="tx1"/>
            </a:solidFill>
          </a:ln>
        </p:spPr>
      </p:pic>
      <p:pic>
        <p:nvPicPr>
          <p:cNvPr id="3" name="Picture 2">
            <a:extLst>
              <a:ext uri="{FF2B5EF4-FFF2-40B4-BE49-F238E27FC236}">
                <a16:creationId xmlns:a16="http://schemas.microsoft.com/office/drawing/2014/main" id="{08EA1A0D-91DF-46E8-B574-309F530D4C09}"/>
              </a:ext>
            </a:extLst>
          </p:cNvPr>
          <p:cNvPicPr>
            <a:picLocks noChangeAspect="1"/>
          </p:cNvPicPr>
          <p:nvPr/>
        </p:nvPicPr>
        <p:blipFill>
          <a:blip r:embed="rId3"/>
          <a:stretch>
            <a:fillRect/>
          </a:stretch>
        </p:blipFill>
        <p:spPr>
          <a:xfrm>
            <a:off x="4585855" y="1213906"/>
            <a:ext cx="4330621" cy="3551109"/>
          </a:xfrm>
          <a:prstGeom prst="rect">
            <a:avLst/>
          </a:prstGeom>
          <a:ln>
            <a:solidFill>
              <a:schemeClr val="tx1"/>
            </a:solidFill>
          </a:ln>
        </p:spPr>
      </p:pic>
    </p:spTree>
    <p:extLst>
      <p:ext uri="{BB962C8B-B14F-4D97-AF65-F5344CB8AC3E}">
        <p14:creationId xmlns:p14="http://schemas.microsoft.com/office/powerpoint/2010/main" val="402218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4</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IDES MSC Claim Based Quality</a:t>
            </a:r>
            <a:endParaRPr lang="en-US" sz="4000" dirty="0"/>
          </a:p>
        </p:txBody>
      </p:sp>
      <p:pic>
        <p:nvPicPr>
          <p:cNvPr id="2" name="Picture 1">
            <a:extLst>
              <a:ext uri="{FF2B5EF4-FFF2-40B4-BE49-F238E27FC236}">
                <a16:creationId xmlns:a16="http://schemas.microsoft.com/office/drawing/2014/main" id="{3BC83737-52BC-4EB1-8947-28171647D06B}"/>
              </a:ext>
            </a:extLst>
          </p:cNvPr>
          <p:cNvPicPr>
            <a:picLocks noChangeAspect="1"/>
          </p:cNvPicPr>
          <p:nvPr/>
        </p:nvPicPr>
        <p:blipFill>
          <a:blip r:embed="rId2"/>
          <a:stretch>
            <a:fillRect/>
          </a:stretch>
        </p:blipFill>
        <p:spPr>
          <a:xfrm>
            <a:off x="0" y="1134283"/>
            <a:ext cx="4483832" cy="3704726"/>
          </a:xfrm>
          <a:prstGeom prst="rect">
            <a:avLst/>
          </a:prstGeom>
          <a:ln>
            <a:solidFill>
              <a:schemeClr val="tx1"/>
            </a:solidFill>
          </a:ln>
        </p:spPr>
      </p:pic>
      <p:pic>
        <p:nvPicPr>
          <p:cNvPr id="3" name="Picture 2">
            <a:extLst>
              <a:ext uri="{FF2B5EF4-FFF2-40B4-BE49-F238E27FC236}">
                <a16:creationId xmlns:a16="http://schemas.microsoft.com/office/drawing/2014/main" id="{6CE38A38-AA81-480A-9118-2DD223395DD1}"/>
              </a:ext>
            </a:extLst>
          </p:cNvPr>
          <p:cNvPicPr>
            <a:picLocks noChangeAspect="1"/>
          </p:cNvPicPr>
          <p:nvPr/>
        </p:nvPicPr>
        <p:blipFill>
          <a:blip r:embed="rId3"/>
          <a:stretch>
            <a:fillRect/>
          </a:stretch>
        </p:blipFill>
        <p:spPr>
          <a:xfrm>
            <a:off x="4571246" y="1143000"/>
            <a:ext cx="4483832" cy="3687292"/>
          </a:xfrm>
          <a:prstGeom prst="rect">
            <a:avLst/>
          </a:prstGeom>
          <a:ln>
            <a:solidFill>
              <a:schemeClr val="tx1"/>
            </a:solidFill>
          </a:ln>
        </p:spPr>
      </p:pic>
    </p:spTree>
    <p:extLst>
      <p:ext uri="{BB962C8B-B14F-4D97-AF65-F5344CB8AC3E}">
        <p14:creationId xmlns:p14="http://schemas.microsoft.com/office/powerpoint/2010/main" val="227774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5</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t>Top IDES MSC Errors Cited </a:t>
            </a:r>
            <a:endParaRPr lang="en-US" sz="3600" dirty="0"/>
          </a:p>
        </p:txBody>
      </p:sp>
      <p:graphicFrame>
        <p:nvGraphicFramePr>
          <p:cNvPr id="4" name="Content Placeholder 5">
            <a:extLst>
              <a:ext uri="{FF2B5EF4-FFF2-40B4-BE49-F238E27FC236}">
                <a16:creationId xmlns:a16="http://schemas.microsoft.com/office/drawing/2014/main" id="{AD6193DC-465E-4E57-82A5-1760C25B7AFA}"/>
              </a:ext>
            </a:extLst>
          </p:cNvPr>
          <p:cNvGraphicFramePr>
            <a:graphicFrameLocks noGrp="1"/>
          </p:cNvGraphicFramePr>
          <p:nvPr>
            <p:ph idx="1"/>
            <p:extLst>
              <p:ext uri="{D42A27DB-BD31-4B8C-83A1-F6EECF244321}">
                <p14:modId xmlns:p14="http://schemas.microsoft.com/office/powerpoint/2010/main" val="3603461238"/>
              </p:ext>
            </p:extLst>
          </p:nvPr>
        </p:nvGraphicFramePr>
        <p:xfrm>
          <a:off x="-304800" y="914400"/>
          <a:ext cx="9601200" cy="41253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148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1A2FC6-D1AC-48D3-8B7D-55AD8FB14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438EE25-1CB0-4324-9F8A-FAA5D693C3D6}"/>
              </a:ext>
            </a:extLst>
          </p:cNvPr>
          <p:cNvSpPr>
            <a:spLocks noGrp="1"/>
          </p:cNvSpPr>
          <p:nvPr>
            <p:ph type="title"/>
          </p:nvPr>
        </p:nvSpPr>
        <p:spPr/>
        <p:txBody>
          <a:bodyPr>
            <a:normAutofit fontScale="90000"/>
          </a:bodyPr>
          <a:lstStyle/>
          <a:p>
            <a:r>
              <a:rPr lang="en-US" dirty="0"/>
              <a:t>MSC Checklist</a:t>
            </a:r>
          </a:p>
        </p:txBody>
      </p:sp>
      <p:graphicFrame>
        <p:nvGraphicFramePr>
          <p:cNvPr id="5" name="Content Placeholder 4">
            <a:extLst>
              <a:ext uri="{FF2B5EF4-FFF2-40B4-BE49-F238E27FC236}">
                <a16:creationId xmlns:a16="http://schemas.microsoft.com/office/drawing/2014/main" id="{4ACE76C1-A565-427F-BF8B-3F565A628D3D}"/>
              </a:ext>
            </a:extLst>
          </p:cNvPr>
          <p:cNvGraphicFramePr>
            <a:graphicFrameLocks noGrp="1"/>
          </p:cNvGraphicFramePr>
          <p:nvPr>
            <p:ph idx="1"/>
          </p:nvPr>
        </p:nvGraphicFramePr>
        <p:xfrm>
          <a:off x="457200" y="7620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310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224D75-E42A-443B-BCBC-311B3D2158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593B6D9E-483C-4F3E-9D5D-B86434E54B02}"/>
              </a:ext>
            </a:extLst>
          </p:cNvPr>
          <p:cNvSpPr>
            <a:spLocks noGrp="1"/>
          </p:cNvSpPr>
          <p:nvPr>
            <p:ph type="title"/>
          </p:nvPr>
        </p:nvSpPr>
        <p:spPr/>
        <p:txBody>
          <a:bodyPr>
            <a:normAutofit fontScale="90000"/>
          </a:bodyPr>
          <a:lstStyle/>
          <a:p>
            <a:r>
              <a:rPr lang="en-US" dirty="0"/>
              <a:t>MSC Checklist (cont’d)</a:t>
            </a:r>
          </a:p>
        </p:txBody>
      </p:sp>
      <p:graphicFrame>
        <p:nvGraphicFramePr>
          <p:cNvPr id="5" name="Content Placeholder 4">
            <a:extLst>
              <a:ext uri="{FF2B5EF4-FFF2-40B4-BE49-F238E27FC236}">
                <a16:creationId xmlns:a16="http://schemas.microsoft.com/office/drawing/2014/main" id="{D3D7533A-179E-444F-8F8B-5A6306982FCE}"/>
              </a:ext>
            </a:extLst>
          </p:cNvPr>
          <p:cNvGraphicFramePr>
            <a:graphicFrameLocks/>
          </p:cNvGraphicFramePr>
          <p:nvPr/>
        </p:nvGraphicFramePr>
        <p:xfrm>
          <a:off x="457200" y="7620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8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8</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4000" dirty="0">
                <a:solidFill>
                  <a:prstClr val="white"/>
                </a:solidFill>
                <a:ea typeface="+mn-ea"/>
                <a:cs typeface="Arial" panose="020B0604020202020204" pitchFamily="34" charset="0"/>
              </a:rPr>
              <a:t>Top IDES MSC Errors Cited</a:t>
            </a:r>
            <a:endParaRPr lang="en-US" sz="4000" dirty="0"/>
          </a:p>
        </p:txBody>
      </p:sp>
      <p:sp>
        <p:nvSpPr>
          <p:cNvPr id="2" name="Rectangle 1">
            <a:extLst>
              <a:ext uri="{FF2B5EF4-FFF2-40B4-BE49-F238E27FC236}">
                <a16:creationId xmlns:a16="http://schemas.microsoft.com/office/drawing/2014/main" id="{C766D6D3-21A1-4489-A33E-69DF7EBE22E8}"/>
              </a:ext>
            </a:extLst>
          </p:cNvPr>
          <p:cNvSpPr/>
          <p:nvPr/>
        </p:nvSpPr>
        <p:spPr>
          <a:xfrm>
            <a:off x="304800" y="781560"/>
            <a:ext cx="8153400" cy="5016758"/>
          </a:xfrm>
          <a:prstGeom prst="rect">
            <a:avLst/>
          </a:prstGeom>
        </p:spPr>
        <p:txBody>
          <a:bodyPr wrap="square">
            <a:spAutoFit/>
          </a:bodyPr>
          <a:lstStyle/>
          <a:p>
            <a:pPr marL="285750" indent="-285750">
              <a:buFont typeface="Arial" panose="020B0604020202020204" pitchFamily="34" charset="0"/>
              <a:buChar char="•"/>
            </a:pPr>
            <a:r>
              <a:rPr lang="en-US" sz="2000" dirty="0"/>
              <a:t>Task 2 – </a:t>
            </a:r>
            <a:r>
              <a:rPr lang="en-US" sz="2000" b="1" dirty="0"/>
              <a:t>Contentions</a:t>
            </a:r>
          </a:p>
          <a:p>
            <a:pPr lvl="1"/>
            <a:r>
              <a:rPr lang="en-US" sz="2000" dirty="0"/>
              <a:t>96 Related Errors cited</a:t>
            </a:r>
          </a:p>
          <a:p>
            <a:pPr marL="285750" indent="-285750">
              <a:buFont typeface="Arial" panose="020B0604020202020204" pitchFamily="34" charset="0"/>
              <a:buChar char="•"/>
            </a:pPr>
            <a:r>
              <a:rPr lang="en-US" sz="2000" dirty="0"/>
              <a:t>Task 2 - </a:t>
            </a:r>
            <a:r>
              <a:rPr lang="en-US" sz="2000" b="1" dirty="0"/>
              <a:t>Service Verification</a:t>
            </a:r>
          </a:p>
          <a:p>
            <a:pPr lvl="1"/>
            <a:r>
              <a:rPr lang="en-US" sz="2000" dirty="0"/>
              <a:t>73 Related Errors cited</a:t>
            </a:r>
          </a:p>
          <a:p>
            <a:pPr marL="285750" indent="-285750">
              <a:buFont typeface="Arial" panose="020B0604020202020204" pitchFamily="34" charset="0"/>
              <a:buChar char="•"/>
            </a:pPr>
            <a:r>
              <a:rPr lang="en-US" sz="2000" dirty="0"/>
              <a:t>Task 2 - </a:t>
            </a:r>
            <a:r>
              <a:rPr lang="en-US" sz="2000" b="1" dirty="0"/>
              <a:t>Corporate and Special Issue Flashes</a:t>
            </a:r>
          </a:p>
          <a:p>
            <a:pPr lvl="1"/>
            <a:r>
              <a:rPr lang="en-US" sz="2000" dirty="0"/>
              <a:t>61 Related Errors cited</a:t>
            </a:r>
          </a:p>
          <a:p>
            <a:pPr marL="285750" indent="-285750">
              <a:buFont typeface="Arial" panose="020B0604020202020204" pitchFamily="34" charset="0"/>
              <a:buChar char="•"/>
            </a:pPr>
            <a:r>
              <a:rPr lang="en-US" sz="2000" dirty="0"/>
              <a:t>Task 7 – </a:t>
            </a:r>
            <a:r>
              <a:rPr lang="en-US" sz="2000" b="1" dirty="0"/>
              <a:t>Application not uploaded into eFolder</a:t>
            </a:r>
          </a:p>
          <a:p>
            <a:pPr lvl="1"/>
            <a:r>
              <a:rPr lang="en-US" sz="2000" dirty="0"/>
              <a:t>52 Related Errors cited</a:t>
            </a:r>
          </a:p>
          <a:p>
            <a:pPr marL="285750" indent="-285750">
              <a:buFont typeface="Arial" panose="020B0604020202020204" pitchFamily="34" charset="0"/>
              <a:buChar char="•"/>
            </a:pPr>
            <a:r>
              <a:rPr lang="en-US" sz="2000" dirty="0"/>
              <a:t>Task 2 - </a:t>
            </a:r>
            <a:r>
              <a:rPr lang="en-US" sz="2000" b="1" dirty="0"/>
              <a:t>Tracked Items</a:t>
            </a:r>
          </a:p>
          <a:p>
            <a:pPr lvl="1"/>
            <a:r>
              <a:rPr lang="en-US" sz="2000" dirty="0"/>
              <a:t>45 Related Errors cited</a:t>
            </a:r>
          </a:p>
          <a:p>
            <a:pPr marL="285750" indent="-285750">
              <a:buFont typeface="Arial" panose="020B0604020202020204" pitchFamily="34" charset="0"/>
              <a:buChar char="•"/>
            </a:pPr>
            <a:r>
              <a:rPr lang="en-US" sz="2000" dirty="0"/>
              <a:t>Task 1 - </a:t>
            </a:r>
            <a:r>
              <a:rPr lang="en-US" sz="2000" b="1" dirty="0"/>
              <a:t>Date of Claim</a:t>
            </a:r>
          </a:p>
          <a:p>
            <a:pPr lvl="1"/>
            <a:r>
              <a:rPr lang="en-US" sz="2000" dirty="0"/>
              <a:t>43 Related Errors cited</a:t>
            </a:r>
          </a:p>
          <a:p>
            <a:pPr lvl="1"/>
            <a:r>
              <a:rPr lang="en-US" sz="2000" dirty="0"/>
              <a:t>12 Additional errors cited for CESTing related issues (claim label, inaccurate date stamp, missing date stamps)</a:t>
            </a:r>
          </a:p>
          <a:p>
            <a:pPr marL="285750" indent="-285750">
              <a:buFont typeface="Arial" panose="020B0604020202020204" pitchFamily="34" charset="0"/>
              <a:buChar char="•"/>
            </a:pPr>
            <a:r>
              <a:rPr lang="en-US" sz="2000" dirty="0"/>
              <a:t>Task 9 - </a:t>
            </a:r>
            <a:r>
              <a:rPr lang="en-US" sz="2000" b="1" dirty="0"/>
              <a:t>Medical Opinions</a:t>
            </a:r>
          </a:p>
          <a:p>
            <a:pPr lvl="1"/>
            <a:r>
              <a:rPr lang="en-US" sz="2000" dirty="0"/>
              <a:t>33 Related Errors cited</a:t>
            </a:r>
          </a:p>
        </p:txBody>
      </p:sp>
    </p:spTree>
    <p:extLst>
      <p:ext uri="{BB962C8B-B14F-4D97-AF65-F5344CB8AC3E}">
        <p14:creationId xmlns:p14="http://schemas.microsoft.com/office/powerpoint/2010/main" val="195697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F7EA0F-F264-4DBA-8450-109ED0C85B89}" type="slidenum">
              <a:rPr lang="en-US" smtClean="0"/>
              <a:t>9</a:t>
            </a:fld>
            <a:endParaRPr lang="en-US" dirty="0"/>
          </a:p>
        </p:txBody>
      </p:sp>
      <p:sp>
        <p:nvSpPr>
          <p:cNvPr id="7" name="Title 1"/>
          <p:cNvSpPr txBox="1">
            <a:spLocks/>
          </p:cNvSpPr>
          <p:nvPr/>
        </p:nvSpPr>
        <p:spPr>
          <a:xfrm>
            <a:off x="0" y="-152400"/>
            <a:ext cx="9144000" cy="9339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baseline="0">
                <a:solidFill>
                  <a:schemeClr val="bg1"/>
                </a:solidFill>
                <a:latin typeface="+mj-lt"/>
                <a:ea typeface="+mj-ea"/>
                <a:cs typeface="+mj-cs"/>
              </a:defRPr>
            </a:lvl1pPr>
          </a:lstStyle>
          <a:p>
            <a:pPr defTabSz="914400">
              <a:spcBef>
                <a:spcPts val="0"/>
              </a:spcBef>
            </a:pPr>
            <a:r>
              <a:rPr lang="en-US" sz="3400" dirty="0">
                <a:solidFill>
                  <a:prstClr val="white"/>
                </a:solidFill>
                <a:ea typeface="+mn-ea"/>
                <a:cs typeface="Arial" panose="020B0604020202020204" pitchFamily="34" charset="0"/>
              </a:rPr>
              <a:t>Common IDES MSC Trends Found</a:t>
            </a:r>
            <a:endParaRPr lang="en-US" sz="3400" dirty="0"/>
          </a:p>
        </p:txBody>
      </p:sp>
      <p:sp>
        <p:nvSpPr>
          <p:cNvPr id="2" name="Rectangle 1">
            <a:extLst>
              <a:ext uri="{FF2B5EF4-FFF2-40B4-BE49-F238E27FC236}">
                <a16:creationId xmlns:a16="http://schemas.microsoft.com/office/drawing/2014/main" id="{B3CDF0BE-DD0D-48E8-9BEB-D4927FE9B625}"/>
              </a:ext>
            </a:extLst>
          </p:cNvPr>
          <p:cNvSpPr/>
          <p:nvPr/>
        </p:nvSpPr>
        <p:spPr>
          <a:xfrm>
            <a:off x="304800" y="781560"/>
            <a:ext cx="8574315" cy="4708981"/>
          </a:xfrm>
          <a:prstGeom prst="rect">
            <a:avLst/>
          </a:prstGeom>
        </p:spPr>
        <p:txBody>
          <a:bodyPr wrap="square">
            <a:spAutoFit/>
          </a:bodyPr>
          <a:lstStyle/>
          <a:p>
            <a:r>
              <a:rPr lang="en-US" sz="2000" dirty="0"/>
              <a:t>System Compliance (Task 2) Trends</a:t>
            </a:r>
          </a:p>
          <a:p>
            <a:pPr marL="742950" lvl="1" indent="-285750">
              <a:buFont typeface="Arial" panose="020B0604020202020204" pitchFamily="34" charset="0"/>
              <a:buChar char="•"/>
            </a:pPr>
            <a:r>
              <a:rPr lang="en-US" sz="2000" dirty="0"/>
              <a:t>Missing or incorrect contentions listed in VBMS</a:t>
            </a:r>
          </a:p>
          <a:p>
            <a:pPr marL="742950" lvl="1" indent="-285750">
              <a:buFont typeface="Arial" panose="020B0604020202020204" pitchFamily="34" charset="0"/>
              <a:buChar char="•"/>
            </a:pPr>
            <a:r>
              <a:rPr lang="en-US" sz="2000" dirty="0"/>
              <a:t>Previously denied claimed contentions listed without proper claim document</a:t>
            </a:r>
          </a:p>
          <a:p>
            <a:pPr marL="742950" lvl="1" indent="-285750">
              <a:buFont typeface="Arial" panose="020B0604020202020204" pitchFamily="34" charset="0"/>
              <a:buChar char="•"/>
            </a:pPr>
            <a:r>
              <a:rPr lang="en-US" sz="2000" dirty="0"/>
              <a:t>Dependents not listed as contentions</a:t>
            </a:r>
          </a:p>
          <a:p>
            <a:pPr marL="742950" lvl="1" indent="-285750">
              <a:buFont typeface="Arial" panose="020B0604020202020204" pitchFamily="34" charset="0"/>
              <a:buChar char="•"/>
            </a:pPr>
            <a:r>
              <a:rPr lang="en-US" sz="2000" dirty="0"/>
              <a:t>Service periods left unverified or not entered</a:t>
            </a:r>
          </a:p>
          <a:p>
            <a:pPr marL="742950" lvl="1" indent="-285750">
              <a:buFont typeface="Arial" panose="020B0604020202020204" pitchFamily="34" charset="0"/>
              <a:buChar char="•"/>
            </a:pPr>
            <a:r>
              <a:rPr lang="en-US" sz="2000" dirty="0"/>
              <a:t>Listing ADT periods as active service</a:t>
            </a:r>
          </a:p>
          <a:p>
            <a:pPr marL="742950" lvl="1" indent="-285750">
              <a:buFont typeface="Arial" panose="020B0604020202020204" pitchFamily="34" charset="0"/>
              <a:buChar char="•"/>
            </a:pPr>
            <a:r>
              <a:rPr lang="en-US" sz="2000" dirty="0"/>
              <a:t>Missing special issue indicators (ie: TBI and MST flash)</a:t>
            </a:r>
          </a:p>
          <a:p>
            <a:pPr marL="742950" lvl="1" indent="-285750">
              <a:buFont typeface="Arial" panose="020B0604020202020204" pitchFamily="34" charset="0"/>
              <a:buChar char="•"/>
            </a:pPr>
            <a:r>
              <a:rPr lang="en-US" sz="2000" dirty="0"/>
              <a:t>Incorrect use/updating of tracked items</a:t>
            </a:r>
          </a:p>
          <a:p>
            <a:r>
              <a:rPr lang="en-US" sz="2000" dirty="0"/>
              <a:t>CESTing Error Trends</a:t>
            </a:r>
          </a:p>
          <a:p>
            <a:pPr marL="742950" lvl="1" indent="-285750">
              <a:buFont typeface="Arial" panose="020B0604020202020204" pitchFamily="34" charset="0"/>
              <a:buChar char="•"/>
            </a:pPr>
            <a:r>
              <a:rPr lang="en-US" sz="2000" dirty="0"/>
              <a:t>Incorrect date of claim used</a:t>
            </a:r>
          </a:p>
          <a:p>
            <a:pPr marL="742950" lvl="1" indent="-285750">
              <a:buFont typeface="Arial" panose="020B0604020202020204" pitchFamily="34" charset="0"/>
              <a:buChar char="•"/>
            </a:pPr>
            <a:r>
              <a:rPr lang="en-US" sz="2000" dirty="0"/>
              <a:t>Claims forms not uploaded to file (ie: 21-0819, 21-526ez, 21-686c)</a:t>
            </a:r>
          </a:p>
          <a:p>
            <a:r>
              <a:rPr lang="en-US" sz="2000" dirty="0"/>
              <a:t>Exam Error Trends</a:t>
            </a:r>
          </a:p>
          <a:p>
            <a:pPr marL="742950" lvl="1" indent="-285750">
              <a:buFont typeface="Arial" panose="020B0604020202020204" pitchFamily="34" charset="0"/>
              <a:buChar char="•"/>
            </a:pPr>
            <a:r>
              <a:rPr lang="en-US" sz="2000" dirty="0"/>
              <a:t>Missing direct medical opinion for non-active duty claims</a:t>
            </a:r>
          </a:p>
          <a:p>
            <a:pPr marL="742950" lvl="1" indent="-285750">
              <a:buFont typeface="Arial" panose="020B0604020202020204" pitchFamily="34" charset="0"/>
              <a:buChar char="•"/>
            </a:pPr>
            <a:r>
              <a:rPr lang="en-US" sz="2000" dirty="0"/>
              <a:t>Missing aggravation opinion for conditions identified on entrance exam</a:t>
            </a:r>
          </a:p>
        </p:txBody>
      </p:sp>
    </p:spTree>
    <p:extLst>
      <p:ext uri="{BB962C8B-B14F-4D97-AF65-F5344CB8AC3E}">
        <p14:creationId xmlns:p14="http://schemas.microsoft.com/office/powerpoint/2010/main" val="1104554724"/>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A0006F7AD5D746B298D891BD9B5B40" ma:contentTypeVersion="13" ma:contentTypeDescription="Create a new document." ma:contentTypeScope="" ma:versionID="06b522b2ac0aa0bb0e35a69986383f68">
  <xsd:schema xmlns:xsd="http://www.w3.org/2001/XMLSchema" xmlns:xs="http://www.w3.org/2001/XMLSchema" xmlns:p="http://schemas.microsoft.com/office/2006/metadata/properties" xmlns:ns1="http://schemas.microsoft.com/sharepoint/v3" targetNamespace="http://schemas.microsoft.com/office/2006/metadata/properties" ma:root="true" ma:fieldsID="6fbe7bbc6bf1e0fa5aacedfea28f661d"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8" nillable="true" ma:displayName="Exempt from Policy" ma:hidden="true" ma:internalName="_dlc_Exempt" ma:readOnly="true">
      <xsd:simpleType>
        <xsd:restriction base="dms:Unknown"/>
      </xsd:simpleType>
    </xsd:element>
    <xsd:element name="_dlc_ExpireDateSaved" ma:index="9" nillable="true" ma:displayName="Original Expiration Date" ma:hidden="true" ma:internalName="_dlc_ExpireDateSaved" ma:readOnly="true">
      <xsd:simpleType>
        <xsd:restriction base="dms:DateTime"/>
      </xsd:simpleType>
    </xsd:element>
    <xsd:element name="_dlc_ExpireDate" ma:index="10"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ExpireDate xmlns="http://schemas.microsoft.com/sharepoint/v3">2020-09-04T21:03:37+00:00</_dlc_ExpireDate>
  </documentManagement>
</p:properties>
</file>

<file path=customXml/item3.xml><?xml version="1.0" encoding="utf-8"?>
<?mso-contentType ?>
<p:Policy xmlns:p="office.server.policy" id="" local="true">
  <p:Name>Document</p:Name>
  <p:Description/>
  <p:Statement/>
  <p:PolicyItems>
    <p:PolicyItem featureId="Microsoft.Office.RecordsManagement.PolicyFeatures.Expiration" staticId="0x010100BFA0006F7AD5D746B298D891BD9B5B40|-1554823660" UniqueId="7a4315aa-4077-476d-a052-de9e0e27754d">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7</number>
                  <property>Created</property>
                  <propertyId>8c06beca-0777-48f7-91c7-6da68bc07b69</propertyId>
                  <period>days</period>
                </formula>
                <action type="action" id="Microsoft.Office.RecordsManagement.PolicyFeatures.Expiration.Action.MoveToRecycleBin"/>
              </data>
            </stages>
          </Schedule>
        </Schedules>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9B57D8-0D21-43E5-9967-E1E40264D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93FA49-FC48-493C-94A2-B5BE0B839CF0}">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DE0FDA-D150-4A83-B133-14ABB598D6BB}">
  <ds:schemaRefs>
    <ds:schemaRef ds:uri="office.server.policy"/>
  </ds:schemaRefs>
</ds:datastoreItem>
</file>

<file path=customXml/itemProps4.xml><?xml version="1.0" encoding="utf-8"?>
<ds:datastoreItem xmlns:ds="http://schemas.openxmlformats.org/officeDocument/2006/customXml" ds:itemID="{CD41FB5B-AAB7-43F8-BCFB-F0AC22CB14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10678</TotalTime>
  <Words>587</Words>
  <Application>Microsoft Office PowerPoint</Application>
  <PresentationFormat>On-screen Show (4:3)</PresentationFormat>
  <Paragraphs>97</Paragraphs>
  <Slides>12</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Myriad Pro</vt:lpstr>
      <vt:lpstr>10_Office Theme</vt:lpstr>
      <vt:lpstr>1_Custom Design</vt:lpstr>
      <vt:lpstr>Custom Design</vt:lpstr>
      <vt:lpstr>11_Office Theme</vt:lpstr>
      <vt:lpstr>PowerPoint Presentation</vt:lpstr>
      <vt:lpstr>Objectives</vt:lpstr>
      <vt:lpstr>PowerPoint Presentation</vt:lpstr>
      <vt:lpstr>PowerPoint Presentation</vt:lpstr>
      <vt:lpstr>PowerPoint Presentation</vt:lpstr>
      <vt:lpstr>MSC Checklist</vt:lpstr>
      <vt:lpstr>MSC Checklist (cont’d)</vt:lpstr>
      <vt:lpstr>PowerPoint Presentation</vt:lpstr>
      <vt:lpstr>PowerPoint Presentation</vt:lpstr>
      <vt:lpstr>WATRS QR Pull</vt:lpstr>
      <vt:lpstr>Requests For Reconsideration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Review Checklist - IDES PowerPoint Presentation</dc:title>
  <dc:creator>Department of Veterans Affairs, Veterans Benefits Administration, Compensation Service, STAFF</dc:creator>
  <cp:lastModifiedBy>Kathy Poole</cp:lastModifiedBy>
  <cp:revision>139</cp:revision>
  <cp:lastPrinted>2018-01-09T18:11:21Z</cp:lastPrinted>
  <dcterms:created xsi:type="dcterms:W3CDTF">2017-12-21T16:13:31Z</dcterms:created>
  <dcterms:modified xsi:type="dcterms:W3CDTF">2020-08-31T15:27:51Z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0x010100BFA0006F7AD5D746B298D891BD9B5B40</vt:lpwstr>
  </property>
  <property fmtid="{D5CDD505-2E9C-101B-9397-08002B2CF9AE}" pid="3" name="_dlc_policyId">
    <vt:lpwstr>0x010100BFA0006F7AD5D746B298D891BD9B5B40|-1554823660</vt:lpwstr>
  </property>
  <property fmtid="{D5CDD505-2E9C-101B-9397-08002B2CF9AE}" pid="4" name="ItemRetentionFormula">
    <vt:lpwstr>&lt;formula id="Microsoft.Office.RecordsManagement.PolicyFeatures.Expiration.Formula.BuiltIn"&gt;&lt;number&gt;7&lt;/number&gt;&lt;property&gt;Created&lt;/property&gt;&lt;propertyId&gt;8c06beca-0777-48f7-91c7-6da68bc07b69&lt;/propertyId&gt;&lt;period&gt;days&lt;/period&gt;&lt;/formula&gt;</vt:lpwstr>
  </property>
  <property fmtid="{D5CDD505-2E9C-101B-9397-08002B2CF9AE}" pid="5" name="Language">
    <vt:lpwstr>en</vt:lpwstr>
  </property>
  <property fmtid="{D5CDD505-2E9C-101B-9397-08002B2CF9AE}" pid="6" name="Type">
    <vt:lpwstr>Presentation</vt:lpwstr>
  </property>
</Properties>
</file>