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  <p:sldMasterId id="2147483683" r:id="rId6"/>
    <p:sldMasterId id="2147483670" r:id="rId7"/>
  </p:sldMasterIdLst>
  <p:notesMasterIdLst>
    <p:notesMasterId r:id="rId10"/>
  </p:notesMasterIdLst>
  <p:sldIdLst>
    <p:sldId id="285" r:id="rId8"/>
    <p:sldId id="28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B3E175"/>
    <a:srgbClr val="66CCFF"/>
    <a:srgbClr val="3BA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3792" autoAdjust="0"/>
  </p:normalViewPr>
  <p:slideViewPr>
    <p:cSldViewPr>
      <p:cViewPr varScale="1">
        <p:scale>
          <a:sx n="103" d="100"/>
          <a:sy n="103" d="100"/>
        </p:scale>
        <p:origin x="106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3552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BF6123-5584-4859-9232-7C64D48C60BC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3C7BD-EE4B-42E2-A75C-958D06C60C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064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5376954"/>
            <a:ext cx="9144000" cy="148113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2921339" y="4803733"/>
            <a:ext cx="5775325" cy="45053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</a:rPr>
              <a:t>August 30, 2017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1285686" y="1694038"/>
            <a:ext cx="6572628" cy="1558035"/>
            <a:chOff x="966536" y="1694131"/>
            <a:chExt cx="6572628" cy="1558035"/>
          </a:xfrm>
        </p:grpSpPr>
        <p:sp>
          <p:nvSpPr>
            <p:cNvPr id="13" name="Title 1"/>
            <p:cNvSpPr txBox="1">
              <a:spLocks/>
            </p:cNvSpPr>
            <p:nvPr/>
          </p:nvSpPr>
          <p:spPr>
            <a:xfrm>
              <a:off x="966536" y="1763943"/>
              <a:ext cx="2133600" cy="1488223"/>
            </a:xfrm>
            <a:prstGeom prst="rect">
              <a:avLst/>
            </a:prstGeom>
            <a:ln>
              <a:solidFill>
                <a:schemeClr val="bg1"/>
              </a:solidFill>
            </a:ln>
            <a:effectLst/>
          </p:spPr>
          <p:txBody>
            <a:bodyPr vert="horz" lIns="0" tIns="0" rIns="0" bIns="0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11500" b="1" spc="-100" dirty="0">
                  <a:solidFill>
                    <a:srgbClr val="003F72">
                      <a:lumMod val="50000"/>
                    </a:srgbClr>
                  </a:solidFill>
                  <a:latin typeface="Myriad Pro"/>
                  <a:cs typeface="Arial" panose="020B0604020202020204" pitchFamily="34" charset="0"/>
                </a:rPr>
                <a:t>VA</a:t>
              </a:r>
            </a:p>
          </p:txBody>
        </p:sp>
        <p:sp>
          <p:nvSpPr>
            <p:cNvPr id="14" name="Title 1"/>
            <p:cNvSpPr txBox="1">
              <a:spLocks/>
            </p:cNvSpPr>
            <p:nvPr/>
          </p:nvSpPr>
          <p:spPr>
            <a:xfrm>
              <a:off x="3316705" y="1750278"/>
              <a:ext cx="4222459" cy="1307009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txBody>
            <a:bodyPr vert="horz" lIns="0" tIns="0" rIns="0" bIns="0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54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Key Leaders </a:t>
              </a:r>
              <a:br>
                <a:rPr lang="en-US" sz="54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54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Meeting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flipH="1">
              <a:off x="3172326" y="1694131"/>
              <a:ext cx="12032" cy="1280160"/>
            </a:xfrm>
            <a:prstGeom prst="line">
              <a:avLst/>
            </a:prstGeom>
            <a:ln w="222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 descr="C:\Users\vacoGrovem\AppData\Local\Microsoft\Windows\Temporary Internet Files\Content.Outlook\83QVOJUE\CHOOSE-VA-rev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664" y="5644912"/>
            <a:ext cx="3048000" cy="820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4147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68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35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7448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5969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192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2410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6837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4264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5303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85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 dirty="0"/>
              <a:t>Agenda</a:t>
            </a:r>
            <a:endParaRPr lang="en-US" sz="3600" u="sng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331373" y="1659466"/>
            <a:ext cx="8481253" cy="369332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 rtlCol="0">
            <a:spAutoFit/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647693" y="2749897"/>
            <a:ext cx="7892223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marL="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000" b="1" dirty="0">
                <a:solidFill>
                  <a:srgbClr val="000000"/>
                </a:solidFill>
              </a:rPr>
              <a:t>Good News Story</a:t>
            </a:r>
          </a:p>
          <a:p>
            <a:pPr marL="0" lvl="1">
              <a:spcBef>
                <a:spcPts val="1200"/>
              </a:spcBef>
            </a:pPr>
            <a:endParaRPr lang="en-US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1105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5289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7507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9070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2760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9981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0337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0396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7604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9725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860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 dirty="0"/>
              <a:t>Click to edit Slide Maser Style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38152962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5656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9989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343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51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937831" y="64002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790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 dirty="0"/>
              <a:t>Click to edit Slide Maser Style</a:t>
            </a:r>
            <a:endParaRPr lang="en-US" sz="3600" u="sng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2971800" y="63362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FOR VA 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3728874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 dirty="0"/>
              <a:t>Click to edit Slide Maser Style</a:t>
            </a:r>
            <a:endParaRPr lang="en-US" sz="3600" u="sng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2971800" y="63362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FOR VA INTERAL USE ONLY</a:t>
            </a:r>
          </a:p>
        </p:txBody>
      </p:sp>
    </p:spTree>
    <p:extLst>
      <p:ext uri="{BB962C8B-B14F-4D97-AF65-F5344CB8AC3E}">
        <p14:creationId xmlns:p14="http://schemas.microsoft.com/office/powerpoint/2010/main" val="1757561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141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142" y="27305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2971800" y="63362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FOR VA INTERAL USE ONLY</a:t>
            </a:r>
          </a:p>
        </p:txBody>
      </p:sp>
    </p:spTree>
    <p:extLst>
      <p:ext uri="{BB962C8B-B14F-4D97-AF65-F5344CB8AC3E}">
        <p14:creationId xmlns:p14="http://schemas.microsoft.com/office/powerpoint/2010/main" val="476056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2971800" y="63362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FOR VA INTERAL USE ONLY</a:t>
            </a:r>
          </a:p>
        </p:txBody>
      </p:sp>
    </p:spTree>
    <p:extLst>
      <p:ext uri="{BB962C8B-B14F-4D97-AF65-F5344CB8AC3E}">
        <p14:creationId xmlns:p14="http://schemas.microsoft.com/office/powerpoint/2010/main" val="1760697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2971800" y="63246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FOR VA INTERAL USE ONLY</a:t>
            </a:r>
          </a:p>
        </p:txBody>
      </p:sp>
    </p:spTree>
    <p:extLst>
      <p:ext uri="{BB962C8B-B14F-4D97-AF65-F5344CB8AC3E}">
        <p14:creationId xmlns:p14="http://schemas.microsoft.com/office/powerpoint/2010/main" val="271114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9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140680"/>
            <a:ext cx="9144000" cy="73183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400232"/>
            <a:ext cx="3846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050" name="Picture 2" descr="C:\Users\vacoGrovem\AppData\Local\Microsoft\Windows\Temporary Internet Files\Content.Outlook\83QVOJUE\CHOOSE-VA-rev.png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72200"/>
            <a:ext cx="2037558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PPSeal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909" y="6184206"/>
            <a:ext cx="2563091" cy="641708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2971800" y="63362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FOR VA 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2343439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82" r:id="rId10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ED316-A095-4798-BA6F-ADC1D3092531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711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F1162-3151-427E-8584-F036A8B338EE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31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hyperlink" Target="https://openclipart.org/detail/286088/important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hyperlink" Target="https://creativecommons.org/licenses/by-nd/3.0/" TargetMode="External"/><Relationship Id="rId4" Type="http://schemas.openxmlformats.org/officeDocument/2006/relationships/hyperlink" Target="http://freshideen.com/trends/gedachtnis-trainieren.html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VAVBAPRO/RO/DES%20%3cDES.VBAPRO@va.gov%3e" TargetMode="External"/><Relationship Id="rId3" Type="http://schemas.openxmlformats.org/officeDocument/2006/relationships/hyperlink" Target="mailto:Predischarge.VBACO@va.gov" TargetMode="External"/><Relationship Id="rId7" Type="http://schemas.openxmlformats.org/officeDocument/2006/relationships/hyperlink" Target="mailto:VAVBAPRO/RO/DRAS%20%3cDRAS.VAVBAPRO.RO.DRAS@va.gov%3e" TargetMode="External"/><Relationship Id="rId2" Type="http://schemas.openxmlformats.org/officeDocument/2006/relationships/hyperlink" Target="mailto:VAVBAWAS/CO/IDES%20%3cIDES.VBACO@VA.GOV%3e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VAVBASEA/RO/DES%20%3cDES.VBASEA@va.gov%3e" TargetMode="External"/><Relationship Id="rId5" Type="http://schemas.openxmlformats.org/officeDocument/2006/relationships/hyperlink" Target="mailto:VAVBASEA/RO/DRAS%20%3cDRAS.VBASEA@va.gov%3e" TargetMode="External"/><Relationship Id="rId4" Type="http://schemas.openxmlformats.org/officeDocument/2006/relationships/hyperlink" Target="mailto:ContractExam.VBAVACO@va.gov" TargetMode="External"/><Relationship Id="rId9" Type="http://schemas.openxmlformats.org/officeDocument/2006/relationships/hyperlink" Target="mailto:desaf.vbapro@va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23973" y="-28254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r>
              <a:rPr lang="en-US" sz="4400" dirty="0">
                <a:solidFill>
                  <a:prstClr val="white"/>
                </a:solidFill>
              </a:rPr>
              <a:t>2020 MSC VIRTUAL TRAINING TMS ID  </a:t>
            </a:r>
          </a:p>
        </p:txBody>
      </p:sp>
      <p:pic>
        <p:nvPicPr>
          <p:cNvPr id="6" name="Picture 4" descr="dva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8382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CC8C0B4A-4DBA-43DA-8B6F-3C2BFCCDA1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81001" y="1988876"/>
            <a:ext cx="2209799" cy="273552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423B27B-6AAA-4F24-B5D2-F71CB107A085}"/>
              </a:ext>
            </a:extLst>
          </p:cNvPr>
          <p:cNvSpPr txBox="1"/>
          <p:nvPr/>
        </p:nvSpPr>
        <p:spPr>
          <a:xfrm>
            <a:off x="1143000" y="6949504"/>
            <a:ext cx="130482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4" tooltip="http://freshideen.com/trends/gedachtnis-trainieren.html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5" tooltip="https://creativecommons.org/licenses/by-nd/3.0/"/>
              </a:rPr>
              <a:t>CC BY-ND</a:t>
            </a:r>
            <a:endParaRPr lang="en-US" sz="900"/>
          </a:p>
        </p:txBody>
      </p:sp>
      <p:pic>
        <p:nvPicPr>
          <p:cNvPr id="15" name="Picture 14" descr="A close up of a card&#10;&#10;Description automatically generated">
            <a:extLst>
              <a:ext uri="{FF2B5EF4-FFF2-40B4-BE49-F238E27FC236}">
                <a16:creationId xmlns:a16="http://schemas.microsoft.com/office/drawing/2014/main" id="{D4EAA931-ED2D-489E-BB06-62F1A826C9D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6400800" y="1988876"/>
            <a:ext cx="2285999" cy="2278323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BD6DCB2E-1BE8-4DC6-9C80-336BD80459E7}"/>
              </a:ext>
            </a:extLst>
          </p:cNvPr>
          <p:cNvSpPr/>
          <p:nvPr/>
        </p:nvSpPr>
        <p:spPr>
          <a:xfrm>
            <a:off x="2971801" y="2842677"/>
            <a:ext cx="33527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/>
              <a:t>VA 4558107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AFC980C-89F4-4290-819D-E1771771FB8E}"/>
              </a:ext>
            </a:extLst>
          </p:cNvPr>
          <p:cNvSpPr/>
          <p:nvPr/>
        </p:nvSpPr>
        <p:spPr>
          <a:xfrm>
            <a:off x="89095" y="5246470"/>
            <a:ext cx="86105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Note: A Calendar Blast will be sent when the TMS # is active and recording becomes available.</a:t>
            </a:r>
          </a:p>
        </p:txBody>
      </p:sp>
    </p:spTree>
    <p:extLst>
      <p:ext uri="{BB962C8B-B14F-4D97-AF65-F5344CB8AC3E}">
        <p14:creationId xmlns:p14="http://schemas.microsoft.com/office/powerpoint/2010/main" val="4080056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IDES &amp; BDD Program Contact Information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DB825F04-7048-4DA3-B097-6C2865410D76}"/>
              </a:ext>
            </a:extLst>
          </p:cNvPr>
          <p:cNvSpPr txBox="1">
            <a:spLocks/>
          </p:cNvSpPr>
          <p:nvPr/>
        </p:nvSpPr>
        <p:spPr>
          <a:xfrm>
            <a:off x="152400" y="4953000"/>
            <a:ext cx="7467600" cy="9294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6A3A6C01-69E1-4B2F-A02A-11F4FF0B7283}"/>
              </a:ext>
            </a:extLst>
          </p:cNvPr>
          <p:cNvGraphicFramePr>
            <a:graphicFrameLocks noGrp="1"/>
          </p:cNvGraphicFramePr>
          <p:nvPr/>
        </p:nvGraphicFramePr>
        <p:xfrm>
          <a:off x="381000" y="860217"/>
          <a:ext cx="8343900" cy="5248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7125">
                  <a:extLst>
                    <a:ext uri="{9D8B030D-6E8A-4147-A177-3AD203B41FA5}">
                      <a16:colId xmlns:a16="http://schemas.microsoft.com/office/drawing/2014/main" val="1066277429"/>
                    </a:ext>
                  </a:extLst>
                </a:gridCol>
                <a:gridCol w="4286775">
                  <a:extLst>
                    <a:ext uri="{9D8B030D-6E8A-4147-A177-3AD203B41FA5}">
                      <a16:colId xmlns:a16="http://schemas.microsoft.com/office/drawing/2014/main" val="2305047773"/>
                    </a:ext>
                  </a:extLst>
                </a:gridCol>
              </a:tblGrid>
              <a:tr h="356849">
                <a:tc>
                  <a:txBody>
                    <a:bodyPr/>
                    <a:lstStyle/>
                    <a:p>
                      <a:r>
                        <a:rPr lang="en-US" dirty="0"/>
                        <a:t>Staff/Inquiry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E-mail Address Link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022414"/>
                  </a:ext>
                </a:extLst>
              </a:tr>
              <a:tr h="386587"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+mn-lt"/>
                        </a:rPr>
                        <a:t>IDES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pl-PL" sz="2000" b="1" dirty="0">
                          <a:solidFill>
                            <a:srgbClr val="3BA6FF"/>
                          </a:solidFill>
                          <a:latin typeface="+mn-lt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VAVBAWAS/CO/IDES</a:t>
                      </a:r>
                      <a:endParaRPr lang="en-US" sz="2000" b="1" dirty="0">
                        <a:solidFill>
                          <a:srgbClr val="3BA6FF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6554501"/>
                  </a:ext>
                </a:extLst>
              </a:tr>
              <a:tr h="386587"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+mn-lt"/>
                        </a:rPr>
                        <a:t>BDD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3BA6FF"/>
                          </a:solidFill>
                          <a:latin typeface="+mn-lt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VAVBAWAS/CO/PREDISCHARGE</a:t>
                      </a:r>
                      <a:endParaRPr lang="en-US" sz="2000" b="1" dirty="0">
                        <a:solidFill>
                          <a:srgbClr val="3BA6FF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7640873"/>
                  </a:ext>
                </a:extLst>
              </a:tr>
              <a:tr h="683961"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+mn-lt"/>
                        </a:rPr>
                        <a:t>Contract Exams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3BA6FF"/>
                          </a:solidFill>
                          <a:latin typeface="+mn-lt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VAVBAWAS/CO/Contract Examination Inquiries</a:t>
                      </a:r>
                      <a:endParaRPr lang="en-US" sz="2000" b="1" dirty="0">
                        <a:solidFill>
                          <a:srgbClr val="3BA6FF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064240"/>
                  </a:ext>
                </a:extLst>
              </a:tr>
              <a:tr h="556882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+mn-lt"/>
                        </a:rPr>
                        <a:t>Seattle DRAS </a:t>
                      </a:r>
                      <a:r>
                        <a:rPr lang="en-US" sz="2000" b="0" dirty="0">
                          <a:latin typeface="+mn-lt"/>
                          <a:ea typeface="Times New Roman" panose="02020603050405020304" pitchFamily="18" charset="0"/>
                        </a:rPr>
                        <a:t>General Inquiries </a:t>
                      </a:r>
                      <a:endParaRPr lang="en-US" sz="20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dirty="0">
                          <a:solidFill>
                            <a:srgbClr val="3BA6FF"/>
                          </a:solidFill>
                          <a:latin typeface="+mn-lt"/>
                          <a:ea typeface="Times New Roman" panose="02020603050405020304" pitchFamily="18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VAVBASEA/RO/DRAS</a:t>
                      </a:r>
                      <a:endParaRPr lang="en-US" sz="2000" b="1" u="none" dirty="0">
                        <a:solidFill>
                          <a:srgbClr val="3BA6FF"/>
                        </a:solidFill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65281"/>
                  </a:ext>
                </a:extLst>
              </a:tr>
              <a:tr h="683961"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+mn-lt"/>
                        </a:rPr>
                        <a:t>Seattle DRAS Complex Medical Opinion Requests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dirty="0">
                          <a:solidFill>
                            <a:srgbClr val="3BA6FF"/>
                          </a:solidFill>
                          <a:latin typeface="+mn-lt"/>
                          <a:ea typeface="Times New Roman" panose="02020603050405020304" pitchFamily="18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VAVBASEA/RO/DES</a:t>
                      </a:r>
                      <a:endParaRPr lang="en-US" sz="2000" b="1" u="none" dirty="0">
                        <a:solidFill>
                          <a:srgbClr val="3BA6FF"/>
                        </a:solidFill>
                        <a:latin typeface="+mn-lt"/>
                      </a:endParaRPr>
                    </a:p>
                    <a:p>
                      <a:endParaRPr lang="en-US" sz="2000" b="1" u="none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581130"/>
                  </a:ext>
                </a:extLst>
              </a:tr>
              <a:tr h="103420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+mn-lt"/>
                        </a:rPr>
                        <a:t>Providence DRAS General Inquiries and Complex Medical Opinions Requests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sng" dirty="0">
                          <a:solidFill>
                            <a:srgbClr val="3BA6FF"/>
                          </a:solidFill>
                          <a:latin typeface="+mn-lt"/>
                          <a:ea typeface="Calibri" panose="020F050202020403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VAVBAPRO/RO/DRAS</a:t>
                      </a:r>
                      <a:endParaRPr lang="en-US" sz="2000" b="1" u="sng" dirty="0">
                        <a:solidFill>
                          <a:srgbClr val="3BA6FF"/>
                        </a:solidFill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7718899"/>
                  </a:ext>
                </a:extLst>
              </a:tr>
              <a:tr h="683961"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+mn-lt"/>
                        </a:rPr>
                        <a:t>Providence DRAS Navy and Marine Corps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sng" dirty="0">
                          <a:solidFill>
                            <a:srgbClr val="3BA6FF"/>
                          </a:solidFill>
                          <a:latin typeface="+mn-lt"/>
                          <a:ea typeface="Times New Roman" panose="02020603050405020304" pitchFamily="18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VAVBAPRO/RO/DES</a:t>
                      </a:r>
                      <a:endParaRPr lang="en-US" sz="2000" b="1" dirty="0">
                        <a:solidFill>
                          <a:srgbClr val="3BA6FF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947562"/>
                  </a:ext>
                </a:extLst>
              </a:tr>
              <a:tr h="386587"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+mn-lt"/>
                        </a:rPr>
                        <a:t>Providence DRAS Air Force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sng" dirty="0">
                          <a:solidFill>
                            <a:srgbClr val="3BA6FF"/>
                          </a:solidFill>
                          <a:latin typeface="+mn-lt"/>
                          <a:ea typeface="Times New Roman" panose="02020603050405020304" pitchFamily="18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VAVBAPRO/RO/DESAF</a:t>
                      </a:r>
                      <a:endParaRPr lang="en-US" sz="2000" b="1" dirty="0">
                        <a:solidFill>
                          <a:srgbClr val="3BA6FF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43705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295923"/>
      </p:ext>
    </p:extLst>
  </p:cSld>
  <p:clrMapOvr>
    <a:masterClrMapping/>
  </p:clrMapOvr>
</p:sld>
</file>

<file path=ppt/theme/theme1.xml><?xml version="1.0" encoding="utf-8"?>
<a:theme xmlns:a="http://schemas.openxmlformats.org/drawingml/2006/main" name="10_Office Theme">
  <a:themeElements>
    <a:clrScheme name="myVA">
      <a:dk1>
        <a:srgbClr val="000000"/>
      </a:dk1>
      <a:lt1>
        <a:sysClr val="window" lastClr="FFFFFF"/>
      </a:lt1>
      <a:dk2>
        <a:srgbClr val="003F72"/>
      </a:dk2>
      <a:lt2>
        <a:srgbClr val="EEECE1"/>
      </a:lt2>
      <a:accent1>
        <a:srgbClr val="C62630"/>
      </a:accent1>
      <a:accent2>
        <a:srgbClr val="0083BE"/>
      </a:accent2>
      <a:accent3>
        <a:srgbClr val="F3CF45"/>
      </a:accent3>
      <a:accent4>
        <a:srgbClr val="F7955B"/>
      </a:accent4>
      <a:accent5>
        <a:srgbClr val="839097"/>
      </a:accent5>
      <a:accent6>
        <a:srgbClr val="DCDDDE"/>
      </a:accent6>
      <a:hlink>
        <a:srgbClr val="C2B48F"/>
      </a:hlink>
      <a:folHlink>
        <a:srgbClr val="A3A86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p:Policy xmlns:p="office.server.policy" id="" local="true">
  <p:Name>Document</p:Name>
  <p:Description/>
  <p:Statement/>
  <p:PolicyItems>
    <p:PolicyItem featureId="Microsoft.Office.RecordsManagement.PolicyFeatures.Expiration" staticId="0x010100BFA0006F7AD5D746B298D891BD9B5B40|-1554823660" UniqueId="7a4315aa-4077-476d-a052-de9e0e27754d">
      <p:Name>Retention</p:Name>
      <p:Description>Automatic scheduling of content for processing, and performing a retention action on content that has reached its due date.</p:Description>
      <p:CustomData>
        <Schedules nextStageId="2">
          <Schedule type="Default">
            <stages>
              <data stageId="1">
                <formula id="Microsoft.Office.RecordsManagement.PolicyFeatures.Expiration.Formula.BuiltIn">
                  <number>7</number>
                  <property>Created</property>
                  <propertyId>8c06beca-0777-48f7-91c7-6da68bc07b69</propertyId>
                  <period>days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A0006F7AD5D746B298D891BD9B5B40" ma:contentTypeVersion="13" ma:contentTypeDescription="Create a new document." ma:contentTypeScope="" ma:versionID="06b522b2ac0aa0bb0e35a69986383f6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fbe7bbc6bf1e0fa5aacedfea28f661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_dlc_Exempt" minOccurs="0"/>
                <xsd:element ref="ns1:_dlc_ExpireDateSaved" minOccurs="0"/>
                <xsd:element ref="ns1:_dlc_Expire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8" nillable="true" ma:displayName="Exempt from Policy" ma:hidden="true" ma:internalName="_dlc_Exempt" ma:readOnly="true">
      <xsd:simpleType>
        <xsd:restriction base="dms:Unknown"/>
      </xsd:simpleType>
    </xsd:element>
    <xsd:element name="_dlc_ExpireDateSaved" ma:index="9" nillable="true" ma:displayName="Original Expiration Date" ma:hidden="true" ma:internalName="_dlc_ExpireDateSaved" ma:readOnly="true">
      <xsd:simpleType>
        <xsd:restriction base="dms:DateTime"/>
      </xsd:simpleType>
    </xsd:element>
    <xsd:element name="_dlc_ExpireDate" ma:index="10" nillable="true" ma:displayName="Expiration Date" ma:description="" ma:hidden="true" ma:indexed="true" ma:internalName="_dlc_ExpireDat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ExpireDate xmlns="http://schemas.microsoft.com/sharepoint/v3">2020-09-04T21:02:54+00:00</_dlc_ExpireDate>
  </documentManagement>
</p:properties>
</file>

<file path=customXml/itemProps1.xml><?xml version="1.0" encoding="utf-8"?>
<ds:datastoreItem xmlns:ds="http://schemas.openxmlformats.org/officeDocument/2006/customXml" ds:itemID="{54A23BFF-7912-41EB-A565-418836875DB5}">
  <ds:schemaRefs>
    <ds:schemaRef ds:uri="office.server.policy"/>
  </ds:schemaRefs>
</ds:datastoreItem>
</file>

<file path=customXml/itemProps2.xml><?xml version="1.0" encoding="utf-8"?>
<ds:datastoreItem xmlns:ds="http://schemas.openxmlformats.org/officeDocument/2006/customXml" ds:itemID="{B792D3CB-2978-449B-B398-42A5861676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D41FB5B-AAB7-43F8-BCFB-F0AC22CB147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993FA49-FC48-493C-94A2-B5BE0B839CF0}">
  <ds:schemaRefs>
    <ds:schemaRef ds:uri="http://purl.org/dc/elements/1.1/"/>
    <ds:schemaRef ds:uri="http://schemas.microsoft.com/office/2006/documentManagement/types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10233</TotalTime>
  <Words>125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Myriad Pro</vt:lpstr>
      <vt:lpstr>10_Office Theme</vt:lpstr>
      <vt:lpstr>1_Custom Design</vt:lpstr>
      <vt:lpstr>Custom Design</vt:lpstr>
      <vt:lpstr>PowerPoint Presentation</vt:lpstr>
      <vt:lpstr>PowerPoint Presentation</vt:lpstr>
    </vt:vector>
  </TitlesOfParts>
  <Company>Veterans Benefits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MSC Virtual Training Contact Info and TMS ID PowerPoint Presentation</dc:title>
  <dc:creator>Department of Veterans Affairs, Veterans Benefits Administration, Compensation Service, STAFF</dc:creator>
  <cp:lastModifiedBy>Kathy Poole</cp:lastModifiedBy>
  <cp:revision>120</cp:revision>
  <cp:lastPrinted>2018-01-09T18:11:21Z</cp:lastPrinted>
  <dcterms:created xsi:type="dcterms:W3CDTF">2017-12-21T16:13:31Z</dcterms:created>
  <dcterms:modified xsi:type="dcterms:W3CDTF">2020-08-31T15:32:25Z</dcterms:modified>
  <cp:category>NTC Curriculum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0x010100BFA0006F7AD5D746B298D891BD9B5B40</vt:lpwstr>
  </property>
  <property fmtid="{D5CDD505-2E9C-101B-9397-08002B2CF9AE}" pid="3" name="_dlc_policyId">
    <vt:lpwstr>0x010100BFA0006F7AD5D746B298D891BD9B5B40|-1554823660</vt:lpwstr>
  </property>
  <property fmtid="{D5CDD505-2E9C-101B-9397-08002B2CF9AE}" pid="4" name="ItemRetentionFormula">
    <vt:lpwstr>&lt;formula id="Microsoft.Office.RecordsManagement.PolicyFeatures.Expiration.Formula.BuiltIn"&gt;&lt;number&gt;7&lt;/number&gt;&lt;property&gt;Created&lt;/property&gt;&lt;propertyId&gt;8c06beca-0777-48f7-91c7-6da68bc07b69&lt;/propertyId&gt;&lt;period&gt;days&lt;/period&gt;&lt;/formula&gt;</vt:lpwstr>
  </property>
  <property fmtid="{D5CDD505-2E9C-101B-9397-08002B2CF9AE}" pid="5" name="Language">
    <vt:lpwstr>en</vt:lpwstr>
  </property>
  <property fmtid="{D5CDD505-2E9C-101B-9397-08002B2CF9AE}" pid="6" name="Type">
    <vt:lpwstr>Presentation</vt:lpwstr>
  </property>
</Properties>
</file>