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83" r:id="rId6"/>
    <p:sldMasterId id="2147483670" r:id="rId7"/>
    <p:sldMasterId id="2147483695" r:id="rId8"/>
  </p:sldMasterIdLst>
  <p:notesMasterIdLst>
    <p:notesMasterId r:id="rId11"/>
  </p:notesMasterIdLst>
  <p:sldIdLst>
    <p:sldId id="285" r:id="rId9"/>
    <p:sldId id="29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illegas, Kevin, VBAWASH" initials="HKV" lastIdx="4" clrIdx="6">
    <p:extLst>
      <p:ext uri="{19B8F6BF-5375-455C-9EA6-DF929625EA0E}">
        <p15:presenceInfo xmlns:p15="http://schemas.microsoft.com/office/powerpoint/2012/main" userId="S::Kevin.Hillegas@va.gov::653bd8aa-5a74-498d-9e35-1f7c34201d97" providerId="AD"/>
      </p:ext>
    </p:extLst>
  </p:cmAuthor>
  <p:cmAuthor id="1" name="Kesselman, David, VBAVACO" initials="KDV" lastIdx="4" clrIdx="0">
    <p:extLst>
      <p:ext uri="{19B8F6BF-5375-455C-9EA6-DF929625EA0E}">
        <p15:presenceInfo xmlns:p15="http://schemas.microsoft.com/office/powerpoint/2012/main" userId="S::David.Kesselman@va.gov::b0ddeb45-f680-4960-abda-070d5e5b43c6" providerId="AD"/>
      </p:ext>
    </p:extLst>
  </p:cmAuthor>
  <p:cmAuthor id="2" name="Collins, Michelle, VBAVACO" initials="CMV" lastIdx="1" clrIdx="1">
    <p:extLst>
      <p:ext uri="{19B8F6BF-5375-455C-9EA6-DF929625EA0E}">
        <p15:presenceInfo xmlns:p15="http://schemas.microsoft.com/office/powerpoint/2012/main" userId="S::Michelle.Collins@va.gov::79e1b4f8-4316-4db1-8062-50218ff53102" providerId="AD"/>
      </p:ext>
    </p:extLst>
  </p:cmAuthor>
  <p:cmAuthor id="3" name="Cooper, Barrett E., VBAVACO" initials="CBEV" lastIdx="5" clrIdx="2">
    <p:extLst>
      <p:ext uri="{19B8F6BF-5375-455C-9EA6-DF929625EA0E}">
        <p15:presenceInfo xmlns:p15="http://schemas.microsoft.com/office/powerpoint/2012/main" userId="S::Barrett.Cooper@va.gov::5ec68546-4764-4240-aa4a-91bebaa0510e" providerId="AD"/>
      </p:ext>
    </p:extLst>
  </p:cmAuthor>
  <p:cmAuthor id="4" name="Gallegos, Dandrick, VBAVACO" initials="GDV" lastIdx="7" clrIdx="3">
    <p:extLst>
      <p:ext uri="{19B8F6BF-5375-455C-9EA6-DF929625EA0E}">
        <p15:presenceInfo xmlns:p15="http://schemas.microsoft.com/office/powerpoint/2012/main" userId="S::Dandrick.Gallegos@va.gov::265d5eab-ede4-4b96-8445-c765dda4121e" providerId="AD"/>
      </p:ext>
    </p:extLst>
  </p:cmAuthor>
  <p:cmAuthor id="5" name="Leal, Karla, VBAVACO" initials="LKV" lastIdx="2" clrIdx="4">
    <p:extLst>
      <p:ext uri="{19B8F6BF-5375-455C-9EA6-DF929625EA0E}">
        <p15:presenceInfo xmlns:p15="http://schemas.microsoft.com/office/powerpoint/2012/main" userId="S::Karla.Leal@va.gov::af4b6fce-dedc-401c-b049-d3b30dcfb49b" providerId="AD"/>
      </p:ext>
    </p:extLst>
  </p:cmAuthor>
  <p:cmAuthor id="6" name="Washburn, Reginald, VBAVACO" initials="WRV" lastIdx="4" clrIdx="5">
    <p:extLst>
      <p:ext uri="{19B8F6BF-5375-455C-9EA6-DF929625EA0E}">
        <p15:presenceInfo xmlns:p15="http://schemas.microsoft.com/office/powerpoint/2012/main" userId="S::Reginald.Washburn@va.gov::18612812-a534-4652-9016-dab2fa6e21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B3E175"/>
    <a:srgbClr val="66CCFF"/>
    <a:srgbClr val="3B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10" d="100"/>
          <a:sy n="110" d="100"/>
        </p:scale>
        <p:origin x="85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4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96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9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83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2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0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28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50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2272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804" y="985808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40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114438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33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7266707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613582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4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336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9634577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0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2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140680"/>
            <a:ext cx="9144000" cy="731839"/>
            <a:chOff x="0" y="6140680"/>
            <a:chExt cx="9144000" cy="731839"/>
          </a:xfrm>
        </p:grpSpPr>
        <p:sp>
          <p:nvSpPr>
            <p:cNvPr id="8" name="Rectangle 7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2050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PPSeal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FOR VA INTERNAL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976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4" descr="dva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838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B825F04-7048-4DA3-B097-6C2865410D76}"/>
              </a:ext>
            </a:extLst>
          </p:cNvPr>
          <p:cNvSpPr txBox="1">
            <a:spLocks/>
          </p:cNvSpPr>
          <p:nvPr/>
        </p:nvSpPr>
        <p:spPr>
          <a:xfrm>
            <a:off x="152400" y="4953000"/>
            <a:ext cx="7467600" cy="929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Briefed by: </a:t>
            </a:r>
            <a:r>
              <a:rPr lang="en-US" dirty="0">
                <a:latin typeface="+mj-lt"/>
              </a:rPr>
              <a:t>Karla Leal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Date: August 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A1EC9F-5AD0-449F-85AD-3AD60E39ACE3}"/>
              </a:ext>
            </a:extLst>
          </p:cNvPr>
          <p:cNvSpPr/>
          <p:nvPr/>
        </p:nvSpPr>
        <p:spPr>
          <a:xfrm>
            <a:off x="205409" y="2705725"/>
            <a:ext cx="88032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/>
              <a:t>Welcome to the MSC Virtual Training</a:t>
            </a:r>
          </a:p>
          <a:p>
            <a:pPr algn="ctr"/>
            <a:r>
              <a:rPr lang="en-US" sz="4400" b="1" dirty="0"/>
              <a:t>August 2020  </a:t>
            </a:r>
          </a:p>
        </p:txBody>
      </p:sp>
    </p:spTree>
    <p:extLst>
      <p:ext uri="{BB962C8B-B14F-4D97-AF65-F5344CB8AC3E}">
        <p14:creationId xmlns:p14="http://schemas.microsoft.com/office/powerpoint/2010/main" val="408005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07D7C6-3B0B-4985-90B1-84B220428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953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Compensation Service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Pre-Discharge and Interagency Collaboration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Instructor Introductions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Virtual Training House Keeping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D3410D-D6BB-4D9C-A694-694BEBF9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7B3142-68A9-4323-AC95-6C0E43A8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MSC Virtual Training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639397-7F33-480A-905F-25958EFD9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038600"/>
            <a:ext cx="24019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1767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BFA0006F7AD5D746B298D891BD9B5B40|-1554823660" UniqueId="7a4315aa-4077-476d-a052-de9e0e27754d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7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http://schemas.microsoft.com/sharepoint/v3">2020-09-04T21:03:01+00:00</_dlc_ExpireDat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A0006F7AD5D746B298D891BD9B5B40" ma:contentTypeVersion="13" ma:contentTypeDescription="Create a new document." ma:contentTypeScope="" ma:versionID="06b522b2ac0aa0bb0e35a69986383f6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be7bbc6bf1e0fa5aacedfea28f66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9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0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9EFDA9-0348-4DFA-ABCF-37E4F6D4D308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CD41FB5B-AAB7-43F8-BCFB-F0AC22CB14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93FA49-FC48-493C-94A2-B5BE0B839CF0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6C15FAC-7E52-4D3C-A3E7-4730FD6DE6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11080</TotalTime>
  <Words>40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Myriad Pro</vt:lpstr>
      <vt:lpstr>10_Office Theme</vt:lpstr>
      <vt:lpstr>1_Custom Design</vt:lpstr>
      <vt:lpstr>Custom Design</vt:lpstr>
      <vt:lpstr>11_Office Theme</vt:lpstr>
      <vt:lpstr>PowerPoint Presentation</vt:lpstr>
      <vt:lpstr>Welcome to the MSC Virtual Training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MSC Virtual Training August 2020 PowerPoint Presentation</dc:title>
  <dc:creator>Department of Veterans Affairs, Veterans Benefits Administration, Compensation Service, STAFF</dc:creator>
  <cp:lastModifiedBy>Kathy Poole</cp:lastModifiedBy>
  <cp:revision>160</cp:revision>
  <cp:lastPrinted>2018-01-09T18:11:21Z</cp:lastPrinted>
  <dcterms:created xsi:type="dcterms:W3CDTF">2017-12-21T16:13:31Z</dcterms:created>
  <dcterms:modified xsi:type="dcterms:W3CDTF">2020-08-31T15:11:13Z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0x010100BFA0006F7AD5D746B298D891BD9B5B40</vt:lpwstr>
  </property>
  <property fmtid="{D5CDD505-2E9C-101B-9397-08002B2CF9AE}" pid="3" name="_dlc_policyId">
    <vt:lpwstr>0x010100BFA0006F7AD5D746B298D891BD9B5B40|-1554823660</vt:lpwstr>
  </property>
  <property fmtid="{D5CDD505-2E9C-101B-9397-08002B2CF9AE}" pid="4" name="ItemRetentionFormula">
    <vt:lpwstr>&lt;formula id="Microsoft.Office.RecordsManagement.PolicyFeatures.Expiration.Formula.BuiltIn"&gt;&lt;number&gt;7&lt;/number&gt;&lt;property&gt;Created&lt;/property&gt;&lt;propertyId&gt;8c06beca-0777-48f7-91c7-6da68bc07b69&lt;/propertyId&gt;&lt;period&gt;days&lt;/period&gt;&lt;/formula&gt;</vt:lpwstr>
  </property>
  <property fmtid="{D5CDD505-2E9C-101B-9397-08002B2CF9AE}" pid="5" name="Language">
    <vt:lpwstr>en</vt:lpwstr>
  </property>
  <property fmtid="{D5CDD505-2E9C-101B-9397-08002B2CF9AE}" pid="6" name="Type">
    <vt:lpwstr>Presentation</vt:lpwstr>
  </property>
</Properties>
</file>