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1" r:id="rId4"/>
    <p:sldMasterId id="2147483660" r:id="rId5"/>
  </p:sldMasterIdLst>
  <p:notesMasterIdLst>
    <p:notesMasterId r:id="rId15"/>
  </p:notesMasterIdLst>
  <p:handoutMasterIdLst>
    <p:handoutMasterId r:id="rId16"/>
  </p:handoutMasterIdLst>
  <p:sldIdLst>
    <p:sldId id="300" r:id="rId6"/>
    <p:sldId id="301" r:id="rId7"/>
    <p:sldId id="302" r:id="rId8"/>
    <p:sldId id="309" r:id="rId9"/>
    <p:sldId id="308" r:id="rId10"/>
    <p:sldId id="304" r:id="rId11"/>
    <p:sldId id="311" r:id="rId12"/>
    <p:sldId id="306" r:id="rId13"/>
    <p:sldId id="312" r:id="rId14"/>
  </p:sldIdLst>
  <p:sldSz cx="9144000" cy="6858000" type="screen4x3"/>
  <p:notesSz cx="7010400" cy="92964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4" clrIdx="0"/>
  <p:cmAuthor id="7" name="DeVos, DeAnna, VAVBACO" initials="DDV [2]" lastIdx="13" clrIdx="7">
    <p:extLst>
      <p:ext uri="{19B8F6BF-5375-455C-9EA6-DF929625EA0E}">
        <p15:presenceInfo xmlns:p15="http://schemas.microsoft.com/office/powerpoint/2012/main" userId="S::DeAnna.DeVos@va.gov::316af366-5308-4ba2-a68a-84cff62c997e" providerId="AD"/>
      </p:ext>
    </p:extLst>
  </p:cmAuthor>
  <p:cmAuthor id="1" name="Reginald Gladney" initials="RMG" lastIdx="5" clrIdx="1"/>
  <p:cmAuthor id="8" name="Jones, Jada, VBAVACO" initials="JJV" lastIdx="4" clrIdx="8">
    <p:extLst>
      <p:ext uri="{19B8F6BF-5375-455C-9EA6-DF929625EA0E}">
        <p15:presenceInfo xmlns:p15="http://schemas.microsoft.com/office/powerpoint/2012/main" userId="S::jada.jones@va.gov::613c002c-4a1d-4db8-a384-e2ad09438613" providerId="AD"/>
      </p:ext>
    </p:extLst>
  </p:cmAuthor>
  <p:cmAuthor id="2" name="DeVos, DeAnna, VAVBACO" initials="DDV" lastIdx="6" clrIdx="2">
    <p:extLst>
      <p:ext uri="{19B8F6BF-5375-455C-9EA6-DF929625EA0E}">
        <p15:presenceInfo xmlns:p15="http://schemas.microsoft.com/office/powerpoint/2012/main" userId="S-1-5-21-1409082233-764733703-682003330-321422" providerId="AD"/>
      </p:ext>
    </p:extLst>
  </p:cmAuthor>
  <p:cmAuthor id="9" name="Williams, Dorothy, VBAVACO" initials="WDV" lastIdx="1" clrIdx="9">
    <p:extLst>
      <p:ext uri="{19B8F6BF-5375-455C-9EA6-DF929625EA0E}">
        <p15:presenceInfo xmlns:p15="http://schemas.microsoft.com/office/powerpoint/2012/main" userId="S::dorothy.williams1@va.gov::5ec07f45-d37d-4ca9-9ca3-167be12a7658" providerId="AD"/>
      </p:ext>
    </p:extLst>
  </p:cmAuthor>
  <p:cmAuthor id="3" name="Scott, Kevin P., VBAVACO" initials="SKPV" lastIdx="11" clrIdx="3">
    <p:extLst>
      <p:ext uri="{19B8F6BF-5375-455C-9EA6-DF929625EA0E}">
        <p15:presenceInfo xmlns:p15="http://schemas.microsoft.com/office/powerpoint/2012/main" userId="S-1-5-21-1409082233-764733703-682003330-519899" providerId="AD"/>
      </p:ext>
    </p:extLst>
  </p:cmAuthor>
  <p:cmAuthor id="4" name="Herber, Scott, VAVBACO" initials="HSV" lastIdx="2" clrIdx="4">
    <p:extLst>
      <p:ext uri="{19B8F6BF-5375-455C-9EA6-DF929625EA0E}">
        <p15:presenceInfo xmlns:p15="http://schemas.microsoft.com/office/powerpoint/2012/main" userId="S-1-5-21-1409082233-764733703-682003330-360579" providerId="AD"/>
      </p:ext>
    </p:extLst>
  </p:cmAuthor>
  <p:cmAuthor id="5" name="Kuehnle, Kristine, VBAVACO" initials="KKV" lastIdx="10" clrIdx="5">
    <p:extLst>
      <p:ext uri="{19B8F6BF-5375-455C-9EA6-DF929625EA0E}">
        <p15:presenceInfo xmlns:p15="http://schemas.microsoft.com/office/powerpoint/2012/main" userId="S-1-5-21-1409082233-764733703-682003330-26935" providerId="AD"/>
      </p:ext>
    </p:extLst>
  </p:cmAuthor>
  <p:cmAuthor id="6" name="Bermudez, Leland N., VBACO" initials="LNB" lastIdx="10" clrIdx="6">
    <p:extLst>
      <p:ext uri="{19B8F6BF-5375-455C-9EA6-DF929625EA0E}">
        <p15:presenceInfo xmlns:p15="http://schemas.microsoft.com/office/powerpoint/2012/main" userId="Bermudez, Leland N., VBAC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BA7BA7-D550-445E-ADEB-4011BDEA0C67}" v="13" dt="2020-07-29T22:01:43.2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038"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728E28F5-06FE-DE0E-7100-3A9FF7592615}"/>
    <pc:docChg chg="addSld delSld">
      <pc:chgData name="" userId="" providerId="" clId="Web-{728E28F5-06FE-DE0E-7100-3A9FF7592615}" dt="2020-06-17T18:58:03.096" v="1"/>
      <pc:docMkLst>
        <pc:docMk/>
      </pc:docMkLst>
      <pc:sldChg chg="new del">
        <pc:chgData name="" userId="" providerId="" clId="Web-{728E28F5-06FE-DE0E-7100-3A9FF7592615}" dt="2020-06-17T18:58:03.096" v="1"/>
        <pc:sldMkLst>
          <pc:docMk/>
          <pc:sldMk cId="3179800138" sldId="313"/>
        </pc:sldMkLst>
      </pc:sldChg>
    </pc:docChg>
  </pc:docChgLst>
  <pc:docChgLst>
    <pc:chgData name="Figures, Lamoyd, VAVBACO" userId="8564b5ba-dee6-44eb-bbe9-32d9568c19b2" providerId="ADAL" clId="{83BA7BA7-D550-445E-ADEB-4011BDEA0C67}"/>
    <pc:docChg chg="custSel modSld modMainMaster">
      <pc:chgData name="Figures, Lamoyd, VAVBACO" userId="8564b5ba-dee6-44eb-bbe9-32d9568c19b2" providerId="ADAL" clId="{83BA7BA7-D550-445E-ADEB-4011BDEA0C67}" dt="2020-07-29T22:02:41.945" v="95" actId="27636"/>
      <pc:docMkLst>
        <pc:docMk/>
      </pc:docMkLst>
      <pc:sldChg chg="addSp delSp modSp">
        <pc:chgData name="Figures, Lamoyd, VAVBACO" userId="8564b5ba-dee6-44eb-bbe9-32d9568c19b2" providerId="ADAL" clId="{83BA7BA7-D550-445E-ADEB-4011BDEA0C67}" dt="2020-07-29T22:01:07.613" v="77" actId="1035"/>
        <pc:sldMkLst>
          <pc:docMk/>
          <pc:sldMk cId="2407866110" sldId="300"/>
        </pc:sldMkLst>
        <pc:spChg chg="mod">
          <ac:chgData name="Figures, Lamoyd, VAVBACO" userId="8564b5ba-dee6-44eb-bbe9-32d9568c19b2" providerId="ADAL" clId="{83BA7BA7-D550-445E-ADEB-4011BDEA0C67}" dt="2020-07-29T22:01:01.173" v="69" actId="1036"/>
          <ac:spMkLst>
            <pc:docMk/>
            <pc:sldMk cId="2407866110" sldId="300"/>
            <ac:spMk id="2" creationId="{00000000-0000-0000-0000-000000000000}"/>
          </ac:spMkLst>
        </pc:spChg>
        <pc:spChg chg="add del mod">
          <ac:chgData name="Figures, Lamoyd, VAVBACO" userId="8564b5ba-dee6-44eb-bbe9-32d9568c19b2" providerId="ADAL" clId="{83BA7BA7-D550-445E-ADEB-4011BDEA0C67}" dt="2020-07-29T22:00:38.439" v="38" actId="478"/>
          <ac:spMkLst>
            <pc:docMk/>
            <pc:sldMk cId="2407866110" sldId="300"/>
            <ac:spMk id="3" creationId="{9461241E-9691-48D4-ADD0-801A44A2D470}"/>
          </ac:spMkLst>
        </pc:spChg>
        <pc:spChg chg="mod">
          <ac:chgData name="Figures, Lamoyd, VAVBACO" userId="8564b5ba-dee6-44eb-bbe9-32d9568c19b2" providerId="ADAL" clId="{83BA7BA7-D550-445E-ADEB-4011BDEA0C67}" dt="2020-07-29T22:00:47.956" v="41" actId="1076"/>
          <ac:spMkLst>
            <pc:docMk/>
            <pc:sldMk cId="2407866110" sldId="300"/>
            <ac:spMk id="4" creationId="{00000000-0000-0000-0000-000000000000}"/>
          </ac:spMkLst>
        </pc:spChg>
        <pc:spChg chg="del">
          <ac:chgData name="Figures, Lamoyd, VAVBACO" userId="8564b5ba-dee6-44eb-bbe9-32d9568c19b2" providerId="ADAL" clId="{83BA7BA7-D550-445E-ADEB-4011BDEA0C67}" dt="2020-07-29T22:00:19.132" v="36" actId="478"/>
          <ac:spMkLst>
            <pc:docMk/>
            <pc:sldMk cId="2407866110" sldId="300"/>
            <ac:spMk id="7" creationId="{F629C7C7-E349-4BE6-8FAA-31740307685E}"/>
          </ac:spMkLst>
        </pc:spChg>
        <pc:spChg chg="mod">
          <ac:chgData name="Figures, Lamoyd, VAVBACO" userId="8564b5ba-dee6-44eb-bbe9-32d9568c19b2" providerId="ADAL" clId="{83BA7BA7-D550-445E-ADEB-4011BDEA0C67}" dt="2020-07-29T22:01:07.613" v="77" actId="1035"/>
          <ac:spMkLst>
            <pc:docMk/>
            <pc:sldMk cId="2407866110" sldId="300"/>
            <ac:spMk id="8" creationId="{BA9CF3E0-5B54-41D5-B12E-78B9F79FC5F6}"/>
          </ac:spMkLst>
        </pc:spChg>
        <pc:picChg chg="del">
          <ac:chgData name="Figures, Lamoyd, VAVBACO" userId="8564b5ba-dee6-44eb-bbe9-32d9568c19b2" providerId="ADAL" clId="{83BA7BA7-D550-445E-ADEB-4011BDEA0C67}" dt="2020-07-29T22:00:03.344" v="6" actId="478"/>
          <ac:picMkLst>
            <pc:docMk/>
            <pc:sldMk cId="2407866110" sldId="300"/>
            <ac:picMk id="6" creationId="{00000000-0000-0000-0000-000000000000}"/>
          </ac:picMkLst>
        </pc:picChg>
      </pc:sldChg>
      <pc:sldChg chg="modSp">
        <pc:chgData name="Figures, Lamoyd, VAVBACO" userId="8564b5ba-dee6-44eb-bbe9-32d9568c19b2" providerId="ADAL" clId="{83BA7BA7-D550-445E-ADEB-4011BDEA0C67}" dt="2020-07-29T22:01:19.778" v="79" actId="27636"/>
        <pc:sldMkLst>
          <pc:docMk/>
          <pc:sldMk cId="3765343942" sldId="301"/>
        </pc:sldMkLst>
        <pc:spChg chg="mod">
          <ac:chgData name="Figures, Lamoyd, VAVBACO" userId="8564b5ba-dee6-44eb-bbe9-32d9568c19b2" providerId="ADAL" clId="{83BA7BA7-D550-445E-ADEB-4011BDEA0C67}" dt="2020-07-29T22:01:19.778" v="79" actId="27636"/>
          <ac:spMkLst>
            <pc:docMk/>
            <pc:sldMk cId="3765343942" sldId="301"/>
            <ac:spMk id="4" creationId="{E1CA97C2-D499-4D57-9088-CD8E4E0E41F5}"/>
          </ac:spMkLst>
        </pc:spChg>
        <pc:spChg chg="mod">
          <ac:chgData name="Figures, Lamoyd, VAVBACO" userId="8564b5ba-dee6-44eb-bbe9-32d9568c19b2" providerId="ADAL" clId="{83BA7BA7-D550-445E-ADEB-4011BDEA0C67}" dt="2020-07-29T22:01:19.777" v="78" actId="27636"/>
          <ac:spMkLst>
            <pc:docMk/>
            <pc:sldMk cId="3765343942" sldId="301"/>
            <ac:spMk id="5" creationId="{57C056AF-AE0C-4D27-966B-2108583D69E4}"/>
          </ac:spMkLst>
        </pc:spChg>
      </pc:sldChg>
      <pc:sldChg chg="modSp">
        <pc:chgData name="Figures, Lamoyd, VAVBACO" userId="8564b5ba-dee6-44eb-bbe9-32d9568c19b2" providerId="ADAL" clId="{83BA7BA7-D550-445E-ADEB-4011BDEA0C67}" dt="2020-07-29T22:01:30.255" v="80" actId="27636"/>
        <pc:sldMkLst>
          <pc:docMk/>
          <pc:sldMk cId="786273856" sldId="302"/>
        </pc:sldMkLst>
        <pc:spChg chg="mod">
          <ac:chgData name="Figures, Lamoyd, VAVBACO" userId="8564b5ba-dee6-44eb-bbe9-32d9568c19b2" providerId="ADAL" clId="{83BA7BA7-D550-445E-ADEB-4011BDEA0C67}" dt="2020-07-29T22:01:30.255" v="80" actId="27636"/>
          <ac:spMkLst>
            <pc:docMk/>
            <pc:sldMk cId="786273856" sldId="302"/>
            <ac:spMk id="4" creationId="{86302DD8-88BF-4240-AAEC-23B7E7B51741}"/>
          </ac:spMkLst>
        </pc:spChg>
      </pc:sldChg>
      <pc:sldChg chg="modSp">
        <pc:chgData name="Figures, Lamoyd, VAVBACO" userId="8564b5ba-dee6-44eb-bbe9-32d9568c19b2" providerId="ADAL" clId="{83BA7BA7-D550-445E-ADEB-4011BDEA0C67}" dt="2020-07-29T22:02:12.906" v="92" actId="255"/>
        <pc:sldMkLst>
          <pc:docMk/>
          <pc:sldMk cId="4121822258" sldId="304"/>
        </pc:sldMkLst>
        <pc:spChg chg="mod">
          <ac:chgData name="Figures, Lamoyd, VAVBACO" userId="8564b5ba-dee6-44eb-bbe9-32d9568c19b2" providerId="ADAL" clId="{83BA7BA7-D550-445E-ADEB-4011BDEA0C67}" dt="2020-07-29T22:02:12.906" v="92" actId="255"/>
          <ac:spMkLst>
            <pc:docMk/>
            <pc:sldMk cId="4121822258" sldId="304"/>
            <ac:spMk id="2" creationId="{EB5F0CB7-29AA-4468-A18D-1407E2FF8A93}"/>
          </ac:spMkLst>
        </pc:spChg>
        <pc:spChg chg="mod">
          <ac:chgData name="Figures, Lamoyd, VAVBACO" userId="8564b5ba-dee6-44eb-bbe9-32d9568c19b2" providerId="ADAL" clId="{83BA7BA7-D550-445E-ADEB-4011BDEA0C67}" dt="2020-07-29T22:01:43.320" v="85" actId="27636"/>
          <ac:spMkLst>
            <pc:docMk/>
            <pc:sldMk cId="4121822258" sldId="304"/>
            <ac:spMk id="4" creationId="{ECBDA321-B355-4A25-AE72-9ACF9983B0E2}"/>
          </ac:spMkLst>
        </pc:spChg>
      </pc:sldChg>
      <pc:sldChg chg="modSp">
        <pc:chgData name="Figures, Lamoyd, VAVBACO" userId="8564b5ba-dee6-44eb-bbe9-32d9568c19b2" providerId="ADAL" clId="{83BA7BA7-D550-445E-ADEB-4011BDEA0C67}" dt="2020-07-29T22:02:41.945" v="95" actId="27636"/>
        <pc:sldMkLst>
          <pc:docMk/>
          <pc:sldMk cId="198232255" sldId="306"/>
        </pc:sldMkLst>
        <pc:spChg chg="mod">
          <ac:chgData name="Figures, Lamoyd, VAVBACO" userId="8564b5ba-dee6-44eb-bbe9-32d9568c19b2" providerId="ADAL" clId="{83BA7BA7-D550-445E-ADEB-4011BDEA0C67}" dt="2020-07-29T22:02:41.945" v="95" actId="27636"/>
          <ac:spMkLst>
            <pc:docMk/>
            <pc:sldMk cId="198232255" sldId="306"/>
            <ac:spMk id="2" creationId="{9BD31B1C-2755-41D9-8969-DAD55AC7A266}"/>
          </ac:spMkLst>
        </pc:spChg>
        <pc:spChg chg="mod">
          <ac:chgData name="Figures, Lamoyd, VAVBACO" userId="8564b5ba-dee6-44eb-bbe9-32d9568c19b2" providerId="ADAL" clId="{83BA7BA7-D550-445E-ADEB-4011BDEA0C67}" dt="2020-07-29T22:01:43.340" v="87" actId="27636"/>
          <ac:spMkLst>
            <pc:docMk/>
            <pc:sldMk cId="198232255" sldId="306"/>
            <ac:spMk id="4" creationId="{260C4631-A303-4FA9-B6C8-2FDD9F3A07A5}"/>
          </ac:spMkLst>
        </pc:spChg>
      </pc:sldChg>
      <pc:sldChg chg="modSp">
        <pc:chgData name="Figures, Lamoyd, VAVBACO" userId="8564b5ba-dee6-44eb-bbe9-32d9568c19b2" providerId="ADAL" clId="{83BA7BA7-D550-445E-ADEB-4011BDEA0C67}" dt="2020-07-29T22:01:43.320" v="84" actId="27636"/>
        <pc:sldMkLst>
          <pc:docMk/>
          <pc:sldMk cId="2361725805" sldId="308"/>
        </pc:sldMkLst>
        <pc:spChg chg="mod">
          <ac:chgData name="Figures, Lamoyd, VAVBACO" userId="8564b5ba-dee6-44eb-bbe9-32d9568c19b2" providerId="ADAL" clId="{83BA7BA7-D550-445E-ADEB-4011BDEA0C67}" dt="2020-07-29T22:01:43.320" v="83" actId="27636"/>
          <ac:spMkLst>
            <pc:docMk/>
            <pc:sldMk cId="2361725805" sldId="308"/>
            <ac:spMk id="2" creationId="{C507EF8E-7C1E-4133-A15A-DDC3EE9ACCE1}"/>
          </ac:spMkLst>
        </pc:spChg>
        <pc:spChg chg="mod">
          <ac:chgData name="Figures, Lamoyd, VAVBACO" userId="8564b5ba-dee6-44eb-bbe9-32d9568c19b2" providerId="ADAL" clId="{83BA7BA7-D550-445E-ADEB-4011BDEA0C67}" dt="2020-07-29T22:01:43.320" v="84" actId="27636"/>
          <ac:spMkLst>
            <pc:docMk/>
            <pc:sldMk cId="2361725805" sldId="308"/>
            <ac:spMk id="4" creationId="{7CDC7CB1-F03B-42E1-9594-197F2A64EBC3}"/>
          </ac:spMkLst>
        </pc:spChg>
      </pc:sldChg>
      <pc:sldChg chg="modSp">
        <pc:chgData name="Figures, Lamoyd, VAVBACO" userId="8564b5ba-dee6-44eb-bbe9-32d9568c19b2" providerId="ADAL" clId="{83BA7BA7-D550-445E-ADEB-4011BDEA0C67}" dt="2020-07-29T22:02:01.685" v="91" actId="27636"/>
        <pc:sldMkLst>
          <pc:docMk/>
          <pc:sldMk cId="408465062" sldId="309"/>
        </pc:sldMkLst>
        <pc:spChg chg="mod">
          <ac:chgData name="Figures, Lamoyd, VAVBACO" userId="8564b5ba-dee6-44eb-bbe9-32d9568c19b2" providerId="ADAL" clId="{83BA7BA7-D550-445E-ADEB-4011BDEA0C67}" dt="2020-07-29T22:02:01.685" v="91" actId="27636"/>
          <ac:spMkLst>
            <pc:docMk/>
            <pc:sldMk cId="408465062" sldId="309"/>
            <ac:spMk id="2" creationId="{6374CB37-A406-4E6E-BB8F-81A73212297E}"/>
          </ac:spMkLst>
        </pc:spChg>
        <pc:spChg chg="mod">
          <ac:chgData name="Figures, Lamoyd, VAVBACO" userId="8564b5ba-dee6-44eb-bbe9-32d9568c19b2" providerId="ADAL" clId="{83BA7BA7-D550-445E-ADEB-4011BDEA0C67}" dt="2020-07-29T22:01:43.271" v="82" actId="27636"/>
          <ac:spMkLst>
            <pc:docMk/>
            <pc:sldMk cId="408465062" sldId="309"/>
            <ac:spMk id="4" creationId="{4B2059AB-6847-4632-A668-5235AD9507A9}"/>
          </ac:spMkLst>
        </pc:spChg>
      </pc:sldChg>
      <pc:sldChg chg="modSp">
        <pc:chgData name="Figures, Lamoyd, VAVBACO" userId="8564b5ba-dee6-44eb-bbe9-32d9568c19b2" providerId="ADAL" clId="{83BA7BA7-D550-445E-ADEB-4011BDEA0C67}" dt="2020-07-29T22:02:22.657" v="93" actId="255"/>
        <pc:sldMkLst>
          <pc:docMk/>
          <pc:sldMk cId="341333855" sldId="311"/>
        </pc:sldMkLst>
        <pc:spChg chg="mod">
          <ac:chgData name="Figures, Lamoyd, VAVBACO" userId="8564b5ba-dee6-44eb-bbe9-32d9568c19b2" providerId="ADAL" clId="{83BA7BA7-D550-445E-ADEB-4011BDEA0C67}" dt="2020-07-29T22:02:22.657" v="93" actId="255"/>
          <ac:spMkLst>
            <pc:docMk/>
            <pc:sldMk cId="341333855" sldId="311"/>
            <ac:spMk id="2" creationId="{EB5F0CB7-29AA-4468-A18D-1407E2FF8A93}"/>
          </ac:spMkLst>
        </pc:spChg>
        <pc:spChg chg="mod">
          <ac:chgData name="Figures, Lamoyd, VAVBACO" userId="8564b5ba-dee6-44eb-bbe9-32d9568c19b2" providerId="ADAL" clId="{83BA7BA7-D550-445E-ADEB-4011BDEA0C67}" dt="2020-07-29T22:01:43.333" v="86" actId="27636"/>
          <ac:spMkLst>
            <pc:docMk/>
            <pc:sldMk cId="341333855" sldId="311"/>
            <ac:spMk id="4" creationId="{ECBDA321-B355-4A25-AE72-9ACF9983B0E2}"/>
          </ac:spMkLst>
        </pc:spChg>
      </pc:sldChg>
      <pc:sldChg chg="modSp">
        <pc:chgData name="Figures, Lamoyd, VAVBACO" userId="8564b5ba-dee6-44eb-bbe9-32d9568c19b2" providerId="ADAL" clId="{83BA7BA7-D550-445E-ADEB-4011BDEA0C67}" dt="2020-07-29T22:01:43.352" v="89" actId="27636"/>
        <pc:sldMkLst>
          <pc:docMk/>
          <pc:sldMk cId="1070826580" sldId="312"/>
        </pc:sldMkLst>
        <pc:spChg chg="mod">
          <ac:chgData name="Figures, Lamoyd, VAVBACO" userId="8564b5ba-dee6-44eb-bbe9-32d9568c19b2" providerId="ADAL" clId="{83BA7BA7-D550-445E-ADEB-4011BDEA0C67}" dt="2020-07-29T22:01:43.352" v="89" actId="27636"/>
          <ac:spMkLst>
            <pc:docMk/>
            <pc:sldMk cId="1070826580" sldId="312"/>
            <ac:spMk id="4" creationId="{E8A89956-4BBB-46CE-A051-C6593695AC16}"/>
          </ac:spMkLst>
        </pc:spChg>
      </pc:sldChg>
      <pc:sldMasterChg chg="modSp modSldLayout">
        <pc:chgData name="Figures, Lamoyd, VAVBACO" userId="8564b5ba-dee6-44eb-bbe9-32d9568c19b2" providerId="ADAL" clId="{83BA7BA7-D550-445E-ADEB-4011BDEA0C67}" dt="2020-07-29T21:58:56.985" v="4" actId="207"/>
        <pc:sldMasterMkLst>
          <pc:docMk/>
          <pc:sldMasterMk cId="4076344030" sldId="2147483671"/>
        </pc:sldMasterMkLst>
        <pc:spChg chg="mod">
          <ac:chgData name="Figures, Lamoyd, VAVBACO" userId="8564b5ba-dee6-44eb-bbe9-32d9568c19b2" providerId="ADAL" clId="{83BA7BA7-D550-445E-ADEB-4011BDEA0C67}" dt="2020-07-29T21:58:29.114" v="0" actId="207"/>
          <ac:spMkLst>
            <pc:docMk/>
            <pc:sldMasterMk cId="4076344030" sldId="2147483671"/>
            <ac:spMk id="6" creationId="{0135FEA8-9C6D-4C4D-864E-4E206D9F7587}"/>
          </ac:spMkLst>
        </pc:spChg>
        <pc:sldLayoutChg chg="modSp">
          <pc:chgData name="Figures, Lamoyd, VAVBACO" userId="8564b5ba-dee6-44eb-bbe9-32d9568c19b2" providerId="ADAL" clId="{83BA7BA7-D550-445E-ADEB-4011BDEA0C67}" dt="2020-07-29T21:58:35.584" v="1" actId="207"/>
          <pc:sldLayoutMkLst>
            <pc:docMk/>
            <pc:sldMasterMk cId="4076344030" sldId="2147483671"/>
            <pc:sldLayoutMk cId="482863162" sldId="2147483673"/>
          </pc:sldLayoutMkLst>
          <pc:spChg chg="mod">
            <ac:chgData name="Figures, Lamoyd, VAVBACO" userId="8564b5ba-dee6-44eb-bbe9-32d9568c19b2" providerId="ADAL" clId="{83BA7BA7-D550-445E-ADEB-4011BDEA0C67}" dt="2020-07-29T21:58:35.584" v="1" actId="207"/>
            <ac:spMkLst>
              <pc:docMk/>
              <pc:sldMasterMk cId="4076344030" sldId="2147483671"/>
              <pc:sldLayoutMk cId="482863162" sldId="2147483673"/>
              <ac:spMk id="6" creationId="{A70BA0F3-B54B-5648-B04B-57278B32F665}"/>
            </ac:spMkLst>
          </pc:spChg>
        </pc:sldLayoutChg>
        <pc:sldLayoutChg chg="modSp">
          <pc:chgData name="Figures, Lamoyd, VAVBACO" userId="8564b5ba-dee6-44eb-bbe9-32d9568c19b2" providerId="ADAL" clId="{83BA7BA7-D550-445E-ADEB-4011BDEA0C67}" dt="2020-07-29T21:58:43.527" v="2" actId="207"/>
          <pc:sldLayoutMkLst>
            <pc:docMk/>
            <pc:sldMasterMk cId="4076344030" sldId="2147483671"/>
            <pc:sldLayoutMk cId="3937790769" sldId="2147483675"/>
          </pc:sldLayoutMkLst>
          <pc:spChg chg="mod">
            <ac:chgData name="Figures, Lamoyd, VAVBACO" userId="8564b5ba-dee6-44eb-bbe9-32d9568c19b2" providerId="ADAL" clId="{83BA7BA7-D550-445E-ADEB-4011BDEA0C67}" dt="2020-07-29T21:58:43.527" v="2" actId="207"/>
            <ac:spMkLst>
              <pc:docMk/>
              <pc:sldMasterMk cId="4076344030" sldId="2147483671"/>
              <pc:sldLayoutMk cId="3937790769" sldId="2147483675"/>
              <ac:spMk id="6" creationId="{B04C3BC6-6923-E649-AF41-A824E47D086E}"/>
            </ac:spMkLst>
          </pc:spChg>
        </pc:sldLayoutChg>
        <pc:sldLayoutChg chg="modSp">
          <pc:chgData name="Figures, Lamoyd, VAVBACO" userId="8564b5ba-dee6-44eb-bbe9-32d9568c19b2" providerId="ADAL" clId="{83BA7BA7-D550-445E-ADEB-4011BDEA0C67}" dt="2020-07-29T21:58:49.581" v="3" actId="207"/>
          <pc:sldLayoutMkLst>
            <pc:docMk/>
            <pc:sldMasterMk cId="4076344030" sldId="2147483671"/>
            <pc:sldLayoutMk cId="2387414127" sldId="2147483676"/>
          </pc:sldLayoutMkLst>
          <pc:spChg chg="mod">
            <ac:chgData name="Figures, Lamoyd, VAVBACO" userId="8564b5ba-dee6-44eb-bbe9-32d9568c19b2" providerId="ADAL" clId="{83BA7BA7-D550-445E-ADEB-4011BDEA0C67}" dt="2020-07-29T21:58:49.581" v="3" actId="207"/>
            <ac:spMkLst>
              <pc:docMk/>
              <pc:sldMasterMk cId="4076344030" sldId="2147483671"/>
              <pc:sldLayoutMk cId="2387414127" sldId="2147483676"/>
              <ac:spMk id="7" creationId="{9905EE3E-3409-834B-A175-A52573B009B2}"/>
            </ac:spMkLst>
          </pc:spChg>
        </pc:sldLayoutChg>
        <pc:sldLayoutChg chg="modSp">
          <pc:chgData name="Figures, Lamoyd, VAVBACO" userId="8564b5ba-dee6-44eb-bbe9-32d9568c19b2" providerId="ADAL" clId="{83BA7BA7-D550-445E-ADEB-4011BDEA0C67}" dt="2020-07-29T21:58:56.985" v="4" actId="207"/>
          <pc:sldLayoutMkLst>
            <pc:docMk/>
            <pc:sldMasterMk cId="4076344030" sldId="2147483671"/>
            <pc:sldLayoutMk cId="1818149657" sldId="2147483677"/>
          </pc:sldLayoutMkLst>
          <pc:spChg chg="mod">
            <ac:chgData name="Figures, Lamoyd, VAVBACO" userId="8564b5ba-dee6-44eb-bbe9-32d9568c19b2" providerId="ADAL" clId="{83BA7BA7-D550-445E-ADEB-4011BDEA0C67}" dt="2020-07-29T21:58:56.985" v="4" actId="207"/>
            <ac:spMkLst>
              <pc:docMk/>
              <pc:sldMasterMk cId="4076344030" sldId="2147483671"/>
              <pc:sldLayoutMk cId="1818149657" sldId="2147483677"/>
              <ac:spMk id="5" creationId="{05FA87B4-9641-B243-8366-4ABDBBD53A70}"/>
            </ac:spMkLst>
          </pc:spChg>
        </pc:sldLayoutChg>
      </pc:sldMasterChg>
    </pc:docChg>
  </pc:docChgLst>
  <pc:docChgLst>
    <pc:chgData name="Figures, Lamoyd, VAVBACO" userId="8564b5ba-dee6-44eb-bbe9-32d9568c19b2" providerId="ADAL" clId="{78B9A5C4-89E0-4473-8114-F35556972D0B}"/>
    <pc:docChg chg="modSld">
      <pc:chgData name="Figures, Lamoyd, VAVBACO" userId="8564b5ba-dee6-44eb-bbe9-32d9568c19b2" providerId="ADAL" clId="{78B9A5C4-89E0-4473-8114-F35556972D0B}" dt="2020-06-18T11:51:59.296" v="2" actId="1076"/>
      <pc:docMkLst>
        <pc:docMk/>
      </pc:docMkLst>
      <pc:sldChg chg="addSp modSp">
        <pc:chgData name="Figures, Lamoyd, VAVBACO" userId="8564b5ba-dee6-44eb-bbe9-32d9568c19b2" providerId="ADAL" clId="{78B9A5C4-89E0-4473-8114-F35556972D0B}" dt="2020-06-18T11:51:59.296" v="2" actId="1076"/>
        <pc:sldMkLst>
          <pc:docMk/>
          <pc:sldMk cId="2407866110" sldId="300"/>
        </pc:sldMkLst>
        <pc:spChg chg="add mod">
          <ac:chgData name="Figures, Lamoyd, VAVBACO" userId="8564b5ba-dee6-44eb-bbe9-32d9568c19b2" providerId="ADAL" clId="{78B9A5C4-89E0-4473-8114-F35556972D0B}" dt="2020-06-18T11:51:59.296" v="2" actId="1076"/>
          <ac:spMkLst>
            <pc:docMk/>
            <pc:sldMk cId="2407866110" sldId="300"/>
            <ac:spMk id="9" creationId="{8427220E-8F63-40D9-8546-BE4EC532803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58D189-4DFB-4274-AD03-757CC7CCC46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A0AF917-DFD3-4495-B0A9-AE78E2428503}"/>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5585937-665E-4602-84B4-6A6A07843D21}" type="datetimeFigureOut">
              <a:rPr lang="en-US" smtClean="0"/>
              <a:t>8/3/2020</a:t>
            </a:fld>
            <a:endParaRPr lang="en-US"/>
          </a:p>
        </p:txBody>
      </p:sp>
      <p:sp>
        <p:nvSpPr>
          <p:cNvPr id="4" name="Footer Placeholder 3">
            <a:extLst>
              <a:ext uri="{FF2B5EF4-FFF2-40B4-BE49-F238E27FC236}">
                <a16:creationId xmlns:a16="http://schemas.microsoft.com/office/drawing/2014/main" id="{D9FF5BE7-DC55-4C72-AC4C-6CE64F02969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465321B-5F01-4970-B9C7-AD0EF46D0CAB}"/>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2F61E5C-96F3-4769-9A29-81785B35931A}" type="slidenum">
              <a:rPr lang="en-US" smtClean="0"/>
              <a:t>‹#›</a:t>
            </a:fld>
            <a:endParaRPr lang="en-US"/>
          </a:p>
        </p:txBody>
      </p:sp>
    </p:spTree>
    <p:extLst>
      <p:ext uri="{BB962C8B-B14F-4D97-AF65-F5344CB8AC3E}">
        <p14:creationId xmlns:p14="http://schemas.microsoft.com/office/powerpoint/2010/main" val="3451338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E2EF322-5A1E-46E8-A236-A835F6F72FF5}" type="datetimeFigureOut">
              <a:rPr lang="en-US" smtClean="0"/>
              <a:t>8/3/2020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593A18C-A30E-4517-B370-E6FF4F6B261F}" type="slidenum">
              <a:rPr lang="en-US" smtClean="0"/>
              <a:t>‹#›</a:t>
            </a:fld>
            <a:endParaRPr lang="en-US"/>
          </a:p>
        </p:txBody>
      </p:sp>
    </p:spTree>
    <p:extLst>
      <p:ext uri="{BB962C8B-B14F-4D97-AF65-F5344CB8AC3E}">
        <p14:creationId xmlns:p14="http://schemas.microsoft.com/office/powerpoint/2010/main" val="1216647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a:t>If I were to ask you the last time you had a really great experience as a customer, it probably wouldn't take you long to come up with the story of how the lasting impression of the experience made you happy and satisfied.</a:t>
            </a:r>
          </a:p>
          <a:p>
            <a:pPr marL="0" indent="0" fontAlgn="base">
              <a:buNone/>
            </a:pPr>
            <a:endParaRPr lang="en-US"/>
          </a:p>
          <a:p>
            <a:pPr fontAlgn="base"/>
            <a:r>
              <a:rPr lang="en-US"/>
              <a:t>And the same goes for a poor customer experience, too -- you could probably think of the story and reason within seconds, and how the feeling afterward was just the opposite. You probably felt angry, upset, annoyed, frustrated, or any combination of these negative emotions.</a:t>
            </a:r>
          </a:p>
          <a:p>
            <a:endParaRPr lang="en-US"/>
          </a:p>
        </p:txBody>
      </p:sp>
      <p:sp>
        <p:nvSpPr>
          <p:cNvPr id="4" name="Slide Number Placeholder 3"/>
          <p:cNvSpPr>
            <a:spLocks noGrp="1"/>
          </p:cNvSpPr>
          <p:nvPr>
            <p:ph type="sldNum" sz="quarter" idx="5"/>
          </p:nvPr>
        </p:nvSpPr>
        <p:spPr/>
        <p:txBody>
          <a:bodyPr/>
          <a:lstStyle/>
          <a:p>
            <a:fld id="{3593A18C-A30E-4517-B370-E6FF4F6B261F}" type="slidenum">
              <a:rPr lang="en-US" smtClean="0"/>
              <a:t>3</a:t>
            </a:fld>
            <a:endParaRPr lang="en-US"/>
          </a:p>
        </p:txBody>
      </p:sp>
    </p:spTree>
    <p:extLst>
      <p:ext uri="{BB962C8B-B14F-4D97-AF65-F5344CB8AC3E}">
        <p14:creationId xmlns:p14="http://schemas.microsoft.com/office/powerpoint/2010/main" val="2071745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Customer Service: According to the 2018 Longitudinal Study 88 percent of Veterans report moderate to high satisfaction with the VR&amp;E program.  </a:t>
            </a:r>
          </a:p>
          <a:p>
            <a:r>
              <a:rPr lang="en-US"/>
              <a:t>Customer Experience: No way to measure </a:t>
            </a:r>
          </a:p>
        </p:txBody>
      </p:sp>
      <p:sp>
        <p:nvSpPr>
          <p:cNvPr id="4" name="Slide Number Placeholder 3"/>
          <p:cNvSpPr>
            <a:spLocks noGrp="1"/>
          </p:cNvSpPr>
          <p:nvPr>
            <p:ph type="sldNum" sz="quarter" idx="5"/>
          </p:nvPr>
        </p:nvSpPr>
        <p:spPr/>
        <p:txBody>
          <a:bodyPr/>
          <a:lstStyle/>
          <a:p>
            <a:fld id="{3593A18C-A30E-4517-B370-E6FF4F6B261F}" type="slidenum">
              <a:rPr lang="en-US" smtClean="0"/>
              <a:t>4</a:t>
            </a:fld>
            <a:endParaRPr lang="en-US"/>
          </a:p>
        </p:txBody>
      </p:sp>
    </p:spTree>
    <p:extLst>
      <p:ext uri="{BB962C8B-B14F-4D97-AF65-F5344CB8AC3E}">
        <p14:creationId xmlns:p14="http://schemas.microsoft.com/office/powerpoint/2010/main" val="3195419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Touch Points:  </a:t>
            </a:r>
          </a:p>
          <a:p>
            <a:endParaRPr lang="en-US"/>
          </a:p>
          <a:p>
            <a:r>
              <a:rPr lang="en-US"/>
              <a:t>Methods: Modernization Efforts put in place </a:t>
            </a:r>
          </a:p>
          <a:p>
            <a:r>
              <a:rPr lang="en-US"/>
              <a:t>COVID-19 </a:t>
            </a:r>
          </a:p>
        </p:txBody>
      </p:sp>
      <p:sp>
        <p:nvSpPr>
          <p:cNvPr id="4" name="Slide Number Placeholder 3"/>
          <p:cNvSpPr>
            <a:spLocks noGrp="1"/>
          </p:cNvSpPr>
          <p:nvPr>
            <p:ph type="sldNum" sz="quarter" idx="5"/>
          </p:nvPr>
        </p:nvSpPr>
        <p:spPr/>
        <p:txBody>
          <a:bodyPr/>
          <a:lstStyle/>
          <a:p>
            <a:fld id="{3593A18C-A30E-4517-B370-E6FF4F6B261F}" type="slidenum">
              <a:rPr lang="en-US" smtClean="0"/>
              <a:t>5</a:t>
            </a:fld>
            <a:endParaRPr lang="en-US"/>
          </a:p>
        </p:txBody>
      </p:sp>
    </p:spTree>
    <p:extLst>
      <p:ext uri="{BB962C8B-B14F-4D97-AF65-F5344CB8AC3E}">
        <p14:creationId xmlns:p14="http://schemas.microsoft.com/office/powerpoint/2010/main" val="1840808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Make good customer service a priority which will lead to a positive Veteran experience</a:t>
            </a:r>
          </a:p>
          <a:p>
            <a:endParaRPr lang="en-US"/>
          </a:p>
        </p:txBody>
      </p:sp>
      <p:sp>
        <p:nvSpPr>
          <p:cNvPr id="4" name="Slide Number Placeholder 3"/>
          <p:cNvSpPr>
            <a:spLocks noGrp="1"/>
          </p:cNvSpPr>
          <p:nvPr>
            <p:ph type="sldNum" sz="quarter" idx="5"/>
          </p:nvPr>
        </p:nvSpPr>
        <p:spPr/>
        <p:txBody>
          <a:bodyPr/>
          <a:lstStyle/>
          <a:p>
            <a:fld id="{3593A18C-A30E-4517-B370-E6FF4F6B261F}" type="slidenum">
              <a:rPr lang="en-US" smtClean="0"/>
              <a:t>8</a:t>
            </a:fld>
            <a:endParaRPr lang="en-US"/>
          </a:p>
        </p:txBody>
      </p:sp>
    </p:spTree>
    <p:extLst>
      <p:ext uri="{BB962C8B-B14F-4D97-AF65-F5344CB8AC3E}">
        <p14:creationId xmlns:p14="http://schemas.microsoft.com/office/powerpoint/2010/main" val="2437724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994B38-FABC-FB41-AD08-3348CFB792CE}"/>
              </a:ext>
            </a:extLst>
          </p:cNvPr>
          <p:cNvSpPr/>
          <p:nvPr userDrawn="1"/>
        </p:nvSpPr>
        <p:spPr>
          <a:xfrm>
            <a:off x="0" y="0"/>
            <a:ext cx="9144000" cy="6866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C0582E7-8953-3F4C-8634-1C6FB4EFDA6A}"/>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09D9D88D-4A19-2744-BD82-0762372CF112}"/>
              </a:ext>
            </a:extLst>
          </p:cNvPr>
          <p:cNvSpPr>
            <a:spLocks noGrp="1"/>
          </p:cNvSpPr>
          <p:nvPr>
            <p:ph type="ctrTitle"/>
          </p:nvPr>
        </p:nvSpPr>
        <p:spPr>
          <a:xfrm>
            <a:off x="292261" y="1810853"/>
            <a:ext cx="5308439" cy="2387600"/>
          </a:xfrm>
        </p:spPr>
        <p:txBody>
          <a:bodyPr anchor="b"/>
          <a:lstStyle>
            <a:lvl1pPr algn="l">
              <a:defRPr sz="4500" b="1">
                <a:solidFill>
                  <a:schemeClr val="bg1"/>
                </a:solidFill>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508EFAD-519D-1A45-9661-63F66A218F78}"/>
              </a:ext>
            </a:extLst>
          </p:cNvPr>
          <p:cNvSpPr>
            <a:spLocks noGrp="1"/>
          </p:cNvSpPr>
          <p:nvPr>
            <p:ph type="subTitle" idx="1"/>
          </p:nvPr>
        </p:nvSpPr>
        <p:spPr>
          <a:xfrm>
            <a:off x="292261" y="4564064"/>
            <a:ext cx="5308439" cy="933095"/>
          </a:xfrm>
        </p:spPr>
        <p:txBody>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125789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a:solidFill>
                    <a:srgbClr val="00B0F0"/>
                  </a:solidFill>
                  <a:latin typeface="Arial" panose="020B0604020202020204" pitchFamily="34" charset="0"/>
                  <a:cs typeface="Arial" panose="020B0604020202020204" pitchFamily="34" charset="0"/>
                </a:rPr>
                <a:t>Key Leaders </a:t>
              </a:r>
              <a:br>
                <a:rPr lang="en-US" sz="5400" b="1">
                  <a:solidFill>
                    <a:srgbClr val="00B0F0"/>
                  </a:solidFill>
                  <a:latin typeface="Arial" panose="020B0604020202020204" pitchFamily="34" charset="0"/>
                  <a:cs typeface="Arial" panose="020B0604020202020204" pitchFamily="34" charset="0"/>
                </a:rPr>
              </a:br>
              <a:r>
                <a:rPr lang="en-US" sz="5400" b="1">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95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21804" y="985808"/>
            <a:ext cx="9144000" cy="731520"/>
          </a:xfrm>
        </p:spPr>
        <p:txBody>
          <a:bodyPr>
            <a:normAutofit/>
          </a:bodyPr>
          <a:lstStyle>
            <a:lvl1pPr>
              <a:defRPr b="1" baseline="0">
                <a:solidFill>
                  <a:schemeClr val="bg1"/>
                </a:solidFill>
              </a:defRPr>
            </a:lvl1pPr>
          </a:lstStyle>
          <a:p>
            <a:r>
              <a:rPr lang="en-US" sz="3600"/>
              <a:t>Agenda</a:t>
            </a:r>
            <a:endParaRPr lang="en-US" sz="3600" u="sng"/>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a:solidFill>
                  <a:srgbClr val="000000"/>
                </a:solidFill>
              </a:rPr>
              <a:t>Good News Story</a:t>
            </a:r>
          </a:p>
          <a:p>
            <a:pPr marL="0" lvl="1">
              <a:spcBef>
                <a:spcPts val="1200"/>
              </a:spcBef>
            </a:pPr>
            <a:endParaRPr lang="en-US" sz="2000" b="1">
              <a:solidFill>
                <a:srgbClr val="000000"/>
              </a:solidFill>
            </a:endParaRPr>
          </a:p>
        </p:txBody>
      </p:sp>
    </p:spTree>
    <p:extLst>
      <p:ext uri="{BB962C8B-B14F-4D97-AF65-F5344CB8AC3E}">
        <p14:creationId xmlns:p14="http://schemas.microsoft.com/office/powerpoint/2010/main" val="3926578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Master Style</a:t>
            </a:r>
            <a:endParaRPr lang="en-US" sz="3600" u="sng"/>
          </a:p>
        </p:txBody>
      </p:sp>
    </p:spTree>
    <p:extLst>
      <p:ext uri="{BB962C8B-B14F-4D97-AF65-F5344CB8AC3E}">
        <p14:creationId xmlns:p14="http://schemas.microsoft.com/office/powerpoint/2010/main" val="36210024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163502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Master Style</a:t>
            </a:r>
            <a:endParaRPr lang="en-US" sz="3600" u="sng"/>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553233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a:t>Click to edit Slide Master Style</a:t>
            </a:r>
            <a:endParaRPr lang="en-US" sz="3600" u="sng"/>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3929977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4051217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24890554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a:solidFill>
                  <a:srgbClr val="C00000"/>
                </a:solidFill>
              </a:rPr>
              <a:t>FOR VA INTERAL USE ONLY</a:t>
            </a:r>
          </a:p>
        </p:txBody>
      </p:sp>
    </p:spTree>
    <p:extLst>
      <p:ext uri="{BB962C8B-B14F-4D97-AF65-F5344CB8AC3E}">
        <p14:creationId xmlns:p14="http://schemas.microsoft.com/office/powerpoint/2010/main" val="2459742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422367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48286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EB7E956-7124-F941-B989-529BD87A7B29}"/>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1FE956A-43BB-7847-8D72-306D51FCB5B4}"/>
              </a:ext>
            </a:extLst>
          </p:cNvPr>
          <p:cNvPicPr>
            <a:picLocks noChangeAspect="1"/>
          </p:cNvPicPr>
          <p:nvPr userDrawn="1"/>
        </p:nvPicPr>
        <p:blipFill>
          <a:blip r:embed="rId2"/>
          <a:srcRect/>
          <a:stretch/>
        </p:blipFill>
        <p:spPr>
          <a:xfrm>
            <a:off x="0" y="0"/>
            <a:ext cx="9144000" cy="6858000"/>
          </a:xfrm>
          <a:prstGeom prst="rect">
            <a:avLst/>
          </a:prstGeom>
        </p:spPr>
      </p:pic>
    </p:spTree>
    <p:extLst>
      <p:ext uri="{BB962C8B-B14F-4D97-AF65-F5344CB8AC3E}">
        <p14:creationId xmlns:p14="http://schemas.microsoft.com/office/powerpoint/2010/main" val="34315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4E4280C-0C66-B047-B9C7-373A1EDEFF0F}"/>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 name="Picture 10" descr="A close up of a building&#10;&#10;Description automatically generated">
            <a:extLst>
              <a:ext uri="{FF2B5EF4-FFF2-40B4-BE49-F238E27FC236}">
                <a16:creationId xmlns:a16="http://schemas.microsoft.com/office/drawing/2014/main" id="{18F4825A-768D-E240-AE9A-E6929ED1732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B7D08BB7-936D-874F-BF65-E6C1343E70BF}"/>
              </a:ext>
            </a:extLst>
          </p:cNvPr>
          <p:cNvSpPr>
            <a:spLocks noGrp="1"/>
          </p:cNvSpPr>
          <p:nvPr>
            <p:ph type="title" hasCustomPrompt="1"/>
          </p:nvPr>
        </p:nvSpPr>
        <p:spPr>
          <a:xfrm>
            <a:off x="3187893" y="1709739"/>
            <a:ext cx="5791381" cy="2852737"/>
          </a:xfrm>
        </p:spPr>
        <p:txBody>
          <a:bodyPr anchor="b"/>
          <a:lstStyle>
            <a:lvl1pPr algn="r">
              <a:defRPr sz="4500" b="1">
                <a:solidFill>
                  <a:schemeClr val="tx2"/>
                </a:solidFill>
                <a:latin typeface="+mn-lt"/>
              </a:defRPr>
            </a:lvl1pPr>
          </a:lstStyle>
          <a:p>
            <a:r>
              <a:rPr lang="en-US" dirty="0"/>
              <a:t>Click to edit</a:t>
            </a:r>
            <a:br>
              <a:rPr lang="en-US" dirty="0"/>
            </a:br>
            <a:r>
              <a:rPr lang="en-US" dirty="0"/>
              <a:t>Master title style</a:t>
            </a:r>
          </a:p>
        </p:txBody>
      </p:sp>
      <p:sp>
        <p:nvSpPr>
          <p:cNvPr id="3" name="Text Placeholder 2">
            <a:extLst>
              <a:ext uri="{FF2B5EF4-FFF2-40B4-BE49-F238E27FC236}">
                <a16:creationId xmlns:a16="http://schemas.microsoft.com/office/drawing/2014/main" id="{18F19FCC-16CE-F24A-B069-FF6B1C7FEB96}"/>
              </a:ext>
            </a:extLst>
          </p:cNvPr>
          <p:cNvSpPr>
            <a:spLocks noGrp="1"/>
          </p:cNvSpPr>
          <p:nvPr>
            <p:ph type="body" idx="1"/>
          </p:nvPr>
        </p:nvSpPr>
        <p:spPr>
          <a:xfrm>
            <a:off x="3187893" y="4589464"/>
            <a:ext cx="5791381" cy="735572"/>
          </a:xfrm>
        </p:spPr>
        <p:txBody>
          <a:bodyPr/>
          <a:lstStyle>
            <a:lvl1pPr marL="0" indent="0" algn="r">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Edit Master text styles</a:t>
            </a:r>
          </a:p>
        </p:txBody>
      </p:sp>
      <p:sp>
        <p:nvSpPr>
          <p:cNvPr id="6" name="Slide Number Placeholder 5">
            <a:extLst>
              <a:ext uri="{FF2B5EF4-FFF2-40B4-BE49-F238E27FC236}">
                <a16:creationId xmlns:a16="http://schemas.microsoft.com/office/drawing/2014/main" id="{B04C3BC6-6923-E649-AF41-A824E47D086E}"/>
              </a:ext>
            </a:extLst>
          </p:cNvPr>
          <p:cNvSpPr>
            <a:spLocks noGrp="1"/>
          </p:cNvSpPr>
          <p:nvPr>
            <p:ph type="sldNum" sz="quarter" idx="12"/>
          </p:nvPr>
        </p:nvSpPr>
        <p:spPr>
          <a:xfrm>
            <a:off x="3538538" y="6208173"/>
            <a:ext cx="2057400" cy="365125"/>
          </a:xfrm>
        </p:spPr>
        <p:txBody>
          <a:bodyPr/>
          <a:lstStyle>
            <a:lvl1pPr algn="ct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3937790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A6B0-5ACE-8D4E-8C61-B0A8014772B2}"/>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A8E959F2-A51D-2B40-A03E-C4721B18EA50}"/>
              </a:ext>
            </a:extLst>
          </p:cNvPr>
          <p:cNvSpPr>
            <a:spLocks noGrp="1"/>
          </p:cNvSpPr>
          <p:nvPr>
            <p:ph sz="half" idx="1"/>
          </p:nvPr>
        </p:nvSpPr>
        <p:spPr>
          <a:xfrm>
            <a:off x="318686"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58A00-57DD-1944-AE99-7E13F92CFABE}"/>
              </a:ext>
            </a:extLst>
          </p:cNvPr>
          <p:cNvSpPr>
            <a:spLocks noGrp="1"/>
          </p:cNvSpPr>
          <p:nvPr>
            <p:ph sz="half" idx="2"/>
          </p:nvPr>
        </p:nvSpPr>
        <p:spPr>
          <a:xfrm>
            <a:off x="4319186" y="1825625"/>
            <a:ext cx="38862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79C73C1-75CC-C74E-9F27-2B4B01127AC3}"/>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11BFA9B3-ADEB-0648-A921-275E49B763A4}"/>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9905EE3E-3409-834B-A175-A52573B009B2}"/>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2387414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D342-8FB4-D641-ADD6-F82A97725C84}"/>
              </a:ext>
            </a:extLst>
          </p:cNvPr>
          <p:cNvSpPr>
            <a:spLocks noGrp="1"/>
          </p:cNvSpPr>
          <p:nvPr>
            <p:ph type="title"/>
          </p:nvPr>
        </p:nvSpPr>
        <p:spPr/>
        <p:txBody>
          <a:bodyPr/>
          <a:lstStyle>
            <a:lvl1pPr>
              <a:defRPr>
                <a:latin typeface="+mn-lt"/>
              </a:defRPr>
            </a:lvl1pPr>
          </a:lstStyle>
          <a:p>
            <a:r>
              <a:rPr lang="en-US" dirty="0"/>
              <a:t>Click to edit Master title style</a:t>
            </a:r>
          </a:p>
        </p:txBody>
      </p:sp>
      <p:sp>
        <p:nvSpPr>
          <p:cNvPr id="4" name="Footer Placeholder 3">
            <a:extLst>
              <a:ext uri="{FF2B5EF4-FFF2-40B4-BE49-F238E27FC236}">
                <a16:creationId xmlns:a16="http://schemas.microsoft.com/office/drawing/2014/main" id="{E65D2BB8-6205-7E47-BA23-424C3B6CF835}"/>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05FA87B4-9641-B243-8366-4ABDBBD53A70}"/>
              </a:ext>
            </a:extLst>
          </p:cNvPr>
          <p:cNvSpPr>
            <a:spLocks noGrp="1"/>
          </p:cNvSpPr>
          <p:nvPr>
            <p:ph type="sldNum" sz="quarter" idx="12"/>
          </p:nvPr>
        </p:nvSpPr>
        <p:spPr/>
        <p:txBody>
          <a:bodyPr/>
          <a:lstStyle>
            <a:lvl1pPr>
              <a:defRPr>
                <a:solidFill>
                  <a:schemeClr val="tx1"/>
                </a:solidFill>
              </a:defRPr>
            </a:lvl1pPr>
          </a:lstStyle>
          <a:p>
            <a:pPr defTabSz="685800"/>
            <a:fld id="{2346C6CC-1531-9D43-9929-56C34AA4FDB5}" type="slidenum">
              <a:rPr lang="en-US" smtClean="0"/>
              <a:pPr defTabSz="685800"/>
              <a:t>‹#›</a:t>
            </a:fld>
            <a:endParaRPr lang="en-US" dirty="0"/>
          </a:p>
        </p:txBody>
      </p:sp>
    </p:spTree>
    <p:extLst>
      <p:ext uri="{BB962C8B-B14F-4D97-AF65-F5344CB8AC3E}">
        <p14:creationId xmlns:p14="http://schemas.microsoft.com/office/powerpoint/2010/main" val="1818149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7D3A7-642A-0F46-8236-237CA67F393D}"/>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68481F3A-1FDB-074B-9BA5-3D84769C9861}"/>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1DBAC2CE-61C8-EA46-BF6B-FA56DF66F84D}"/>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6021F079-1338-5A4B-97B4-06BF11FD9212}"/>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8102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831B-CB70-C84D-8145-3968943E3A47}"/>
              </a:ext>
            </a:extLst>
          </p:cNvPr>
          <p:cNvSpPr>
            <a:spLocks noGrp="1"/>
          </p:cNvSpPr>
          <p:nvPr>
            <p:ph type="title"/>
          </p:nvPr>
        </p:nvSpPr>
        <p:spPr>
          <a:xfrm>
            <a:off x="334687" y="1011630"/>
            <a:ext cx="2949178" cy="1600200"/>
          </a:xfrm>
        </p:spPr>
        <p:txBody>
          <a:bodyPr anchor="b"/>
          <a:lstStyle>
            <a:lvl1pPr>
              <a:defRPr sz="24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4B110CE6-528D-314C-A679-134BE283F761}"/>
              </a:ext>
            </a:extLst>
          </p:cNvPr>
          <p:cNvSpPr>
            <a:spLocks noGrp="1"/>
          </p:cNvSpPr>
          <p:nvPr>
            <p:ph idx="1"/>
          </p:nvPr>
        </p:nvSpPr>
        <p:spPr>
          <a:xfrm>
            <a:off x="3592237" y="344246"/>
            <a:ext cx="5217077" cy="551680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3198EE-C23F-694A-96E4-99B23841D7A8}"/>
              </a:ext>
            </a:extLst>
          </p:cNvPr>
          <p:cNvSpPr>
            <a:spLocks noGrp="1"/>
          </p:cNvSpPr>
          <p:nvPr>
            <p:ph type="body" sz="half" idx="2"/>
          </p:nvPr>
        </p:nvSpPr>
        <p:spPr>
          <a:xfrm>
            <a:off x="334687" y="2710928"/>
            <a:ext cx="2949178" cy="315806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B3B0384-F08C-664D-9A32-62383351C711}"/>
              </a:ext>
            </a:extLst>
          </p:cNvPr>
          <p:cNvSpPr>
            <a:spLocks noGrp="1"/>
          </p:cNvSpPr>
          <p:nvPr>
            <p:ph type="dt" sz="half" idx="10"/>
          </p:nvPr>
        </p:nvSpPr>
        <p:spPr>
          <a:xfrm>
            <a:off x="2291939" y="6350972"/>
            <a:ext cx="661036"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BFB7142-126B-F440-B7EE-CB15A2813446}" type="datetimeFigureOut">
              <a:rPr kumimoji="0" lang="en-US" sz="135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8/3/2020</a:t>
            </a:fld>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B9C2A991-4033-6147-BEDB-E686A035596B}"/>
              </a:ext>
            </a:extLst>
          </p:cNvPr>
          <p:cNvSpPr>
            <a:spLocks noGrp="1"/>
          </p:cNvSpPr>
          <p:nvPr>
            <p:ph type="ftr" sz="quarter" idx="11"/>
          </p:nvPr>
        </p:nvSpPr>
        <p:spPr>
          <a:xfrm>
            <a:off x="3073998" y="6356351"/>
            <a:ext cx="5244352"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E2F92A62-751D-7648-8B00-3AD85445A22D}"/>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9775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510EB-75D7-8442-9EB4-C10FCA97143C}"/>
              </a:ext>
            </a:extLst>
          </p:cNvPr>
          <p:cNvSpPr>
            <a:spLocks noGrp="1"/>
          </p:cNvSpPr>
          <p:nvPr>
            <p:ph type="title"/>
          </p:nvPr>
        </p:nvSpPr>
        <p:spPr>
          <a:xfrm>
            <a:off x="360730" y="1065007"/>
            <a:ext cx="2949178" cy="1225791"/>
          </a:xfrm>
        </p:spPr>
        <p:txBody>
          <a:bodyPr anchor="b"/>
          <a:lstStyle>
            <a:lvl1pPr>
              <a:defRPr sz="2400">
                <a:latin typeface="+mn-lt"/>
              </a:defRPr>
            </a:lvl1pPr>
          </a:lstStyle>
          <a:p>
            <a:r>
              <a:rPr lang="en-US" dirty="0"/>
              <a:t>Click to edit Master title style</a:t>
            </a:r>
          </a:p>
        </p:txBody>
      </p:sp>
      <p:sp>
        <p:nvSpPr>
          <p:cNvPr id="3" name="Picture Placeholder 2">
            <a:extLst>
              <a:ext uri="{FF2B5EF4-FFF2-40B4-BE49-F238E27FC236}">
                <a16:creationId xmlns:a16="http://schemas.microsoft.com/office/drawing/2014/main" id="{7C3901F6-1923-0943-9E01-E4286D238956}"/>
              </a:ext>
            </a:extLst>
          </p:cNvPr>
          <p:cNvSpPr>
            <a:spLocks noGrp="1"/>
          </p:cNvSpPr>
          <p:nvPr>
            <p:ph type="pic" idx="1"/>
          </p:nvPr>
        </p:nvSpPr>
        <p:spPr>
          <a:xfrm>
            <a:off x="3618280" y="457201"/>
            <a:ext cx="5164991"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8EFD46D-A4B6-1D4F-8164-9E842D2942C6}"/>
              </a:ext>
            </a:extLst>
          </p:cNvPr>
          <p:cNvSpPr>
            <a:spLocks noGrp="1"/>
          </p:cNvSpPr>
          <p:nvPr>
            <p:ph type="body" sz="half" idx="2"/>
          </p:nvPr>
        </p:nvSpPr>
        <p:spPr>
          <a:xfrm>
            <a:off x="360730" y="2377440"/>
            <a:ext cx="2949178" cy="349154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D6476633-FBEF-9041-AFB4-D3289965B082}"/>
              </a:ext>
            </a:extLst>
          </p:cNvPr>
          <p:cNvSpPr>
            <a:spLocks noGrp="1"/>
          </p:cNvSpPr>
          <p:nvPr>
            <p:ph type="sldNum" sz="quarter" idx="12"/>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5035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5.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4.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8D826E-BF38-704C-BC1A-E057D4FC5B4A}"/>
              </a:ext>
            </a:extLst>
          </p:cNvPr>
          <p:cNvPicPr>
            <a:picLocks noChangeAspect="1"/>
          </p:cNvPicPr>
          <p:nvPr userDrawn="1"/>
        </p:nvPicPr>
        <p:blipFill>
          <a:blip r:embed="rId11"/>
          <a:src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6310F51E-F5B2-C94D-807C-A2289D861856}"/>
              </a:ext>
            </a:extLst>
          </p:cNvPr>
          <p:cNvSpPr>
            <a:spLocks noGrp="1"/>
          </p:cNvSpPr>
          <p:nvPr>
            <p:ph type="title"/>
          </p:nvPr>
        </p:nvSpPr>
        <p:spPr>
          <a:xfrm>
            <a:off x="318687" y="334168"/>
            <a:ext cx="7290323" cy="7794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13CD293-CF85-0C4F-890C-1D67788ABB62}"/>
              </a:ext>
            </a:extLst>
          </p:cNvPr>
          <p:cNvSpPr>
            <a:spLocks noGrp="1"/>
          </p:cNvSpPr>
          <p:nvPr>
            <p:ph type="body" idx="1"/>
          </p:nvPr>
        </p:nvSpPr>
        <p:spPr>
          <a:xfrm>
            <a:off x="318686" y="1452115"/>
            <a:ext cx="7886700" cy="476771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0135FEA8-9C6D-4C4D-864E-4E206D9F7587}"/>
              </a:ext>
            </a:extLst>
          </p:cNvPr>
          <p:cNvSpPr>
            <a:spLocks noGrp="1"/>
          </p:cNvSpPr>
          <p:nvPr>
            <p:ph type="sldNum" sz="quarter" idx="4"/>
          </p:nvPr>
        </p:nvSpPr>
        <p:spPr>
          <a:xfrm>
            <a:off x="4015936" y="6356351"/>
            <a:ext cx="515751" cy="365125"/>
          </a:xfrm>
          <a:prstGeom prst="rect">
            <a:avLst/>
          </a:prstGeom>
        </p:spPr>
        <p:txBody>
          <a:bodyPr vert="horz" lIns="91440" tIns="45720" rIns="91440" bIns="45720" rtlCol="0" anchor="ctr"/>
          <a:lstStyle>
            <a:lvl1pPr algn="ctr">
              <a:defRPr sz="900">
                <a:solidFill>
                  <a:schemeClr val="tx1"/>
                </a:solidFill>
              </a:defRPr>
            </a:lvl1pPr>
          </a:lstStyle>
          <a:p>
            <a:pPr defTabSz="685800"/>
            <a:fld id="{E87F3B4C-AEE5-45C6-9D80-9BA0D30CCCC5}" type="slidenum">
              <a:rPr lang="en-US" smtClean="0"/>
              <a:pPr defTabSz="685800"/>
              <a:t>‹#›</a:t>
            </a:fld>
            <a:endParaRPr lang="en-US" dirty="0"/>
          </a:p>
        </p:txBody>
      </p:sp>
    </p:spTree>
    <p:extLst>
      <p:ext uri="{BB962C8B-B14F-4D97-AF65-F5344CB8AC3E}">
        <p14:creationId xmlns:p14="http://schemas.microsoft.com/office/powerpoint/2010/main" val="407634403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Lst>
  <p:txStyles>
    <p:titleStyle>
      <a:lvl1pPr marL="8335" indent="0" algn="l" defTabSz="685800" rtl="0" eaLnBrk="1" latinLnBrk="0" hangingPunct="1">
        <a:lnSpc>
          <a:spcPct val="90000"/>
        </a:lnSpc>
        <a:spcBef>
          <a:spcPct val="0"/>
        </a:spcBef>
        <a:buNone/>
        <a:tabLst/>
        <a:defRPr sz="3000" b="1" kern="1200">
          <a:solidFill>
            <a:srgbClr val="003F72"/>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391716" indent="-176213" algn="l" defTabSz="685800" rtl="0" eaLnBrk="1" latinLnBrk="0" hangingPunct="1">
        <a:lnSpc>
          <a:spcPct val="90000"/>
        </a:lnSpc>
        <a:spcBef>
          <a:spcPts val="375"/>
        </a:spcBef>
        <a:buSzPct val="75000"/>
        <a:buFont typeface="Courier New" panose="02070309020205020404" pitchFamily="49" charset="0"/>
        <a:buChar char="o"/>
        <a:tabLst/>
        <a:defRPr sz="1800" kern="1200">
          <a:solidFill>
            <a:schemeClr val="tx1"/>
          </a:solidFill>
          <a:latin typeface="+mn-lt"/>
          <a:ea typeface="+mn-ea"/>
          <a:cs typeface="+mn-cs"/>
        </a:defRPr>
      </a:lvl2pPr>
      <a:lvl3pPr marL="600075" indent="-176213" algn="l" defTabSz="685800" rtl="0" eaLnBrk="1" latinLnBrk="0" hangingPunct="1">
        <a:lnSpc>
          <a:spcPct val="90000"/>
        </a:lnSpc>
        <a:spcBef>
          <a:spcPts val="375"/>
        </a:spcBef>
        <a:buFont typeface="Wingdings" pitchFamily="2" charset="2"/>
        <a:buChar char="§"/>
        <a:tabLst/>
        <a:defRPr sz="1500" kern="1200">
          <a:solidFill>
            <a:srgbClr val="003F72"/>
          </a:solidFill>
          <a:latin typeface="+mn-lt"/>
          <a:ea typeface="+mn-ea"/>
          <a:cs typeface="+mn-cs"/>
        </a:defRPr>
      </a:lvl3pPr>
      <a:lvl4pPr marL="776288" indent="-160735" algn="l" defTabSz="685800" rtl="0" eaLnBrk="1" latinLnBrk="0" hangingPunct="1">
        <a:lnSpc>
          <a:spcPct val="90000"/>
        </a:lnSpc>
        <a:spcBef>
          <a:spcPts val="375"/>
        </a:spcBef>
        <a:buFont typeface="Arial" panose="020B0604020202020204" pitchFamily="34" charset="0"/>
        <a:buChar char="•"/>
        <a:tabLst/>
        <a:defRPr sz="1350" kern="1200">
          <a:solidFill>
            <a:schemeClr val="tx1">
              <a:lumMod val="50000"/>
              <a:lumOff val="50000"/>
            </a:schemeClr>
          </a:solidFill>
          <a:latin typeface="+mn-lt"/>
          <a:ea typeface="+mn-ea"/>
          <a:cs typeface="+mn-cs"/>
        </a:defRPr>
      </a:lvl4pPr>
      <a:lvl5pPr marL="944166" indent="-160735" algn="l" defTabSz="685800" rtl="0" eaLnBrk="1" latinLnBrk="0" hangingPunct="1">
        <a:lnSpc>
          <a:spcPct val="90000"/>
        </a:lnSpc>
        <a:spcBef>
          <a:spcPts val="375"/>
        </a:spcBef>
        <a:buSzPct val="85000"/>
        <a:buFont typeface="Courier New" panose="02070309020205020404" pitchFamily="49" charset="0"/>
        <a:buChar char="o"/>
        <a:tabLst/>
        <a:defRPr sz="1350"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a:solidFill>
                <a:prstClr val="white"/>
              </a:solidFill>
            </a:endParaRPr>
          </a:p>
        </p:txBody>
      </p:sp>
      <p:grpSp>
        <p:nvGrpSpPr>
          <p:cNvPr id="4" name="Group 3"/>
          <p:cNvGrpSpPr/>
          <p:nvPr userDrawn="1"/>
        </p:nvGrpSpPr>
        <p:grpSpPr>
          <a:xfrm>
            <a:off x="0" y="6140680"/>
            <a:ext cx="9144000" cy="731839"/>
            <a:chOff x="0" y="6140680"/>
            <a:chExt cx="9144000" cy="731839"/>
          </a:xfrm>
        </p:grpSpPr>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9" name="TextBox 8"/>
            <p:cNvSpPr txBox="1"/>
            <p:nvPr userDrawn="1"/>
          </p:nvSpPr>
          <p:spPr>
            <a:xfrm>
              <a:off x="2971800" y="6336268"/>
              <a:ext cx="2971800" cy="369332"/>
            </a:xfrm>
            <a:prstGeom prst="rect">
              <a:avLst/>
            </a:prstGeom>
            <a:noFill/>
          </p:spPr>
          <p:txBody>
            <a:bodyPr wrap="square" rtlCol="0">
              <a:spAutoFit/>
            </a:bodyPr>
            <a:lstStyle/>
            <a:p>
              <a:pPr algn="ctr"/>
              <a:r>
                <a:rPr lang="en-US" b="1">
                  <a:solidFill>
                    <a:srgbClr val="C00000"/>
                  </a:solidFill>
                </a:rPr>
                <a:t>FOR VA INTERAL USE ONLY</a:t>
              </a:r>
            </a:p>
          </p:txBody>
        </p:sp>
      </p:grpSp>
    </p:spTree>
    <p:extLst>
      <p:ext uri="{BB962C8B-B14F-4D97-AF65-F5344CB8AC3E}">
        <p14:creationId xmlns:p14="http://schemas.microsoft.com/office/powerpoint/2010/main" val="3076071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veteransaffairs.webex.com/recordingservice/sites/veteransaffairs/recording/playback/656f4eb37ca740d8b908a0cbeee0f2a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261" y="1163739"/>
            <a:ext cx="5308439" cy="2387600"/>
          </a:xfrm>
        </p:spPr>
        <p:txBody>
          <a:bodyPr>
            <a:normAutofit/>
          </a:bodyPr>
          <a:lstStyle/>
          <a:p>
            <a:r>
              <a:rPr lang="en-US" dirty="0"/>
              <a:t>VR&amp;E Operational Excellence Training </a:t>
            </a:r>
          </a:p>
        </p:txBody>
      </p:sp>
      <p:sp>
        <p:nvSpPr>
          <p:cNvPr id="4" name="Subtitle 2"/>
          <p:cNvSpPr txBox="1">
            <a:spLocks/>
          </p:cNvSpPr>
          <p:nvPr/>
        </p:nvSpPr>
        <p:spPr>
          <a:xfrm>
            <a:off x="228600" y="3699803"/>
            <a:ext cx="8915400" cy="1554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bg1"/>
                </a:solidFill>
                <a:latin typeface="Calibri"/>
              </a:rPr>
              <a:t>Briefed by: Dr. Dorothy </a:t>
            </a:r>
            <a:r>
              <a:rPr lang="en-US" sz="1800" dirty="0" err="1">
                <a:solidFill>
                  <a:schemeClr val="bg1"/>
                </a:solidFill>
                <a:latin typeface="Calibri"/>
              </a:rPr>
              <a:t>Tripplett</a:t>
            </a:r>
            <a:r>
              <a:rPr lang="en-US" sz="1800" dirty="0">
                <a:solidFill>
                  <a:schemeClr val="bg1"/>
                </a:solidFill>
                <a:latin typeface="Calibri"/>
              </a:rPr>
              <a:t>-Williams</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a:solidFill>
                <a:prstClr val="white"/>
              </a:solidFill>
            </a:endParaRPr>
          </a:p>
        </p:txBody>
      </p:sp>
      <p:sp>
        <p:nvSpPr>
          <p:cNvPr id="8" name="Title 1">
            <a:extLst>
              <a:ext uri="{FF2B5EF4-FFF2-40B4-BE49-F238E27FC236}">
                <a16:creationId xmlns:a16="http://schemas.microsoft.com/office/drawing/2014/main" id="{BA9CF3E0-5B54-41D5-B12E-78B9F79FC5F6}"/>
              </a:ext>
            </a:extLst>
          </p:cNvPr>
          <p:cNvSpPr txBox="1">
            <a:spLocks/>
          </p:cNvSpPr>
          <p:nvPr/>
        </p:nvSpPr>
        <p:spPr>
          <a:xfrm>
            <a:off x="-2361855" y="3732650"/>
            <a:ext cx="9144000" cy="1070295"/>
          </a:xfrm>
          <a:prstGeom prst="rect">
            <a:avLst/>
          </a:prstGeom>
        </p:spPr>
        <p:txBody>
          <a:bodyPr vert="horz" lIns="91440" tIns="45720" rIns="91440" bIns="45720" rtlCol="0" anchor="ctr">
            <a:normAutofit fontScale="97500" lnSpcReduction="10000"/>
          </a:bodyPr>
          <a:lstStyle>
            <a:lvl1pPr algn="ctr" defTabSz="457200" rtl="0" eaLnBrk="1" latinLnBrk="0" hangingPunct="1">
              <a:spcBef>
                <a:spcPct val="0"/>
              </a:spcBef>
              <a:buNone/>
              <a:defRPr sz="4400" b="0" i="0" u="none" kern="1200">
                <a:solidFill>
                  <a:schemeClr val="tx1"/>
                </a:solidFill>
                <a:latin typeface="+mj-lt"/>
                <a:ea typeface="+mj-ea"/>
                <a:cs typeface="+mj-cs"/>
              </a:defRPr>
            </a:lvl1pPr>
          </a:lstStyle>
          <a:p>
            <a:r>
              <a:rPr lang="en-US" sz="3500" dirty="0">
                <a:ln w="0"/>
                <a:solidFill>
                  <a:schemeClr val="bg1"/>
                </a:solidFill>
                <a:effectLst>
                  <a:outerShdw blurRad="50800" dist="38100" dir="2700000" algn="tl" rotWithShape="0">
                    <a:prstClr val="black">
                      <a:alpha val="40000"/>
                    </a:prstClr>
                  </a:outerShdw>
                </a:effectLst>
              </a:rPr>
              <a:t>Customer Experience</a:t>
            </a:r>
          </a:p>
          <a:p>
            <a:r>
              <a:rPr lang="en-US" sz="3500" dirty="0">
                <a:ln w="0"/>
                <a:solidFill>
                  <a:schemeClr val="bg1"/>
                </a:solidFill>
                <a:effectLst>
                  <a:outerShdw blurRad="50800" dist="38100" dir="2700000" algn="tl" rotWithShape="0">
                    <a:prstClr val="black">
                      <a:alpha val="40000"/>
                    </a:prstClr>
                  </a:outerShdw>
                </a:effectLst>
              </a:rPr>
              <a:t>VR&amp;E Perspective   </a:t>
            </a:r>
          </a:p>
        </p:txBody>
      </p:sp>
      <p:sp>
        <p:nvSpPr>
          <p:cNvPr id="9" name="TextBox 8">
            <a:extLst>
              <a:ext uri="{FF2B5EF4-FFF2-40B4-BE49-F238E27FC236}">
                <a16:creationId xmlns:a16="http://schemas.microsoft.com/office/drawing/2014/main" id="{8427220E-8F63-40D9-8546-BE4EC5328037}"/>
              </a:ext>
            </a:extLst>
          </p:cNvPr>
          <p:cNvSpPr txBox="1"/>
          <p:nvPr/>
        </p:nvSpPr>
        <p:spPr>
          <a:xfrm>
            <a:off x="5588207" y="1009471"/>
            <a:ext cx="3256301" cy="1200329"/>
          </a:xfrm>
          <a:prstGeom prst="rect">
            <a:avLst/>
          </a:prstGeom>
          <a:noFill/>
        </p:spPr>
        <p:txBody>
          <a:bodyPr wrap="square" rtlCol="0" anchor="t">
            <a:spAutoFit/>
          </a:bodyPr>
          <a:lstStyle/>
          <a:p>
            <a:pPr algn="ctr"/>
            <a:r>
              <a:rPr lang="en-US" b="1" dirty="0">
                <a:highlight>
                  <a:srgbClr val="FFFF00"/>
                </a:highlight>
                <a:hlinkClick r:id="rId2"/>
              </a:rPr>
              <a:t>Click here to view the recording</a:t>
            </a:r>
            <a:endParaRPr lang="en-US" b="1" dirty="0">
              <a:highlight>
                <a:srgbClr val="FFFF00"/>
              </a:highlight>
              <a:cs typeface="Calibri"/>
            </a:endParaRPr>
          </a:p>
          <a:p>
            <a:pPr algn="ctr"/>
            <a:r>
              <a:rPr lang="en-US" b="1" dirty="0">
                <a:highlight>
                  <a:srgbClr val="FFFF00"/>
                </a:highlight>
              </a:rPr>
              <a:t>Recording Password: VREoet2020!</a:t>
            </a:r>
            <a:endParaRPr lang="en-US" b="1" dirty="0">
              <a:highlight>
                <a:srgbClr val="FFFF00"/>
              </a:highlight>
              <a:cs typeface="Calibri"/>
            </a:endParaRPr>
          </a:p>
          <a:p>
            <a:endParaRPr lang="en-US" dirty="0"/>
          </a:p>
        </p:txBody>
      </p:sp>
    </p:spTree>
    <p:extLst>
      <p:ext uri="{BB962C8B-B14F-4D97-AF65-F5344CB8AC3E}">
        <p14:creationId xmlns:p14="http://schemas.microsoft.com/office/powerpoint/2010/main" val="2407866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CA97C2-D499-4D57-9088-CD8E4E0E41F5}"/>
              </a:ext>
            </a:extLst>
          </p:cNvPr>
          <p:cNvSpPr>
            <a:spLocks noGrp="1"/>
          </p:cNvSpPr>
          <p:nvPr>
            <p:ph type="title"/>
          </p:nvPr>
        </p:nvSpPr>
        <p:spPr/>
        <p:txBody>
          <a:bodyPr>
            <a:normAutofit/>
          </a:bodyPr>
          <a:lstStyle/>
          <a:p>
            <a:r>
              <a:rPr lang="en-US"/>
              <a:t>Training Objectives </a:t>
            </a:r>
          </a:p>
        </p:txBody>
      </p:sp>
      <p:sp>
        <p:nvSpPr>
          <p:cNvPr id="5" name="Content Placeholder 4">
            <a:extLst>
              <a:ext uri="{FF2B5EF4-FFF2-40B4-BE49-F238E27FC236}">
                <a16:creationId xmlns:a16="http://schemas.microsoft.com/office/drawing/2014/main" id="{57C056AF-AE0C-4D27-966B-2108583D69E4}"/>
              </a:ext>
            </a:extLst>
          </p:cNvPr>
          <p:cNvSpPr>
            <a:spLocks noGrp="1"/>
          </p:cNvSpPr>
          <p:nvPr>
            <p:ph idx="1"/>
          </p:nvPr>
        </p:nvSpPr>
        <p:spPr/>
        <p:txBody>
          <a:bodyPr>
            <a:normAutofit/>
          </a:bodyPr>
          <a:lstStyle/>
          <a:p>
            <a:pPr marL="0" indent="0">
              <a:buNone/>
            </a:pPr>
            <a:r>
              <a:rPr lang="en-US" dirty="0"/>
              <a:t>At the conclusion of today’s session, you will be able to explain :</a:t>
            </a:r>
          </a:p>
          <a:p>
            <a:pPr lvl="1"/>
            <a:endParaRPr lang="en-US" dirty="0"/>
          </a:p>
          <a:p>
            <a:pPr lvl="1"/>
            <a:r>
              <a:rPr lang="en-US" dirty="0"/>
              <a:t>Differences between customer service and customer experience </a:t>
            </a:r>
          </a:p>
          <a:p>
            <a:pPr lvl="1"/>
            <a:r>
              <a:rPr lang="en-US" dirty="0"/>
              <a:t>Customer experience from a VR&amp;E prospective</a:t>
            </a:r>
          </a:p>
          <a:p>
            <a:pPr lvl="1"/>
            <a:r>
              <a:rPr lang="en-US" dirty="0"/>
              <a:t>Importance of a positive customer experience</a:t>
            </a:r>
          </a:p>
          <a:p>
            <a:pPr lvl="1"/>
            <a:r>
              <a:rPr lang="en-US" dirty="0"/>
              <a:t>Why should we care about customer experience</a:t>
            </a:r>
          </a:p>
          <a:p>
            <a:pPr lvl="1"/>
            <a:r>
              <a:rPr lang="en-US" dirty="0"/>
              <a:t>Actions we can take</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765343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302DD8-88BF-4240-AAEC-23B7E7B51741}"/>
              </a:ext>
            </a:extLst>
          </p:cNvPr>
          <p:cNvSpPr>
            <a:spLocks noGrp="1"/>
          </p:cNvSpPr>
          <p:nvPr>
            <p:ph type="title"/>
          </p:nvPr>
        </p:nvSpPr>
        <p:spPr/>
        <p:txBody>
          <a:bodyPr>
            <a:normAutofit/>
          </a:bodyPr>
          <a:lstStyle/>
          <a:p>
            <a:r>
              <a:rPr lang="en-US"/>
              <a:t>Customer Experience: Your Perspective   </a:t>
            </a:r>
          </a:p>
        </p:txBody>
      </p:sp>
      <p:sp>
        <p:nvSpPr>
          <p:cNvPr id="2" name="Content Placeholder 1">
            <a:extLst>
              <a:ext uri="{FF2B5EF4-FFF2-40B4-BE49-F238E27FC236}">
                <a16:creationId xmlns:a16="http://schemas.microsoft.com/office/drawing/2014/main" id="{CF2CBC3A-2878-4CF1-A08F-C8D315D57B4D}"/>
              </a:ext>
            </a:extLst>
          </p:cNvPr>
          <p:cNvSpPr>
            <a:spLocks noGrp="1"/>
          </p:cNvSpPr>
          <p:nvPr>
            <p:ph idx="1"/>
          </p:nvPr>
        </p:nvSpPr>
        <p:spPr/>
        <p:txBody>
          <a:bodyPr>
            <a:normAutofit/>
          </a:bodyPr>
          <a:lstStyle/>
          <a:p>
            <a:pPr marL="0" indent="0" algn="ctr" fontAlgn="base">
              <a:buNone/>
            </a:pPr>
            <a:endParaRPr lang="en-US" sz="4000"/>
          </a:p>
          <a:p>
            <a:pPr marL="0" indent="0" algn="ctr" fontAlgn="base">
              <a:buNone/>
            </a:pPr>
            <a:r>
              <a:rPr lang="en-US" sz="4800"/>
              <a:t>Great Customer Experience</a:t>
            </a:r>
          </a:p>
          <a:p>
            <a:pPr marL="0" indent="0" algn="ctr" fontAlgn="base">
              <a:buNone/>
            </a:pPr>
            <a:r>
              <a:rPr lang="en-US" sz="4800"/>
              <a:t> vs. </a:t>
            </a:r>
          </a:p>
          <a:p>
            <a:pPr marL="0" indent="0" algn="ctr" fontAlgn="base">
              <a:buNone/>
            </a:pPr>
            <a:r>
              <a:rPr lang="en-US" sz="4800"/>
              <a:t>Poor Customer Experience</a:t>
            </a:r>
          </a:p>
          <a:p>
            <a:pPr marL="0" indent="0" fontAlgn="base">
              <a:buNone/>
            </a:pPr>
            <a:endParaRPr lang="en-US" sz="4800"/>
          </a:p>
          <a:p>
            <a:endParaRPr lang="en-US"/>
          </a:p>
        </p:txBody>
      </p:sp>
      <p:sp>
        <p:nvSpPr>
          <p:cNvPr id="3" name="Slide Number Placeholder 2">
            <a:extLst>
              <a:ext uri="{FF2B5EF4-FFF2-40B4-BE49-F238E27FC236}">
                <a16:creationId xmlns:a16="http://schemas.microsoft.com/office/drawing/2014/main" id="{DDA84302-67FE-4A6C-80CB-579509A6D191}"/>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a:solidFill>
                <a:prstClr val="white"/>
              </a:solidFill>
            </a:endParaRPr>
          </a:p>
        </p:txBody>
      </p:sp>
    </p:spTree>
    <p:extLst>
      <p:ext uri="{BB962C8B-B14F-4D97-AF65-F5344CB8AC3E}">
        <p14:creationId xmlns:p14="http://schemas.microsoft.com/office/powerpoint/2010/main" val="7862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B2059AB-6847-4632-A668-5235AD9507A9}"/>
              </a:ext>
            </a:extLst>
          </p:cNvPr>
          <p:cNvSpPr>
            <a:spLocks noGrp="1"/>
          </p:cNvSpPr>
          <p:nvPr>
            <p:ph type="title"/>
          </p:nvPr>
        </p:nvSpPr>
        <p:spPr/>
        <p:txBody>
          <a:bodyPr>
            <a:normAutofit/>
          </a:bodyPr>
          <a:lstStyle/>
          <a:p>
            <a:r>
              <a:rPr lang="en-US"/>
              <a:t>Customer Service vs Customer Experience </a:t>
            </a:r>
          </a:p>
        </p:txBody>
      </p:sp>
      <p:sp>
        <p:nvSpPr>
          <p:cNvPr id="2" name="Content Placeholder 1">
            <a:extLst>
              <a:ext uri="{FF2B5EF4-FFF2-40B4-BE49-F238E27FC236}">
                <a16:creationId xmlns:a16="http://schemas.microsoft.com/office/drawing/2014/main" id="{6374CB37-A406-4E6E-BB8F-81A73212297E}"/>
              </a:ext>
            </a:extLst>
          </p:cNvPr>
          <p:cNvSpPr>
            <a:spLocks noGrp="1"/>
          </p:cNvSpPr>
          <p:nvPr>
            <p:ph idx="1"/>
          </p:nvPr>
        </p:nvSpPr>
        <p:spPr/>
        <p:txBody>
          <a:bodyPr>
            <a:normAutofit/>
          </a:bodyPr>
          <a:lstStyle/>
          <a:p>
            <a:pPr marL="0" indent="0">
              <a:buNone/>
            </a:pPr>
            <a:r>
              <a:rPr lang="en-US" dirty="0"/>
              <a:t>Is there a difference?</a:t>
            </a:r>
          </a:p>
          <a:p>
            <a:pPr marL="0" indent="0">
              <a:buNone/>
            </a:pPr>
            <a:endParaRPr lang="en-US" dirty="0"/>
          </a:p>
          <a:p>
            <a:pPr marL="457200" lvl="1" indent="0">
              <a:buNone/>
            </a:pPr>
            <a:r>
              <a:rPr lang="en-US" sz="2100" dirty="0"/>
              <a:t>What is customer service?</a:t>
            </a:r>
          </a:p>
          <a:p>
            <a:pPr marL="457200" lvl="1" indent="0">
              <a:buNone/>
            </a:pPr>
            <a:endParaRPr lang="en-US" sz="2100" dirty="0"/>
          </a:p>
          <a:p>
            <a:pPr lvl="1"/>
            <a:r>
              <a:rPr lang="en-US" sz="2100" dirty="0"/>
              <a:t>Is one part of the customer experience.  It is the assistance and/or advice provided to Veterans during each touch point in their program.    </a:t>
            </a:r>
          </a:p>
          <a:p>
            <a:pPr marL="457200" lvl="1" indent="0">
              <a:buNone/>
            </a:pPr>
            <a:endParaRPr lang="en-US" sz="2100" dirty="0"/>
          </a:p>
          <a:p>
            <a:pPr marL="457200" lvl="1" indent="0">
              <a:buNone/>
            </a:pPr>
            <a:r>
              <a:rPr lang="en-US" sz="2100" dirty="0"/>
              <a:t>What is customer experience?</a:t>
            </a:r>
          </a:p>
          <a:p>
            <a:pPr marL="457200" lvl="1" indent="0">
              <a:buNone/>
            </a:pPr>
            <a:endParaRPr lang="en-US" sz="2100" dirty="0"/>
          </a:p>
          <a:p>
            <a:pPr lvl="1"/>
            <a:r>
              <a:rPr lang="en-US" sz="2100" dirty="0"/>
              <a:t>The sum total of the impression that you leave a Veteran while working with you throughout their VR&amp;E program journey. </a:t>
            </a:r>
          </a:p>
          <a:p>
            <a:pPr marL="457200" lvl="1" indent="0">
              <a:buNone/>
            </a:pPr>
            <a:endParaRPr lang="en-US" sz="2100" dirty="0"/>
          </a:p>
          <a:p>
            <a:pPr marL="457200" lvl="1" indent="0">
              <a:buNone/>
            </a:pPr>
            <a:endParaRPr lang="en-US" sz="2100" dirty="0"/>
          </a:p>
        </p:txBody>
      </p:sp>
      <p:sp>
        <p:nvSpPr>
          <p:cNvPr id="3" name="Slide Number Placeholder 2">
            <a:extLst>
              <a:ext uri="{FF2B5EF4-FFF2-40B4-BE49-F238E27FC236}">
                <a16:creationId xmlns:a16="http://schemas.microsoft.com/office/drawing/2014/main" id="{2108170E-68C6-44C6-96FC-E79E92588C5E}"/>
              </a:ext>
            </a:extLst>
          </p:cNvPr>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a:solidFill>
                <a:prstClr val="white"/>
              </a:solidFill>
            </a:endParaRPr>
          </a:p>
        </p:txBody>
      </p:sp>
    </p:spTree>
    <p:extLst>
      <p:ext uri="{BB962C8B-B14F-4D97-AF65-F5344CB8AC3E}">
        <p14:creationId xmlns:p14="http://schemas.microsoft.com/office/powerpoint/2010/main" val="40846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DC7CB1-F03B-42E1-9594-197F2A64EBC3}"/>
              </a:ext>
            </a:extLst>
          </p:cNvPr>
          <p:cNvSpPr>
            <a:spLocks noGrp="1"/>
          </p:cNvSpPr>
          <p:nvPr>
            <p:ph type="title"/>
          </p:nvPr>
        </p:nvSpPr>
        <p:spPr/>
        <p:txBody>
          <a:bodyPr>
            <a:normAutofit/>
          </a:bodyPr>
          <a:lstStyle/>
          <a:p>
            <a:r>
              <a:rPr lang="en-US"/>
              <a:t>Customer Experience: VR&amp;E Perspective </a:t>
            </a:r>
          </a:p>
        </p:txBody>
      </p:sp>
      <p:sp>
        <p:nvSpPr>
          <p:cNvPr id="2" name="Content Placeholder 1">
            <a:extLst>
              <a:ext uri="{FF2B5EF4-FFF2-40B4-BE49-F238E27FC236}">
                <a16:creationId xmlns:a16="http://schemas.microsoft.com/office/drawing/2014/main" id="{C507EF8E-7C1E-4133-A15A-DDC3EE9ACCE1}"/>
              </a:ext>
            </a:extLst>
          </p:cNvPr>
          <p:cNvSpPr>
            <a:spLocks noGrp="1"/>
          </p:cNvSpPr>
          <p:nvPr>
            <p:ph idx="1"/>
          </p:nvPr>
        </p:nvSpPr>
        <p:spPr/>
        <p:txBody>
          <a:bodyPr>
            <a:normAutofit/>
          </a:bodyPr>
          <a:lstStyle/>
          <a:p>
            <a:pPr>
              <a:buFont typeface="Arial" panose="020B0604020202020204" pitchFamily="34" charset="0"/>
              <a:buChar char="•"/>
            </a:pPr>
            <a:r>
              <a:rPr lang="en-US" dirty="0"/>
              <a:t>Touch Points in the Veteran’s journey</a:t>
            </a:r>
          </a:p>
          <a:p>
            <a:pPr lvl="1"/>
            <a:r>
              <a:rPr lang="en-US" dirty="0"/>
              <a:t>Initial Interview</a:t>
            </a:r>
          </a:p>
          <a:p>
            <a:pPr lvl="1"/>
            <a:r>
              <a:rPr lang="en-US" dirty="0"/>
              <a:t>Evaluation and Planning</a:t>
            </a:r>
          </a:p>
          <a:p>
            <a:pPr lvl="1"/>
            <a:r>
              <a:rPr lang="en-US" dirty="0"/>
              <a:t>Plan Development</a:t>
            </a:r>
          </a:p>
          <a:p>
            <a:pPr lvl="1"/>
            <a:r>
              <a:rPr lang="en-US" dirty="0"/>
              <a:t>Case Management</a:t>
            </a:r>
          </a:p>
          <a:p>
            <a:pPr>
              <a:buFont typeface="Arial" panose="020B0604020202020204" pitchFamily="34" charset="0"/>
              <a:buChar char="•"/>
            </a:pPr>
            <a:r>
              <a:rPr lang="en-US" dirty="0"/>
              <a:t>How does the customer experience take place?</a:t>
            </a:r>
          </a:p>
          <a:p>
            <a:pPr lvl="1"/>
            <a:r>
              <a:rPr lang="en-US" dirty="0"/>
              <a:t>In person</a:t>
            </a:r>
          </a:p>
          <a:p>
            <a:pPr lvl="1"/>
            <a:r>
              <a:rPr lang="en-US" dirty="0"/>
              <a:t>Face-to-Face</a:t>
            </a:r>
          </a:p>
          <a:p>
            <a:pPr lvl="1"/>
            <a:r>
              <a:rPr lang="en-US" dirty="0"/>
              <a:t>Telephone</a:t>
            </a:r>
          </a:p>
          <a:p>
            <a:pPr lvl="1"/>
            <a:r>
              <a:rPr lang="en-US" dirty="0"/>
              <a:t>Email </a:t>
            </a:r>
          </a:p>
          <a:p>
            <a:pPr lvl="1"/>
            <a:r>
              <a:rPr lang="en-US" dirty="0"/>
              <a:t>Online</a:t>
            </a:r>
          </a:p>
          <a:p>
            <a:pPr lvl="1"/>
            <a:endParaRPr lang="en-US" dirty="0"/>
          </a:p>
          <a:p>
            <a:pPr lvl="1">
              <a:buFont typeface="Arial" panose="020B0604020202020204" pitchFamily="34" charset="0"/>
              <a:buChar char="•"/>
            </a:pPr>
            <a:endParaRPr lang="en-US" dirty="0"/>
          </a:p>
          <a:p>
            <a:pPr marL="0" indent="0">
              <a:buNone/>
            </a:pPr>
            <a:endParaRPr lang="en-US" dirty="0"/>
          </a:p>
        </p:txBody>
      </p:sp>
      <p:sp>
        <p:nvSpPr>
          <p:cNvPr id="3" name="Slide Number Placeholder 2">
            <a:extLst>
              <a:ext uri="{FF2B5EF4-FFF2-40B4-BE49-F238E27FC236}">
                <a16:creationId xmlns:a16="http://schemas.microsoft.com/office/drawing/2014/main" id="{778F038B-4B73-46AA-B7A3-31D9C753CA84}"/>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a:solidFill>
                <a:prstClr val="white"/>
              </a:solidFill>
            </a:endParaRPr>
          </a:p>
        </p:txBody>
      </p:sp>
    </p:spTree>
    <p:extLst>
      <p:ext uri="{BB962C8B-B14F-4D97-AF65-F5344CB8AC3E}">
        <p14:creationId xmlns:p14="http://schemas.microsoft.com/office/powerpoint/2010/main" val="236172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BDA321-B355-4A25-AE72-9ACF9983B0E2}"/>
              </a:ext>
            </a:extLst>
          </p:cNvPr>
          <p:cNvSpPr>
            <a:spLocks noGrp="1"/>
          </p:cNvSpPr>
          <p:nvPr>
            <p:ph type="title"/>
          </p:nvPr>
        </p:nvSpPr>
        <p:spPr/>
        <p:txBody>
          <a:bodyPr>
            <a:normAutofit/>
          </a:bodyPr>
          <a:lstStyle/>
          <a:p>
            <a:r>
              <a:rPr lang="en-US"/>
              <a:t>Customer Experience: Why It’s Important</a:t>
            </a:r>
          </a:p>
        </p:txBody>
      </p:sp>
      <p:sp>
        <p:nvSpPr>
          <p:cNvPr id="2" name="Content Placeholder 1">
            <a:extLst>
              <a:ext uri="{FF2B5EF4-FFF2-40B4-BE49-F238E27FC236}">
                <a16:creationId xmlns:a16="http://schemas.microsoft.com/office/drawing/2014/main" id="{EB5F0CB7-29AA-4468-A18D-1407E2FF8A93}"/>
              </a:ext>
            </a:extLst>
          </p:cNvPr>
          <p:cNvSpPr>
            <a:spLocks noGrp="1"/>
          </p:cNvSpPr>
          <p:nvPr>
            <p:ph idx="1"/>
          </p:nvPr>
        </p:nvSpPr>
        <p:spPr/>
        <p:txBody>
          <a:bodyPr>
            <a:normAutofit/>
          </a:bodyPr>
          <a:lstStyle/>
          <a:p>
            <a:pPr marL="0" indent="0">
              <a:buNone/>
            </a:pPr>
            <a:r>
              <a:rPr lang="en-US" dirty="0"/>
              <a:t>Positive Veteran Experience: </a:t>
            </a:r>
          </a:p>
          <a:p>
            <a:pPr lvl="1"/>
            <a:r>
              <a:rPr lang="en-US" sz="2100" dirty="0"/>
              <a:t>Critical to the growth of the program</a:t>
            </a:r>
          </a:p>
          <a:p>
            <a:pPr lvl="1"/>
            <a:r>
              <a:rPr lang="en-US" sz="2100" dirty="0"/>
              <a:t>Influences stakeholders</a:t>
            </a:r>
          </a:p>
          <a:p>
            <a:pPr lvl="1"/>
            <a:r>
              <a:rPr lang="en-US" sz="2100" dirty="0"/>
              <a:t>Decrease in no show rate </a:t>
            </a:r>
          </a:p>
          <a:p>
            <a:pPr lvl="1"/>
            <a:r>
              <a:rPr lang="en-US" sz="2100" dirty="0"/>
              <a:t>Decrease discontinuances  </a:t>
            </a:r>
          </a:p>
          <a:p>
            <a:pPr marL="0" indent="0">
              <a:buNone/>
            </a:pPr>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C0D414C-5ABF-4C45-A70E-53BB769DFDE5}"/>
              </a:ext>
            </a:extLst>
          </p:cNvPr>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a:solidFill>
                <a:prstClr val="white"/>
              </a:solidFill>
            </a:endParaRPr>
          </a:p>
        </p:txBody>
      </p:sp>
    </p:spTree>
    <p:extLst>
      <p:ext uri="{BB962C8B-B14F-4D97-AF65-F5344CB8AC3E}">
        <p14:creationId xmlns:p14="http://schemas.microsoft.com/office/powerpoint/2010/main" val="4121822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BDA321-B355-4A25-AE72-9ACF9983B0E2}"/>
              </a:ext>
            </a:extLst>
          </p:cNvPr>
          <p:cNvSpPr>
            <a:spLocks noGrp="1"/>
          </p:cNvSpPr>
          <p:nvPr>
            <p:ph type="title"/>
          </p:nvPr>
        </p:nvSpPr>
        <p:spPr/>
        <p:txBody>
          <a:bodyPr>
            <a:normAutofit/>
          </a:bodyPr>
          <a:lstStyle/>
          <a:p>
            <a:r>
              <a:rPr lang="en-US"/>
              <a:t>Customer Experience: Why Care</a:t>
            </a:r>
          </a:p>
        </p:txBody>
      </p:sp>
      <p:sp>
        <p:nvSpPr>
          <p:cNvPr id="2" name="Content Placeholder 1">
            <a:extLst>
              <a:ext uri="{FF2B5EF4-FFF2-40B4-BE49-F238E27FC236}">
                <a16:creationId xmlns:a16="http://schemas.microsoft.com/office/drawing/2014/main" id="{EB5F0CB7-29AA-4468-A18D-1407E2FF8A93}"/>
              </a:ext>
            </a:extLst>
          </p:cNvPr>
          <p:cNvSpPr>
            <a:spLocks noGrp="1"/>
          </p:cNvSpPr>
          <p:nvPr>
            <p:ph idx="1"/>
          </p:nvPr>
        </p:nvSpPr>
        <p:spPr/>
        <p:txBody>
          <a:bodyPr>
            <a:normAutofit/>
          </a:bodyPr>
          <a:lstStyle/>
          <a:p>
            <a:pPr marL="0" indent="0">
              <a:buNone/>
            </a:pPr>
            <a:r>
              <a:rPr lang="en-US" dirty="0"/>
              <a:t>You should care because: </a:t>
            </a:r>
          </a:p>
          <a:p>
            <a:pPr lvl="1"/>
            <a:r>
              <a:rPr lang="en-US" sz="2100" dirty="0"/>
              <a:t>It is your profession</a:t>
            </a:r>
          </a:p>
          <a:p>
            <a:pPr lvl="1"/>
            <a:r>
              <a:rPr lang="en-US" sz="2100" dirty="0"/>
              <a:t>Committed to providing Veterans quality services </a:t>
            </a:r>
          </a:p>
          <a:p>
            <a:pPr lvl="1"/>
            <a:r>
              <a:rPr lang="en-US" sz="2100" dirty="0"/>
              <a:t>VR&amp;E’s reputation</a:t>
            </a:r>
          </a:p>
          <a:p>
            <a:pPr lvl="1"/>
            <a:r>
              <a:rPr lang="en-US" sz="2100" dirty="0"/>
              <a:t>It is the right thing to do</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8C0D414C-5ABF-4C45-A70E-53BB769DFDE5}"/>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a:solidFill>
                <a:prstClr val="white"/>
              </a:solidFill>
            </a:endParaRPr>
          </a:p>
        </p:txBody>
      </p:sp>
    </p:spTree>
    <p:extLst>
      <p:ext uri="{BB962C8B-B14F-4D97-AF65-F5344CB8AC3E}">
        <p14:creationId xmlns:p14="http://schemas.microsoft.com/office/powerpoint/2010/main" val="34133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C4631-A303-4FA9-B6C8-2FDD9F3A07A5}"/>
              </a:ext>
            </a:extLst>
          </p:cNvPr>
          <p:cNvSpPr>
            <a:spLocks noGrp="1"/>
          </p:cNvSpPr>
          <p:nvPr>
            <p:ph type="title"/>
          </p:nvPr>
        </p:nvSpPr>
        <p:spPr/>
        <p:txBody>
          <a:bodyPr>
            <a:normAutofit/>
          </a:bodyPr>
          <a:lstStyle/>
          <a:p>
            <a:r>
              <a:rPr lang="en-US"/>
              <a:t>Customer Experience: What Can We Do?</a:t>
            </a:r>
          </a:p>
        </p:txBody>
      </p:sp>
      <p:sp>
        <p:nvSpPr>
          <p:cNvPr id="2" name="Content Placeholder 1">
            <a:extLst>
              <a:ext uri="{FF2B5EF4-FFF2-40B4-BE49-F238E27FC236}">
                <a16:creationId xmlns:a16="http://schemas.microsoft.com/office/drawing/2014/main" id="{9BD31B1C-2755-41D9-8969-DAD55AC7A266}"/>
              </a:ext>
            </a:extLst>
          </p:cNvPr>
          <p:cNvSpPr>
            <a:spLocks noGrp="1"/>
          </p:cNvSpPr>
          <p:nvPr>
            <p:ph idx="1"/>
          </p:nvPr>
        </p:nvSpPr>
        <p:spPr/>
        <p:txBody>
          <a:bodyPr>
            <a:normAutofit/>
          </a:bodyPr>
          <a:lstStyle/>
          <a:p>
            <a:pPr marL="0" indent="0">
              <a:buNone/>
            </a:pPr>
            <a:r>
              <a:rPr lang="en-US" dirty="0"/>
              <a:t>Actions to take:</a:t>
            </a:r>
          </a:p>
          <a:p>
            <a:pPr marL="0" indent="0">
              <a:buNone/>
            </a:pPr>
            <a:endParaRPr lang="en-US" dirty="0"/>
          </a:p>
          <a:p>
            <a:pPr lvl="1"/>
            <a:r>
              <a:rPr lang="en-US" sz="2100" dirty="0"/>
              <a:t>Put the Veteran first</a:t>
            </a:r>
          </a:p>
          <a:p>
            <a:pPr lvl="1"/>
            <a:r>
              <a:rPr lang="en-US" sz="2100" dirty="0"/>
              <a:t>Make good customer service a priority</a:t>
            </a:r>
          </a:p>
          <a:p>
            <a:pPr lvl="1"/>
            <a:r>
              <a:rPr lang="en-US" sz="2100" dirty="0"/>
              <a:t>Be responsive and timely</a:t>
            </a:r>
          </a:p>
          <a:p>
            <a:pPr lvl="1"/>
            <a:r>
              <a:rPr lang="en-US" sz="2100" dirty="0"/>
              <a:t>Be supportive</a:t>
            </a:r>
          </a:p>
          <a:p>
            <a:pPr lvl="1"/>
            <a:r>
              <a:rPr lang="en-US" sz="2100" dirty="0"/>
              <a:t>Provide honest and consistent feedback</a:t>
            </a:r>
          </a:p>
          <a:p>
            <a:pPr lvl="1"/>
            <a:r>
              <a:rPr lang="en-US" sz="2100" dirty="0"/>
              <a:t>Do not over promise and under deliver</a:t>
            </a:r>
          </a:p>
          <a:p>
            <a:pPr lvl="1"/>
            <a:endParaRPr lang="en-US" sz="2100" dirty="0"/>
          </a:p>
          <a:p>
            <a:pPr lvl="1"/>
            <a:endParaRPr lang="en-US" sz="2100" dirty="0"/>
          </a:p>
          <a:p>
            <a:pPr lvl="1"/>
            <a:endParaRPr lang="en-US" sz="2100" dirty="0"/>
          </a:p>
        </p:txBody>
      </p:sp>
      <p:sp>
        <p:nvSpPr>
          <p:cNvPr id="3" name="Slide Number Placeholder 2">
            <a:extLst>
              <a:ext uri="{FF2B5EF4-FFF2-40B4-BE49-F238E27FC236}">
                <a16:creationId xmlns:a16="http://schemas.microsoft.com/office/drawing/2014/main" id="{98717F68-4B6B-4F01-B64A-96D66842640D}"/>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a:solidFill>
                <a:prstClr val="white"/>
              </a:solidFill>
            </a:endParaRPr>
          </a:p>
        </p:txBody>
      </p:sp>
    </p:spTree>
    <p:extLst>
      <p:ext uri="{BB962C8B-B14F-4D97-AF65-F5344CB8AC3E}">
        <p14:creationId xmlns:p14="http://schemas.microsoft.com/office/powerpoint/2010/main" val="19823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A89956-4BBB-46CE-A051-C6593695AC16}"/>
              </a:ext>
            </a:extLst>
          </p:cNvPr>
          <p:cNvSpPr>
            <a:spLocks noGrp="1"/>
          </p:cNvSpPr>
          <p:nvPr>
            <p:ph type="title"/>
          </p:nvPr>
        </p:nvSpPr>
        <p:spPr/>
        <p:txBody>
          <a:bodyPr>
            <a:normAutofit/>
          </a:bodyPr>
          <a:lstStyle/>
          <a:p>
            <a:r>
              <a:rPr lang="en-US"/>
              <a:t>Customer Experience: VR&amp;E Perspective </a:t>
            </a:r>
          </a:p>
        </p:txBody>
      </p:sp>
      <p:sp>
        <p:nvSpPr>
          <p:cNvPr id="2" name="Content Placeholder 1">
            <a:extLst>
              <a:ext uri="{FF2B5EF4-FFF2-40B4-BE49-F238E27FC236}">
                <a16:creationId xmlns:a16="http://schemas.microsoft.com/office/drawing/2014/main" id="{1061B97E-FCA9-4EA5-B2B0-3EA878AA2EB5}"/>
              </a:ext>
            </a:extLst>
          </p:cNvPr>
          <p:cNvSpPr>
            <a:spLocks noGrp="1"/>
          </p:cNvSpPr>
          <p:nvPr>
            <p:ph idx="1"/>
          </p:nvPr>
        </p:nvSpPr>
        <p:spPr/>
        <p:txBody>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5400" dirty="0">
                <a:latin typeface="Arial" panose="020B0604020202020204" pitchFamily="34" charset="0"/>
                <a:cs typeface="Arial" panose="020B0604020202020204" pitchFamily="34" charset="0"/>
              </a:rPr>
              <a:t>Questions/Discussion</a:t>
            </a:r>
          </a:p>
          <a:p>
            <a:endParaRPr lang="en-US" dirty="0"/>
          </a:p>
        </p:txBody>
      </p:sp>
      <p:sp>
        <p:nvSpPr>
          <p:cNvPr id="3" name="Slide Number Placeholder 2">
            <a:extLst>
              <a:ext uri="{FF2B5EF4-FFF2-40B4-BE49-F238E27FC236}">
                <a16:creationId xmlns:a16="http://schemas.microsoft.com/office/drawing/2014/main" id="{C40EE5AB-26DE-456A-8742-90494FAB3F1E}"/>
              </a:ext>
            </a:extLst>
          </p:cNvPr>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a:solidFill>
                <a:prstClr val="white"/>
              </a:solidFill>
            </a:endParaRPr>
          </a:p>
        </p:txBody>
      </p:sp>
    </p:spTree>
    <p:extLst>
      <p:ext uri="{BB962C8B-B14F-4D97-AF65-F5344CB8AC3E}">
        <p14:creationId xmlns:p14="http://schemas.microsoft.com/office/powerpoint/2010/main" val="10708265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 Vocational Rehabilitation and Employment (VR&amp;amp;E) &amp;quot;&quot;/&gt;&lt;property id=&quot;20307&quot; value=&quot;257&quot;/&gt;&lt;/object&gt;&lt;object type=&quot;3&quot; unique_id=&quot;10005&quot;&gt;&lt;property id=&quot;20148&quot; value=&quot;5&quot;/&gt;&lt;property id=&quot;20300&quot; value=&quot;Slide 10 - &amp;quot;VR&amp;amp;E Service Organization Overview&amp;quot;&quot;/&gt;&lt;property id=&quot;20307&quot; value=&quot;284&quot;/&gt;&lt;/object&gt;&lt;object type=&quot;3&quot; unique_id=&quot;10007&quot;&gt;&lt;property id=&quot;20148&quot; value=&quot;5&quot;/&gt;&lt;property id=&quot;20300&quot; value=&quot;Slide 8 - &amp;quot;Overview&amp;quot;&quot;/&gt;&lt;property id=&quot;20307&quot; value=&quot;264&quot;/&gt;&lt;/object&gt;&lt;object type=&quot;3&quot; unique_id=&quot;10009&quot;&gt;&lt;property id=&quot;20148&quot; value=&quot;5&quot;/&gt;&lt;property id=&quot;20300&quot; value=&quot;Slide 12 - &amp;quot;Key Services Provided&amp;quot;&quot;/&gt;&lt;property id=&quot;20307&quot; value=&quot;272&quot;/&gt;&lt;/object&gt;&lt;object type=&quot;3&quot; unique_id=&quot;10010&quot;&gt;&lt;property id=&quot;20148&quot; value=&quot;5&quot;/&gt;&lt;property id=&quot;20300&quot; value=&quot;Slide 13 - &amp;quot;Key Services Provided cont.&amp;quot;&quot;/&gt;&lt;property id=&quot;20307&quot; value=&quot;274&quot;/&gt;&lt;/object&gt;&lt;object type=&quot;3&quot; unique_id=&quot;10011&quot;&gt;&lt;property id=&quot;20148&quot; value=&quot;5&quot;/&gt;&lt;property id=&quot;20300&quot; value=&quot;Slide 14 - &amp;quot;Chapter 31 Eligibility and Entitlement&amp;quot;&quot;/&gt;&lt;property id=&quot;20307&quot; value=&quot;275&quot;/&gt;&lt;/object&gt;&lt;object type=&quot;3&quot; unique_id=&quot;10012&quot;&gt;&lt;property id=&quot;20148&quot; value=&quot;5&quot;/&gt;&lt;property id=&quot;20300&quot; value=&quot;Slide 15 - &amp;quot;Chapter 31 Eligibility and Entitlement&amp;quot;&quot;/&gt;&lt;property id=&quot;20307&quot; value=&quot;276&quot;/&gt;&lt;/object&gt;&lt;object type=&quot;3&quot; unique_id=&quot;10013&quot;&gt;&lt;property id=&quot;20148&quot; value=&quot;5&quot;/&gt;&lt;property id=&quot;20300&quot; value=&quot;Slide 16 - &amp;quot;Chapter 31 Basic Benefit Information&amp;quot;&quot;/&gt;&lt;property id=&quot;20307&quot; value=&quot;279&quot;/&gt;&lt;/object&gt;&lt;object type=&quot;3&quot; unique_id=&quot;10014&quot;&gt;&lt;property id=&quot;20148&quot; value=&quot;5&quot;/&gt;&lt;property id=&quot;20300&quot; value=&quot;Slide 17 - &amp;quot;Chapter 31 Rehabilitation Tracks&amp;quot;&quot;/&gt;&lt;property id=&quot;20307&quot; value=&quot;281&quot;/&gt;&lt;/object&gt;&lt;object type=&quot;3&quot; unique_id=&quot;10015&quot;&gt;&lt;property id=&quot;20148&quot; value=&quot;5&quot;/&gt;&lt;property id=&quot;20300&quot; value=&quot;Slide 18 - &amp;quot;Employment Tracks&amp;quot;&quot;/&gt;&lt;property id=&quot;20307&quot; value=&quot;280&quot;/&gt;&lt;/object&gt;&lt;object type=&quot;3&quot; unique_id=&quot;10016&quot;&gt;&lt;property id=&quot;20148&quot; value=&quot;5&quot;/&gt;&lt;property id=&quot;20300&quot; value=&quot;Slide 19 - &amp;quot;Self-Employment Track&amp;quot;&quot;/&gt;&lt;property id=&quot;20307&quot; value=&quot;282&quot;/&gt;&lt;/object&gt;&lt;object type=&quot;3&quot; unique_id=&quot;10017&quot;&gt;&lt;property id=&quot;20148&quot; value=&quot;5&quot;/&gt;&lt;property id=&quot;20300&quot; value=&quot;Slide 20 - &amp;quot;Independent Living Track&amp;quot;&quot;/&gt;&lt;property id=&quot;20307&quot; value=&quot;283&quot;/&gt;&lt;/object&gt;&lt;object type=&quot;3&quot; unique_id=&quot;10018&quot;&gt;&lt;property id=&quot;20148&quot; value=&quot;5&quot;/&gt;&lt;property id=&quot;20300&quot; value=&quot;Slide 21 - &amp;quot;Other Programs of Services&amp;quot;&quot;/&gt;&lt;property id=&quot;20307&quot; value=&quot;277&quot;/&gt;&lt;/object&gt;&lt;object type=&quot;3&quot; unique_id=&quot;10019&quot;&gt;&lt;property id=&quot;20148&quot; value=&quot;5&quot;/&gt;&lt;property id=&quot;20300&quot; value=&quot;Slide 22 - &amp;quot;Modernization Initiatives&amp;quot;&quot;/&gt;&lt;property id=&quot;20307&quot; value=&quot;260&quot;/&gt;&lt;/object&gt;&lt;object type=&quot;3&quot; unique_id=&quot;10020&quot;&gt;&lt;property id=&quot;20148&quot; value=&quot;5&quot;/&gt;&lt;property id=&quot;20300&quot; value=&quot;Slide 24 - &amp;quot;Questions&amp;quot;&quot;/&gt;&lt;property id=&quot;20307&quot; value=&quot;286&quot;/&gt;&lt;/object&gt;&lt;object type=&quot;3&quot; unique_id=&quot;10249&quot;&gt;&lt;property id=&quot;20148&quot; value=&quot;5&quot;/&gt;&lt;property id=&quot;20300&quot; value=&quot;Slide 9 - &amp;quot;Participant Overview&amp;quot;&quot;/&gt;&lt;property id=&quot;20307&quot; value=&quot;290&quot;/&gt;&lt;/object&gt;&lt;object type=&quot;3&quot; unique_id=&quot;10251&quot;&gt;&lt;property id=&quot;20148&quot; value=&quot;5&quot;/&gt;&lt;property id=&quot;20300&quot; value=&quot;Slide 2 - &amp;quot;Objectives &amp;quot;&quot;/&gt;&lt;property id=&quot;20307&quot; value=&quot;294&quot;/&gt;&lt;/object&gt;&lt;object type=&quot;3&quot; unique_id=&quot;10252&quot;&gt;&lt;property id=&quot;20148&quot; value=&quot;5&quot;/&gt;&lt;property id=&quot;20300&quot; value=&quot;Slide 3 - &amp;quot;CMA Modernization Support &amp;quot;&quot;/&gt;&lt;property id=&quot;20307&quot; value=&quot;297&quot;/&gt;&lt;/object&gt;&lt;object type=&quot;3&quot; unique_id=&quot;10253&quot;&gt;&lt;property id=&quot;20148&quot; value=&quot;5&quot;/&gt;&lt;property id=&quot;20300&quot; value=&quot;Slide 4 - &amp;quot;CMA Board Overview &amp;quot;&quot;/&gt;&lt;property id=&quot;20307&quot; value=&quot;295&quot;/&gt;&lt;/object&gt;&lt;object type=&quot;3&quot; unique_id=&quot;10254&quot;&gt;&lt;property id=&quot;20148&quot; value=&quot;5&quot;/&gt;&lt;property id=&quot;20300&quot; value=&quot;Slide 5 - &amp;quot;CMA Board Members Intro&amp;quot;&quot;/&gt;&lt;property id=&quot;20307&quot; value=&quot;296&quot;/&gt;&lt;/object&gt;&lt;object type=&quot;3&quot; unique_id=&quot;10255&quot;&gt;&lt;property id=&quot;20148&quot; value=&quot;5&quot;/&gt;&lt;property id=&quot;20300&quot; value=&quot;Slide 6 - &amp;quot;VR&amp;amp;E Highlights FY 19&amp;quot;&quot;/&gt;&lt;property id=&quot;20307&quot; value=&quot;291&quot;/&gt;&lt;/object&gt;&lt;object type=&quot;3&quot; unique_id=&quot;10256&quot;&gt;&lt;property id=&quot;20148&quot; value=&quot;5&quot;/&gt;&lt;property id=&quot;20300&quot; value=&quot;Slide 7 - &amp;quot;Annual Goals for FY 20&amp;quot;&quot;/&gt;&lt;property id=&quot;20307&quot; value=&quot;292&quot;/&gt;&lt;/object&gt;&lt;object type=&quot;3&quot; unique_id=&quot;10257&quot;&gt;&lt;property id=&quot;20148&quot; value=&quot;5&quot;/&gt;&lt;property id=&quot;20300&quot; value=&quot;Slide 11 - &amp;quot;VBA Organizational Chart &amp;quot;&quot;/&gt;&lt;property id=&quot;20307&quot; value=&quot;293&quot;/&gt;&lt;/object&gt;&lt;object type=&quot;3&quot; unique_id=&quot;10258&quot;&gt;&lt;property id=&quot;20148&quot; value=&quot;5&quot;/&gt;&lt;property id=&quot;20300&quot; value=&quot;Slide 23 - &amp;quot;Objectives &amp;quot;&quot;/&gt;&lt;property id=&quot;20307&quot; value=&quot;298&quot;/&gt;&lt;/object&gt;&lt;/object&gt;&lt;object type=&quot;8&quot; unique_id=&quot;10040&quot;&gt;&lt;/object&gt;&lt;/object&gt;&lt;/database&gt;"/>
  <p:tag name="SECTOMILLISECCONVERTED" val="1"/>
</p:tagLst>
</file>

<file path=ppt/theme/theme1.xml><?xml version="1.0" encoding="utf-8"?>
<a:theme xmlns:a="http://schemas.openxmlformats.org/drawingml/2006/main" name="2_Office Theme">
  <a:themeElements>
    <a:clrScheme name="VA Brand Colors">
      <a:dk1>
        <a:srgbClr val="000000"/>
      </a:dk1>
      <a:lt1>
        <a:srgbClr val="FFFFFF"/>
      </a:lt1>
      <a:dk2>
        <a:srgbClr val="003F71"/>
      </a:dk2>
      <a:lt2>
        <a:srgbClr val="DCDDDE"/>
      </a:lt2>
      <a:accent1>
        <a:srgbClr val="0083BE"/>
      </a:accent1>
      <a:accent2>
        <a:srgbClr val="C3262E"/>
      </a:accent2>
      <a:accent3>
        <a:srgbClr val="772432"/>
      </a:accent3>
      <a:accent4>
        <a:srgbClr val="F3CF45"/>
      </a:accent4>
      <a:accent5>
        <a:srgbClr val="598527"/>
      </a:accent5>
      <a:accent6>
        <a:srgbClr val="F7955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B7DEE3DAF7E04AACEE6523E98D20E4" ma:contentTypeVersion="9" ma:contentTypeDescription="Create a new document." ma:contentTypeScope="" ma:versionID="801bfec7cd72810980ad5e558fc76c10">
  <xsd:schema xmlns:xsd="http://www.w3.org/2001/XMLSchema" xmlns:xs="http://www.w3.org/2001/XMLSchema" xmlns:p="http://schemas.microsoft.com/office/2006/metadata/properties" xmlns:ns2="3139e30b-1a29-4697-8bbf-27f905bc8d02" xmlns:ns3="14c8ce7b-d2df-469d-b2c3-96f4c56193cb" targetNamespace="http://schemas.microsoft.com/office/2006/metadata/properties" ma:root="true" ma:fieldsID="0d66ac95b3d4d60a565b770cf68c4479" ns2:_="" ns3:_="">
    <xsd:import namespace="3139e30b-1a29-4697-8bbf-27f905bc8d02"/>
    <xsd:import namespace="14c8ce7b-d2df-469d-b2c3-96f4c56193c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39e30b-1a29-4697-8bbf-27f905bc8d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c8ce7b-d2df-469d-b2c3-96f4c56193c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A1156A-B1BD-4CCB-8D5E-78815CE911E5}">
  <ds:schemaRefs>
    <ds:schemaRef ds:uri="http://schemas.microsoft.com/office/2006/documentManagement/types"/>
    <ds:schemaRef ds:uri="http://schemas.microsoft.com/office/infopath/2007/PartnerControls"/>
    <ds:schemaRef ds:uri="14c8ce7b-d2df-469d-b2c3-96f4c56193cb"/>
    <ds:schemaRef ds:uri="http://purl.org/dc/elements/1.1/"/>
    <ds:schemaRef ds:uri="http://schemas.microsoft.com/office/2006/metadata/properties"/>
    <ds:schemaRef ds:uri="http://purl.org/dc/terms/"/>
    <ds:schemaRef ds:uri="3139e30b-1a29-4697-8bbf-27f905bc8d02"/>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591FDF9-FC87-47B0-8D22-081EAC1175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39e30b-1a29-4697-8bbf-27f905bc8d02"/>
    <ds:schemaRef ds:uri="14c8ce7b-d2df-469d-b2c3-96f4c56193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2FCD02-6D77-4F08-A6E3-AB220D5A7A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TotalTime>
  <Words>471</Words>
  <Application>Microsoft Office PowerPoint</Application>
  <PresentationFormat>On-screen Show (4:3)</PresentationFormat>
  <Paragraphs>94</Paragraphs>
  <Slides>9</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Courier New</vt:lpstr>
      <vt:lpstr>Myriad Pro</vt:lpstr>
      <vt:lpstr>Wingdings</vt:lpstr>
      <vt:lpstr>2_Office Theme</vt:lpstr>
      <vt:lpstr>10_Office Theme</vt:lpstr>
      <vt:lpstr>VR&amp;E Operational Excellence Training </vt:lpstr>
      <vt:lpstr>Training Objectives </vt:lpstr>
      <vt:lpstr>Customer Experience: Your Perspective   </vt:lpstr>
      <vt:lpstr>Customer Service vs Customer Experience </vt:lpstr>
      <vt:lpstr>Customer Experience: VR&amp;E Perspective </vt:lpstr>
      <vt:lpstr>Customer Experience: Why It’s Important</vt:lpstr>
      <vt:lpstr>Customer Experience: Why Care</vt:lpstr>
      <vt:lpstr>Customer Experience: What Can We Do?</vt:lpstr>
      <vt:lpstr>Customer Experience: VR&amp;E Perspective </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Orperational Excellence Training PowerPoint Presentation</dc:title>
  <dc:creator>Department of Veterans Affairs, Veterans Benefits Administration, Veteran Readiness &amp; Employment Service, STAFF</dc:creator>
  <cp:lastModifiedBy>Kathy Poole</cp:lastModifiedBy>
  <cp:revision>2</cp:revision>
  <cp:lastPrinted>2018-10-10T11:54:01Z</cp:lastPrinted>
  <dcterms:created xsi:type="dcterms:W3CDTF">2018-05-01T18:14:43Z</dcterms:created>
  <dcterms:modified xsi:type="dcterms:W3CDTF">2020-08-03T14:01:18Z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0x01010005B7DEE3DAF7E04AACEE6523E98D20E4</vt:lpwstr>
  </property>
  <property fmtid="{D5CDD505-2E9C-101B-9397-08002B2CF9AE}" pid="3" name="Language">
    <vt:lpwstr>en</vt:lpwstr>
  </property>
  <property fmtid="{D5CDD505-2E9C-101B-9397-08002B2CF9AE}" pid="4" name="Type">
    <vt:lpwstr>Presentation</vt:lpwstr>
  </property>
</Properties>
</file>