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8" r:id="rId4"/>
    <p:sldMasterId id="2147483660" r:id="rId5"/>
  </p:sldMasterIdLst>
  <p:notesMasterIdLst>
    <p:notesMasterId r:id="rId50"/>
  </p:notesMasterIdLst>
  <p:handoutMasterIdLst>
    <p:handoutMasterId r:id="rId51"/>
  </p:handoutMasterIdLst>
  <p:sldIdLst>
    <p:sldId id="300" r:id="rId6"/>
    <p:sldId id="2486" r:id="rId7"/>
    <p:sldId id="2487" r:id="rId8"/>
    <p:sldId id="2488" r:id="rId9"/>
    <p:sldId id="301" r:id="rId10"/>
    <p:sldId id="2489" r:id="rId11"/>
    <p:sldId id="2490" r:id="rId12"/>
    <p:sldId id="502" r:id="rId13"/>
    <p:sldId id="2491" r:id="rId14"/>
    <p:sldId id="2471" r:id="rId15"/>
    <p:sldId id="257" r:id="rId16"/>
    <p:sldId id="2478" r:id="rId17"/>
    <p:sldId id="1108" r:id="rId18"/>
    <p:sldId id="1180" r:id="rId19"/>
    <p:sldId id="1166" r:id="rId20"/>
    <p:sldId id="1167" r:id="rId21"/>
    <p:sldId id="2467" r:id="rId22"/>
    <p:sldId id="853" r:id="rId23"/>
    <p:sldId id="633" r:id="rId24"/>
    <p:sldId id="785" r:id="rId25"/>
    <p:sldId id="2472" r:id="rId26"/>
    <p:sldId id="784" r:id="rId27"/>
    <p:sldId id="407" r:id="rId28"/>
    <p:sldId id="749" r:id="rId29"/>
    <p:sldId id="764" r:id="rId30"/>
    <p:sldId id="2492" r:id="rId31"/>
    <p:sldId id="757" r:id="rId32"/>
    <p:sldId id="2493" r:id="rId33"/>
    <p:sldId id="2494" r:id="rId34"/>
    <p:sldId id="2495" r:id="rId35"/>
    <p:sldId id="1181" r:id="rId36"/>
    <p:sldId id="2455" r:id="rId37"/>
    <p:sldId id="809" r:id="rId38"/>
    <p:sldId id="2496" r:id="rId39"/>
    <p:sldId id="2497" r:id="rId40"/>
    <p:sldId id="774" r:id="rId41"/>
    <p:sldId id="2498" r:id="rId42"/>
    <p:sldId id="2499" r:id="rId43"/>
    <p:sldId id="2457" r:id="rId44"/>
    <p:sldId id="2480" r:id="rId45"/>
    <p:sldId id="2481" r:id="rId46"/>
    <p:sldId id="302" r:id="rId47"/>
    <p:sldId id="1182" r:id="rId48"/>
    <p:sldId id="2476" r:id="rId49"/>
  </p:sldIdLst>
  <p:sldSz cx="9144000" cy="6858000" type="screen4x3"/>
  <p:notesSz cx="7010400" cy="92964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partment of Veterans Affairs" initials="DoVA" lastIdx="4" clrIdx="0"/>
  <p:cmAuthor id="7" name="DeVos, DeAnna, VAVBACO" initials="DDV [2]" lastIdx="13" clrIdx="7">
    <p:extLst>
      <p:ext uri="{19B8F6BF-5375-455C-9EA6-DF929625EA0E}">
        <p15:presenceInfo xmlns:p15="http://schemas.microsoft.com/office/powerpoint/2012/main" userId="S::DeAnna.DeVos@va.gov::316af366-5308-4ba2-a68a-84cff62c997e" providerId="AD"/>
      </p:ext>
    </p:extLst>
  </p:cmAuthor>
  <p:cmAuthor id="1" name="Reginald Gladney" initials="RMG" lastIdx="5" clrIdx="1"/>
  <p:cmAuthor id="8" name="Sagotsky, Dale, VBAVACO" initials="SDV" lastIdx="12" clrIdx="8">
    <p:extLst>
      <p:ext uri="{19B8F6BF-5375-455C-9EA6-DF929625EA0E}">
        <p15:presenceInfo xmlns:p15="http://schemas.microsoft.com/office/powerpoint/2012/main" userId="S::Dale.Sagotsky@va.gov::eba4da0f-4a74-4fe4-921e-a003654e7218" providerId="AD"/>
      </p:ext>
    </p:extLst>
  </p:cmAuthor>
  <p:cmAuthor id="2" name="DeVos, DeAnna, VAVBACO" initials="DDV" lastIdx="6" clrIdx="2">
    <p:extLst>
      <p:ext uri="{19B8F6BF-5375-455C-9EA6-DF929625EA0E}">
        <p15:presenceInfo xmlns:p15="http://schemas.microsoft.com/office/powerpoint/2012/main" userId="S-1-5-21-1409082233-764733703-682003330-321422" providerId="AD"/>
      </p:ext>
    </p:extLst>
  </p:cmAuthor>
  <p:cmAuthor id="3" name="Scott, Kevin P., VBAVACO" initials="SKPV" lastIdx="11" clrIdx="3">
    <p:extLst>
      <p:ext uri="{19B8F6BF-5375-455C-9EA6-DF929625EA0E}">
        <p15:presenceInfo xmlns:p15="http://schemas.microsoft.com/office/powerpoint/2012/main" userId="S-1-5-21-1409082233-764733703-682003330-519899" providerId="AD"/>
      </p:ext>
    </p:extLst>
  </p:cmAuthor>
  <p:cmAuthor id="4" name="Herber, Scott, VAVBACO" initials="HSV" lastIdx="2" clrIdx="4">
    <p:extLst>
      <p:ext uri="{19B8F6BF-5375-455C-9EA6-DF929625EA0E}">
        <p15:presenceInfo xmlns:p15="http://schemas.microsoft.com/office/powerpoint/2012/main" userId="S-1-5-21-1409082233-764733703-682003330-360579" providerId="AD"/>
      </p:ext>
    </p:extLst>
  </p:cmAuthor>
  <p:cmAuthor id="5" name="Kuehnle, Kristine, VBAVACO" initials="KKV" lastIdx="10" clrIdx="5">
    <p:extLst>
      <p:ext uri="{19B8F6BF-5375-455C-9EA6-DF929625EA0E}">
        <p15:presenceInfo xmlns:p15="http://schemas.microsoft.com/office/powerpoint/2012/main" userId="S-1-5-21-1409082233-764733703-682003330-26935" providerId="AD"/>
      </p:ext>
    </p:extLst>
  </p:cmAuthor>
  <p:cmAuthor id="6" name="Bermudez, Leland N., VBACO" initials="LNB" lastIdx="10" clrIdx="6">
    <p:extLst>
      <p:ext uri="{19B8F6BF-5375-455C-9EA6-DF929625EA0E}">
        <p15:presenceInfo xmlns:p15="http://schemas.microsoft.com/office/powerpoint/2012/main" userId="Bermudez, Leland N., VBAC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D7770E-2BC8-4432-B786-92E45445BB5F}" v="116" dt="2020-07-29T21:41:34.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038"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gures, Lamoyd, VAVBACO" userId="8564b5ba-dee6-44eb-bbe9-32d9568c19b2" providerId="ADAL" clId="{BCD7770E-2BC8-4432-B786-92E45445BB5F}"/>
    <pc:docChg chg="custSel modSld">
      <pc:chgData name="Figures, Lamoyd, VAVBACO" userId="8564b5ba-dee6-44eb-bbe9-32d9568c19b2" providerId="ADAL" clId="{BCD7770E-2BC8-4432-B786-92E45445BB5F}" dt="2020-07-29T21:41:58.842" v="835" actId="1035"/>
      <pc:docMkLst>
        <pc:docMk/>
      </pc:docMkLst>
      <pc:sldChg chg="addSp delSp modSp">
        <pc:chgData name="Figures, Lamoyd, VAVBACO" userId="8564b5ba-dee6-44eb-bbe9-32d9568c19b2" providerId="ADAL" clId="{BCD7770E-2BC8-4432-B786-92E45445BB5F}" dt="2020-07-29T21:17:07.388" v="275" actId="478"/>
        <pc:sldMkLst>
          <pc:docMk/>
          <pc:sldMk cId="1283560559" sldId="257"/>
        </pc:sldMkLst>
        <pc:spChg chg="add mod">
          <ac:chgData name="Figures, Lamoyd, VAVBACO" userId="8564b5ba-dee6-44eb-bbe9-32d9568c19b2" providerId="ADAL" clId="{BCD7770E-2BC8-4432-B786-92E45445BB5F}" dt="2020-07-29T21:16:36.019" v="219" actId="207"/>
          <ac:spMkLst>
            <pc:docMk/>
            <pc:sldMk cId="1283560559" sldId="257"/>
            <ac:spMk id="4" creationId="{5B9C59B9-E4E2-45F5-9C2E-3017103FB65E}"/>
          </ac:spMkLst>
        </pc:spChg>
        <pc:spChg chg="del">
          <ac:chgData name="Figures, Lamoyd, VAVBACO" userId="8564b5ba-dee6-44eb-bbe9-32d9568c19b2" providerId="ADAL" clId="{BCD7770E-2BC8-4432-B786-92E45445BB5F}" dt="2020-07-29T21:17:07.388" v="275" actId="478"/>
          <ac:spMkLst>
            <pc:docMk/>
            <pc:sldMk cId="1283560559" sldId="257"/>
            <ac:spMk id="22" creationId="{FA2C2217-68F3-414B-8082-5A14D27ACD2B}"/>
          </ac:spMkLst>
        </pc:spChg>
        <pc:spChg chg="mod">
          <ac:chgData name="Figures, Lamoyd, VAVBACO" userId="8564b5ba-dee6-44eb-bbe9-32d9568c19b2" providerId="ADAL" clId="{BCD7770E-2BC8-4432-B786-92E45445BB5F}" dt="2020-07-29T21:16:21.793" v="213"/>
          <ac:spMkLst>
            <pc:docMk/>
            <pc:sldMk cId="1283560559" sldId="257"/>
            <ac:spMk id="23" creationId="{1D86354F-13B2-714F-8F83-E9991AA9A20D}"/>
          </ac:spMkLst>
        </pc:spChg>
        <pc:picChg chg="mod">
          <ac:chgData name="Figures, Lamoyd, VAVBACO" userId="8564b5ba-dee6-44eb-bbe9-32d9568c19b2" providerId="ADAL" clId="{BCD7770E-2BC8-4432-B786-92E45445BB5F}" dt="2020-07-29T21:16:58.703" v="274" actId="1036"/>
          <ac:picMkLst>
            <pc:docMk/>
            <pc:sldMk cId="1283560559" sldId="257"/>
            <ac:picMk id="21" creationId="{C838BA32-AAF5-8C46-924F-4C8C5BFE69EA}"/>
          </ac:picMkLst>
        </pc:picChg>
      </pc:sldChg>
      <pc:sldChg chg="addSp delSp modSp">
        <pc:chgData name="Figures, Lamoyd, VAVBACO" userId="8564b5ba-dee6-44eb-bbe9-32d9568c19b2" providerId="ADAL" clId="{BCD7770E-2BC8-4432-B786-92E45445BB5F}" dt="2020-07-29T14:23:39.232" v="58" actId="1076"/>
        <pc:sldMkLst>
          <pc:docMk/>
          <pc:sldMk cId="2407866110" sldId="300"/>
        </pc:sldMkLst>
        <pc:spChg chg="mod">
          <ac:chgData name="Figures, Lamoyd, VAVBACO" userId="8564b5ba-dee6-44eb-bbe9-32d9568c19b2" providerId="ADAL" clId="{BCD7770E-2BC8-4432-B786-92E45445BB5F}" dt="2020-07-29T14:23:21.770" v="31" actId="1035"/>
          <ac:spMkLst>
            <pc:docMk/>
            <pc:sldMk cId="2407866110" sldId="300"/>
            <ac:spMk id="2" creationId="{00000000-0000-0000-0000-000000000000}"/>
          </ac:spMkLst>
        </pc:spChg>
        <pc:spChg chg="add del mod">
          <ac:chgData name="Figures, Lamoyd, VAVBACO" userId="8564b5ba-dee6-44eb-bbe9-32d9568c19b2" providerId="ADAL" clId="{BCD7770E-2BC8-4432-B786-92E45445BB5F}" dt="2020-07-29T14:22:54.097" v="5" actId="478"/>
          <ac:spMkLst>
            <pc:docMk/>
            <pc:sldMk cId="2407866110" sldId="300"/>
            <ac:spMk id="3" creationId="{5E6737DD-7F9B-4E8E-8E31-C05DDE768B50}"/>
          </ac:spMkLst>
        </pc:spChg>
        <pc:spChg chg="del mod">
          <ac:chgData name="Figures, Lamoyd, VAVBACO" userId="8564b5ba-dee6-44eb-bbe9-32d9568c19b2" providerId="ADAL" clId="{BCD7770E-2BC8-4432-B786-92E45445BB5F}" dt="2020-07-29T14:22:51.238" v="4" actId="478"/>
          <ac:spMkLst>
            <pc:docMk/>
            <pc:sldMk cId="2407866110" sldId="300"/>
            <ac:spMk id="7" creationId="{F629C7C7-E349-4BE6-8FAA-31740307685E}"/>
          </ac:spMkLst>
        </pc:spChg>
        <pc:spChg chg="mod">
          <ac:chgData name="Figures, Lamoyd, VAVBACO" userId="8564b5ba-dee6-44eb-bbe9-32d9568c19b2" providerId="ADAL" clId="{BCD7770E-2BC8-4432-B786-92E45445BB5F}" dt="2020-07-29T14:23:26.299" v="55" actId="1035"/>
          <ac:spMkLst>
            <pc:docMk/>
            <pc:sldMk cId="2407866110" sldId="300"/>
            <ac:spMk id="8" creationId="{BA9CF3E0-5B54-41D5-B12E-78B9F79FC5F6}"/>
          </ac:spMkLst>
        </pc:spChg>
        <pc:spChg chg="mod">
          <ac:chgData name="Figures, Lamoyd, VAVBACO" userId="8564b5ba-dee6-44eb-bbe9-32d9568c19b2" providerId="ADAL" clId="{BCD7770E-2BC8-4432-B786-92E45445BB5F}" dt="2020-07-29T14:23:39.232" v="58" actId="1076"/>
          <ac:spMkLst>
            <pc:docMk/>
            <pc:sldMk cId="2407866110" sldId="300"/>
            <ac:spMk id="9" creationId="{72F7F524-0976-4E76-AD88-F17504832A9F}"/>
          </ac:spMkLst>
        </pc:spChg>
        <pc:picChg chg="del">
          <ac:chgData name="Figures, Lamoyd, VAVBACO" userId="8564b5ba-dee6-44eb-bbe9-32d9568c19b2" providerId="ADAL" clId="{BCD7770E-2BC8-4432-B786-92E45445BB5F}" dt="2020-07-29T14:22:56.587" v="6" actId="478"/>
          <ac:picMkLst>
            <pc:docMk/>
            <pc:sldMk cId="2407866110" sldId="300"/>
            <ac:picMk id="6" creationId="{00000000-0000-0000-0000-000000000000}"/>
          </ac:picMkLst>
        </pc:picChg>
      </pc:sldChg>
      <pc:sldChg chg="modSp">
        <pc:chgData name="Figures, Lamoyd, VAVBACO" userId="8564b5ba-dee6-44eb-bbe9-32d9568c19b2" providerId="ADAL" clId="{BCD7770E-2BC8-4432-B786-92E45445BB5F}" dt="2020-07-29T14:25:08.731" v="69" actId="27636"/>
        <pc:sldMkLst>
          <pc:docMk/>
          <pc:sldMk cId="3765343942" sldId="301"/>
        </pc:sldMkLst>
        <pc:spChg chg="mod">
          <ac:chgData name="Figures, Lamoyd, VAVBACO" userId="8564b5ba-dee6-44eb-bbe9-32d9568c19b2" providerId="ADAL" clId="{BCD7770E-2BC8-4432-B786-92E45445BB5F}" dt="2020-07-29T14:25:08.731" v="69" actId="27636"/>
          <ac:spMkLst>
            <pc:docMk/>
            <pc:sldMk cId="3765343942" sldId="301"/>
            <ac:spMk id="4" creationId="{E1CA97C2-D499-4D57-9088-CD8E4E0E41F5}"/>
          </ac:spMkLst>
        </pc:spChg>
      </pc:sldChg>
      <pc:sldChg chg="modSp">
        <pc:chgData name="Figures, Lamoyd, VAVBACO" userId="8564b5ba-dee6-44eb-bbe9-32d9568c19b2" providerId="ADAL" clId="{BCD7770E-2BC8-4432-B786-92E45445BB5F}" dt="2020-07-29T21:32:55.060" v="459" actId="27636"/>
        <pc:sldMkLst>
          <pc:docMk/>
          <pc:sldMk cId="786273856" sldId="302"/>
        </pc:sldMkLst>
        <pc:spChg chg="mod">
          <ac:chgData name="Figures, Lamoyd, VAVBACO" userId="8564b5ba-dee6-44eb-bbe9-32d9568c19b2" providerId="ADAL" clId="{BCD7770E-2BC8-4432-B786-92E45445BB5F}" dt="2020-07-29T21:32:55.060" v="459" actId="27636"/>
          <ac:spMkLst>
            <pc:docMk/>
            <pc:sldMk cId="786273856" sldId="302"/>
            <ac:spMk id="2" creationId="{CF2CBC3A-2878-4CF1-A08F-C8D315D57B4D}"/>
          </ac:spMkLst>
        </pc:spChg>
        <pc:spChg chg="mod">
          <ac:chgData name="Figures, Lamoyd, VAVBACO" userId="8564b5ba-dee6-44eb-bbe9-32d9568c19b2" providerId="ADAL" clId="{BCD7770E-2BC8-4432-B786-92E45445BB5F}" dt="2020-07-29T14:25:09.066" v="95" actId="27636"/>
          <ac:spMkLst>
            <pc:docMk/>
            <pc:sldMk cId="786273856" sldId="302"/>
            <ac:spMk id="4" creationId="{86302DD8-88BF-4240-AAEC-23B7E7B51741}"/>
          </ac:spMkLst>
        </pc:spChg>
      </pc:sldChg>
      <pc:sldChg chg="modSp">
        <pc:chgData name="Figures, Lamoyd, VAVBACO" userId="8564b5ba-dee6-44eb-bbe9-32d9568c19b2" providerId="ADAL" clId="{BCD7770E-2BC8-4432-B786-92E45445BB5F}" dt="2020-07-29T14:25:08.902" v="81" actId="27636"/>
        <pc:sldMkLst>
          <pc:docMk/>
          <pc:sldMk cId="1731312577" sldId="407"/>
        </pc:sldMkLst>
        <pc:spChg chg="mod">
          <ac:chgData name="Figures, Lamoyd, VAVBACO" userId="8564b5ba-dee6-44eb-bbe9-32d9568c19b2" providerId="ADAL" clId="{BCD7770E-2BC8-4432-B786-92E45445BB5F}" dt="2020-07-29T14:25:08.902" v="81" actId="27636"/>
          <ac:spMkLst>
            <pc:docMk/>
            <pc:sldMk cId="1731312577" sldId="407"/>
            <ac:spMk id="4" creationId="{BC83E0A2-12F2-473C-9B9B-8A7BB9C7E0D9}"/>
          </ac:spMkLst>
        </pc:spChg>
      </pc:sldChg>
      <pc:sldChg chg="modSp">
        <pc:chgData name="Figures, Lamoyd, VAVBACO" userId="8564b5ba-dee6-44eb-bbe9-32d9568c19b2" providerId="ADAL" clId="{BCD7770E-2BC8-4432-B786-92E45445BB5F}" dt="2020-07-29T21:09:02.540" v="176" actId="1076"/>
        <pc:sldMkLst>
          <pc:docMk/>
          <pc:sldMk cId="1294507154" sldId="502"/>
        </pc:sldMkLst>
        <pc:spChg chg="mod">
          <ac:chgData name="Figures, Lamoyd, VAVBACO" userId="8564b5ba-dee6-44eb-bbe9-32d9568c19b2" providerId="ADAL" clId="{BCD7770E-2BC8-4432-B786-92E45445BB5F}" dt="2020-07-29T21:09:02.540" v="176" actId="1076"/>
          <ac:spMkLst>
            <pc:docMk/>
            <pc:sldMk cId="1294507154" sldId="502"/>
            <ac:spMk id="2" creationId="{B7FCCDDE-A16D-4763-B3E5-4649777BF257}"/>
          </ac:spMkLst>
        </pc:spChg>
        <pc:spChg chg="mod">
          <ac:chgData name="Figures, Lamoyd, VAVBACO" userId="8564b5ba-dee6-44eb-bbe9-32d9568c19b2" providerId="ADAL" clId="{BCD7770E-2BC8-4432-B786-92E45445BB5F}" dt="2020-07-29T21:08:40.218" v="172" actId="207"/>
          <ac:spMkLst>
            <pc:docMk/>
            <pc:sldMk cId="1294507154" sldId="502"/>
            <ac:spMk id="3" creationId="{64C7F7DE-5BF9-4B5A-A80E-7A80A426D6C0}"/>
          </ac:spMkLst>
        </pc:spChg>
        <pc:spChg chg="mod">
          <ac:chgData name="Figures, Lamoyd, VAVBACO" userId="8564b5ba-dee6-44eb-bbe9-32d9568c19b2" providerId="ADAL" clId="{BCD7770E-2BC8-4432-B786-92E45445BB5F}" dt="2020-07-29T21:08:13.580" v="165" actId="255"/>
          <ac:spMkLst>
            <pc:docMk/>
            <pc:sldMk cId="1294507154" sldId="502"/>
            <ac:spMk id="9" creationId="{CB775200-CF26-4984-AF87-5EE98892A5BF}"/>
          </ac:spMkLst>
        </pc:spChg>
        <pc:spChg chg="mod">
          <ac:chgData name="Figures, Lamoyd, VAVBACO" userId="8564b5ba-dee6-44eb-bbe9-32d9568c19b2" providerId="ADAL" clId="{BCD7770E-2BC8-4432-B786-92E45445BB5F}" dt="2020-07-29T21:08:24.565" v="170" actId="1036"/>
          <ac:spMkLst>
            <pc:docMk/>
            <pc:sldMk cId="1294507154" sldId="502"/>
            <ac:spMk id="27649" creationId="{00000000-0000-0000-0000-000000000000}"/>
          </ac:spMkLst>
        </pc:spChg>
        <pc:spChg chg="mod">
          <ac:chgData name="Figures, Lamoyd, VAVBACO" userId="8564b5ba-dee6-44eb-bbe9-32d9568c19b2" providerId="ADAL" clId="{BCD7770E-2BC8-4432-B786-92E45445BB5F}" dt="2020-07-29T21:08:56.926" v="175" actId="14100"/>
          <ac:spMkLst>
            <pc:docMk/>
            <pc:sldMk cId="1294507154" sldId="502"/>
            <ac:spMk id="27650" creationId="{00000000-0000-0000-0000-000000000000}"/>
          </ac:spMkLst>
        </pc:spChg>
        <pc:picChg chg="mod">
          <ac:chgData name="Figures, Lamoyd, VAVBACO" userId="8564b5ba-dee6-44eb-bbe9-32d9568c19b2" providerId="ADAL" clId="{BCD7770E-2BC8-4432-B786-92E45445BB5F}" dt="2020-07-29T14:27:47.441" v="143" actId="1076"/>
          <ac:picMkLst>
            <pc:docMk/>
            <pc:sldMk cId="1294507154" sldId="502"/>
            <ac:picMk id="4" creationId="{7CBDA880-03FD-4FAF-A7DC-049AB4C32370}"/>
          </ac:picMkLst>
        </pc:picChg>
      </pc:sldChg>
      <pc:sldChg chg="addSp delSp modSp">
        <pc:chgData name="Figures, Lamoyd, VAVBACO" userId="8564b5ba-dee6-44eb-bbe9-32d9568c19b2" providerId="ADAL" clId="{BCD7770E-2BC8-4432-B786-92E45445BB5F}" dt="2020-07-29T21:41:58.842" v="835" actId="1035"/>
        <pc:sldMkLst>
          <pc:docMk/>
          <pc:sldMk cId="0" sldId="633"/>
        </pc:sldMkLst>
        <pc:spChg chg="add del mod">
          <ac:chgData name="Figures, Lamoyd, VAVBACO" userId="8564b5ba-dee6-44eb-bbe9-32d9568c19b2" providerId="ADAL" clId="{BCD7770E-2BC8-4432-B786-92E45445BB5F}" dt="2020-07-29T21:41:25.389" v="764" actId="478"/>
          <ac:spMkLst>
            <pc:docMk/>
            <pc:sldMk cId="0" sldId="633"/>
            <ac:spMk id="4" creationId="{E2CBC2D3-70A1-4059-B69C-D158F416B9B3}"/>
          </ac:spMkLst>
        </pc:spChg>
        <pc:spChg chg="mod">
          <ac:chgData name="Figures, Lamoyd, VAVBACO" userId="8564b5ba-dee6-44eb-bbe9-32d9568c19b2" providerId="ADAL" clId="{BCD7770E-2BC8-4432-B786-92E45445BB5F}" dt="2020-07-29T21:41:58.842" v="835" actId="1035"/>
          <ac:spMkLst>
            <pc:docMk/>
            <pc:sldMk cId="0" sldId="633"/>
            <ac:spMk id="22" creationId="{83306848-DC7E-473B-B213-80FB58F21D62}"/>
          </ac:spMkLst>
        </pc:spChg>
        <pc:spChg chg="mod">
          <ac:chgData name="Figures, Lamoyd, VAVBACO" userId="8564b5ba-dee6-44eb-bbe9-32d9568c19b2" providerId="ADAL" clId="{BCD7770E-2BC8-4432-B786-92E45445BB5F}" dt="2020-07-29T21:41:30.498" v="784" actId="1036"/>
          <ac:spMkLst>
            <pc:docMk/>
            <pc:sldMk cId="0" sldId="633"/>
            <ac:spMk id="88066" creationId="{0E2F45F0-88AA-4ED9-B1BA-AEE21583EC3E}"/>
          </ac:spMkLst>
        </pc:spChg>
      </pc:sldChg>
      <pc:sldChg chg="addSp delSp modSp">
        <pc:chgData name="Figures, Lamoyd, VAVBACO" userId="8564b5ba-dee6-44eb-bbe9-32d9568c19b2" providerId="ADAL" clId="{BCD7770E-2BC8-4432-B786-92E45445BB5F}" dt="2020-07-29T21:39:38.685" v="647"/>
        <pc:sldMkLst>
          <pc:docMk/>
          <pc:sldMk cId="0" sldId="749"/>
        </pc:sldMkLst>
        <pc:spChg chg="add mod">
          <ac:chgData name="Figures, Lamoyd, VAVBACO" userId="8564b5ba-dee6-44eb-bbe9-32d9568c19b2" providerId="ADAL" clId="{BCD7770E-2BC8-4432-B786-92E45445BB5F}" dt="2020-07-29T21:39:36.371" v="645" actId="255"/>
          <ac:spMkLst>
            <pc:docMk/>
            <pc:sldMk cId="0" sldId="749"/>
            <ac:spMk id="3" creationId="{B6D764B7-409D-420A-A1E0-B7FB9780E2CA}"/>
          </ac:spMkLst>
        </pc:spChg>
        <pc:spChg chg="add del mod">
          <ac:chgData name="Figures, Lamoyd, VAVBACO" userId="8564b5ba-dee6-44eb-bbe9-32d9568c19b2" providerId="ADAL" clId="{BCD7770E-2BC8-4432-B786-92E45445BB5F}" dt="2020-07-29T21:39:14.664" v="638" actId="478"/>
          <ac:spMkLst>
            <pc:docMk/>
            <pc:sldMk cId="0" sldId="749"/>
            <ac:spMk id="4" creationId="{E751E26A-2F5E-4B6A-B3F6-6032750A138B}"/>
          </ac:spMkLst>
        </pc:spChg>
        <pc:spChg chg="del mod">
          <ac:chgData name="Figures, Lamoyd, VAVBACO" userId="8564b5ba-dee6-44eb-bbe9-32d9568c19b2" providerId="ADAL" clId="{BCD7770E-2BC8-4432-B786-92E45445BB5F}" dt="2020-07-29T21:39:38.685" v="647"/>
          <ac:spMkLst>
            <pc:docMk/>
            <pc:sldMk cId="0" sldId="749"/>
            <ac:spMk id="19" creationId="{265E2E53-5ED8-4FF9-BE0D-A3734749044C}"/>
          </ac:spMkLst>
        </pc:spChg>
      </pc:sldChg>
      <pc:sldChg chg="addSp delSp modSp">
        <pc:chgData name="Figures, Lamoyd, VAVBACO" userId="8564b5ba-dee6-44eb-bbe9-32d9568c19b2" providerId="ADAL" clId="{BCD7770E-2BC8-4432-B786-92E45445BB5F}" dt="2020-07-29T21:38:05.701" v="543" actId="478"/>
        <pc:sldMkLst>
          <pc:docMk/>
          <pc:sldMk cId="0" sldId="757"/>
        </pc:sldMkLst>
        <pc:spChg chg="add del mod">
          <ac:chgData name="Figures, Lamoyd, VAVBACO" userId="8564b5ba-dee6-44eb-bbe9-32d9568c19b2" providerId="ADAL" clId="{BCD7770E-2BC8-4432-B786-92E45445BB5F}" dt="2020-07-29T21:38:05.701" v="543" actId="478"/>
          <ac:spMkLst>
            <pc:docMk/>
            <pc:sldMk cId="0" sldId="757"/>
            <ac:spMk id="3" creationId="{D45E01F5-84C4-4274-8D82-0944D8F65FDE}"/>
          </ac:spMkLst>
        </pc:spChg>
        <pc:spChg chg="del mod">
          <ac:chgData name="Figures, Lamoyd, VAVBACO" userId="8564b5ba-dee6-44eb-bbe9-32d9568c19b2" providerId="ADAL" clId="{BCD7770E-2BC8-4432-B786-92E45445BB5F}" dt="2020-07-29T21:38:02.996" v="542" actId="478"/>
          <ac:spMkLst>
            <pc:docMk/>
            <pc:sldMk cId="0" sldId="757"/>
            <ac:spMk id="124946" creationId="{C482EDC7-309F-49F0-BBE8-82BF83E376DA}"/>
          </ac:spMkLst>
        </pc:spChg>
        <pc:spChg chg="mod">
          <ac:chgData name="Figures, Lamoyd, VAVBACO" userId="8564b5ba-dee6-44eb-bbe9-32d9568c19b2" providerId="ADAL" clId="{BCD7770E-2BC8-4432-B786-92E45445BB5F}" dt="2020-07-29T14:25:08.931" v="83" actId="27636"/>
          <ac:spMkLst>
            <pc:docMk/>
            <pc:sldMk cId="0" sldId="757"/>
            <ac:spMk id="843792" creationId="{DC001B3C-958B-4DDC-9CBB-22CD648233A9}"/>
          </ac:spMkLst>
        </pc:spChg>
      </pc:sldChg>
      <pc:sldChg chg="addSp delSp modSp">
        <pc:chgData name="Figures, Lamoyd, VAVBACO" userId="8564b5ba-dee6-44eb-bbe9-32d9568c19b2" providerId="ADAL" clId="{BCD7770E-2BC8-4432-B786-92E45445BB5F}" dt="2020-07-29T21:39:05.598" v="637" actId="1035"/>
        <pc:sldMkLst>
          <pc:docMk/>
          <pc:sldMk cId="0" sldId="764"/>
        </pc:sldMkLst>
        <pc:spChg chg="add del mod">
          <ac:chgData name="Figures, Lamoyd, VAVBACO" userId="8564b5ba-dee6-44eb-bbe9-32d9568c19b2" providerId="ADAL" clId="{BCD7770E-2BC8-4432-B786-92E45445BB5F}" dt="2020-07-29T21:38:24.214" v="550" actId="478"/>
          <ac:spMkLst>
            <pc:docMk/>
            <pc:sldMk cId="0" sldId="764"/>
            <ac:spMk id="3" creationId="{F18C7D47-CF56-443B-8359-342844E35B87}"/>
          </ac:spMkLst>
        </pc:spChg>
        <pc:spChg chg="mod">
          <ac:chgData name="Figures, Lamoyd, VAVBACO" userId="8564b5ba-dee6-44eb-bbe9-32d9568c19b2" providerId="ADAL" clId="{BCD7770E-2BC8-4432-B786-92E45445BB5F}" dt="2020-07-29T21:39:05.598" v="637" actId="1035"/>
          <ac:spMkLst>
            <pc:docMk/>
            <pc:sldMk cId="0" sldId="764"/>
            <ac:spMk id="16" creationId="{FDC248BC-9224-4B6F-9DF9-4921F86EA69A}"/>
          </ac:spMkLst>
        </pc:spChg>
        <pc:spChg chg="mod">
          <ac:chgData name="Figures, Lamoyd, VAVBACO" userId="8564b5ba-dee6-44eb-bbe9-32d9568c19b2" providerId="ADAL" clId="{BCD7770E-2BC8-4432-B786-92E45445BB5F}" dt="2020-07-29T21:38:31.408" v="572" actId="1036"/>
          <ac:spMkLst>
            <pc:docMk/>
            <pc:sldMk cId="0" sldId="764"/>
            <ac:spMk id="102402" creationId="{E9F77257-27C7-4AB8-B45D-4424ED8EE768}"/>
          </ac:spMkLst>
        </pc:spChg>
        <pc:spChg chg="mod">
          <ac:chgData name="Figures, Lamoyd, VAVBACO" userId="8564b5ba-dee6-44eb-bbe9-32d9568c19b2" providerId="ADAL" clId="{BCD7770E-2BC8-4432-B786-92E45445BB5F}" dt="2020-07-29T21:38:31.408" v="572" actId="1036"/>
          <ac:spMkLst>
            <pc:docMk/>
            <pc:sldMk cId="0" sldId="764"/>
            <ac:spMk id="102403" creationId="{D4781EB7-69BE-4C74-9DCA-A51C69C4844F}"/>
          </ac:spMkLst>
        </pc:spChg>
        <pc:spChg chg="mod">
          <ac:chgData name="Figures, Lamoyd, VAVBACO" userId="8564b5ba-dee6-44eb-bbe9-32d9568c19b2" providerId="ADAL" clId="{BCD7770E-2BC8-4432-B786-92E45445BB5F}" dt="2020-07-29T21:38:31.408" v="572" actId="1036"/>
          <ac:spMkLst>
            <pc:docMk/>
            <pc:sldMk cId="0" sldId="764"/>
            <ac:spMk id="102404" creationId="{47552EBD-EA6D-4BFD-B8A3-BDDEF3273010}"/>
          </ac:spMkLst>
        </pc:spChg>
        <pc:spChg chg="mod">
          <ac:chgData name="Figures, Lamoyd, VAVBACO" userId="8564b5ba-dee6-44eb-bbe9-32d9568c19b2" providerId="ADAL" clId="{BCD7770E-2BC8-4432-B786-92E45445BB5F}" dt="2020-07-29T21:38:31.408" v="572" actId="1036"/>
          <ac:spMkLst>
            <pc:docMk/>
            <pc:sldMk cId="0" sldId="764"/>
            <ac:spMk id="102405" creationId="{4AF8EBBE-8EB0-4873-BC07-ECC4A740D88B}"/>
          </ac:spMkLst>
        </pc:spChg>
        <pc:spChg chg="mod">
          <ac:chgData name="Figures, Lamoyd, VAVBACO" userId="8564b5ba-dee6-44eb-bbe9-32d9568c19b2" providerId="ADAL" clId="{BCD7770E-2BC8-4432-B786-92E45445BB5F}" dt="2020-07-29T21:38:36.958" v="591" actId="1036"/>
          <ac:spMkLst>
            <pc:docMk/>
            <pc:sldMk cId="0" sldId="764"/>
            <ac:spMk id="102406" creationId="{3E38192E-CBCF-4858-A27B-CE6C8DC62CB5}"/>
          </ac:spMkLst>
        </pc:spChg>
        <pc:spChg chg="mod">
          <ac:chgData name="Figures, Lamoyd, VAVBACO" userId="8564b5ba-dee6-44eb-bbe9-32d9568c19b2" providerId="ADAL" clId="{BCD7770E-2BC8-4432-B786-92E45445BB5F}" dt="2020-07-29T21:38:31.408" v="572" actId="1036"/>
          <ac:spMkLst>
            <pc:docMk/>
            <pc:sldMk cId="0" sldId="764"/>
            <ac:spMk id="102408" creationId="{C8C2C73C-FDD0-41A2-85FA-7F6A81B09149}"/>
          </ac:spMkLst>
        </pc:spChg>
        <pc:spChg chg="mod">
          <ac:chgData name="Figures, Lamoyd, VAVBACO" userId="8564b5ba-dee6-44eb-bbe9-32d9568c19b2" providerId="ADAL" clId="{BCD7770E-2BC8-4432-B786-92E45445BB5F}" dt="2020-07-29T21:38:31.408" v="572" actId="1036"/>
          <ac:spMkLst>
            <pc:docMk/>
            <pc:sldMk cId="0" sldId="764"/>
            <ac:spMk id="102409" creationId="{C7F8027B-D57E-43BC-B572-2E0634633756}"/>
          </ac:spMkLst>
        </pc:spChg>
        <pc:spChg chg="mod">
          <ac:chgData name="Figures, Lamoyd, VAVBACO" userId="8564b5ba-dee6-44eb-bbe9-32d9568c19b2" providerId="ADAL" clId="{BCD7770E-2BC8-4432-B786-92E45445BB5F}" dt="2020-07-29T21:38:31.408" v="572" actId="1036"/>
          <ac:spMkLst>
            <pc:docMk/>
            <pc:sldMk cId="0" sldId="764"/>
            <ac:spMk id="102410" creationId="{7AE80237-8A02-4046-BA95-9BD79E02CA09}"/>
          </ac:spMkLst>
        </pc:spChg>
        <pc:spChg chg="mod">
          <ac:chgData name="Figures, Lamoyd, VAVBACO" userId="8564b5ba-dee6-44eb-bbe9-32d9568c19b2" providerId="ADAL" clId="{BCD7770E-2BC8-4432-B786-92E45445BB5F}" dt="2020-07-29T21:38:31.408" v="572" actId="1036"/>
          <ac:spMkLst>
            <pc:docMk/>
            <pc:sldMk cId="0" sldId="764"/>
            <ac:spMk id="102411" creationId="{1F8A435A-605A-4655-93E8-72F4FD6457D2}"/>
          </ac:spMkLst>
        </pc:spChg>
        <pc:spChg chg="mod">
          <ac:chgData name="Figures, Lamoyd, VAVBACO" userId="8564b5ba-dee6-44eb-bbe9-32d9568c19b2" providerId="ADAL" clId="{BCD7770E-2BC8-4432-B786-92E45445BB5F}" dt="2020-07-29T21:38:31.408" v="572" actId="1036"/>
          <ac:spMkLst>
            <pc:docMk/>
            <pc:sldMk cId="0" sldId="764"/>
            <ac:spMk id="102412" creationId="{A03E2FB2-67C2-43A3-9728-78A427128E26}"/>
          </ac:spMkLst>
        </pc:spChg>
        <pc:spChg chg="mod">
          <ac:chgData name="Figures, Lamoyd, VAVBACO" userId="8564b5ba-dee6-44eb-bbe9-32d9568c19b2" providerId="ADAL" clId="{BCD7770E-2BC8-4432-B786-92E45445BB5F}" dt="2020-07-29T21:38:31.408" v="572" actId="1036"/>
          <ac:spMkLst>
            <pc:docMk/>
            <pc:sldMk cId="0" sldId="764"/>
            <ac:spMk id="102413" creationId="{CE168087-96CB-490B-A2B1-74A41DFCF5C6}"/>
          </ac:spMkLst>
        </pc:spChg>
        <pc:spChg chg="mod">
          <ac:chgData name="Figures, Lamoyd, VAVBACO" userId="8564b5ba-dee6-44eb-bbe9-32d9568c19b2" providerId="ADAL" clId="{BCD7770E-2BC8-4432-B786-92E45445BB5F}" dt="2020-07-29T21:38:31.408" v="572" actId="1036"/>
          <ac:spMkLst>
            <pc:docMk/>
            <pc:sldMk cId="0" sldId="764"/>
            <ac:spMk id="102414" creationId="{80A1E3A7-ED9D-4B4C-A171-492B9F975371}"/>
          </ac:spMkLst>
        </pc:spChg>
        <pc:spChg chg="mod">
          <ac:chgData name="Figures, Lamoyd, VAVBACO" userId="8564b5ba-dee6-44eb-bbe9-32d9568c19b2" providerId="ADAL" clId="{BCD7770E-2BC8-4432-B786-92E45445BB5F}" dt="2020-07-29T21:38:31.408" v="572" actId="1036"/>
          <ac:spMkLst>
            <pc:docMk/>
            <pc:sldMk cId="0" sldId="764"/>
            <ac:spMk id="102415" creationId="{C0277407-201A-4999-8D7A-EF50579F990D}"/>
          </ac:spMkLst>
        </pc:spChg>
      </pc:sldChg>
      <pc:sldChg chg="addSp delSp modSp">
        <pc:chgData name="Figures, Lamoyd, VAVBACO" userId="8564b5ba-dee6-44eb-bbe9-32d9568c19b2" providerId="ADAL" clId="{BCD7770E-2BC8-4432-B786-92E45445BB5F}" dt="2020-07-29T21:35:10.781" v="478" actId="478"/>
        <pc:sldMkLst>
          <pc:docMk/>
          <pc:sldMk cId="0" sldId="774"/>
        </pc:sldMkLst>
        <pc:spChg chg="del mod">
          <ac:chgData name="Figures, Lamoyd, VAVBACO" userId="8564b5ba-dee6-44eb-bbe9-32d9568c19b2" providerId="ADAL" clId="{BCD7770E-2BC8-4432-B786-92E45445BB5F}" dt="2020-07-29T21:35:08.405" v="477"/>
          <ac:spMkLst>
            <pc:docMk/>
            <pc:sldMk cId="0" sldId="774"/>
            <ac:spMk id="2" creationId="{70A74DB6-7D39-4966-B040-579C48A78D10}"/>
          </ac:spMkLst>
        </pc:spChg>
        <pc:spChg chg="add mod">
          <ac:chgData name="Figures, Lamoyd, VAVBACO" userId="8564b5ba-dee6-44eb-bbe9-32d9568c19b2" providerId="ADAL" clId="{BCD7770E-2BC8-4432-B786-92E45445BB5F}" dt="2020-07-29T21:35:06.751" v="475" actId="20577"/>
          <ac:spMkLst>
            <pc:docMk/>
            <pc:sldMk cId="0" sldId="774"/>
            <ac:spMk id="4" creationId="{6F539DBC-A8CA-4272-88E2-A3E745E62B76}"/>
          </ac:spMkLst>
        </pc:spChg>
        <pc:spChg chg="add del mod">
          <ac:chgData name="Figures, Lamoyd, VAVBACO" userId="8564b5ba-dee6-44eb-bbe9-32d9568c19b2" providerId="ADAL" clId="{BCD7770E-2BC8-4432-B786-92E45445BB5F}" dt="2020-07-29T21:35:10.781" v="478" actId="478"/>
          <ac:spMkLst>
            <pc:docMk/>
            <pc:sldMk cId="0" sldId="774"/>
            <ac:spMk id="5" creationId="{BC2AFD91-AF29-4038-BE41-4774F603EB0B}"/>
          </ac:spMkLst>
        </pc:spChg>
      </pc:sldChg>
      <pc:sldChg chg="addSp delSp modSp">
        <pc:chgData name="Figures, Lamoyd, VAVBACO" userId="8564b5ba-dee6-44eb-bbe9-32d9568c19b2" providerId="ADAL" clId="{BCD7770E-2BC8-4432-B786-92E45445BB5F}" dt="2020-07-29T21:40:30.737" v="682" actId="20577"/>
        <pc:sldMkLst>
          <pc:docMk/>
          <pc:sldMk cId="0" sldId="784"/>
        </pc:sldMkLst>
        <pc:spChg chg="del mod">
          <ac:chgData name="Figures, Lamoyd, VAVBACO" userId="8564b5ba-dee6-44eb-bbe9-32d9568c19b2" providerId="ADAL" clId="{BCD7770E-2BC8-4432-B786-92E45445BB5F}" dt="2020-07-29T21:40:24.794" v="681"/>
          <ac:spMkLst>
            <pc:docMk/>
            <pc:sldMk cId="0" sldId="784"/>
            <ac:spMk id="2" creationId="{2B593A85-2E1F-4D72-B8A1-554750331384}"/>
          </ac:spMkLst>
        </pc:spChg>
        <pc:spChg chg="add mod">
          <ac:chgData name="Figures, Lamoyd, VAVBACO" userId="8564b5ba-dee6-44eb-bbe9-32d9568c19b2" providerId="ADAL" clId="{BCD7770E-2BC8-4432-B786-92E45445BB5F}" dt="2020-07-29T21:40:30.737" v="682" actId="20577"/>
          <ac:spMkLst>
            <pc:docMk/>
            <pc:sldMk cId="0" sldId="784"/>
            <ac:spMk id="4" creationId="{4FBE4B0A-912D-4289-838F-65E5713D7F1D}"/>
          </ac:spMkLst>
        </pc:spChg>
        <pc:spChg chg="add del mod">
          <ac:chgData name="Figures, Lamoyd, VAVBACO" userId="8564b5ba-dee6-44eb-bbe9-32d9568c19b2" providerId="ADAL" clId="{BCD7770E-2BC8-4432-B786-92E45445BB5F}" dt="2020-07-29T21:39:52.499" v="648" actId="478"/>
          <ac:spMkLst>
            <pc:docMk/>
            <pc:sldMk cId="0" sldId="784"/>
            <ac:spMk id="5" creationId="{76A86F9C-72B4-4FA6-9996-2DD090E355B8}"/>
          </ac:spMkLst>
        </pc:spChg>
        <pc:spChg chg="mod">
          <ac:chgData name="Figures, Lamoyd, VAVBACO" userId="8564b5ba-dee6-44eb-bbe9-32d9568c19b2" providerId="ADAL" clId="{BCD7770E-2BC8-4432-B786-92E45445BB5F}" dt="2020-07-29T21:40:04.314" v="674" actId="1036"/>
          <ac:spMkLst>
            <pc:docMk/>
            <pc:sldMk cId="0" sldId="784"/>
            <ac:spMk id="92162" creationId="{7F60081B-AEF5-4BE5-B8BD-EAEEFE9CAA7C}"/>
          </ac:spMkLst>
        </pc:spChg>
        <pc:spChg chg="mod">
          <ac:chgData name="Figures, Lamoyd, VAVBACO" userId="8564b5ba-dee6-44eb-bbe9-32d9568c19b2" providerId="ADAL" clId="{BCD7770E-2BC8-4432-B786-92E45445BB5F}" dt="2020-07-29T21:40:04.314" v="674" actId="1036"/>
          <ac:spMkLst>
            <pc:docMk/>
            <pc:sldMk cId="0" sldId="784"/>
            <ac:spMk id="92163" creationId="{E7C4857E-1EA3-4C6F-9B54-3987A2CFC0FD}"/>
          </ac:spMkLst>
        </pc:spChg>
        <pc:spChg chg="mod">
          <ac:chgData name="Figures, Lamoyd, VAVBACO" userId="8564b5ba-dee6-44eb-bbe9-32d9568c19b2" providerId="ADAL" clId="{BCD7770E-2BC8-4432-B786-92E45445BB5F}" dt="2020-07-29T21:40:04.314" v="674" actId="1036"/>
          <ac:spMkLst>
            <pc:docMk/>
            <pc:sldMk cId="0" sldId="784"/>
            <ac:spMk id="92164" creationId="{3363BC5B-18AB-4CB2-87FB-9A35CB98C259}"/>
          </ac:spMkLst>
        </pc:spChg>
        <pc:spChg chg="mod">
          <ac:chgData name="Figures, Lamoyd, VAVBACO" userId="8564b5ba-dee6-44eb-bbe9-32d9568c19b2" providerId="ADAL" clId="{BCD7770E-2BC8-4432-B786-92E45445BB5F}" dt="2020-07-29T21:40:04.314" v="674" actId="1036"/>
          <ac:spMkLst>
            <pc:docMk/>
            <pc:sldMk cId="0" sldId="784"/>
            <ac:spMk id="92165" creationId="{CAA59C6F-C2F6-431A-8959-7609B77E5AA8}"/>
          </ac:spMkLst>
        </pc:spChg>
        <pc:spChg chg="mod">
          <ac:chgData name="Figures, Lamoyd, VAVBACO" userId="8564b5ba-dee6-44eb-bbe9-32d9568c19b2" providerId="ADAL" clId="{BCD7770E-2BC8-4432-B786-92E45445BB5F}" dt="2020-07-29T21:40:04.314" v="674" actId="1036"/>
          <ac:spMkLst>
            <pc:docMk/>
            <pc:sldMk cId="0" sldId="784"/>
            <ac:spMk id="92166" creationId="{5900B012-7856-44AE-A45A-D48BBE2CEC28}"/>
          </ac:spMkLst>
        </pc:spChg>
        <pc:spChg chg="mod">
          <ac:chgData name="Figures, Lamoyd, VAVBACO" userId="8564b5ba-dee6-44eb-bbe9-32d9568c19b2" providerId="ADAL" clId="{BCD7770E-2BC8-4432-B786-92E45445BB5F}" dt="2020-07-29T21:40:04.314" v="674" actId="1036"/>
          <ac:spMkLst>
            <pc:docMk/>
            <pc:sldMk cId="0" sldId="784"/>
            <ac:spMk id="92167" creationId="{029E8960-0699-48F0-8711-B5BFD704EFD1}"/>
          </ac:spMkLst>
        </pc:spChg>
        <pc:spChg chg="mod">
          <ac:chgData name="Figures, Lamoyd, VAVBACO" userId="8564b5ba-dee6-44eb-bbe9-32d9568c19b2" providerId="ADAL" clId="{BCD7770E-2BC8-4432-B786-92E45445BB5F}" dt="2020-07-29T21:40:04.314" v="674" actId="1036"/>
          <ac:spMkLst>
            <pc:docMk/>
            <pc:sldMk cId="0" sldId="784"/>
            <ac:spMk id="92168" creationId="{4CE08A37-C8C2-4569-B2DD-D801458B0E69}"/>
          </ac:spMkLst>
        </pc:spChg>
        <pc:spChg chg="mod">
          <ac:chgData name="Figures, Lamoyd, VAVBACO" userId="8564b5ba-dee6-44eb-bbe9-32d9568c19b2" providerId="ADAL" clId="{BCD7770E-2BC8-4432-B786-92E45445BB5F}" dt="2020-07-29T21:40:04.314" v="674" actId="1036"/>
          <ac:spMkLst>
            <pc:docMk/>
            <pc:sldMk cId="0" sldId="784"/>
            <ac:spMk id="92169" creationId="{4A35B0E9-5D6D-422E-9AFB-76A5366D96E8}"/>
          </ac:spMkLst>
        </pc:spChg>
        <pc:spChg chg="mod">
          <ac:chgData name="Figures, Lamoyd, VAVBACO" userId="8564b5ba-dee6-44eb-bbe9-32d9568c19b2" providerId="ADAL" clId="{BCD7770E-2BC8-4432-B786-92E45445BB5F}" dt="2020-07-29T21:40:04.314" v="674" actId="1036"/>
          <ac:spMkLst>
            <pc:docMk/>
            <pc:sldMk cId="0" sldId="784"/>
            <ac:spMk id="92170" creationId="{F767DE2E-4FFA-4A10-B14F-FB93EE990327}"/>
          </ac:spMkLst>
        </pc:spChg>
        <pc:spChg chg="mod">
          <ac:chgData name="Figures, Lamoyd, VAVBACO" userId="8564b5ba-dee6-44eb-bbe9-32d9568c19b2" providerId="ADAL" clId="{BCD7770E-2BC8-4432-B786-92E45445BB5F}" dt="2020-07-29T21:40:04.314" v="674" actId="1036"/>
          <ac:spMkLst>
            <pc:docMk/>
            <pc:sldMk cId="0" sldId="784"/>
            <ac:spMk id="92172" creationId="{63CE28EF-F2E3-4B3A-B1A9-DD2BA6300B60}"/>
          </ac:spMkLst>
        </pc:spChg>
        <pc:spChg chg="mod">
          <ac:chgData name="Figures, Lamoyd, VAVBACO" userId="8564b5ba-dee6-44eb-bbe9-32d9568c19b2" providerId="ADAL" clId="{BCD7770E-2BC8-4432-B786-92E45445BB5F}" dt="2020-07-29T21:40:04.314" v="674" actId="1036"/>
          <ac:spMkLst>
            <pc:docMk/>
            <pc:sldMk cId="0" sldId="784"/>
            <ac:spMk id="92173" creationId="{347D5CB8-4915-4CB0-A270-28379AF899DE}"/>
          </ac:spMkLst>
        </pc:spChg>
        <pc:spChg chg="mod">
          <ac:chgData name="Figures, Lamoyd, VAVBACO" userId="8564b5ba-dee6-44eb-bbe9-32d9568c19b2" providerId="ADAL" clId="{BCD7770E-2BC8-4432-B786-92E45445BB5F}" dt="2020-07-29T21:40:04.314" v="674" actId="1036"/>
          <ac:spMkLst>
            <pc:docMk/>
            <pc:sldMk cId="0" sldId="784"/>
            <ac:spMk id="92174" creationId="{C2A282CA-9436-44CC-848D-55129516D421}"/>
          </ac:spMkLst>
        </pc:spChg>
        <pc:spChg chg="mod">
          <ac:chgData name="Figures, Lamoyd, VAVBACO" userId="8564b5ba-dee6-44eb-bbe9-32d9568c19b2" providerId="ADAL" clId="{BCD7770E-2BC8-4432-B786-92E45445BB5F}" dt="2020-07-29T21:40:04.314" v="674" actId="1036"/>
          <ac:spMkLst>
            <pc:docMk/>
            <pc:sldMk cId="0" sldId="784"/>
            <ac:spMk id="92175" creationId="{FD509A2B-C47B-42C6-8D8F-4006CD971A9B}"/>
          </ac:spMkLst>
        </pc:spChg>
        <pc:spChg chg="mod">
          <ac:chgData name="Figures, Lamoyd, VAVBACO" userId="8564b5ba-dee6-44eb-bbe9-32d9568c19b2" providerId="ADAL" clId="{BCD7770E-2BC8-4432-B786-92E45445BB5F}" dt="2020-07-29T21:40:04.314" v="674" actId="1036"/>
          <ac:spMkLst>
            <pc:docMk/>
            <pc:sldMk cId="0" sldId="784"/>
            <ac:spMk id="92176" creationId="{95076149-32D3-4443-AB07-FAF5AB1C1A68}"/>
          </ac:spMkLst>
        </pc:spChg>
        <pc:spChg chg="mod">
          <ac:chgData name="Figures, Lamoyd, VAVBACO" userId="8564b5ba-dee6-44eb-bbe9-32d9568c19b2" providerId="ADAL" clId="{BCD7770E-2BC8-4432-B786-92E45445BB5F}" dt="2020-07-29T21:40:04.314" v="674" actId="1036"/>
          <ac:spMkLst>
            <pc:docMk/>
            <pc:sldMk cId="0" sldId="784"/>
            <ac:spMk id="92177" creationId="{C50A8A33-9675-49FD-AAD0-BAE418415EBA}"/>
          </ac:spMkLst>
        </pc:spChg>
        <pc:spChg chg="mod">
          <ac:chgData name="Figures, Lamoyd, VAVBACO" userId="8564b5ba-dee6-44eb-bbe9-32d9568c19b2" providerId="ADAL" clId="{BCD7770E-2BC8-4432-B786-92E45445BB5F}" dt="2020-07-29T21:40:04.314" v="674" actId="1036"/>
          <ac:spMkLst>
            <pc:docMk/>
            <pc:sldMk cId="0" sldId="784"/>
            <ac:spMk id="92178" creationId="{76F989C9-9823-4ECD-B665-CB7FA1F59C3E}"/>
          </ac:spMkLst>
        </pc:spChg>
        <pc:spChg chg="mod">
          <ac:chgData name="Figures, Lamoyd, VAVBACO" userId="8564b5ba-dee6-44eb-bbe9-32d9568c19b2" providerId="ADAL" clId="{BCD7770E-2BC8-4432-B786-92E45445BB5F}" dt="2020-07-29T21:40:04.314" v="674" actId="1036"/>
          <ac:spMkLst>
            <pc:docMk/>
            <pc:sldMk cId="0" sldId="784"/>
            <ac:spMk id="92179" creationId="{1B2B8844-76B9-4172-90C6-CEFC01F2A70C}"/>
          </ac:spMkLst>
        </pc:spChg>
        <pc:spChg chg="mod">
          <ac:chgData name="Figures, Lamoyd, VAVBACO" userId="8564b5ba-dee6-44eb-bbe9-32d9568c19b2" providerId="ADAL" clId="{BCD7770E-2BC8-4432-B786-92E45445BB5F}" dt="2020-07-29T21:40:04.314" v="674" actId="1036"/>
          <ac:spMkLst>
            <pc:docMk/>
            <pc:sldMk cId="0" sldId="784"/>
            <ac:spMk id="92180" creationId="{C9B62FA9-0A0F-4421-B6A0-75D6BFE0031C}"/>
          </ac:spMkLst>
        </pc:spChg>
        <pc:spChg chg="mod">
          <ac:chgData name="Figures, Lamoyd, VAVBACO" userId="8564b5ba-dee6-44eb-bbe9-32d9568c19b2" providerId="ADAL" clId="{BCD7770E-2BC8-4432-B786-92E45445BB5F}" dt="2020-07-29T21:40:04.314" v="674" actId="1036"/>
          <ac:spMkLst>
            <pc:docMk/>
            <pc:sldMk cId="0" sldId="784"/>
            <ac:spMk id="92181" creationId="{812EAEFC-61C9-4943-B97E-9D0C4AC802EF}"/>
          </ac:spMkLst>
        </pc:spChg>
      </pc:sldChg>
      <pc:sldChg chg="addSp delSp modSp">
        <pc:chgData name="Figures, Lamoyd, VAVBACO" userId="8564b5ba-dee6-44eb-bbe9-32d9568c19b2" providerId="ADAL" clId="{BCD7770E-2BC8-4432-B786-92E45445BB5F}" dt="2020-07-29T21:41:18.410" v="763" actId="478"/>
        <pc:sldMkLst>
          <pc:docMk/>
          <pc:sldMk cId="0" sldId="785"/>
        </pc:sldMkLst>
        <pc:spChg chg="add del mod">
          <ac:chgData name="Figures, Lamoyd, VAVBACO" userId="8564b5ba-dee6-44eb-bbe9-32d9568c19b2" providerId="ADAL" clId="{BCD7770E-2BC8-4432-B786-92E45445BB5F}" dt="2020-07-29T21:41:18.410" v="763" actId="478"/>
          <ac:spMkLst>
            <pc:docMk/>
            <pc:sldMk cId="0" sldId="785"/>
            <ac:spMk id="3" creationId="{EC55DE8D-80AB-4DAC-8056-4BE863E0565D}"/>
          </ac:spMkLst>
        </pc:spChg>
        <pc:spChg chg="mod">
          <ac:chgData name="Figures, Lamoyd, VAVBACO" userId="8564b5ba-dee6-44eb-bbe9-32d9568c19b2" providerId="ADAL" clId="{BCD7770E-2BC8-4432-B786-92E45445BB5F}" dt="2020-07-29T21:41:06.841" v="740" actId="1035"/>
          <ac:spMkLst>
            <pc:docMk/>
            <pc:sldMk cId="0" sldId="785"/>
            <ac:spMk id="29" creationId="{52B113B0-9CC4-432B-95D6-B193B534EC8C}"/>
          </ac:spMkLst>
        </pc:spChg>
        <pc:spChg chg="mod">
          <ac:chgData name="Figures, Lamoyd, VAVBACO" userId="8564b5ba-dee6-44eb-bbe9-32d9568c19b2" providerId="ADAL" clId="{BCD7770E-2BC8-4432-B786-92E45445BB5F}" dt="2020-07-29T21:41:13.423" v="762" actId="1036"/>
          <ac:spMkLst>
            <pc:docMk/>
            <pc:sldMk cId="0" sldId="785"/>
            <ac:spMk id="90121" creationId="{4C787D94-5EA9-4D38-8749-C69280E92A25}"/>
          </ac:spMkLst>
        </pc:spChg>
      </pc:sldChg>
      <pc:sldChg chg="modSp">
        <pc:chgData name="Figures, Lamoyd, VAVBACO" userId="8564b5ba-dee6-44eb-bbe9-32d9568c19b2" providerId="ADAL" clId="{BCD7770E-2BC8-4432-B786-92E45445BB5F}" dt="2020-07-29T21:36:12.738" v="528" actId="1038"/>
        <pc:sldMkLst>
          <pc:docMk/>
          <pc:sldMk cId="0" sldId="809"/>
        </pc:sldMkLst>
        <pc:spChg chg="mod">
          <ac:chgData name="Figures, Lamoyd, VAVBACO" userId="8564b5ba-dee6-44eb-bbe9-32d9568c19b2" providerId="ADAL" clId="{BCD7770E-2BC8-4432-B786-92E45445BB5F}" dt="2020-07-29T21:36:12.738" v="528" actId="1038"/>
          <ac:spMkLst>
            <pc:docMk/>
            <pc:sldMk cId="0" sldId="809"/>
            <ac:spMk id="4" creationId="{76FB471F-4FD7-444A-8B15-CD540A8A7DEC}"/>
          </ac:spMkLst>
        </pc:spChg>
        <pc:spChg chg="mod">
          <ac:chgData name="Figures, Lamoyd, VAVBACO" userId="8564b5ba-dee6-44eb-bbe9-32d9568c19b2" providerId="ADAL" clId="{BCD7770E-2BC8-4432-B786-92E45445BB5F}" dt="2020-07-29T21:35:42.561" v="483" actId="1076"/>
          <ac:spMkLst>
            <pc:docMk/>
            <pc:sldMk cId="0" sldId="809"/>
            <ac:spMk id="163842" creationId="{91D6F325-6934-4BEB-9C41-6D52551A5926}"/>
          </ac:spMkLst>
        </pc:spChg>
        <pc:spChg chg="mod">
          <ac:chgData name="Figures, Lamoyd, VAVBACO" userId="8564b5ba-dee6-44eb-bbe9-32d9568c19b2" providerId="ADAL" clId="{BCD7770E-2BC8-4432-B786-92E45445BB5F}" dt="2020-07-29T21:35:37.608" v="482" actId="255"/>
          <ac:spMkLst>
            <pc:docMk/>
            <pc:sldMk cId="0" sldId="809"/>
            <ac:spMk id="163845" creationId="{36469AF2-51A2-4DDF-A3C5-63D1F1379EB3}"/>
          </ac:spMkLst>
        </pc:spChg>
      </pc:sldChg>
      <pc:sldChg chg="modSp">
        <pc:chgData name="Figures, Lamoyd, VAVBACO" userId="8564b5ba-dee6-44eb-bbe9-32d9568c19b2" providerId="ADAL" clId="{BCD7770E-2BC8-4432-B786-92E45445BB5F}" dt="2020-07-29T21:28:58.293" v="351" actId="1036"/>
        <pc:sldMkLst>
          <pc:docMk/>
          <pc:sldMk cId="0" sldId="853"/>
        </pc:sldMkLst>
        <pc:spChg chg="mod">
          <ac:chgData name="Figures, Lamoyd, VAVBACO" userId="8564b5ba-dee6-44eb-bbe9-32d9568c19b2" providerId="ADAL" clId="{BCD7770E-2BC8-4432-B786-92E45445BB5F}" dt="2020-07-29T21:28:48.514" v="324" actId="255"/>
          <ac:spMkLst>
            <pc:docMk/>
            <pc:sldMk cId="0" sldId="853"/>
            <ac:spMk id="6" creationId="{9A612C89-B980-4B44-8B13-7CE92D4D393F}"/>
          </ac:spMkLst>
        </pc:spChg>
        <pc:spChg chg="mod">
          <ac:chgData name="Figures, Lamoyd, VAVBACO" userId="8564b5ba-dee6-44eb-bbe9-32d9568c19b2" providerId="ADAL" clId="{BCD7770E-2BC8-4432-B786-92E45445BB5F}" dt="2020-07-29T21:28:30.203" v="321" actId="1036"/>
          <ac:spMkLst>
            <pc:docMk/>
            <pc:sldMk cId="0" sldId="853"/>
            <ac:spMk id="49154" creationId="{1959CEA7-4DDF-4524-A201-D4043798E33C}"/>
          </ac:spMkLst>
        </pc:spChg>
        <pc:spChg chg="mod">
          <ac:chgData name="Figures, Lamoyd, VAVBACO" userId="8564b5ba-dee6-44eb-bbe9-32d9568c19b2" providerId="ADAL" clId="{BCD7770E-2BC8-4432-B786-92E45445BB5F}" dt="2020-07-29T21:28:58.293" v="351" actId="1036"/>
          <ac:spMkLst>
            <pc:docMk/>
            <pc:sldMk cId="0" sldId="853"/>
            <ac:spMk id="49155" creationId="{C1F57322-CFB6-496B-B38C-D547364AF457}"/>
          </ac:spMkLst>
        </pc:spChg>
        <pc:picChg chg="mod">
          <ac:chgData name="Figures, Lamoyd, VAVBACO" userId="8564b5ba-dee6-44eb-bbe9-32d9568c19b2" providerId="ADAL" clId="{BCD7770E-2BC8-4432-B786-92E45445BB5F}" dt="2020-07-29T21:28:25.942" v="317" actId="1076"/>
          <ac:picMkLst>
            <pc:docMk/>
            <pc:sldMk cId="0" sldId="853"/>
            <ac:picMk id="49156" creationId="{133CFD57-B002-4EBF-A46B-250AE6769BA8}"/>
          </ac:picMkLst>
        </pc:picChg>
      </pc:sldChg>
      <pc:sldChg chg="addSp modSp">
        <pc:chgData name="Figures, Lamoyd, VAVBACO" userId="8564b5ba-dee6-44eb-bbe9-32d9568c19b2" providerId="ADAL" clId="{BCD7770E-2BC8-4432-B786-92E45445BB5F}" dt="2020-07-29T21:17:31.311" v="280" actId="255"/>
        <pc:sldMkLst>
          <pc:docMk/>
          <pc:sldMk cId="1397466751" sldId="1108"/>
        </pc:sldMkLst>
        <pc:spChg chg="mod">
          <ac:chgData name="Figures, Lamoyd, VAVBACO" userId="8564b5ba-dee6-44eb-bbe9-32d9568c19b2" providerId="ADAL" clId="{BCD7770E-2BC8-4432-B786-92E45445BB5F}" dt="2020-07-29T21:17:31.311" v="280" actId="255"/>
          <ac:spMkLst>
            <pc:docMk/>
            <pc:sldMk cId="1397466751" sldId="1108"/>
            <ac:spMk id="2" creationId="{00000000-0000-0000-0000-000000000000}"/>
          </ac:spMkLst>
        </pc:spChg>
        <pc:spChg chg="add mod">
          <ac:chgData name="Figures, Lamoyd, VAVBACO" userId="8564b5ba-dee6-44eb-bbe9-32d9568c19b2" providerId="ADAL" clId="{BCD7770E-2BC8-4432-B786-92E45445BB5F}" dt="2020-07-29T14:25:08.633" v="66"/>
          <ac:spMkLst>
            <pc:docMk/>
            <pc:sldMk cId="1397466751" sldId="1108"/>
            <ac:spMk id="6" creationId="{1079C2D3-6A9F-4274-8E99-B940ECE89A3B}"/>
          </ac:spMkLst>
        </pc:spChg>
      </pc:sldChg>
      <pc:sldChg chg="modSp">
        <pc:chgData name="Figures, Lamoyd, VAVBACO" userId="8564b5ba-dee6-44eb-bbe9-32d9568c19b2" providerId="ADAL" clId="{BCD7770E-2BC8-4432-B786-92E45445BB5F}" dt="2020-07-29T21:26:45.443" v="300" actId="14100"/>
        <pc:sldMkLst>
          <pc:docMk/>
          <pc:sldMk cId="2300620737" sldId="1166"/>
        </pc:sldMkLst>
        <pc:spChg chg="mod">
          <ac:chgData name="Figures, Lamoyd, VAVBACO" userId="8564b5ba-dee6-44eb-bbe9-32d9568c19b2" providerId="ADAL" clId="{BCD7770E-2BC8-4432-B786-92E45445BB5F}" dt="2020-07-29T21:26:20.751" v="297" actId="255"/>
          <ac:spMkLst>
            <pc:docMk/>
            <pc:sldMk cId="2300620737" sldId="1166"/>
            <ac:spMk id="2" creationId="{BE149AFC-0567-4CB9-9801-316B4CE25313}"/>
          </ac:spMkLst>
        </pc:spChg>
        <pc:spChg chg="mod">
          <ac:chgData name="Figures, Lamoyd, VAVBACO" userId="8564b5ba-dee6-44eb-bbe9-32d9568c19b2" providerId="ADAL" clId="{BCD7770E-2BC8-4432-B786-92E45445BB5F}" dt="2020-07-29T21:26:45.443" v="300" actId="14100"/>
          <ac:spMkLst>
            <pc:docMk/>
            <pc:sldMk cId="2300620737" sldId="1166"/>
            <ac:spMk id="3" creationId="{164EE600-6903-4E0F-B788-8B56DDBF341C}"/>
          </ac:spMkLst>
        </pc:spChg>
        <pc:picChg chg="mod">
          <ac:chgData name="Figures, Lamoyd, VAVBACO" userId="8564b5ba-dee6-44eb-bbe9-32d9568c19b2" providerId="ADAL" clId="{BCD7770E-2BC8-4432-B786-92E45445BB5F}" dt="2020-07-29T21:26:30.427" v="298" actId="1076"/>
          <ac:picMkLst>
            <pc:docMk/>
            <pc:sldMk cId="2300620737" sldId="1166"/>
            <ac:picMk id="4" creationId="{759AA6B6-C495-4721-B18E-2EAC624FCF0D}"/>
          </ac:picMkLst>
        </pc:picChg>
      </pc:sldChg>
      <pc:sldChg chg="addSp delSp modSp">
        <pc:chgData name="Figures, Lamoyd, VAVBACO" userId="8564b5ba-dee6-44eb-bbe9-32d9568c19b2" providerId="ADAL" clId="{BCD7770E-2BC8-4432-B786-92E45445BB5F}" dt="2020-07-29T21:27:15.987" v="308"/>
        <pc:sldMkLst>
          <pc:docMk/>
          <pc:sldMk cId="3390383137" sldId="1167"/>
        </pc:sldMkLst>
        <pc:spChg chg="add mod">
          <ac:chgData name="Figures, Lamoyd, VAVBACO" userId="8564b5ba-dee6-44eb-bbe9-32d9568c19b2" providerId="ADAL" clId="{BCD7770E-2BC8-4432-B786-92E45445BB5F}" dt="2020-07-29T21:27:12.551" v="306" actId="255"/>
          <ac:spMkLst>
            <pc:docMk/>
            <pc:sldMk cId="3390383137" sldId="1167"/>
            <ac:spMk id="2" creationId="{B52DDB86-C791-4F81-8263-4C66DE9BA8BA}"/>
          </ac:spMkLst>
        </pc:spChg>
        <pc:spChg chg="del mod">
          <ac:chgData name="Figures, Lamoyd, VAVBACO" userId="8564b5ba-dee6-44eb-bbe9-32d9568c19b2" providerId="ADAL" clId="{BCD7770E-2BC8-4432-B786-92E45445BB5F}" dt="2020-07-29T21:27:15.987" v="308"/>
          <ac:spMkLst>
            <pc:docMk/>
            <pc:sldMk cId="3390383137" sldId="1167"/>
            <ac:spMk id="3" creationId="{BEF5D93F-8741-4866-B05C-BBA695264838}"/>
          </ac:spMkLst>
        </pc:spChg>
      </pc:sldChg>
      <pc:sldChg chg="addSp delSp modSp">
        <pc:chgData name="Figures, Lamoyd, VAVBACO" userId="8564b5ba-dee6-44eb-bbe9-32d9568c19b2" providerId="ADAL" clId="{BCD7770E-2BC8-4432-B786-92E45445BB5F}" dt="2020-07-29T21:26:11.033" v="296" actId="1035"/>
        <pc:sldMkLst>
          <pc:docMk/>
          <pc:sldMk cId="3063405177" sldId="1180"/>
        </pc:sldMkLst>
        <pc:spChg chg="add del mod">
          <ac:chgData name="Figures, Lamoyd, VAVBACO" userId="8564b5ba-dee6-44eb-bbe9-32d9568c19b2" providerId="ADAL" clId="{BCD7770E-2BC8-4432-B786-92E45445BB5F}" dt="2020-07-29T21:26:02.213" v="281" actId="478"/>
          <ac:spMkLst>
            <pc:docMk/>
            <pc:sldMk cId="3063405177" sldId="1180"/>
            <ac:spMk id="2" creationId="{5A169674-BA48-4874-8439-173218961FAA}"/>
          </ac:spMkLst>
        </pc:spChg>
        <pc:spChg chg="mod">
          <ac:chgData name="Figures, Lamoyd, VAVBACO" userId="8564b5ba-dee6-44eb-bbe9-32d9568c19b2" providerId="ADAL" clId="{BCD7770E-2BC8-4432-B786-92E45445BB5F}" dt="2020-07-29T21:26:11.033" v="296" actId="1035"/>
          <ac:spMkLst>
            <pc:docMk/>
            <pc:sldMk cId="3063405177" sldId="1180"/>
            <ac:spMk id="4" creationId="{4AEF5496-CC07-4E0F-A712-9A2640C87EE9}"/>
          </ac:spMkLst>
        </pc:spChg>
      </pc:sldChg>
      <pc:sldChg chg="addSp delSp modSp">
        <pc:chgData name="Figures, Lamoyd, VAVBACO" userId="8564b5ba-dee6-44eb-bbe9-32d9568c19b2" providerId="ADAL" clId="{BCD7770E-2BC8-4432-B786-92E45445BB5F}" dt="2020-07-29T21:36:58.368" v="534" actId="478"/>
        <pc:sldMkLst>
          <pc:docMk/>
          <pc:sldMk cId="2293062019" sldId="1181"/>
        </pc:sldMkLst>
        <pc:spChg chg="add del mod">
          <ac:chgData name="Figures, Lamoyd, VAVBACO" userId="8564b5ba-dee6-44eb-bbe9-32d9568c19b2" providerId="ADAL" clId="{BCD7770E-2BC8-4432-B786-92E45445BB5F}" dt="2020-07-29T21:36:58.368" v="534" actId="478"/>
          <ac:spMkLst>
            <pc:docMk/>
            <pc:sldMk cId="2293062019" sldId="1181"/>
            <ac:spMk id="2" creationId="{EAA6996F-3FDF-42D7-822B-D39EE1447555}"/>
          </ac:spMkLst>
        </pc:spChg>
        <pc:spChg chg="mod">
          <ac:chgData name="Figures, Lamoyd, VAVBACO" userId="8564b5ba-dee6-44eb-bbe9-32d9568c19b2" providerId="ADAL" clId="{BCD7770E-2BC8-4432-B786-92E45445BB5F}" dt="2020-07-29T14:25:08.999" v="87" actId="27636"/>
          <ac:spMkLst>
            <pc:docMk/>
            <pc:sldMk cId="2293062019" sldId="1181"/>
            <ac:spMk id="4" creationId="{162DF8C8-4D6B-49AA-8664-491BF1A0525D}"/>
          </ac:spMkLst>
        </pc:spChg>
      </pc:sldChg>
      <pc:sldChg chg="addSp modSp">
        <pc:chgData name="Figures, Lamoyd, VAVBACO" userId="8564b5ba-dee6-44eb-bbe9-32d9568c19b2" providerId="ADAL" clId="{BCD7770E-2BC8-4432-B786-92E45445BB5F}" dt="2020-07-29T21:32:46.544" v="457" actId="1036"/>
        <pc:sldMkLst>
          <pc:docMk/>
          <pc:sldMk cId="72894689" sldId="1182"/>
        </pc:sldMkLst>
        <pc:spChg chg="add mod">
          <ac:chgData name="Figures, Lamoyd, VAVBACO" userId="8564b5ba-dee6-44eb-bbe9-32d9568c19b2" providerId="ADAL" clId="{BCD7770E-2BC8-4432-B786-92E45445BB5F}" dt="2020-07-29T21:32:46.544" v="457" actId="1036"/>
          <ac:spMkLst>
            <pc:docMk/>
            <pc:sldMk cId="72894689" sldId="1182"/>
            <ac:spMk id="2" creationId="{639C3B09-4208-497E-84BA-8499660CDAFD}"/>
          </ac:spMkLst>
        </pc:spChg>
        <pc:spChg chg="mod">
          <ac:chgData name="Figures, Lamoyd, VAVBACO" userId="8564b5ba-dee6-44eb-bbe9-32d9568c19b2" providerId="ADAL" clId="{BCD7770E-2BC8-4432-B786-92E45445BB5F}" dt="2020-07-29T21:32:46.544" v="457" actId="1036"/>
          <ac:spMkLst>
            <pc:docMk/>
            <pc:sldMk cId="72894689" sldId="1182"/>
            <ac:spMk id="3" creationId="{5E72CE5D-DF77-4BB0-AF74-8CB41C9ECA8F}"/>
          </ac:spMkLst>
        </pc:spChg>
        <pc:spChg chg="mod">
          <ac:chgData name="Figures, Lamoyd, VAVBACO" userId="8564b5ba-dee6-44eb-bbe9-32d9568c19b2" providerId="ADAL" clId="{BCD7770E-2BC8-4432-B786-92E45445BB5F}" dt="2020-07-29T14:25:09.086" v="97" actId="27636"/>
          <ac:spMkLst>
            <pc:docMk/>
            <pc:sldMk cId="72894689" sldId="1182"/>
            <ac:spMk id="4" creationId="{B51C6D6B-2A92-450F-83D4-CACEB4EB33DC}"/>
          </ac:spMkLst>
        </pc:spChg>
        <pc:spChg chg="mod">
          <ac:chgData name="Figures, Lamoyd, VAVBACO" userId="8564b5ba-dee6-44eb-bbe9-32d9568c19b2" providerId="ADAL" clId="{BCD7770E-2BC8-4432-B786-92E45445BB5F}" dt="2020-07-29T21:32:46.544" v="457" actId="1036"/>
          <ac:spMkLst>
            <pc:docMk/>
            <pc:sldMk cId="72894689" sldId="1182"/>
            <ac:spMk id="7" creationId="{DB013B50-5A05-4045-B8E3-D43EBC9B39A3}"/>
          </ac:spMkLst>
        </pc:spChg>
        <pc:picChg chg="mod">
          <ac:chgData name="Figures, Lamoyd, VAVBACO" userId="8564b5ba-dee6-44eb-bbe9-32d9568c19b2" providerId="ADAL" clId="{BCD7770E-2BC8-4432-B786-92E45445BB5F}" dt="2020-07-29T21:32:46.544" v="457" actId="1036"/>
          <ac:picMkLst>
            <pc:docMk/>
            <pc:sldMk cId="72894689" sldId="1182"/>
            <ac:picMk id="5" creationId="{155A449C-2E4C-446F-A9B4-12E325CA74BE}"/>
          </ac:picMkLst>
        </pc:picChg>
      </pc:sldChg>
      <pc:sldChg chg="modSp">
        <pc:chgData name="Figures, Lamoyd, VAVBACO" userId="8564b5ba-dee6-44eb-bbe9-32d9568c19b2" providerId="ADAL" clId="{BCD7770E-2BC8-4432-B786-92E45445BB5F}" dt="2020-07-29T21:36:41.756" v="533" actId="255"/>
        <pc:sldMkLst>
          <pc:docMk/>
          <pc:sldMk cId="3766316789" sldId="2455"/>
        </pc:sldMkLst>
        <pc:spChg chg="mod">
          <ac:chgData name="Figures, Lamoyd, VAVBACO" userId="8564b5ba-dee6-44eb-bbe9-32d9568c19b2" providerId="ADAL" clId="{BCD7770E-2BC8-4432-B786-92E45445BB5F}" dt="2020-07-29T21:36:25.095" v="530" actId="14100"/>
          <ac:spMkLst>
            <pc:docMk/>
            <pc:sldMk cId="3766316789" sldId="2455"/>
            <ac:spMk id="2" creationId="{102FE41B-7103-4A51-B304-61B5AA57EF75}"/>
          </ac:spMkLst>
        </pc:spChg>
        <pc:spChg chg="mod">
          <ac:chgData name="Figures, Lamoyd, VAVBACO" userId="8564b5ba-dee6-44eb-bbe9-32d9568c19b2" providerId="ADAL" clId="{BCD7770E-2BC8-4432-B786-92E45445BB5F}" dt="2020-07-29T21:36:41.756" v="533" actId="255"/>
          <ac:spMkLst>
            <pc:docMk/>
            <pc:sldMk cId="3766316789" sldId="2455"/>
            <ac:spMk id="3" creationId="{B1F23326-1182-47B6-8C08-4CC04160E755}"/>
          </ac:spMkLst>
        </pc:spChg>
      </pc:sldChg>
      <pc:sldChg chg="addSp delSp modSp">
        <pc:chgData name="Figures, Lamoyd, VAVBACO" userId="8564b5ba-dee6-44eb-bbe9-32d9568c19b2" providerId="ADAL" clId="{BCD7770E-2BC8-4432-B786-92E45445BB5F}" dt="2020-07-29T21:33:47.556" v="465" actId="478"/>
        <pc:sldMkLst>
          <pc:docMk/>
          <pc:sldMk cId="1083078611" sldId="2457"/>
        </pc:sldMkLst>
        <pc:spChg chg="mod">
          <ac:chgData name="Figures, Lamoyd, VAVBACO" userId="8564b5ba-dee6-44eb-bbe9-32d9568c19b2" providerId="ADAL" clId="{BCD7770E-2BC8-4432-B786-92E45445BB5F}" dt="2020-07-29T14:25:09.033" v="92" actId="27636"/>
          <ac:spMkLst>
            <pc:docMk/>
            <pc:sldMk cId="1083078611" sldId="2457"/>
            <ac:spMk id="6" creationId="{9729FFB9-6929-4E3B-B7BE-34FD9514637F}"/>
          </ac:spMkLst>
        </pc:spChg>
        <pc:spChg chg="add del mod">
          <ac:chgData name="Figures, Lamoyd, VAVBACO" userId="8564b5ba-dee6-44eb-bbe9-32d9568c19b2" providerId="ADAL" clId="{BCD7770E-2BC8-4432-B786-92E45445BB5F}" dt="2020-07-29T21:33:47.556" v="465" actId="478"/>
          <ac:spMkLst>
            <pc:docMk/>
            <pc:sldMk cId="1083078611" sldId="2457"/>
            <ac:spMk id="8" creationId="{CC1790A1-6904-4D5B-823E-F526182B7036}"/>
          </ac:spMkLst>
        </pc:spChg>
      </pc:sldChg>
      <pc:sldChg chg="modSp">
        <pc:chgData name="Figures, Lamoyd, VAVBACO" userId="8564b5ba-dee6-44eb-bbe9-32d9568c19b2" providerId="ADAL" clId="{BCD7770E-2BC8-4432-B786-92E45445BB5F}" dt="2020-07-29T21:27:42.855" v="310" actId="1076"/>
        <pc:sldMkLst>
          <pc:docMk/>
          <pc:sldMk cId="3303457531" sldId="2467"/>
        </pc:sldMkLst>
        <pc:spChg chg="mod">
          <ac:chgData name="Figures, Lamoyd, VAVBACO" userId="8564b5ba-dee6-44eb-bbe9-32d9568c19b2" providerId="ADAL" clId="{BCD7770E-2BC8-4432-B786-92E45445BB5F}" dt="2020-07-29T14:25:08.863" v="78" actId="27636"/>
          <ac:spMkLst>
            <pc:docMk/>
            <pc:sldMk cId="3303457531" sldId="2467"/>
            <ac:spMk id="2" creationId="{D94A73CF-51C6-445B-856B-BBCCC0EE877A}"/>
          </ac:spMkLst>
        </pc:spChg>
        <pc:spChg chg="mod">
          <ac:chgData name="Figures, Lamoyd, VAVBACO" userId="8564b5ba-dee6-44eb-bbe9-32d9568c19b2" providerId="ADAL" clId="{BCD7770E-2BC8-4432-B786-92E45445BB5F}" dt="2020-07-29T21:27:42.855" v="310" actId="1076"/>
          <ac:spMkLst>
            <pc:docMk/>
            <pc:sldMk cId="3303457531" sldId="2467"/>
            <ac:spMk id="6" creationId="{A7EEE714-B94A-40E2-80DB-D3AEB9FF913F}"/>
          </ac:spMkLst>
        </pc:spChg>
      </pc:sldChg>
      <pc:sldChg chg="addSp delSp modSp">
        <pc:chgData name="Figures, Lamoyd, VAVBACO" userId="8564b5ba-dee6-44eb-bbe9-32d9568c19b2" providerId="ADAL" clId="{BCD7770E-2BC8-4432-B786-92E45445BB5F}" dt="2020-07-29T21:16:13.596" v="212" actId="478"/>
        <pc:sldMkLst>
          <pc:docMk/>
          <pc:sldMk cId="319303519" sldId="2471"/>
        </pc:sldMkLst>
        <pc:spChg chg="mod">
          <ac:chgData name="Figures, Lamoyd, VAVBACO" userId="8564b5ba-dee6-44eb-bbe9-32d9568c19b2" providerId="ADAL" clId="{BCD7770E-2BC8-4432-B786-92E45445BB5F}" dt="2020-07-29T21:11:31.453" v="211" actId="1035"/>
          <ac:spMkLst>
            <pc:docMk/>
            <pc:sldMk cId="319303519" sldId="2471"/>
            <ac:spMk id="2" creationId="{99808BD1-93AF-43B9-829C-1354D5C13EB7}"/>
          </ac:spMkLst>
        </pc:spChg>
        <pc:spChg chg="mod">
          <ac:chgData name="Figures, Lamoyd, VAVBACO" userId="8564b5ba-dee6-44eb-bbe9-32d9568c19b2" providerId="ADAL" clId="{BCD7770E-2BC8-4432-B786-92E45445BB5F}" dt="2020-07-29T21:11:16.925" v="183" actId="1076"/>
          <ac:spMkLst>
            <pc:docMk/>
            <pc:sldMk cId="319303519" sldId="2471"/>
            <ac:spMk id="3" creationId="{D955B330-0723-4B9A-A86E-0FC76A3F03C4}"/>
          </ac:spMkLst>
        </pc:spChg>
        <pc:spChg chg="add del mod">
          <ac:chgData name="Figures, Lamoyd, VAVBACO" userId="8564b5ba-dee6-44eb-bbe9-32d9568c19b2" providerId="ADAL" clId="{BCD7770E-2BC8-4432-B786-92E45445BB5F}" dt="2020-07-29T21:16:13.596" v="212" actId="478"/>
          <ac:spMkLst>
            <pc:docMk/>
            <pc:sldMk cId="319303519" sldId="2471"/>
            <ac:spMk id="5" creationId="{2F6904D8-C6A3-44BF-BEBC-666813B14BAA}"/>
          </ac:spMkLst>
        </pc:spChg>
      </pc:sldChg>
      <pc:sldChg chg="modSp">
        <pc:chgData name="Figures, Lamoyd, VAVBACO" userId="8564b5ba-dee6-44eb-bbe9-32d9568c19b2" providerId="ADAL" clId="{BCD7770E-2BC8-4432-B786-92E45445BB5F}" dt="2020-07-29T14:25:08.902" v="80" actId="27636"/>
        <pc:sldMkLst>
          <pc:docMk/>
          <pc:sldMk cId="2284460888" sldId="2472"/>
        </pc:sldMkLst>
        <pc:spChg chg="mod">
          <ac:chgData name="Figures, Lamoyd, VAVBACO" userId="8564b5ba-dee6-44eb-bbe9-32d9568c19b2" providerId="ADAL" clId="{BCD7770E-2BC8-4432-B786-92E45445BB5F}" dt="2020-07-29T14:25:08.902" v="80" actId="27636"/>
          <ac:spMkLst>
            <pc:docMk/>
            <pc:sldMk cId="2284460888" sldId="2472"/>
            <ac:spMk id="2" creationId="{FE5FFD25-6EEA-42FE-ACE0-1BB0465A847C}"/>
          </ac:spMkLst>
        </pc:spChg>
      </pc:sldChg>
      <pc:sldChg chg="modSp">
        <pc:chgData name="Figures, Lamoyd, VAVBACO" userId="8564b5ba-dee6-44eb-bbe9-32d9568c19b2" providerId="ADAL" clId="{BCD7770E-2BC8-4432-B786-92E45445BB5F}" dt="2020-07-29T21:32:02.511" v="449" actId="1076"/>
        <pc:sldMkLst>
          <pc:docMk/>
          <pc:sldMk cId="3754364490" sldId="2476"/>
        </pc:sldMkLst>
        <pc:spChg chg="mod">
          <ac:chgData name="Figures, Lamoyd, VAVBACO" userId="8564b5ba-dee6-44eb-bbe9-32d9568c19b2" providerId="ADAL" clId="{BCD7770E-2BC8-4432-B786-92E45445BB5F}" dt="2020-07-29T21:31:56.007" v="448" actId="255"/>
          <ac:spMkLst>
            <pc:docMk/>
            <pc:sldMk cId="3754364490" sldId="2476"/>
            <ac:spMk id="2" creationId="{ED979180-80D2-499A-AF34-8F5335B1E56C}"/>
          </ac:spMkLst>
        </pc:spChg>
        <pc:spChg chg="mod">
          <ac:chgData name="Figures, Lamoyd, VAVBACO" userId="8564b5ba-dee6-44eb-bbe9-32d9568c19b2" providerId="ADAL" clId="{BCD7770E-2BC8-4432-B786-92E45445BB5F}" dt="2020-07-29T21:30:36.873" v="404" actId="1038"/>
          <ac:spMkLst>
            <pc:docMk/>
            <pc:sldMk cId="3754364490" sldId="2476"/>
            <ac:spMk id="3" creationId="{F59ED8F9-69D8-422F-B606-819EE7AB0744}"/>
          </ac:spMkLst>
        </pc:spChg>
        <pc:picChg chg="mod">
          <ac:chgData name="Figures, Lamoyd, VAVBACO" userId="8564b5ba-dee6-44eb-bbe9-32d9568c19b2" providerId="ADAL" clId="{BCD7770E-2BC8-4432-B786-92E45445BB5F}" dt="2020-07-29T21:32:02.511" v="449" actId="1076"/>
          <ac:picMkLst>
            <pc:docMk/>
            <pc:sldMk cId="3754364490" sldId="2476"/>
            <ac:picMk id="4" creationId="{88EEA971-82BF-4FBF-805E-7B7CC01DEB33}"/>
          </ac:picMkLst>
        </pc:picChg>
      </pc:sldChg>
      <pc:sldChg chg="modSp">
        <pc:chgData name="Figures, Lamoyd, VAVBACO" userId="8564b5ba-dee6-44eb-bbe9-32d9568c19b2" providerId="ADAL" clId="{BCD7770E-2BC8-4432-B786-92E45445BB5F}" dt="2020-07-29T21:17:23.955" v="279" actId="1076"/>
        <pc:sldMkLst>
          <pc:docMk/>
          <pc:sldMk cId="3997220516" sldId="2478"/>
        </pc:sldMkLst>
        <pc:spChg chg="mod">
          <ac:chgData name="Figures, Lamoyd, VAVBACO" userId="8564b5ba-dee6-44eb-bbe9-32d9568c19b2" providerId="ADAL" clId="{BCD7770E-2BC8-4432-B786-92E45445BB5F}" dt="2020-07-29T14:25:08.831" v="75" actId="27636"/>
          <ac:spMkLst>
            <pc:docMk/>
            <pc:sldMk cId="3997220516" sldId="2478"/>
            <ac:spMk id="4" creationId="{D8AE09D6-DAAC-4795-ADEF-78483C769EC9}"/>
          </ac:spMkLst>
        </pc:spChg>
        <pc:picChg chg="mod">
          <ac:chgData name="Figures, Lamoyd, VAVBACO" userId="8564b5ba-dee6-44eb-bbe9-32d9568c19b2" providerId="ADAL" clId="{BCD7770E-2BC8-4432-B786-92E45445BB5F}" dt="2020-07-29T21:17:23.955" v="279" actId="1076"/>
          <ac:picMkLst>
            <pc:docMk/>
            <pc:sldMk cId="3997220516" sldId="2478"/>
            <ac:picMk id="5" creationId="{CB92F126-242D-495F-B03F-F29A2DF9AA59}"/>
          </ac:picMkLst>
        </pc:picChg>
      </pc:sldChg>
      <pc:sldChg chg="addSp delSp modSp">
        <pc:chgData name="Figures, Lamoyd, VAVBACO" userId="8564b5ba-dee6-44eb-bbe9-32d9568c19b2" providerId="ADAL" clId="{BCD7770E-2BC8-4432-B786-92E45445BB5F}" dt="2020-07-29T21:33:33.239" v="464" actId="478"/>
        <pc:sldMkLst>
          <pc:docMk/>
          <pc:sldMk cId="3591573493" sldId="2480"/>
        </pc:sldMkLst>
        <pc:spChg chg="add del mod">
          <ac:chgData name="Figures, Lamoyd, VAVBACO" userId="8564b5ba-dee6-44eb-bbe9-32d9568c19b2" providerId="ADAL" clId="{BCD7770E-2BC8-4432-B786-92E45445BB5F}" dt="2020-07-29T21:33:33.239" v="464" actId="478"/>
          <ac:spMkLst>
            <pc:docMk/>
            <pc:sldMk cId="3591573493" sldId="2480"/>
            <ac:spMk id="2" creationId="{CC27A768-BC60-45DE-AB0F-9C14B42EE98A}"/>
          </ac:spMkLst>
        </pc:spChg>
        <pc:spChg chg="mod">
          <ac:chgData name="Figures, Lamoyd, VAVBACO" userId="8564b5ba-dee6-44eb-bbe9-32d9568c19b2" providerId="ADAL" clId="{BCD7770E-2BC8-4432-B786-92E45445BB5F}" dt="2020-07-29T14:25:09.050" v="93" actId="27636"/>
          <ac:spMkLst>
            <pc:docMk/>
            <pc:sldMk cId="3591573493" sldId="2480"/>
            <ac:spMk id="4" creationId="{119475E2-ABC4-4C70-BB05-18A1A5B14416}"/>
          </ac:spMkLst>
        </pc:spChg>
      </pc:sldChg>
      <pc:sldChg chg="modSp">
        <pc:chgData name="Figures, Lamoyd, VAVBACO" userId="8564b5ba-dee6-44eb-bbe9-32d9568c19b2" providerId="ADAL" clId="{BCD7770E-2BC8-4432-B786-92E45445BB5F}" dt="2020-07-29T21:33:21.058" v="463" actId="14100"/>
        <pc:sldMkLst>
          <pc:docMk/>
          <pc:sldMk cId="2612170297" sldId="2481"/>
        </pc:sldMkLst>
        <pc:spChg chg="mod">
          <ac:chgData name="Figures, Lamoyd, VAVBACO" userId="8564b5ba-dee6-44eb-bbe9-32d9568c19b2" providerId="ADAL" clId="{BCD7770E-2BC8-4432-B786-92E45445BB5F}" dt="2020-07-29T21:33:21.058" v="463" actId="14100"/>
          <ac:spMkLst>
            <pc:docMk/>
            <pc:sldMk cId="2612170297" sldId="2481"/>
            <ac:spMk id="2" creationId="{96D62E40-181E-4F3B-890D-061DA0A892A8}"/>
          </ac:spMkLst>
        </pc:spChg>
        <pc:spChg chg="mod">
          <ac:chgData name="Figures, Lamoyd, VAVBACO" userId="8564b5ba-dee6-44eb-bbe9-32d9568c19b2" providerId="ADAL" clId="{BCD7770E-2BC8-4432-B786-92E45445BB5F}" dt="2020-07-29T14:25:09.050" v="94" actId="27636"/>
          <ac:spMkLst>
            <pc:docMk/>
            <pc:sldMk cId="2612170297" sldId="2481"/>
            <ac:spMk id="4" creationId="{9FE6110E-2E6A-45C5-8E50-99D11F0FFF26}"/>
          </ac:spMkLst>
        </pc:spChg>
        <pc:picChg chg="mod">
          <ac:chgData name="Figures, Lamoyd, VAVBACO" userId="8564b5ba-dee6-44eb-bbe9-32d9568c19b2" providerId="ADAL" clId="{BCD7770E-2BC8-4432-B786-92E45445BB5F}" dt="2020-07-29T21:33:09.462" v="461" actId="1076"/>
          <ac:picMkLst>
            <pc:docMk/>
            <pc:sldMk cId="2612170297" sldId="2481"/>
            <ac:picMk id="8" creationId="{310EB292-DF90-4F19-A55A-A26D549BA0EF}"/>
          </ac:picMkLst>
        </pc:picChg>
      </pc:sldChg>
      <pc:sldChg chg="addSp delSp modSp">
        <pc:chgData name="Figures, Lamoyd, VAVBACO" userId="8564b5ba-dee6-44eb-bbe9-32d9568c19b2" providerId="ADAL" clId="{BCD7770E-2BC8-4432-B786-92E45445BB5F}" dt="2020-07-29T14:24:11.877" v="65"/>
        <pc:sldMkLst>
          <pc:docMk/>
          <pc:sldMk cId="2697840999" sldId="2486"/>
        </pc:sldMkLst>
        <pc:spChg chg="add mod">
          <ac:chgData name="Figures, Lamoyd, VAVBACO" userId="8564b5ba-dee6-44eb-bbe9-32d9568c19b2" providerId="ADAL" clId="{BCD7770E-2BC8-4432-B786-92E45445BB5F}" dt="2020-07-29T14:24:11.877" v="65"/>
          <ac:spMkLst>
            <pc:docMk/>
            <pc:sldMk cId="2697840999" sldId="2486"/>
            <ac:spMk id="2" creationId="{039EA1CD-003D-42D1-A097-9C4F70CA70D8}"/>
          </ac:spMkLst>
        </pc:spChg>
        <pc:spChg chg="mod">
          <ac:chgData name="Figures, Lamoyd, VAVBACO" userId="8564b5ba-dee6-44eb-bbe9-32d9568c19b2" providerId="ADAL" clId="{BCD7770E-2BC8-4432-B786-92E45445BB5F}" dt="2020-07-29T14:23:49.668" v="60" actId="27636"/>
          <ac:spMkLst>
            <pc:docMk/>
            <pc:sldMk cId="2697840999" sldId="2486"/>
            <ac:spMk id="4" creationId="{E24D18C1-AE50-4996-BF46-D9F010CA9D0A}"/>
          </ac:spMkLst>
        </pc:spChg>
        <pc:spChg chg="del mod">
          <ac:chgData name="Figures, Lamoyd, VAVBACO" userId="8564b5ba-dee6-44eb-bbe9-32d9568c19b2" providerId="ADAL" clId="{BCD7770E-2BC8-4432-B786-92E45445BB5F}" dt="2020-07-29T14:24:08.876" v="64" actId="478"/>
          <ac:spMkLst>
            <pc:docMk/>
            <pc:sldMk cId="2697840999" sldId="2486"/>
            <ac:spMk id="5" creationId="{5AE59767-1A56-4D94-B417-F9E2AC5175B5}"/>
          </ac:spMkLst>
        </pc:spChg>
      </pc:sldChg>
      <pc:sldChg chg="addSp delSp modSp">
        <pc:chgData name="Figures, Lamoyd, VAVBACO" userId="8564b5ba-dee6-44eb-bbe9-32d9568c19b2" providerId="ADAL" clId="{BCD7770E-2BC8-4432-B786-92E45445BB5F}" dt="2020-07-29T14:25:42.039" v="101" actId="478"/>
        <pc:sldMkLst>
          <pc:docMk/>
          <pc:sldMk cId="2508775999" sldId="2487"/>
        </pc:sldMkLst>
        <pc:spChg chg="mod">
          <ac:chgData name="Figures, Lamoyd, VAVBACO" userId="8564b5ba-dee6-44eb-bbe9-32d9568c19b2" providerId="ADAL" clId="{BCD7770E-2BC8-4432-B786-92E45445BB5F}" dt="2020-07-29T14:25:08.712" v="67" actId="27636"/>
          <ac:spMkLst>
            <pc:docMk/>
            <pc:sldMk cId="2508775999" sldId="2487"/>
            <ac:spMk id="3" creationId="{868DDAE6-126F-45CB-BAA2-D71BEB2E5914}"/>
          </ac:spMkLst>
        </pc:spChg>
        <pc:spChg chg="add del mod">
          <ac:chgData name="Figures, Lamoyd, VAVBACO" userId="8564b5ba-dee6-44eb-bbe9-32d9568c19b2" providerId="ADAL" clId="{BCD7770E-2BC8-4432-B786-92E45445BB5F}" dt="2020-07-29T14:25:42.039" v="101" actId="478"/>
          <ac:spMkLst>
            <pc:docMk/>
            <pc:sldMk cId="2508775999" sldId="2487"/>
            <ac:spMk id="4" creationId="{0CD16799-F380-46A5-AA9F-2146C51406D0}"/>
          </ac:spMkLst>
        </pc:spChg>
        <pc:spChg chg="mod">
          <ac:chgData name="Figures, Lamoyd, VAVBACO" userId="8564b5ba-dee6-44eb-bbe9-32d9568c19b2" providerId="ADAL" clId="{BCD7770E-2BC8-4432-B786-92E45445BB5F}" dt="2020-07-29T14:25:38.833" v="100" actId="2711"/>
          <ac:spMkLst>
            <pc:docMk/>
            <pc:sldMk cId="2508775999" sldId="2487"/>
            <ac:spMk id="8" creationId="{6664DEA6-C745-4BD8-953D-E557DAEF758B}"/>
          </ac:spMkLst>
        </pc:spChg>
      </pc:sldChg>
      <pc:sldChg chg="addSp delSp modSp">
        <pc:chgData name="Figures, Lamoyd, VAVBACO" userId="8564b5ba-dee6-44eb-bbe9-32d9568c19b2" providerId="ADAL" clId="{BCD7770E-2BC8-4432-B786-92E45445BB5F}" dt="2020-07-29T14:25:52.447" v="104"/>
        <pc:sldMkLst>
          <pc:docMk/>
          <pc:sldMk cId="2087679339" sldId="2488"/>
        </pc:sldMkLst>
        <pc:spChg chg="mod">
          <ac:chgData name="Figures, Lamoyd, VAVBACO" userId="8564b5ba-dee6-44eb-bbe9-32d9568c19b2" providerId="ADAL" clId="{BCD7770E-2BC8-4432-B786-92E45445BB5F}" dt="2020-07-29T14:25:08.712" v="68" actId="27636"/>
          <ac:spMkLst>
            <pc:docMk/>
            <pc:sldMk cId="2087679339" sldId="2488"/>
            <ac:spMk id="3" creationId="{4176EA9C-C082-4ED8-A1BC-6CAB29839EC0}"/>
          </ac:spMkLst>
        </pc:spChg>
        <pc:spChg chg="del mod">
          <ac:chgData name="Figures, Lamoyd, VAVBACO" userId="8564b5ba-dee6-44eb-bbe9-32d9568c19b2" providerId="ADAL" clId="{BCD7770E-2BC8-4432-B786-92E45445BB5F}" dt="2020-07-29T14:25:52.447" v="104"/>
          <ac:spMkLst>
            <pc:docMk/>
            <pc:sldMk cId="2087679339" sldId="2488"/>
            <ac:spMk id="4" creationId="{6BE6B602-11C1-4602-961F-F7392FAB4CC8}"/>
          </ac:spMkLst>
        </pc:spChg>
        <pc:spChg chg="add mod">
          <ac:chgData name="Figures, Lamoyd, VAVBACO" userId="8564b5ba-dee6-44eb-bbe9-32d9568c19b2" providerId="ADAL" clId="{BCD7770E-2BC8-4432-B786-92E45445BB5F}" dt="2020-07-29T14:25:49.995" v="102" actId="20578"/>
          <ac:spMkLst>
            <pc:docMk/>
            <pc:sldMk cId="2087679339" sldId="2488"/>
            <ac:spMk id="7" creationId="{18D8CE4D-30DA-4B6A-AE76-E59EC728600D}"/>
          </ac:spMkLst>
        </pc:spChg>
      </pc:sldChg>
      <pc:sldChg chg="addSp modSp">
        <pc:chgData name="Figures, Lamoyd, VAVBACO" userId="8564b5ba-dee6-44eb-bbe9-32d9568c19b2" providerId="ADAL" clId="{BCD7770E-2BC8-4432-B786-92E45445BB5F}" dt="2020-07-29T14:26:03.304" v="105" actId="20578"/>
        <pc:sldMkLst>
          <pc:docMk/>
          <pc:sldMk cId="3679511050" sldId="2489"/>
        </pc:sldMkLst>
        <pc:spChg chg="add mod">
          <ac:chgData name="Figures, Lamoyd, VAVBACO" userId="8564b5ba-dee6-44eb-bbe9-32d9568c19b2" providerId="ADAL" clId="{BCD7770E-2BC8-4432-B786-92E45445BB5F}" dt="2020-07-29T14:26:03.304" v="105" actId="20578"/>
          <ac:spMkLst>
            <pc:docMk/>
            <pc:sldMk cId="3679511050" sldId="2489"/>
            <ac:spMk id="2" creationId="{843139FB-4925-4DD9-BDA1-DFA6858395D1}"/>
          </ac:spMkLst>
        </pc:spChg>
        <pc:spChg chg="mod">
          <ac:chgData name="Figures, Lamoyd, VAVBACO" userId="8564b5ba-dee6-44eb-bbe9-32d9568c19b2" providerId="ADAL" clId="{BCD7770E-2BC8-4432-B786-92E45445BB5F}" dt="2020-07-29T14:25:08.731" v="70" actId="27636"/>
          <ac:spMkLst>
            <pc:docMk/>
            <pc:sldMk cId="3679511050" sldId="2489"/>
            <ac:spMk id="4" creationId="{108C5530-DCF0-4E6F-BAE0-8ECEBB2AB6E2}"/>
          </ac:spMkLst>
        </pc:spChg>
        <pc:spChg chg="mod">
          <ac:chgData name="Figures, Lamoyd, VAVBACO" userId="8564b5ba-dee6-44eb-bbe9-32d9568c19b2" providerId="ADAL" clId="{BCD7770E-2BC8-4432-B786-92E45445BB5F}" dt="2020-07-29T14:26:03.304" v="105" actId="20578"/>
          <ac:spMkLst>
            <pc:docMk/>
            <pc:sldMk cId="3679511050" sldId="2489"/>
            <ac:spMk id="6" creationId="{4FB7DF9D-CBFB-48CE-AF04-7B4221E3BFB7}"/>
          </ac:spMkLst>
        </pc:spChg>
      </pc:sldChg>
      <pc:sldChg chg="addSp delSp modSp">
        <pc:chgData name="Figures, Lamoyd, VAVBACO" userId="8564b5ba-dee6-44eb-bbe9-32d9568c19b2" providerId="ADAL" clId="{BCD7770E-2BC8-4432-B786-92E45445BB5F}" dt="2020-07-29T14:26:33.865" v="111" actId="255"/>
        <pc:sldMkLst>
          <pc:docMk/>
          <pc:sldMk cId="2075201284" sldId="2490"/>
        </pc:sldMkLst>
        <pc:spChg chg="add mod">
          <ac:chgData name="Figures, Lamoyd, VAVBACO" userId="8564b5ba-dee6-44eb-bbe9-32d9568c19b2" providerId="ADAL" clId="{BCD7770E-2BC8-4432-B786-92E45445BB5F}" dt="2020-07-29T14:26:33.865" v="111" actId="255"/>
          <ac:spMkLst>
            <pc:docMk/>
            <pc:sldMk cId="2075201284" sldId="2490"/>
            <ac:spMk id="2" creationId="{0BA0BFF1-B6A0-43C5-BEE5-855C53236DC8}"/>
          </ac:spMkLst>
        </pc:spChg>
        <pc:spChg chg="mod">
          <ac:chgData name="Figures, Lamoyd, VAVBACO" userId="8564b5ba-dee6-44eb-bbe9-32d9568c19b2" providerId="ADAL" clId="{BCD7770E-2BC8-4432-B786-92E45445BB5F}" dt="2020-07-29T14:25:08.747" v="71" actId="27636"/>
          <ac:spMkLst>
            <pc:docMk/>
            <pc:sldMk cId="2075201284" sldId="2490"/>
            <ac:spMk id="4" creationId="{4F180EC8-C848-48FC-BC1A-390DE83751AD}"/>
          </ac:spMkLst>
        </pc:spChg>
        <pc:spChg chg="del mod">
          <ac:chgData name="Figures, Lamoyd, VAVBACO" userId="8564b5ba-dee6-44eb-bbe9-32d9568c19b2" providerId="ADAL" clId="{BCD7770E-2BC8-4432-B786-92E45445BB5F}" dt="2020-07-29T14:26:23.920" v="110"/>
          <ac:spMkLst>
            <pc:docMk/>
            <pc:sldMk cId="2075201284" sldId="2490"/>
            <ac:spMk id="8" creationId="{2B98AD0F-32AC-4375-A08E-6485F8CA19F5}"/>
          </ac:spMkLst>
        </pc:spChg>
      </pc:sldChg>
      <pc:sldChg chg="modSp">
        <pc:chgData name="Figures, Lamoyd, VAVBACO" userId="8564b5ba-dee6-44eb-bbe9-32d9568c19b2" providerId="ADAL" clId="{BCD7770E-2BC8-4432-B786-92E45445BB5F}" dt="2020-07-29T14:25:08.749" v="74" actId="27636"/>
        <pc:sldMkLst>
          <pc:docMk/>
          <pc:sldMk cId="1716257638" sldId="2491"/>
        </pc:sldMkLst>
        <pc:spChg chg="mod">
          <ac:chgData name="Figures, Lamoyd, VAVBACO" userId="8564b5ba-dee6-44eb-bbe9-32d9568c19b2" providerId="ADAL" clId="{BCD7770E-2BC8-4432-B786-92E45445BB5F}" dt="2020-07-29T14:25:08.749" v="74" actId="27636"/>
          <ac:spMkLst>
            <pc:docMk/>
            <pc:sldMk cId="1716257638" sldId="2491"/>
            <ac:spMk id="4" creationId="{0DF725AD-B0F8-480B-AF39-6A4F32EC6E7A}"/>
          </ac:spMkLst>
        </pc:spChg>
      </pc:sldChg>
      <pc:sldChg chg="addSp delSp modSp">
        <pc:chgData name="Figures, Lamoyd, VAVBACO" userId="8564b5ba-dee6-44eb-bbe9-32d9568c19b2" providerId="ADAL" clId="{BCD7770E-2BC8-4432-B786-92E45445BB5F}" dt="2020-07-29T21:38:10.839" v="544" actId="478"/>
        <pc:sldMkLst>
          <pc:docMk/>
          <pc:sldMk cId="4009341518" sldId="2492"/>
        </pc:sldMkLst>
        <pc:spChg chg="add del mod">
          <ac:chgData name="Figures, Lamoyd, VAVBACO" userId="8564b5ba-dee6-44eb-bbe9-32d9568c19b2" providerId="ADAL" clId="{BCD7770E-2BC8-4432-B786-92E45445BB5F}" dt="2020-07-29T21:38:10.839" v="544" actId="478"/>
          <ac:spMkLst>
            <pc:docMk/>
            <pc:sldMk cId="4009341518" sldId="2492"/>
            <ac:spMk id="2" creationId="{8F9198E6-6EB5-49FC-BBB8-6BB77843EE5D}"/>
          </ac:spMkLst>
        </pc:spChg>
        <pc:spChg chg="mod">
          <ac:chgData name="Figures, Lamoyd, VAVBACO" userId="8564b5ba-dee6-44eb-bbe9-32d9568c19b2" providerId="ADAL" clId="{BCD7770E-2BC8-4432-B786-92E45445BB5F}" dt="2020-07-29T14:25:08.916" v="82" actId="27636"/>
          <ac:spMkLst>
            <pc:docMk/>
            <pc:sldMk cId="4009341518" sldId="2492"/>
            <ac:spMk id="4" creationId="{F188BC38-B72F-43BC-82C4-A2542CE6EB7C}"/>
          </ac:spMkLst>
        </pc:spChg>
      </pc:sldChg>
      <pc:sldChg chg="addSp delSp modSp">
        <pc:chgData name="Figures, Lamoyd, VAVBACO" userId="8564b5ba-dee6-44eb-bbe9-32d9568c19b2" providerId="ADAL" clId="{BCD7770E-2BC8-4432-B786-92E45445BB5F}" dt="2020-07-29T21:37:48.226" v="539" actId="478"/>
        <pc:sldMkLst>
          <pc:docMk/>
          <pc:sldMk cId="2828049253" sldId="2493"/>
        </pc:sldMkLst>
        <pc:spChg chg="add del mod">
          <ac:chgData name="Figures, Lamoyd, VAVBACO" userId="8564b5ba-dee6-44eb-bbe9-32d9568c19b2" providerId="ADAL" clId="{BCD7770E-2BC8-4432-B786-92E45445BB5F}" dt="2020-07-29T21:37:48.226" v="539" actId="478"/>
          <ac:spMkLst>
            <pc:docMk/>
            <pc:sldMk cId="2828049253" sldId="2493"/>
            <ac:spMk id="2" creationId="{A747195A-EE5A-47A1-953D-9BC28103A59D}"/>
          </ac:spMkLst>
        </pc:spChg>
        <pc:spChg chg="mod">
          <ac:chgData name="Figures, Lamoyd, VAVBACO" userId="8564b5ba-dee6-44eb-bbe9-32d9568c19b2" providerId="ADAL" clId="{BCD7770E-2BC8-4432-B786-92E45445BB5F}" dt="2020-07-29T14:25:08.947" v="84" actId="27636"/>
          <ac:spMkLst>
            <pc:docMk/>
            <pc:sldMk cId="2828049253" sldId="2493"/>
            <ac:spMk id="4" creationId="{B5B7C73F-7476-4FB9-A372-90E9EEB94E59}"/>
          </ac:spMkLst>
        </pc:spChg>
      </pc:sldChg>
      <pc:sldChg chg="addSp delSp modSp">
        <pc:chgData name="Figures, Lamoyd, VAVBACO" userId="8564b5ba-dee6-44eb-bbe9-32d9568c19b2" providerId="ADAL" clId="{BCD7770E-2BC8-4432-B786-92E45445BB5F}" dt="2020-07-29T21:37:39.040" v="538" actId="478"/>
        <pc:sldMkLst>
          <pc:docMk/>
          <pc:sldMk cId="4269801427" sldId="2494"/>
        </pc:sldMkLst>
        <pc:spChg chg="add del mod">
          <ac:chgData name="Figures, Lamoyd, VAVBACO" userId="8564b5ba-dee6-44eb-bbe9-32d9568c19b2" providerId="ADAL" clId="{BCD7770E-2BC8-4432-B786-92E45445BB5F}" dt="2020-07-29T21:37:39.040" v="538" actId="478"/>
          <ac:spMkLst>
            <pc:docMk/>
            <pc:sldMk cId="4269801427" sldId="2494"/>
            <ac:spMk id="2" creationId="{9C9CFDE5-EF29-402C-B8F9-52004C944BCE}"/>
          </ac:spMkLst>
        </pc:spChg>
        <pc:spChg chg="mod">
          <ac:chgData name="Figures, Lamoyd, VAVBACO" userId="8564b5ba-dee6-44eb-bbe9-32d9568c19b2" providerId="ADAL" clId="{BCD7770E-2BC8-4432-B786-92E45445BB5F}" dt="2020-07-29T14:25:08.947" v="85" actId="27636"/>
          <ac:spMkLst>
            <pc:docMk/>
            <pc:sldMk cId="4269801427" sldId="2494"/>
            <ac:spMk id="4" creationId="{B5B7C73F-7476-4FB9-A372-90E9EEB94E59}"/>
          </ac:spMkLst>
        </pc:spChg>
      </pc:sldChg>
      <pc:sldChg chg="addSp delSp modSp">
        <pc:chgData name="Figures, Lamoyd, VAVBACO" userId="8564b5ba-dee6-44eb-bbe9-32d9568c19b2" providerId="ADAL" clId="{BCD7770E-2BC8-4432-B786-92E45445BB5F}" dt="2020-07-29T21:37:26.867" v="537" actId="255"/>
        <pc:sldMkLst>
          <pc:docMk/>
          <pc:sldMk cId="3347059877" sldId="2495"/>
        </pc:sldMkLst>
        <pc:spChg chg="add del mod">
          <ac:chgData name="Figures, Lamoyd, VAVBACO" userId="8564b5ba-dee6-44eb-bbe9-32d9568c19b2" providerId="ADAL" clId="{BCD7770E-2BC8-4432-B786-92E45445BB5F}" dt="2020-07-29T21:37:13.800" v="535" actId="478"/>
          <ac:spMkLst>
            <pc:docMk/>
            <pc:sldMk cId="3347059877" sldId="2495"/>
            <ac:spMk id="2" creationId="{FB6B2AAF-EB97-414C-BC9D-A2F09C150D30}"/>
          </ac:spMkLst>
        </pc:spChg>
        <pc:spChg chg="mod">
          <ac:chgData name="Figures, Lamoyd, VAVBACO" userId="8564b5ba-dee6-44eb-bbe9-32d9568c19b2" providerId="ADAL" clId="{BCD7770E-2BC8-4432-B786-92E45445BB5F}" dt="2020-07-29T14:25:08.983" v="86" actId="27636"/>
          <ac:spMkLst>
            <pc:docMk/>
            <pc:sldMk cId="3347059877" sldId="2495"/>
            <ac:spMk id="4" creationId="{C51CD131-2EC2-4221-AEDF-74F624C1F5A3}"/>
          </ac:spMkLst>
        </pc:spChg>
        <pc:spChg chg="mod">
          <ac:chgData name="Figures, Lamoyd, VAVBACO" userId="8564b5ba-dee6-44eb-bbe9-32d9568c19b2" providerId="ADAL" clId="{BCD7770E-2BC8-4432-B786-92E45445BB5F}" dt="2020-07-29T21:37:20.939" v="536" actId="255"/>
          <ac:spMkLst>
            <pc:docMk/>
            <pc:sldMk cId="3347059877" sldId="2495"/>
            <ac:spMk id="6" creationId="{363120C9-C37F-4763-B561-A99528F33F22}"/>
          </ac:spMkLst>
        </pc:spChg>
        <pc:spChg chg="mod">
          <ac:chgData name="Figures, Lamoyd, VAVBACO" userId="8564b5ba-dee6-44eb-bbe9-32d9568c19b2" providerId="ADAL" clId="{BCD7770E-2BC8-4432-B786-92E45445BB5F}" dt="2020-07-29T21:37:26.867" v="537" actId="255"/>
          <ac:spMkLst>
            <pc:docMk/>
            <pc:sldMk cId="3347059877" sldId="2495"/>
            <ac:spMk id="8" creationId="{CB595AD0-8FCF-4B43-A6CC-E7EAC38883A1}"/>
          </ac:spMkLst>
        </pc:spChg>
      </pc:sldChg>
      <pc:sldChg chg="addSp delSp modSp">
        <pc:chgData name="Figures, Lamoyd, VAVBACO" userId="8564b5ba-dee6-44eb-bbe9-32d9568c19b2" providerId="ADAL" clId="{BCD7770E-2BC8-4432-B786-92E45445BB5F}" dt="2020-07-29T21:35:24.737" v="480" actId="478"/>
        <pc:sldMkLst>
          <pc:docMk/>
          <pc:sldMk cId="3781633653" sldId="2496"/>
        </pc:sldMkLst>
        <pc:spChg chg="add del mod">
          <ac:chgData name="Figures, Lamoyd, VAVBACO" userId="8564b5ba-dee6-44eb-bbe9-32d9568c19b2" providerId="ADAL" clId="{BCD7770E-2BC8-4432-B786-92E45445BB5F}" dt="2020-07-29T21:35:24.737" v="480" actId="478"/>
          <ac:spMkLst>
            <pc:docMk/>
            <pc:sldMk cId="3781633653" sldId="2496"/>
            <ac:spMk id="2" creationId="{2F50ECA4-3B76-4EAE-8B47-79964608883C}"/>
          </ac:spMkLst>
        </pc:spChg>
        <pc:spChg chg="mod">
          <ac:chgData name="Figures, Lamoyd, VAVBACO" userId="8564b5ba-dee6-44eb-bbe9-32d9568c19b2" providerId="ADAL" clId="{BCD7770E-2BC8-4432-B786-92E45445BB5F}" dt="2020-07-29T14:25:08.999" v="88" actId="27636"/>
          <ac:spMkLst>
            <pc:docMk/>
            <pc:sldMk cId="3781633653" sldId="2496"/>
            <ac:spMk id="4" creationId="{88406FB2-42E7-4D15-8884-C155E33DFCCE}"/>
          </ac:spMkLst>
        </pc:spChg>
      </pc:sldChg>
      <pc:sldChg chg="addSp delSp modSp">
        <pc:chgData name="Figures, Lamoyd, VAVBACO" userId="8564b5ba-dee6-44eb-bbe9-32d9568c19b2" providerId="ADAL" clId="{BCD7770E-2BC8-4432-B786-92E45445BB5F}" dt="2020-07-29T21:35:17.590" v="479" actId="478"/>
        <pc:sldMkLst>
          <pc:docMk/>
          <pc:sldMk cId="2977941774" sldId="2497"/>
        </pc:sldMkLst>
        <pc:spChg chg="add del mod">
          <ac:chgData name="Figures, Lamoyd, VAVBACO" userId="8564b5ba-dee6-44eb-bbe9-32d9568c19b2" providerId="ADAL" clId="{BCD7770E-2BC8-4432-B786-92E45445BB5F}" dt="2020-07-29T21:35:17.590" v="479" actId="478"/>
          <ac:spMkLst>
            <pc:docMk/>
            <pc:sldMk cId="2977941774" sldId="2497"/>
            <ac:spMk id="2" creationId="{934D5E83-4AFB-4CCE-BE1E-C353CFDAA497}"/>
          </ac:spMkLst>
        </pc:spChg>
        <pc:spChg chg="mod">
          <ac:chgData name="Figures, Lamoyd, VAVBACO" userId="8564b5ba-dee6-44eb-bbe9-32d9568c19b2" providerId="ADAL" clId="{BCD7770E-2BC8-4432-B786-92E45445BB5F}" dt="2020-07-29T14:25:09.015" v="89" actId="27636"/>
          <ac:spMkLst>
            <pc:docMk/>
            <pc:sldMk cId="2977941774" sldId="2497"/>
            <ac:spMk id="17" creationId="{FFCC920D-B1E0-489F-89DB-C76612AEF972}"/>
          </ac:spMkLst>
        </pc:spChg>
      </pc:sldChg>
      <pc:sldChg chg="addSp delSp modSp">
        <pc:chgData name="Figures, Lamoyd, VAVBACO" userId="8564b5ba-dee6-44eb-bbe9-32d9568c19b2" providerId="ADAL" clId="{BCD7770E-2BC8-4432-B786-92E45445BB5F}" dt="2020-07-29T21:34:19.466" v="469" actId="478"/>
        <pc:sldMkLst>
          <pc:docMk/>
          <pc:sldMk cId="3654317730" sldId="2498"/>
        </pc:sldMkLst>
        <pc:spChg chg="mod">
          <ac:chgData name="Figures, Lamoyd, VAVBACO" userId="8564b5ba-dee6-44eb-bbe9-32d9568c19b2" providerId="ADAL" clId="{BCD7770E-2BC8-4432-B786-92E45445BB5F}" dt="2020-07-29T14:25:09.015" v="90" actId="27636"/>
          <ac:spMkLst>
            <pc:docMk/>
            <pc:sldMk cId="3654317730" sldId="2498"/>
            <ac:spMk id="3" creationId="{C85472EB-C8D7-48FC-AB60-D28E2CE7C838}"/>
          </ac:spMkLst>
        </pc:spChg>
        <pc:spChg chg="mod">
          <ac:chgData name="Figures, Lamoyd, VAVBACO" userId="8564b5ba-dee6-44eb-bbe9-32d9568c19b2" providerId="ADAL" clId="{BCD7770E-2BC8-4432-B786-92E45445BB5F}" dt="2020-07-29T21:34:16.248" v="468" actId="1076"/>
          <ac:spMkLst>
            <pc:docMk/>
            <pc:sldMk cId="3654317730" sldId="2498"/>
            <ac:spMk id="4" creationId="{4A6F9A6C-03DB-4229-BCD8-74A92B936BD1}"/>
          </ac:spMkLst>
        </pc:spChg>
        <pc:spChg chg="mod">
          <ac:chgData name="Figures, Lamoyd, VAVBACO" userId="8564b5ba-dee6-44eb-bbe9-32d9568c19b2" providerId="ADAL" clId="{BCD7770E-2BC8-4432-B786-92E45445BB5F}" dt="2020-07-29T21:34:09.200" v="467" actId="1076"/>
          <ac:spMkLst>
            <pc:docMk/>
            <pc:sldMk cId="3654317730" sldId="2498"/>
            <ac:spMk id="6" creationId="{8FBE46C1-6466-4C9E-BA0F-C77B5CDA6E27}"/>
          </ac:spMkLst>
        </pc:spChg>
        <pc:spChg chg="add del mod">
          <ac:chgData name="Figures, Lamoyd, VAVBACO" userId="8564b5ba-dee6-44eb-bbe9-32d9568c19b2" providerId="ADAL" clId="{BCD7770E-2BC8-4432-B786-92E45445BB5F}" dt="2020-07-29T21:34:19.466" v="469" actId="478"/>
          <ac:spMkLst>
            <pc:docMk/>
            <pc:sldMk cId="3654317730" sldId="2498"/>
            <ac:spMk id="7" creationId="{7BD6787F-AEEE-448D-A2AD-44C703C7831F}"/>
          </ac:spMkLst>
        </pc:spChg>
      </pc:sldChg>
      <pc:sldChg chg="addSp modSp">
        <pc:chgData name="Figures, Lamoyd, VAVBACO" userId="8564b5ba-dee6-44eb-bbe9-32d9568c19b2" providerId="ADAL" clId="{BCD7770E-2BC8-4432-B786-92E45445BB5F}" dt="2020-07-29T21:33:55.154" v="466" actId="14100"/>
        <pc:sldMkLst>
          <pc:docMk/>
          <pc:sldMk cId="618602056" sldId="2499"/>
        </pc:sldMkLst>
        <pc:spChg chg="mod">
          <ac:chgData name="Figures, Lamoyd, VAVBACO" userId="8564b5ba-dee6-44eb-bbe9-32d9568c19b2" providerId="ADAL" clId="{BCD7770E-2BC8-4432-B786-92E45445BB5F}" dt="2020-07-29T14:25:09.033" v="91" actId="27636"/>
          <ac:spMkLst>
            <pc:docMk/>
            <pc:sldMk cId="618602056" sldId="2499"/>
            <ac:spMk id="3" creationId="{FA78602F-A5F0-49DC-97B6-56467ADE2C3D}"/>
          </ac:spMkLst>
        </pc:spChg>
        <pc:spChg chg="add mod">
          <ac:chgData name="Figures, Lamoyd, VAVBACO" userId="8564b5ba-dee6-44eb-bbe9-32d9568c19b2" providerId="ADAL" clId="{BCD7770E-2BC8-4432-B786-92E45445BB5F}" dt="2020-07-29T14:25:08.633" v="66"/>
          <ac:spMkLst>
            <pc:docMk/>
            <pc:sldMk cId="618602056" sldId="2499"/>
            <ac:spMk id="7" creationId="{9630F772-5FB8-49B6-AFBF-D623901BDB99}"/>
          </ac:spMkLst>
        </pc:spChg>
        <pc:picChg chg="mod">
          <ac:chgData name="Figures, Lamoyd, VAVBACO" userId="8564b5ba-dee6-44eb-bbe9-32d9568c19b2" providerId="ADAL" clId="{BCD7770E-2BC8-4432-B786-92E45445BB5F}" dt="2020-07-29T21:33:55.154" v="466" actId="14100"/>
          <ac:picMkLst>
            <pc:docMk/>
            <pc:sldMk cId="618602056" sldId="2499"/>
            <ac:picMk id="4" creationId="{04BD0BCD-C628-441D-9255-4966CDAB5F11}"/>
          </ac:picMkLst>
        </pc:picChg>
      </pc:sldChg>
    </pc:docChg>
  </pc:docChgLst>
  <pc:docChgLst>
    <pc:chgData name="Lamoyd Figures" userId="2235733b-0c25-4bba-ab14-550d36410dee" providerId="ADAL" clId="{A4715F87-DE22-49A1-934E-9DF57623EE5E}"/>
    <pc:docChg chg="modSld">
      <pc:chgData name="Lamoyd Figures" userId="2235733b-0c25-4bba-ab14-550d36410dee" providerId="ADAL" clId="{A4715F87-DE22-49A1-934E-9DF57623EE5E}" dt="2020-06-17T09:59:25.572" v="1" actId="1076"/>
      <pc:docMkLst>
        <pc:docMk/>
      </pc:docMkLst>
      <pc:sldChg chg="addSp modSp">
        <pc:chgData name="Lamoyd Figures" userId="2235733b-0c25-4bba-ab14-550d36410dee" providerId="ADAL" clId="{A4715F87-DE22-49A1-934E-9DF57623EE5E}" dt="2020-06-17T09:59:25.572" v="1" actId="1076"/>
        <pc:sldMkLst>
          <pc:docMk/>
          <pc:sldMk cId="2407866110" sldId="300"/>
        </pc:sldMkLst>
        <pc:spChg chg="add mod">
          <ac:chgData name="Lamoyd Figures" userId="2235733b-0c25-4bba-ab14-550d36410dee" providerId="ADAL" clId="{A4715F87-DE22-49A1-934E-9DF57623EE5E}" dt="2020-06-17T09:59:25.572" v="1" actId="1076"/>
          <ac:spMkLst>
            <pc:docMk/>
            <pc:sldMk cId="2407866110" sldId="300"/>
            <ac:spMk id="10" creationId="{542C0D9F-D8CF-4505-B86B-DCBCD39A8124}"/>
          </ac:spMkLst>
        </pc:spChg>
      </pc:sldChg>
    </pc:docChg>
  </pc:docChgLst>
  <pc:docChgLst>
    <pc:chgData clId="Web-{755DB000-F4EA-633A-3EE0-72054740848E}"/>
    <pc:docChg chg="modSld">
      <pc:chgData name="" userId="" providerId="" clId="Web-{755DB000-F4EA-633A-3EE0-72054740848E}" dt="2020-06-17T12:56:58.536" v="1" actId="1076"/>
      <pc:docMkLst>
        <pc:docMk/>
      </pc:docMkLst>
      <pc:sldChg chg="modSp">
        <pc:chgData name="" userId="" providerId="" clId="Web-{755DB000-F4EA-633A-3EE0-72054740848E}" dt="2020-06-17T12:56:58.536" v="1" actId="1076"/>
        <pc:sldMkLst>
          <pc:docMk/>
          <pc:sldMk cId="4269801427" sldId="2494"/>
        </pc:sldMkLst>
        <pc:spChg chg="mod">
          <ac:chgData name="" userId="" providerId="" clId="Web-{755DB000-F4EA-633A-3EE0-72054740848E}" dt="2020-06-17T12:56:58.536" v="1" actId="1076"/>
          <ac:spMkLst>
            <pc:docMk/>
            <pc:sldMk cId="4269801427" sldId="2494"/>
            <ac:spMk id="11" creationId="{A3CAF24F-0378-4351-A953-3A9A9FFE85D2}"/>
          </ac:spMkLst>
        </pc:spChg>
      </pc:sldChg>
    </pc:docChg>
  </pc:docChgLst>
  <pc:docChgLst>
    <pc:chgData clId="Web-{261725EF-B90A-4F22-94D6-7FD3D40503DB}"/>
    <pc:docChg chg="modSld">
      <pc:chgData name="" userId="" providerId="" clId="Web-{261725EF-B90A-4F22-94D6-7FD3D40503DB}" dt="2020-06-16T19:16:11.893" v="0" actId="1076"/>
      <pc:docMkLst>
        <pc:docMk/>
      </pc:docMkLst>
      <pc:sldChg chg="modSp">
        <pc:chgData name="" userId="" providerId="" clId="Web-{261725EF-B90A-4F22-94D6-7FD3D40503DB}" dt="2020-06-16T19:16:11.893" v="0" actId="1076"/>
        <pc:sldMkLst>
          <pc:docMk/>
          <pc:sldMk cId="0" sldId="785"/>
        </pc:sldMkLst>
        <pc:spChg chg="mod">
          <ac:chgData name="" userId="" providerId="" clId="Web-{261725EF-B90A-4F22-94D6-7FD3D40503DB}" dt="2020-06-16T19:16:11.893" v="0" actId="1076"/>
          <ac:spMkLst>
            <pc:docMk/>
            <pc:sldMk cId="0" sldId="785"/>
            <ac:spMk id="90121" creationId="{4C787D94-5EA9-4D38-8749-C69280E92A25}"/>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58D189-4DFB-4274-AD03-757CC7CCC46B}"/>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0AF917-DFD3-4495-B0A9-AE78E2428503}"/>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5585937-665E-4602-84B4-6A6A07843D21}" type="datetimeFigureOut">
              <a:rPr lang="en-US" smtClean="0"/>
              <a:t>8/3/2020</a:t>
            </a:fld>
            <a:endParaRPr lang="en-US"/>
          </a:p>
        </p:txBody>
      </p:sp>
      <p:sp>
        <p:nvSpPr>
          <p:cNvPr id="4" name="Footer Placeholder 3">
            <a:extLst>
              <a:ext uri="{FF2B5EF4-FFF2-40B4-BE49-F238E27FC236}">
                <a16:creationId xmlns:a16="http://schemas.microsoft.com/office/drawing/2014/main" id="{D9FF5BE7-DC55-4C72-AC4C-6CE64F02969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65321B-5F01-4970-B9C7-AD0EF46D0CAB}"/>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2F61E5C-96F3-4769-9A29-81785B35931A}" type="slidenum">
              <a:rPr lang="en-US" smtClean="0"/>
              <a:t>‹#›</a:t>
            </a:fld>
            <a:endParaRPr lang="en-US"/>
          </a:p>
        </p:txBody>
      </p:sp>
    </p:spTree>
    <p:extLst>
      <p:ext uri="{BB962C8B-B14F-4D97-AF65-F5344CB8AC3E}">
        <p14:creationId xmlns:p14="http://schemas.microsoft.com/office/powerpoint/2010/main" val="3451338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E2EF322-5A1E-46E8-A236-A835F6F72FF5}" type="datetimeFigureOut">
              <a:rPr lang="en-US" smtClean="0"/>
              <a:t>8/3/2020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3593A18C-A30E-4517-B370-E6FF4F6B261F}" type="slidenum">
              <a:rPr lang="en-US" smtClean="0"/>
              <a:t>‹#›</a:t>
            </a:fld>
            <a:endParaRPr lang="en-US"/>
          </a:p>
        </p:txBody>
      </p:sp>
    </p:spTree>
    <p:extLst>
      <p:ext uri="{BB962C8B-B14F-4D97-AF65-F5344CB8AC3E}">
        <p14:creationId xmlns:p14="http://schemas.microsoft.com/office/powerpoint/2010/main" val="1216647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a:noFill/>
          <a:ln/>
        </p:spPr>
        <p:txBody>
          <a:bodyPr/>
          <a:lstStyle/>
          <a:p>
            <a:r>
              <a:rPr lang="en-US"/>
              <a:t>Instructor notes:</a:t>
            </a:r>
          </a:p>
          <a:p>
            <a:endParaRPr lang="en-US"/>
          </a:p>
          <a:p>
            <a:pPr marL="171450" indent="-171450">
              <a:buFont typeface="Arial" panose="020B0604020202020204" pitchFamily="34" charset="0"/>
              <a:buChar char="•"/>
            </a:pPr>
            <a:r>
              <a:rPr lang="en-US"/>
              <a:t>This is an “application” workshop, so the primary objective is helping you effectively </a:t>
            </a:r>
            <a:r>
              <a:rPr lang="en-US" u="sng"/>
              <a:t>use</a:t>
            </a:r>
            <a:r>
              <a:rPr lang="en-US"/>
              <a:t> MVCs</a:t>
            </a:r>
          </a:p>
          <a:p>
            <a:pPr marL="171450" indent="-171450">
              <a:spcBef>
                <a:spcPts val="800"/>
              </a:spcBef>
              <a:buFont typeface="Arial" panose="020B0604020202020204" pitchFamily="34" charset="0"/>
              <a:buChar char="•"/>
            </a:pPr>
            <a:r>
              <a:rPr lang="en-US"/>
              <a:t>The secondary objective is helping PLs </a:t>
            </a:r>
            <a:r>
              <a:rPr lang="en-US" u="sng"/>
              <a:t>create</a:t>
            </a:r>
            <a:r>
              <a:rPr lang="en-US"/>
              <a:t> effective MVCs (that is, create MVCs that have high utility)</a:t>
            </a:r>
          </a:p>
          <a:p>
            <a:pPr marL="171450" indent="-171450">
              <a:spcBef>
                <a:spcPts val="800"/>
              </a:spcBef>
              <a:buFont typeface="Arial" panose="020B0604020202020204" pitchFamily="34" charset="0"/>
              <a:buChar char="•"/>
            </a:pPr>
            <a:r>
              <a:rPr lang="en-US"/>
              <a:t>It may seem like we are focused on creating ”perfect” MVCs, but this is not the case</a:t>
            </a:r>
          </a:p>
          <a:p>
            <a:pPr marL="171450" indent="-171450">
              <a:spcBef>
                <a:spcPts val="800"/>
              </a:spcBef>
              <a:buFont typeface="Arial" panose="020B0604020202020204" pitchFamily="34" charset="0"/>
              <a:buChar char="•"/>
            </a:pPr>
            <a:r>
              <a:rPr lang="en-US"/>
              <a:t>We provide guidance on creating MVCs so that we all create them in a consistent manner</a:t>
            </a:r>
          </a:p>
          <a:p>
            <a:pPr marL="628650" lvl="1" indent="-171450">
              <a:buFont typeface="Arial" panose="020B0604020202020204" pitchFamily="34" charset="0"/>
              <a:buChar char="•"/>
            </a:pPr>
            <a:r>
              <a:rPr lang="en-US"/>
              <a:t>Consistent w.r.t. what each MVC component means, not the form in which the MVC is documented</a:t>
            </a:r>
          </a:p>
          <a:p>
            <a:pPr marL="171450" indent="-171450">
              <a:spcBef>
                <a:spcPts val="800"/>
              </a:spcBef>
              <a:buFont typeface="Arial" panose="020B0604020202020204" pitchFamily="34" charset="0"/>
              <a:buChar char="•"/>
            </a:pPr>
            <a:r>
              <a:rPr lang="en-US"/>
              <a:t>In this workshop, we will talk about ways in which MVCs can be used and offer utility, but much of that practice will need to occur on the job (outside this workshop)</a:t>
            </a:r>
          </a:p>
        </p:txBody>
      </p:sp>
    </p:spTree>
    <p:extLst>
      <p:ext uri="{BB962C8B-B14F-4D97-AF65-F5344CB8AC3E}">
        <p14:creationId xmlns:p14="http://schemas.microsoft.com/office/powerpoint/2010/main" val="2862356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D5234159-5D0A-4AF2-8CB7-B8D130A2EFA2}"/>
              </a:ext>
            </a:extLst>
          </p:cNvPr>
          <p:cNvSpPr>
            <a:spLocks noGrp="1" noChangeArrowheads="1"/>
          </p:cNvSpPr>
          <p:nvPr>
            <p:ph type="sldNum" sz="quarter" idx="5"/>
          </p:nvPr>
        </p:nvSpPr>
        <p:spPr>
          <a:noFill/>
        </p:spPr>
        <p:txBody>
          <a:bodyPr/>
          <a:lstStyle>
            <a:lvl1pPr algn="ctr" defTabSz="920750">
              <a:defRPr sz="2400" b="1" u="sng">
                <a:solidFill>
                  <a:schemeClr val="tx1"/>
                </a:solidFill>
                <a:latin typeface="Times" panose="02020603050405020304" pitchFamily="18" charset="0"/>
              </a:defRPr>
            </a:lvl1pPr>
            <a:lvl2pPr marL="742950" indent="-285750" algn="ctr" defTabSz="920750">
              <a:defRPr sz="2400" b="1" u="sng">
                <a:solidFill>
                  <a:schemeClr val="tx1"/>
                </a:solidFill>
                <a:latin typeface="Times" panose="02020603050405020304" pitchFamily="18" charset="0"/>
              </a:defRPr>
            </a:lvl2pPr>
            <a:lvl3pPr marL="1143000" indent="-228600" algn="ctr" defTabSz="920750">
              <a:defRPr sz="2400" b="1" u="sng">
                <a:solidFill>
                  <a:schemeClr val="tx1"/>
                </a:solidFill>
                <a:latin typeface="Times" panose="02020603050405020304" pitchFamily="18" charset="0"/>
              </a:defRPr>
            </a:lvl3pPr>
            <a:lvl4pPr marL="1600200" indent="-228600" algn="ctr" defTabSz="920750">
              <a:defRPr sz="2400" b="1" u="sng">
                <a:solidFill>
                  <a:schemeClr val="tx1"/>
                </a:solidFill>
                <a:latin typeface="Times" panose="02020603050405020304" pitchFamily="18" charset="0"/>
              </a:defRPr>
            </a:lvl4pPr>
            <a:lvl5pPr marL="2057400" indent="-228600" algn="ctr" defTabSz="920750">
              <a:defRPr sz="2400" b="1" u="sng">
                <a:solidFill>
                  <a:schemeClr val="tx1"/>
                </a:solidFill>
                <a:latin typeface="Times" panose="02020603050405020304" pitchFamily="18" charset="0"/>
              </a:defRPr>
            </a:lvl5pPr>
            <a:lvl6pPr marL="2514600" indent="-228600" algn="ctr" defTabSz="920750"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defTabSz="920750"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defTabSz="920750"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defTabSz="920750" eaLnBrk="0" fontAlgn="base" hangingPunct="0">
              <a:spcBef>
                <a:spcPct val="0"/>
              </a:spcBef>
              <a:spcAft>
                <a:spcPct val="0"/>
              </a:spcAft>
              <a:defRPr sz="2400" b="1" u="sng">
                <a:solidFill>
                  <a:schemeClr val="tx1"/>
                </a:solidFill>
                <a:latin typeface="Times" panose="02020603050405020304" pitchFamily="18" charset="0"/>
              </a:defRPr>
            </a:lvl9pPr>
          </a:lstStyle>
          <a:p>
            <a:pPr algn="r"/>
            <a:fld id="{4AE4EBEE-B486-4740-A4E8-C77B966A0858}" type="slidenum">
              <a:rPr lang="en-US" altLang="en-US" sz="1200" b="0" u="none"/>
              <a:pPr algn="r"/>
              <a:t>25</a:t>
            </a:fld>
            <a:endParaRPr lang="en-US" altLang="en-US" sz="1200" b="0" u="none"/>
          </a:p>
        </p:txBody>
      </p:sp>
      <p:sp>
        <p:nvSpPr>
          <p:cNvPr id="103427" name="Rectangle 2">
            <a:extLst>
              <a:ext uri="{FF2B5EF4-FFF2-40B4-BE49-F238E27FC236}">
                <a16:creationId xmlns:a16="http://schemas.microsoft.com/office/drawing/2014/main" id="{A6FD7177-4A82-4F8E-95FD-FD0ED93B2579}"/>
              </a:ext>
            </a:extLst>
          </p:cNvPr>
          <p:cNvSpPr>
            <a:spLocks noGrp="1" noRot="1" noChangeAspect="1" noChangeArrowheads="1" noTextEdit="1"/>
          </p:cNvSpPr>
          <p:nvPr>
            <p:ph type="sldImg"/>
          </p:nvPr>
        </p:nvSpPr>
        <p:spPr>
          <a:xfrm>
            <a:off x="1165225" y="692150"/>
            <a:ext cx="4605338" cy="3454400"/>
          </a:xfrm>
          <a:ln/>
        </p:spPr>
      </p:sp>
      <p:sp>
        <p:nvSpPr>
          <p:cNvPr id="103428" name="Rectangle 3">
            <a:extLst>
              <a:ext uri="{FF2B5EF4-FFF2-40B4-BE49-F238E27FC236}">
                <a16:creationId xmlns:a16="http://schemas.microsoft.com/office/drawing/2014/main" id="{7C1235F2-1CD3-4B12-90C5-85369B4EA790}"/>
              </a:ext>
            </a:extLst>
          </p:cNvPr>
          <p:cNvSpPr>
            <a:spLocks noGrp="1" noChangeArrowheads="1"/>
          </p:cNvSpPr>
          <p:nvPr>
            <p:ph type="body" idx="1"/>
          </p:nvPr>
        </p:nvSpPr>
        <p:spPr>
          <a:xfrm>
            <a:off x="693738" y="4379913"/>
            <a:ext cx="5546725" cy="4148137"/>
          </a:xfrm>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CB7FDA7F-51DC-4180-9F13-6FFF2964E1EF}"/>
              </a:ext>
            </a:extLst>
          </p:cNvPr>
          <p:cNvSpPr>
            <a:spLocks noGrp="1" noChangeArrowheads="1"/>
          </p:cNvSpPr>
          <p:nvPr>
            <p:ph type="sldNum" sz="quarter" idx="5"/>
          </p:nvPr>
        </p:nvSpPr>
        <p:spPr>
          <a:noFill/>
        </p:spPr>
        <p:txBody>
          <a:bodyPr/>
          <a:lstStyle>
            <a:lvl1pPr algn="ctr" defTabSz="920750">
              <a:defRPr sz="2400" b="1" u="sng">
                <a:solidFill>
                  <a:schemeClr val="tx1"/>
                </a:solidFill>
                <a:latin typeface="Times" panose="02020603050405020304" pitchFamily="18" charset="0"/>
              </a:defRPr>
            </a:lvl1pPr>
            <a:lvl2pPr marL="742950" indent="-285750" algn="ctr" defTabSz="920750">
              <a:defRPr sz="2400" b="1" u="sng">
                <a:solidFill>
                  <a:schemeClr val="tx1"/>
                </a:solidFill>
                <a:latin typeface="Times" panose="02020603050405020304" pitchFamily="18" charset="0"/>
              </a:defRPr>
            </a:lvl2pPr>
            <a:lvl3pPr marL="1143000" indent="-228600" algn="ctr" defTabSz="920750">
              <a:defRPr sz="2400" b="1" u="sng">
                <a:solidFill>
                  <a:schemeClr val="tx1"/>
                </a:solidFill>
                <a:latin typeface="Times" panose="02020603050405020304" pitchFamily="18" charset="0"/>
              </a:defRPr>
            </a:lvl3pPr>
            <a:lvl4pPr marL="1600200" indent="-228600" algn="ctr" defTabSz="920750">
              <a:defRPr sz="2400" b="1" u="sng">
                <a:solidFill>
                  <a:schemeClr val="tx1"/>
                </a:solidFill>
                <a:latin typeface="Times" panose="02020603050405020304" pitchFamily="18" charset="0"/>
              </a:defRPr>
            </a:lvl4pPr>
            <a:lvl5pPr marL="2057400" indent="-228600" algn="ctr" defTabSz="920750">
              <a:defRPr sz="2400" b="1" u="sng">
                <a:solidFill>
                  <a:schemeClr val="tx1"/>
                </a:solidFill>
                <a:latin typeface="Times" panose="02020603050405020304" pitchFamily="18" charset="0"/>
              </a:defRPr>
            </a:lvl5pPr>
            <a:lvl6pPr marL="2514600" indent="-228600" algn="ctr" defTabSz="920750"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defTabSz="920750"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defTabSz="920750"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defTabSz="920750" eaLnBrk="0" fontAlgn="base" hangingPunct="0">
              <a:spcBef>
                <a:spcPct val="0"/>
              </a:spcBef>
              <a:spcAft>
                <a:spcPct val="0"/>
              </a:spcAft>
              <a:defRPr sz="2400" b="1" u="sng">
                <a:solidFill>
                  <a:schemeClr val="tx1"/>
                </a:solidFill>
                <a:latin typeface="Times" panose="02020603050405020304" pitchFamily="18" charset="0"/>
              </a:defRPr>
            </a:lvl9pPr>
          </a:lstStyle>
          <a:p>
            <a:pPr algn="r"/>
            <a:fld id="{B0C89009-DE64-4059-A98A-A4A806EF916A}" type="slidenum">
              <a:rPr lang="en-US" altLang="en-US" sz="1200" b="0" u="none"/>
              <a:pPr algn="r"/>
              <a:t>27</a:t>
            </a:fld>
            <a:endParaRPr lang="en-US" altLang="en-US" sz="1200" b="0" u="none"/>
          </a:p>
        </p:txBody>
      </p:sp>
      <p:sp>
        <p:nvSpPr>
          <p:cNvPr id="125955" name="Rectangle 2">
            <a:extLst>
              <a:ext uri="{FF2B5EF4-FFF2-40B4-BE49-F238E27FC236}">
                <a16:creationId xmlns:a16="http://schemas.microsoft.com/office/drawing/2014/main" id="{EE3840E9-91F7-4B1D-B3F8-DB99D887FABA}"/>
              </a:ext>
            </a:extLst>
          </p:cNvPr>
          <p:cNvSpPr>
            <a:spLocks noGrp="1" noRot="1" noChangeAspect="1" noChangeArrowheads="1" noTextEdit="1"/>
          </p:cNvSpPr>
          <p:nvPr>
            <p:ph type="sldImg"/>
          </p:nvPr>
        </p:nvSpPr>
        <p:spPr>
          <a:xfrm>
            <a:off x="1162050" y="692150"/>
            <a:ext cx="4610100" cy="3457575"/>
          </a:xfrm>
          <a:ln/>
        </p:spPr>
      </p:sp>
      <p:sp>
        <p:nvSpPr>
          <p:cNvPr id="125956" name="Rectangle 3">
            <a:extLst>
              <a:ext uri="{FF2B5EF4-FFF2-40B4-BE49-F238E27FC236}">
                <a16:creationId xmlns:a16="http://schemas.microsoft.com/office/drawing/2014/main" id="{9282CBB4-64BB-4606-AEA9-D987ECFC3B2A}"/>
              </a:ext>
            </a:extLst>
          </p:cNvPr>
          <p:cNvSpPr>
            <a:spLocks noGrp="1" noChangeArrowheads="1"/>
          </p:cNvSpPr>
          <p:nvPr>
            <p:ph type="body" idx="1"/>
          </p:nvPr>
        </p:nvSpPr>
        <p:spPr>
          <a:xfrm>
            <a:off x="923925" y="4379913"/>
            <a:ext cx="5086350" cy="4148137"/>
          </a:xfrm>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3FBEFFBC-6FC4-4278-8B60-976DEC2C1852}"/>
              </a:ext>
            </a:extLst>
          </p:cNvPr>
          <p:cNvSpPr>
            <a:spLocks noGrp="1" noChangeArrowheads="1"/>
          </p:cNvSpPr>
          <p:nvPr>
            <p:ph type="sldNum" sz="quarter" idx="5"/>
          </p:nvPr>
        </p:nvSpPr>
        <p:spPr>
          <a:noFill/>
        </p:spPr>
        <p:txBody>
          <a:bodyPr/>
          <a:lstStyle>
            <a:lvl1pPr algn="ctr" defTabSz="920750">
              <a:defRPr sz="2400" b="1" u="sng">
                <a:solidFill>
                  <a:schemeClr val="tx1"/>
                </a:solidFill>
                <a:latin typeface="Times" panose="02020603050405020304" pitchFamily="18" charset="0"/>
              </a:defRPr>
            </a:lvl1pPr>
            <a:lvl2pPr marL="742950" indent="-285750" algn="ctr" defTabSz="920750">
              <a:defRPr sz="2400" b="1" u="sng">
                <a:solidFill>
                  <a:schemeClr val="tx1"/>
                </a:solidFill>
                <a:latin typeface="Times" panose="02020603050405020304" pitchFamily="18" charset="0"/>
              </a:defRPr>
            </a:lvl2pPr>
            <a:lvl3pPr marL="1143000" indent="-228600" algn="ctr" defTabSz="920750">
              <a:defRPr sz="2400" b="1" u="sng">
                <a:solidFill>
                  <a:schemeClr val="tx1"/>
                </a:solidFill>
                <a:latin typeface="Times" panose="02020603050405020304" pitchFamily="18" charset="0"/>
              </a:defRPr>
            </a:lvl3pPr>
            <a:lvl4pPr marL="1600200" indent="-228600" algn="ctr" defTabSz="920750">
              <a:defRPr sz="2400" b="1" u="sng">
                <a:solidFill>
                  <a:schemeClr val="tx1"/>
                </a:solidFill>
                <a:latin typeface="Times" panose="02020603050405020304" pitchFamily="18" charset="0"/>
              </a:defRPr>
            </a:lvl4pPr>
            <a:lvl5pPr marL="2057400" indent="-228600" algn="ctr" defTabSz="920750">
              <a:defRPr sz="2400" b="1" u="sng">
                <a:solidFill>
                  <a:schemeClr val="tx1"/>
                </a:solidFill>
                <a:latin typeface="Times" panose="02020603050405020304" pitchFamily="18" charset="0"/>
              </a:defRPr>
            </a:lvl5pPr>
            <a:lvl6pPr marL="2514600" indent="-228600" algn="ctr" defTabSz="920750"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defTabSz="920750"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defTabSz="920750"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defTabSz="920750" eaLnBrk="0" fontAlgn="base" hangingPunct="0">
              <a:spcBef>
                <a:spcPct val="0"/>
              </a:spcBef>
              <a:spcAft>
                <a:spcPct val="0"/>
              </a:spcAft>
              <a:defRPr sz="2400" b="1" u="sng">
                <a:solidFill>
                  <a:schemeClr val="tx1"/>
                </a:solidFill>
                <a:latin typeface="Times" panose="02020603050405020304" pitchFamily="18" charset="0"/>
              </a:defRPr>
            </a:lvl9pPr>
          </a:lstStyle>
          <a:p>
            <a:pPr algn="r"/>
            <a:fld id="{531EBC27-FFF0-4807-AD16-41D4E436C1D2}" type="slidenum">
              <a:rPr lang="en-US" altLang="en-US" sz="1200" b="0" u="none"/>
              <a:pPr algn="r"/>
              <a:t>33</a:t>
            </a:fld>
            <a:endParaRPr lang="en-US" altLang="en-US" sz="1200" b="0" u="none"/>
          </a:p>
        </p:txBody>
      </p:sp>
      <p:sp>
        <p:nvSpPr>
          <p:cNvPr id="164867" name="Rectangle 2">
            <a:extLst>
              <a:ext uri="{FF2B5EF4-FFF2-40B4-BE49-F238E27FC236}">
                <a16:creationId xmlns:a16="http://schemas.microsoft.com/office/drawing/2014/main" id="{E53B3C94-56BE-4CC0-820D-6BEAA7B480A3}"/>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F734E70E-6190-4DF8-839B-8A80283FC7F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t>Ask participants to think about the question in the context of their programs or organizations.  </a:t>
            </a:r>
          </a:p>
          <a:p>
            <a:pPr eaLnBrk="1" hangingPunct="1"/>
            <a:r>
              <a:rPr lang="en-US" altLang="en-US"/>
              <a:t>Give participants 10-15 minutes to generate responses.</a:t>
            </a:r>
          </a:p>
          <a:p>
            <a:pPr eaLnBrk="1" hangingPunct="1"/>
            <a:r>
              <a:rPr lang="en-US" altLang="en-US"/>
              <a:t>Once participants have generated responses, ask, “Which of these things are you currently measuring?”</a:t>
            </a:r>
          </a:p>
          <a:p>
            <a:pPr eaLnBrk="1" hangingPunct="1"/>
            <a:endParaRPr lang="en-US" altLang="en-US"/>
          </a:p>
          <a:p>
            <a:endParaRPr lang="en-US"/>
          </a:p>
        </p:txBody>
      </p:sp>
      <p:sp>
        <p:nvSpPr>
          <p:cNvPr id="4" name="Slide Number Placeholder 3"/>
          <p:cNvSpPr>
            <a:spLocks noGrp="1"/>
          </p:cNvSpPr>
          <p:nvPr>
            <p:ph type="sldNum" sz="quarter" idx="5"/>
          </p:nvPr>
        </p:nvSpPr>
        <p:spPr/>
        <p:txBody>
          <a:bodyPr/>
          <a:lstStyle/>
          <a:p>
            <a:fld id="{3593A18C-A30E-4517-B370-E6FF4F6B261F}" type="slidenum">
              <a:rPr lang="en-US" smtClean="0"/>
              <a:t>35</a:t>
            </a:fld>
            <a:endParaRPr lang="en-US"/>
          </a:p>
        </p:txBody>
      </p:sp>
    </p:spTree>
    <p:extLst>
      <p:ext uri="{BB962C8B-B14F-4D97-AF65-F5344CB8AC3E}">
        <p14:creationId xmlns:p14="http://schemas.microsoft.com/office/powerpoint/2010/main" val="2246133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9F030F35-F570-4624-A9F7-A07A22301AB5}"/>
              </a:ext>
            </a:extLst>
          </p:cNvPr>
          <p:cNvSpPr>
            <a:spLocks noGrp="1" noChangeArrowheads="1"/>
          </p:cNvSpPr>
          <p:nvPr>
            <p:ph type="sldNum" sz="quarter" idx="5"/>
          </p:nvPr>
        </p:nvSpPr>
        <p:spPr>
          <a:noFill/>
        </p:spPr>
        <p:txBody>
          <a:bodyPr/>
          <a:lstStyle>
            <a:lvl1pPr algn="ctr" defTabSz="920750">
              <a:defRPr sz="2400" b="1" u="sng">
                <a:solidFill>
                  <a:schemeClr val="tx1"/>
                </a:solidFill>
                <a:latin typeface="Times" panose="02020603050405020304" pitchFamily="18" charset="0"/>
              </a:defRPr>
            </a:lvl1pPr>
            <a:lvl2pPr marL="742950" indent="-285750" algn="ctr" defTabSz="920750">
              <a:defRPr sz="2400" b="1" u="sng">
                <a:solidFill>
                  <a:schemeClr val="tx1"/>
                </a:solidFill>
                <a:latin typeface="Times" panose="02020603050405020304" pitchFamily="18" charset="0"/>
              </a:defRPr>
            </a:lvl2pPr>
            <a:lvl3pPr marL="1143000" indent="-228600" algn="ctr" defTabSz="920750">
              <a:defRPr sz="2400" b="1" u="sng">
                <a:solidFill>
                  <a:schemeClr val="tx1"/>
                </a:solidFill>
                <a:latin typeface="Times" panose="02020603050405020304" pitchFamily="18" charset="0"/>
              </a:defRPr>
            </a:lvl3pPr>
            <a:lvl4pPr marL="1600200" indent="-228600" algn="ctr" defTabSz="920750">
              <a:defRPr sz="2400" b="1" u="sng">
                <a:solidFill>
                  <a:schemeClr val="tx1"/>
                </a:solidFill>
                <a:latin typeface="Times" panose="02020603050405020304" pitchFamily="18" charset="0"/>
              </a:defRPr>
            </a:lvl4pPr>
            <a:lvl5pPr marL="2057400" indent="-228600" algn="ctr" defTabSz="920750">
              <a:defRPr sz="2400" b="1" u="sng">
                <a:solidFill>
                  <a:schemeClr val="tx1"/>
                </a:solidFill>
                <a:latin typeface="Times" panose="02020603050405020304" pitchFamily="18" charset="0"/>
              </a:defRPr>
            </a:lvl5pPr>
            <a:lvl6pPr marL="2514600" indent="-228600" algn="ctr" defTabSz="920750"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defTabSz="920750"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defTabSz="920750"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defTabSz="920750" eaLnBrk="0" fontAlgn="base" hangingPunct="0">
              <a:spcBef>
                <a:spcPct val="0"/>
              </a:spcBef>
              <a:spcAft>
                <a:spcPct val="0"/>
              </a:spcAft>
              <a:defRPr sz="2400" b="1" u="sng">
                <a:solidFill>
                  <a:schemeClr val="tx1"/>
                </a:solidFill>
                <a:latin typeface="Times" panose="02020603050405020304" pitchFamily="18" charset="0"/>
              </a:defRPr>
            </a:lvl9pPr>
          </a:lstStyle>
          <a:p>
            <a:pPr algn="r"/>
            <a:fld id="{374DDB3E-02A0-4712-8192-A3F39638849C}" type="slidenum">
              <a:rPr lang="en-US" altLang="en-US" sz="1200" b="0" u="none"/>
              <a:pPr algn="r"/>
              <a:t>36</a:t>
            </a:fld>
            <a:endParaRPr lang="en-US" altLang="en-US" sz="1200" b="0" u="none"/>
          </a:p>
        </p:txBody>
      </p:sp>
      <p:sp>
        <p:nvSpPr>
          <p:cNvPr id="187395" name="Rectangle 2">
            <a:extLst>
              <a:ext uri="{FF2B5EF4-FFF2-40B4-BE49-F238E27FC236}">
                <a16:creationId xmlns:a16="http://schemas.microsoft.com/office/drawing/2014/main" id="{DCD0F274-D5D9-49CA-A997-6208B2EEB1B2}"/>
              </a:ext>
            </a:extLst>
          </p:cNvPr>
          <p:cNvSpPr>
            <a:spLocks noGrp="1" noChangeArrowheads="1"/>
          </p:cNvSpPr>
          <p:nvPr>
            <p:ph type="body" idx="1"/>
          </p:nvPr>
        </p:nvSpPr>
        <p:spPr>
          <a:xfrm>
            <a:off x="923925" y="4379913"/>
            <a:ext cx="5086350" cy="4149725"/>
          </a:xfrm>
          <a:noFill/>
        </p:spPr>
        <p:txBody>
          <a:bodyPr lIns="93072" tIns="46538" rIns="93072" bIns="46538"/>
          <a:lstStyle/>
          <a:p>
            <a:pPr eaLnBrk="1" hangingPunct="1"/>
            <a:endParaRPr lang="en-US" altLang="en-US"/>
          </a:p>
        </p:txBody>
      </p:sp>
      <p:sp>
        <p:nvSpPr>
          <p:cNvPr id="187396" name="Rectangle 3">
            <a:extLst>
              <a:ext uri="{FF2B5EF4-FFF2-40B4-BE49-F238E27FC236}">
                <a16:creationId xmlns:a16="http://schemas.microsoft.com/office/drawing/2014/main" id="{48B3105C-E9D2-42F8-855D-84AD7733F5C6}"/>
              </a:ext>
            </a:extLst>
          </p:cNvPr>
          <p:cNvSpPr>
            <a:spLocks noGrp="1" noRot="1" noChangeAspect="1" noChangeArrowheads="1" noTextEdit="1"/>
          </p:cNvSpPr>
          <p:nvPr>
            <p:ph type="sldImg"/>
          </p:nvPr>
        </p:nvSpPr>
        <p:spPr>
          <a:xfrm>
            <a:off x="1171575" y="696913"/>
            <a:ext cx="4591050" cy="3443287"/>
          </a:xfrm>
          <a:ln w="12700" cap="flat">
            <a:solidFill>
              <a:schemeClr val="tx1"/>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93A18C-A30E-4517-B370-E6FF4F6B261F}" type="slidenum">
              <a:rPr lang="en-US" smtClean="0"/>
              <a:t>42</a:t>
            </a:fld>
            <a:endParaRPr lang="en-US"/>
          </a:p>
        </p:txBody>
      </p:sp>
    </p:spTree>
    <p:extLst>
      <p:ext uri="{BB962C8B-B14F-4D97-AF65-F5344CB8AC3E}">
        <p14:creationId xmlns:p14="http://schemas.microsoft.com/office/powerpoint/2010/main" val="207174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002339-BC5F-0E47-A73B-BAE3587718DF}" type="slidenum">
              <a:rPr lang="en-US" smtClean="0"/>
              <a:t>11</a:t>
            </a:fld>
            <a:endParaRPr lang="en-US"/>
          </a:p>
        </p:txBody>
      </p:sp>
    </p:spTree>
    <p:extLst>
      <p:ext uri="{BB962C8B-B14F-4D97-AF65-F5344CB8AC3E}">
        <p14:creationId xmlns:p14="http://schemas.microsoft.com/office/powerpoint/2010/main" val="814206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4034">
              <a:defRPr/>
            </a:pPr>
            <a:fld id="{6B38926E-517C-4E6C-9D27-2CC135E78432}" type="slidenum">
              <a:rPr lang="en-US">
                <a:solidFill>
                  <a:prstClr val="black"/>
                </a:solidFill>
                <a:latin typeface="Calibri" panose="020F0502020204030204"/>
              </a:rPr>
              <a:pPr defTabSz="91403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445714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EDFEB9B4-6B08-4B39-91EC-2222B1D8105A}"/>
              </a:ext>
            </a:extLst>
          </p:cNvPr>
          <p:cNvSpPr>
            <a:spLocks noGrp="1" noChangeArrowheads="1"/>
          </p:cNvSpPr>
          <p:nvPr>
            <p:ph type="sldNum" sz="quarter" idx="5"/>
          </p:nvPr>
        </p:nvSpPr>
        <p:spPr>
          <a:noFill/>
        </p:spPr>
        <p:txBody>
          <a:bodyPr/>
          <a:lstStyle>
            <a:lvl1pPr algn="ctr" defTabSz="920750">
              <a:defRPr sz="2400" b="1" u="sng">
                <a:solidFill>
                  <a:schemeClr val="tx1"/>
                </a:solidFill>
                <a:latin typeface="Times" panose="02020603050405020304" pitchFamily="18" charset="0"/>
              </a:defRPr>
            </a:lvl1pPr>
            <a:lvl2pPr marL="742950" indent="-285750" algn="ctr" defTabSz="920750">
              <a:defRPr sz="2400" b="1" u="sng">
                <a:solidFill>
                  <a:schemeClr val="tx1"/>
                </a:solidFill>
                <a:latin typeface="Times" panose="02020603050405020304" pitchFamily="18" charset="0"/>
              </a:defRPr>
            </a:lvl2pPr>
            <a:lvl3pPr marL="1143000" indent="-228600" algn="ctr" defTabSz="920750">
              <a:defRPr sz="2400" b="1" u="sng">
                <a:solidFill>
                  <a:schemeClr val="tx1"/>
                </a:solidFill>
                <a:latin typeface="Times" panose="02020603050405020304" pitchFamily="18" charset="0"/>
              </a:defRPr>
            </a:lvl3pPr>
            <a:lvl4pPr marL="1600200" indent="-228600" algn="ctr" defTabSz="920750">
              <a:defRPr sz="2400" b="1" u="sng">
                <a:solidFill>
                  <a:schemeClr val="tx1"/>
                </a:solidFill>
                <a:latin typeface="Times" panose="02020603050405020304" pitchFamily="18" charset="0"/>
              </a:defRPr>
            </a:lvl4pPr>
            <a:lvl5pPr marL="2057400" indent="-228600" algn="ctr" defTabSz="920750">
              <a:defRPr sz="2400" b="1" u="sng">
                <a:solidFill>
                  <a:schemeClr val="tx1"/>
                </a:solidFill>
                <a:latin typeface="Times" panose="02020603050405020304" pitchFamily="18" charset="0"/>
              </a:defRPr>
            </a:lvl5pPr>
            <a:lvl6pPr marL="2514600" indent="-228600" algn="ctr" defTabSz="920750"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defTabSz="920750"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defTabSz="920750"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defTabSz="920750" eaLnBrk="0" fontAlgn="base" hangingPunct="0">
              <a:spcBef>
                <a:spcPct val="0"/>
              </a:spcBef>
              <a:spcAft>
                <a:spcPct val="0"/>
              </a:spcAft>
              <a:defRPr sz="2400" b="1" u="sng">
                <a:solidFill>
                  <a:schemeClr val="tx1"/>
                </a:solidFill>
                <a:latin typeface="Times" panose="02020603050405020304" pitchFamily="18" charset="0"/>
              </a:defRPr>
            </a:lvl9pPr>
          </a:lstStyle>
          <a:p>
            <a:pPr algn="r"/>
            <a:fld id="{1073DBDA-0213-41DA-BA6D-2B56488FCDC0}" type="slidenum">
              <a:rPr lang="en-US" altLang="en-US" sz="1200" b="0" u="none"/>
              <a:pPr algn="r"/>
              <a:t>18</a:t>
            </a:fld>
            <a:endParaRPr lang="en-US" altLang="en-US" sz="1200" b="0" u="none"/>
          </a:p>
        </p:txBody>
      </p:sp>
      <p:sp>
        <p:nvSpPr>
          <p:cNvPr id="50179" name="Rectangle 2">
            <a:extLst>
              <a:ext uri="{FF2B5EF4-FFF2-40B4-BE49-F238E27FC236}">
                <a16:creationId xmlns:a16="http://schemas.microsoft.com/office/drawing/2014/main" id="{A1E58D1F-1FF5-4BB3-9891-A4E47F814DF9}"/>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1FAD7922-DECA-42F0-8FA5-91929F6E96C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92971549-B67F-46E2-89EF-7D102E46FA69}"/>
              </a:ext>
            </a:extLst>
          </p:cNvPr>
          <p:cNvSpPr>
            <a:spLocks noGrp="1" noChangeArrowheads="1"/>
          </p:cNvSpPr>
          <p:nvPr>
            <p:ph type="sldNum" sz="quarter" idx="5"/>
          </p:nvPr>
        </p:nvSpPr>
        <p:spPr>
          <a:noFill/>
        </p:spPr>
        <p:txBody>
          <a:bodyPr/>
          <a:lstStyle>
            <a:lvl1pPr algn="ctr" defTabSz="920750">
              <a:defRPr sz="2400" b="1" u="sng">
                <a:solidFill>
                  <a:schemeClr val="tx1"/>
                </a:solidFill>
                <a:latin typeface="Times" panose="02020603050405020304" pitchFamily="18" charset="0"/>
              </a:defRPr>
            </a:lvl1pPr>
            <a:lvl2pPr marL="742950" indent="-285750" algn="ctr" defTabSz="920750">
              <a:defRPr sz="2400" b="1" u="sng">
                <a:solidFill>
                  <a:schemeClr val="tx1"/>
                </a:solidFill>
                <a:latin typeface="Times" panose="02020603050405020304" pitchFamily="18" charset="0"/>
              </a:defRPr>
            </a:lvl2pPr>
            <a:lvl3pPr marL="1143000" indent="-228600" algn="ctr" defTabSz="920750">
              <a:defRPr sz="2400" b="1" u="sng">
                <a:solidFill>
                  <a:schemeClr val="tx1"/>
                </a:solidFill>
                <a:latin typeface="Times" panose="02020603050405020304" pitchFamily="18" charset="0"/>
              </a:defRPr>
            </a:lvl3pPr>
            <a:lvl4pPr marL="1600200" indent="-228600" algn="ctr" defTabSz="920750">
              <a:defRPr sz="2400" b="1" u="sng">
                <a:solidFill>
                  <a:schemeClr val="tx1"/>
                </a:solidFill>
                <a:latin typeface="Times" panose="02020603050405020304" pitchFamily="18" charset="0"/>
              </a:defRPr>
            </a:lvl4pPr>
            <a:lvl5pPr marL="2057400" indent="-228600" algn="ctr" defTabSz="920750">
              <a:defRPr sz="2400" b="1" u="sng">
                <a:solidFill>
                  <a:schemeClr val="tx1"/>
                </a:solidFill>
                <a:latin typeface="Times" panose="02020603050405020304" pitchFamily="18" charset="0"/>
              </a:defRPr>
            </a:lvl5pPr>
            <a:lvl6pPr marL="2514600" indent="-228600" algn="ctr" defTabSz="920750"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defTabSz="920750"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defTabSz="920750"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defTabSz="920750" eaLnBrk="0" fontAlgn="base" hangingPunct="0">
              <a:spcBef>
                <a:spcPct val="0"/>
              </a:spcBef>
              <a:spcAft>
                <a:spcPct val="0"/>
              </a:spcAft>
              <a:defRPr sz="2400" b="1" u="sng">
                <a:solidFill>
                  <a:schemeClr val="tx1"/>
                </a:solidFill>
                <a:latin typeface="Times" panose="02020603050405020304" pitchFamily="18" charset="0"/>
              </a:defRPr>
            </a:lvl9pPr>
          </a:lstStyle>
          <a:p>
            <a:pPr algn="r"/>
            <a:fld id="{65F62152-F2A9-4D00-AE11-CC7900A45B91}" type="slidenum">
              <a:rPr lang="en-US" altLang="en-US" sz="1200" b="0" u="none"/>
              <a:pPr algn="r"/>
              <a:t>19</a:t>
            </a:fld>
            <a:endParaRPr lang="en-US" altLang="en-US" sz="1200" b="0" u="none"/>
          </a:p>
        </p:txBody>
      </p:sp>
      <p:sp>
        <p:nvSpPr>
          <p:cNvPr id="89091" name="Rectangle 2">
            <a:extLst>
              <a:ext uri="{FF2B5EF4-FFF2-40B4-BE49-F238E27FC236}">
                <a16:creationId xmlns:a16="http://schemas.microsoft.com/office/drawing/2014/main" id="{ABD60288-C4F7-430A-A9E9-65E467F05F2A}"/>
              </a:ext>
            </a:extLst>
          </p:cNvPr>
          <p:cNvSpPr>
            <a:spLocks noGrp="1" noRot="1" noChangeAspect="1" noChangeArrowheads="1" noTextEdit="1"/>
          </p:cNvSpPr>
          <p:nvPr>
            <p:ph type="sldImg"/>
          </p:nvPr>
        </p:nvSpPr>
        <p:spPr>
          <a:xfrm>
            <a:off x="1146175" y="696913"/>
            <a:ext cx="4641850" cy="3481387"/>
          </a:xfrm>
          <a:ln/>
        </p:spPr>
      </p:sp>
      <p:sp>
        <p:nvSpPr>
          <p:cNvPr id="89092" name="Rectangle 3">
            <a:extLst>
              <a:ext uri="{FF2B5EF4-FFF2-40B4-BE49-F238E27FC236}">
                <a16:creationId xmlns:a16="http://schemas.microsoft.com/office/drawing/2014/main" id="{55860CFD-C65E-4F25-BF65-64896D24ABEC}"/>
              </a:ext>
            </a:extLst>
          </p:cNvPr>
          <p:cNvSpPr>
            <a:spLocks noGrp="1" noChangeArrowheads="1"/>
          </p:cNvSpPr>
          <p:nvPr>
            <p:ph type="body" idx="1"/>
          </p:nvPr>
        </p:nvSpPr>
        <p:spPr>
          <a:xfrm>
            <a:off x="914400" y="4410075"/>
            <a:ext cx="5105400" cy="4100513"/>
          </a:xfrm>
          <a:noFill/>
        </p:spPr>
        <p:txBody>
          <a:bodyPr/>
          <a:lstStyle/>
          <a:p>
            <a:pPr eaLnBrk="1" hangingPunct="1"/>
            <a:r>
              <a:rPr lang="en-US" altLang="en-US"/>
              <a:t>Fundamental to logic model is notion of if-then relationships; causal connections; not direct cause-effect but ASSOCIATIONS - logical connections</a:t>
            </a:r>
          </a:p>
          <a:p>
            <a:pPr eaLnBrk="1" hangingPunct="1"/>
            <a:endParaRPr lang="en-US" altLang="en-US"/>
          </a:p>
          <a:p>
            <a:pPr eaLnBrk="1" hangingPunct="1"/>
            <a:r>
              <a:rPr lang="en-US" altLang="en-US"/>
              <a:t>Simple example </a:t>
            </a:r>
          </a:p>
          <a:p>
            <a:pPr eaLnBrk="1" hangingPunct="1"/>
            <a:endParaRPr lang="en-US" altLang="en-US"/>
          </a:p>
          <a:p>
            <a:pPr eaLnBrk="1" hangingPunct="1"/>
            <a:r>
              <a:rPr lang="en-US" altLang="en-US"/>
              <a:t>Where have sound research, </a:t>
            </a:r>
            <a:r>
              <a:rPr lang="en-US" altLang="en-US" b="1"/>
              <a:t>if-then</a:t>
            </a:r>
            <a:r>
              <a:rPr lang="en-US" altLang="en-US"/>
              <a:t> relationships are clear.  Often, don’t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710FFE38-4DA0-4715-B6EE-89FDD75CC78B}"/>
              </a:ext>
            </a:extLst>
          </p:cNvPr>
          <p:cNvSpPr>
            <a:spLocks noGrp="1" noChangeArrowheads="1"/>
          </p:cNvSpPr>
          <p:nvPr>
            <p:ph type="sldNum" sz="quarter" idx="5"/>
          </p:nvPr>
        </p:nvSpPr>
        <p:spPr>
          <a:noFill/>
        </p:spPr>
        <p:txBody>
          <a:bodyPr/>
          <a:lstStyle>
            <a:lvl1pPr algn="ctr" defTabSz="920750">
              <a:defRPr sz="2400" b="1" u="sng">
                <a:solidFill>
                  <a:schemeClr val="tx1"/>
                </a:solidFill>
                <a:latin typeface="Times" panose="02020603050405020304" pitchFamily="18" charset="0"/>
              </a:defRPr>
            </a:lvl1pPr>
            <a:lvl2pPr marL="742950" indent="-285750" algn="ctr" defTabSz="920750">
              <a:defRPr sz="2400" b="1" u="sng">
                <a:solidFill>
                  <a:schemeClr val="tx1"/>
                </a:solidFill>
                <a:latin typeface="Times" panose="02020603050405020304" pitchFamily="18" charset="0"/>
              </a:defRPr>
            </a:lvl2pPr>
            <a:lvl3pPr marL="1143000" indent="-228600" algn="ctr" defTabSz="920750">
              <a:defRPr sz="2400" b="1" u="sng">
                <a:solidFill>
                  <a:schemeClr val="tx1"/>
                </a:solidFill>
                <a:latin typeface="Times" panose="02020603050405020304" pitchFamily="18" charset="0"/>
              </a:defRPr>
            </a:lvl3pPr>
            <a:lvl4pPr marL="1600200" indent="-228600" algn="ctr" defTabSz="920750">
              <a:defRPr sz="2400" b="1" u="sng">
                <a:solidFill>
                  <a:schemeClr val="tx1"/>
                </a:solidFill>
                <a:latin typeface="Times" panose="02020603050405020304" pitchFamily="18" charset="0"/>
              </a:defRPr>
            </a:lvl4pPr>
            <a:lvl5pPr marL="2057400" indent="-228600" algn="ctr" defTabSz="920750">
              <a:defRPr sz="2400" b="1" u="sng">
                <a:solidFill>
                  <a:schemeClr val="tx1"/>
                </a:solidFill>
                <a:latin typeface="Times" panose="02020603050405020304" pitchFamily="18" charset="0"/>
              </a:defRPr>
            </a:lvl5pPr>
            <a:lvl6pPr marL="2514600" indent="-228600" algn="ctr" defTabSz="920750"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defTabSz="920750"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defTabSz="920750"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defTabSz="920750" eaLnBrk="0" fontAlgn="base" hangingPunct="0">
              <a:spcBef>
                <a:spcPct val="0"/>
              </a:spcBef>
              <a:spcAft>
                <a:spcPct val="0"/>
              </a:spcAft>
              <a:defRPr sz="2400" b="1" u="sng">
                <a:solidFill>
                  <a:schemeClr val="tx1"/>
                </a:solidFill>
                <a:latin typeface="Times" panose="02020603050405020304" pitchFamily="18" charset="0"/>
              </a:defRPr>
            </a:lvl9pPr>
          </a:lstStyle>
          <a:p>
            <a:pPr algn="r"/>
            <a:fld id="{F32EE518-7C77-4674-92B6-13393B686DA2}" type="slidenum">
              <a:rPr lang="en-US" altLang="en-US" sz="1200" b="0" u="none"/>
              <a:pPr algn="r"/>
              <a:t>20</a:t>
            </a:fld>
            <a:endParaRPr lang="en-US" altLang="en-US" sz="1200" b="0" u="none"/>
          </a:p>
        </p:txBody>
      </p:sp>
      <p:sp>
        <p:nvSpPr>
          <p:cNvPr id="91139" name="Rectangle 2">
            <a:extLst>
              <a:ext uri="{FF2B5EF4-FFF2-40B4-BE49-F238E27FC236}">
                <a16:creationId xmlns:a16="http://schemas.microsoft.com/office/drawing/2014/main" id="{D6D12761-890F-4166-9A0D-9DCD6755EF85}"/>
              </a:ext>
            </a:extLst>
          </p:cNvPr>
          <p:cNvSpPr>
            <a:spLocks noGrp="1" noRot="1" noChangeAspect="1" noChangeArrowheads="1" noTextEdit="1"/>
          </p:cNvSpPr>
          <p:nvPr>
            <p:ph type="sldImg"/>
          </p:nvPr>
        </p:nvSpPr>
        <p:spPr>
          <a:xfrm>
            <a:off x="1146175" y="696913"/>
            <a:ext cx="4641850" cy="3481387"/>
          </a:xfrm>
          <a:ln/>
        </p:spPr>
      </p:sp>
      <p:sp>
        <p:nvSpPr>
          <p:cNvPr id="91140" name="Rectangle 3">
            <a:extLst>
              <a:ext uri="{FF2B5EF4-FFF2-40B4-BE49-F238E27FC236}">
                <a16:creationId xmlns:a16="http://schemas.microsoft.com/office/drawing/2014/main" id="{05C25A15-D4CE-4C37-844F-62B357F5AB31}"/>
              </a:ext>
            </a:extLst>
          </p:cNvPr>
          <p:cNvSpPr>
            <a:spLocks noGrp="1" noChangeArrowheads="1"/>
          </p:cNvSpPr>
          <p:nvPr>
            <p:ph type="body" idx="1"/>
          </p:nvPr>
        </p:nvSpPr>
        <p:spPr>
          <a:xfrm>
            <a:off x="914400" y="4410075"/>
            <a:ext cx="5105400" cy="4100513"/>
          </a:xfrm>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8BF0EACA-E9B9-4085-84A6-EB4B9EB8F93C}"/>
              </a:ext>
            </a:extLst>
          </p:cNvPr>
          <p:cNvSpPr>
            <a:spLocks noGrp="1" noChangeArrowheads="1"/>
          </p:cNvSpPr>
          <p:nvPr>
            <p:ph type="sldNum" sz="quarter" idx="5"/>
          </p:nvPr>
        </p:nvSpPr>
        <p:spPr>
          <a:noFill/>
        </p:spPr>
        <p:txBody>
          <a:bodyPr/>
          <a:lstStyle>
            <a:lvl1pPr algn="ctr" defTabSz="920750">
              <a:defRPr sz="2400" b="1" u="sng">
                <a:solidFill>
                  <a:schemeClr val="tx1"/>
                </a:solidFill>
                <a:latin typeface="Times" panose="02020603050405020304" pitchFamily="18" charset="0"/>
              </a:defRPr>
            </a:lvl1pPr>
            <a:lvl2pPr marL="742950" indent="-285750" algn="ctr" defTabSz="920750">
              <a:defRPr sz="2400" b="1" u="sng">
                <a:solidFill>
                  <a:schemeClr val="tx1"/>
                </a:solidFill>
                <a:latin typeface="Times" panose="02020603050405020304" pitchFamily="18" charset="0"/>
              </a:defRPr>
            </a:lvl2pPr>
            <a:lvl3pPr marL="1143000" indent="-228600" algn="ctr" defTabSz="920750">
              <a:defRPr sz="2400" b="1" u="sng">
                <a:solidFill>
                  <a:schemeClr val="tx1"/>
                </a:solidFill>
                <a:latin typeface="Times" panose="02020603050405020304" pitchFamily="18" charset="0"/>
              </a:defRPr>
            </a:lvl3pPr>
            <a:lvl4pPr marL="1600200" indent="-228600" algn="ctr" defTabSz="920750">
              <a:defRPr sz="2400" b="1" u="sng">
                <a:solidFill>
                  <a:schemeClr val="tx1"/>
                </a:solidFill>
                <a:latin typeface="Times" panose="02020603050405020304" pitchFamily="18" charset="0"/>
              </a:defRPr>
            </a:lvl4pPr>
            <a:lvl5pPr marL="2057400" indent="-228600" algn="ctr" defTabSz="920750">
              <a:defRPr sz="2400" b="1" u="sng">
                <a:solidFill>
                  <a:schemeClr val="tx1"/>
                </a:solidFill>
                <a:latin typeface="Times" panose="02020603050405020304" pitchFamily="18" charset="0"/>
              </a:defRPr>
            </a:lvl5pPr>
            <a:lvl6pPr marL="2514600" indent="-228600" algn="ctr" defTabSz="920750"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defTabSz="920750"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defTabSz="920750"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defTabSz="920750" eaLnBrk="0" fontAlgn="base" hangingPunct="0">
              <a:spcBef>
                <a:spcPct val="0"/>
              </a:spcBef>
              <a:spcAft>
                <a:spcPct val="0"/>
              </a:spcAft>
              <a:defRPr sz="2400" b="1" u="sng">
                <a:solidFill>
                  <a:schemeClr val="tx1"/>
                </a:solidFill>
                <a:latin typeface="Times" panose="02020603050405020304" pitchFamily="18" charset="0"/>
              </a:defRPr>
            </a:lvl9pPr>
          </a:lstStyle>
          <a:p>
            <a:pPr algn="r"/>
            <a:fld id="{2A6F9C44-75FE-4EDC-A03F-FEE089584627}" type="slidenum">
              <a:rPr lang="en-US" altLang="en-US" sz="1200" b="0" u="none"/>
              <a:pPr algn="r"/>
              <a:t>22</a:t>
            </a:fld>
            <a:endParaRPr lang="en-US" altLang="en-US" sz="1200" b="0" u="none"/>
          </a:p>
        </p:txBody>
      </p:sp>
      <p:sp>
        <p:nvSpPr>
          <p:cNvPr id="93187" name="Rectangle 2">
            <a:extLst>
              <a:ext uri="{FF2B5EF4-FFF2-40B4-BE49-F238E27FC236}">
                <a16:creationId xmlns:a16="http://schemas.microsoft.com/office/drawing/2014/main" id="{F8BA778B-4A2E-48D1-8D77-787E5EC9D660}"/>
              </a:ext>
            </a:extLst>
          </p:cNvPr>
          <p:cNvSpPr>
            <a:spLocks noGrp="1" noRot="1" noChangeAspect="1" noChangeArrowheads="1" noTextEdit="1"/>
          </p:cNvSpPr>
          <p:nvPr>
            <p:ph type="sldImg"/>
          </p:nvPr>
        </p:nvSpPr>
        <p:spPr>
          <a:xfrm>
            <a:off x="1146175" y="696913"/>
            <a:ext cx="4641850" cy="3481387"/>
          </a:xfrm>
          <a:ln/>
        </p:spPr>
      </p:sp>
      <p:sp>
        <p:nvSpPr>
          <p:cNvPr id="93188" name="Rectangle 3">
            <a:extLst>
              <a:ext uri="{FF2B5EF4-FFF2-40B4-BE49-F238E27FC236}">
                <a16:creationId xmlns:a16="http://schemas.microsoft.com/office/drawing/2014/main" id="{E0DC0E28-A33E-47A1-AF36-598491F8530C}"/>
              </a:ext>
            </a:extLst>
          </p:cNvPr>
          <p:cNvSpPr>
            <a:spLocks noGrp="1" noChangeArrowheads="1"/>
          </p:cNvSpPr>
          <p:nvPr>
            <p:ph type="body" idx="1"/>
          </p:nvPr>
        </p:nvSpPr>
        <p:spPr>
          <a:xfrm>
            <a:off x="914400" y="4410075"/>
            <a:ext cx="5105400" cy="4100513"/>
          </a:xfrm>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93A18C-A30E-4517-B370-E6FF4F6B261F}" type="slidenum">
              <a:rPr lang="en-US" smtClean="0"/>
              <a:t>23</a:t>
            </a:fld>
            <a:endParaRPr lang="en-US"/>
          </a:p>
        </p:txBody>
      </p:sp>
    </p:spTree>
    <p:extLst>
      <p:ext uri="{BB962C8B-B14F-4D97-AF65-F5344CB8AC3E}">
        <p14:creationId xmlns:p14="http://schemas.microsoft.com/office/powerpoint/2010/main" val="43864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67DC442-E25D-43F5-A7D9-406189EA4BB5}"/>
              </a:ext>
            </a:extLst>
          </p:cNvPr>
          <p:cNvSpPr>
            <a:spLocks noGrp="1" noChangeArrowheads="1"/>
          </p:cNvSpPr>
          <p:nvPr>
            <p:ph type="sldNum" sz="quarter" idx="5"/>
          </p:nvPr>
        </p:nvSpPr>
        <p:spPr>
          <a:noFill/>
        </p:spPr>
        <p:txBody>
          <a:bodyPr/>
          <a:lstStyle>
            <a:lvl1pPr algn="ctr" defTabSz="920750">
              <a:defRPr sz="2400" b="1" u="sng">
                <a:solidFill>
                  <a:schemeClr val="tx1"/>
                </a:solidFill>
                <a:latin typeface="Times" panose="02020603050405020304" pitchFamily="18" charset="0"/>
              </a:defRPr>
            </a:lvl1pPr>
            <a:lvl2pPr marL="742950" indent="-285750" algn="ctr" defTabSz="920750">
              <a:defRPr sz="2400" b="1" u="sng">
                <a:solidFill>
                  <a:schemeClr val="tx1"/>
                </a:solidFill>
                <a:latin typeface="Times" panose="02020603050405020304" pitchFamily="18" charset="0"/>
              </a:defRPr>
            </a:lvl2pPr>
            <a:lvl3pPr marL="1143000" indent="-228600" algn="ctr" defTabSz="920750">
              <a:defRPr sz="2400" b="1" u="sng">
                <a:solidFill>
                  <a:schemeClr val="tx1"/>
                </a:solidFill>
                <a:latin typeface="Times" panose="02020603050405020304" pitchFamily="18" charset="0"/>
              </a:defRPr>
            </a:lvl3pPr>
            <a:lvl4pPr marL="1600200" indent="-228600" algn="ctr" defTabSz="920750">
              <a:defRPr sz="2400" b="1" u="sng">
                <a:solidFill>
                  <a:schemeClr val="tx1"/>
                </a:solidFill>
                <a:latin typeface="Times" panose="02020603050405020304" pitchFamily="18" charset="0"/>
              </a:defRPr>
            </a:lvl4pPr>
            <a:lvl5pPr marL="2057400" indent="-228600" algn="ctr" defTabSz="920750">
              <a:defRPr sz="2400" b="1" u="sng">
                <a:solidFill>
                  <a:schemeClr val="tx1"/>
                </a:solidFill>
                <a:latin typeface="Times" panose="02020603050405020304" pitchFamily="18" charset="0"/>
              </a:defRPr>
            </a:lvl5pPr>
            <a:lvl6pPr marL="2514600" indent="-228600" algn="ctr" defTabSz="920750"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defTabSz="920750"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defTabSz="920750"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defTabSz="920750" eaLnBrk="0" fontAlgn="base" hangingPunct="0">
              <a:spcBef>
                <a:spcPct val="0"/>
              </a:spcBef>
              <a:spcAft>
                <a:spcPct val="0"/>
              </a:spcAft>
              <a:defRPr sz="2400" b="1" u="sng">
                <a:solidFill>
                  <a:schemeClr val="tx1"/>
                </a:solidFill>
                <a:latin typeface="Times" panose="02020603050405020304" pitchFamily="18" charset="0"/>
              </a:defRPr>
            </a:lvl9pPr>
          </a:lstStyle>
          <a:p>
            <a:pPr algn="r"/>
            <a:fld id="{20EBF3AA-9998-46A8-8F51-0AFB34FFFE34}" type="slidenum">
              <a:rPr lang="en-US" altLang="en-US" sz="1200" b="0" u="none"/>
              <a:pPr algn="r"/>
              <a:t>24</a:t>
            </a:fld>
            <a:endParaRPr lang="en-US" altLang="en-US" sz="1200" b="0" u="none"/>
          </a:p>
        </p:txBody>
      </p:sp>
      <p:sp>
        <p:nvSpPr>
          <p:cNvPr id="101379" name="Rectangle 2">
            <a:extLst>
              <a:ext uri="{FF2B5EF4-FFF2-40B4-BE49-F238E27FC236}">
                <a16:creationId xmlns:a16="http://schemas.microsoft.com/office/drawing/2014/main" id="{3BA26AC7-EF2C-4346-A080-D804B1ADA5A3}"/>
              </a:ext>
            </a:extLst>
          </p:cNvPr>
          <p:cNvSpPr>
            <a:spLocks noGrp="1" noRot="1" noChangeAspect="1" noChangeArrowheads="1" noTextEdit="1"/>
          </p:cNvSpPr>
          <p:nvPr>
            <p:ph type="sldImg"/>
          </p:nvPr>
        </p:nvSpPr>
        <p:spPr>
          <a:xfrm>
            <a:off x="1165225" y="692150"/>
            <a:ext cx="4605338" cy="3454400"/>
          </a:xfrm>
          <a:ln/>
        </p:spPr>
      </p:sp>
      <p:sp>
        <p:nvSpPr>
          <p:cNvPr id="101380" name="Rectangle 3">
            <a:extLst>
              <a:ext uri="{FF2B5EF4-FFF2-40B4-BE49-F238E27FC236}">
                <a16:creationId xmlns:a16="http://schemas.microsoft.com/office/drawing/2014/main" id="{1E312A40-9571-461A-98EE-C2F358937EFA}"/>
              </a:ext>
            </a:extLst>
          </p:cNvPr>
          <p:cNvSpPr>
            <a:spLocks noGrp="1" noChangeArrowheads="1"/>
          </p:cNvSpPr>
          <p:nvPr>
            <p:ph type="body" idx="1"/>
          </p:nvPr>
        </p:nvSpPr>
        <p:spPr>
          <a:xfrm>
            <a:off x="693738" y="4379913"/>
            <a:ext cx="5546725" cy="4148137"/>
          </a:xfrm>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994B38-FABC-FB41-AD08-3348CFB792CE}"/>
              </a:ext>
            </a:extLst>
          </p:cNvPr>
          <p:cNvSpPr/>
          <p:nvPr userDrawn="1"/>
        </p:nvSpPr>
        <p:spPr>
          <a:xfrm>
            <a:off x="0" y="0"/>
            <a:ext cx="9144000" cy="6866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C0582E7-8953-3F4C-8634-1C6FB4EFDA6A}"/>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09D9D88D-4A19-2744-BD82-0762372CF112}"/>
              </a:ext>
            </a:extLst>
          </p:cNvPr>
          <p:cNvSpPr>
            <a:spLocks noGrp="1"/>
          </p:cNvSpPr>
          <p:nvPr>
            <p:ph type="ctrTitle"/>
          </p:nvPr>
        </p:nvSpPr>
        <p:spPr>
          <a:xfrm>
            <a:off x="292261" y="1810853"/>
            <a:ext cx="5308439" cy="2387600"/>
          </a:xfrm>
        </p:spPr>
        <p:txBody>
          <a:bodyPr anchor="b"/>
          <a:lstStyle>
            <a:lvl1pPr algn="l">
              <a:defRPr sz="4500" b="1">
                <a:solidFill>
                  <a:schemeClr val="bg1"/>
                </a:solidFill>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2508EFAD-519D-1A45-9661-63F66A218F78}"/>
              </a:ext>
            </a:extLst>
          </p:cNvPr>
          <p:cNvSpPr>
            <a:spLocks noGrp="1"/>
          </p:cNvSpPr>
          <p:nvPr>
            <p:ph type="subTitle" idx="1"/>
          </p:nvPr>
        </p:nvSpPr>
        <p:spPr>
          <a:xfrm>
            <a:off x="292261" y="4564064"/>
            <a:ext cx="5308439" cy="933095"/>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568142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a:solidFill>
                <a:prstClr val="white"/>
              </a:solidFill>
            </a:endParaRPr>
          </a:p>
        </p:txBody>
      </p:sp>
      <p:sp>
        <p:nvSpPr>
          <p:cNvPr id="4" name="Rectangle 3"/>
          <p:cNvSpPr/>
          <p:nvPr userDrawn="1"/>
        </p:nvSpPr>
        <p:spPr>
          <a:xfrm>
            <a:off x="0" y="5376954"/>
            <a:ext cx="9144000" cy="14811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solidFill>
                <a:prstClr val="white"/>
              </a:solidFill>
            </a:endParaRPr>
          </a:p>
        </p:txBody>
      </p:sp>
      <p:sp>
        <p:nvSpPr>
          <p:cNvPr id="6" name="Title 1"/>
          <p:cNvSpPr txBox="1">
            <a:spLocks/>
          </p:cNvSpPr>
          <p:nvPr userDrawn="1"/>
        </p:nvSpPr>
        <p:spPr>
          <a:xfrm>
            <a:off x="2921339" y="4803733"/>
            <a:ext cx="5775325" cy="450535"/>
          </a:xfrm>
          <a:prstGeom prst="rect">
            <a:avLst/>
          </a:prstGeom>
          <a:ln>
            <a:solidFill>
              <a:schemeClr val="bg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en-US" sz="2000">
                <a:solidFill>
                  <a:srgbClr val="000000"/>
                </a:solidFill>
              </a:rPr>
              <a:t>August 30, 2017</a:t>
            </a:r>
          </a:p>
        </p:txBody>
      </p:sp>
      <p:grpSp>
        <p:nvGrpSpPr>
          <p:cNvPr id="12" name="Group 11"/>
          <p:cNvGrpSpPr/>
          <p:nvPr userDrawn="1"/>
        </p:nvGrpSpPr>
        <p:grpSpPr>
          <a:xfrm>
            <a:off x="1285686" y="1694038"/>
            <a:ext cx="6572628" cy="1558035"/>
            <a:chOff x="966536" y="1694131"/>
            <a:chExt cx="6572628" cy="1558035"/>
          </a:xfrm>
        </p:grpSpPr>
        <p:sp>
          <p:nvSpPr>
            <p:cNvPr id="13" name="Title 1"/>
            <p:cNvSpPr txBox="1">
              <a:spLocks/>
            </p:cNvSpPr>
            <p:nvPr/>
          </p:nvSpPr>
          <p:spPr>
            <a:xfrm>
              <a:off x="966536" y="1763943"/>
              <a:ext cx="2133600" cy="1488223"/>
            </a:xfrm>
            <a:prstGeom prst="rect">
              <a:avLst/>
            </a:prstGeom>
            <a:ln>
              <a:solidFill>
                <a:schemeClr val="bg1"/>
              </a:solidFill>
            </a:ln>
            <a:effectLst/>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11500" b="1" spc="-100">
                  <a:solidFill>
                    <a:srgbClr val="003F72">
                      <a:lumMod val="50000"/>
                    </a:srgbClr>
                  </a:solidFill>
                  <a:latin typeface="Myriad Pro"/>
                  <a:cs typeface="Arial" panose="020B0604020202020204" pitchFamily="34" charset="0"/>
                </a:rPr>
                <a:t>VA</a:t>
              </a:r>
            </a:p>
          </p:txBody>
        </p:sp>
        <p:sp>
          <p:nvSpPr>
            <p:cNvPr id="14" name="Title 1"/>
            <p:cNvSpPr txBox="1">
              <a:spLocks/>
            </p:cNvSpPr>
            <p:nvPr/>
          </p:nvSpPr>
          <p:spPr>
            <a:xfrm>
              <a:off x="3316705" y="1750278"/>
              <a:ext cx="4222459" cy="1307009"/>
            </a:xfrm>
            <a:prstGeom prst="rect">
              <a:avLst/>
            </a:prstGeom>
            <a:ln>
              <a:solidFill>
                <a:schemeClr val="bg1"/>
              </a:solidFill>
            </a:ln>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5400" b="1">
                  <a:solidFill>
                    <a:srgbClr val="00B0F0"/>
                  </a:solidFill>
                  <a:latin typeface="Arial" panose="020B0604020202020204" pitchFamily="34" charset="0"/>
                  <a:cs typeface="Arial" panose="020B0604020202020204" pitchFamily="34" charset="0"/>
                </a:rPr>
                <a:t>Key Leaders </a:t>
              </a:r>
              <a:br>
                <a:rPr lang="en-US" sz="5400" b="1">
                  <a:solidFill>
                    <a:srgbClr val="00B0F0"/>
                  </a:solidFill>
                  <a:latin typeface="Arial" panose="020B0604020202020204" pitchFamily="34" charset="0"/>
                  <a:cs typeface="Arial" panose="020B0604020202020204" pitchFamily="34" charset="0"/>
                </a:rPr>
              </a:br>
              <a:r>
                <a:rPr lang="en-US" sz="5400" b="1">
                  <a:solidFill>
                    <a:srgbClr val="00B0F0"/>
                  </a:solidFill>
                  <a:latin typeface="Arial" panose="020B0604020202020204" pitchFamily="34" charset="0"/>
                  <a:cs typeface="Arial" panose="020B0604020202020204" pitchFamily="34" charset="0"/>
                </a:rPr>
                <a:t>Meeting</a:t>
              </a:r>
            </a:p>
          </p:txBody>
        </p:sp>
        <p:cxnSp>
          <p:nvCxnSpPr>
            <p:cNvPr id="15" name="Straight Connector 14"/>
            <p:cNvCxnSpPr/>
            <p:nvPr/>
          </p:nvCxnSpPr>
          <p:spPr>
            <a:xfrm flipH="1">
              <a:off x="3172326" y="1694131"/>
              <a:ext cx="12032" cy="1280160"/>
            </a:xfrm>
            <a:prstGeom prst="line">
              <a:avLst/>
            </a:prstGeom>
            <a:ln w="222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1026" name="Picture 2" descr="C:\Users\vacoGrovem\AppData\Local\Microsoft\Windows\Temporary Internet Files\Content.Outlook\83QVOJUE\CHOOSE-VA-re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48664" y="5644912"/>
            <a:ext cx="3048000" cy="82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a:solidFill>
                <a:prstClr val="white"/>
              </a:solidFill>
            </a:endParaRPr>
          </a:p>
        </p:txBody>
      </p:sp>
      <p:sp>
        <p:nvSpPr>
          <p:cNvPr id="4" name="Rectangle 3"/>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5" name="Title 1"/>
          <p:cNvSpPr>
            <a:spLocks noGrp="1"/>
          </p:cNvSpPr>
          <p:nvPr>
            <p:ph type="title" hasCustomPrompt="1"/>
          </p:nvPr>
        </p:nvSpPr>
        <p:spPr>
          <a:xfrm>
            <a:off x="21804" y="985808"/>
            <a:ext cx="9144000" cy="731520"/>
          </a:xfrm>
        </p:spPr>
        <p:txBody>
          <a:bodyPr>
            <a:normAutofit/>
          </a:bodyPr>
          <a:lstStyle>
            <a:lvl1pPr>
              <a:defRPr b="1" baseline="0">
                <a:solidFill>
                  <a:schemeClr val="bg1"/>
                </a:solidFill>
              </a:defRPr>
            </a:lvl1pPr>
          </a:lstStyle>
          <a:p>
            <a:r>
              <a:rPr lang="en-US" sz="3600"/>
              <a:t>Agenda</a:t>
            </a:r>
            <a:endParaRPr lang="en-US" sz="3600" u="sng"/>
          </a:p>
        </p:txBody>
      </p:sp>
      <p:sp>
        <p:nvSpPr>
          <p:cNvPr id="6" name="TextBox 5"/>
          <p:cNvSpPr txBox="1"/>
          <p:nvPr userDrawn="1"/>
        </p:nvSpPr>
        <p:spPr>
          <a:xfrm>
            <a:off x="331373" y="1659466"/>
            <a:ext cx="8481253" cy="369332"/>
          </a:xfrm>
          <a:prstGeom prst="rect">
            <a:avLst/>
          </a:prstGeom>
          <a:solidFill>
            <a:srgbClr val="00B0F0"/>
          </a:solidFill>
        </p:spPr>
        <p:txBody>
          <a:bodyPr wrap="square" lIns="91440" tIns="45720" rIns="91440" bIns="45720" rtlCol="0">
            <a:spAutoFit/>
          </a:bodyPr>
          <a:lstStyle/>
          <a:p>
            <a:endParaRPr lang="en-US">
              <a:solidFill>
                <a:srgbClr val="000000"/>
              </a:solidFill>
            </a:endParaRPr>
          </a:p>
        </p:txBody>
      </p:sp>
      <p:sp>
        <p:nvSpPr>
          <p:cNvPr id="7" name="TextBox 6"/>
          <p:cNvSpPr txBox="1"/>
          <p:nvPr userDrawn="1"/>
        </p:nvSpPr>
        <p:spPr>
          <a:xfrm>
            <a:off x="647693" y="2749897"/>
            <a:ext cx="7892223" cy="861774"/>
          </a:xfrm>
          <a:prstGeom prst="rect">
            <a:avLst/>
          </a:prstGeom>
          <a:noFill/>
        </p:spPr>
        <p:txBody>
          <a:bodyPr wrap="square" lIns="91440" tIns="45720" rIns="91440" bIns="45720" rtlCol="0" anchor="ctr">
            <a:spAutoFit/>
          </a:bodyPr>
          <a:lstStyle/>
          <a:p>
            <a:pPr marL="0" lvl="1" indent="-342900">
              <a:spcBef>
                <a:spcPts val="1200"/>
              </a:spcBef>
              <a:buFont typeface="+mj-lt"/>
              <a:buAutoNum type="arabicPeriod"/>
            </a:pPr>
            <a:r>
              <a:rPr lang="en-US" sz="2000" b="1">
                <a:solidFill>
                  <a:srgbClr val="000000"/>
                </a:solidFill>
              </a:rPr>
              <a:t>Good News Story</a:t>
            </a:r>
          </a:p>
          <a:p>
            <a:pPr marL="0" lvl="1">
              <a:spcBef>
                <a:spcPts val="1200"/>
              </a:spcBef>
            </a:pPr>
            <a:endParaRPr lang="en-US" sz="2000" b="1">
              <a:solidFill>
                <a:srgbClr val="000000"/>
              </a:solidFill>
            </a:endParaRPr>
          </a:p>
        </p:txBody>
      </p:sp>
    </p:spTree>
    <p:extLst>
      <p:ext uri="{BB962C8B-B14F-4D97-AF65-F5344CB8AC3E}">
        <p14:creationId xmlns:p14="http://schemas.microsoft.com/office/powerpoint/2010/main" val="3926578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a:solidFill>
                <a:prstClr val="white"/>
              </a:solidFill>
            </a:endParaRPr>
          </a:p>
        </p:txBody>
      </p:sp>
      <p:sp>
        <p:nvSpPr>
          <p:cNvPr id="4" name="Rectangle 3"/>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5"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Click to edit Slide Master Style</a:t>
            </a:r>
            <a:endParaRPr lang="en-US" sz="3600" u="sng"/>
          </a:p>
        </p:txBody>
      </p:sp>
    </p:spTree>
    <p:extLst>
      <p:ext uri="{BB962C8B-B14F-4D97-AF65-F5344CB8AC3E}">
        <p14:creationId xmlns:p14="http://schemas.microsoft.com/office/powerpoint/2010/main" val="3621002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txBox="1">
            <a:spLocks/>
          </p:cNvSpPr>
          <p:nvPr userDrawn="1"/>
        </p:nvSpPr>
        <p:spPr>
          <a:xfrm>
            <a:off x="6937831" y="640023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63502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
        <p:nvSpPr>
          <p:cNvPr id="5" name="Rectangle 4"/>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7"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Click to edit Slide Master Style</a:t>
            </a:r>
            <a:endParaRPr lang="en-US" sz="3600" u="sng"/>
          </a:p>
        </p:txBody>
      </p:sp>
      <p:sp>
        <p:nvSpPr>
          <p:cNvPr id="8" name="TextBox 7"/>
          <p:cNvSpPr txBox="1"/>
          <p:nvPr userDrawn="1"/>
        </p:nvSpPr>
        <p:spPr>
          <a:xfrm>
            <a:off x="2971800" y="6336268"/>
            <a:ext cx="2971800" cy="369332"/>
          </a:xfrm>
          <a:prstGeom prst="rect">
            <a:avLst/>
          </a:prstGeom>
          <a:noFill/>
        </p:spPr>
        <p:txBody>
          <a:bodyPr wrap="square" rtlCol="0">
            <a:spAutoFit/>
          </a:bodyPr>
          <a:lstStyle/>
          <a:p>
            <a:pPr algn="ctr"/>
            <a:r>
              <a:rPr lang="en-US" b="1">
                <a:solidFill>
                  <a:srgbClr val="C00000"/>
                </a:solidFill>
              </a:rPr>
              <a:t>FOR VA INTERAL USE ONLY</a:t>
            </a:r>
          </a:p>
        </p:txBody>
      </p:sp>
    </p:spTree>
    <p:extLst>
      <p:ext uri="{BB962C8B-B14F-4D97-AF65-F5344CB8AC3E}">
        <p14:creationId xmlns:p14="http://schemas.microsoft.com/office/powerpoint/2010/main" val="553233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
        <p:nvSpPr>
          <p:cNvPr id="4" name="Rectangle 3"/>
          <p:cNvSpPr/>
          <p:nvPr userDrawn="1"/>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6" name="Title 1"/>
          <p:cNvSpPr>
            <a:spLocks noGrp="1"/>
          </p:cNvSpPr>
          <p:nvPr>
            <p:ph type="title" hasCustomPrompt="1"/>
          </p:nvPr>
        </p:nvSpPr>
        <p:spPr>
          <a:xfrm>
            <a:off x="0" y="-76200"/>
            <a:ext cx="9144000" cy="731520"/>
          </a:xfrm>
        </p:spPr>
        <p:txBody>
          <a:bodyPr>
            <a:normAutofit/>
          </a:bodyPr>
          <a:lstStyle>
            <a:lvl1pPr>
              <a:defRPr b="1" baseline="0">
                <a:solidFill>
                  <a:schemeClr val="bg1"/>
                </a:solidFill>
              </a:defRPr>
            </a:lvl1pPr>
          </a:lstStyle>
          <a:p>
            <a:r>
              <a:rPr lang="en-US" sz="3600"/>
              <a:t>Click to edit Slide Master Style</a:t>
            </a:r>
            <a:endParaRPr lang="en-US" sz="3600" u="sng"/>
          </a:p>
        </p:txBody>
      </p:sp>
      <p:sp>
        <p:nvSpPr>
          <p:cNvPr id="7" name="TextBox 6"/>
          <p:cNvSpPr txBox="1"/>
          <p:nvPr userDrawn="1"/>
        </p:nvSpPr>
        <p:spPr>
          <a:xfrm>
            <a:off x="2971800" y="6336268"/>
            <a:ext cx="2971800" cy="369332"/>
          </a:xfrm>
          <a:prstGeom prst="rect">
            <a:avLst/>
          </a:prstGeom>
          <a:noFill/>
        </p:spPr>
        <p:txBody>
          <a:bodyPr wrap="square" rtlCol="0">
            <a:spAutoFit/>
          </a:bodyPr>
          <a:lstStyle/>
          <a:p>
            <a:pPr algn="ctr"/>
            <a:r>
              <a:rPr lang="en-US" b="1">
                <a:solidFill>
                  <a:srgbClr val="C00000"/>
                </a:solidFill>
              </a:rPr>
              <a:t>FOR VA INTERAL USE ONLY</a:t>
            </a:r>
          </a:p>
        </p:txBody>
      </p:sp>
    </p:spTree>
    <p:extLst>
      <p:ext uri="{BB962C8B-B14F-4D97-AF65-F5344CB8AC3E}">
        <p14:creationId xmlns:p14="http://schemas.microsoft.com/office/powerpoint/2010/main" val="3929977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141"/>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142"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
        <p:nvSpPr>
          <p:cNvPr id="6" name="TextBox 5"/>
          <p:cNvSpPr txBox="1"/>
          <p:nvPr userDrawn="1"/>
        </p:nvSpPr>
        <p:spPr>
          <a:xfrm>
            <a:off x="2971800" y="6336268"/>
            <a:ext cx="2971800" cy="369332"/>
          </a:xfrm>
          <a:prstGeom prst="rect">
            <a:avLst/>
          </a:prstGeom>
          <a:noFill/>
        </p:spPr>
        <p:txBody>
          <a:bodyPr wrap="square" rtlCol="0">
            <a:spAutoFit/>
          </a:bodyPr>
          <a:lstStyle/>
          <a:p>
            <a:pPr algn="ctr"/>
            <a:r>
              <a:rPr lang="en-US" b="1">
                <a:solidFill>
                  <a:srgbClr val="C00000"/>
                </a:solidFill>
              </a:rPr>
              <a:t>FOR VA INTERAL USE ONLY</a:t>
            </a:r>
          </a:p>
        </p:txBody>
      </p:sp>
    </p:spTree>
    <p:extLst>
      <p:ext uri="{BB962C8B-B14F-4D97-AF65-F5344CB8AC3E}">
        <p14:creationId xmlns:p14="http://schemas.microsoft.com/office/powerpoint/2010/main" val="4051217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
        <p:nvSpPr>
          <p:cNvPr id="3" name="TextBox 2"/>
          <p:cNvSpPr txBox="1"/>
          <p:nvPr userDrawn="1"/>
        </p:nvSpPr>
        <p:spPr>
          <a:xfrm>
            <a:off x="2971800" y="6336268"/>
            <a:ext cx="2971800" cy="369332"/>
          </a:xfrm>
          <a:prstGeom prst="rect">
            <a:avLst/>
          </a:prstGeom>
          <a:noFill/>
        </p:spPr>
        <p:txBody>
          <a:bodyPr wrap="square" rtlCol="0">
            <a:spAutoFit/>
          </a:bodyPr>
          <a:lstStyle/>
          <a:p>
            <a:pPr algn="ctr"/>
            <a:r>
              <a:rPr lang="en-US" b="1">
                <a:solidFill>
                  <a:srgbClr val="C00000"/>
                </a:solidFill>
              </a:rPr>
              <a:t>FOR VA INTERAL USE ONLY</a:t>
            </a:r>
          </a:p>
        </p:txBody>
      </p:sp>
    </p:spTree>
    <p:extLst>
      <p:ext uri="{BB962C8B-B14F-4D97-AF65-F5344CB8AC3E}">
        <p14:creationId xmlns:p14="http://schemas.microsoft.com/office/powerpoint/2010/main" val="2489055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a:solidFill>
                <a:prstClr val="white"/>
              </a:solidFill>
            </a:endParaRPr>
          </a:p>
        </p:txBody>
      </p:sp>
      <p:sp>
        <p:nvSpPr>
          <p:cNvPr id="7" name="TextBox 6"/>
          <p:cNvSpPr txBox="1"/>
          <p:nvPr userDrawn="1"/>
        </p:nvSpPr>
        <p:spPr>
          <a:xfrm>
            <a:off x="2971800" y="6324600"/>
            <a:ext cx="2971800" cy="369332"/>
          </a:xfrm>
          <a:prstGeom prst="rect">
            <a:avLst/>
          </a:prstGeom>
          <a:noFill/>
        </p:spPr>
        <p:txBody>
          <a:bodyPr wrap="square" rtlCol="0">
            <a:spAutoFit/>
          </a:bodyPr>
          <a:lstStyle/>
          <a:p>
            <a:pPr algn="ctr"/>
            <a:r>
              <a:rPr lang="en-US" b="1">
                <a:solidFill>
                  <a:srgbClr val="C00000"/>
                </a:solidFill>
              </a:rPr>
              <a:t>FOR VA INTERAL USE ONLY</a:t>
            </a:r>
          </a:p>
        </p:txBody>
      </p:sp>
    </p:spTree>
    <p:extLst>
      <p:ext uri="{BB962C8B-B14F-4D97-AF65-F5344CB8AC3E}">
        <p14:creationId xmlns:p14="http://schemas.microsoft.com/office/powerpoint/2010/main" val="2459742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457200"/>
            <a:fld id="{D983F1FA-211D-3044-9E35-958DFBC26156}"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4223671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77FA-89BE-0D4D-A3E6-68587F9287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572F3-8C13-214A-B376-C2C05B0F15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985BF-735C-F942-A87A-899BB96F732F}"/>
              </a:ext>
            </a:extLst>
          </p:cNvPr>
          <p:cNvSpPr>
            <a:spLocks noGrp="1"/>
          </p:cNvSpPr>
          <p:nvPr>
            <p:ph type="dt" sz="half" idx="10"/>
          </p:nvPr>
        </p:nvSpPr>
        <p:spPr>
          <a:xfrm>
            <a:off x="2291939" y="6350972"/>
            <a:ext cx="661036"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BFB7142-126B-F440-B7EE-CB15A2813446}" type="datetimeFigureOut">
              <a:rPr kumimoji="0" lang="en-US" sz="135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8/3/2020</a:t>
            </a:fld>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3D1B2BD-DCF0-CA49-A4C2-5C702AD1BF44}"/>
              </a:ext>
            </a:extLst>
          </p:cNvPr>
          <p:cNvSpPr>
            <a:spLocks noGrp="1"/>
          </p:cNvSpPr>
          <p:nvPr>
            <p:ph type="ftr" sz="quarter" idx="11"/>
          </p:nvPr>
        </p:nvSpPr>
        <p:spPr>
          <a:xfrm>
            <a:off x="3073998" y="6356351"/>
            <a:ext cx="5244352"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0BA0F3-B54B-5648-B04B-57278B32F665}"/>
              </a:ext>
            </a:extLst>
          </p:cNvPr>
          <p:cNvSpPr>
            <a:spLocks noGrp="1"/>
          </p:cNvSpPr>
          <p:nvPr>
            <p:ph type="sldNum" sz="quarter" idx="12"/>
          </p:nvPr>
        </p:nvSpPr>
        <p:spPr/>
        <p:txBody>
          <a:bodyPr/>
          <a:lstStyle>
            <a:lvl1pPr>
              <a:defRPr>
                <a:solidFill>
                  <a:schemeClr val="tx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fld id="{2346C6CC-1531-9D43-9929-56C34AA4FDB5}" type="slidenum">
              <a:rPr kumimoji="0" lang="en-US" sz="9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9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_Custom">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57251" y="2174378"/>
            <a:ext cx="7143749" cy="2387600"/>
          </a:xfrm>
        </p:spPr>
        <p:txBody>
          <a:bodyPr anchor="b" anchorCtr="0">
            <a:noAutofit/>
          </a:bodyPr>
          <a:lstStyle>
            <a:lvl1pPr algn="l">
              <a:defRPr sz="4950">
                <a:solidFill>
                  <a:schemeClr val="tx2"/>
                </a:solidFill>
              </a:defRPr>
            </a:lvl1pPr>
          </a:lstStyle>
          <a:p>
            <a:r>
              <a:rPr lang="en-US"/>
              <a:t>CLICK TO EDIT TITLE</a:t>
            </a:r>
          </a:p>
        </p:txBody>
      </p:sp>
      <p:sp>
        <p:nvSpPr>
          <p:cNvPr id="9" name="Footer Placeholder 4">
            <a:extLst>
              <a:ext uri="{FF2B5EF4-FFF2-40B4-BE49-F238E27FC236}">
                <a16:creationId xmlns:a16="http://schemas.microsoft.com/office/drawing/2014/main" id="{A97ED875-0240-473D-B99F-5F754E0C9617}"/>
              </a:ext>
            </a:extLst>
          </p:cNvPr>
          <p:cNvSpPr>
            <a:spLocks noGrp="1"/>
          </p:cNvSpPr>
          <p:nvPr>
            <p:ph type="ftr" sz="quarter" idx="3"/>
          </p:nvPr>
        </p:nvSpPr>
        <p:spPr>
          <a:xfrm>
            <a:off x="6657976" y="6496517"/>
            <a:ext cx="2143124" cy="251853"/>
          </a:xfrm>
          <a:prstGeom prst="rect">
            <a:avLst/>
          </a:prstGeom>
        </p:spPr>
        <p:txBody>
          <a:bodyPr vert="horz" lIns="0" tIns="45720" rIns="0" bIns="45720" rtlCol="0" anchor="ctr"/>
          <a:lstStyle>
            <a:lvl1pPr algn="l">
              <a:defRPr sz="600" cap="all" baseline="0">
                <a:solidFill>
                  <a:schemeClr val="tx2"/>
                </a:solidFill>
              </a:defRPr>
            </a:lvl1pPr>
          </a:lstStyle>
          <a:p>
            <a:endParaRPr lang="en-US"/>
          </a:p>
        </p:txBody>
      </p:sp>
    </p:spTree>
    <p:extLst>
      <p:ext uri="{BB962C8B-B14F-4D97-AF65-F5344CB8AC3E}">
        <p14:creationId xmlns:p14="http://schemas.microsoft.com/office/powerpoint/2010/main" val="132283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77FA-89BE-0D4D-A3E6-68587F9287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572F3-8C13-214A-B376-C2C05B0F15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985BF-735C-F942-A87A-899BB96F732F}"/>
              </a:ext>
            </a:extLst>
          </p:cNvPr>
          <p:cNvSpPr>
            <a:spLocks noGrp="1"/>
          </p:cNvSpPr>
          <p:nvPr>
            <p:ph type="dt" sz="half" idx="10"/>
          </p:nvPr>
        </p:nvSpPr>
        <p:spPr>
          <a:xfrm>
            <a:off x="2291939" y="6350972"/>
            <a:ext cx="661036"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BFB7142-126B-F440-B7EE-CB15A2813446}" type="datetimeFigureOut">
              <a:rPr kumimoji="0" lang="en-US" sz="135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8/3/2020</a:t>
            </a:fld>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3D1B2BD-DCF0-CA49-A4C2-5C702AD1BF44}"/>
              </a:ext>
            </a:extLst>
          </p:cNvPr>
          <p:cNvSpPr>
            <a:spLocks noGrp="1"/>
          </p:cNvSpPr>
          <p:nvPr>
            <p:ph type="ftr" sz="quarter" idx="11"/>
          </p:nvPr>
        </p:nvSpPr>
        <p:spPr>
          <a:xfrm>
            <a:off x="3073998" y="6356351"/>
            <a:ext cx="5244352"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0BA0F3-B54B-5648-B04B-57278B32F665}"/>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2346C6CC-1531-9D43-9929-56C34AA4FDB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EB7E956-7124-F941-B989-529BD87A7B29}"/>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1FE956A-43BB-7847-8D72-306D51FCB5B4}"/>
              </a:ext>
            </a:extLst>
          </p:cNvPr>
          <p:cNvPicPr>
            <a:picLocks noChangeAspect="1"/>
          </p:cNvPicPr>
          <p:nvPr userDrawn="1"/>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2839456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E4280C-0C66-B047-B9C7-373A1EDEFF0F}"/>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A close up of a building&#10;&#10;Description automatically generated">
            <a:extLst>
              <a:ext uri="{FF2B5EF4-FFF2-40B4-BE49-F238E27FC236}">
                <a16:creationId xmlns:a16="http://schemas.microsoft.com/office/drawing/2014/main" id="{18F4825A-768D-E240-AE9A-E6929ED1732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7D08BB7-936D-874F-BF65-E6C1343E70BF}"/>
              </a:ext>
            </a:extLst>
          </p:cNvPr>
          <p:cNvSpPr>
            <a:spLocks noGrp="1"/>
          </p:cNvSpPr>
          <p:nvPr>
            <p:ph type="title" hasCustomPrompt="1"/>
          </p:nvPr>
        </p:nvSpPr>
        <p:spPr>
          <a:xfrm>
            <a:off x="3187893" y="1709739"/>
            <a:ext cx="5791381" cy="2852737"/>
          </a:xfrm>
        </p:spPr>
        <p:txBody>
          <a:bodyPr anchor="b"/>
          <a:lstStyle>
            <a:lvl1pPr algn="r">
              <a:defRPr sz="4500" b="1">
                <a:solidFill>
                  <a:schemeClr val="tx2"/>
                </a:solidFill>
                <a:latin typeface="+mn-lt"/>
              </a:defRPr>
            </a:lvl1pPr>
          </a:lstStyle>
          <a:p>
            <a:r>
              <a:rPr lang="en-US" dirty="0"/>
              <a:t>Click to edit</a:t>
            </a:r>
            <a:br>
              <a:rPr lang="en-US" dirty="0"/>
            </a:br>
            <a:r>
              <a:rPr lang="en-US" dirty="0"/>
              <a:t>Master title style</a:t>
            </a:r>
          </a:p>
        </p:txBody>
      </p:sp>
      <p:sp>
        <p:nvSpPr>
          <p:cNvPr id="3" name="Text Placeholder 2">
            <a:extLst>
              <a:ext uri="{FF2B5EF4-FFF2-40B4-BE49-F238E27FC236}">
                <a16:creationId xmlns:a16="http://schemas.microsoft.com/office/drawing/2014/main" id="{18F19FCC-16CE-F24A-B069-FF6B1C7FEB96}"/>
              </a:ext>
            </a:extLst>
          </p:cNvPr>
          <p:cNvSpPr>
            <a:spLocks noGrp="1"/>
          </p:cNvSpPr>
          <p:nvPr>
            <p:ph type="body" idx="1"/>
          </p:nvPr>
        </p:nvSpPr>
        <p:spPr>
          <a:xfrm>
            <a:off x="3187893" y="4589464"/>
            <a:ext cx="5791381" cy="735572"/>
          </a:xfrm>
        </p:spPr>
        <p:txBody>
          <a:bodyPr/>
          <a:lstStyle>
            <a:lvl1pPr marL="0" indent="0" algn="r">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B04C3BC6-6923-E649-AF41-A824E47D086E}"/>
              </a:ext>
            </a:extLst>
          </p:cNvPr>
          <p:cNvSpPr>
            <a:spLocks noGrp="1"/>
          </p:cNvSpPr>
          <p:nvPr>
            <p:ph type="sldNum" sz="quarter" idx="12"/>
          </p:nvPr>
        </p:nvSpPr>
        <p:spPr>
          <a:xfrm>
            <a:off x="3538538" y="6208173"/>
            <a:ext cx="2057400" cy="365125"/>
          </a:xfrm>
        </p:spPr>
        <p:txBody>
          <a:bodyPr/>
          <a:lstStyle>
            <a:lvl1pPr algn="ctr">
              <a:defRPr>
                <a:solidFill>
                  <a:schemeClr val="tx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fld id="{2346C6CC-1531-9D43-9929-56C34AA4FDB5}" type="slidenum">
              <a:rPr kumimoji="0" lang="en-US" sz="9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87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A6B0-5ACE-8D4E-8C61-B0A8014772B2}"/>
              </a:ext>
            </a:extLst>
          </p:cNvPr>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8E959F2-A51D-2B40-A03E-C4721B18EA50}"/>
              </a:ext>
            </a:extLst>
          </p:cNvPr>
          <p:cNvSpPr>
            <a:spLocks noGrp="1"/>
          </p:cNvSpPr>
          <p:nvPr>
            <p:ph sz="half" idx="1"/>
          </p:nvPr>
        </p:nvSpPr>
        <p:spPr>
          <a:xfrm>
            <a:off x="318686"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58A00-57DD-1944-AE99-7E13F92CFABE}"/>
              </a:ext>
            </a:extLst>
          </p:cNvPr>
          <p:cNvSpPr>
            <a:spLocks noGrp="1"/>
          </p:cNvSpPr>
          <p:nvPr>
            <p:ph sz="half" idx="2"/>
          </p:nvPr>
        </p:nvSpPr>
        <p:spPr>
          <a:xfrm>
            <a:off x="4319186"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79C73C1-75CC-C74E-9F27-2B4B01127AC3}"/>
              </a:ext>
            </a:extLst>
          </p:cNvPr>
          <p:cNvSpPr>
            <a:spLocks noGrp="1"/>
          </p:cNvSpPr>
          <p:nvPr>
            <p:ph type="dt" sz="half" idx="10"/>
          </p:nvPr>
        </p:nvSpPr>
        <p:spPr>
          <a:xfrm>
            <a:off x="2291939" y="6350972"/>
            <a:ext cx="661036"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BFB7142-126B-F440-B7EE-CB15A2813446}" type="datetimeFigureOut">
              <a:rPr kumimoji="0" lang="en-US" sz="135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8/3/2020</a:t>
            </a:fld>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1BFA9B3-ADEB-0648-A921-275E49B763A4}"/>
              </a:ext>
            </a:extLst>
          </p:cNvPr>
          <p:cNvSpPr>
            <a:spLocks noGrp="1"/>
          </p:cNvSpPr>
          <p:nvPr>
            <p:ph type="ftr" sz="quarter" idx="11"/>
          </p:nvPr>
        </p:nvSpPr>
        <p:spPr>
          <a:xfrm>
            <a:off x="3073998" y="6356351"/>
            <a:ext cx="5244352"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905EE3E-3409-834B-A175-A52573B009B2}"/>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2346C6CC-1531-9D43-9929-56C34AA4FDB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178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D342-8FB4-D641-ADD6-F82A97725C84}"/>
              </a:ext>
            </a:extLst>
          </p:cNvPr>
          <p:cNvSpPr>
            <a:spLocks noGrp="1"/>
          </p:cNvSpPr>
          <p:nvPr>
            <p:ph type="title"/>
          </p:nvPr>
        </p:nvSpPr>
        <p:spPr/>
        <p:txBody>
          <a:bodyPr/>
          <a:lstStyle>
            <a:lvl1pPr>
              <a:defRPr>
                <a:latin typeface="+mn-lt"/>
              </a:defRPr>
            </a:lvl1pPr>
          </a:lstStyle>
          <a:p>
            <a:r>
              <a:rPr lang="en-US" dirty="0"/>
              <a:t>Click to edit Master title style</a:t>
            </a:r>
          </a:p>
        </p:txBody>
      </p:sp>
      <p:sp>
        <p:nvSpPr>
          <p:cNvPr id="4" name="Footer Placeholder 3">
            <a:extLst>
              <a:ext uri="{FF2B5EF4-FFF2-40B4-BE49-F238E27FC236}">
                <a16:creationId xmlns:a16="http://schemas.microsoft.com/office/drawing/2014/main" id="{E65D2BB8-6205-7E47-BA23-424C3B6CF835}"/>
              </a:ext>
            </a:extLst>
          </p:cNvPr>
          <p:cNvSpPr>
            <a:spLocks noGrp="1"/>
          </p:cNvSpPr>
          <p:nvPr>
            <p:ph type="ftr" sz="quarter" idx="11"/>
          </p:nvPr>
        </p:nvSpPr>
        <p:spPr>
          <a:xfrm>
            <a:off x="3073998" y="6356351"/>
            <a:ext cx="5244352"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5FA87B4-9641-B243-8366-4ABDBBD53A70}"/>
              </a:ext>
            </a:extLst>
          </p:cNvPr>
          <p:cNvSpPr>
            <a:spLocks noGrp="1"/>
          </p:cNvSpPr>
          <p:nvPr>
            <p:ph type="sldNum" sz="quarter" idx="12"/>
          </p:nvPr>
        </p:nvSpPr>
        <p:spPr/>
        <p:txBody>
          <a:bodyPr/>
          <a:lstStyle>
            <a:lvl1pPr>
              <a:defRPr>
                <a:solidFill>
                  <a:schemeClr val="tx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fld id="{2346C6CC-1531-9D43-9929-56C34AA4FDB5}" type="slidenum">
              <a:rPr kumimoji="0" lang="en-US" sz="9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170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C7D3A7-642A-0F46-8236-237CA67F393D}"/>
              </a:ext>
            </a:extLst>
          </p:cNvPr>
          <p:cNvSpPr>
            <a:spLocks noGrp="1"/>
          </p:cNvSpPr>
          <p:nvPr>
            <p:ph type="dt" sz="half" idx="10"/>
          </p:nvPr>
        </p:nvSpPr>
        <p:spPr>
          <a:xfrm>
            <a:off x="2291939" y="6350972"/>
            <a:ext cx="661036"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BFB7142-126B-F440-B7EE-CB15A2813446}" type="datetimeFigureOut">
              <a:rPr kumimoji="0" lang="en-US" sz="135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8/3/2020</a:t>
            </a:fld>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8481F3A-1FDB-074B-9BA5-3D84769C9861}"/>
              </a:ext>
            </a:extLst>
          </p:cNvPr>
          <p:cNvSpPr>
            <a:spLocks noGrp="1"/>
          </p:cNvSpPr>
          <p:nvPr>
            <p:ph type="ftr" sz="quarter" idx="11"/>
          </p:nvPr>
        </p:nvSpPr>
        <p:spPr>
          <a:xfrm>
            <a:off x="3073998" y="6356351"/>
            <a:ext cx="5244352"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DBAC2CE-61C8-EA46-BF6B-FA56DF66F84D}"/>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2346C6CC-1531-9D43-9929-56C34AA4FDB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021F079-1338-5A4B-97B4-06BF11FD9212}"/>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293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831B-CB70-C84D-8145-3968943E3A47}"/>
              </a:ext>
            </a:extLst>
          </p:cNvPr>
          <p:cNvSpPr>
            <a:spLocks noGrp="1"/>
          </p:cNvSpPr>
          <p:nvPr>
            <p:ph type="title"/>
          </p:nvPr>
        </p:nvSpPr>
        <p:spPr>
          <a:xfrm>
            <a:off x="334687" y="1011630"/>
            <a:ext cx="2949178" cy="1600200"/>
          </a:xfrm>
        </p:spPr>
        <p:txBody>
          <a:bodyPr anchor="b"/>
          <a:lstStyle>
            <a:lvl1pPr>
              <a:defRPr sz="24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4B110CE6-528D-314C-A679-134BE283F761}"/>
              </a:ext>
            </a:extLst>
          </p:cNvPr>
          <p:cNvSpPr>
            <a:spLocks noGrp="1"/>
          </p:cNvSpPr>
          <p:nvPr>
            <p:ph idx="1"/>
          </p:nvPr>
        </p:nvSpPr>
        <p:spPr>
          <a:xfrm>
            <a:off x="3592237" y="344246"/>
            <a:ext cx="5217077" cy="551680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3198EE-C23F-694A-96E4-99B23841D7A8}"/>
              </a:ext>
            </a:extLst>
          </p:cNvPr>
          <p:cNvSpPr>
            <a:spLocks noGrp="1"/>
          </p:cNvSpPr>
          <p:nvPr>
            <p:ph type="body" sz="half" idx="2"/>
          </p:nvPr>
        </p:nvSpPr>
        <p:spPr>
          <a:xfrm>
            <a:off x="334687" y="2710928"/>
            <a:ext cx="2949178" cy="315806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B3B0384-F08C-664D-9A32-62383351C711}"/>
              </a:ext>
            </a:extLst>
          </p:cNvPr>
          <p:cNvSpPr>
            <a:spLocks noGrp="1"/>
          </p:cNvSpPr>
          <p:nvPr>
            <p:ph type="dt" sz="half" idx="10"/>
          </p:nvPr>
        </p:nvSpPr>
        <p:spPr>
          <a:xfrm>
            <a:off x="2291939" y="6350972"/>
            <a:ext cx="661036"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BFB7142-126B-F440-B7EE-CB15A2813446}" type="datetimeFigureOut">
              <a:rPr kumimoji="0" lang="en-US" sz="135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8/3/2020</a:t>
            </a:fld>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9C2A991-4033-6147-BEDB-E686A035596B}"/>
              </a:ext>
            </a:extLst>
          </p:cNvPr>
          <p:cNvSpPr>
            <a:spLocks noGrp="1"/>
          </p:cNvSpPr>
          <p:nvPr>
            <p:ph type="ftr" sz="quarter" idx="11"/>
          </p:nvPr>
        </p:nvSpPr>
        <p:spPr>
          <a:xfrm>
            <a:off x="3073998" y="6356351"/>
            <a:ext cx="5244352"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2F92A62-751D-7648-8B00-3AD85445A22D}"/>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2346C6CC-1531-9D43-9929-56C34AA4FDB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130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10EB-75D7-8442-9EB4-C10FCA97143C}"/>
              </a:ext>
            </a:extLst>
          </p:cNvPr>
          <p:cNvSpPr>
            <a:spLocks noGrp="1"/>
          </p:cNvSpPr>
          <p:nvPr>
            <p:ph type="title"/>
          </p:nvPr>
        </p:nvSpPr>
        <p:spPr>
          <a:xfrm>
            <a:off x="360730" y="1065007"/>
            <a:ext cx="2949178" cy="1225791"/>
          </a:xfrm>
        </p:spPr>
        <p:txBody>
          <a:bodyPr anchor="b"/>
          <a:lstStyle>
            <a:lvl1pPr>
              <a:defRPr sz="2400">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7C3901F6-1923-0943-9E01-E4286D238956}"/>
              </a:ext>
            </a:extLst>
          </p:cNvPr>
          <p:cNvSpPr>
            <a:spLocks noGrp="1"/>
          </p:cNvSpPr>
          <p:nvPr>
            <p:ph type="pic" idx="1"/>
          </p:nvPr>
        </p:nvSpPr>
        <p:spPr>
          <a:xfrm>
            <a:off x="3618280" y="457201"/>
            <a:ext cx="5164991"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8EFD46D-A4B6-1D4F-8164-9E842D2942C6}"/>
              </a:ext>
            </a:extLst>
          </p:cNvPr>
          <p:cNvSpPr>
            <a:spLocks noGrp="1"/>
          </p:cNvSpPr>
          <p:nvPr>
            <p:ph type="body" sz="half" idx="2"/>
          </p:nvPr>
        </p:nvSpPr>
        <p:spPr>
          <a:xfrm>
            <a:off x="360730" y="2377440"/>
            <a:ext cx="2949178" cy="349154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D6476633-FBEF-9041-AFB4-D3289965B082}"/>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2346C6CC-1531-9D43-9929-56C34AA4FDB5}" type="slidenum">
              <a:rPr kumimoji="0" lang="en-US" sz="9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743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8D826E-BF38-704C-BC1A-E057D4FC5B4A}"/>
              </a:ext>
            </a:extLst>
          </p:cNvPr>
          <p:cNvPicPr>
            <a:picLocks noChangeAspect="1"/>
          </p:cNvPicPr>
          <p:nvPr userDrawn="1"/>
        </p:nvPicPr>
        <p:blipFill>
          <a:blip r:embed="rId11"/>
          <a:src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6310F51E-F5B2-C94D-807C-A2289D861856}"/>
              </a:ext>
            </a:extLst>
          </p:cNvPr>
          <p:cNvSpPr>
            <a:spLocks noGrp="1"/>
          </p:cNvSpPr>
          <p:nvPr>
            <p:ph type="title"/>
          </p:nvPr>
        </p:nvSpPr>
        <p:spPr>
          <a:xfrm>
            <a:off x="318687" y="334168"/>
            <a:ext cx="7290323" cy="7794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13CD293-CF85-0C4F-890C-1D67788ABB62}"/>
              </a:ext>
            </a:extLst>
          </p:cNvPr>
          <p:cNvSpPr>
            <a:spLocks noGrp="1"/>
          </p:cNvSpPr>
          <p:nvPr>
            <p:ph type="body" idx="1"/>
          </p:nvPr>
        </p:nvSpPr>
        <p:spPr>
          <a:xfrm>
            <a:off x="318686" y="1452115"/>
            <a:ext cx="7886700" cy="47677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135FEA8-9C6D-4C4D-864E-4E206D9F7587}"/>
              </a:ext>
            </a:extLst>
          </p:cNvPr>
          <p:cNvSpPr>
            <a:spLocks noGrp="1"/>
          </p:cNvSpPr>
          <p:nvPr>
            <p:ph type="sldNum" sz="quarter" idx="4"/>
          </p:nvPr>
        </p:nvSpPr>
        <p:spPr>
          <a:xfrm>
            <a:off x="4015936" y="6356351"/>
            <a:ext cx="515751" cy="365125"/>
          </a:xfrm>
          <a:prstGeom prst="rect">
            <a:avLst/>
          </a:prstGeom>
        </p:spPr>
        <p:txBody>
          <a:bodyPr vert="horz" lIns="91440" tIns="45720" rIns="91440" bIns="45720" rtlCol="0" anchor="ctr"/>
          <a:lstStyle>
            <a:lvl1pPr algn="ctr">
              <a:defRPr sz="900">
                <a:solidFill>
                  <a:schemeClr val="tx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fld id="{E87F3B4C-AEE5-45C6-9D80-9BA0D30CCCC5}" type="slidenum">
              <a:rPr kumimoji="0" lang="en-US" sz="9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62249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xStyles>
    <p:titleStyle>
      <a:lvl1pPr marL="8335" indent="0" algn="l" defTabSz="685800" rtl="0" eaLnBrk="1" latinLnBrk="0" hangingPunct="1">
        <a:lnSpc>
          <a:spcPct val="90000"/>
        </a:lnSpc>
        <a:spcBef>
          <a:spcPct val="0"/>
        </a:spcBef>
        <a:buNone/>
        <a:tabLst/>
        <a:defRPr sz="3000" b="1" kern="1200">
          <a:solidFill>
            <a:srgbClr val="003F72"/>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391716" indent="-176213" algn="l" defTabSz="685800" rtl="0" eaLnBrk="1" latinLnBrk="0" hangingPunct="1">
        <a:lnSpc>
          <a:spcPct val="90000"/>
        </a:lnSpc>
        <a:spcBef>
          <a:spcPts val="375"/>
        </a:spcBef>
        <a:buSzPct val="75000"/>
        <a:buFont typeface="Courier New" panose="02070309020205020404" pitchFamily="49" charset="0"/>
        <a:buChar char="o"/>
        <a:tabLst/>
        <a:defRPr sz="1800" kern="1200">
          <a:solidFill>
            <a:schemeClr val="tx1"/>
          </a:solidFill>
          <a:latin typeface="+mn-lt"/>
          <a:ea typeface="+mn-ea"/>
          <a:cs typeface="+mn-cs"/>
        </a:defRPr>
      </a:lvl2pPr>
      <a:lvl3pPr marL="600075" indent="-176213" algn="l" defTabSz="685800" rtl="0" eaLnBrk="1" latinLnBrk="0" hangingPunct="1">
        <a:lnSpc>
          <a:spcPct val="90000"/>
        </a:lnSpc>
        <a:spcBef>
          <a:spcPts val="375"/>
        </a:spcBef>
        <a:buFont typeface="Wingdings" pitchFamily="2" charset="2"/>
        <a:buChar char="§"/>
        <a:tabLst/>
        <a:defRPr sz="1500" kern="1200">
          <a:solidFill>
            <a:srgbClr val="003F72"/>
          </a:solidFill>
          <a:latin typeface="+mn-lt"/>
          <a:ea typeface="+mn-ea"/>
          <a:cs typeface="+mn-cs"/>
        </a:defRPr>
      </a:lvl3pPr>
      <a:lvl4pPr marL="776288" indent="-160735" algn="l" defTabSz="685800" rtl="0" eaLnBrk="1" latinLnBrk="0" hangingPunct="1">
        <a:lnSpc>
          <a:spcPct val="90000"/>
        </a:lnSpc>
        <a:spcBef>
          <a:spcPts val="375"/>
        </a:spcBef>
        <a:buFont typeface="Arial" panose="020B0604020202020204" pitchFamily="34" charset="0"/>
        <a:buChar char="•"/>
        <a:tabLst/>
        <a:defRPr sz="1350" kern="1200">
          <a:solidFill>
            <a:schemeClr val="tx1">
              <a:lumMod val="50000"/>
              <a:lumOff val="50000"/>
            </a:schemeClr>
          </a:solidFill>
          <a:latin typeface="+mn-lt"/>
          <a:ea typeface="+mn-ea"/>
          <a:cs typeface="+mn-cs"/>
        </a:defRPr>
      </a:lvl4pPr>
      <a:lvl5pPr marL="944166" indent="-160735" algn="l" defTabSz="685800" rtl="0" eaLnBrk="1" latinLnBrk="0" hangingPunct="1">
        <a:lnSpc>
          <a:spcPct val="90000"/>
        </a:lnSpc>
        <a:spcBef>
          <a:spcPts val="375"/>
        </a:spcBef>
        <a:buSzPct val="85000"/>
        <a:buFont typeface="Courier New" panose="02070309020205020404" pitchFamily="49" charset="0"/>
        <a:buChar char="o"/>
        <a:tabLst/>
        <a:defRPr sz="1350" kern="1200">
          <a:solidFill>
            <a:schemeClr val="bg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9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86800" y="6400232"/>
            <a:ext cx="384630" cy="365125"/>
          </a:xfrm>
          <a:prstGeom prst="rect">
            <a:avLst/>
          </a:prstGeom>
        </p:spPr>
        <p:txBody>
          <a:bodyPr vert="horz" lIns="91440" tIns="45720" rIns="91440" bIns="45720" rtlCol="0" anchor="ctr"/>
          <a:lstStyle>
            <a:lvl1pPr algn="r">
              <a:defRPr sz="1200">
                <a:solidFill>
                  <a:schemeClr val="bg1"/>
                </a:solidFill>
              </a:defRPr>
            </a:lvl1pPr>
          </a:lstStyle>
          <a:p>
            <a:pPr defTabSz="457200"/>
            <a:fld id="{D983F1FA-211D-3044-9E35-958DFBC26156}" type="slidenum">
              <a:rPr lang="en-US" smtClean="0">
                <a:solidFill>
                  <a:prstClr val="white"/>
                </a:solidFill>
              </a:rPr>
              <a:pPr defTabSz="457200"/>
              <a:t>‹#›</a:t>
            </a:fld>
            <a:endParaRPr lang="en-US">
              <a:solidFill>
                <a:prstClr val="white"/>
              </a:solidFill>
            </a:endParaRPr>
          </a:p>
        </p:txBody>
      </p:sp>
      <p:grpSp>
        <p:nvGrpSpPr>
          <p:cNvPr id="4" name="Group 3"/>
          <p:cNvGrpSpPr/>
          <p:nvPr userDrawn="1"/>
        </p:nvGrpSpPr>
        <p:grpSpPr>
          <a:xfrm>
            <a:off x="0" y="6140680"/>
            <a:ext cx="9144000" cy="731839"/>
            <a:chOff x="0" y="6140680"/>
            <a:chExt cx="9144000" cy="731839"/>
          </a:xfrm>
        </p:grpSpPr>
        <p:sp>
          <p:nvSpPr>
            <p:cNvPr id="8" name="Rectangle 7"/>
            <p:cNvSpPr/>
            <p:nvPr/>
          </p:nvSpPr>
          <p:spPr>
            <a:xfrm>
              <a:off x="0" y="6140680"/>
              <a:ext cx="9144000"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pic>
          <p:nvPicPr>
            <p:cNvPr id="2050" name="Picture 2" descr="C:\Users\vacoGrovem\AppData\Local\Microsoft\Windows\Temporary Internet Files\Content.Outlook\83QVOJUE\CHOOSE-VA-rev.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0" y="6172200"/>
              <a:ext cx="203755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Seal.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99909" y="6184206"/>
              <a:ext cx="2563091" cy="641708"/>
            </a:xfrm>
            <a:prstGeom prst="rect">
              <a:avLst/>
            </a:prstGeom>
          </p:spPr>
        </p:pic>
        <p:sp>
          <p:nvSpPr>
            <p:cNvPr id="9" name="TextBox 8"/>
            <p:cNvSpPr txBox="1"/>
            <p:nvPr userDrawn="1"/>
          </p:nvSpPr>
          <p:spPr>
            <a:xfrm>
              <a:off x="2971800" y="6336268"/>
              <a:ext cx="2971800" cy="369332"/>
            </a:xfrm>
            <a:prstGeom prst="rect">
              <a:avLst/>
            </a:prstGeom>
            <a:noFill/>
          </p:spPr>
          <p:txBody>
            <a:bodyPr wrap="square" rtlCol="0">
              <a:spAutoFit/>
            </a:bodyPr>
            <a:lstStyle/>
            <a:p>
              <a:pPr algn="ctr"/>
              <a:r>
                <a:rPr lang="en-US" b="1">
                  <a:solidFill>
                    <a:srgbClr val="C00000"/>
                  </a:solidFill>
                </a:rPr>
                <a:t>FOR VA INTERAL USE ONLY</a:t>
              </a:r>
            </a:p>
          </p:txBody>
        </p:sp>
      </p:grpSp>
    </p:spTree>
    <p:extLst>
      <p:ext uri="{BB962C8B-B14F-4D97-AF65-F5344CB8AC3E}">
        <p14:creationId xmlns:p14="http://schemas.microsoft.com/office/powerpoint/2010/main" val="3076071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87" r:id="rId11"/>
  </p:sldLayoutIdLst>
  <p:hf hdr="0" dt="0"/>
  <p:txStyles>
    <p:titleStyle>
      <a:lvl1pPr algn="ctr" defTabSz="4572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veteransaffairs.webex.com/recordingservice/sites/veteransaffairs/recording/playback/d8ed39ac00a840a19a626ad2f10248ff"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7.e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en.wikipedia.org/wiki/Break.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mailto:JDesenberg@MITRE.org"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www.flickr.com/photos/ksayer/5614813544"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mujeresdeempresa.com/el-abc-del-marketing-en-redes-sociales/"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261" y="502558"/>
            <a:ext cx="5308439" cy="2387600"/>
          </a:xfrm>
        </p:spPr>
        <p:txBody>
          <a:bodyPr>
            <a:normAutofit/>
          </a:bodyPr>
          <a:lstStyle/>
          <a:p>
            <a:r>
              <a:rPr lang="en-US" dirty="0"/>
              <a:t>VR&amp;E Operational Excellence Training </a:t>
            </a:r>
          </a:p>
        </p:txBody>
      </p:sp>
      <p:sp>
        <p:nvSpPr>
          <p:cNvPr id="4" name="Subtitle 2"/>
          <p:cNvSpPr txBox="1">
            <a:spLocks/>
          </p:cNvSpPr>
          <p:nvPr/>
        </p:nvSpPr>
        <p:spPr>
          <a:xfrm>
            <a:off x="228600" y="4267200"/>
            <a:ext cx="8915400" cy="1554144"/>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sz="1800">
              <a:solidFill>
                <a:srgbClr val="000000"/>
              </a:solidFill>
              <a:latin typeface="Calibri"/>
            </a:endParaRPr>
          </a:p>
        </p:txBody>
      </p:sp>
      <p:sp>
        <p:nvSpPr>
          <p:cNvPr id="5" name="Rectangle 4"/>
          <p:cNvSpPr/>
          <p:nvPr/>
        </p:nvSpPr>
        <p:spPr>
          <a:xfrm>
            <a:off x="0" y="-76200"/>
            <a:ext cx="9144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457200"/>
            <a:endParaRPr lang="en-US">
              <a:solidFill>
                <a:prstClr val="white"/>
              </a:solidFill>
            </a:endParaRPr>
          </a:p>
        </p:txBody>
      </p:sp>
      <p:sp>
        <p:nvSpPr>
          <p:cNvPr id="8" name="Title 1">
            <a:extLst>
              <a:ext uri="{FF2B5EF4-FFF2-40B4-BE49-F238E27FC236}">
                <a16:creationId xmlns:a16="http://schemas.microsoft.com/office/drawing/2014/main" id="{BA9CF3E0-5B54-41D5-B12E-78B9F79FC5F6}"/>
              </a:ext>
            </a:extLst>
          </p:cNvPr>
          <p:cNvSpPr txBox="1">
            <a:spLocks/>
          </p:cNvSpPr>
          <p:nvPr/>
        </p:nvSpPr>
        <p:spPr>
          <a:xfrm>
            <a:off x="292261" y="3021103"/>
            <a:ext cx="9144000" cy="1070295"/>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b="0" i="0" u="none" kern="1200">
                <a:solidFill>
                  <a:schemeClr val="tx1"/>
                </a:solidFill>
                <a:latin typeface="+mj-lt"/>
                <a:ea typeface="+mj-ea"/>
                <a:cs typeface="+mj-cs"/>
              </a:defRPr>
            </a:lvl1pPr>
          </a:lstStyle>
          <a:p>
            <a:pPr algn="l"/>
            <a:r>
              <a:rPr lang="en-US" sz="3600" dirty="0">
                <a:solidFill>
                  <a:schemeClr val="bg1"/>
                </a:solidFill>
              </a:rPr>
              <a:t>Strategic Performance Management: </a:t>
            </a:r>
            <a:br>
              <a:rPr lang="en-US" sz="3600" dirty="0">
                <a:solidFill>
                  <a:schemeClr val="bg1"/>
                </a:solidFill>
              </a:rPr>
            </a:br>
            <a:r>
              <a:rPr lang="en-US" sz="3600" i="1" dirty="0">
                <a:solidFill>
                  <a:schemeClr val="bg1"/>
                </a:solidFill>
              </a:rPr>
              <a:t>The Theory of Change</a:t>
            </a:r>
            <a:endParaRPr lang="en-US" sz="3500" dirty="0">
              <a:ln w="0"/>
              <a:solidFill>
                <a:schemeClr val="bg1"/>
              </a:solidFill>
              <a:effectLst>
                <a:outerShdw blurRad="50800" dist="38100" dir="2700000" algn="tl" rotWithShape="0">
                  <a:prstClr val="black">
                    <a:alpha val="40000"/>
                  </a:prstClr>
                </a:outerShdw>
              </a:effectLst>
            </a:endParaRPr>
          </a:p>
        </p:txBody>
      </p:sp>
      <p:sp>
        <p:nvSpPr>
          <p:cNvPr id="9" name="Subtitle 2">
            <a:extLst>
              <a:ext uri="{FF2B5EF4-FFF2-40B4-BE49-F238E27FC236}">
                <a16:creationId xmlns:a16="http://schemas.microsoft.com/office/drawing/2014/main" id="{72F7F524-0976-4E76-AD88-F17504832A9F}"/>
              </a:ext>
            </a:extLst>
          </p:cNvPr>
          <p:cNvSpPr txBox="1">
            <a:spLocks/>
          </p:cNvSpPr>
          <p:nvPr/>
        </p:nvSpPr>
        <p:spPr>
          <a:xfrm>
            <a:off x="340979" y="4688634"/>
            <a:ext cx="9046564" cy="524814"/>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800" dirty="0">
                <a:solidFill>
                  <a:schemeClr val="bg1"/>
                </a:solidFill>
                <a:latin typeface="Calibri"/>
              </a:rPr>
              <a:t>Briefed by:</a:t>
            </a:r>
          </a:p>
          <a:p>
            <a:r>
              <a:rPr lang="en-US" sz="1800" dirty="0">
                <a:solidFill>
                  <a:schemeClr val="bg1"/>
                </a:solidFill>
                <a:latin typeface="Calibri"/>
              </a:rPr>
              <a:t>Pamela Salazar, VR&amp;E Service and Jon </a:t>
            </a:r>
            <a:r>
              <a:rPr lang="en-US" sz="1800" dirty="0" err="1">
                <a:solidFill>
                  <a:schemeClr val="bg1"/>
                </a:solidFill>
                <a:latin typeface="Calibri"/>
              </a:rPr>
              <a:t>Desenberg</a:t>
            </a:r>
            <a:r>
              <a:rPr lang="en-US" sz="1800" dirty="0">
                <a:solidFill>
                  <a:schemeClr val="bg1"/>
                </a:solidFill>
                <a:latin typeface="Calibri"/>
              </a:rPr>
              <a:t>, MITRE                                       June 16, 2020</a:t>
            </a:r>
          </a:p>
        </p:txBody>
      </p:sp>
      <p:sp>
        <p:nvSpPr>
          <p:cNvPr id="10" name="TextBox 9">
            <a:extLst>
              <a:ext uri="{FF2B5EF4-FFF2-40B4-BE49-F238E27FC236}">
                <a16:creationId xmlns:a16="http://schemas.microsoft.com/office/drawing/2014/main" id="{542C0D9F-D8CF-4505-B86B-DCBCD39A8124}"/>
              </a:ext>
            </a:extLst>
          </p:cNvPr>
          <p:cNvSpPr txBox="1"/>
          <p:nvPr/>
        </p:nvSpPr>
        <p:spPr>
          <a:xfrm>
            <a:off x="5620635" y="961131"/>
            <a:ext cx="3256301" cy="1200329"/>
          </a:xfrm>
          <a:prstGeom prst="rect">
            <a:avLst/>
          </a:prstGeom>
          <a:noFill/>
        </p:spPr>
        <p:txBody>
          <a:bodyPr wrap="square" rtlCol="0" anchor="t">
            <a:spAutoFit/>
          </a:bodyPr>
          <a:lstStyle/>
          <a:p>
            <a:pPr algn="ctr"/>
            <a:r>
              <a:rPr lang="en-US" b="1">
                <a:highlight>
                  <a:srgbClr val="FFFF00"/>
                </a:highlight>
                <a:hlinkClick r:id="rId2"/>
              </a:rPr>
              <a:t>Click here to view the recording</a:t>
            </a:r>
            <a:endParaRPr lang="en-US" b="1">
              <a:highlight>
                <a:srgbClr val="FFFF00"/>
              </a:highlight>
              <a:cs typeface="Calibri"/>
            </a:endParaRPr>
          </a:p>
          <a:p>
            <a:pPr algn="ctr"/>
            <a:r>
              <a:rPr lang="en-US" b="1">
                <a:highlight>
                  <a:srgbClr val="FFFF00"/>
                </a:highlight>
              </a:rPr>
              <a:t>Recording Password: VREoet2020!</a:t>
            </a:r>
            <a:endParaRPr lang="en-US" b="1">
              <a:highlight>
                <a:srgbClr val="FFFF00"/>
              </a:highlight>
              <a:cs typeface="Calibri"/>
            </a:endParaRPr>
          </a:p>
          <a:p>
            <a:endParaRPr lang="en-US"/>
          </a:p>
        </p:txBody>
      </p:sp>
    </p:spTree>
    <p:extLst>
      <p:ext uri="{BB962C8B-B14F-4D97-AF65-F5344CB8AC3E}">
        <p14:creationId xmlns:p14="http://schemas.microsoft.com/office/powerpoint/2010/main" val="2407866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ump Across the Mississippi River at Minnesota's Itasca State Park">
            <a:extLst>
              <a:ext uri="{FF2B5EF4-FFF2-40B4-BE49-F238E27FC236}">
                <a16:creationId xmlns:a16="http://schemas.microsoft.com/office/drawing/2014/main" id="{E4ECEC90-E024-4C89-8E93-6B6B82DF89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23298"/>
          <a:stretch/>
        </p:blipFill>
        <p:spPr bwMode="auto">
          <a:xfrm>
            <a:off x="3200400" y="1066800"/>
            <a:ext cx="5851249" cy="46291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9808BD1-93AF-43B9-829C-1354D5C13EB7}"/>
              </a:ext>
            </a:extLst>
          </p:cNvPr>
          <p:cNvSpPr>
            <a:spLocks noGrp="1"/>
          </p:cNvSpPr>
          <p:nvPr>
            <p:ph type="title"/>
          </p:nvPr>
        </p:nvSpPr>
        <p:spPr>
          <a:xfrm>
            <a:off x="318687" y="840604"/>
            <a:ext cx="7290323" cy="779463"/>
          </a:xfrm>
        </p:spPr>
        <p:txBody>
          <a:bodyPr vert="horz" lIns="68580" tIns="34290" rIns="68580" bIns="34290" rtlCol="0" anchor="b">
            <a:noAutofit/>
          </a:bodyPr>
          <a:lstStyle/>
          <a:p>
            <a:pPr defTabSz="685800"/>
            <a:r>
              <a:rPr lang="en-US" dirty="0">
                <a:solidFill>
                  <a:schemeClr val="tx2"/>
                </a:solidFill>
              </a:rPr>
              <a:t>“Crossing The River By Feeling The Stones”</a:t>
            </a:r>
            <a:br>
              <a:rPr lang="en-US" dirty="0">
                <a:solidFill>
                  <a:schemeClr val="tx2"/>
                </a:solidFill>
              </a:rPr>
            </a:br>
            <a:br>
              <a:rPr lang="en-US" dirty="0">
                <a:solidFill>
                  <a:schemeClr val="tx2"/>
                </a:solidFill>
              </a:rPr>
            </a:br>
            <a:r>
              <a:rPr lang="zh-CN" altLang="en-US" dirty="0">
                <a:solidFill>
                  <a:schemeClr val="tx2"/>
                </a:solidFill>
              </a:rPr>
              <a:t>摸着石头过河</a:t>
            </a:r>
            <a:endParaRPr lang="en-US" dirty="0">
              <a:solidFill>
                <a:schemeClr val="tx2"/>
              </a:solidFill>
            </a:endParaRPr>
          </a:p>
        </p:txBody>
      </p:sp>
      <p:sp>
        <p:nvSpPr>
          <p:cNvPr id="4" name="Slide Number Placeholder 3">
            <a:extLst>
              <a:ext uri="{FF2B5EF4-FFF2-40B4-BE49-F238E27FC236}">
                <a16:creationId xmlns:a16="http://schemas.microsoft.com/office/drawing/2014/main" id="{AD562BC1-DC50-4FC1-B4EF-07B2EDA4626E}"/>
              </a:ext>
            </a:extLst>
          </p:cNvPr>
          <p:cNvSpPr>
            <a:spLocks noGrp="1"/>
          </p:cNvSpPr>
          <p:nvPr>
            <p:ph type="sldNum" sz="quarter" idx="12"/>
          </p:nvPr>
        </p:nvSpPr>
        <p:spPr/>
        <p:txBody>
          <a:bodyPr/>
          <a:lstStyle/>
          <a:p>
            <a:fld id="{D983F1FA-211D-3044-9E35-958DFBC26156}" type="slidenum">
              <a:rPr lang="en-US" smtClean="0">
                <a:solidFill>
                  <a:prstClr val="white"/>
                </a:solidFill>
              </a:rPr>
              <a:pPr/>
              <a:t>10</a:t>
            </a:fld>
            <a:endParaRPr lang="en-US">
              <a:solidFill>
                <a:prstClr val="white"/>
              </a:solidFill>
            </a:endParaRPr>
          </a:p>
        </p:txBody>
      </p:sp>
      <p:sp>
        <p:nvSpPr>
          <p:cNvPr id="3" name="TextBox 2">
            <a:extLst>
              <a:ext uri="{FF2B5EF4-FFF2-40B4-BE49-F238E27FC236}">
                <a16:creationId xmlns:a16="http://schemas.microsoft.com/office/drawing/2014/main" id="{D955B330-0723-4B9A-A86E-0FC76A3F03C4}"/>
              </a:ext>
            </a:extLst>
          </p:cNvPr>
          <p:cNvSpPr txBox="1"/>
          <p:nvPr/>
        </p:nvSpPr>
        <p:spPr>
          <a:xfrm>
            <a:off x="1695722" y="5665828"/>
            <a:ext cx="8860603" cy="553998"/>
          </a:xfrm>
          <a:prstGeom prst="rect">
            <a:avLst/>
          </a:prstGeom>
          <a:noFill/>
        </p:spPr>
        <p:txBody>
          <a:bodyPr wrap="square" rtlCol="0">
            <a:spAutoFit/>
          </a:bodyPr>
          <a:lstStyle/>
          <a:p>
            <a:r>
              <a:rPr lang="en-US" sz="3000" b="1" dirty="0">
                <a:solidFill>
                  <a:schemeClr val="tx2"/>
                </a:solidFill>
              </a:rPr>
              <a:t>Is this how we plan and manage today?</a:t>
            </a:r>
          </a:p>
        </p:txBody>
      </p:sp>
    </p:spTree>
    <p:extLst>
      <p:ext uri="{BB962C8B-B14F-4D97-AF65-F5344CB8AC3E}">
        <p14:creationId xmlns:p14="http://schemas.microsoft.com/office/powerpoint/2010/main" val="319303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9C59B9-E4E2-45F5-9C2E-3017103FB65E}"/>
              </a:ext>
            </a:extLst>
          </p:cNvPr>
          <p:cNvSpPr>
            <a:spLocks noGrp="1"/>
          </p:cNvSpPr>
          <p:nvPr>
            <p:ph type="title"/>
          </p:nvPr>
        </p:nvSpPr>
        <p:spPr/>
        <p:txBody>
          <a:bodyPr>
            <a:normAutofit/>
          </a:bodyPr>
          <a:lstStyle/>
          <a:p>
            <a:r>
              <a:rPr lang="en-US" dirty="0">
                <a:solidFill>
                  <a:schemeClr val="tx2"/>
                </a:solidFill>
              </a:rPr>
              <a:t>Performance Logic Model</a:t>
            </a:r>
          </a:p>
        </p:txBody>
      </p:sp>
      <p:sp>
        <p:nvSpPr>
          <p:cNvPr id="3" name="Content Placeholder 2">
            <a:extLst>
              <a:ext uri="{FF2B5EF4-FFF2-40B4-BE49-F238E27FC236}">
                <a16:creationId xmlns:a16="http://schemas.microsoft.com/office/drawing/2014/main" id="{8A557403-9829-7C48-ACCD-92BEBC6BC798}"/>
              </a:ext>
            </a:extLst>
          </p:cNvPr>
          <p:cNvSpPr>
            <a:spLocks noGrp="1"/>
          </p:cNvSpPr>
          <p:nvPr>
            <p:ph idx="1"/>
          </p:nvPr>
        </p:nvSpPr>
        <p:spPr/>
        <p:txBody>
          <a:bodyPr>
            <a:noAutofit/>
          </a:bodyPr>
          <a:lstStyle/>
          <a:p>
            <a:pPr marL="0" indent="0">
              <a:buNone/>
            </a:pPr>
            <a:r>
              <a:rPr lang="en-US" sz="2000" dirty="0"/>
              <a:t>Focusing on Interim Outcomes:</a:t>
            </a:r>
          </a:p>
          <a:p>
            <a:r>
              <a:rPr lang="en-US" sz="2000" dirty="0"/>
              <a:t>Measurable Change – Not Milestones</a:t>
            </a:r>
          </a:p>
          <a:p>
            <a:r>
              <a:rPr lang="en-US" sz="2000" dirty="0"/>
              <a:t>Force Field  - What is pushing for &amp; against the long-term outcome?</a:t>
            </a:r>
          </a:p>
          <a:p>
            <a:r>
              <a:rPr lang="en-US" sz="2000" dirty="0"/>
              <a:t>Center of Gravity – Who or What is the focus for creating change?</a:t>
            </a:r>
          </a:p>
          <a:p>
            <a:r>
              <a:rPr lang="en-US" sz="2000" b="1" dirty="0"/>
              <a:t>A</a:t>
            </a:r>
            <a:r>
              <a:rPr lang="en-US" sz="2000" dirty="0"/>
              <a:t>ttitudes, </a:t>
            </a:r>
            <a:r>
              <a:rPr lang="en-US" sz="2000" b="1" dirty="0"/>
              <a:t>B</a:t>
            </a:r>
            <a:r>
              <a:rPr lang="en-US" sz="2000" dirty="0"/>
              <a:t>ehaviors, </a:t>
            </a:r>
            <a:r>
              <a:rPr lang="en-US" sz="2000" b="1" dirty="0"/>
              <a:t>C</a:t>
            </a:r>
            <a:r>
              <a:rPr lang="en-US" sz="2000" dirty="0"/>
              <a:t>onditions – Can we measure these in a key group?</a:t>
            </a:r>
          </a:p>
        </p:txBody>
      </p:sp>
      <p:sp>
        <p:nvSpPr>
          <p:cNvPr id="2" name="Slide Number Placeholder 1">
            <a:extLst>
              <a:ext uri="{FF2B5EF4-FFF2-40B4-BE49-F238E27FC236}">
                <a16:creationId xmlns:a16="http://schemas.microsoft.com/office/drawing/2014/main" id="{70D97955-4C34-45D5-A959-1B4CA97DD580}"/>
              </a:ext>
            </a:extLst>
          </p:cNvPr>
          <p:cNvSpPr>
            <a:spLocks noGrp="1"/>
          </p:cNvSpPr>
          <p:nvPr>
            <p:ph type="sldNum" sz="quarter" idx="12"/>
          </p:nvPr>
        </p:nvSpPr>
        <p:spPr/>
        <p:txBody>
          <a:bodyPr/>
          <a:lstStyle/>
          <a:p>
            <a:fld id="{D983F1FA-211D-3044-9E35-958DFBC26156}" type="slidenum">
              <a:rPr lang="en-US" smtClean="0">
                <a:solidFill>
                  <a:prstClr val="white"/>
                </a:solidFill>
              </a:rPr>
              <a:pPr/>
              <a:t>11</a:t>
            </a:fld>
            <a:endParaRPr lang="en-US">
              <a:solidFill>
                <a:prstClr val="white"/>
              </a:solidFill>
            </a:endParaRPr>
          </a:p>
        </p:txBody>
      </p:sp>
      <p:pic>
        <p:nvPicPr>
          <p:cNvPr id="21" name="Picture 20">
            <a:extLst>
              <a:ext uri="{FF2B5EF4-FFF2-40B4-BE49-F238E27FC236}">
                <a16:creationId xmlns:a16="http://schemas.microsoft.com/office/drawing/2014/main" id="{C838BA32-AAF5-8C46-924F-4C8C5BFE69EA}"/>
              </a:ext>
            </a:extLst>
          </p:cNvPr>
          <p:cNvPicPr>
            <a:picLocks noChangeAspect="1"/>
          </p:cNvPicPr>
          <p:nvPr/>
        </p:nvPicPr>
        <p:blipFill>
          <a:blip r:embed="rId3"/>
          <a:stretch>
            <a:fillRect/>
          </a:stretch>
        </p:blipFill>
        <p:spPr>
          <a:xfrm>
            <a:off x="943901" y="3644721"/>
            <a:ext cx="6974839" cy="2271967"/>
          </a:xfrm>
          <a:prstGeom prst="rect">
            <a:avLst/>
          </a:prstGeom>
        </p:spPr>
      </p:pic>
      <p:sp>
        <p:nvSpPr>
          <p:cNvPr id="23" name="Content Placeholder 2">
            <a:extLst>
              <a:ext uri="{FF2B5EF4-FFF2-40B4-BE49-F238E27FC236}">
                <a16:creationId xmlns:a16="http://schemas.microsoft.com/office/drawing/2014/main" id="{1D86354F-13B2-714F-8F83-E9991AA9A20D}"/>
              </a:ext>
            </a:extLst>
          </p:cNvPr>
          <p:cNvSpPr txBox="1">
            <a:spLocks/>
          </p:cNvSpPr>
          <p:nvPr/>
        </p:nvSpPr>
        <p:spPr>
          <a:xfrm>
            <a:off x="1" y="-3629"/>
            <a:ext cx="9143999" cy="474992"/>
          </a:xfrm>
          <a:prstGeom prst="rect">
            <a:avLst/>
          </a:prstGeom>
        </p:spPr>
        <p:txBody>
          <a:bodyPr vert="horz" lIns="68580" tIns="34290" rIns="68580" bIns="34290" rtlCol="0">
            <a:noAutofit/>
          </a:bodyPr>
          <a:lstStyle>
            <a:lvl1pPr marL="228598" indent="-228598"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8"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9" indent="-228598"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5"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0"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6"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2"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7"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3"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b="1" dirty="0">
              <a:solidFill>
                <a:schemeClr val="accent5">
                  <a:lumMod val="20000"/>
                  <a:lumOff val="80000"/>
                </a:schemeClr>
              </a:solidFill>
            </a:endParaRPr>
          </a:p>
        </p:txBody>
      </p:sp>
      <p:sp>
        <p:nvSpPr>
          <p:cNvPr id="27" name="Content Placeholder 2">
            <a:extLst>
              <a:ext uri="{FF2B5EF4-FFF2-40B4-BE49-F238E27FC236}">
                <a16:creationId xmlns:a16="http://schemas.microsoft.com/office/drawing/2014/main" id="{B6C1686F-ACEE-5B4C-87FE-2B6DE6782E66}"/>
              </a:ext>
            </a:extLst>
          </p:cNvPr>
          <p:cNvSpPr txBox="1">
            <a:spLocks/>
          </p:cNvSpPr>
          <p:nvPr/>
        </p:nvSpPr>
        <p:spPr>
          <a:xfrm>
            <a:off x="4854479" y="4051654"/>
            <a:ext cx="3946617" cy="805232"/>
          </a:xfrm>
          <a:prstGeom prst="rect">
            <a:avLst/>
          </a:prstGeom>
        </p:spPr>
        <p:txBody>
          <a:bodyPr vert="horz" lIns="68580" tIns="34290" rIns="68580" bIns="34290" rtlCol="0">
            <a:normAutofit/>
          </a:bodyPr>
          <a:lstStyle>
            <a:lvl1pPr marL="228598" indent="-228598"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8"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9" indent="-228598"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5"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0"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6"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2"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7"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3"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a:p>
        </p:txBody>
      </p:sp>
      <p:sp>
        <p:nvSpPr>
          <p:cNvPr id="36" name="Content Placeholder 2">
            <a:extLst>
              <a:ext uri="{FF2B5EF4-FFF2-40B4-BE49-F238E27FC236}">
                <a16:creationId xmlns:a16="http://schemas.microsoft.com/office/drawing/2014/main" id="{CB2DEDDD-EFBB-7D4A-AE9C-2E65DF12798B}"/>
              </a:ext>
            </a:extLst>
          </p:cNvPr>
          <p:cNvSpPr txBox="1">
            <a:spLocks/>
          </p:cNvSpPr>
          <p:nvPr/>
        </p:nvSpPr>
        <p:spPr>
          <a:xfrm>
            <a:off x="246268" y="5015245"/>
            <a:ext cx="4325732" cy="976349"/>
          </a:xfrm>
          <a:prstGeom prst="rect">
            <a:avLst/>
          </a:prstGeom>
        </p:spPr>
        <p:txBody>
          <a:bodyPr vert="horz" lIns="68580" tIns="34290" rIns="68580" bIns="34290" rtlCol="0">
            <a:normAutofit/>
          </a:bodyPr>
          <a:lstStyle>
            <a:lvl1pPr marL="228598" indent="-228598"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8"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9" indent="-228598"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5"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0"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6"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2"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7"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3"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75"/>
              <a:t> </a:t>
            </a:r>
          </a:p>
          <a:p>
            <a:pPr marL="173831" lvl="1" indent="-173831">
              <a:buSzPct val="120000"/>
              <a:buFont typeface="Wingdings" pitchFamily="2" charset="2"/>
              <a:buChar char="§"/>
            </a:pPr>
            <a:endParaRPr lang="en-US" sz="1800" b="1"/>
          </a:p>
          <a:p>
            <a:endParaRPr lang="en-US" sz="1200"/>
          </a:p>
        </p:txBody>
      </p:sp>
      <p:sp>
        <p:nvSpPr>
          <p:cNvPr id="37" name="Content Placeholder 2">
            <a:extLst>
              <a:ext uri="{FF2B5EF4-FFF2-40B4-BE49-F238E27FC236}">
                <a16:creationId xmlns:a16="http://schemas.microsoft.com/office/drawing/2014/main" id="{4526F3CD-9072-4343-BD48-50F70EADB888}"/>
              </a:ext>
            </a:extLst>
          </p:cNvPr>
          <p:cNvSpPr txBox="1">
            <a:spLocks/>
          </p:cNvSpPr>
          <p:nvPr/>
        </p:nvSpPr>
        <p:spPr>
          <a:xfrm>
            <a:off x="4572000" y="5015245"/>
            <a:ext cx="4325732" cy="1110704"/>
          </a:xfrm>
          <a:prstGeom prst="rect">
            <a:avLst/>
          </a:prstGeom>
        </p:spPr>
        <p:txBody>
          <a:bodyPr vert="horz" lIns="68580" tIns="34290" rIns="68580" bIns="34290" rtlCol="0">
            <a:normAutofit/>
          </a:bodyPr>
          <a:lstStyle>
            <a:lvl1pPr marL="228598" indent="-228598"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8"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9" indent="-228598"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5"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0"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6"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2"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7"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3"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325"/>
          </a:p>
        </p:txBody>
      </p:sp>
      <p:sp>
        <p:nvSpPr>
          <p:cNvPr id="6" name="Oval 5">
            <a:extLst>
              <a:ext uri="{FF2B5EF4-FFF2-40B4-BE49-F238E27FC236}">
                <a16:creationId xmlns:a16="http://schemas.microsoft.com/office/drawing/2014/main" id="{3B516E84-6C4A-4642-AAF0-67904F84F210}"/>
              </a:ext>
            </a:extLst>
          </p:cNvPr>
          <p:cNvSpPr/>
          <p:nvPr/>
        </p:nvSpPr>
        <p:spPr>
          <a:xfrm>
            <a:off x="6670465" y="3134155"/>
            <a:ext cx="390197" cy="566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8356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E09D6-DAAC-4795-ADEF-78483C769EC9}"/>
              </a:ext>
            </a:extLst>
          </p:cNvPr>
          <p:cNvSpPr>
            <a:spLocks noGrp="1"/>
          </p:cNvSpPr>
          <p:nvPr>
            <p:ph type="title"/>
          </p:nvPr>
        </p:nvSpPr>
        <p:spPr/>
        <p:txBody>
          <a:bodyPr>
            <a:normAutofit/>
          </a:bodyPr>
          <a:lstStyle/>
          <a:p>
            <a:r>
              <a:rPr lang="en-US" dirty="0"/>
              <a:t>How do we connect planning and results?</a:t>
            </a:r>
          </a:p>
        </p:txBody>
      </p:sp>
      <p:pic>
        <p:nvPicPr>
          <p:cNvPr id="5" name="Content Placeholder 4">
            <a:extLst>
              <a:ext uri="{FF2B5EF4-FFF2-40B4-BE49-F238E27FC236}">
                <a16:creationId xmlns:a16="http://schemas.microsoft.com/office/drawing/2014/main" id="{CB92F126-242D-495F-B03F-F29A2DF9AA59}"/>
              </a:ext>
            </a:extLst>
          </p:cNvPr>
          <p:cNvPicPr>
            <a:picLocks noGrp="1" noChangeAspect="1"/>
          </p:cNvPicPr>
          <p:nvPr>
            <p:ph idx="1"/>
          </p:nvPr>
        </p:nvPicPr>
        <p:blipFill>
          <a:blip r:embed="rId2"/>
          <a:stretch>
            <a:fillRect/>
          </a:stretch>
        </p:blipFill>
        <p:spPr>
          <a:xfrm>
            <a:off x="1131030" y="1184008"/>
            <a:ext cx="6881939" cy="4489983"/>
          </a:xfrm>
          <a:prstGeom prst="rect">
            <a:avLst/>
          </a:prstGeom>
        </p:spPr>
      </p:pic>
      <p:sp>
        <p:nvSpPr>
          <p:cNvPr id="3" name="Slide Number Placeholder 2">
            <a:extLst>
              <a:ext uri="{FF2B5EF4-FFF2-40B4-BE49-F238E27FC236}">
                <a16:creationId xmlns:a16="http://schemas.microsoft.com/office/drawing/2014/main" id="{19E2FA0B-7B42-43BB-BE74-A5CD6B568A4C}"/>
              </a:ext>
            </a:extLst>
          </p:cNvPr>
          <p:cNvSpPr>
            <a:spLocks noGrp="1"/>
          </p:cNvSpPr>
          <p:nvPr>
            <p:ph type="sldNum" sz="quarter" idx="12"/>
          </p:nvPr>
        </p:nvSpPr>
        <p:spPr/>
        <p:txBody>
          <a:bodyPr/>
          <a:lstStyle/>
          <a:p>
            <a:fld id="{D983F1FA-211D-3044-9E35-958DFBC26156}" type="slidenum">
              <a:rPr lang="en-US" smtClean="0">
                <a:solidFill>
                  <a:prstClr val="white"/>
                </a:solidFill>
              </a:rPr>
              <a:pPr/>
              <a:t>12</a:t>
            </a:fld>
            <a:endParaRPr lang="en-US">
              <a:solidFill>
                <a:prstClr val="white"/>
              </a:solidFill>
            </a:endParaRPr>
          </a:p>
        </p:txBody>
      </p:sp>
    </p:spTree>
    <p:extLst>
      <p:ext uri="{BB962C8B-B14F-4D97-AF65-F5344CB8AC3E}">
        <p14:creationId xmlns:p14="http://schemas.microsoft.com/office/powerpoint/2010/main" val="3997220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1EE7973-5ECB-43EC-836F-88399F6A9A7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9"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B1EE7973-5ECB-43EC-836F-88399F6A9A7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024634-E869-4484-B6DB-3859F320D697}"/>
              </a:ext>
            </a:extLst>
          </p:cNvPr>
          <p:cNvSpPr/>
          <p:nvPr>
            <p:custDataLst>
              <p:tags r:id="rId3"/>
            </p:custDataLst>
          </p:nvPr>
        </p:nvSpPr>
        <p:spPr bwMode="auto">
          <a:xfrm>
            <a:off x="0" y="0"/>
            <a:ext cx="158750" cy="15875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8890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 name="Title 1"/>
          <p:cNvSpPr>
            <a:spLocks noGrp="1"/>
          </p:cNvSpPr>
          <p:nvPr>
            <p:ph type="title"/>
          </p:nvPr>
        </p:nvSpPr>
        <p:spPr/>
        <p:txBody>
          <a:bodyPr>
            <a:noAutofit/>
          </a:bodyPr>
          <a:lstStyle/>
          <a:p>
            <a:r>
              <a:rPr lang="en-US" dirty="0"/>
              <a:t>Field Performance Monitoring Roadmap</a:t>
            </a:r>
          </a:p>
        </p:txBody>
      </p:sp>
      <p:sp>
        <p:nvSpPr>
          <p:cNvPr id="6" name="Content Placeholder 5">
            <a:extLst>
              <a:ext uri="{FF2B5EF4-FFF2-40B4-BE49-F238E27FC236}">
                <a16:creationId xmlns:a16="http://schemas.microsoft.com/office/drawing/2014/main" id="{1079C2D3-6A9F-4274-8E99-B940ECE89A3B}"/>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94E846CC-0389-4CB0-A3AF-304EAB21D143}"/>
              </a:ext>
            </a:extLst>
          </p:cNvPr>
          <p:cNvSpPr>
            <a:spLocks noGrp="1"/>
          </p:cNvSpPr>
          <p:nvPr>
            <p:ph type="sldNum" sz="quarter" idx="12"/>
          </p:nvPr>
        </p:nvSpPr>
        <p:spPr/>
        <p:txBody>
          <a:bodyPr/>
          <a:lstStyle/>
          <a:p>
            <a:fld id="{D983F1FA-211D-3044-9E35-958DFBC26156}" type="slidenum">
              <a:rPr lang="en-US" smtClean="0">
                <a:solidFill>
                  <a:prstClr val="white"/>
                </a:solidFill>
              </a:rPr>
              <a:pPr/>
              <a:t>13</a:t>
            </a:fld>
            <a:endParaRPr lang="en-US">
              <a:solidFill>
                <a:prstClr val="white"/>
              </a:solidFill>
            </a:endParaRPr>
          </a:p>
        </p:txBody>
      </p:sp>
      <p:sp>
        <p:nvSpPr>
          <p:cNvPr id="21" name="Content Placeholder 1">
            <a:extLst>
              <a:ext uri="{FF2B5EF4-FFF2-40B4-BE49-F238E27FC236}">
                <a16:creationId xmlns:a16="http://schemas.microsoft.com/office/drawing/2014/main" id="{14AA72B0-0D02-4C5E-9CD8-1C9895AE549A}"/>
              </a:ext>
            </a:extLst>
          </p:cNvPr>
          <p:cNvSpPr txBox="1">
            <a:spLocks/>
          </p:cNvSpPr>
          <p:nvPr/>
        </p:nvSpPr>
        <p:spPr>
          <a:xfrm>
            <a:off x="76200" y="990193"/>
            <a:ext cx="8940800" cy="9144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buNone/>
              <a:defRPr/>
            </a:pPr>
            <a:endParaRPr lang="en-US" sz="1400">
              <a:latin typeface="Calibri"/>
            </a:endParaRPr>
          </a:p>
        </p:txBody>
      </p:sp>
      <p:sp>
        <p:nvSpPr>
          <p:cNvPr id="20" name="Slide Number Placeholder 2">
            <a:extLst>
              <a:ext uri="{FF2B5EF4-FFF2-40B4-BE49-F238E27FC236}">
                <a16:creationId xmlns:a16="http://schemas.microsoft.com/office/drawing/2014/main" id="{B7D8A977-66E0-4F3F-A17A-D74B3A9FA3A7}"/>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B4B682-9613-4AA8-A18E-04DF49F1F684}" type="slidenum">
              <a:rPr lang="en-US" smtClean="0"/>
              <a:pPr/>
              <a:t>13</a:t>
            </a:fld>
            <a:endParaRPr lang="en-US"/>
          </a:p>
        </p:txBody>
      </p:sp>
      <p:graphicFrame>
        <p:nvGraphicFramePr>
          <p:cNvPr id="12" name="Table 11">
            <a:extLst>
              <a:ext uri="{FF2B5EF4-FFF2-40B4-BE49-F238E27FC236}">
                <a16:creationId xmlns:a16="http://schemas.microsoft.com/office/drawing/2014/main" id="{B9B533D1-5D57-432E-B795-F1F0178B5705}"/>
              </a:ext>
            </a:extLst>
          </p:cNvPr>
          <p:cNvGraphicFramePr>
            <a:graphicFrameLocks noGrp="1"/>
          </p:cNvGraphicFramePr>
          <p:nvPr>
            <p:extLst>
              <p:ext uri="{D42A27DB-BD31-4B8C-83A1-F6EECF244321}">
                <p14:modId xmlns:p14="http://schemas.microsoft.com/office/powerpoint/2010/main" val="1660503804"/>
              </p:ext>
            </p:extLst>
          </p:nvPr>
        </p:nvGraphicFramePr>
        <p:xfrm>
          <a:off x="101600" y="2890643"/>
          <a:ext cx="8890000" cy="2689421"/>
        </p:xfrm>
        <a:graphic>
          <a:graphicData uri="http://schemas.openxmlformats.org/drawingml/2006/table">
            <a:tbl>
              <a:tblPr firstRow="1" bandRow="1">
                <a:tableStyleId>{21E4AEA4-8DFA-4A89-87EB-49C32662AFE0}</a:tableStyleId>
              </a:tblPr>
              <a:tblGrid>
                <a:gridCol w="8890000">
                  <a:extLst>
                    <a:ext uri="{9D8B030D-6E8A-4147-A177-3AD203B41FA5}">
                      <a16:colId xmlns:a16="http://schemas.microsoft.com/office/drawing/2014/main" val="3602471136"/>
                    </a:ext>
                  </a:extLst>
                </a:gridCol>
              </a:tblGrid>
              <a:tr h="403421">
                <a:tc>
                  <a:txBody>
                    <a:bodyPr/>
                    <a:lstStyle/>
                    <a:p>
                      <a:pPr algn="ctr"/>
                      <a:r>
                        <a:rPr lang="en-US" sz="1800">
                          <a:solidFill>
                            <a:schemeClr val="bg1"/>
                          </a:solidFill>
                          <a:latin typeface="Calibri" panose="020F0502020204030204" pitchFamily="34" charset="0"/>
                          <a:cs typeface="Calibri" panose="020F0502020204030204" pitchFamily="34" charset="0"/>
                        </a:rPr>
                        <a:t>Reasons for Establishing the Performance Monitoring Function</a:t>
                      </a:r>
                    </a:p>
                  </a:txBody>
                  <a:tcPr>
                    <a:solidFill>
                      <a:srgbClr val="003F72"/>
                    </a:solidFill>
                  </a:tcPr>
                </a:tc>
                <a:extLst>
                  <a:ext uri="{0D108BD9-81ED-4DB2-BD59-A6C34878D82A}">
                    <a16:rowId xmlns:a16="http://schemas.microsoft.com/office/drawing/2014/main" val="1057622428"/>
                  </a:ext>
                </a:extLst>
              </a:tr>
              <a:tr h="529167">
                <a:tc>
                  <a:txBody>
                    <a:bodyPr/>
                    <a:lstStyle/>
                    <a:p>
                      <a:r>
                        <a:rPr lang="en-US" sz="1800">
                          <a:latin typeface="Calibri"/>
                        </a:rPr>
                        <a:t>The intent of the new performance monitoring function is to enhance the linkage between VR&amp;E Central Office and Field operations to achieve the following:</a:t>
                      </a:r>
                    </a:p>
                    <a:p>
                      <a:pPr marL="285750" indent="-285750">
                        <a:buFont typeface="Arial" panose="020B0604020202020204" pitchFamily="34" charset="0"/>
                        <a:buChar char="•"/>
                      </a:pPr>
                      <a:r>
                        <a:rPr lang="en-US" sz="1800">
                          <a:latin typeface="Calibri"/>
                        </a:rPr>
                        <a:t>Leverage data to build on the strengths of the highest performing stations</a:t>
                      </a:r>
                    </a:p>
                    <a:p>
                      <a:pPr marL="285750" indent="-285750">
                        <a:buFont typeface="Arial" panose="020B0604020202020204" pitchFamily="34" charset="0"/>
                        <a:buChar char="•"/>
                      </a:pPr>
                      <a:r>
                        <a:rPr lang="en-US" sz="1800">
                          <a:latin typeface="Calibri"/>
                        </a:rPr>
                        <a:t>Identify areas of concern at a station level where performance indicators are slipping so that </a:t>
                      </a:r>
                      <a:r>
                        <a:rPr lang="en-US" sz="1800" kern="1200">
                          <a:solidFill>
                            <a:schemeClr val="dk1"/>
                          </a:solidFill>
                          <a:latin typeface="Calibri"/>
                          <a:ea typeface="+mn-ea"/>
                          <a:cs typeface="+mn-cs"/>
                        </a:rPr>
                        <a:t>immediate action can be taken</a:t>
                      </a:r>
                    </a:p>
                    <a:p>
                      <a:pPr marL="285750" indent="-285750">
                        <a:buFont typeface="Arial" panose="020B0604020202020204" pitchFamily="34" charset="0"/>
                        <a:buChar char="•"/>
                      </a:pPr>
                      <a:r>
                        <a:rPr lang="en-US" sz="1800" kern="1200">
                          <a:solidFill>
                            <a:schemeClr val="dk1"/>
                          </a:solidFill>
                          <a:latin typeface="Calibri"/>
                          <a:ea typeface="+mn-ea"/>
                          <a:cs typeface="+mn-cs"/>
                        </a:rPr>
                        <a:t>Have a better sense of who is in trouble and who needs assistance </a:t>
                      </a:r>
                    </a:p>
                    <a:p>
                      <a:pPr marL="285750" indent="-285750">
                        <a:buFont typeface="Arial" panose="020B0604020202020204" pitchFamily="34" charset="0"/>
                        <a:buChar char="•"/>
                      </a:pPr>
                      <a:r>
                        <a:rPr lang="en-US" sz="1800">
                          <a:latin typeface="Calibri"/>
                        </a:rPr>
                        <a:t>Provide additional support to the Field to allow them to better serve Veterans</a:t>
                      </a:r>
                    </a:p>
                    <a:p>
                      <a:pPr marL="285750" indent="-285750">
                        <a:buFont typeface="Arial" panose="020B0604020202020204" pitchFamily="34" charset="0"/>
                        <a:buChar char="•"/>
                      </a:pPr>
                      <a:r>
                        <a:rPr lang="en-US" sz="1800">
                          <a:latin typeface="Calibri"/>
                        </a:rPr>
                        <a:t>Ensure modernization initiatives are being implement and leverage to their full potential</a:t>
                      </a:r>
                    </a:p>
                  </a:txBody>
                  <a:tcPr/>
                </a:tc>
                <a:extLst>
                  <a:ext uri="{0D108BD9-81ED-4DB2-BD59-A6C34878D82A}">
                    <a16:rowId xmlns:a16="http://schemas.microsoft.com/office/drawing/2014/main" val="3071332259"/>
                  </a:ext>
                </a:extLst>
              </a:tr>
            </a:tbl>
          </a:graphicData>
        </a:graphic>
      </p:graphicFrame>
      <p:graphicFrame>
        <p:nvGraphicFramePr>
          <p:cNvPr id="13" name="Table 12">
            <a:extLst>
              <a:ext uri="{FF2B5EF4-FFF2-40B4-BE49-F238E27FC236}">
                <a16:creationId xmlns:a16="http://schemas.microsoft.com/office/drawing/2014/main" id="{841F316E-E0F5-4248-AE54-F5CB943289B1}"/>
              </a:ext>
            </a:extLst>
          </p:cNvPr>
          <p:cNvGraphicFramePr>
            <a:graphicFrameLocks noGrp="1"/>
          </p:cNvGraphicFramePr>
          <p:nvPr>
            <p:extLst>
              <p:ext uri="{D42A27DB-BD31-4B8C-83A1-F6EECF244321}">
                <p14:modId xmlns:p14="http://schemas.microsoft.com/office/powerpoint/2010/main" val="2070161442"/>
              </p:ext>
            </p:extLst>
          </p:nvPr>
        </p:nvGraphicFramePr>
        <p:xfrm>
          <a:off x="101600" y="1288219"/>
          <a:ext cx="8890000" cy="1324187"/>
        </p:xfrm>
        <a:graphic>
          <a:graphicData uri="http://schemas.openxmlformats.org/drawingml/2006/table">
            <a:tbl>
              <a:tblPr firstRow="1" bandRow="1">
                <a:tableStyleId>{21E4AEA4-8DFA-4A89-87EB-49C32662AFE0}</a:tableStyleId>
              </a:tblPr>
              <a:tblGrid>
                <a:gridCol w="8890000">
                  <a:extLst>
                    <a:ext uri="{9D8B030D-6E8A-4147-A177-3AD203B41FA5}">
                      <a16:colId xmlns:a16="http://schemas.microsoft.com/office/drawing/2014/main" val="3602471136"/>
                    </a:ext>
                  </a:extLst>
                </a:gridCol>
              </a:tblGrid>
              <a:tr h="409787">
                <a:tc>
                  <a:txBody>
                    <a:bodyPr/>
                    <a:lstStyle/>
                    <a:p>
                      <a:pPr marL="9144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latin typeface="Calibri" panose="020F0502020204030204" pitchFamily="34" charset="0"/>
                          <a:cs typeface="Calibri" panose="020F0502020204030204" pitchFamily="34" charset="0"/>
                        </a:rPr>
                        <a:t>Performance Monitoring Objective</a:t>
                      </a:r>
                      <a:endParaRPr kumimoji="0" lang="en-US" sz="18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a:txBody>
                  <a:tcPr>
                    <a:solidFill>
                      <a:srgbClr val="003F72"/>
                    </a:solidFill>
                  </a:tcPr>
                </a:tc>
                <a:extLst>
                  <a:ext uri="{0D108BD9-81ED-4DB2-BD59-A6C34878D82A}">
                    <a16:rowId xmlns:a16="http://schemas.microsoft.com/office/drawing/2014/main" val="1057622428"/>
                  </a:ext>
                </a:extLst>
              </a:tr>
              <a:tr h="529167">
                <a:tc>
                  <a:txBody>
                    <a:bodyPr/>
                    <a:lstStyle/>
                    <a:p>
                      <a:pPr marL="285750" indent="-285750">
                        <a:buFont typeface="Arial" panose="020B0604020202020204" pitchFamily="34" charset="0"/>
                        <a:buChar char="•"/>
                      </a:pPr>
                      <a:r>
                        <a:rPr lang="en-US" sz="1800">
                          <a:latin typeface="Calibri" panose="020F0502020204030204" pitchFamily="34" charset="0"/>
                          <a:cs typeface="Calibri" panose="020F0502020204030204" pitchFamily="34" charset="0"/>
                        </a:rPr>
                        <a:t>The intent of this new performance monitoring function is to provide the field with additional support and resources to maximize the number of Veteran positive outcomes and program participation growth.</a:t>
                      </a:r>
                    </a:p>
                  </a:txBody>
                  <a:tcPr/>
                </a:tc>
                <a:extLst>
                  <a:ext uri="{0D108BD9-81ED-4DB2-BD59-A6C34878D82A}">
                    <a16:rowId xmlns:a16="http://schemas.microsoft.com/office/drawing/2014/main" val="3071332259"/>
                  </a:ext>
                </a:extLst>
              </a:tr>
            </a:tbl>
          </a:graphicData>
        </a:graphic>
      </p:graphicFrame>
    </p:spTree>
    <p:extLst>
      <p:ext uri="{BB962C8B-B14F-4D97-AF65-F5344CB8AC3E}">
        <p14:creationId xmlns:p14="http://schemas.microsoft.com/office/powerpoint/2010/main" val="1397466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EF5496-CC07-4E0F-A712-9A2640C87EE9}"/>
              </a:ext>
            </a:extLst>
          </p:cNvPr>
          <p:cNvSpPr>
            <a:spLocks noGrp="1"/>
          </p:cNvSpPr>
          <p:nvPr>
            <p:ph type="title"/>
          </p:nvPr>
        </p:nvSpPr>
        <p:spPr>
          <a:xfrm>
            <a:off x="318687" y="95014"/>
            <a:ext cx="7290323" cy="779463"/>
          </a:xfrm>
        </p:spPr>
        <p:txBody>
          <a:bodyPr>
            <a:normAutofit/>
          </a:bodyPr>
          <a:lstStyle/>
          <a:p>
            <a:r>
              <a:rPr lang="en-US" dirty="0"/>
              <a:t>Goals and Objectives </a:t>
            </a:r>
          </a:p>
        </p:txBody>
      </p:sp>
      <p:sp>
        <p:nvSpPr>
          <p:cNvPr id="3" name="Slide Number Placeholder 2">
            <a:extLst>
              <a:ext uri="{FF2B5EF4-FFF2-40B4-BE49-F238E27FC236}">
                <a16:creationId xmlns:a16="http://schemas.microsoft.com/office/drawing/2014/main" id="{DA54F38D-B8EA-40AD-AF14-941C153E1BAA}"/>
              </a:ext>
            </a:extLst>
          </p:cNvPr>
          <p:cNvSpPr>
            <a:spLocks noGrp="1"/>
          </p:cNvSpPr>
          <p:nvPr>
            <p:ph type="sldNum" sz="quarter" idx="12"/>
          </p:nvPr>
        </p:nvSpPr>
        <p:spPr/>
        <p:txBody>
          <a:bodyPr/>
          <a:lstStyle/>
          <a:p>
            <a:fld id="{D983F1FA-211D-3044-9E35-958DFBC26156}" type="slidenum">
              <a:rPr lang="en-US" smtClean="0">
                <a:solidFill>
                  <a:prstClr val="white"/>
                </a:solidFill>
              </a:rPr>
              <a:pPr/>
              <a:t>14</a:t>
            </a:fld>
            <a:endParaRPr lang="en-US">
              <a:solidFill>
                <a:prstClr val="white"/>
              </a:solidFill>
            </a:endParaRPr>
          </a:p>
        </p:txBody>
      </p:sp>
      <p:grpSp>
        <p:nvGrpSpPr>
          <p:cNvPr id="26" name="Group 25">
            <a:extLst>
              <a:ext uri="{FF2B5EF4-FFF2-40B4-BE49-F238E27FC236}">
                <a16:creationId xmlns:a16="http://schemas.microsoft.com/office/drawing/2014/main" id="{B2CE91C6-0460-40B9-9AC9-C1055215A90A}"/>
              </a:ext>
            </a:extLst>
          </p:cNvPr>
          <p:cNvGrpSpPr/>
          <p:nvPr/>
        </p:nvGrpSpPr>
        <p:grpSpPr>
          <a:xfrm>
            <a:off x="138152" y="730480"/>
            <a:ext cx="1392284" cy="1334595"/>
            <a:chOff x="3215091" y="2405305"/>
            <a:chExt cx="2047391" cy="2047391"/>
          </a:xfrm>
        </p:grpSpPr>
        <p:sp>
          <p:nvSpPr>
            <p:cNvPr id="27" name="Oval 26">
              <a:extLst>
                <a:ext uri="{FF2B5EF4-FFF2-40B4-BE49-F238E27FC236}">
                  <a16:creationId xmlns:a16="http://schemas.microsoft.com/office/drawing/2014/main" id="{5FD8E1CF-2A9F-42F5-BF1F-4A5F79830D23}"/>
                </a:ext>
              </a:extLst>
            </p:cNvPr>
            <p:cNvSpPr/>
            <p:nvPr/>
          </p:nvSpPr>
          <p:spPr>
            <a:xfrm>
              <a:off x="3720302" y="2903294"/>
              <a:ext cx="1111572" cy="1025811"/>
            </a:xfrm>
            <a:prstGeom prst="ellipse">
              <a:avLst/>
            </a:prstGeom>
            <a:solidFill>
              <a:srgbClr val="005F9E"/>
            </a:solidFill>
            <a:ln w="12700" cap="flat" cmpd="sng" algn="ctr">
              <a:solidFill>
                <a:srgbClr val="005F9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6" descr="Single gear">
              <a:extLst>
                <a:ext uri="{FF2B5EF4-FFF2-40B4-BE49-F238E27FC236}">
                  <a16:creationId xmlns:a16="http://schemas.microsoft.com/office/drawing/2014/main" id="{EC452DF3-CC0B-4419-8B4A-DC17BD6E510E}"/>
                </a:ext>
              </a:extLst>
            </p:cNvPr>
            <p:cNvSpPr/>
            <p:nvPr/>
          </p:nvSpPr>
          <p:spPr>
            <a:xfrm>
              <a:off x="3215091" y="2405305"/>
              <a:ext cx="2047391" cy="2047391"/>
            </a:xfrm>
            <a:custGeom>
              <a:avLst/>
              <a:gdLst>
                <a:gd name="connsiteX0" fmla="*/ 1023695 w 2047390"/>
                <a:gd name="connsiteY0" fmla="*/ 1385000 h 2047390"/>
                <a:gd name="connsiteX1" fmla="*/ 662391 w 2047390"/>
                <a:gd name="connsiteY1" fmla="*/ 1023695 h 2047390"/>
                <a:gd name="connsiteX2" fmla="*/ 1023695 w 2047390"/>
                <a:gd name="connsiteY2" fmla="*/ 662391 h 2047390"/>
                <a:gd name="connsiteX3" fmla="*/ 1385000 w 2047390"/>
                <a:gd name="connsiteY3" fmla="*/ 1023695 h 2047390"/>
                <a:gd name="connsiteX4" fmla="*/ 1023695 w 2047390"/>
                <a:gd name="connsiteY4" fmla="*/ 1385000 h 2047390"/>
                <a:gd name="connsiteX5" fmla="*/ 1836630 w 2047390"/>
                <a:gd name="connsiteY5" fmla="*/ 797880 h 2047390"/>
                <a:gd name="connsiteX6" fmla="*/ 1758347 w 2047390"/>
                <a:gd name="connsiteY6" fmla="*/ 611206 h 2047390"/>
                <a:gd name="connsiteX7" fmla="*/ 1833619 w 2047390"/>
                <a:gd name="connsiteY7" fmla="*/ 385391 h 2047390"/>
                <a:gd name="connsiteX8" fmla="*/ 1662000 w 2047390"/>
                <a:gd name="connsiteY8" fmla="*/ 213772 h 2047390"/>
                <a:gd name="connsiteX9" fmla="*/ 1436184 w 2047390"/>
                <a:gd name="connsiteY9" fmla="*/ 289043 h 2047390"/>
                <a:gd name="connsiteX10" fmla="*/ 1246500 w 2047390"/>
                <a:gd name="connsiteY10" fmla="*/ 210761 h 2047390"/>
                <a:gd name="connsiteX11" fmla="*/ 1144130 w 2047390"/>
                <a:gd name="connsiteY11" fmla="*/ 0 h 2047390"/>
                <a:gd name="connsiteX12" fmla="*/ 903261 w 2047390"/>
                <a:gd name="connsiteY12" fmla="*/ 0 h 2047390"/>
                <a:gd name="connsiteX13" fmla="*/ 797880 w 2047390"/>
                <a:gd name="connsiteY13" fmla="*/ 210761 h 2047390"/>
                <a:gd name="connsiteX14" fmla="*/ 611206 w 2047390"/>
                <a:gd name="connsiteY14" fmla="*/ 289043 h 2047390"/>
                <a:gd name="connsiteX15" fmla="*/ 385391 w 2047390"/>
                <a:gd name="connsiteY15" fmla="*/ 213772 h 2047390"/>
                <a:gd name="connsiteX16" fmla="*/ 213772 w 2047390"/>
                <a:gd name="connsiteY16" fmla="*/ 385391 h 2047390"/>
                <a:gd name="connsiteX17" fmla="*/ 289043 w 2047390"/>
                <a:gd name="connsiteY17" fmla="*/ 611206 h 2047390"/>
                <a:gd name="connsiteX18" fmla="*/ 210761 w 2047390"/>
                <a:gd name="connsiteY18" fmla="*/ 800891 h 2047390"/>
                <a:gd name="connsiteX19" fmla="*/ 0 w 2047390"/>
                <a:gd name="connsiteY19" fmla="*/ 903261 h 2047390"/>
                <a:gd name="connsiteX20" fmla="*/ 0 w 2047390"/>
                <a:gd name="connsiteY20" fmla="*/ 1144130 h 2047390"/>
                <a:gd name="connsiteX21" fmla="*/ 210761 w 2047390"/>
                <a:gd name="connsiteY21" fmla="*/ 1249511 h 2047390"/>
                <a:gd name="connsiteX22" fmla="*/ 289043 w 2047390"/>
                <a:gd name="connsiteY22" fmla="*/ 1436184 h 2047390"/>
                <a:gd name="connsiteX23" fmla="*/ 213772 w 2047390"/>
                <a:gd name="connsiteY23" fmla="*/ 1662000 h 2047390"/>
                <a:gd name="connsiteX24" fmla="*/ 385391 w 2047390"/>
                <a:gd name="connsiteY24" fmla="*/ 1833619 h 2047390"/>
                <a:gd name="connsiteX25" fmla="*/ 611206 w 2047390"/>
                <a:gd name="connsiteY25" fmla="*/ 1758347 h 2047390"/>
                <a:gd name="connsiteX26" fmla="*/ 800891 w 2047390"/>
                <a:gd name="connsiteY26" fmla="*/ 1836630 h 2047390"/>
                <a:gd name="connsiteX27" fmla="*/ 906271 w 2047390"/>
                <a:gd name="connsiteY27" fmla="*/ 2047391 h 2047390"/>
                <a:gd name="connsiteX28" fmla="*/ 1147141 w 2047390"/>
                <a:gd name="connsiteY28" fmla="*/ 2047391 h 2047390"/>
                <a:gd name="connsiteX29" fmla="*/ 1252521 w 2047390"/>
                <a:gd name="connsiteY29" fmla="*/ 1836630 h 2047390"/>
                <a:gd name="connsiteX30" fmla="*/ 1439195 w 2047390"/>
                <a:gd name="connsiteY30" fmla="*/ 1758347 h 2047390"/>
                <a:gd name="connsiteX31" fmla="*/ 1665011 w 2047390"/>
                <a:gd name="connsiteY31" fmla="*/ 1833619 h 2047390"/>
                <a:gd name="connsiteX32" fmla="*/ 1836630 w 2047390"/>
                <a:gd name="connsiteY32" fmla="*/ 1662000 h 2047390"/>
                <a:gd name="connsiteX33" fmla="*/ 1761358 w 2047390"/>
                <a:gd name="connsiteY33" fmla="*/ 1436184 h 2047390"/>
                <a:gd name="connsiteX34" fmla="*/ 1839641 w 2047390"/>
                <a:gd name="connsiteY34" fmla="*/ 1246500 h 2047390"/>
                <a:gd name="connsiteX35" fmla="*/ 2050402 w 2047390"/>
                <a:gd name="connsiteY35" fmla="*/ 1141119 h 2047390"/>
                <a:gd name="connsiteX36" fmla="*/ 2050402 w 2047390"/>
                <a:gd name="connsiteY36" fmla="*/ 900250 h 2047390"/>
                <a:gd name="connsiteX37" fmla="*/ 1836630 w 2047390"/>
                <a:gd name="connsiteY37" fmla="*/ 797880 h 204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47390" h="2047390">
                  <a:moveTo>
                    <a:pt x="1023695" y="1385000"/>
                  </a:moveTo>
                  <a:cubicBezTo>
                    <a:pt x="824978" y="1385000"/>
                    <a:pt x="662391" y="1222413"/>
                    <a:pt x="662391" y="1023695"/>
                  </a:cubicBezTo>
                  <a:cubicBezTo>
                    <a:pt x="662391" y="824978"/>
                    <a:pt x="824978" y="662391"/>
                    <a:pt x="1023695" y="662391"/>
                  </a:cubicBezTo>
                  <a:cubicBezTo>
                    <a:pt x="1222413" y="662391"/>
                    <a:pt x="1385000" y="824978"/>
                    <a:pt x="1385000" y="1023695"/>
                  </a:cubicBezTo>
                  <a:cubicBezTo>
                    <a:pt x="1385000" y="1222413"/>
                    <a:pt x="1222413" y="1385000"/>
                    <a:pt x="1023695" y="1385000"/>
                  </a:cubicBezTo>
                  <a:close/>
                  <a:moveTo>
                    <a:pt x="1836630" y="797880"/>
                  </a:moveTo>
                  <a:cubicBezTo>
                    <a:pt x="1818565" y="731641"/>
                    <a:pt x="1791467" y="668413"/>
                    <a:pt x="1758347" y="611206"/>
                  </a:cubicBezTo>
                  <a:lnTo>
                    <a:pt x="1833619" y="385391"/>
                  </a:lnTo>
                  <a:lnTo>
                    <a:pt x="1662000" y="213772"/>
                  </a:lnTo>
                  <a:lnTo>
                    <a:pt x="1436184" y="289043"/>
                  </a:lnTo>
                  <a:cubicBezTo>
                    <a:pt x="1375967" y="255924"/>
                    <a:pt x="1312739" y="228826"/>
                    <a:pt x="1246500" y="210761"/>
                  </a:cubicBezTo>
                  <a:lnTo>
                    <a:pt x="1144130" y="0"/>
                  </a:lnTo>
                  <a:lnTo>
                    <a:pt x="903261" y="0"/>
                  </a:lnTo>
                  <a:lnTo>
                    <a:pt x="797880" y="210761"/>
                  </a:lnTo>
                  <a:cubicBezTo>
                    <a:pt x="731641" y="228826"/>
                    <a:pt x="668413" y="255924"/>
                    <a:pt x="611206" y="289043"/>
                  </a:cubicBezTo>
                  <a:lnTo>
                    <a:pt x="385391" y="213772"/>
                  </a:lnTo>
                  <a:lnTo>
                    <a:pt x="213772" y="385391"/>
                  </a:lnTo>
                  <a:lnTo>
                    <a:pt x="289043" y="611206"/>
                  </a:lnTo>
                  <a:cubicBezTo>
                    <a:pt x="255924" y="671424"/>
                    <a:pt x="228826" y="734652"/>
                    <a:pt x="210761" y="800891"/>
                  </a:cubicBezTo>
                  <a:lnTo>
                    <a:pt x="0" y="903261"/>
                  </a:lnTo>
                  <a:lnTo>
                    <a:pt x="0" y="1144130"/>
                  </a:lnTo>
                  <a:lnTo>
                    <a:pt x="210761" y="1249511"/>
                  </a:lnTo>
                  <a:cubicBezTo>
                    <a:pt x="228826" y="1315750"/>
                    <a:pt x="255924" y="1378978"/>
                    <a:pt x="289043" y="1436184"/>
                  </a:cubicBezTo>
                  <a:lnTo>
                    <a:pt x="213772" y="1662000"/>
                  </a:lnTo>
                  <a:lnTo>
                    <a:pt x="385391" y="1833619"/>
                  </a:lnTo>
                  <a:lnTo>
                    <a:pt x="611206" y="1758347"/>
                  </a:lnTo>
                  <a:cubicBezTo>
                    <a:pt x="671424" y="1791467"/>
                    <a:pt x="734652" y="1818565"/>
                    <a:pt x="800891" y="1836630"/>
                  </a:cubicBezTo>
                  <a:lnTo>
                    <a:pt x="906271" y="2047391"/>
                  </a:lnTo>
                  <a:lnTo>
                    <a:pt x="1147141" y="2047391"/>
                  </a:lnTo>
                  <a:lnTo>
                    <a:pt x="1252521" y="1836630"/>
                  </a:lnTo>
                  <a:cubicBezTo>
                    <a:pt x="1318761" y="1818565"/>
                    <a:pt x="1381989" y="1791467"/>
                    <a:pt x="1439195" y="1758347"/>
                  </a:cubicBezTo>
                  <a:lnTo>
                    <a:pt x="1665011" y="1833619"/>
                  </a:lnTo>
                  <a:lnTo>
                    <a:pt x="1836630" y="1662000"/>
                  </a:lnTo>
                  <a:lnTo>
                    <a:pt x="1761358" y="1436184"/>
                  </a:lnTo>
                  <a:cubicBezTo>
                    <a:pt x="1794478" y="1375967"/>
                    <a:pt x="1821576" y="1312739"/>
                    <a:pt x="1839641" y="1246500"/>
                  </a:cubicBezTo>
                  <a:lnTo>
                    <a:pt x="2050402" y="1141119"/>
                  </a:lnTo>
                  <a:lnTo>
                    <a:pt x="2050402" y="900250"/>
                  </a:lnTo>
                  <a:lnTo>
                    <a:pt x="1836630" y="797880"/>
                  </a:lnTo>
                  <a:close/>
                </a:path>
              </a:pathLst>
            </a:custGeom>
            <a:solidFill>
              <a:srgbClr val="005F9E"/>
            </a:solidFill>
            <a:ln w="3006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29" name="Group 28">
            <a:extLst>
              <a:ext uri="{FF2B5EF4-FFF2-40B4-BE49-F238E27FC236}">
                <a16:creationId xmlns:a16="http://schemas.microsoft.com/office/drawing/2014/main" id="{92A7D438-3F21-4B90-AEAF-67F3FDED205E}"/>
              </a:ext>
            </a:extLst>
          </p:cNvPr>
          <p:cNvGrpSpPr/>
          <p:nvPr/>
        </p:nvGrpSpPr>
        <p:grpSpPr>
          <a:xfrm>
            <a:off x="179811" y="2196568"/>
            <a:ext cx="1308965" cy="1334594"/>
            <a:chOff x="3215091" y="2405305"/>
            <a:chExt cx="2047391" cy="2047391"/>
          </a:xfrm>
          <a:solidFill>
            <a:srgbClr val="00B3DC"/>
          </a:solidFill>
        </p:grpSpPr>
        <p:sp>
          <p:nvSpPr>
            <p:cNvPr id="30" name="Oval 29">
              <a:extLst>
                <a:ext uri="{FF2B5EF4-FFF2-40B4-BE49-F238E27FC236}">
                  <a16:creationId xmlns:a16="http://schemas.microsoft.com/office/drawing/2014/main" id="{8B72744A-83F0-4A51-A856-333CAC6C1EBE}"/>
                </a:ext>
              </a:extLst>
            </p:cNvPr>
            <p:cNvSpPr/>
            <p:nvPr/>
          </p:nvSpPr>
          <p:spPr>
            <a:xfrm>
              <a:off x="3720303" y="2894721"/>
              <a:ext cx="1111572" cy="1066233"/>
            </a:xfrm>
            <a:prstGeom prst="ellipse">
              <a:avLst/>
            </a:prstGeom>
            <a:grpFill/>
            <a:ln w="12700" cap="flat" cmpd="sng" algn="ctr">
              <a:solidFill>
                <a:srgbClr val="005F9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ontent Placeholder 6" descr="Single gear">
              <a:extLst>
                <a:ext uri="{FF2B5EF4-FFF2-40B4-BE49-F238E27FC236}">
                  <a16:creationId xmlns:a16="http://schemas.microsoft.com/office/drawing/2014/main" id="{A51BF5D8-F940-4424-BE32-613ED3374663}"/>
                </a:ext>
              </a:extLst>
            </p:cNvPr>
            <p:cNvSpPr/>
            <p:nvPr/>
          </p:nvSpPr>
          <p:spPr>
            <a:xfrm>
              <a:off x="3215091" y="2405305"/>
              <a:ext cx="2047391" cy="2047391"/>
            </a:xfrm>
            <a:custGeom>
              <a:avLst/>
              <a:gdLst>
                <a:gd name="connsiteX0" fmla="*/ 1023695 w 2047390"/>
                <a:gd name="connsiteY0" fmla="*/ 1385000 h 2047390"/>
                <a:gd name="connsiteX1" fmla="*/ 662391 w 2047390"/>
                <a:gd name="connsiteY1" fmla="*/ 1023695 h 2047390"/>
                <a:gd name="connsiteX2" fmla="*/ 1023695 w 2047390"/>
                <a:gd name="connsiteY2" fmla="*/ 662391 h 2047390"/>
                <a:gd name="connsiteX3" fmla="*/ 1385000 w 2047390"/>
                <a:gd name="connsiteY3" fmla="*/ 1023695 h 2047390"/>
                <a:gd name="connsiteX4" fmla="*/ 1023695 w 2047390"/>
                <a:gd name="connsiteY4" fmla="*/ 1385000 h 2047390"/>
                <a:gd name="connsiteX5" fmla="*/ 1836630 w 2047390"/>
                <a:gd name="connsiteY5" fmla="*/ 797880 h 2047390"/>
                <a:gd name="connsiteX6" fmla="*/ 1758347 w 2047390"/>
                <a:gd name="connsiteY6" fmla="*/ 611206 h 2047390"/>
                <a:gd name="connsiteX7" fmla="*/ 1833619 w 2047390"/>
                <a:gd name="connsiteY7" fmla="*/ 385391 h 2047390"/>
                <a:gd name="connsiteX8" fmla="*/ 1662000 w 2047390"/>
                <a:gd name="connsiteY8" fmla="*/ 213772 h 2047390"/>
                <a:gd name="connsiteX9" fmla="*/ 1436184 w 2047390"/>
                <a:gd name="connsiteY9" fmla="*/ 289043 h 2047390"/>
                <a:gd name="connsiteX10" fmla="*/ 1246500 w 2047390"/>
                <a:gd name="connsiteY10" fmla="*/ 210761 h 2047390"/>
                <a:gd name="connsiteX11" fmla="*/ 1144130 w 2047390"/>
                <a:gd name="connsiteY11" fmla="*/ 0 h 2047390"/>
                <a:gd name="connsiteX12" fmla="*/ 903261 w 2047390"/>
                <a:gd name="connsiteY12" fmla="*/ 0 h 2047390"/>
                <a:gd name="connsiteX13" fmla="*/ 797880 w 2047390"/>
                <a:gd name="connsiteY13" fmla="*/ 210761 h 2047390"/>
                <a:gd name="connsiteX14" fmla="*/ 611206 w 2047390"/>
                <a:gd name="connsiteY14" fmla="*/ 289043 h 2047390"/>
                <a:gd name="connsiteX15" fmla="*/ 385391 w 2047390"/>
                <a:gd name="connsiteY15" fmla="*/ 213772 h 2047390"/>
                <a:gd name="connsiteX16" fmla="*/ 213772 w 2047390"/>
                <a:gd name="connsiteY16" fmla="*/ 385391 h 2047390"/>
                <a:gd name="connsiteX17" fmla="*/ 289043 w 2047390"/>
                <a:gd name="connsiteY17" fmla="*/ 611206 h 2047390"/>
                <a:gd name="connsiteX18" fmla="*/ 210761 w 2047390"/>
                <a:gd name="connsiteY18" fmla="*/ 800891 h 2047390"/>
                <a:gd name="connsiteX19" fmla="*/ 0 w 2047390"/>
                <a:gd name="connsiteY19" fmla="*/ 903261 h 2047390"/>
                <a:gd name="connsiteX20" fmla="*/ 0 w 2047390"/>
                <a:gd name="connsiteY20" fmla="*/ 1144130 h 2047390"/>
                <a:gd name="connsiteX21" fmla="*/ 210761 w 2047390"/>
                <a:gd name="connsiteY21" fmla="*/ 1249511 h 2047390"/>
                <a:gd name="connsiteX22" fmla="*/ 289043 w 2047390"/>
                <a:gd name="connsiteY22" fmla="*/ 1436184 h 2047390"/>
                <a:gd name="connsiteX23" fmla="*/ 213772 w 2047390"/>
                <a:gd name="connsiteY23" fmla="*/ 1662000 h 2047390"/>
                <a:gd name="connsiteX24" fmla="*/ 385391 w 2047390"/>
                <a:gd name="connsiteY24" fmla="*/ 1833619 h 2047390"/>
                <a:gd name="connsiteX25" fmla="*/ 611206 w 2047390"/>
                <a:gd name="connsiteY25" fmla="*/ 1758347 h 2047390"/>
                <a:gd name="connsiteX26" fmla="*/ 800891 w 2047390"/>
                <a:gd name="connsiteY26" fmla="*/ 1836630 h 2047390"/>
                <a:gd name="connsiteX27" fmla="*/ 906271 w 2047390"/>
                <a:gd name="connsiteY27" fmla="*/ 2047391 h 2047390"/>
                <a:gd name="connsiteX28" fmla="*/ 1147141 w 2047390"/>
                <a:gd name="connsiteY28" fmla="*/ 2047391 h 2047390"/>
                <a:gd name="connsiteX29" fmla="*/ 1252521 w 2047390"/>
                <a:gd name="connsiteY29" fmla="*/ 1836630 h 2047390"/>
                <a:gd name="connsiteX30" fmla="*/ 1439195 w 2047390"/>
                <a:gd name="connsiteY30" fmla="*/ 1758347 h 2047390"/>
                <a:gd name="connsiteX31" fmla="*/ 1665011 w 2047390"/>
                <a:gd name="connsiteY31" fmla="*/ 1833619 h 2047390"/>
                <a:gd name="connsiteX32" fmla="*/ 1836630 w 2047390"/>
                <a:gd name="connsiteY32" fmla="*/ 1662000 h 2047390"/>
                <a:gd name="connsiteX33" fmla="*/ 1761358 w 2047390"/>
                <a:gd name="connsiteY33" fmla="*/ 1436184 h 2047390"/>
                <a:gd name="connsiteX34" fmla="*/ 1839641 w 2047390"/>
                <a:gd name="connsiteY34" fmla="*/ 1246500 h 2047390"/>
                <a:gd name="connsiteX35" fmla="*/ 2050402 w 2047390"/>
                <a:gd name="connsiteY35" fmla="*/ 1141119 h 2047390"/>
                <a:gd name="connsiteX36" fmla="*/ 2050402 w 2047390"/>
                <a:gd name="connsiteY36" fmla="*/ 900250 h 2047390"/>
                <a:gd name="connsiteX37" fmla="*/ 1836630 w 2047390"/>
                <a:gd name="connsiteY37" fmla="*/ 797880 h 204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47390" h="2047390">
                  <a:moveTo>
                    <a:pt x="1023695" y="1385000"/>
                  </a:moveTo>
                  <a:cubicBezTo>
                    <a:pt x="824978" y="1385000"/>
                    <a:pt x="662391" y="1222413"/>
                    <a:pt x="662391" y="1023695"/>
                  </a:cubicBezTo>
                  <a:cubicBezTo>
                    <a:pt x="662391" y="824978"/>
                    <a:pt x="824978" y="662391"/>
                    <a:pt x="1023695" y="662391"/>
                  </a:cubicBezTo>
                  <a:cubicBezTo>
                    <a:pt x="1222413" y="662391"/>
                    <a:pt x="1385000" y="824978"/>
                    <a:pt x="1385000" y="1023695"/>
                  </a:cubicBezTo>
                  <a:cubicBezTo>
                    <a:pt x="1385000" y="1222413"/>
                    <a:pt x="1222413" y="1385000"/>
                    <a:pt x="1023695" y="1385000"/>
                  </a:cubicBezTo>
                  <a:close/>
                  <a:moveTo>
                    <a:pt x="1836630" y="797880"/>
                  </a:moveTo>
                  <a:cubicBezTo>
                    <a:pt x="1818565" y="731641"/>
                    <a:pt x="1791467" y="668413"/>
                    <a:pt x="1758347" y="611206"/>
                  </a:cubicBezTo>
                  <a:lnTo>
                    <a:pt x="1833619" y="385391"/>
                  </a:lnTo>
                  <a:lnTo>
                    <a:pt x="1662000" y="213772"/>
                  </a:lnTo>
                  <a:lnTo>
                    <a:pt x="1436184" y="289043"/>
                  </a:lnTo>
                  <a:cubicBezTo>
                    <a:pt x="1375967" y="255924"/>
                    <a:pt x="1312739" y="228826"/>
                    <a:pt x="1246500" y="210761"/>
                  </a:cubicBezTo>
                  <a:lnTo>
                    <a:pt x="1144130" y="0"/>
                  </a:lnTo>
                  <a:lnTo>
                    <a:pt x="903261" y="0"/>
                  </a:lnTo>
                  <a:lnTo>
                    <a:pt x="797880" y="210761"/>
                  </a:lnTo>
                  <a:cubicBezTo>
                    <a:pt x="731641" y="228826"/>
                    <a:pt x="668413" y="255924"/>
                    <a:pt x="611206" y="289043"/>
                  </a:cubicBezTo>
                  <a:lnTo>
                    <a:pt x="385391" y="213772"/>
                  </a:lnTo>
                  <a:lnTo>
                    <a:pt x="213772" y="385391"/>
                  </a:lnTo>
                  <a:lnTo>
                    <a:pt x="289043" y="611206"/>
                  </a:lnTo>
                  <a:cubicBezTo>
                    <a:pt x="255924" y="671424"/>
                    <a:pt x="228826" y="734652"/>
                    <a:pt x="210761" y="800891"/>
                  </a:cubicBezTo>
                  <a:lnTo>
                    <a:pt x="0" y="903261"/>
                  </a:lnTo>
                  <a:lnTo>
                    <a:pt x="0" y="1144130"/>
                  </a:lnTo>
                  <a:lnTo>
                    <a:pt x="210761" y="1249511"/>
                  </a:lnTo>
                  <a:cubicBezTo>
                    <a:pt x="228826" y="1315750"/>
                    <a:pt x="255924" y="1378978"/>
                    <a:pt x="289043" y="1436184"/>
                  </a:cubicBezTo>
                  <a:lnTo>
                    <a:pt x="213772" y="1662000"/>
                  </a:lnTo>
                  <a:lnTo>
                    <a:pt x="385391" y="1833619"/>
                  </a:lnTo>
                  <a:lnTo>
                    <a:pt x="611206" y="1758347"/>
                  </a:lnTo>
                  <a:cubicBezTo>
                    <a:pt x="671424" y="1791467"/>
                    <a:pt x="734652" y="1818565"/>
                    <a:pt x="800891" y="1836630"/>
                  </a:cubicBezTo>
                  <a:lnTo>
                    <a:pt x="906271" y="2047391"/>
                  </a:lnTo>
                  <a:lnTo>
                    <a:pt x="1147141" y="2047391"/>
                  </a:lnTo>
                  <a:lnTo>
                    <a:pt x="1252521" y="1836630"/>
                  </a:lnTo>
                  <a:cubicBezTo>
                    <a:pt x="1318761" y="1818565"/>
                    <a:pt x="1381989" y="1791467"/>
                    <a:pt x="1439195" y="1758347"/>
                  </a:cubicBezTo>
                  <a:lnTo>
                    <a:pt x="1665011" y="1833619"/>
                  </a:lnTo>
                  <a:lnTo>
                    <a:pt x="1836630" y="1662000"/>
                  </a:lnTo>
                  <a:lnTo>
                    <a:pt x="1761358" y="1436184"/>
                  </a:lnTo>
                  <a:cubicBezTo>
                    <a:pt x="1794478" y="1375967"/>
                    <a:pt x="1821576" y="1312739"/>
                    <a:pt x="1839641" y="1246500"/>
                  </a:cubicBezTo>
                  <a:lnTo>
                    <a:pt x="2050402" y="1141119"/>
                  </a:lnTo>
                  <a:lnTo>
                    <a:pt x="2050402" y="900250"/>
                  </a:lnTo>
                  <a:lnTo>
                    <a:pt x="1836630" y="797880"/>
                  </a:lnTo>
                  <a:close/>
                </a:path>
              </a:pathLst>
            </a:custGeom>
            <a:grpFill/>
            <a:ln w="3006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32" name="Group 31">
            <a:extLst>
              <a:ext uri="{FF2B5EF4-FFF2-40B4-BE49-F238E27FC236}">
                <a16:creationId xmlns:a16="http://schemas.microsoft.com/office/drawing/2014/main" id="{BC0A98A1-A0DC-4977-97A7-3CB5CFAD2CD4}"/>
              </a:ext>
            </a:extLst>
          </p:cNvPr>
          <p:cNvGrpSpPr/>
          <p:nvPr/>
        </p:nvGrpSpPr>
        <p:grpSpPr>
          <a:xfrm>
            <a:off x="179811" y="3634761"/>
            <a:ext cx="1308965" cy="1180191"/>
            <a:chOff x="3215091" y="2405305"/>
            <a:chExt cx="2047391" cy="2047391"/>
          </a:xfrm>
          <a:solidFill>
            <a:srgbClr val="C1CD23"/>
          </a:solidFill>
        </p:grpSpPr>
        <p:sp>
          <p:nvSpPr>
            <p:cNvPr id="33" name="Oval 32">
              <a:extLst>
                <a:ext uri="{FF2B5EF4-FFF2-40B4-BE49-F238E27FC236}">
                  <a16:creationId xmlns:a16="http://schemas.microsoft.com/office/drawing/2014/main" id="{012B568F-45FE-43B8-88B8-0CC8941589E1}"/>
                </a:ext>
              </a:extLst>
            </p:cNvPr>
            <p:cNvSpPr/>
            <p:nvPr/>
          </p:nvSpPr>
          <p:spPr>
            <a:xfrm>
              <a:off x="3720304" y="2875466"/>
              <a:ext cx="1111572" cy="1164723"/>
            </a:xfrm>
            <a:prstGeom prst="ellipse">
              <a:avLst/>
            </a:prstGeom>
            <a:solidFill>
              <a:srgbClr val="C1CD23">
                <a:lumMod val="75000"/>
              </a:srgbClr>
            </a:solidFill>
            <a:ln w="12700" cap="flat" cmpd="sng" algn="ctr">
              <a:solidFill>
                <a:srgbClr val="005F9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ontent Placeholder 6" descr="Single gear">
              <a:extLst>
                <a:ext uri="{FF2B5EF4-FFF2-40B4-BE49-F238E27FC236}">
                  <a16:creationId xmlns:a16="http://schemas.microsoft.com/office/drawing/2014/main" id="{E42D0688-C419-4FBF-8685-198AE52108FB}"/>
                </a:ext>
              </a:extLst>
            </p:cNvPr>
            <p:cNvSpPr/>
            <p:nvPr/>
          </p:nvSpPr>
          <p:spPr>
            <a:xfrm>
              <a:off x="3215091" y="2405305"/>
              <a:ext cx="2047391" cy="2047391"/>
            </a:xfrm>
            <a:custGeom>
              <a:avLst/>
              <a:gdLst>
                <a:gd name="connsiteX0" fmla="*/ 1023695 w 2047390"/>
                <a:gd name="connsiteY0" fmla="*/ 1385000 h 2047390"/>
                <a:gd name="connsiteX1" fmla="*/ 662391 w 2047390"/>
                <a:gd name="connsiteY1" fmla="*/ 1023695 h 2047390"/>
                <a:gd name="connsiteX2" fmla="*/ 1023695 w 2047390"/>
                <a:gd name="connsiteY2" fmla="*/ 662391 h 2047390"/>
                <a:gd name="connsiteX3" fmla="*/ 1385000 w 2047390"/>
                <a:gd name="connsiteY3" fmla="*/ 1023695 h 2047390"/>
                <a:gd name="connsiteX4" fmla="*/ 1023695 w 2047390"/>
                <a:gd name="connsiteY4" fmla="*/ 1385000 h 2047390"/>
                <a:gd name="connsiteX5" fmla="*/ 1836630 w 2047390"/>
                <a:gd name="connsiteY5" fmla="*/ 797880 h 2047390"/>
                <a:gd name="connsiteX6" fmla="*/ 1758347 w 2047390"/>
                <a:gd name="connsiteY6" fmla="*/ 611206 h 2047390"/>
                <a:gd name="connsiteX7" fmla="*/ 1833619 w 2047390"/>
                <a:gd name="connsiteY7" fmla="*/ 385391 h 2047390"/>
                <a:gd name="connsiteX8" fmla="*/ 1662000 w 2047390"/>
                <a:gd name="connsiteY8" fmla="*/ 213772 h 2047390"/>
                <a:gd name="connsiteX9" fmla="*/ 1436184 w 2047390"/>
                <a:gd name="connsiteY9" fmla="*/ 289043 h 2047390"/>
                <a:gd name="connsiteX10" fmla="*/ 1246500 w 2047390"/>
                <a:gd name="connsiteY10" fmla="*/ 210761 h 2047390"/>
                <a:gd name="connsiteX11" fmla="*/ 1144130 w 2047390"/>
                <a:gd name="connsiteY11" fmla="*/ 0 h 2047390"/>
                <a:gd name="connsiteX12" fmla="*/ 903261 w 2047390"/>
                <a:gd name="connsiteY12" fmla="*/ 0 h 2047390"/>
                <a:gd name="connsiteX13" fmla="*/ 797880 w 2047390"/>
                <a:gd name="connsiteY13" fmla="*/ 210761 h 2047390"/>
                <a:gd name="connsiteX14" fmla="*/ 611206 w 2047390"/>
                <a:gd name="connsiteY14" fmla="*/ 289043 h 2047390"/>
                <a:gd name="connsiteX15" fmla="*/ 385391 w 2047390"/>
                <a:gd name="connsiteY15" fmla="*/ 213772 h 2047390"/>
                <a:gd name="connsiteX16" fmla="*/ 213772 w 2047390"/>
                <a:gd name="connsiteY16" fmla="*/ 385391 h 2047390"/>
                <a:gd name="connsiteX17" fmla="*/ 289043 w 2047390"/>
                <a:gd name="connsiteY17" fmla="*/ 611206 h 2047390"/>
                <a:gd name="connsiteX18" fmla="*/ 210761 w 2047390"/>
                <a:gd name="connsiteY18" fmla="*/ 800891 h 2047390"/>
                <a:gd name="connsiteX19" fmla="*/ 0 w 2047390"/>
                <a:gd name="connsiteY19" fmla="*/ 903261 h 2047390"/>
                <a:gd name="connsiteX20" fmla="*/ 0 w 2047390"/>
                <a:gd name="connsiteY20" fmla="*/ 1144130 h 2047390"/>
                <a:gd name="connsiteX21" fmla="*/ 210761 w 2047390"/>
                <a:gd name="connsiteY21" fmla="*/ 1249511 h 2047390"/>
                <a:gd name="connsiteX22" fmla="*/ 289043 w 2047390"/>
                <a:gd name="connsiteY22" fmla="*/ 1436184 h 2047390"/>
                <a:gd name="connsiteX23" fmla="*/ 213772 w 2047390"/>
                <a:gd name="connsiteY23" fmla="*/ 1662000 h 2047390"/>
                <a:gd name="connsiteX24" fmla="*/ 385391 w 2047390"/>
                <a:gd name="connsiteY24" fmla="*/ 1833619 h 2047390"/>
                <a:gd name="connsiteX25" fmla="*/ 611206 w 2047390"/>
                <a:gd name="connsiteY25" fmla="*/ 1758347 h 2047390"/>
                <a:gd name="connsiteX26" fmla="*/ 800891 w 2047390"/>
                <a:gd name="connsiteY26" fmla="*/ 1836630 h 2047390"/>
                <a:gd name="connsiteX27" fmla="*/ 906271 w 2047390"/>
                <a:gd name="connsiteY27" fmla="*/ 2047391 h 2047390"/>
                <a:gd name="connsiteX28" fmla="*/ 1147141 w 2047390"/>
                <a:gd name="connsiteY28" fmla="*/ 2047391 h 2047390"/>
                <a:gd name="connsiteX29" fmla="*/ 1252521 w 2047390"/>
                <a:gd name="connsiteY29" fmla="*/ 1836630 h 2047390"/>
                <a:gd name="connsiteX30" fmla="*/ 1439195 w 2047390"/>
                <a:gd name="connsiteY30" fmla="*/ 1758347 h 2047390"/>
                <a:gd name="connsiteX31" fmla="*/ 1665011 w 2047390"/>
                <a:gd name="connsiteY31" fmla="*/ 1833619 h 2047390"/>
                <a:gd name="connsiteX32" fmla="*/ 1836630 w 2047390"/>
                <a:gd name="connsiteY32" fmla="*/ 1662000 h 2047390"/>
                <a:gd name="connsiteX33" fmla="*/ 1761358 w 2047390"/>
                <a:gd name="connsiteY33" fmla="*/ 1436184 h 2047390"/>
                <a:gd name="connsiteX34" fmla="*/ 1839641 w 2047390"/>
                <a:gd name="connsiteY34" fmla="*/ 1246500 h 2047390"/>
                <a:gd name="connsiteX35" fmla="*/ 2050402 w 2047390"/>
                <a:gd name="connsiteY35" fmla="*/ 1141119 h 2047390"/>
                <a:gd name="connsiteX36" fmla="*/ 2050402 w 2047390"/>
                <a:gd name="connsiteY36" fmla="*/ 900250 h 2047390"/>
                <a:gd name="connsiteX37" fmla="*/ 1836630 w 2047390"/>
                <a:gd name="connsiteY37" fmla="*/ 797880 h 204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47390" h="2047390">
                  <a:moveTo>
                    <a:pt x="1023695" y="1385000"/>
                  </a:moveTo>
                  <a:cubicBezTo>
                    <a:pt x="824978" y="1385000"/>
                    <a:pt x="662391" y="1222413"/>
                    <a:pt x="662391" y="1023695"/>
                  </a:cubicBezTo>
                  <a:cubicBezTo>
                    <a:pt x="662391" y="824978"/>
                    <a:pt x="824978" y="662391"/>
                    <a:pt x="1023695" y="662391"/>
                  </a:cubicBezTo>
                  <a:cubicBezTo>
                    <a:pt x="1222413" y="662391"/>
                    <a:pt x="1385000" y="824978"/>
                    <a:pt x="1385000" y="1023695"/>
                  </a:cubicBezTo>
                  <a:cubicBezTo>
                    <a:pt x="1385000" y="1222413"/>
                    <a:pt x="1222413" y="1385000"/>
                    <a:pt x="1023695" y="1385000"/>
                  </a:cubicBezTo>
                  <a:close/>
                  <a:moveTo>
                    <a:pt x="1836630" y="797880"/>
                  </a:moveTo>
                  <a:cubicBezTo>
                    <a:pt x="1818565" y="731641"/>
                    <a:pt x="1791467" y="668413"/>
                    <a:pt x="1758347" y="611206"/>
                  </a:cubicBezTo>
                  <a:lnTo>
                    <a:pt x="1833619" y="385391"/>
                  </a:lnTo>
                  <a:lnTo>
                    <a:pt x="1662000" y="213772"/>
                  </a:lnTo>
                  <a:lnTo>
                    <a:pt x="1436184" y="289043"/>
                  </a:lnTo>
                  <a:cubicBezTo>
                    <a:pt x="1375967" y="255924"/>
                    <a:pt x="1312739" y="228826"/>
                    <a:pt x="1246500" y="210761"/>
                  </a:cubicBezTo>
                  <a:lnTo>
                    <a:pt x="1144130" y="0"/>
                  </a:lnTo>
                  <a:lnTo>
                    <a:pt x="903261" y="0"/>
                  </a:lnTo>
                  <a:lnTo>
                    <a:pt x="797880" y="210761"/>
                  </a:lnTo>
                  <a:cubicBezTo>
                    <a:pt x="731641" y="228826"/>
                    <a:pt x="668413" y="255924"/>
                    <a:pt x="611206" y="289043"/>
                  </a:cubicBezTo>
                  <a:lnTo>
                    <a:pt x="385391" y="213772"/>
                  </a:lnTo>
                  <a:lnTo>
                    <a:pt x="213772" y="385391"/>
                  </a:lnTo>
                  <a:lnTo>
                    <a:pt x="289043" y="611206"/>
                  </a:lnTo>
                  <a:cubicBezTo>
                    <a:pt x="255924" y="671424"/>
                    <a:pt x="228826" y="734652"/>
                    <a:pt x="210761" y="800891"/>
                  </a:cubicBezTo>
                  <a:lnTo>
                    <a:pt x="0" y="903261"/>
                  </a:lnTo>
                  <a:lnTo>
                    <a:pt x="0" y="1144130"/>
                  </a:lnTo>
                  <a:lnTo>
                    <a:pt x="210761" y="1249511"/>
                  </a:lnTo>
                  <a:cubicBezTo>
                    <a:pt x="228826" y="1315750"/>
                    <a:pt x="255924" y="1378978"/>
                    <a:pt x="289043" y="1436184"/>
                  </a:cubicBezTo>
                  <a:lnTo>
                    <a:pt x="213772" y="1662000"/>
                  </a:lnTo>
                  <a:lnTo>
                    <a:pt x="385391" y="1833619"/>
                  </a:lnTo>
                  <a:lnTo>
                    <a:pt x="611206" y="1758347"/>
                  </a:lnTo>
                  <a:cubicBezTo>
                    <a:pt x="671424" y="1791467"/>
                    <a:pt x="734652" y="1818565"/>
                    <a:pt x="800891" y="1836630"/>
                  </a:cubicBezTo>
                  <a:lnTo>
                    <a:pt x="906271" y="2047391"/>
                  </a:lnTo>
                  <a:lnTo>
                    <a:pt x="1147141" y="2047391"/>
                  </a:lnTo>
                  <a:lnTo>
                    <a:pt x="1252521" y="1836630"/>
                  </a:lnTo>
                  <a:cubicBezTo>
                    <a:pt x="1318761" y="1818565"/>
                    <a:pt x="1381989" y="1791467"/>
                    <a:pt x="1439195" y="1758347"/>
                  </a:cubicBezTo>
                  <a:lnTo>
                    <a:pt x="1665011" y="1833619"/>
                  </a:lnTo>
                  <a:lnTo>
                    <a:pt x="1836630" y="1662000"/>
                  </a:lnTo>
                  <a:lnTo>
                    <a:pt x="1761358" y="1436184"/>
                  </a:lnTo>
                  <a:cubicBezTo>
                    <a:pt x="1794478" y="1375967"/>
                    <a:pt x="1821576" y="1312739"/>
                    <a:pt x="1839641" y="1246500"/>
                  </a:cubicBezTo>
                  <a:lnTo>
                    <a:pt x="2050402" y="1141119"/>
                  </a:lnTo>
                  <a:lnTo>
                    <a:pt x="2050402" y="900250"/>
                  </a:lnTo>
                  <a:lnTo>
                    <a:pt x="1836630" y="797880"/>
                  </a:lnTo>
                  <a:close/>
                </a:path>
              </a:pathLst>
            </a:custGeom>
            <a:solidFill>
              <a:srgbClr val="C1CD23">
                <a:lumMod val="75000"/>
              </a:srgbClr>
            </a:solidFill>
            <a:ln w="3006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sp>
        <p:nvSpPr>
          <p:cNvPr id="35" name="TextBox 34">
            <a:extLst>
              <a:ext uri="{FF2B5EF4-FFF2-40B4-BE49-F238E27FC236}">
                <a16:creationId xmlns:a16="http://schemas.microsoft.com/office/drawing/2014/main" id="{4598E1D4-9614-487C-ABD9-F12C16A7B178}"/>
              </a:ext>
            </a:extLst>
          </p:cNvPr>
          <p:cNvSpPr txBox="1"/>
          <p:nvPr/>
        </p:nvSpPr>
        <p:spPr>
          <a:xfrm>
            <a:off x="264338" y="1055095"/>
            <a:ext cx="1092214" cy="646331"/>
          </a:xfrm>
          <a:prstGeom prst="rect">
            <a:avLst/>
          </a:prstGeom>
          <a:noFill/>
        </p:spPr>
        <p:txBody>
          <a:bodyPr wrap="square" rtlCol="0">
            <a:spAutoFit/>
          </a:bodyPr>
          <a:lstStyle/>
          <a:p>
            <a:pPr algn="ctr"/>
            <a:r>
              <a:rPr lang="en-US" sz="1200" b="1">
                <a:solidFill>
                  <a:prstClr val="white"/>
                </a:solidFill>
                <a:latin typeface="Calibri" panose="020F0502020204030204"/>
              </a:rPr>
              <a:t>Strategic Performance Monitoring</a:t>
            </a:r>
            <a:endParaRPr lang="en-US" sz="1200">
              <a:solidFill>
                <a:prstClr val="black"/>
              </a:solidFill>
              <a:latin typeface="Calibri" panose="020F0502020204030204"/>
            </a:endParaRPr>
          </a:p>
        </p:txBody>
      </p:sp>
      <p:sp>
        <p:nvSpPr>
          <p:cNvPr id="36" name="TextBox 35">
            <a:extLst>
              <a:ext uri="{FF2B5EF4-FFF2-40B4-BE49-F238E27FC236}">
                <a16:creationId xmlns:a16="http://schemas.microsoft.com/office/drawing/2014/main" id="{238ED9F9-0568-4ECC-B16A-7756B17AD9F5}"/>
              </a:ext>
            </a:extLst>
          </p:cNvPr>
          <p:cNvSpPr txBox="1"/>
          <p:nvPr/>
        </p:nvSpPr>
        <p:spPr>
          <a:xfrm>
            <a:off x="246342" y="2514600"/>
            <a:ext cx="1218586" cy="854080"/>
          </a:xfrm>
          <a:prstGeom prst="rect">
            <a:avLst/>
          </a:prstGeom>
          <a:noFill/>
        </p:spPr>
        <p:txBody>
          <a:bodyPr wrap="square" rtlCol="0">
            <a:spAutoFit/>
          </a:bodyPr>
          <a:lstStyle/>
          <a:p>
            <a:pPr algn="ctr"/>
            <a:r>
              <a:rPr lang="en-US" sz="1200" b="1">
                <a:solidFill>
                  <a:prstClr val="white"/>
                </a:solidFill>
                <a:latin typeface="Calibri" panose="020F0502020204030204"/>
              </a:rPr>
              <a:t>Performance Improvement Support</a:t>
            </a:r>
          </a:p>
          <a:p>
            <a:endParaRPr lang="en-US" sz="1200">
              <a:solidFill>
                <a:prstClr val="black"/>
              </a:solidFill>
              <a:latin typeface="Calibri" panose="020F0502020204030204"/>
            </a:endParaRPr>
          </a:p>
        </p:txBody>
      </p:sp>
      <p:sp>
        <p:nvSpPr>
          <p:cNvPr id="37" name="TextBox 36">
            <a:extLst>
              <a:ext uri="{FF2B5EF4-FFF2-40B4-BE49-F238E27FC236}">
                <a16:creationId xmlns:a16="http://schemas.microsoft.com/office/drawing/2014/main" id="{92F314A7-070A-45BC-BDDE-C9CAEDC601E7}"/>
              </a:ext>
            </a:extLst>
          </p:cNvPr>
          <p:cNvSpPr txBox="1"/>
          <p:nvPr/>
        </p:nvSpPr>
        <p:spPr>
          <a:xfrm>
            <a:off x="225000" y="4041743"/>
            <a:ext cx="1218586" cy="646331"/>
          </a:xfrm>
          <a:prstGeom prst="rect">
            <a:avLst/>
          </a:prstGeom>
          <a:noFill/>
        </p:spPr>
        <p:txBody>
          <a:bodyPr wrap="square" rtlCol="0">
            <a:spAutoFit/>
          </a:bodyPr>
          <a:lstStyle/>
          <a:p>
            <a:pPr algn="ctr"/>
            <a:r>
              <a:rPr lang="en-US" sz="1200" b="1">
                <a:solidFill>
                  <a:prstClr val="white"/>
                </a:solidFill>
                <a:latin typeface="Calibri" panose="020F0502020204030204"/>
              </a:rPr>
              <a:t>Modernization Adoption</a:t>
            </a:r>
          </a:p>
          <a:p>
            <a:endParaRPr lang="en-US" sz="1200">
              <a:solidFill>
                <a:prstClr val="black"/>
              </a:solidFill>
              <a:latin typeface="Calibri" panose="020F0502020204030204"/>
            </a:endParaRPr>
          </a:p>
        </p:txBody>
      </p:sp>
      <p:sp>
        <p:nvSpPr>
          <p:cNvPr id="38" name="Arrow: Right 37">
            <a:extLst>
              <a:ext uri="{FF2B5EF4-FFF2-40B4-BE49-F238E27FC236}">
                <a16:creationId xmlns:a16="http://schemas.microsoft.com/office/drawing/2014/main" id="{51BBCC75-DACE-4E77-AC2A-2AF90F970705}"/>
              </a:ext>
            </a:extLst>
          </p:cNvPr>
          <p:cNvSpPr/>
          <p:nvPr/>
        </p:nvSpPr>
        <p:spPr>
          <a:xfrm>
            <a:off x="1700771" y="1125638"/>
            <a:ext cx="639788" cy="596685"/>
          </a:xfrm>
          <a:prstGeom prst="rightArrow">
            <a:avLst/>
          </a:prstGeom>
          <a:solidFill>
            <a:srgbClr val="005F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Arrow: Right 38">
            <a:extLst>
              <a:ext uri="{FF2B5EF4-FFF2-40B4-BE49-F238E27FC236}">
                <a16:creationId xmlns:a16="http://schemas.microsoft.com/office/drawing/2014/main" id="{21705347-F7BA-42BA-8EAD-40BF8452B879}"/>
              </a:ext>
            </a:extLst>
          </p:cNvPr>
          <p:cNvSpPr/>
          <p:nvPr/>
        </p:nvSpPr>
        <p:spPr>
          <a:xfrm>
            <a:off x="1662449" y="2589930"/>
            <a:ext cx="639788" cy="596685"/>
          </a:xfrm>
          <a:prstGeom prst="rightArrow">
            <a:avLst/>
          </a:prstGeom>
          <a:solidFill>
            <a:srgbClr val="00B3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Arrow: Right 39">
            <a:extLst>
              <a:ext uri="{FF2B5EF4-FFF2-40B4-BE49-F238E27FC236}">
                <a16:creationId xmlns:a16="http://schemas.microsoft.com/office/drawing/2014/main" id="{E5130D5C-DFE6-4917-A1A1-6F658ACB80F5}"/>
              </a:ext>
            </a:extLst>
          </p:cNvPr>
          <p:cNvSpPr/>
          <p:nvPr/>
        </p:nvSpPr>
        <p:spPr>
          <a:xfrm>
            <a:off x="1642421" y="3867072"/>
            <a:ext cx="639788" cy="623878"/>
          </a:xfrm>
          <a:prstGeom prst="rightArrow">
            <a:avLst/>
          </a:prstGeom>
          <a:solidFill>
            <a:srgbClr val="C1CD23">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A6E3A1C7-EECE-4CEB-9121-07BC188BD25A}"/>
              </a:ext>
            </a:extLst>
          </p:cNvPr>
          <p:cNvSpPr txBox="1"/>
          <p:nvPr/>
        </p:nvSpPr>
        <p:spPr>
          <a:xfrm>
            <a:off x="2457777" y="700755"/>
            <a:ext cx="6568083" cy="1569660"/>
          </a:xfrm>
          <a:prstGeom prst="rect">
            <a:avLst/>
          </a:prstGeom>
          <a:noFill/>
          <a:ln w="19050">
            <a:solidFill>
              <a:srgbClr val="005F9E"/>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Monitor performance against national and local performance standards and support building stronger local capacity for self-monitoring and achieving outcomes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Assesses the effectiveness of national performance standards and identify opportunities for improvement.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Work with District Analysts to ensure that VR&amp;E related measures/issues are being tracked  and triaged for additional focus and remediation of solutions.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Provide data-driven insights into risks and opportunities at a national and local level.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Assess benefits realized from improvement initiatives.</a:t>
            </a:r>
          </a:p>
        </p:txBody>
      </p:sp>
      <p:sp>
        <p:nvSpPr>
          <p:cNvPr id="42" name="TextBox 41">
            <a:extLst>
              <a:ext uri="{FF2B5EF4-FFF2-40B4-BE49-F238E27FC236}">
                <a16:creationId xmlns:a16="http://schemas.microsoft.com/office/drawing/2014/main" id="{861A1745-D6BD-4DF7-87CA-A64069E7135D}"/>
              </a:ext>
            </a:extLst>
          </p:cNvPr>
          <p:cNvSpPr txBox="1"/>
          <p:nvPr/>
        </p:nvSpPr>
        <p:spPr>
          <a:xfrm>
            <a:off x="2435856" y="2372888"/>
            <a:ext cx="6590004" cy="1384995"/>
          </a:xfrm>
          <a:prstGeom prst="rect">
            <a:avLst/>
          </a:prstGeom>
          <a:noFill/>
          <a:ln w="19050">
            <a:solidFill>
              <a:srgbClr val="00B3DC"/>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Align improvement efforts with VR&amp;E priorities and performance outcomes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Partner with district/RO analysts to identify actionable recommendations and implement solutions in response to identified challenge areas at a national and local level.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Identify areas to leverage and promote the use of leading practices throughout the field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Create opportunities to facilitate dialogue and identify best practices.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Conduct ongoing analysis of market conditions and trends (e.g., Veteran pipeline) to support performance improvement efforts</a:t>
            </a:r>
          </a:p>
        </p:txBody>
      </p:sp>
      <p:sp>
        <p:nvSpPr>
          <p:cNvPr id="43" name="TextBox 42">
            <a:extLst>
              <a:ext uri="{FF2B5EF4-FFF2-40B4-BE49-F238E27FC236}">
                <a16:creationId xmlns:a16="http://schemas.microsoft.com/office/drawing/2014/main" id="{976C258B-E96B-4315-B0CB-D3135974BF61}"/>
              </a:ext>
            </a:extLst>
          </p:cNvPr>
          <p:cNvSpPr txBox="1"/>
          <p:nvPr/>
        </p:nvSpPr>
        <p:spPr>
          <a:xfrm>
            <a:off x="2447485" y="3948178"/>
            <a:ext cx="6579567" cy="461665"/>
          </a:xfrm>
          <a:prstGeom prst="rect">
            <a:avLst/>
          </a:prstGeom>
          <a:noFill/>
          <a:ln w="19050">
            <a:solidFill>
              <a:srgbClr val="C1CD23">
                <a:lumMod val="75000"/>
              </a:srgbClr>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a:solidFill>
                  <a:prstClr val="black"/>
                </a:solidFill>
                <a:latin typeface="Calibri" panose="020F0502020204030204"/>
              </a:rPr>
              <a:t>Monitor compliance with new modernization initiatives.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Calibri" panose="020F0502020204030204"/>
              </a:rPr>
              <a:t>Identify and reduce barriers </a:t>
            </a:r>
            <a:r>
              <a:rPr lang="en-US" sz="1200" kern="0">
                <a:solidFill>
                  <a:prstClr val="black"/>
                </a:solidFill>
                <a:latin typeface="Calibri" panose="020F0502020204030204"/>
              </a:rPr>
              <a:t>for adoption of new technology.</a:t>
            </a:r>
            <a:endParaRPr kumimoji="0" lang="en-US" sz="1200" b="0" i="0" u="none" strike="noStrike" kern="0" cap="none" spc="0" normalizeH="0" baseline="0" noProof="0">
              <a:ln>
                <a:noFill/>
              </a:ln>
              <a:solidFill>
                <a:prstClr val="black"/>
              </a:solidFill>
              <a:effectLst/>
              <a:uLnTx/>
              <a:uFillTx/>
              <a:latin typeface="Calibri" panose="020F0502020204030204"/>
            </a:endParaRPr>
          </a:p>
        </p:txBody>
      </p:sp>
      <p:grpSp>
        <p:nvGrpSpPr>
          <p:cNvPr id="44" name="Group 43">
            <a:extLst>
              <a:ext uri="{FF2B5EF4-FFF2-40B4-BE49-F238E27FC236}">
                <a16:creationId xmlns:a16="http://schemas.microsoft.com/office/drawing/2014/main" id="{82F4A908-90D7-4829-863B-64A612C65706}"/>
              </a:ext>
            </a:extLst>
          </p:cNvPr>
          <p:cNvGrpSpPr/>
          <p:nvPr/>
        </p:nvGrpSpPr>
        <p:grpSpPr>
          <a:xfrm>
            <a:off x="179811" y="4926722"/>
            <a:ext cx="1308965" cy="1180191"/>
            <a:chOff x="3215091" y="2405305"/>
            <a:chExt cx="2047391" cy="2047391"/>
          </a:xfrm>
          <a:solidFill>
            <a:srgbClr val="FFC000"/>
          </a:solidFill>
        </p:grpSpPr>
        <p:sp>
          <p:nvSpPr>
            <p:cNvPr id="45" name="Oval 44">
              <a:extLst>
                <a:ext uri="{FF2B5EF4-FFF2-40B4-BE49-F238E27FC236}">
                  <a16:creationId xmlns:a16="http://schemas.microsoft.com/office/drawing/2014/main" id="{1B7D0D11-E6E7-4979-9A16-352E531A0C93}"/>
                </a:ext>
              </a:extLst>
            </p:cNvPr>
            <p:cNvSpPr/>
            <p:nvPr/>
          </p:nvSpPr>
          <p:spPr>
            <a:xfrm>
              <a:off x="3720304" y="2875466"/>
              <a:ext cx="1111572" cy="1164723"/>
            </a:xfrm>
            <a:prstGeom prst="ellipse">
              <a:avLst/>
            </a:prstGeom>
            <a:grpFill/>
            <a:ln w="12700" cap="flat" cmpd="sng" algn="ctr">
              <a:solidFill>
                <a:srgbClr val="005F9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Content Placeholder 6" descr="Single gear">
              <a:extLst>
                <a:ext uri="{FF2B5EF4-FFF2-40B4-BE49-F238E27FC236}">
                  <a16:creationId xmlns:a16="http://schemas.microsoft.com/office/drawing/2014/main" id="{651736D5-F21A-4529-8064-E24B4C965CC9}"/>
                </a:ext>
              </a:extLst>
            </p:cNvPr>
            <p:cNvSpPr/>
            <p:nvPr/>
          </p:nvSpPr>
          <p:spPr>
            <a:xfrm>
              <a:off x="3215091" y="2405305"/>
              <a:ext cx="2047391" cy="2047391"/>
            </a:xfrm>
            <a:custGeom>
              <a:avLst/>
              <a:gdLst>
                <a:gd name="connsiteX0" fmla="*/ 1023695 w 2047390"/>
                <a:gd name="connsiteY0" fmla="*/ 1385000 h 2047390"/>
                <a:gd name="connsiteX1" fmla="*/ 662391 w 2047390"/>
                <a:gd name="connsiteY1" fmla="*/ 1023695 h 2047390"/>
                <a:gd name="connsiteX2" fmla="*/ 1023695 w 2047390"/>
                <a:gd name="connsiteY2" fmla="*/ 662391 h 2047390"/>
                <a:gd name="connsiteX3" fmla="*/ 1385000 w 2047390"/>
                <a:gd name="connsiteY3" fmla="*/ 1023695 h 2047390"/>
                <a:gd name="connsiteX4" fmla="*/ 1023695 w 2047390"/>
                <a:gd name="connsiteY4" fmla="*/ 1385000 h 2047390"/>
                <a:gd name="connsiteX5" fmla="*/ 1836630 w 2047390"/>
                <a:gd name="connsiteY5" fmla="*/ 797880 h 2047390"/>
                <a:gd name="connsiteX6" fmla="*/ 1758347 w 2047390"/>
                <a:gd name="connsiteY6" fmla="*/ 611206 h 2047390"/>
                <a:gd name="connsiteX7" fmla="*/ 1833619 w 2047390"/>
                <a:gd name="connsiteY7" fmla="*/ 385391 h 2047390"/>
                <a:gd name="connsiteX8" fmla="*/ 1662000 w 2047390"/>
                <a:gd name="connsiteY8" fmla="*/ 213772 h 2047390"/>
                <a:gd name="connsiteX9" fmla="*/ 1436184 w 2047390"/>
                <a:gd name="connsiteY9" fmla="*/ 289043 h 2047390"/>
                <a:gd name="connsiteX10" fmla="*/ 1246500 w 2047390"/>
                <a:gd name="connsiteY10" fmla="*/ 210761 h 2047390"/>
                <a:gd name="connsiteX11" fmla="*/ 1144130 w 2047390"/>
                <a:gd name="connsiteY11" fmla="*/ 0 h 2047390"/>
                <a:gd name="connsiteX12" fmla="*/ 903261 w 2047390"/>
                <a:gd name="connsiteY12" fmla="*/ 0 h 2047390"/>
                <a:gd name="connsiteX13" fmla="*/ 797880 w 2047390"/>
                <a:gd name="connsiteY13" fmla="*/ 210761 h 2047390"/>
                <a:gd name="connsiteX14" fmla="*/ 611206 w 2047390"/>
                <a:gd name="connsiteY14" fmla="*/ 289043 h 2047390"/>
                <a:gd name="connsiteX15" fmla="*/ 385391 w 2047390"/>
                <a:gd name="connsiteY15" fmla="*/ 213772 h 2047390"/>
                <a:gd name="connsiteX16" fmla="*/ 213772 w 2047390"/>
                <a:gd name="connsiteY16" fmla="*/ 385391 h 2047390"/>
                <a:gd name="connsiteX17" fmla="*/ 289043 w 2047390"/>
                <a:gd name="connsiteY17" fmla="*/ 611206 h 2047390"/>
                <a:gd name="connsiteX18" fmla="*/ 210761 w 2047390"/>
                <a:gd name="connsiteY18" fmla="*/ 800891 h 2047390"/>
                <a:gd name="connsiteX19" fmla="*/ 0 w 2047390"/>
                <a:gd name="connsiteY19" fmla="*/ 903261 h 2047390"/>
                <a:gd name="connsiteX20" fmla="*/ 0 w 2047390"/>
                <a:gd name="connsiteY20" fmla="*/ 1144130 h 2047390"/>
                <a:gd name="connsiteX21" fmla="*/ 210761 w 2047390"/>
                <a:gd name="connsiteY21" fmla="*/ 1249511 h 2047390"/>
                <a:gd name="connsiteX22" fmla="*/ 289043 w 2047390"/>
                <a:gd name="connsiteY22" fmla="*/ 1436184 h 2047390"/>
                <a:gd name="connsiteX23" fmla="*/ 213772 w 2047390"/>
                <a:gd name="connsiteY23" fmla="*/ 1662000 h 2047390"/>
                <a:gd name="connsiteX24" fmla="*/ 385391 w 2047390"/>
                <a:gd name="connsiteY24" fmla="*/ 1833619 h 2047390"/>
                <a:gd name="connsiteX25" fmla="*/ 611206 w 2047390"/>
                <a:gd name="connsiteY25" fmla="*/ 1758347 h 2047390"/>
                <a:gd name="connsiteX26" fmla="*/ 800891 w 2047390"/>
                <a:gd name="connsiteY26" fmla="*/ 1836630 h 2047390"/>
                <a:gd name="connsiteX27" fmla="*/ 906271 w 2047390"/>
                <a:gd name="connsiteY27" fmla="*/ 2047391 h 2047390"/>
                <a:gd name="connsiteX28" fmla="*/ 1147141 w 2047390"/>
                <a:gd name="connsiteY28" fmla="*/ 2047391 h 2047390"/>
                <a:gd name="connsiteX29" fmla="*/ 1252521 w 2047390"/>
                <a:gd name="connsiteY29" fmla="*/ 1836630 h 2047390"/>
                <a:gd name="connsiteX30" fmla="*/ 1439195 w 2047390"/>
                <a:gd name="connsiteY30" fmla="*/ 1758347 h 2047390"/>
                <a:gd name="connsiteX31" fmla="*/ 1665011 w 2047390"/>
                <a:gd name="connsiteY31" fmla="*/ 1833619 h 2047390"/>
                <a:gd name="connsiteX32" fmla="*/ 1836630 w 2047390"/>
                <a:gd name="connsiteY32" fmla="*/ 1662000 h 2047390"/>
                <a:gd name="connsiteX33" fmla="*/ 1761358 w 2047390"/>
                <a:gd name="connsiteY33" fmla="*/ 1436184 h 2047390"/>
                <a:gd name="connsiteX34" fmla="*/ 1839641 w 2047390"/>
                <a:gd name="connsiteY34" fmla="*/ 1246500 h 2047390"/>
                <a:gd name="connsiteX35" fmla="*/ 2050402 w 2047390"/>
                <a:gd name="connsiteY35" fmla="*/ 1141119 h 2047390"/>
                <a:gd name="connsiteX36" fmla="*/ 2050402 w 2047390"/>
                <a:gd name="connsiteY36" fmla="*/ 900250 h 2047390"/>
                <a:gd name="connsiteX37" fmla="*/ 1836630 w 2047390"/>
                <a:gd name="connsiteY37" fmla="*/ 797880 h 204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47390" h="2047390">
                  <a:moveTo>
                    <a:pt x="1023695" y="1385000"/>
                  </a:moveTo>
                  <a:cubicBezTo>
                    <a:pt x="824978" y="1385000"/>
                    <a:pt x="662391" y="1222413"/>
                    <a:pt x="662391" y="1023695"/>
                  </a:cubicBezTo>
                  <a:cubicBezTo>
                    <a:pt x="662391" y="824978"/>
                    <a:pt x="824978" y="662391"/>
                    <a:pt x="1023695" y="662391"/>
                  </a:cubicBezTo>
                  <a:cubicBezTo>
                    <a:pt x="1222413" y="662391"/>
                    <a:pt x="1385000" y="824978"/>
                    <a:pt x="1385000" y="1023695"/>
                  </a:cubicBezTo>
                  <a:cubicBezTo>
                    <a:pt x="1385000" y="1222413"/>
                    <a:pt x="1222413" y="1385000"/>
                    <a:pt x="1023695" y="1385000"/>
                  </a:cubicBezTo>
                  <a:close/>
                  <a:moveTo>
                    <a:pt x="1836630" y="797880"/>
                  </a:moveTo>
                  <a:cubicBezTo>
                    <a:pt x="1818565" y="731641"/>
                    <a:pt x="1791467" y="668413"/>
                    <a:pt x="1758347" y="611206"/>
                  </a:cubicBezTo>
                  <a:lnTo>
                    <a:pt x="1833619" y="385391"/>
                  </a:lnTo>
                  <a:lnTo>
                    <a:pt x="1662000" y="213772"/>
                  </a:lnTo>
                  <a:lnTo>
                    <a:pt x="1436184" y="289043"/>
                  </a:lnTo>
                  <a:cubicBezTo>
                    <a:pt x="1375967" y="255924"/>
                    <a:pt x="1312739" y="228826"/>
                    <a:pt x="1246500" y="210761"/>
                  </a:cubicBezTo>
                  <a:lnTo>
                    <a:pt x="1144130" y="0"/>
                  </a:lnTo>
                  <a:lnTo>
                    <a:pt x="903261" y="0"/>
                  </a:lnTo>
                  <a:lnTo>
                    <a:pt x="797880" y="210761"/>
                  </a:lnTo>
                  <a:cubicBezTo>
                    <a:pt x="731641" y="228826"/>
                    <a:pt x="668413" y="255924"/>
                    <a:pt x="611206" y="289043"/>
                  </a:cubicBezTo>
                  <a:lnTo>
                    <a:pt x="385391" y="213772"/>
                  </a:lnTo>
                  <a:lnTo>
                    <a:pt x="213772" y="385391"/>
                  </a:lnTo>
                  <a:lnTo>
                    <a:pt x="289043" y="611206"/>
                  </a:lnTo>
                  <a:cubicBezTo>
                    <a:pt x="255924" y="671424"/>
                    <a:pt x="228826" y="734652"/>
                    <a:pt x="210761" y="800891"/>
                  </a:cubicBezTo>
                  <a:lnTo>
                    <a:pt x="0" y="903261"/>
                  </a:lnTo>
                  <a:lnTo>
                    <a:pt x="0" y="1144130"/>
                  </a:lnTo>
                  <a:lnTo>
                    <a:pt x="210761" y="1249511"/>
                  </a:lnTo>
                  <a:cubicBezTo>
                    <a:pt x="228826" y="1315750"/>
                    <a:pt x="255924" y="1378978"/>
                    <a:pt x="289043" y="1436184"/>
                  </a:cubicBezTo>
                  <a:lnTo>
                    <a:pt x="213772" y="1662000"/>
                  </a:lnTo>
                  <a:lnTo>
                    <a:pt x="385391" y="1833619"/>
                  </a:lnTo>
                  <a:lnTo>
                    <a:pt x="611206" y="1758347"/>
                  </a:lnTo>
                  <a:cubicBezTo>
                    <a:pt x="671424" y="1791467"/>
                    <a:pt x="734652" y="1818565"/>
                    <a:pt x="800891" y="1836630"/>
                  </a:cubicBezTo>
                  <a:lnTo>
                    <a:pt x="906271" y="2047391"/>
                  </a:lnTo>
                  <a:lnTo>
                    <a:pt x="1147141" y="2047391"/>
                  </a:lnTo>
                  <a:lnTo>
                    <a:pt x="1252521" y="1836630"/>
                  </a:lnTo>
                  <a:cubicBezTo>
                    <a:pt x="1318761" y="1818565"/>
                    <a:pt x="1381989" y="1791467"/>
                    <a:pt x="1439195" y="1758347"/>
                  </a:cubicBezTo>
                  <a:lnTo>
                    <a:pt x="1665011" y="1833619"/>
                  </a:lnTo>
                  <a:lnTo>
                    <a:pt x="1836630" y="1662000"/>
                  </a:lnTo>
                  <a:lnTo>
                    <a:pt x="1761358" y="1436184"/>
                  </a:lnTo>
                  <a:cubicBezTo>
                    <a:pt x="1794478" y="1375967"/>
                    <a:pt x="1821576" y="1312739"/>
                    <a:pt x="1839641" y="1246500"/>
                  </a:cubicBezTo>
                  <a:lnTo>
                    <a:pt x="2050402" y="1141119"/>
                  </a:lnTo>
                  <a:lnTo>
                    <a:pt x="2050402" y="900250"/>
                  </a:lnTo>
                  <a:lnTo>
                    <a:pt x="1836630" y="797880"/>
                  </a:lnTo>
                  <a:close/>
                </a:path>
              </a:pathLst>
            </a:custGeom>
            <a:grpFill/>
            <a:ln w="3006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sp>
        <p:nvSpPr>
          <p:cNvPr id="47" name="TextBox 46">
            <a:extLst>
              <a:ext uri="{FF2B5EF4-FFF2-40B4-BE49-F238E27FC236}">
                <a16:creationId xmlns:a16="http://schemas.microsoft.com/office/drawing/2014/main" id="{44F60E78-E1BD-454E-8863-A3BE2BD191DE}"/>
              </a:ext>
            </a:extLst>
          </p:cNvPr>
          <p:cNvSpPr txBox="1"/>
          <p:nvPr/>
        </p:nvSpPr>
        <p:spPr>
          <a:xfrm>
            <a:off x="232869" y="5303775"/>
            <a:ext cx="1218586" cy="646331"/>
          </a:xfrm>
          <a:prstGeom prst="rect">
            <a:avLst/>
          </a:prstGeom>
          <a:noFill/>
        </p:spPr>
        <p:txBody>
          <a:bodyPr wrap="square" rtlCol="0">
            <a:spAutoFit/>
          </a:bodyPr>
          <a:lstStyle/>
          <a:p>
            <a:pPr algn="ctr"/>
            <a:r>
              <a:rPr lang="en-US" sz="1200" b="1">
                <a:solidFill>
                  <a:prstClr val="white"/>
                </a:solidFill>
                <a:latin typeface="Calibri" panose="020F0502020204030204"/>
              </a:rPr>
              <a:t>Policy Compliance </a:t>
            </a:r>
          </a:p>
          <a:p>
            <a:endParaRPr lang="en-US" sz="1200">
              <a:solidFill>
                <a:prstClr val="black"/>
              </a:solidFill>
              <a:latin typeface="Calibri" panose="020F0502020204030204"/>
            </a:endParaRPr>
          </a:p>
        </p:txBody>
      </p:sp>
      <p:sp>
        <p:nvSpPr>
          <p:cNvPr id="48" name="Arrow: Right 47">
            <a:extLst>
              <a:ext uri="{FF2B5EF4-FFF2-40B4-BE49-F238E27FC236}">
                <a16:creationId xmlns:a16="http://schemas.microsoft.com/office/drawing/2014/main" id="{383B4317-A2DE-41E9-9FA5-05D2C79082BD}"/>
              </a:ext>
            </a:extLst>
          </p:cNvPr>
          <p:cNvSpPr/>
          <p:nvPr/>
        </p:nvSpPr>
        <p:spPr>
          <a:xfrm>
            <a:off x="1642421" y="5121225"/>
            <a:ext cx="639788" cy="623878"/>
          </a:xfrm>
          <a:prstGeom prs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5C4C5B09-338B-40DD-B2FD-1CA6F892E5B7}"/>
              </a:ext>
            </a:extLst>
          </p:cNvPr>
          <p:cNvSpPr txBox="1"/>
          <p:nvPr/>
        </p:nvSpPr>
        <p:spPr>
          <a:xfrm>
            <a:off x="2452034" y="5165276"/>
            <a:ext cx="6579567" cy="461665"/>
          </a:xfrm>
          <a:prstGeom prst="rect">
            <a:avLst/>
          </a:prstGeom>
          <a:noFill/>
          <a:ln w="19050">
            <a:solidFill>
              <a:srgbClr val="FFC00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a:solidFill>
                  <a:prstClr val="black"/>
                </a:solidFill>
                <a:latin typeface="Calibri" panose="020F0502020204030204"/>
              </a:rPr>
              <a:t>Ensure compliance with appropriate policy and procedures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a:solidFill>
                  <a:prstClr val="black"/>
                </a:solidFill>
                <a:latin typeface="Calibri" panose="020F0502020204030204"/>
              </a:rPr>
              <a:t>Address field questions and concerns related to policy and procedures.</a:t>
            </a:r>
            <a:endParaRPr kumimoji="0" lang="en-US" sz="1200" b="0" i="0" u="none" strike="noStrike" kern="0" cap="none" spc="0" normalizeH="0" baseline="0" noProof="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063405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9AFC-0567-4CB9-9801-316B4CE25313}"/>
              </a:ext>
            </a:extLst>
          </p:cNvPr>
          <p:cNvSpPr>
            <a:spLocks noGrp="1"/>
          </p:cNvSpPr>
          <p:nvPr>
            <p:ph type="title"/>
          </p:nvPr>
        </p:nvSpPr>
        <p:spPr/>
        <p:txBody>
          <a:bodyPr>
            <a:noAutofit/>
          </a:bodyPr>
          <a:lstStyle/>
          <a:p>
            <a:r>
              <a:rPr lang="en-US" dirty="0"/>
              <a:t>Evidence-Based Strategic Framework in the Law</a:t>
            </a:r>
          </a:p>
        </p:txBody>
      </p:sp>
      <p:sp>
        <p:nvSpPr>
          <p:cNvPr id="3" name="Content Placeholder 2">
            <a:extLst>
              <a:ext uri="{FF2B5EF4-FFF2-40B4-BE49-F238E27FC236}">
                <a16:creationId xmlns:a16="http://schemas.microsoft.com/office/drawing/2014/main" id="{164EE600-6903-4E0F-B788-8B56DDBF341C}"/>
              </a:ext>
            </a:extLst>
          </p:cNvPr>
          <p:cNvSpPr>
            <a:spLocks noGrp="1"/>
          </p:cNvSpPr>
          <p:nvPr>
            <p:ph idx="1"/>
          </p:nvPr>
        </p:nvSpPr>
        <p:spPr>
          <a:xfrm>
            <a:off x="318686" y="1452115"/>
            <a:ext cx="6180588" cy="4767711"/>
          </a:xfrm>
        </p:spPr>
        <p:txBody>
          <a:bodyPr anchor="t">
            <a:normAutofit/>
          </a:bodyPr>
          <a:lstStyle/>
          <a:p>
            <a:r>
              <a:rPr lang="en-US" dirty="0">
                <a:solidFill>
                  <a:srgbClr val="000000"/>
                </a:solidFill>
              </a:rPr>
              <a:t>The Government Performance and Results Act of 1993 (GPRA) </a:t>
            </a:r>
          </a:p>
          <a:p>
            <a:r>
              <a:rPr lang="en-US" dirty="0">
                <a:solidFill>
                  <a:srgbClr val="000000"/>
                </a:solidFill>
              </a:rPr>
              <a:t>The GPRA Modernization Act of 2010 (GPRAMA)</a:t>
            </a:r>
          </a:p>
          <a:p>
            <a:r>
              <a:rPr lang="en-US" dirty="0">
                <a:solidFill>
                  <a:srgbClr val="000000"/>
                </a:solidFill>
              </a:rPr>
              <a:t>Recovery Accountability and Transparency Board of 2009 (RAT Board)</a:t>
            </a:r>
          </a:p>
          <a:p>
            <a:r>
              <a:rPr lang="en-US" dirty="0">
                <a:solidFill>
                  <a:srgbClr val="000000"/>
                </a:solidFill>
              </a:rPr>
              <a:t>Digital Accountability and Transparency Act of 2014 (DATA Act)</a:t>
            </a:r>
          </a:p>
          <a:p>
            <a:r>
              <a:rPr lang="en-US" dirty="0">
                <a:solidFill>
                  <a:srgbClr val="000000"/>
                </a:solidFill>
              </a:rPr>
              <a:t>Evidence-Based Policymaking Act of 2019 </a:t>
            </a:r>
          </a:p>
          <a:p>
            <a:endParaRPr lang="en-US" sz="1350" dirty="0">
              <a:solidFill>
                <a:srgbClr val="000000"/>
              </a:solidFill>
            </a:endParaRPr>
          </a:p>
        </p:txBody>
      </p:sp>
      <p:sp>
        <p:nvSpPr>
          <p:cNvPr id="5" name="Slide Number Placeholder 4">
            <a:extLst>
              <a:ext uri="{FF2B5EF4-FFF2-40B4-BE49-F238E27FC236}">
                <a16:creationId xmlns:a16="http://schemas.microsoft.com/office/drawing/2014/main" id="{B655C47C-4559-4ECA-AAE2-90CD2C38DEB1}"/>
              </a:ext>
            </a:extLst>
          </p:cNvPr>
          <p:cNvSpPr>
            <a:spLocks noGrp="1"/>
          </p:cNvSpPr>
          <p:nvPr>
            <p:ph type="sldNum" sz="quarter" idx="12"/>
          </p:nvPr>
        </p:nvSpPr>
        <p:spPr/>
        <p:txBody>
          <a:bodyPr/>
          <a:lstStyle/>
          <a:p>
            <a:fld id="{D983F1FA-211D-3044-9E35-958DFBC26156}" type="slidenum">
              <a:rPr lang="en-US" smtClean="0">
                <a:solidFill>
                  <a:prstClr val="white"/>
                </a:solidFill>
              </a:rPr>
              <a:pPr/>
              <a:t>15</a:t>
            </a:fld>
            <a:endParaRPr lang="en-US">
              <a:solidFill>
                <a:prstClr val="white"/>
              </a:solidFill>
            </a:endParaRPr>
          </a:p>
        </p:txBody>
      </p:sp>
      <p:pic>
        <p:nvPicPr>
          <p:cNvPr id="4" name="Picture 3">
            <a:extLst>
              <a:ext uri="{FF2B5EF4-FFF2-40B4-BE49-F238E27FC236}">
                <a16:creationId xmlns:a16="http://schemas.microsoft.com/office/drawing/2014/main" id="{759AA6B6-C495-4721-B18E-2EAC624FCF0D}"/>
              </a:ext>
            </a:extLst>
          </p:cNvPr>
          <p:cNvPicPr>
            <a:picLocks noChangeAspect="1"/>
          </p:cNvPicPr>
          <p:nvPr/>
        </p:nvPicPr>
        <p:blipFill rotWithShape="1">
          <a:blip r:embed="rId2"/>
          <a:srcRect l="11286" r="10805" b="-1"/>
          <a:stretch/>
        </p:blipFill>
        <p:spPr>
          <a:xfrm>
            <a:off x="6604876" y="1315590"/>
            <a:ext cx="2220438" cy="3284982"/>
          </a:xfrm>
          <a:prstGeom prst="rect">
            <a:avLst/>
          </a:prstGeom>
        </p:spPr>
      </p:pic>
    </p:spTree>
    <p:extLst>
      <p:ext uri="{BB962C8B-B14F-4D97-AF65-F5344CB8AC3E}">
        <p14:creationId xmlns:p14="http://schemas.microsoft.com/office/powerpoint/2010/main" val="2300620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DDB86-C791-4F81-8263-4C66DE9BA8BA}"/>
              </a:ext>
            </a:extLst>
          </p:cNvPr>
          <p:cNvSpPr>
            <a:spLocks noGrp="1"/>
          </p:cNvSpPr>
          <p:nvPr>
            <p:ph type="title"/>
          </p:nvPr>
        </p:nvSpPr>
        <p:spPr/>
        <p:txBody>
          <a:bodyPr>
            <a:noAutofit/>
          </a:bodyPr>
          <a:lstStyle/>
          <a:p>
            <a:r>
              <a:rPr lang="en-US" dirty="0">
                <a:solidFill>
                  <a:schemeClr val="tx2"/>
                </a:solidFill>
              </a:rPr>
              <a:t>The Real World: Why Shifting to Outcomes Matters</a:t>
            </a:r>
            <a:endParaRPr lang="en-US" dirty="0"/>
          </a:p>
        </p:txBody>
      </p:sp>
      <p:pic>
        <p:nvPicPr>
          <p:cNvPr id="5" name="Content Placeholder 4">
            <a:extLst>
              <a:ext uri="{FF2B5EF4-FFF2-40B4-BE49-F238E27FC236}">
                <a16:creationId xmlns:a16="http://schemas.microsoft.com/office/drawing/2014/main" id="{FEAF02AC-C710-48A4-A192-D8F1BE09F6E3}"/>
              </a:ext>
            </a:extLst>
          </p:cNvPr>
          <p:cNvPicPr>
            <a:picLocks noGrp="1" noChangeAspect="1"/>
          </p:cNvPicPr>
          <p:nvPr>
            <p:ph idx="1"/>
          </p:nvPr>
        </p:nvPicPr>
        <p:blipFill>
          <a:blip r:embed="rId2"/>
          <a:stretch>
            <a:fillRect/>
          </a:stretch>
        </p:blipFill>
        <p:spPr>
          <a:xfrm>
            <a:off x="319088" y="1752116"/>
            <a:ext cx="7886700" cy="4168155"/>
          </a:xfrm>
          <a:prstGeom prst="rect">
            <a:avLst/>
          </a:prstGeom>
        </p:spPr>
      </p:pic>
      <p:sp>
        <p:nvSpPr>
          <p:cNvPr id="4" name="Slide Number Placeholder 3">
            <a:extLst>
              <a:ext uri="{FF2B5EF4-FFF2-40B4-BE49-F238E27FC236}">
                <a16:creationId xmlns:a16="http://schemas.microsoft.com/office/drawing/2014/main" id="{2D778B60-0FA6-44D3-B843-1DB8435072C6}"/>
              </a:ext>
            </a:extLst>
          </p:cNvPr>
          <p:cNvSpPr>
            <a:spLocks noGrp="1"/>
          </p:cNvSpPr>
          <p:nvPr>
            <p:ph type="sldNum" sz="quarter" idx="12"/>
          </p:nvPr>
        </p:nvSpPr>
        <p:spPr/>
        <p:txBody>
          <a:bodyPr/>
          <a:lstStyle/>
          <a:p>
            <a:fld id="{D983F1FA-211D-3044-9E35-958DFBC26156}" type="slidenum">
              <a:rPr lang="en-US" smtClean="0">
                <a:solidFill>
                  <a:prstClr val="white"/>
                </a:solidFill>
              </a:rPr>
              <a:pPr/>
              <a:t>16</a:t>
            </a:fld>
            <a:endParaRPr lang="en-US">
              <a:solidFill>
                <a:prstClr val="white"/>
              </a:solidFill>
            </a:endParaRPr>
          </a:p>
        </p:txBody>
      </p:sp>
      <p:pic>
        <p:nvPicPr>
          <p:cNvPr id="6" name="Picture 5">
            <a:extLst>
              <a:ext uri="{FF2B5EF4-FFF2-40B4-BE49-F238E27FC236}">
                <a16:creationId xmlns:a16="http://schemas.microsoft.com/office/drawing/2014/main" id="{67386A4D-B1E8-49CE-A4A9-396F82570F1A}"/>
              </a:ext>
            </a:extLst>
          </p:cNvPr>
          <p:cNvPicPr>
            <a:picLocks noChangeAspect="1"/>
          </p:cNvPicPr>
          <p:nvPr/>
        </p:nvPicPr>
        <p:blipFill>
          <a:blip r:embed="rId3"/>
          <a:stretch>
            <a:fillRect/>
          </a:stretch>
        </p:blipFill>
        <p:spPr>
          <a:xfrm>
            <a:off x="4849862" y="2985922"/>
            <a:ext cx="4072757" cy="2196095"/>
          </a:xfrm>
          <a:prstGeom prst="rect">
            <a:avLst/>
          </a:prstGeom>
        </p:spPr>
      </p:pic>
      <p:pic>
        <p:nvPicPr>
          <p:cNvPr id="10" name="Picture 9">
            <a:extLst>
              <a:ext uri="{FF2B5EF4-FFF2-40B4-BE49-F238E27FC236}">
                <a16:creationId xmlns:a16="http://schemas.microsoft.com/office/drawing/2014/main" id="{4E107504-ABA3-4C30-AD0E-80CCA3A20BC2}"/>
              </a:ext>
            </a:extLst>
          </p:cNvPr>
          <p:cNvPicPr>
            <a:picLocks noChangeAspect="1"/>
          </p:cNvPicPr>
          <p:nvPr/>
        </p:nvPicPr>
        <p:blipFill>
          <a:blip r:embed="rId4"/>
          <a:stretch>
            <a:fillRect/>
          </a:stretch>
        </p:blipFill>
        <p:spPr>
          <a:xfrm>
            <a:off x="5669176" y="1138175"/>
            <a:ext cx="3105590" cy="1090832"/>
          </a:xfrm>
          <a:prstGeom prst="rect">
            <a:avLst/>
          </a:prstGeom>
        </p:spPr>
      </p:pic>
      <p:pic>
        <p:nvPicPr>
          <p:cNvPr id="12" name="Picture 11">
            <a:extLst>
              <a:ext uri="{FF2B5EF4-FFF2-40B4-BE49-F238E27FC236}">
                <a16:creationId xmlns:a16="http://schemas.microsoft.com/office/drawing/2014/main" id="{E64CC057-6D80-421B-82D3-AE7E0E938CC6}"/>
              </a:ext>
            </a:extLst>
          </p:cNvPr>
          <p:cNvPicPr>
            <a:picLocks noChangeAspect="1"/>
          </p:cNvPicPr>
          <p:nvPr/>
        </p:nvPicPr>
        <p:blipFill>
          <a:blip r:embed="rId5"/>
          <a:stretch>
            <a:fillRect/>
          </a:stretch>
        </p:blipFill>
        <p:spPr>
          <a:xfrm>
            <a:off x="234616" y="3729875"/>
            <a:ext cx="3282688" cy="1846512"/>
          </a:xfrm>
          <a:prstGeom prst="rect">
            <a:avLst/>
          </a:prstGeom>
        </p:spPr>
      </p:pic>
    </p:spTree>
    <p:extLst>
      <p:ext uri="{BB962C8B-B14F-4D97-AF65-F5344CB8AC3E}">
        <p14:creationId xmlns:p14="http://schemas.microsoft.com/office/powerpoint/2010/main" val="3390383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3CF-51C6-445B-856B-BBCCC0EE877A}"/>
              </a:ext>
            </a:extLst>
          </p:cNvPr>
          <p:cNvSpPr>
            <a:spLocks noGrp="1"/>
          </p:cNvSpPr>
          <p:nvPr>
            <p:ph type="title"/>
          </p:nvPr>
        </p:nvSpPr>
        <p:spPr/>
        <p:txBody>
          <a:bodyPr vert="horz" lIns="68580" tIns="34290" rIns="68580" bIns="34290" rtlCol="0" anchor="ctr">
            <a:normAutofit fontScale="90000"/>
          </a:bodyPr>
          <a:lstStyle/>
          <a:p>
            <a:pPr defTabSz="685800"/>
            <a:r>
              <a:rPr lang="en-US" sz="3600" dirty="0"/>
              <a:t>What’s the First Question you hear from a Doctor?</a:t>
            </a:r>
          </a:p>
        </p:txBody>
      </p:sp>
      <p:sp>
        <p:nvSpPr>
          <p:cNvPr id="3" name="Content Placeholder 2">
            <a:extLst>
              <a:ext uri="{FF2B5EF4-FFF2-40B4-BE49-F238E27FC236}">
                <a16:creationId xmlns:a16="http://schemas.microsoft.com/office/drawing/2014/main" id="{458FA61B-19CF-40B5-9E45-08CFF2B2ED3F}"/>
              </a:ext>
            </a:extLst>
          </p:cNvPr>
          <p:cNvSpPr>
            <a:spLocks noGrp="1"/>
          </p:cNvSpPr>
          <p:nvPr>
            <p:ph idx="1"/>
          </p:nvPr>
        </p:nvSpPr>
        <p:spPr/>
        <p:txBody>
          <a:bodyPr vert="horz" lIns="68580" tIns="34290" rIns="68580" bIns="34290" rtlCol="0" anchor="ctr">
            <a:normAutofit/>
          </a:bodyPr>
          <a:lstStyle/>
          <a:p>
            <a:pPr marL="0" indent="0" algn="ctr" defTabSz="685800">
              <a:buNone/>
            </a:pPr>
            <a:endParaRPr lang="en-US" sz="1650">
              <a:solidFill>
                <a:prstClr val="black"/>
              </a:solidFill>
            </a:endParaRPr>
          </a:p>
          <a:p>
            <a:pPr marL="0" indent="0" algn="ctr" defTabSz="685800">
              <a:buNone/>
            </a:pPr>
            <a:endParaRPr lang="en-US" sz="1650">
              <a:solidFill>
                <a:prstClr val="black"/>
              </a:solidFill>
            </a:endParaRPr>
          </a:p>
          <a:p>
            <a:pPr marL="0" indent="0" algn="ctr" defTabSz="685800">
              <a:buNone/>
            </a:pPr>
            <a:endParaRPr lang="en-US" sz="1650">
              <a:solidFill>
                <a:prstClr val="black"/>
              </a:solidFill>
            </a:endParaRPr>
          </a:p>
          <a:p>
            <a:pPr marL="0" indent="0" algn="ctr" defTabSz="685800">
              <a:buNone/>
            </a:pPr>
            <a:endParaRPr lang="en-US" sz="1650">
              <a:solidFill>
                <a:prstClr val="black"/>
              </a:solidFill>
            </a:endParaRPr>
          </a:p>
          <a:p>
            <a:pPr marL="0" indent="0" algn="ctr" defTabSz="685800">
              <a:buNone/>
            </a:pPr>
            <a:endParaRPr lang="en-US" sz="1650">
              <a:solidFill>
                <a:prstClr val="black"/>
              </a:solidFill>
            </a:endParaRPr>
          </a:p>
          <a:p>
            <a:pPr marL="0" indent="0" algn="ctr" defTabSz="685800">
              <a:buNone/>
            </a:pPr>
            <a:endParaRPr lang="en-US" sz="1650">
              <a:solidFill>
                <a:prstClr val="black"/>
              </a:solidFill>
            </a:endParaRPr>
          </a:p>
          <a:p>
            <a:pPr marL="0" indent="0" algn="ctr" defTabSz="685800">
              <a:buNone/>
            </a:pPr>
            <a:endParaRPr lang="en-US" sz="1650">
              <a:solidFill>
                <a:prstClr val="black"/>
              </a:solidFill>
            </a:endParaRPr>
          </a:p>
          <a:p>
            <a:pPr marL="0" indent="0" algn="ctr" defTabSz="685800">
              <a:buNone/>
            </a:pPr>
            <a:endParaRPr lang="en-US" sz="1650">
              <a:solidFill>
                <a:prstClr val="black"/>
              </a:solidFill>
            </a:endParaRPr>
          </a:p>
          <a:p>
            <a:pPr marL="0" indent="0" algn="ctr" defTabSz="685800">
              <a:buNone/>
            </a:pPr>
            <a:endParaRPr lang="en-US" sz="1650">
              <a:solidFill>
                <a:prstClr val="black"/>
              </a:solidFill>
            </a:endParaRPr>
          </a:p>
          <a:p>
            <a:pPr marL="0" indent="0" algn="ctr" defTabSz="685800">
              <a:buNone/>
            </a:pPr>
            <a:endParaRPr lang="en-US" sz="1650">
              <a:solidFill>
                <a:prstClr val="black"/>
              </a:solidFill>
            </a:endParaRPr>
          </a:p>
          <a:p>
            <a:pPr marL="0" indent="0" algn="ctr" defTabSz="685800">
              <a:buNone/>
            </a:pPr>
            <a:r>
              <a:rPr lang="en-US" sz="1650">
                <a:solidFill>
                  <a:prstClr val="black"/>
                </a:solidFill>
              </a:rPr>
              <a:t>Fill In Your Reply  in the Chat Box:</a:t>
            </a:r>
          </a:p>
          <a:p>
            <a:pPr marL="0" indent="0" algn="ctr" defTabSz="685800">
              <a:buNone/>
            </a:pPr>
            <a:endParaRPr lang="en-US" sz="1650">
              <a:solidFill>
                <a:schemeClr val="bg1"/>
              </a:solidFill>
            </a:endParaRPr>
          </a:p>
        </p:txBody>
      </p:sp>
      <p:sp>
        <p:nvSpPr>
          <p:cNvPr id="7" name="Slide Number Placeholder 6">
            <a:extLst>
              <a:ext uri="{FF2B5EF4-FFF2-40B4-BE49-F238E27FC236}">
                <a16:creationId xmlns:a16="http://schemas.microsoft.com/office/drawing/2014/main" id="{613DE370-487E-43C1-A6EF-DB7692441F68}"/>
              </a:ext>
            </a:extLst>
          </p:cNvPr>
          <p:cNvSpPr>
            <a:spLocks noGrp="1"/>
          </p:cNvSpPr>
          <p:nvPr>
            <p:ph type="sldNum" sz="quarter" idx="12"/>
          </p:nvPr>
        </p:nvSpPr>
        <p:spPr/>
        <p:txBody>
          <a:bodyPr/>
          <a:lstStyle/>
          <a:p>
            <a:fld id="{D983F1FA-211D-3044-9E35-958DFBC26156}" type="slidenum">
              <a:rPr lang="en-US" smtClean="0">
                <a:solidFill>
                  <a:prstClr val="white"/>
                </a:solidFill>
              </a:rPr>
              <a:pPr/>
              <a:t>17</a:t>
            </a:fld>
            <a:endParaRPr lang="en-US">
              <a:solidFill>
                <a:prstClr val="white"/>
              </a:solidFill>
            </a:endParaRPr>
          </a:p>
        </p:txBody>
      </p:sp>
      <p:pic>
        <p:nvPicPr>
          <p:cNvPr id="5" name="Picture 4" descr="Doctor with a patient">
            <a:extLst>
              <a:ext uri="{FF2B5EF4-FFF2-40B4-BE49-F238E27FC236}">
                <a16:creationId xmlns:a16="http://schemas.microsoft.com/office/drawing/2014/main" id="{DB960BD3-0374-443B-8193-9DF9F2EECDDF}"/>
              </a:ext>
            </a:extLst>
          </p:cNvPr>
          <p:cNvPicPr>
            <a:picLocks noChangeAspect="1"/>
          </p:cNvPicPr>
          <p:nvPr/>
        </p:nvPicPr>
        <p:blipFill>
          <a:blip r:embed="rId2"/>
          <a:stretch>
            <a:fillRect/>
          </a:stretch>
        </p:blipFill>
        <p:spPr>
          <a:xfrm>
            <a:off x="3949399" y="1076366"/>
            <a:ext cx="4923644" cy="3282429"/>
          </a:xfrm>
          <a:prstGeom prst="rect">
            <a:avLst/>
          </a:prstGeom>
        </p:spPr>
      </p:pic>
      <p:sp>
        <p:nvSpPr>
          <p:cNvPr id="4" name="TextBox 3">
            <a:extLst>
              <a:ext uri="{FF2B5EF4-FFF2-40B4-BE49-F238E27FC236}">
                <a16:creationId xmlns:a16="http://schemas.microsoft.com/office/drawing/2014/main" id="{38A69A0D-0287-4927-B70D-2460ED74823A}"/>
              </a:ext>
            </a:extLst>
          </p:cNvPr>
          <p:cNvSpPr txBox="1"/>
          <p:nvPr/>
        </p:nvSpPr>
        <p:spPr>
          <a:xfrm>
            <a:off x="633470" y="1371599"/>
            <a:ext cx="3024129" cy="2800767"/>
          </a:xfrm>
          <a:prstGeom prst="rect">
            <a:avLst/>
          </a:prstGeom>
          <a:noFill/>
        </p:spPr>
        <p:txBody>
          <a:bodyPr wrap="square" rtlCol="0">
            <a:spAutoFit/>
          </a:bodyPr>
          <a:lstStyle/>
          <a:p>
            <a:r>
              <a:rPr lang="en-US" sz="2800" dirty="0"/>
              <a:t>Question:</a:t>
            </a:r>
          </a:p>
          <a:p>
            <a:endParaRPr lang="en-US" sz="2800" dirty="0"/>
          </a:p>
          <a:p>
            <a:r>
              <a:rPr lang="en-US" sz="2800" dirty="0"/>
              <a:t>What’s the First Question Your Doctor asks you?</a:t>
            </a:r>
          </a:p>
          <a:p>
            <a:endParaRPr lang="en-US" dirty="0"/>
          </a:p>
          <a:p>
            <a:endParaRPr lang="en-US" dirty="0"/>
          </a:p>
        </p:txBody>
      </p:sp>
      <p:sp>
        <p:nvSpPr>
          <p:cNvPr id="6" name="TextBox 5">
            <a:extLst>
              <a:ext uri="{FF2B5EF4-FFF2-40B4-BE49-F238E27FC236}">
                <a16:creationId xmlns:a16="http://schemas.microsoft.com/office/drawing/2014/main" id="{A7EEE714-B94A-40E2-80DB-D3AEB9FF913F}"/>
              </a:ext>
            </a:extLst>
          </p:cNvPr>
          <p:cNvSpPr txBox="1"/>
          <p:nvPr/>
        </p:nvSpPr>
        <p:spPr>
          <a:xfrm>
            <a:off x="-40313" y="4426654"/>
            <a:ext cx="9144000" cy="769441"/>
          </a:xfrm>
          <a:prstGeom prst="rect">
            <a:avLst/>
          </a:prstGeom>
          <a:noFill/>
        </p:spPr>
        <p:txBody>
          <a:bodyPr wrap="square" rtlCol="0">
            <a:spAutoFit/>
          </a:bodyPr>
          <a:lstStyle/>
          <a:p>
            <a:pPr algn="ctr"/>
            <a:r>
              <a:rPr lang="en-US" sz="4400" b="1" dirty="0">
                <a:solidFill>
                  <a:schemeClr val="tx2"/>
                </a:solidFill>
              </a:rPr>
              <a:t>A Diagnostic Approach to Outcomes</a:t>
            </a:r>
          </a:p>
        </p:txBody>
      </p:sp>
    </p:spTree>
    <p:extLst>
      <p:ext uri="{BB962C8B-B14F-4D97-AF65-F5344CB8AC3E}">
        <p14:creationId xmlns:p14="http://schemas.microsoft.com/office/powerpoint/2010/main" val="3303457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959CEA7-4DDF-4524-A201-D4043798E33C}"/>
              </a:ext>
            </a:extLst>
          </p:cNvPr>
          <p:cNvSpPr>
            <a:spLocks noGrp="1" noChangeArrowheads="1"/>
          </p:cNvSpPr>
          <p:nvPr>
            <p:ph type="title"/>
          </p:nvPr>
        </p:nvSpPr>
        <p:spPr>
          <a:xfrm>
            <a:off x="318687" y="390440"/>
            <a:ext cx="7290323" cy="779463"/>
          </a:xfrm>
        </p:spPr>
        <p:txBody>
          <a:bodyPr>
            <a:noAutofit/>
          </a:bodyPr>
          <a:lstStyle/>
          <a:p>
            <a:pPr algn="l" eaLnBrk="1" hangingPunct="1"/>
            <a:r>
              <a:rPr lang="en-US" altLang="en-US" i="1" dirty="0">
                <a:solidFill>
                  <a:schemeClr val="tx2"/>
                </a:solidFill>
              </a:rPr>
              <a:t>Using the Logic Model: </a:t>
            </a:r>
            <a:br>
              <a:rPr lang="en-US" altLang="en-US" i="1" dirty="0">
                <a:solidFill>
                  <a:schemeClr val="tx2"/>
                </a:solidFill>
              </a:rPr>
            </a:br>
            <a:r>
              <a:rPr lang="en-US" altLang="en-US" i="1" dirty="0">
                <a:solidFill>
                  <a:schemeClr val="tx2"/>
                </a:solidFill>
              </a:rPr>
              <a:t>The Doctor Analogy – What is the First Question?</a:t>
            </a:r>
            <a:endParaRPr lang="en-US" altLang="en-US" dirty="0">
              <a:solidFill>
                <a:schemeClr val="tx2"/>
              </a:solidFill>
              <a:latin typeface="Times New Roman" panose="02020603050405020304" pitchFamily="18" charset="0"/>
            </a:endParaRPr>
          </a:p>
        </p:txBody>
      </p:sp>
      <p:sp>
        <p:nvSpPr>
          <p:cNvPr id="49155" name="Rectangle 3">
            <a:extLst>
              <a:ext uri="{FF2B5EF4-FFF2-40B4-BE49-F238E27FC236}">
                <a16:creationId xmlns:a16="http://schemas.microsoft.com/office/drawing/2014/main" id="{C1F57322-CFB6-496B-B38C-D547364AF457}"/>
              </a:ext>
            </a:extLst>
          </p:cNvPr>
          <p:cNvSpPr>
            <a:spLocks noGrp="1" noChangeArrowheads="1"/>
          </p:cNvSpPr>
          <p:nvPr>
            <p:ph idx="1"/>
          </p:nvPr>
        </p:nvSpPr>
        <p:spPr>
          <a:xfrm>
            <a:off x="318687" y="1883884"/>
            <a:ext cx="6180587" cy="4767711"/>
          </a:xfrm>
        </p:spPr>
        <p:txBody>
          <a:bodyPr>
            <a:normAutofit/>
          </a:bodyPr>
          <a:lstStyle/>
          <a:p>
            <a:pPr marL="304800" indent="-304800">
              <a:buNone/>
            </a:pPr>
            <a:r>
              <a:rPr lang="en-US" altLang="en-US" u="sng" dirty="0"/>
              <a:t>Outcome Goal (End Outcome)</a:t>
            </a:r>
            <a:r>
              <a:rPr lang="en-US" altLang="en-US" dirty="0"/>
              <a:t>: </a:t>
            </a:r>
          </a:p>
          <a:p>
            <a:pPr marL="304800" indent="-304800">
              <a:buNone/>
            </a:pPr>
            <a:r>
              <a:rPr lang="en-US" altLang="en-US" i="1" dirty="0"/>
              <a:t>Achieve and Maintain Proper Health and Quality of Life</a:t>
            </a:r>
          </a:p>
          <a:p>
            <a:pPr marL="862013" lvl="1"/>
            <a:r>
              <a:rPr lang="en-US" altLang="en-US" sz="2100" u="sng" dirty="0"/>
              <a:t>Measures:</a:t>
            </a:r>
            <a:r>
              <a:rPr lang="en-US" altLang="en-US" sz="2100" dirty="0"/>
              <a:t> Dozens…Pulse, Years Lived; Satisfaction Survey, etc.</a:t>
            </a:r>
          </a:p>
          <a:p>
            <a:pPr marL="304800" indent="-304800">
              <a:buNone/>
            </a:pPr>
            <a:endParaRPr lang="en-US" altLang="en-US" u="sng" dirty="0"/>
          </a:p>
          <a:p>
            <a:pPr marL="304800" indent="-304800">
              <a:buNone/>
            </a:pPr>
            <a:r>
              <a:rPr lang="en-US" altLang="en-US" u="sng" dirty="0"/>
              <a:t>Objective Goals (Intermediate Outcomes):</a:t>
            </a:r>
          </a:p>
          <a:p>
            <a:pPr marL="304800" indent="-304800">
              <a:buNone/>
            </a:pPr>
            <a:r>
              <a:rPr lang="en-US" altLang="en-US" dirty="0"/>
              <a:t>	-</a:t>
            </a:r>
            <a:r>
              <a:rPr lang="en-US" altLang="en-US" i="1" dirty="0"/>
              <a:t>Achieve Appropriate Fitness for Age, Gender</a:t>
            </a:r>
          </a:p>
          <a:p>
            <a:pPr marL="304800" indent="-304800">
              <a:buNone/>
            </a:pPr>
            <a:r>
              <a:rPr lang="en-US" altLang="en-US" i="1" dirty="0"/>
              <a:t>	-Stop Pain in Y</a:t>
            </a:r>
          </a:p>
          <a:p>
            <a:pPr marL="304800" indent="-304800">
              <a:buNone/>
            </a:pPr>
            <a:r>
              <a:rPr lang="en-US" altLang="en-US" i="1" dirty="0"/>
              <a:t>	-Restore Function of X</a:t>
            </a:r>
          </a:p>
          <a:p>
            <a:pPr marL="862013" lvl="1"/>
            <a:r>
              <a:rPr lang="en-US" altLang="en-US" sz="2100" u="sng" dirty="0"/>
              <a:t>Measures:</a:t>
            </a:r>
            <a:r>
              <a:rPr lang="en-US" altLang="en-US" sz="2100" dirty="0"/>
              <a:t> Thousands: Weight, Blood Analyses, Scans, etc.</a:t>
            </a:r>
          </a:p>
          <a:p>
            <a:pPr marL="304800" indent="-304800">
              <a:buNone/>
            </a:pPr>
            <a:endParaRPr lang="en-US" altLang="en-US" dirty="0"/>
          </a:p>
          <a:p>
            <a:pPr marL="862013" lvl="1"/>
            <a:endParaRPr lang="en-US" altLang="en-US" sz="2100" u="sng" dirty="0"/>
          </a:p>
        </p:txBody>
      </p:sp>
      <p:sp>
        <p:nvSpPr>
          <p:cNvPr id="2" name="Slide Number Placeholder 1">
            <a:extLst>
              <a:ext uri="{FF2B5EF4-FFF2-40B4-BE49-F238E27FC236}">
                <a16:creationId xmlns:a16="http://schemas.microsoft.com/office/drawing/2014/main" id="{4BDF825A-E396-4A0E-9134-FC2986043189}"/>
              </a:ext>
            </a:extLst>
          </p:cNvPr>
          <p:cNvSpPr>
            <a:spLocks noGrp="1"/>
          </p:cNvSpPr>
          <p:nvPr>
            <p:ph type="sldNum" sz="quarter" idx="12"/>
          </p:nvPr>
        </p:nvSpPr>
        <p:spPr/>
        <p:txBody>
          <a:bodyPr/>
          <a:lstStyle/>
          <a:p>
            <a:fld id="{D983F1FA-211D-3044-9E35-958DFBC26156}" type="slidenum">
              <a:rPr lang="en-US" smtClean="0">
                <a:solidFill>
                  <a:prstClr val="white"/>
                </a:solidFill>
              </a:rPr>
              <a:pPr/>
              <a:t>18</a:t>
            </a:fld>
            <a:endParaRPr lang="en-US">
              <a:solidFill>
                <a:prstClr val="white"/>
              </a:solidFill>
            </a:endParaRPr>
          </a:p>
        </p:txBody>
      </p:sp>
      <p:pic>
        <p:nvPicPr>
          <p:cNvPr id="49156" name="Picture 4" descr="j0315447">
            <a:extLst>
              <a:ext uri="{FF2B5EF4-FFF2-40B4-BE49-F238E27FC236}">
                <a16:creationId xmlns:a16="http://schemas.microsoft.com/office/drawing/2014/main" id="{133CFD57-B002-4EBF-A46B-250AE6769B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3054" y="2799605"/>
            <a:ext cx="1754981"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A612C89-B980-4B44-8B13-7CE92D4D393F}"/>
              </a:ext>
            </a:extLst>
          </p:cNvPr>
          <p:cNvSpPr txBox="1"/>
          <p:nvPr/>
        </p:nvSpPr>
        <p:spPr>
          <a:xfrm>
            <a:off x="-1646516" y="1442390"/>
            <a:ext cx="9144000" cy="553998"/>
          </a:xfrm>
          <a:prstGeom prst="rect">
            <a:avLst/>
          </a:prstGeom>
          <a:noFill/>
        </p:spPr>
        <p:txBody>
          <a:bodyPr wrap="square" rtlCol="0">
            <a:spAutoFit/>
          </a:bodyPr>
          <a:lstStyle/>
          <a:p>
            <a:pPr algn="ctr"/>
            <a:r>
              <a:rPr lang="en-US" sz="3000" b="1" dirty="0">
                <a:solidFill>
                  <a:schemeClr val="tx2"/>
                </a:solidFill>
              </a:rPr>
              <a:t>Start with a Question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0E2F45F0-88AA-4ED9-B1BA-AEE21583EC3E}"/>
              </a:ext>
            </a:extLst>
          </p:cNvPr>
          <p:cNvSpPr>
            <a:spLocks noGrp="1" noChangeArrowheads="1"/>
          </p:cNvSpPr>
          <p:nvPr>
            <p:ph type="title"/>
          </p:nvPr>
        </p:nvSpPr>
        <p:spPr>
          <a:xfrm>
            <a:off x="318687" y="1248567"/>
            <a:ext cx="7290323" cy="779463"/>
          </a:xfrm>
          <a:noFill/>
        </p:spPr>
        <p:txBody>
          <a:bodyPr>
            <a:normAutofit fontScale="90000"/>
          </a:bodyPr>
          <a:lstStyle/>
          <a:p>
            <a:pPr>
              <a:tabLst>
                <a:tab pos="514350" algn="l"/>
              </a:tabLst>
            </a:pPr>
            <a:r>
              <a:rPr lang="en-US" altLang="en-US" sz="2700" i="1" dirty="0">
                <a:solidFill>
                  <a:schemeClr val="tx1"/>
                </a:solidFill>
              </a:rPr>
              <a:t>Sample Logic Model: My Work Out Routine </a:t>
            </a:r>
            <a:r>
              <a:rPr lang="en-US" altLang="en-US" sz="2700" i="1" dirty="0"/>
              <a:t>and defining linkages between what we do and why we do it</a:t>
            </a:r>
            <a:r>
              <a:rPr lang="en-US" altLang="en-US" sz="2700" dirty="0"/>
              <a:t> .</a:t>
            </a:r>
          </a:p>
        </p:txBody>
      </p:sp>
      <p:sp>
        <p:nvSpPr>
          <p:cNvPr id="2" name="Slide Number Placeholder 1">
            <a:extLst>
              <a:ext uri="{FF2B5EF4-FFF2-40B4-BE49-F238E27FC236}">
                <a16:creationId xmlns:a16="http://schemas.microsoft.com/office/drawing/2014/main" id="{75A58221-AD32-49B1-BBA8-216A794D8D02}"/>
              </a:ext>
            </a:extLst>
          </p:cNvPr>
          <p:cNvSpPr>
            <a:spLocks noGrp="1"/>
          </p:cNvSpPr>
          <p:nvPr>
            <p:ph type="sldNum" sz="quarter" idx="12"/>
          </p:nvPr>
        </p:nvSpPr>
        <p:spPr/>
        <p:txBody>
          <a:bodyPr/>
          <a:lstStyle/>
          <a:p>
            <a:fld id="{D983F1FA-211D-3044-9E35-958DFBC26156}" type="slidenum">
              <a:rPr lang="en-US" smtClean="0">
                <a:solidFill>
                  <a:prstClr val="white"/>
                </a:solidFill>
              </a:rPr>
              <a:pPr/>
              <a:t>19</a:t>
            </a:fld>
            <a:endParaRPr lang="en-US">
              <a:solidFill>
                <a:prstClr val="white"/>
              </a:solidFill>
            </a:endParaRPr>
          </a:p>
        </p:txBody>
      </p:sp>
      <p:sp>
        <p:nvSpPr>
          <p:cNvPr id="88067" name="Rectangle 3">
            <a:extLst>
              <a:ext uri="{FF2B5EF4-FFF2-40B4-BE49-F238E27FC236}">
                <a16:creationId xmlns:a16="http://schemas.microsoft.com/office/drawing/2014/main" id="{8AA7A8D7-5594-4FCA-AAB0-4347D4A1032B}"/>
              </a:ext>
            </a:extLst>
          </p:cNvPr>
          <p:cNvSpPr>
            <a:spLocks noChangeArrowheads="1"/>
          </p:cNvSpPr>
          <p:nvPr/>
        </p:nvSpPr>
        <p:spPr bwMode="auto">
          <a:xfrm>
            <a:off x="1600201" y="3600450"/>
            <a:ext cx="978694" cy="914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r>
              <a:rPr lang="en-US" altLang="en-US" sz="1050" u="none">
                <a:latin typeface="+mj-lt"/>
              </a:rPr>
              <a:t>I Work Out </a:t>
            </a:r>
          </a:p>
          <a:p>
            <a:r>
              <a:rPr lang="en-US" altLang="en-US" sz="1050" u="none">
                <a:latin typeface="+mj-lt"/>
              </a:rPr>
              <a:t>for One Hour </a:t>
            </a:r>
          </a:p>
          <a:p>
            <a:r>
              <a:rPr lang="en-US" altLang="en-US" sz="1050" u="none">
                <a:latin typeface="+mj-lt"/>
              </a:rPr>
              <a:t>Each Day</a:t>
            </a:r>
            <a:endParaRPr lang="en-US" altLang="en-US" sz="1800" u="none">
              <a:latin typeface="+mj-lt"/>
            </a:endParaRPr>
          </a:p>
        </p:txBody>
      </p:sp>
      <p:sp>
        <p:nvSpPr>
          <p:cNvPr id="88068" name="Rectangle 4">
            <a:extLst>
              <a:ext uri="{FF2B5EF4-FFF2-40B4-BE49-F238E27FC236}">
                <a16:creationId xmlns:a16="http://schemas.microsoft.com/office/drawing/2014/main" id="{D513CECC-A5D4-4B07-9F79-9D336D469843}"/>
              </a:ext>
            </a:extLst>
          </p:cNvPr>
          <p:cNvSpPr>
            <a:spLocks noChangeArrowheads="1"/>
          </p:cNvSpPr>
          <p:nvPr/>
        </p:nvSpPr>
        <p:spPr bwMode="auto">
          <a:xfrm>
            <a:off x="2971801" y="3600450"/>
            <a:ext cx="903685" cy="914400"/>
          </a:xfrm>
          <a:prstGeom prst="rect">
            <a:avLst/>
          </a:prstGeom>
          <a:solidFill>
            <a:schemeClr val="tx2">
              <a:lumMod val="60000"/>
              <a:lumOff val="40000"/>
            </a:schemeClr>
          </a:solidFill>
          <a:ln w="9525">
            <a:solidFill>
              <a:schemeClr val="tx1"/>
            </a:solidFill>
            <a:miter lim="800000"/>
            <a:headEnd/>
            <a:tailEnd/>
          </a:ln>
          <a:effec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r>
              <a:rPr lang="en-US" altLang="en-US" sz="1050" u="none">
                <a:latin typeface="+mj-lt"/>
              </a:rPr>
              <a:t>I Will Burn </a:t>
            </a:r>
          </a:p>
          <a:p>
            <a:r>
              <a:rPr lang="en-US" altLang="en-US" sz="1050" u="none">
                <a:latin typeface="+mj-lt"/>
              </a:rPr>
              <a:t>More </a:t>
            </a:r>
          </a:p>
          <a:p>
            <a:r>
              <a:rPr lang="en-US" altLang="en-US" sz="1050" u="none">
                <a:latin typeface="+mj-lt"/>
              </a:rPr>
              <a:t>Calories </a:t>
            </a:r>
          </a:p>
          <a:p>
            <a:r>
              <a:rPr lang="en-US" altLang="en-US" sz="1050" u="none">
                <a:latin typeface="+mj-lt"/>
              </a:rPr>
              <a:t>Than I </a:t>
            </a:r>
          </a:p>
          <a:p>
            <a:r>
              <a:rPr lang="en-US" altLang="en-US" sz="1050" u="none">
                <a:latin typeface="+mj-lt"/>
              </a:rPr>
              <a:t>Consume</a:t>
            </a:r>
            <a:endParaRPr lang="en-US" altLang="en-US" sz="1800" u="none">
              <a:latin typeface="+mj-lt"/>
            </a:endParaRPr>
          </a:p>
        </p:txBody>
      </p:sp>
      <p:sp>
        <p:nvSpPr>
          <p:cNvPr id="88069" name="Rectangle 5">
            <a:extLst>
              <a:ext uri="{FF2B5EF4-FFF2-40B4-BE49-F238E27FC236}">
                <a16:creationId xmlns:a16="http://schemas.microsoft.com/office/drawing/2014/main" id="{41A307A2-EC10-4716-83C5-7DA9AB55F795}"/>
              </a:ext>
            </a:extLst>
          </p:cNvPr>
          <p:cNvSpPr>
            <a:spLocks noChangeArrowheads="1"/>
          </p:cNvSpPr>
          <p:nvPr/>
        </p:nvSpPr>
        <p:spPr bwMode="auto">
          <a:xfrm>
            <a:off x="4242198" y="3600450"/>
            <a:ext cx="902494" cy="914400"/>
          </a:xfrm>
          <a:prstGeom prst="rect">
            <a:avLst/>
          </a:prstGeom>
          <a:solidFill>
            <a:schemeClr val="tx2">
              <a:lumMod val="60000"/>
              <a:lumOff val="40000"/>
            </a:schemeClr>
          </a:solidFill>
          <a:ln w="9525">
            <a:solidFill>
              <a:schemeClr val="tx1"/>
            </a:solidFill>
            <a:miter lim="800000"/>
            <a:headEnd/>
            <a:tailEnd/>
          </a:ln>
          <a:effec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r>
              <a:rPr lang="en-US" altLang="en-US" sz="1050" u="none">
                <a:latin typeface="+mj-lt"/>
              </a:rPr>
              <a:t>Lose Fat </a:t>
            </a:r>
          </a:p>
          <a:p>
            <a:r>
              <a:rPr lang="en-US" altLang="en-US" sz="1050" u="none">
                <a:latin typeface="+mj-lt"/>
              </a:rPr>
              <a:t>and Build </a:t>
            </a:r>
          </a:p>
          <a:p>
            <a:r>
              <a:rPr lang="en-US" altLang="en-US" sz="1050" u="none">
                <a:latin typeface="+mj-lt"/>
              </a:rPr>
              <a:t>Muscle</a:t>
            </a:r>
            <a:endParaRPr lang="en-US" altLang="en-US" sz="1800" u="none">
              <a:latin typeface="+mj-lt"/>
            </a:endParaRPr>
          </a:p>
        </p:txBody>
      </p:sp>
      <p:sp>
        <p:nvSpPr>
          <p:cNvPr id="88070" name="Rectangle 6">
            <a:extLst>
              <a:ext uri="{FF2B5EF4-FFF2-40B4-BE49-F238E27FC236}">
                <a16:creationId xmlns:a16="http://schemas.microsoft.com/office/drawing/2014/main" id="{B988D71D-A84C-4900-8F3C-90327DC385E5}"/>
              </a:ext>
            </a:extLst>
          </p:cNvPr>
          <p:cNvSpPr>
            <a:spLocks noChangeArrowheads="1"/>
          </p:cNvSpPr>
          <p:nvPr/>
        </p:nvSpPr>
        <p:spPr bwMode="auto">
          <a:xfrm>
            <a:off x="5588226" y="3581400"/>
            <a:ext cx="903685" cy="914400"/>
          </a:xfrm>
          <a:prstGeom prst="rec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r>
              <a:rPr lang="en-US" altLang="en-US" sz="1050" u="none">
                <a:solidFill>
                  <a:srgbClr val="FFFF00"/>
                </a:solidFill>
                <a:latin typeface="+mj-lt"/>
              </a:rPr>
              <a:t>Improve </a:t>
            </a:r>
          </a:p>
          <a:p>
            <a:r>
              <a:rPr lang="en-US" altLang="en-US" sz="1050" u="none">
                <a:solidFill>
                  <a:srgbClr val="FFFF00"/>
                </a:solidFill>
                <a:latin typeface="+mj-lt"/>
              </a:rPr>
              <a:t>My Looks </a:t>
            </a:r>
          </a:p>
          <a:p>
            <a:r>
              <a:rPr lang="en-US" altLang="en-US" sz="1050" u="none">
                <a:solidFill>
                  <a:srgbClr val="FFFF00"/>
                </a:solidFill>
                <a:latin typeface="+mj-lt"/>
              </a:rPr>
              <a:t>and Health</a:t>
            </a:r>
            <a:endParaRPr lang="en-US" altLang="en-US" sz="1800" u="none">
              <a:solidFill>
                <a:srgbClr val="FFFF00"/>
              </a:solidFill>
              <a:latin typeface="+mj-lt"/>
            </a:endParaRPr>
          </a:p>
        </p:txBody>
      </p:sp>
      <p:sp>
        <p:nvSpPr>
          <p:cNvPr id="88071" name="Rectangle 7">
            <a:extLst>
              <a:ext uri="{FF2B5EF4-FFF2-40B4-BE49-F238E27FC236}">
                <a16:creationId xmlns:a16="http://schemas.microsoft.com/office/drawing/2014/main" id="{548D51B2-84E0-4F8B-A408-DEA2C427A6E7}"/>
              </a:ext>
            </a:extLst>
          </p:cNvPr>
          <p:cNvSpPr>
            <a:spLocks noChangeArrowheads="1"/>
          </p:cNvSpPr>
          <p:nvPr/>
        </p:nvSpPr>
        <p:spPr bwMode="auto">
          <a:xfrm>
            <a:off x="6896101" y="3581400"/>
            <a:ext cx="903685" cy="914400"/>
          </a:xfrm>
          <a:prstGeom prst="rec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r>
              <a:rPr lang="en-US" altLang="en-US" sz="1050" u="none">
                <a:solidFill>
                  <a:srgbClr val="FFFF00"/>
                </a:solidFill>
                <a:latin typeface="+mj-lt"/>
              </a:rPr>
              <a:t>Have Better </a:t>
            </a:r>
          </a:p>
          <a:p>
            <a:r>
              <a:rPr lang="en-US" altLang="en-US" sz="1050" u="none">
                <a:solidFill>
                  <a:srgbClr val="FFFF00"/>
                </a:solidFill>
                <a:latin typeface="+mj-lt"/>
              </a:rPr>
              <a:t>Image,</a:t>
            </a:r>
          </a:p>
          <a:p>
            <a:r>
              <a:rPr lang="en-US" altLang="en-US" sz="1050" u="none">
                <a:solidFill>
                  <a:srgbClr val="FFFF00"/>
                </a:solidFill>
                <a:latin typeface="+mj-lt"/>
              </a:rPr>
              <a:t>Feel Better &amp;</a:t>
            </a:r>
          </a:p>
          <a:p>
            <a:r>
              <a:rPr lang="en-US" altLang="en-US" sz="1050" u="none">
                <a:solidFill>
                  <a:srgbClr val="FFFF00"/>
                </a:solidFill>
                <a:latin typeface="+mj-lt"/>
              </a:rPr>
              <a:t> Live Longer</a:t>
            </a:r>
            <a:endParaRPr lang="en-US" altLang="en-US" sz="1800" u="none">
              <a:solidFill>
                <a:srgbClr val="FFFF00"/>
              </a:solidFill>
              <a:latin typeface="+mj-lt"/>
            </a:endParaRPr>
          </a:p>
        </p:txBody>
      </p:sp>
      <p:sp>
        <p:nvSpPr>
          <p:cNvPr id="88072" name="AutoShape 8">
            <a:extLst>
              <a:ext uri="{FF2B5EF4-FFF2-40B4-BE49-F238E27FC236}">
                <a16:creationId xmlns:a16="http://schemas.microsoft.com/office/drawing/2014/main" id="{59A96906-CD76-4ABC-8B1F-327F6554BD3C}"/>
              </a:ext>
            </a:extLst>
          </p:cNvPr>
          <p:cNvSpPr>
            <a:spLocks noChangeArrowheads="1"/>
          </p:cNvSpPr>
          <p:nvPr/>
        </p:nvSpPr>
        <p:spPr bwMode="auto">
          <a:xfrm>
            <a:off x="2686051" y="3886200"/>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88073" name="AutoShape 9">
            <a:extLst>
              <a:ext uri="{FF2B5EF4-FFF2-40B4-BE49-F238E27FC236}">
                <a16:creationId xmlns:a16="http://schemas.microsoft.com/office/drawing/2014/main" id="{481AC839-B5BC-4DFE-9BB2-F4687B01F3D9}"/>
              </a:ext>
            </a:extLst>
          </p:cNvPr>
          <p:cNvSpPr>
            <a:spLocks noChangeArrowheads="1"/>
          </p:cNvSpPr>
          <p:nvPr/>
        </p:nvSpPr>
        <p:spPr bwMode="auto">
          <a:xfrm>
            <a:off x="3964783" y="3900488"/>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88074" name="AutoShape 10">
            <a:extLst>
              <a:ext uri="{FF2B5EF4-FFF2-40B4-BE49-F238E27FC236}">
                <a16:creationId xmlns:a16="http://schemas.microsoft.com/office/drawing/2014/main" id="{02696616-3295-4B21-BBCC-0A893408A8ED}"/>
              </a:ext>
            </a:extLst>
          </p:cNvPr>
          <p:cNvSpPr>
            <a:spLocks noChangeArrowheads="1"/>
          </p:cNvSpPr>
          <p:nvPr/>
        </p:nvSpPr>
        <p:spPr bwMode="auto">
          <a:xfrm>
            <a:off x="5233989" y="3900488"/>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88075" name="AutoShape 11">
            <a:extLst>
              <a:ext uri="{FF2B5EF4-FFF2-40B4-BE49-F238E27FC236}">
                <a16:creationId xmlns:a16="http://schemas.microsoft.com/office/drawing/2014/main" id="{66E99821-2C93-4D66-BDDF-FC675AA243C0}"/>
              </a:ext>
            </a:extLst>
          </p:cNvPr>
          <p:cNvSpPr>
            <a:spLocks noChangeArrowheads="1"/>
          </p:cNvSpPr>
          <p:nvPr/>
        </p:nvSpPr>
        <p:spPr bwMode="auto">
          <a:xfrm>
            <a:off x="6561536" y="3900488"/>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88076" name="Text Box 12">
            <a:extLst>
              <a:ext uri="{FF2B5EF4-FFF2-40B4-BE49-F238E27FC236}">
                <a16:creationId xmlns:a16="http://schemas.microsoft.com/office/drawing/2014/main" id="{43AAA06D-B179-48B2-8090-96D30BFAB081}"/>
              </a:ext>
            </a:extLst>
          </p:cNvPr>
          <p:cNvSpPr txBox="1">
            <a:spLocks noChangeArrowheads="1"/>
          </p:cNvSpPr>
          <p:nvPr/>
        </p:nvSpPr>
        <p:spPr bwMode="auto">
          <a:xfrm>
            <a:off x="2000251" y="3293270"/>
            <a:ext cx="620368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500" b="0" u="none">
                <a:latin typeface="+mj-lt"/>
              </a:rPr>
              <a:t>IF	   THEN           IF       THEN          IF        THEN	   IF            THEN</a:t>
            </a:r>
          </a:p>
        </p:txBody>
      </p:sp>
      <p:sp>
        <p:nvSpPr>
          <p:cNvPr id="88077" name="Text Box 13">
            <a:extLst>
              <a:ext uri="{FF2B5EF4-FFF2-40B4-BE49-F238E27FC236}">
                <a16:creationId xmlns:a16="http://schemas.microsoft.com/office/drawing/2014/main" id="{EFE5F46E-86CA-471B-9495-9B6A0F6F080D}"/>
              </a:ext>
            </a:extLst>
          </p:cNvPr>
          <p:cNvSpPr txBox="1">
            <a:spLocks noChangeArrowheads="1"/>
          </p:cNvSpPr>
          <p:nvPr/>
        </p:nvSpPr>
        <p:spPr bwMode="auto">
          <a:xfrm>
            <a:off x="1859564" y="4613770"/>
            <a:ext cx="5365764"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eaLnBrk="1" hangingPunct="1">
              <a:lnSpc>
                <a:spcPct val="90000"/>
              </a:lnSpc>
              <a:spcBef>
                <a:spcPct val="20000"/>
              </a:spcBef>
            </a:pPr>
            <a:r>
              <a:rPr lang="en-US" altLang="en-US" sz="1500" u="none">
                <a:latin typeface="+mj-lt"/>
              </a:rPr>
              <a:t>INPUTS                                   OUTPUTS                                OUTCOMES</a:t>
            </a:r>
          </a:p>
          <a:p>
            <a:pPr algn="l"/>
            <a:endParaRPr lang="en-US" altLang="en-US" sz="1500" u="none">
              <a:latin typeface="+mj-lt"/>
            </a:endParaRPr>
          </a:p>
        </p:txBody>
      </p:sp>
      <p:sp>
        <p:nvSpPr>
          <p:cNvPr id="88078" name="Text Box 15">
            <a:extLst>
              <a:ext uri="{FF2B5EF4-FFF2-40B4-BE49-F238E27FC236}">
                <a16:creationId xmlns:a16="http://schemas.microsoft.com/office/drawing/2014/main" id="{411B67C8-52B9-420E-8B1A-6A6831F391C0}"/>
              </a:ext>
            </a:extLst>
          </p:cNvPr>
          <p:cNvSpPr txBox="1">
            <a:spLocks noChangeArrowheads="1"/>
          </p:cNvSpPr>
          <p:nvPr/>
        </p:nvSpPr>
        <p:spPr bwMode="auto">
          <a:xfrm>
            <a:off x="1600200" y="2743201"/>
            <a:ext cx="60579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spcBef>
                <a:spcPct val="50000"/>
              </a:spcBef>
            </a:pPr>
            <a:r>
              <a:rPr lang="en-US" altLang="en-US" sz="2100" u="none">
                <a:latin typeface="+mj-lt"/>
              </a:rPr>
              <a:t>Series of If-Then Relationships</a:t>
            </a:r>
          </a:p>
        </p:txBody>
      </p:sp>
      <p:sp>
        <p:nvSpPr>
          <p:cNvPr id="88079" name="Rectangle 17">
            <a:extLst>
              <a:ext uri="{FF2B5EF4-FFF2-40B4-BE49-F238E27FC236}">
                <a16:creationId xmlns:a16="http://schemas.microsoft.com/office/drawing/2014/main" id="{A426972F-601C-47D7-933B-FBE175B5D6B7}"/>
              </a:ext>
            </a:extLst>
          </p:cNvPr>
          <p:cNvSpPr>
            <a:spLocks noChangeArrowheads="1"/>
          </p:cNvSpPr>
          <p:nvPr/>
        </p:nvSpPr>
        <p:spPr bwMode="auto">
          <a:xfrm>
            <a:off x="1485900" y="5086350"/>
            <a:ext cx="2971800" cy="457200"/>
          </a:xfrm>
          <a:prstGeom prst="rect">
            <a:avLst/>
          </a:prstGeom>
          <a:solidFill>
            <a:schemeClr val="bg1"/>
          </a:solidFill>
          <a:ln w="9525">
            <a:solidFill>
              <a:schemeClr val="tx1"/>
            </a:solidFill>
            <a:miter lim="800000"/>
            <a:headEnd/>
            <a:tailEnd/>
          </a:ln>
          <a:effectLst/>
        </p:spPr>
        <p:txBody>
          <a:bodyPr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200" u="none">
                <a:latin typeface="+mj-lt"/>
              </a:rPr>
              <a:t>Assumptions: improving looks = better self image</a:t>
            </a:r>
          </a:p>
        </p:txBody>
      </p:sp>
      <p:sp>
        <p:nvSpPr>
          <p:cNvPr id="88080" name="Rectangle 18">
            <a:extLst>
              <a:ext uri="{FF2B5EF4-FFF2-40B4-BE49-F238E27FC236}">
                <a16:creationId xmlns:a16="http://schemas.microsoft.com/office/drawing/2014/main" id="{59338465-9DA7-4EC7-9C15-E3CDCF9F12DD}"/>
              </a:ext>
            </a:extLst>
          </p:cNvPr>
          <p:cNvSpPr>
            <a:spLocks noChangeArrowheads="1"/>
          </p:cNvSpPr>
          <p:nvPr/>
        </p:nvSpPr>
        <p:spPr bwMode="auto">
          <a:xfrm>
            <a:off x="4572000" y="5086350"/>
            <a:ext cx="3200400" cy="457200"/>
          </a:xfrm>
          <a:prstGeom prst="rect">
            <a:avLst/>
          </a:prstGeom>
          <a:solidFill>
            <a:schemeClr val="bg1"/>
          </a:solidFill>
          <a:ln w="9525">
            <a:solidFill>
              <a:schemeClr val="tx1"/>
            </a:solidFill>
            <a:miter lim="800000"/>
            <a:headEnd/>
            <a:tailEnd/>
          </a:ln>
          <a:effectLst/>
        </p:spPr>
        <p:txBody>
          <a:bodyPr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200" u="none">
                <a:latin typeface="+mj-lt"/>
              </a:rPr>
              <a:t>Factors: Health History</a:t>
            </a:r>
          </a:p>
        </p:txBody>
      </p:sp>
      <p:sp>
        <p:nvSpPr>
          <p:cNvPr id="88081" name="AutoShape 19">
            <a:extLst>
              <a:ext uri="{FF2B5EF4-FFF2-40B4-BE49-F238E27FC236}">
                <a16:creationId xmlns:a16="http://schemas.microsoft.com/office/drawing/2014/main" id="{FFB34720-A457-4CDD-BBC4-E389C0FC06BF}"/>
              </a:ext>
            </a:extLst>
          </p:cNvPr>
          <p:cNvSpPr>
            <a:spLocks noChangeArrowheads="1"/>
          </p:cNvSpPr>
          <p:nvPr/>
        </p:nvSpPr>
        <p:spPr bwMode="auto">
          <a:xfrm rot="16074655">
            <a:off x="2570560" y="4856560"/>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88082" name="AutoShape 20">
            <a:extLst>
              <a:ext uri="{FF2B5EF4-FFF2-40B4-BE49-F238E27FC236}">
                <a16:creationId xmlns:a16="http://schemas.microsoft.com/office/drawing/2014/main" id="{6CE4919D-FE37-4E73-9DC9-03906350F31A}"/>
              </a:ext>
            </a:extLst>
          </p:cNvPr>
          <p:cNvSpPr>
            <a:spLocks noChangeArrowheads="1"/>
          </p:cNvSpPr>
          <p:nvPr/>
        </p:nvSpPr>
        <p:spPr bwMode="auto">
          <a:xfrm rot="16074655">
            <a:off x="5199460" y="4858941"/>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88083" name="AutoShape 21">
            <a:extLst>
              <a:ext uri="{FF2B5EF4-FFF2-40B4-BE49-F238E27FC236}">
                <a16:creationId xmlns:a16="http://schemas.microsoft.com/office/drawing/2014/main" id="{F69EDEF8-C998-4933-9109-B50C1460B79C}"/>
              </a:ext>
            </a:extLst>
          </p:cNvPr>
          <p:cNvSpPr>
            <a:spLocks noChangeArrowheads="1"/>
          </p:cNvSpPr>
          <p:nvPr/>
        </p:nvSpPr>
        <p:spPr bwMode="auto">
          <a:xfrm rot="16074655" flipH="1" flipV="1">
            <a:off x="3370660" y="4856560"/>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88084" name="AutoShape 22">
            <a:extLst>
              <a:ext uri="{FF2B5EF4-FFF2-40B4-BE49-F238E27FC236}">
                <a16:creationId xmlns:a16="http://schemas.microsoft.com/office/drawing/2014/main" id="{E614B2DB-20CF-471C-936C-2FEEFAEA8029}"/>
              </a:ext>
            </a:extLst>
          </p:cNvPr>
          <p:cNvSpPr>
            <a:spLocks noChangeArrowheads="1"/>
          </p:cNvSpPr>
          <p:nvPr/>
        </p:nvSpPr>
        <p:spPr bwMode="auto">
          <a:xfrm rot="16074655" flipH="1" flipV="1">
            <a:off x="5828110" y="4856560"/>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22" name="TextBox 21">
            <a:extLst>
              <a:ext uri="{FF2B5EF4-FFF2-40B4-BE49-F238E27FC236}">
                <a16:creationId xmlns:a16="http://schemas.microsoft.com/office/drawing/2014/main" id="{83306848-DC7E-473B-B213-80FB58F21D62}"/>
              </a:ext>
            </a:extLst>
          </p:cNvPr>
          <p:cNvSpPr txBox="1"/>
          <p:nvPr/>
        </p:nvSpPr>
        <p:spPr>
          <a:xfrm>
            <a:off x="337032" y="356075"/>
            <a:ext cx="9144000" cy="553998"/>
          </a:xfrm>
          <a:prstGeom prst="rect">
            <a:avLst/>
          </a:prstGeom>
          <a:noFill/>
        </p:spPr>
        <p:txBody>
          <a:bodyPr wrap="square" rtlCol="0">
            <a:spAutoFit/>
          </a:bodyPr>
          <a:lstStyle/>
          <a:p>
            <a:r>
              <a:rPr lang="en-US" sz="3000" b="1" dirty="0">
                <a:solidFill>
                  <a:schemeClr val="tx2"/>
                </a:solidFill>
              </a:rPr>
              <a:t>Logic Model</a:t>
            </a:r>
          </a:p>
        </p:txBody>
      </p:sp>
      <p:pic>
        <p:nvPicPr>
          <p:cNvPr id="3" name="Picture 2">
            <a:extLst>
              <a:ext uri="{FF2B5EF4-FFF2-40B4-BE49-F238E27FC236}">
                <a16:creationId xmlns:a16="http://schemas.microsoft.com/office/drawing/2014/main" id="{8A94D5E2-C7D4-4C0A-A4E9-351A6ED5D4EA}"/>
              </a:ext>
            </a:extLst>
          </p:cNvPr>
          <p:cNvPicPr>
            <a:picLocks noChangeAspect="1"/>
          </p:cNvPicPr>
          <p:nvPr/>
        </p:nvPicPr>
        <p:blipFill>
          <a:blip r:embed="rId3"/>
          <a:stretch>
            <a:fillRect/>
          </a:stretch>
        </p:blipFill>
        <p:spPr>
          <a:xfrm>
            <a:off x="246671" y="1966913"/>
            <a:ext cx="8591550" cy="38671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4D18C1-AE50-4996-BF46-D9F010CA9D0A}"/>
              </a:ext>
            </a:extLst>
          </p:cNvPr>
          <p:cNvSpPr>
            <a:spLocks noGrp="1"/>
          </p:cNvSpPr>
          <p:nvPr>
            <p:ph type="title"/>
          </p:nvPr>
        </p:nvSpPr>
        <p:spPr/>
        <p:txBody>
          <a:bodyPr>
            <a:normAutofit/>
          </a:bodyPr>
          <a:lstStyle/>
          <a:p>
            <a:r>
              <a:rPr lang="en-US" dirty="0"/>
              <a:t>Kick-Off Question</a:t>
            </a:r>
          </a:p>
        </p:txBody>
      </p:sp>
      <p:sp>
        <p:nvSpPr>
          <p:cNvPr id="2" name="Content Placeholder 1">
            <a:extLst>
              <a:ext uri="{FF2B5EF4-FFF2-40B4-BE49-F238E27FC236}">
                <a16:creationId xmlns:a16="http://schemas.microsoft.com/office/drawing/2014/main" id="{039EA1CD-003D-42D1-A097-9C4F70CA70D8}"/>
              </a:ext>
            </a:extLst>
          </p:cNvPr>
          <p:cNvSpPr>
            <a:spLocks noGrp="1"/>
          </p:cNvSpPr>
          <p:nvPr>
            <p:ph idx="1"/>
          </p:nvPr>
        </p:nvSpPr>
        <p:spPr/>
        <p:txBody>
          <a:bodyPr/>
          <a:lstStyle/>
          <a:p>
            <a:r>
              <a:rPr lang="en-US" dirty="0"/>
              <a:t>What’s the synonym that comes to mind when you hear the word </a:t>
            </a:r>
            <a:r>
              <a:rPr lang="en-US" u="sng" dirty="0"/>
              <a:t>“Strategy”</a:t>
            </a:r>
            <a:r>
              <a:rPr lang="en-US" dirty="0"/>
              <a:t>?</a:t>
            </a:r>
          </a:p>
          <a:p>
            <a:endParaRPr lang="en-US" dirty="0"/>
          </a:p>
        </p:txBody>
      </p:sp>
      <p:sp>
        <p:nvSpPr>
          <p:cNvPr id="7" name="Slide Number Placeholder 6">
            <a:extLst>
              <a:ext uri="{FF2B5EF4-FFF2-40B4-BE49-F238E27FC236}">
                <a16:creationId xmlns:a16="http://schemas.microsoft.com/office/drawing/2014/main" id="{1B214DB1-C6AF-429C-B73D-EC22EB02B100}"/>
              </a:ext>
            </a:extLst>
          </p:cNvPr>
          <p:cNvSpPr>
            <a:spLocks noGrp="1"/>
          </p:cNvSpPr>
          <p:nvPr>
            <p:ph type="sldNum" sz="quarter" idx="12"/>
          </p:nvPr>
        </p:nvSpPr>
        <p:spPr/>
        <p:txBody>
          <a:bodyPr/>
          <a:lstStyle/>
          <a:p>
            <a:fld id="{D983F1FA-211D-3044-9E35-958DFBC26156}" type="slidenum">
              <a:rPr lang="en-US" smtClean="0">
                <a:solidFill>
                  <a:prstClr val="white"/>
                </a:solidFill>
              </a:rPr>
              <a:pPr/>
              <a:t>2</a:t>
            </a:fld>
            <a:endParaRPr lang="en-US">
              <a:solidFill>
                <a:prstClr val="white"/>
              </a:solidFill>
            </a:endParaRPr>
          </a:p>
        </p:txBody>
      </p:sp>
      <p:sp>
        <p:nvSpPr>
          <p:cNvPr id="6" name="Text Placeholder 3">
            <a:extLst>
              <a:ext uri="{FF2B5EF4-FFF2-40B4-BE49-F238E27FC236}">
                <a16:creationId xmlns:a16="http://schemas.microsoft.com/office/drawing/2014/main" id="{93CC5924-AA18-4597-BCCB-68E3FC0861D8}"/>
              </a:ext>
            </a:extLst>
          </p:cNvPr>
          <p:cNvSpPr txBox="1">
            <a:spLocks/>
          </p:cNvSpPr>
          <p:nvPr/>
        </p:nvSpPr>
        <p:spPr>
          <a:xfrm>
            <a:off x="228600" y="4724400"/>
            <a:ext cx="8763000" cy="3143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i="1" u="sng"/>
              <a:t>Use the Chat Box</a:t>
            </a:r>
          </a:p>
        </p:txBody>
      </p:sp>
    </p:spTree>
    <p:extLst>
      <p:ext uri="{BB962C8B-B14F-4D97-AF65-F5344CB8AC3E}">
        <p14:creationId xmlns:p14="http://schemas.microsoft.com/office/powerpoint/2010/main" val="2697840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93836BED-ADFA-4B1D-A4CC-AA5E12F1AEA5}"/>
              </a:ext>
            </a:extLst>
          </p:cNvPr>
          <p:cNvSpPr>
            <a:spLocks noChangeArrowheads="1"/>
          </p:cNvSpPr>
          <p:nvPr/>
        </p:nvSpPr>
        <p:spPr bwMode="auto">
          <a:xfrm>
            <a:off x="1415654" y="1475185"/>
            <a:ext cx="1371600" cy="21145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500" i="1">
                <a:latin typeface="+mj-lt"/>
              </a:rPr>
              <a:t>Inputs</a:t>
            </a:r>
          </a:p>
          <a:p>
            <a:pPr algn="l"/>
            <a:r>
              <a:rPr lang="en-US" altLang="en-US" sz="1500" u="none">
                <a:latin typeface="+mj-lt"/>
              </a:rPr>
              <a:t>People and resources required to achieve outcomes</a:t>
            </a:r>
          </a:p>
        </p:txBody>
      </p:sp>
      <p:sp>
        <p:nvSpPr>
          <p:cNvPr id="90115" name="Rectangle 3">
            <a:extLst>
              <a:ext uri="{FF2B5EF4-FFF2-40B4-BE49-F238E27FC236}">
                <a16:creationId xmlns:a16="http://schemas.microsoft.com/office/drawing/2014/main" id="{BE952DA1-4722-42A6-AB2D-DD2F8E35E5FF}"/>
              </a:ext>
            </a:extLst>
          </p:cNvPr>
          <p:cNvSpPr>
            <a:spLocks noChangeArrowheads="1"/>
          </p:cNvSpPr>
          <p:nvPr/>
        </p:nvSpPr>
        <p:spPr bwMode="auto">
          <a:xfrm>
            <a:off x="3130154" y="1518048"/>
            <a:ext cx="1257300" cy="2082403"/>
          </a:xfrm>
          <a:prstGeom prst="rect">
            <a:avLst/>
          </a:prstGeom>
          <a:solidFill>
            <a:schemeClr val="tx2">
              <a:lumMod val="40000"/>
              <a:lumOff val="60000"/>
            </a:schemeClr>
          </a:solidFill>
          <a:ln w="9525">
            <a:solidFill>
              <a:schemeClr val="tx1"/>
            </a:solidFill>
            <a:miter lim="800000"/>
            <a:headEnd/>
            <a:tailEnd/>
          </a:ln>
          <a:effectLst/>
        </p:spPr>
        <p:txBody>
          <a:bodyPr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500" i="1">
                <a:latin typeface="+mj-lt"/>
              </a:rPr>
              <a:t>Activities/</a:t>
            </a:r>
            <a:br>
              <a:rPr lang="en-US" altLang="en-US" sz="1500" i="1">
                <a:latin typeface="+mj-lt"/>
              </a:rPr>
            </a:br>
            <a:r>
              <a:rPr lang="en-US" altLang="en-US" sz="1500" i="1">
                <a:latin typeface="+mj-lt"/>
              </a:rPr>
              <a:t>Outputs</a:t>
            </a:r>
          </a:p>
          <a:p>
            <a:pPr algn="l"/>
            <a:r>
              <a:rPr lang="en-US" altLang="en-US" sz="1500" u="none">
                <a:latin typeface="+mj-lt"/>
              </a:rPr>
              <a:t>What the inputs produce</a:t>
            </a:r>
          </a:p>
        </p:txBody>
      </p:sp>
      <p:sp>
        <p:nvSpPr>
          <p:cNvPr id="90116" name="Rectangle 4">
            <a:extLst>
              <a:ext uri="{FF2B5EF4-FFF2-40B4-BE49-F238E27FC236}">
                <a16:creationId xmlns:a16="http://schemas.microsoft.com/office/drawing/2014/main" id="{14DEDC8A-14A0-47CC-9920-21CE432E9187}"/>
              </a:ext>
            </a:extLst>
          </p:cNvPr>
          <p:cNvSpPr>
            <a:spLocks noChangeArrowheads="1"/>
          </p:cNvSpPr>
          <p:nvPr/>
        </p:nvSpPr>
        <p:spPr bwMode="auto">
          <a:xfrm>
            <a:off x="4686300" y="1543050"/>
            <a:ext cx="1529954" cy="2057400"/>
          </a:xfrm>
          <a:prstGeom prst="rect">
            <a:avLst/>
          </a:prstGeom>
          <a:solidFill>
            <a:schemeClr val="tx2">
              <a:lumMod val="60000"/>
              <a:lumOff val="40000"/>
            </a:schemeClr>
          </a:solidFill>
          <a:ln w="9525">
            <a:solidFill>
              <a:schemeClr val="tx1"/>
            </a:solidFill>
            <a:miter lim="800000"/>
            <a:headEnd/>
            <a:tailEnd/>
          </a:ln>
          <a:effectLst/>
        </p:spPr>
        <p:txBody>
          <a:bodyPr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eaLnBrk="1" hangingPunct="1">
              <a:lnSpc>
                <a:spcPct val="90000"/>
              </a:lnSpc>
              <a:spcBef>
                <a:spcPct val="20000"/>
              </a:spcBef>
            </a:pPr>
            <a:r>
              <a:rPr lang="en-US" altLang="en-US" sz="1500" i="1">
                <a:latin typeface="+mj-lt"/>
              </a:rPr>
              <a:t>Immediate and Intermediate Outcomes</a:t>
            </a:r>
          </a:p>
          <a:p>
            <a:pPr algn="l" eaLnBrk="1" hangingPunct="1">
              <a:lnSpc>
                <a:spcPct val="90000"/>
              </a:lnSpc>
              <a:spcBef>
                <a:spcPct val="20000"/>
              </a:spcBef>
            </a:pPr>
            <a:r>
              <a:rPr lang="en-US" altLang="en-US" sz="1500" u="none">
                <a:latin typeface="+mj-lt"/>
              </a:rPr>
              <a:t>Changes required to achieve end outcome</a:t>
            </a:r>
          </a:p>
          <a:p>
            <a:pPr algn="l" eaLnBrk="1" hangingPunct="1">
              <a:lnSpc>
                <a:spcPct val="90000"/>
              </a:lnSpc>
              <a:spcBef>
                <a:spcPct val="20000"/>
              </a:spcBef>
            </a:pPr>
            <a:endParaRPr lang="en-US" altLang="en-US" sz="1500" u="none">
              <a:latin typeface="+mj-lt"/>
            </a:endParaRPr>
          </a:p>
          <a:p>
            <a:pPr algn="l"/>
            <a:endParaRPr lang="en-US" altLang="en-US" sz="1500" u="none">
              <a:latin typeface="+mj-lt"/>
            </a:endParaRPr>
          </a:p>
        </p:txBody>
      </p:sp>
      <p:sp>
        <p:nvSpPr>
          <p:cNvPr id="90117" name="Rectangle 5">
            <a:extLst>
              <a:ext uri="{FF2B5EF4-FFF2-40B4-BE49-F238E27FC236}">
                <a16:creationId xmlns:a16="http://schemas.microsoft.com/office/drawing/2014/main" id="{CF26B35D-A589-4ADA-B03C-D70A3029259E}"/>
              </a:ext>
            </a:extLst>
          </p:cNvPr>
          <p:cNvSpPr>
            <a:spLocks noChangeArrowheads="1"/>
          </p:cNvSpPr>
          <p:nvPr/>
        </p:nvSpPr>
        <p:spPr bwMode="auto">
          <a:xfrm>
            <a:off x="6559154" y="1528762"/>
            <a:ext cx="1227534" cy="2071688"/>
          </a:xfrm>
          <a:prstGeom prst="rec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r>
              <a:rPr lang="en-US" altLang="en-US" sz="1500" i="1">
                <a:solidFill>
                  <a:srgbClr val="FFFF00"/>
                </a:solidFill>
                <a:latin typeface="+mj-lt"/>
              </a:rPr>
              <a:t>End Outcome</a:t>
            </a:r>
            <a:endParaRPr lang="en-US" altLang="en-US" sz="1500" u="none">
              <a:solidFill>
                <a:srgbClr val="FFFF00"/>
              </a:solidFill>
              <a:latin typeface="+mj-lt"/>
            </a:endParaRPr>
          </a:p>
          <a:p>
            <a:r>
              <a:rPr lang="en-US" altLang="en-US" sz="1500" u="none">
                <a:solidFill>
                  <a:srgbClr val="FFFF00"/>
                </a:solidFill>
                <a:latin typeface="+mj-lt"/>
              </a:rPr>
              <a:t>End goal or ultimate benefit</a:t>
            </a:r>
          </a:p>
        </p:txBody>
      </p:sp>
      <p:sp>
        <p:nvSpPr>
          <p:cNvPr id="90118" name="AutoShape 6">
            <a:extLst>
              <a:ext uri="{FF2B5EF4-FFF2-40B4-BE49-F238E27FC236}">
                <a16:creationId xmlns:a16="http://schemas.microsoft.com/office/drawing/2014/main" id="{7A8926C5-A6DD-4587-A1E6-376F617E0116}"/>
              </a:ext>
            </a:extLst>
          </p:cNvPr>
          <p:cNvSpPr>
            <a:spLocks noChangeArrowheads="1"/>
          </p:cNvSpPr>
          <p:nvPr/>
        </p:nvSpPr>
        <p:spPr bwMode="auto">
          <a:xfrm>
            <a:off x="2827736" y="1953816"/>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19" name="AutoShape 7">
            <a:extLst>
              <a:ext uri="{FF2B5EF4-FFF2-40B4-BE49-F238E27FC236}">
                <a16:creationId xmlns:a16="http://schemas.microsoft.com/office/drawing/2014/main" id="{B495E902-D96F-47C6-8ACE-532199455D08}"/>
              </a:ext>
            </a:extLst>
          </p:cNvPr>
          <p:cNvSpPr>
            <a:spLocks noChangeArrowheads="1"/>
          </p:cNvSpPr>
          <p:nvPr/>
        </p:nvSpPr>
        <p:spPr bwMode="auto">
          <a:xfrm>
            <a:off x="4427936" y="1968104"/>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20" name="AutoShape 8">
            <a:extLst>
              <a:ext uri="{FF2B5EF4-FFF2-40B4-BE49-F238E27FC236}">
                <a16:creationId xmlns:a16="http://schemas.microsoft.com/office/drawing/2014/main" id="{6185C33D-66C9-4D2B-B09B-13A0BC73220E}"/>
              </a:ext>
            </a:extLst>
          </p:cNvPr>
          <p:cNvSpPr>
            <a:spLocks noChangeArrowheads="1"/>
          </p:cNvSpPr>
          <p:nvPr/>
        </p:nvSpPr>
        <p:spPr bwMode="auto">
          <a:xfrm>
            <a:off x="6256736" y="1985963"/>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21" name="Rectangle 11">
            <a:extLst>
              <a:ext uri="{FF2B5EF4-FFF2-40B4-BE49-F238E27FC236}">
                <a16:creationId xmlns:a16="http://schemas.microsoft.com/office/drawing/2014/main" id="{4C787D94-5EA9-4D38-8749-C69280E92A25}"/>
              </a:ext>
            </a:extLst>
          </p:cNvPr>
          <p:cNvSpPr>
            <a:spLocks noGrp="1" noChangeArrowheads="1"/>
          </p:cNvSpPr>
          <p:nvPr>
            <p:ph type="title"/>
          </p:nvPr>
        </p:nvSpPr>
        <p:spPr>
          <a:xfrm>
            <a:off x="318687" y="854676"/>
            <a:ext cx="7290323" cy="779463"/>
          </a:xfrm>
          <a:noFill/>
        </p:spPr>
        <p:txBody>
          <a:bodyPr>
            <a:normAutofit fontScale="90000"/>
          </a:bodyPr>
          <a:lstStyle/>
          <a:p>
            <a:pPr>
              <a:tabLst>
                <a:tab pos="514350" algn="l"/>
              </a:tabLst>
            </a:pPr>
            <a:r>
              <a:rPr lang="en-US" altLang="en-US" sz="3000" i="1" dirty="0"/>
              <a:t>Clarifying the terms</a:t>
            </a:r>
            <a:br>
              <a:rPr lang="en-US" altLang="en-US" sz="3000" i="1" dirty="0"/>
            </a:br>
            <a:endParaRPr lang="en-US" altLang="en-US" sz="3000" i="1" dirty="0"/>
          </a:p>
        </p:txBody>
      </p:sp>
      <p:sp>
        <p:nvSpPr>
          <p:cNvPr id="2" name="Slide Number Placeholder 1">
            <a:extLst>
              <a:ext uri="{FF2B5EF4-FFF2-40B4-BE49-F238E27FC236}">
                <a16:creationId xmlns:a16="http://schemas.microsoft.com/office/drawing/2014/main" id="{1D7348AD-C75A-4E7F-914A-62307E7C951E}"/>
              </a:ext>
            </a:extLst>
          </p:cNvPr>
          <p:cNvSpPr>
            <a:spLocks noGrp="1"/>
          </p:cNvSpPr>
          <p:nvPr>
            <p:ph type="sldNum" sz="quarter" idx="12"/>
          </p:nvPr>
        </p:nvSpPr>
        <p:spPr/>
        <p:txBody>
          <a:bodyPr/>
          <a:lstStyle/>
          <a:p>
            <a:fld id="{D983F1FA-211D-3044-9E35-958DFBC26156}" type="slidenum">
              <a:rPr lang="en-US" smtClean="0">
                <a:solidFill>
                  <a:prstClr val="white"/>
                </a:solidFill>
              </a:rPr>
              <a:pPr/>
              <a:t>20</a:t>
            </a:fld>
            <a:endParaRPr lang="en-US">
              <a:solidFill>
                <a:prstClr val="white"/>
              </a:solidFill>
            </a:endParaRPr>
          </a:p>
        </p:txBody>
      </p:sp>
      <p:sp>
        <p:nvSpPr>
          <p:cNvPr id="90122" name="Rectangle 12">
            <a:extLst>
              <a:ext uri="{FF2B5EF4-FFF2-40B4-BE49-F238E27FC236}">
                <a16:creationId xmlns:a16="http://schemas.microsoft.com/office/drawing/2014/main" id="{54F828C5-829B-49B2-B0B8-12D8F2A64081}"/>
              </a:ext>
            </a:extLst>
          </p:cNvPr>
          <p:cNvSpPr>
            <a:spLocks noChangeArrowheads="1"/>
          </p:cNvSpPr>
          <p:nvPr/>
        </p:nvSpPr>
        <p:spPr bwMode="auto">
          <a:xfrm>
            <a:off x="1428750" y="3943350"/>
            <a:ext cx="6229350" cy="742950"/>
          </a:xfrm>
          <a:prstGeom prst="rect">
            <a:avLst/>
          </a:prstGeom>
          <a:solidFill>
            <a:schemeClr val="bg1"/>
          </a:solidFill>
          <a:ln w="9525">
            <a:solidFill>
              <a:schemeClr val="tx1"/>
            </a:solidFill>
            <a:miter lim="800000"/>
            <a:headEnd/>
            <a:tailEnd/>
          </a:ln>
          <a:effectLst/>
        </p:spPr>
        <p:txBody>
          <a:bodyPr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500" u="none">
                <a:latin typeface="+mj-lt"/>
              </a:rPr>
              <a:t>Assumptions: beliefs or evidence that supports your IF-THEN logic</a:t>
            </a:r>
            <a:r>
              <a:rPr lang="en-US" altLang="en-US" sz="1800" u="none">
                <a:latin typeface="+mj-lt"/>
              </a:rPr>
              <a:t> </a:t>
            </a:r>
          </a:p>
        </p:txBody>
      </p:sp>
      <p:sp>
        <p:nvSpPr>
          <p:cNvPr id="90123" name="Rectangle 13">
            <a:extLst>
              <a:ext uri="{FF2B5EF4-FFF2-40B4-BE49-F238E27FC236}">
                <a16:creationId xmlns:a16="http://schemas.microsoft.com/office/drawing/2014/main" id="{DA8CAAF7-98DD-4DA6-97C1-DE509D3265DC}"/>
              </a:ext>
            </a:extLst>
          </p:cNvPr>
          <p:cNvSpPr>
            <a:spLocks noChangeArrowheads="1"/>
          </p:cNvSpPr>
          <p:nvPr/>
        </p:nvSpPr>
        <p:spPr bwMode="auto">
          <a:xfrm>
            <a:off x="1428750" y="4800600"/>
            <a:ext cx="6229350" cy="742950"/>
          </a:xfrm>
          <a:prstGeom prst="rect">
            <a:avLst/>
          </a:prstGeom>
          <a:solidFill>
            <a:schemeClr val="bg1"/>
          </a:solidFill>
          <a:ln w="9525">
            <a:solidFill>
              <a:schemeClr val="tx1"/>
            </a:solidFill>
            <a:miter lim="800000"/>
            <a:headEnd/>
            <a:tailEnd/>
          </a:ln>
          <a:effectLst/>
        </p:spPr>
        <p:txBody>
          <a:bodyPr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500" u="none">
                <a:latin typeface="+mj-lt"/>
              </a:rPr>
              <a:t>Factors: external influences beyond control that effect IF-THEN relationships</a:t>
            </a:r>
          </a:p>
        </p:txBody>
      </p:sp>
      <p:sp>
        <p:nvSpPr>
          <p:cNvPr id="90124" name="AutoShape 15">
            <a:extLst>
              <a:ext uri="{FF2B5EF4-FFF2-40B4-BE49-F238E27FC236}">
                <a16:creationId xmlns:a16="http://schemas.microsoft.com/office/drawing/2014/main" id="{49C0F40D-A37B-47D2-A40C-F4057F0B3FA9}"/>
              </a:ext>
            </a:extLst>
          </p:cNvPr>
          <p:cNvSpPr>
            <a:spLocks noChangeArrowheads="1"/>
          </p:cNvSpPr>
          <p:nvPr/>
        </p:nvSpPr>
        <p:spPr bwMode="auto">
          <a:xfrm rot="16074655">
            <a:off x="4936333" y="4570810"/>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25" name="AutoShape 17">
            <a:extLst>
              <a:ext uri="{FF2B5EF4-FFF2-40B4-BE49-F238E27FC236}">
                <a16:creationId xmlns:a16="http://schemas.microsoft.com/office/drawing/2014/main" id="{3D096210-4931-4C66-9CFA-4073A9F523BE}"/>
              </a:ext>
            </a:extLst>
          </p:cNvPr>
          <p:cNvSpPr>
            <a:spLocks noChangeArrowheads="1"/>
          </p:cNvSpPr>
          <p:nvPr/>
        </p:nvSpPr>
        <p:spPr bwMode="auto">
          <a:xfrm rot="16074655" flipH="1" flipV="1">
            <a:off x="5785248" y="4573191"/>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26" name="AutoShape 18">
            <a:extLst>
              <a:ext uri="{FF2B5EF4-FFF2-40B4-BE49-F238E27FC236}">
                <a16:creationId xmlns:a16="http://schemas.microsoft.com/office/drawing/2014/main" id="{92123C74-0875-44AE-9A68-781AA9EB0F13}"/>
              </a:ext>
            </a:extLst>
          </p:cNvPr>
          <p:cNvSpPr>
            <a:spLocks noChangeArrowheads="1"/>
          </p:cNvSpPr>
          <p:nvPr/>
        </p:nvSpPr>
        <p:spPr bwMode="auto">
          <a:xfrm rot="16074655">
            <a:off x="6634164" y="4568429"/>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27" name="AutoShape 19">
            <a:extLst>
              <a:ext uri="{FF2B5EF4-FFF2-40B4-BE49-F238E27FC236}">
                <a16:creationId xmlns:a16="http://schemas.microsoft.com/office/drawing/2014/main" id="{D0A413A8-64BC-45C1-8099-80D989D3A6B6}"/>
              </a:ext>
            </a:extLst>
          </p:cNvPr>
          <p:cNvSpPr>
            <a:spLocks noChangeArrowheads="1"/>
          </p:cNvSpPr>
          <p:nvPr/>
        </p:nvSpPr>
        <p:spPr bwMode="auto">
          <a:xfrm rot="16074655" flipH="1" flipV="1">
            <a:off x="7484270" y="4570810"/>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28" name="AutoShape 20">
            <a:extLst>
              <a:ext uri="{FF2B5EF4-FFF2-40B4-BE49-F238E27FC236}">
                <a16:creationId xmlns:a16="http://schemas.microsoft.com/office/drawing/2014/main" id="{05E2B54E-6CA2-4141-AA10-538B0038A979}"/>
              </a:ext>
            </a:extLst>
          </p:cNvPr>
          <p:cNvSpPr>
            <a:spLocks noChangeArrowheads="1"/>
          </p:cNvSpPr>
          <p:nvPr/>
        </p:nvSpPr>
        <p:spPr bwMode="auto">
          <a:xfrm rot="16074655">
            <a:off x="3238501" y="4573191"/>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29" name="AutoShape 21">
            <a:extLst>
              <a:ext uri="{FF2B5EF4-FFF2-40B4-BE49-F238E27FC236}">
                <a16:creationId xmlns:a16="http://schemas.microsoft.com/office/drawing/2014/main" id="{2EBF40D8-60B2-4D28-821C-7745E23C46D3}"/>
              </a:ext>
            </a:extLst>
          </p:cNvPr>
          <p:cNvSpPr>
            <a:spLocks noChangeArrowheads="1"/>
          </p:cNvSpPr>
          <p:nvPr/>
        </p:nvSpPr>
        <p:spPr bwMode="auto">
          <a:xfrm rot="16074655" flipH="1" flipV="1">
            <a:off x="4087417" y="4575572"/>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30" name="AutoShape 22">
            <a:extLst>
              <a:ext uri="{FF2B5EF4-FFF2-40B4-BE49-F238E27FC236}">
                <a16:creationId xmlns:a16="http://schemas.microsoft.com/office/drawing/2014/main" id="{14EF420B-3D94-466F-AD91-A7EF1DA92B58}"/>
              </a:ext>
            </a:extLst>
          </p:cNvPr>
          <p:cNvSpPr>
            <a:spLocks noChangeArrowheads="1"/>
          </p:cNvSpPr>
          <p:nvPr/>
        </p:nvSpPr>
        <p:spPr bwMode="auto">
          <a:xfrm rot="16074655">
            <a:off x="1540670" y="4568429"/>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31" name="AutoShape 23">
            <a:extLst>
              <a:ext uri="{FF2B5EF4-FFF2-40B4-BE49-F238E27FC236}">
                <a16:creationId xmlns:a16="http://schemas.microsoft.com/office/drawing/2014/main" id="{3B663CF4-06BE-462F-B2CF-887D32EE0B69}"/>
              </a:ext>
            </a:extLst>
          </p:cNvPr>
          <p:cNvSpPr>
            <a:spLocks noChangeArrowheads="1"/>
          </p:cNvSpPr>
          <p:nvPr/>
        </p:nvSpPr>
        <p:spPr bwMode="auto">
          <a:xfrm rot="16074655" flipH="1" flipV="1">
            <a:off x="2389585" y="4570810"/>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32" name="AutoShape 24">
            <a:extLst>
              <a:ext uri="{FF2B5EF4-FFF2-40B4-BE49-F238E27FC236}">
                <a16:creationId xmlns:a16="http://schemas.microsoft.com/office/drawing/2014/main" id="{D2BEF81B-47CC-44D0-AD69-D86DF8E9B8AF}"/>
              </a:ext>
            </a:extLst>
          </p:cNvPr>
          <p:cNvSpPr>
            <a:spLocks noChangeArrowheads="1"/>
          </p:cNvSpPr>
          <p:nvPr/>
        </p:nvSpPr>
        <p:spPr bwMode="auto">
          <a:xfrm rot="16074655">
            <a:off x="4937523" y="3718322"/>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33" name="AutoShape 25">
            <a:extLst>
              <a:ext uri="{FF2B5EF4-FFF2-40B4-BE49-F238E27FC236}">
                <a16:creationId xmlns:a16="http://schemas.microsoft.com/office/drawing/2014/main" id="{504AB009-A569-44AE-91C9-18948807EE1B}"/>
              </a:ext>
            </a:extLst>
          </p:cNvPr>
          <p:cNvSpPr>
            <a:spLocks noChangeArrowheads="1"/>
          </p:cNvSpPr>
          <p:nvPr/>
        </p:nvSpPr>
        <p:spPr bwMode="auto">
          <a:xfrm rot="16074655" flipH="1" flipV="1">
            <a:off x="5786439" y="3720704"/>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34" name="AutoShape 26">
            <a:extLst>
              <a:ext uri="{FF2B5EF4-FFF2-40B4-BE49-F238E27FC236}">
                <a16:creationId xmlns:a16="http://schemas.microsoft.com/office/drawing/2014/main" id="{CB03CB25-F0E0-4699-A0C8-6A3FEE184AEA}"/>
              </a:ext>
            </a:extLst>
          </p:cNvPr>
          <p:cNvSpPr>
            <a:spLocks noChangeArrowheads="1"/>
          </p:cNvSpPr>
          <p:nvPr/>
        </p:nvSpPr>
        <p:spPr bwMode="auto">
          <a:xfrm rot="16074655">
            <a:off x="6635354" y="3715941"/>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35" name="AutoShape 27">
            <a:extLst>
              <a:ext uri="{FF2B5EF4-FFF2-40B4-BE49-F238E27FC236}">
                <a16:creationId xmlns:a16="http://schemas.microsoft.com/office/drawing/2014/main" id="{3E332895-F7D4-4A91-B539-71C7F7FC25F1}"/>
              </a:ext>
            </a:extLst>
          </p:cNvPr>
          <p:cNvSpPr>
            <a:spLocks noChangeArrowheads="1"/>
          </p:cNvSpPr>
          <p:nvPr/>
        </p:nvSpPr>
        <p:spPr bwMode="auto">
          <a:xfrm rot="16074655" flipH="1" flipV="1">
            <a:off x="7485460" y="3718322"/>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36" name="AutoShape 28">
            <a:extLst>
              <a:ext uri="{FF2B5EF4-FFF2-40B4-BE49-F238E27FC236}">
                <a16:creationId xmlns:a16="http://schemas.microsoft.com/office/drawing/2014/main" id="{4AAE6488-E17E-4988-9BDC-88B99AEC2E24}"/>
              </a:ext>
            </a:extLst>
          </p:cNvPr>
          <p:cNvSpPr>
            <a:spLocks noChangeArrowheads="1"/>
          </p:cNvSpPr>
          <p:nvPr/>
        </p:nvSpPr>
        <p:spPr bwMode="auto">
          <a:xfrm rot="16074655">
            <a:off x="3239692" y="3720704"/>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37" name="AutoShape 29">
            <a:extLst>
              <a:ext uri="{FF2B5EF4-FFF2-40B4-BE49-F238E27FC236}">
                <a16:creationId xmlns:a16="http://schemas.microsoft.com/office/drawing/2014/main" id="{6BFA9A2B-5285-4382-B314-0B2E1C511281}"/>
              </a:ext>
            </a:extLst>
          </p:cNvPr>
          <p:cNvSpPr>
            <a:spLocks noChangeArrowheads="1"/>
          </p:cNvSpPr>
          <p:nvPr/>
        </p:nvSpPr>
        <p:spPr bwMode="auto">
          <a:xfrm rot="16074655" flipH="1" flipV="1">
            <a:off x="4088608" y="3723085"/>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38" name="AutoShape 30">
            <a:extLst>
              <a:ext uri="{FF2B5EF4-FFF2-40B4-BE49-F238E27FC236}">
                <a16:creationId xmlns:a16="http://schemas.microsoft.com/office/drawing/2014/main" id="{69A54E03-F1B5-49FE-813A-76661A1C3B05}"/>
              </a:ext>
            </a:extLst>
          </p:cNvPr>
          <p:cNvSpPr>
            <a:spLocks noChangeArrowheads="1"/>
          </p:cNvSpPr>
          <p:nvPr/>
        </p:nvSpPr>
        <p:spPr bwMode="auto">
          <a:xfrm rot="16074655">
            <a:off x="1541860" y="3715941"/>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90139" name="AutoShape 31">
            <a:extLst>
              <a:ext uri="{FF2B5EF4-FFF2-40B4-BE49-F238E27FC236}">
                <a16:creationId xmlns:a16="http://schemas.microsoft.com/office/drawing/2014/main" id="{44F1DC88-E610-4809-A4E6-96DB76E578AA}"/>
              </a:ext>
            </a:extLst>
          </p:cNvPr>
          <p:cNvSpPr>
            <a:spLocks noChangeArrowheads="1"/>
          </p:cNvSpPr>
          <p:nvPr/>
        </p:nvSpPr>
        <p:spPr bwMode="auto">
          <a:xfrm rot="16074655" flipH="1" flipV="1">
            <a:off x="2390776" y="3718322"/>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29" name="TextBox 28">
            <a:extLst>
              <a:ext uri="{FF2B5EF4-FFF2-40B4-BE49-F238E27FC236}">
                <a16:creationId xmlns:a16="http://schemas.microsoft.com/office/drawing/2014/main" id="{52B113B0-9CC4-432B-95D6-B193B534EC8C}"/>
              </a:ext>
            </a:extLst>
          </p:cNvPr>
          <p:cNvSpPr txBox="1"/>
          <p:nvPr/>
        </p:nvSpPr>
        <p:spPr>
          <a:xfrm>
            <a:off x="337029" y="243535"/>
            <a:ext cx="9144000" cy="553998"/>
          </a:xfrm>
          <a:prstGeom prst="rect">
            <a:avLst/>
          </a:prstGeom>
          <a:noFill/>
        </p:spPr>
        <p:txBody>
          <a:bodyPr wrap="square" rtlCol="0">
            <a:spAutoFit/>
          </a:bodyPr>
          <a:lstStyle/>
          <a:p>
            <a:r>
              <a:rPr lang="en-US" sz="3000" b="1" dirty="0">
                <a:solidFill>
                  <a:schemeClr val="tx2"/>
                </a:solidFill>
              </a:rPr>
              <a:t>Definitions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FD25-6EEA-42FE-ACE0-1BB0465A847C}"/>
              </a:ext>
            </a:extLst>
          </p:cNvPr>
          <p:cNvSpPr>
            <a:spLocks noGrp="1"/>
          </p:cNvSpPr>
          <p:nvPr>
            <p:ph type="title"/>
          </p:nvPr>
        </p:nvSpPr>
        <p:spPr/>
        <p:txBody>
          <a:bodyPr>
            <a:normAutofit/>
          </a:bodyPr>
          <a:lstStyle/>
          <a:p>
            <a:r>
              <a:rPr lang="en-US"/>
              <a:t>Dental Check Up</a:t>
            </a:r>
          </a:p>
        </p:txBody>
      </p:sp>
      <p:sp>
        <p:nvSpPr>
          <p:cNvPr id="3" name="Content Placeholder 2">
            <a:extLst>
              <a:ext uri="{FF2B5EF4-FFF2-40B4-BE49-F238E27FC236}">
                <a16:creationId xmlns:a16="http://schemas.microsoft.com/office/drawing/2014/main" id="{F02D7FDB-F332-488E-8D1C-BE745CB70D5C}"/>
              </a:ext>
            </a:extLst>
          </p:cNvPr>
          <p:cNvSpPr>
            <a:spLocks noGrp="1"/>
          </p:cNvSpPr>
          <p:nvPr>
            <p:ph idx="1"/>
          </p:nvPr>
        </p:nvSpPr>
        <p:spPr/>
        <p:txBody>
          <a:bodyPr/>
          <a:lstStyle/>
          <a:p>
            <a:r>
              <a:rPr lang="en-US" dirty="0"/>
              <a:t>Fill in the Boxes in numerical order from right to left.</a:t>
            </a:r>
          </a:p>
          <a:p>
            <a:endParaRPr lang="en-US" dirty="0"/>
          </a:p>
          <a:p>
            <a:r>
              <a:rPr lang="en-US" dirty="0"/>
              <a:t>The Time frame for this Model is One Year.</a:t>
            </a:r>
          </a:p>
          <a:p>
            <a:endParaRPr lang="en-US" dirty="0"/>
          </a:p>
          <a:p>
            <a:r>
              <a:rPr lang="en-US" dirty="0"/>
              <a:t>Think of Results, Changes, and What you, the dental patient should do or NOT DO.</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E0437350-C864-44C7-885F-FA9F3A84892D}"/>
              </a:ext>
            </a:extLst>
          </p:cNvPr>
          <p:cNvSpPr>
            <a:spLocks noGrp="1"/>
          </p:cNvSpPr>
          <p:nvPr>
            <p:ph type="sldNum" sz="quarter" idx="12"/>
          </p:nvPr>
        </p:nvSpPr>
        <p:spPr/>
        <p:txBody>
          <a:bodyPr/>
          <a:lstStyle/>
          <a:p>
            <a:fld id="{D983F1FA-211D-3044-9E35-958DFBC26156}" type="slidenum">
              <a:rPr lang="en-US" smtClean="0">
                <a:solidFill>
                  <a:prstClr val="white"/>
                </a:solidFill>
              </a:rPr>
              <a:pPr/>
              <a:t>21</a:t>
            </a:fld>
            <a:endParaRPr lang="en-US">
              <a:solidFill>
                <a:prstClr val="white"/>
              </a:solidFill>
            </a:endParaRPr>
          </a:p>
        </p:txBody>
      </p:sp>
      <p:pic>
        <p:nvPicPr>
          <p:cNvPr id="4" name="Picture 3">
            <a:extLst>
              <a:ext uri="{FF2B5EF4-FFF2-40B4-BE49-F238E27FC236}">
                <a16:creationId xmlns:a16="http://schemas.microsoft.com/office/drawing/2014/main" id="{89A4DBD1-B2CA-4A9B-B572-EDE179065E6A}"/>
              </a:ext>
            </a:extLst>
          </p:cNvPr>
          <p:cNvPicPr>
            <a:picLocks noChangeAspect="1"/>
          </p:cNvPicPr>
          <p:nvPr/>
        </p:nvPicPr>
        <p:blipFill>
          <a:blip r:embed="rId2"/>
          <a:stretch>
            <a:fillRect/>
          </a:stretch>
        </p:blipFill>
        <p:spPr>
          <a:xfrm>
            <a:off x="7010400" y="3713860"/>
            <a:ext cx="1878894" cy="1819827"/>
          </a:xfrm>
          <a:prstGeom prst="rect">
            <a:avLst/>
          </a:prstGeom>
        </p:spPr>
      </p:pic>
    </p:spTree>
    <p:extLst>
      <p:ext uri="{BB962C8B-B14F-4D97-AF65-F5344CB8AC3E}">
        <p14:creationId xmlns:p14="http://schemas.microsoft.com/office/powerpoint/2010/main" val="2284460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F60081B-AEF5-4BE5-B8BD-EAEEFE9CAA7C}"/>
              </a:ext>
            </a:extLst>
          </p:cNvPr>
          <p:cNvSpPr>
            <a:spLocks noChangeArrowheads="1"/>
          </p:cNvSpPr>
          <p:nvPr/>
        </p:nvSpPr>
        <p:spPr bwMode="auto">
          <a:xfrm>
            <a:off x="1401365" y="2569150"/>
            <a:ext cx="1371600" cy="21145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800" u="none">
                <a:latin typeface="Times New Roman" panose="02020603050405020304" pitchFamily="18" charset="0"/>
              </a:rPr>
              <a:t>8)</a:t>
            </a:r>
          </a:p>
          <a:p>
            <a:pPr algn="l">
              <a:buFont typeface="Wingdings" panose="05000000000000000000" pitchFamily="2" charset="2"/>
              <a:buChar char="ü"/>
            </a:pPr>
            <a:endParaRPr lang="en-US" altLang="en-US" sz="1800" u="none">
              <a:latin typeface="Times New Roman" panose="02020603050405020304" pitchFamily="18" charset="0"/>
            </a:endParaRPr>
          </a:p>
          <a:p>
            <a:pPr algn="l"/>
            <a:r>
              <a:rPr lang="en-US" altLang="en-US" sz="1800" u="none">
                <a:latin typeface="Times New Roman" panose="02020603050405020304" pitchFamily="18" charset="0"/>
              </a:rPr>
              <a:t>9)</a:t>
            </a:r>
          </a:p>
        </p:txBody>
      </p:sp>
      <p:sp>
        <p:nvSpPr>
          <p:cNvPr id="92163" name="Rectangle 3">
            <a:extLst>
              <a:ext uri="{FF2B5EF4-FFF2-40B4-BE49-F238E27FC236}">
                <a16:creationId xmlns:a16="http://schemas.microsoft.com/office/drawing/2014/main" id="{E7C4857E-1EA3-4C6F-9B54-3987A2CFC0FD}"/>
              </a:ext>
            </a:extLst>
          </p:cNvPr>
          <p:cNvSpPr>
            <a:spLocks noChangeArrowheads="1"/>
          </p:cNvSpPr>
          <p:nvPr/>
        </p:nvSpPr>
        <p:spPr bwMode="auto">
          <a:xfrm>
            <a:off x="3109351" y="2572721"/>
            <a:ext cx="1143000" cy="2082404"/>
          </a:xfrm>
          <a:prstGeom prst="rect">
            <a:avLst/>
          </a:prstGeom>
          <a:solidFill>
            <a:schemeClr val="tx2">
              <a:lumMod val="60000"/>
              <a:lumOff val="40000"/>
            </a:schemeClr>
          </a:solidFill>
          <a:ln w="9525">
            <a:solidFill>
              <a:schemeClr val="tx1"/>
            </a:solidFill>
            <a:miter lim="800000"/>
            <a:headEnd/>
            <a:tailEnd/>
          </a:ln>
          <a:effectLst/>
        </p:spPr>
        <p:txBody>
          <a:bodyPr anchor="ctr"/>
          <a:lstStyle>
            <a:lvl1pPr marL="173038" indent="-173038">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indent="0">
              <a:spcBef>
                <a:spcPct val="0"/>
              </a:spcBef>
              <a:buNone/>
            </a:pPr>
            <a:r>
              <a:rPr lang="en-US" altLang="en-US" sz="1800">
                <a:latin typeface="Arial Narrow" panose="020B0606020202030204" pitchFamily="34" charset="0"/>
              </a:rPr>
              <a:t>6)</a:t>
            </a:r>
          </a:p>
          <a:p>
            <a:pPr marL="0" indent="0">
              <a:spcBef>
                <a:spcPct val="0"/>
              </a:spcBef>
              <a:buNone/>
            </a:pPr>
            <a:endParaRPr lang="en-US" altLang="en-US" sz="1800">
              <a:latin typeface="Arial Narrow" panose="020B0606020202030204" pitchFamily="34" charset="0"/>
            </a:endParaRPr>
          </a:p>
          <a:p>
            <a:pPr marL="0" indent="0">
              <a:spcBef>
                <a:spcPct val="0"/>
              </a:spcBef>
              <a:buNone/>
            </a:pPr>
            <a:r>
              <a:rPr lang="en-US" altLang="en-US" sz="1800">
                <a:latin typeface="Arial Narrow" panose="020B0606020202030204" pitchFamily="34" charset="0"/>
              </a:rPr>
              <a:t>7) </a:t>
            </a:r>
          </a:p>
        </p:txBody>
      </p:sp>
      <p:sp>
        <p:nvSpPr>
          <p:cNvPr id="92164" name="Rectangle 4">
            <a:extLst>
              <a:ext uri="{FF2B5EF4-FFF2-40B4-BE49-F238E27FC236}">
                <a16:creationId xmlns:a16="http://schemas.microsoft.com/office/drawing/2014/main" id="{3363BC5B-18AB-4CB2-87FB-9A35CB98C259}"/>
              </a:ext>
            </a:extLst>
          </p:cNvPr>
          <p:cNvSpPr>
            <a:spLocks noChangeArrowheads="1"/>
          </p:cNvSpPr>
          <p:nvPr/>
        </p:nvSpPr>
        <p:spPr bwMode="auto">
          <a:xfrm>
            <a:off x="4642248" y="2597725"/>
            <a:ext cx="1529953" cy="2057400"/>
          </a:xfrm>
          <a:prstGeom prst="rect">
            <a:avLst/>
          </a:prstGeom>
          <a:solidFill>
            <a:srgbClr val="FFFF00"/>
          </a:solidFill>
          <a:ln w="9525">
            <a:solidFill>
              <a:schemeClr val="tx1"/>
            </a:solidFill>
            <a:miter lim="800000"/>
            <a:headEnd/>
            <a:tailEnd/>
          </a:ln>
          <a:effectLst/>
        </p:spPr>
        <p:txBody>
          <a:bodyPr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800" u="none">
                <a:latin typeface="Arial Narrow" panose="020B0606020202030204" pitchFamily="34" charset="0"/>
              </a:rPr>
              <a:t>4)</a:t>
            </a:r>
          </a:p>
          <a:p>
            <a:pPr algn="l"/>
            <a:endParaRPr lang="en-US" altLang="en-US" sz="1800" u="none">
              <a:latin typeface="Arial Narrow" panose="020B0606020202030204" pitchFamily="34" charset="0"/>
            </a:endParaRPr>
          </a:p>
          <a:p>
            <a:pPr algn="l"/>
            <a:r>
              <a:rPr lang="en-US" altLang="en-US" sz="1800" u="none">
                <a:latin typeface="Arial Narrow" panose="020B0606020202030204" pitchFamily="34" charset="0"/>
              </a:rPr>
              <a:t>5)</a:t>
            </a:r>
          </a:p>
        </p:txBody>
      </p:sp>
      <p:sp>
        <p:nvSpPr>
          <p:cNvPr id="92165" name="Rectangle 5">
            <a:extLst>
              <a:ext uri="{FF2B5EF4-FFF2-40B4-BE49-F238E27FC236}">
                <a16:creationId xmlns:a16="http://schemas.microsoft.com/office/drawing/2014/main" id="{CAA59C6F-C2F6-431A-8959-7609B77E5AA8}"/>
              </a:ext>
            </a:extLst>
          </p:cNvPr>
          <p:cNvSpPr>
            <a:spLocks noChangeArrowheads="1"/>
          </p:cNvSpPr>
          <p:nvPr/>
        </p:nvSpPr>
        <p:spPr bwMode="auto">
          <a:xfrm>
            <a:off x="6686551" y="2640586"/>
            <a:ext cx="1056085" cy="2071688"/>
          </a:xfrm>
          <a:prstGeom prst="rec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r>
              <a:rPr lang="en-US" altLang="en-US" sz="1800" u="none">
                <a:solidFill>
                  <a:srgbClr val="FFFF00"/>
                </a:solidFill>
                <a:latin typeface="Arial" panose="020B0604020202020204" pitchFamily="34" charset="0"/>
              </a:rPr>
              <a:t>3)</a:t>
            </a:r>
          </a:p>
        </p:txBody>
      </p:sp>
      <p:sp>
        <p:nvSpPr>
          <p:cNvPr id="92166" name="AutoShape 6">
            <a:extLst>
              <a:ext uri="{FF2B5EF4-FFF2-40B4-BE49-F238E27FC236}">
                <a16:creationId xmlns:a16="http://schemas.microsoft.com/office/drawing/2014/main" id="{5900B012-7856-44AE-A45A-D48BBE2CEC28}"/>
              </a:ext>
            </a:extLst>
          </p:cNvPr>
          <p:cNvSpPr>
            <a:spLocks noChangeArrowheads="1"/>
          </p:cNvSpPr>
          <p:nvPr/>
        </p:nvSpPr>
        <p:spPr bwMode="auto">
          <a:xfrm>
            <a:off x="2797970" y="2940624"/>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
        <p:nvSpPr>
          <p:cNvPr id="92167" name="AutoShape 7">
            <a:extLst>
              <a:ext uri="{FF2B5EF4-FFF2-40B4-BE49-F238E27FC236}">
                <a16:creationId xmlns:a16="http://schemas.microsoft.com/office/drawing/2014/main" id="{029E8960-0699-48F0-8711-B5BFD704EFD1}"/>
              </a:ext>
            </a:extLst>
          </p:cNvPr>
          <p:cNvSpPr>
            <a:spLocks noChangeArrowheads="1"/>
          </p:cNvSpPr>
          <p:nvPr/>
        </p:nvSpPr>
        <p:spPr bwMode="auto">
          <a:xfrm>
            <a:off x="4341020" y="2954912"/>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
        <p:nvSpPr>
          <p:cNvPr id="92168" name="AutoShape 8">
            <a:extLst>
              <a:ext uri="{FF2B5EF4-FFF2-40B4-BE49-F238E27FC236}">
                <a16:creationId xmlns:a16="http://schemas.microsoft.com/office/drawing/2014/main" id="{4CE08A37-C8C2-4569-B2DD-D801458B0E69}"/>
              </a:ext>
            </a:extLst>
          </p:cNvPr>
          <p:cNvSpPr>
            <a:spLocks noChangeArrowheads="1"/>
          </p:cNvSpPr>
          <p:nvPr/>
        </p:nvSpPr>
        <p:spPr bwMode="auto">
          <a:xfrm>
            <a:off x="6286501" y="2972771"/>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
        <p:nvSpPr>
          <p:cNvPr id="92169" name="Text Box 9">
            <a:extLst>
              <a:ext uri="{FF2B5EF4-FFF2-40B4-BE49-F238E27FC236}">
                <a16:creationId xmlns:a16="http://schemas.microsoft.com/office/drawing/2014/main" id="{4A35B0E9-5D6D-422E-9AFB-76A5366D96E8}"/>
              </a:ext>
            </a:extLst>
          </p:cNvPr>
          <p:cNvSpPr txBox="1">
            <a:spLocks noChangeArrowheads="1"/>
          </p:cNvSpPr>
          <p:nvPr/>
        </p:nvSpPr>
        <p:spPr bwMode="auto">
          <a:xfrm>
            <a:off x="1485900" y="2300069"/>
            <a:ext cx="58864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500" b="0" u="none">
                <a:latin typeface="Times New Roman" panose="02020603050405020304" pitchFamily="18" charset="0"/>
              </a:rPr>
              <a:t>IF                              THEN        IF           THEN          IF               THEN</a:t>
            </a:r>
          </a:p>
        </p:txBody>
      </p:sp>
      <p:sp>
        <p:nvSpPr>
          <p:cNvPr id="92170" name="Text Box 10">
            <a:extLst>
              <a:ext uri="{FF2B5EF4-FFF2-40B4-BE49-F238E27FC236}">
                <a16:creationId xmlns:a16="http://schemas.microsoft.com/office/drawing/2014/main" id="{F767DE2E-4FFA-4A10-B14F-FB93EE990327}"/>
              </a:ext>
            </a:extLst>
          </p:cNvPr>
          <p:cNvSpPr txBox="1">
            <a:spLocks noChangeArrowheads="1"/>
          </p:cNvSpPr>
          <p:nvPr/>
        </p:nvSpPr>
        <p:spPr bwMode="auto">
          <a:xfrm>
            <a:off x="1657351" y="4712275"/>
            <a:ext cx="6328172"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eaLnBrk="1" hangingPunct="1">
              <a:lnSpc>
                <a:spcPct val="90000"/>
              </a:lnSpc>
              <a:spcBef>
                <a:spcPct val="20000"/>
              </a:spcBef>
            </a:pPr>
            <a:r>
              <a:rPr lang="en-US" altLang="en-US" sz="1500" u="none">
                <a:latin typeface="Times New Roman" panose="02020603050405020304" pitchFamily="18" charset="0"/>
              </a:rPr>
              <a:t>INPUTS                                  OUTPUTS                       OUTCOMES</a:t>
            </a:r>
          </a:p>
          <a:p>
            <a:pPr algn="l"/>
            <a:endParaRPr lang="en-US" altLang="en-US" sz="1500" u="none">
              <a:latin typeface="Times New Roman" panose="02020603050405020304" pitchFamily="18" charset="0"/>
            </a:endParaRPr>
          </a:p>
        </p:txBody>
      </p:sp>
      <p:sp>
        <p:nvSpPr>
          <p:cNvPr id="92172" name="Rectangle 12">
            <a:extLst>
              <a:ext uri="{FF2B5EF4-FFF2-40B4-BE49-F238E27FC236}">
                <a16:creationId xmlns:a16="http://schemas.microsoft.com/office/drawing/2014/main" id="{63CE28EF-F2E3-4B3A-B1A9-DD2BA6300B60}"/>
              </a:ext>
            </a:extLst>
          </p:cNvPr>
          <p:cNvSpPr>
            <a:spLocks noChangeArrowheads="1"/>
          </p:cNvSpPr>
          <p:nvPr/>
        </p:nvSpPr>
        <p:spPr bwMode="auto">
          <a:xfrm>
            <a:off x="1428750" y="5023027"/>
            <a:ext cx="3028950" cy="742950"/>
          </a:xfrm>
          <a:prstGeom prst="rect">
            <a:avLst/>
          </a:prstGeom>
          <a:solidFill>
            <a:schemeClr val="tx2">
              <a:lumMod val="60000"/>
              <a:lumOff val="40000"/>
            </a:schemeClr>
          </a:solidFill>
          <a:ln w="9525">
            <a:solidFill>
              <a:schemeClr val="tx1"/>
            </a:solidFill>
            <a:miter lim="800000"/>
            <a:headEnd/>
            <a:tailEnd/>
          </a:ln>
          <a:effectLst/>
        </p:spPr>
        <p:txBody>
          <a:bodyPr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800" u="none">
                <a:latin typeface="Arial Narrow" panose="020B0606020202030204" pitchFamily="34" charset="0"/>
              </a:rPr>
              <a:t>Assumptions:1) </a:t>
            </a:r>
          </a:p>
        </p:txBody>
      </p:sp>
      <p:sp>
        <p:nvSpPr>
          <p:cNvPr id="92173" name="Rectangle 13">
            <a:extLst>
              <a:ext uri="{FF2B5EF4-FFF2-40B4-BE49-F238E27FC236}">
                <a16:creationId xmlns:a16="http://schemas.microsoft.com/office/drawing/2014/main" id="{347D5CB8-4915-4CB0-A270-28379AF899DE}"/>
              </a:ext>
            </a:extLst>
          </p:cNvPr>
          <p:cNvSpPr>
            <a:spLocks noChangeArrowheads="1"/>
          </p:cNvSpPr>
          <p:nvPr/>
        </p:nvSpPr>
        <p:spPr bwMode="auto">
          <a:xfrm>
            <a:off x="4556193" y="5023027"/>
            <a:ext cx="3200400" cy="742950"/>
          </a:xfrm>
          <a:prstGeom prst="rect">
            <a:avLst/>
          </a:prstGeom>
          <a:solidFill>
            <a:srgbClr val="FFFF00"/>
          </a:solidFill>
          <a:ln w="9525">
            <a:solidFill>
              <a:schemeClr val="tx1"/>
            </a:solidFill>
            <a:miter lim="800000"/>
            <a:headEnd/>
            <a:tailEnd/>
          </a:ln>
          <a:effectLst/>
        </p:spPr>
        <p:txBody>
          <a:bodyPr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800" u="none">
                <a:latin typeface="Arial Narrow" panose="020B0606020202030204" pitchFamily="34" charset="0"/>
              </a:rPr>
              <a:t>External Factors:2) </a:t>
            </a:r>
          </a:p>
        </p:txBody>
      </p:sp>
      <p:sp>
        <p:nvSpPr>
          <p:cNvPr id="92174" name="AutoShape 14">
            <a:extLst>
              <a:ext uri="{FF2B5EF4-FFF2-40B4-BE49-F238E27FC236}">
                <a16:creationId xmlns:a16="http://schemas.microsoft.com/office/drawing/2014/main" id="{C2A282CA-9436-44CC-848D-55129516D421}"/>
              </a:ext>
            </a:extLst>
          </p:cNvPr>
          <p:cNvSpPr>
            <a:spLocks noChangeArrowheads="1"/>
          </p:cNvSpPr>
          <p:nvPr/>
        </p:nvSpPr>
        <p:spPr bwMode="auto">
          <a:xfrm rot="16074655">
            <a:off x="5199460" y="4759899"/>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
        <p:nvSpPr>
          <p:cNvPr id="92175" name="AutoShape 15">
            <a:extLst>
              <a:ext uri="{FF2B5EF4-FFF2-40B4-BE49-F238E27FC236}">
                <a16:creationId xmlns:a16="http://schemas.microsoft.com/office/drawing/2014/main" id="{FD509A2B-C47B-42C6-8D8F-4006CD971A9B}"/>
              </a:ext>
            </a:extLst>
          </p:cNvPr>
          <p:cNvSpPr>
            <a:spLocks noChangeArrowheads="1"/>
          </p:cNvSpPr>
          <p:nvPr/>
        </p:nvSpPr>
        <p:spPr bwMode="auto">
          <a:xfrm rot="16074655" flipH="1" flipV="1">
            <a:off x="3084910" y="4759899"/>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
        <p:nvSpPr>
          <p:cNvPr id="92176" name="AutoShape 16">
            <a:extLst>
              <a:ext uri="{FF2B5EF4-FFF2-40B4-BE49-F238E27FC236}">
                <a16:creationId xmlns:a16="http://schemas.microsoft.com/office/drawing/2014/main" id="{95076149-32D3-4443-AB07-FAF5AB1C1A68}"/>
              </a:ext>
            </a:extLst>
          </p:cNvPr>
          <p:cNvSpPr>
            <a:spLocks noChangeArrowheads="1"/>
          </p:cNvSpPr>
          <p:nvPr/>
        </p:nvSpPr>
        <p:spPr bwMode="auto">
          <a:xfrm rot="16074655">
            <a:off x="7542610" y="4759899"/>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
        <p:nvSpPr>
          <p:cNvPr id="92177" name="AutoShape 17">
            <a:extLst>
              <a:ext uri="{FF2B5EF4-FFF2-40B4-BE49-F238E27FC236}">
                <a16:creationId xmlns:a16="http://schemas.microsoft.com/office/drawing/2014/main" id="{C50A8A33-9675-49FD-AAD0-BAE418415EBA}"/>
              </a:ext>
            </a:extLst>
          </p:cNvPr>
          <p:cNvSpPr>
            <a:spLocks noChangeArrowheads="1"/>
          </p:cNvSpPr>
          <p:nvPr/>
        </p:nvSpPr>
        <p:spPr bwMode="auto">
          <a:xfrm rot="16074655">
            <a:off x="2456260" y="4759899"/>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
        <p:nvSpPr>
          <p:cNvPr id="92178" name="AutoShape 18">
            <a:extLst>
              <a:ext uri="{FF2B5EF4-FFF2-40B4-BE49-F238E27FC236}">
                <a16:creationId xmlns:a16="http://schemas.microsoft.com/office/drawing/2014/main" id="{76F989C9-9823-4ECD-B665-CB7FA1F59C3E}"/>
              </a:ext>
            </a:extLst>
          </p:cNvPr>
          <p:cNvSpPr>
            <a:spLocks noChangeArrowheads="1"/>
          </p:cNvSpPr>
          <p:nvPr/>
        </p:nvSpPr>
        <p:spPr bwMode="auto">
          <a:xfrm rot="16074655">
            <a:off x="3656410" y="4759899"/>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
        <p:nvSpPr>
          <p:cNvPr id="92179" name="AutoShape 19">
            <a:extLst>
              <a:ext uri="{FF2B5EF4-FFF2-40B4-BE49-F238E27FC236}">
                <a16:creationId xmlns:a16="http://schemas.microsoft.com/office/drawing/2014/main" id="{1B2B8844-76B9-4172-90C6-CEFC01F2A70C}"/>
              </a:ext>
            </a:extLst>
          </p:cNvPr>
          <p:cNvSpPr>
            <a:spLocks noChangeArrowheads="1"/>
          </p:cNvSpPr>
          <p:nvPr/>
        </p:nvSpPr>
        <p:spPr bwMode="auto">
          <a:xfrm rot="16074655" flipH="1" flipV="1">
            <a:off x="5656660" y="4759899"/>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
        <p:nvSpPr>
          <p:cNvPr id="92180" name="AutoShape 20">
            <a:extLst>
              <a:ext uri="{FF2B5EF4-FFF2-40B4-BE49-F238E27FC236}">
                <a16:creationId xmlns:a16="http://schemas.microsoft.com/office/drawing/2014/main" id="{C9B62FA9-0A0F-4421-B6A0-75D6BFE0031C}"/>
              </a:ext>
            </a:extLst>
          </p:cNvPr>
          <p:cNvSpPr>
            <a:spLocks noChangeArrowheads="1"/>
          </p:cNvSpPr>
          <p:nvPr/>
        </p:nvSpPr>
        <p:spPr bwMode="auto">
          <a:xfrm rot="16074655" flipH="1" flipV="1">
            <a:off x="1427560" y="4759899"/>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
        <p:nvSpPr>
          <p:cNvPr id="92181" name="AutoShape 21">
            <a:extLst>
              <a:ext uri="{FF2B5EF4-FFF2-40B4-BE49-F238E27FC236}">
                <a16:creationId xmlns:a16="http://schemas.microsoft.com/office/drawing/2014/main" id="{812EAEFC-61C9-4943-B97E-9D0C4AC802EF}"/>
              </a:ext>
            </a:extLst>
          </p:cNvPr>
          <p:cNvSpPr>
            <a:spLocks noChangeArrowheads="1"/>
          </p:cNvSpPr>
          <p:nvPr/>
        </p:nvSpPr>
        <p:spPr bwMode="auto">
          <a:xfrm rot="16074655" flipH="1" flipV="1">
            <a:off x="7199710" y="4759899"/>
            <a:ext cx="230981" cy="228600"/>
          </a:xfrm>
          <a:prstGeom prst="rightArrow">
            <a:avLst>
              <a:gd name="adj1" fmla="val 50000"/>
              <a:gd name="adj2" fmla="val 2526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
        <p:nvSpPr>
          <p:cNvPr id="4" name="Title 3">
            <a:extLst>
              <a:ext uri="{FF2B5EF4-FFF2-40B4-BE49-F238E27FC236}">
                <a16:creationId xmlns:a16="http://schemas.microsoft.com/office/drawing/2014/main" id="{4FBE4B0A-912D-4289-838F-65E5713D7F1D}"/>
              </a:ext>
            </a:extLst>
          </p:cNvPr>
          <p:cNvSpPr>
            <a:spLocks noGrp="1"/>
          </p:cNvSpPr>
          <p:nvPr>
            <p:ph type="title"/>
          </p:nvPr>
        </p:nvSpPr>
        <p:spPr/>
        <p:txBody>
          <a:bodyPr>
            <a:normAutofit fontScale="90000"/>
          </a:bodyPr>
          <a:lstStyle/>
          <a:p>
            <a:r>
              <a:rPr lang="en-US" sz="3300" dirty="0">
                <a:solidFill>
                  <a:schemeClr val="tx2"/>
                </a:solidFill>
              </a:rPr>
              <a:t>Activity Worksheet: The Dental Check-Up Logic Model</a:t>
            </a:r>
            <a:endParaRPr lang="en-US" dirty="0">
              <a:solidFill>
                <a:schemeClr val="tx2"/>
              </a:solidFill>
            </a:endParaRPr>
          </a:p>
        </p:txBody>
      </p:sp>
      <p:sp>
        <p:nvSpPr>
          <p:cNvPr id="3" name="Slide Number Placeholder 2">
            <a:extLst>
              <a:ext uri="{FF2B5EF4-FFF2-40B4-BE49-F238E27FC236}">
                <a16:creationId xmlns:a16="http://schemas.microsoft.com/office/drawing/2014/main" id="{14953BA3-A749-45F7-870E-92EA79DC1035}"/>
              </a:ext>
            </a:extLst>
          </p:cNvPr>
          <p:cNvSpPr>
            <a:spLocks noGrp="1"/>
          </p:cNvSpPr>
          <p:nvPr>
            <p:ph type="sldNum" sz="quarter" idx="12"/>
          </p:nvPr>
        </p:nvSpPr>
        <p:spPr/>
        <p:txBody>
          <a:bodyPr/>
          <a:lstStyle/>
          <a:p>
            <a:fld id="{D983F1FA-211D-3044-9E35-958DFBC26156}" type="slidenum">
              <a:rPr lang="en-US" smtClean="0">
                <a:solidFill>
                  <a:prstClr val="white"/>
                </a:solidFill>
              </a:rPr>
              <a:pPr/>
              <a:t>22</a:t>
            </a:fld>
            <a:endParaRPr lang="en-US">
              <a:solidFill>
                <a:prstClr val="white"/>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3E0A2-12F2-473C-9B9B-8A7BB9C7E0D9}"/>
              </a:ext>
            </a:extLst>
          </p:cNvPr>
          <p:cNvSpPr>
            <a:spLocks noGrp="1"/>
          </p:cNvSpPr>
          <p:nvPr>
            <p:ph type="title"/>
          </p:nvPr>
        </p:nvSpPr>
        <p:spPr/>
        <p:txBody>
          <a:bodyPr>
            <a:normAutofit/>
          </a:bodyPr>
          <a:lstStyle/>
          <a:p>
            <a:r>
              <a:rPr lang="en-US" dirty="0"/>
              <a:t>Training Break </a:t>
            </a:r>
          </a:p>
        </p:txBody>
      </p:sp>
      <p:pic>
        <p:nvPicPr>
          <p:cNvPr id="6" name="Content Placeholder 5" descr="A picture containing drawing&#10;&#10;Description automatically generated">
            <a:extLst>
              <a:ext uri="{FF2B5EF4-FFF2-40B4-BE49-F238E27FC236}">
                <a16:creationId xmlns:a16="http://schemas.microsoft.com/office/drawing/2014/main" id="{3B6F635E-5321-4588-B392-E12D73CC80D0}"/>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9088" y="2216134"/>
            <a:ext cx="7886700" cy="3240119"/>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2FC7D474-1C94-42DB-A870-99F4D3F83A76}"/>
              </a:ext>
            </a:extLst>
          </p:cNvPr>
          <p:cNvSpPr>
            <a:spLocks noGrp="1"/>
          </p:cNvSpPr>
          <p:nvPr>
            <p:ph type="sldNum" sz="quarter" idx="12"/>
          </p:nvPr>
        </p:nvSpPr>
        <p:spPr/>
        <p:txBody>
          <a:bodyPr/>
          <a:lstStyle/>
          <a:p>
            <a:fld id="{D983F1FA-211D-3044-9E35-958DFBC26156}" type="slidenum">
              <a:rPr lang="en-US" smtClean="0">
                <a:solidFill>
                  <a:prstClr val="white"/>
                </a:solidFill>
              </a:rPr>
              <a:pPr/>
              <a:t>23</a:t>
            </a:fld>
            <a:endParaRPr lang="en-US">
              <a:solidFill>
                <a:prstClr val="white"/>
              </a:solidFill>
            </a:endParaRPr>
          </a:p>
        </p:txBody>
      </p:sp>
    </p:spTree>
    <p:extLst>
      <p:ext uri="{BB962C8B-B14F-4D97-AF65-F5344CB8AC3E}">
        <p14:creationId xmlns:p14="http://schemas.microsoft.com/office/powerpoint/2010/main" val="1731312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10B1E270-C686-495F-B108-D268D4ACE2C6}"/>
              </a:ext>
            </a:extLst>
          </p:cNvPr>
          <p:cNvSpPr>
            <a:spLocks noChangeArrowheads="1"/>
          </p:cNvSpPr>
          <p:nvPr/>
        </p:nvSpPr>
        <p:spPr bwMode="auto">
          <a:xfrm>
            <a:off x="1314450" y="1371600"/>
            <a:ext cx="6515100" cy="285750"/>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100355" name="Rectangle 3">
            <a:extLst>
              <a:ext uri="{FF2B5EF4-FFF2-40B4-BE49-F238E27FC236}">
                <a16:creationId xmlns:a16="http://schemas.microsoft.com/office/drawing/2014/main" id="{2B76E74F-2890-4F8E-9808-0228489B34AA}"/>
              </a:ext>
            </a:extLst>
          </p:cNvPr>
          <p:cNvSpPr>
            <a:spLocks noChangeArrowheads="1"/>
          </p:cNvSpPr>
          <p:nvPr/>
        </p:nvSpPr>
        <p:spPr bwMode="auto">
          <a:xfrm>
            <a:off x="4857750" y="1416844"/>
            <a:ext cx="14287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eaLnBrk="1" hangingPunct="1"/>
            <a:r>
              <a:rPr lang="en-US" altLang="en-US" sz="1200" u="none">
                <a:solidFill>
                  <a:srgbClr val="000000"/>
                </a:solidFill>
                <a:latin typeface="+mj-lt"/>
              </a:rPr>
              <a:t>Early Outcomes</a:t>
            </a:r>
            <a:endParaRPr lang="en-US" altLang="en-US" sz="1200" u="none">
              <a:latin typeface="+mj-lt"/>
            </a:endParaRPr>
          </a:p>
        </p:txBody>
      </p:sp>
      <p:sp>
        <p:nvSpPr>
          <p:cNvPr id="100356" name="Rectangle 4">
            <a:extLst>
              <a:ext uri="{FF2B5EF4-FFF2-40B4-BE49-F238E27FC236}">
                <a16:creationId xmlns:a16="http://schemas.microsoft.com/office/drawing/2014/main" id="{6A2C43AE-4ABD-4D5C-BEE5-7A35B06E3FA6}"/>
              </a:ext>
            </a:extLst>
          </p:cNvPr>
          <p:cNvSpPr>
            <a:spLocks noChangeArrowheads="1"/>
          </p:cNvSpPr>
          <p:nvPr/>
        </p:nvSpPr>
        <p:spPr bwMode="auto">
          <a:xfrm>
            <a:off x="6457950" y="1416844"/>
            <a:ext cx="13144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eaLnBrk="1" hangingPunct="1"/>
            <a:r>
              <a:rPr lang="en-US" altLang="en-US" sz="1200" u="none">
                <a:latin typeface="+mj-lt"/>
              </a:rPr>
              <a:t>Later Outcomes</a:t>
            </a:r>
          </a:p>
        </p:txBody>
      </p:sp>
      <p:sp>
        <p:nvSpPr>
          <p:cNvPr id="100357" name="Text Box 5">
            <a:extLst>
              <a:ext uri="{FF2B5EF4-FFF2-40B4-BE49-F238E27FC236}">
                <a16:creationId xmlns:a16="http://schemas.microsoft.com/office/drawing/2014/main" id="{6AA9E449-85A7-489F-B703-D05336AE4C39}"/>
              </a:ext>
            </a:extLst>
          </p:cNvPr>
          <p:cNvSpPr txBox="1">
            <a:spLocks noChangeArrowheads="1"/>
          </p:cNvSpPr>
          <p:nvPr/>
        </p:nvSpPr>
        <p:spPr bwMode="auto">
          <a:xfrm>
            <a:off x="5038726" y="2040732"/>
            <a:ext cx="1833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eaLnBrk="1" hangingPunct="1">
              <a:spcBef>
                <a:spcPct val="50000"/>
              </a:spcBef>
            </a:pPr>
            <a:endParaRPr lang="en-US" altLang="en-US" sz="1200" b="0" u="none">
              <a:latin typeface="+mj-lt"/>
            </a:endParaRPr>
          </a:p>
        </p:txBody>
      </p:sp>
      <p:sp>
        <p:nvSpPr>
          <p:cNvPr id="100358" name="Text Box 6">
            <a:extLst>
              <a:ext uri="{FF2B5EF4-FFF2-40B4-BE49-F238E27FC236}">
                <a16:creationId xmlns:a16="http://schemas.microsoft.com/office/drawing/2014/main" id="{438F5366-F9FE-4527-8DE2-AB081EBCD0E8}"/>
              </a:ext>
            </a:extLst>
          </p:cNvPr>
          <p:cNvSpPr txBox="1">
            <a:spLocks noChangeArrowheads="1"/>
          </p:cNvSpPr>
          <p:nvPr/>
        </p:nvSpPr>
        <p:spPr bwMode="auto">
          <a:xfrm>
            <a:off x="1314450" y="1943100"/>
            <a:ext cx="971550"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eaLnBrk="1" hangingPunct="1">
              <a:lnSpc>
                <a:spcPct val="90000"/>
              </a:lnSpc>
              <a:spcBef>
                <a:spcPct val="50000"/>
              </a:spcBef>
            </a:pPr>
            <a:endParaRPr lang="en-US" altLang="en-US" sz="1200" b="0" u="none">
              <a:latin typeface="+mj-lt"/>
            </a:endParaRPr>
          </a:p>
          <a:p>
            <a:pPr algn="l" eaLnBrk="1" hangingPunct="1">
              <a:lnSpc>
                <a:spcPct val="90000"/>
              </a:lnSpc>
              <a:spcBef>
                <a:spcPct val="50000"/>
              </a:spcBef>
            </a:pPr>
            <a:endParaRPr lang="en-US" altLang="en-US" sz="1200" b="0" u="none">
              <a:latin typeface="+mj-lt"/>
            </a:endParaRPr>
          </a:p>
        </p:txBody>
      </p:sp>
      <p:sp>
        <p:nvSpPr>
          <p:cNvPr id="100359" name="Rectangle 7">
            <a:extLst>
              <a:ext uri="{FF2B5EF4-FFF2-40B4-BE49-F238E27FC236}">
                <a16:creationId xmlns:a16="http://schemas.microsoft.com/office/drawing/2014/main" id="{C8576B01-FDA5-4097-A226-1680E8F68F58}"/>
              </a:ext>
            </a:extLst>
          </p:cNvPr>
          <p:cNvSpPr>
            <a:spLocks noChangeArrowheads="1"/>
          </p:cNvSpPr>
          <p:nvPr/>
        </p:nvSpPr>
        <p:spPr bwMode="auto">
          <a:xfrm>
            <a:off x="2846785" y="3386615"/>
            <a:ext cx="55959" cy="369332"/>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100360" name="Rectangle 8">
            <a:extLst>
              <a:ext uri="{FF2B5EF4-FFF2-40B4-BE49-F238E27FC236}">
                <a16:creationId xmlns:a16="http://schemas.microsoft.com/office/drawing/2014/main" id="{904F8CB9-A352-46C0-83F1-4FE4C939F330}"/>
              </a:ext>
            </a:extLst>
          </p:cNvPr>
          <p:cNvSpPr>
            <a:spLocks noChangeArrowheads="1"/>
          </p:cNvSpPr>
          <p:nvPr/>
        </p:nvSpPr>
        <p:spPr bwMode="auto">
          <a:xfrm>
            <a:off x="4686300" y="3387805"/>
            <a:ext cx="57150" cy="369332"/>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100361" name="Rectangle 9">
            <a:extLst>
              <a:ext uri="{FF2B5EF4-FFF2-40B4-BE49-F238E27FC236}">
                <a16:creationId xmlns:a16="http://schemas.microsoft.com/office/drawing/2014/main" id="{C0D1DEC3-7A69-4E63-838E-1884B5DF069D}"/>
              </a:ext>
            </a:extLst>
          </p:cNvPr>
          <p:cNvSpPr>
            <a:spLocks noChangeArrowheads="1"/>
          </p:cNvSpPr>
          <p:nvPr/>
        </p:nvSpPr>
        <p:spPr bwMode="auto">
          <a:xfrm>
            <a:off x="6286500" y="3330060"/>
            <a:ext cx="57150" cy="369332"/>
          </a:xfrm>
          <a:prstGeom prst="rect">
            <a:avLst/>
          </a:prstGeom>
          <a:solidFill>
            <a:srgbClr val="C0C0C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100362" name="Rectangle 10">
            <a:extLst>
              <a:ext uri="{FF2B5EF4-FFF2-40B4-BE49-F238E27FC236}">
                <a16:creationId xmlns:a16="http://schemas.microsoft.com/office/drawing/2014/main" id="{9D7E810B-D6FA-4D98-B80B-F8C4D3FEBAC2}"/>
              </a:ext>
            </a:extLst>
          </p:cNvPr>
          <p:cNvSpPr>
            <a:spLocks noChangeArrowheads="1"/>
          </p:cNvSpPr>
          <p:nvPr/>
        </p:nvSpPr>
        <p:spPr bwMode="auto">
          <a:xfrm>
            <a:off x="3028950" y="1416844"/>
            <a:ext cx="15430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eaLnBrk="1" hangingPunct="1"/>
            <a:r>
              <a:rPr lang="en-US" altLang="en-US" sz="1200" u="none">
                <a:solidFill>
                  <a:srgbClr val="000000"/>
                </a:solidFill>
                <a:latin typeface="+mj-lt"/>
              </a:rPr>
              <a:t>Later Activities</a:t>
            </a:r>
            <a:endParaRPr lang="en-US" altLang="en-US" sz="1200" u="none">
              <a:latin typeface="+mj-lt"/>
            </a:endParaRPr>
          </a:p>
        </p:txBody>
      </p:sp>
      <p:sp>
        <p:nvSpPr>
          <p:cNvPr id="100363" name="Rectangle 11">
            <a:extLst>
              <a:ext uri="{FF2B5EF4-FFF2-40B4-BE49-F238E27FC236}">
                <a16:creationId xmlns:a16="http://schemas.microsoft.com/office/drawing/2014/main" id="{071A54C8-5C2A-48C6-96E2-9AAADF5CA1B6}"/>
              </a:ext>
            </a:extLst>
          </p:cNvPr>
          <p:cNvSpPr>
            <a:spLocks noChangeArrowheads="1"/>
          </p:cNvSpPr>
          <p:nvPr/>
        </p:nvSpPr>
        <p:spPr bwMode="auto">
          <a:xfrm>
            <a:off x="1314450" y="1359307"/>
            <a:ext cx="1543050" cy="276999"/>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r>
              <a:rPr lang="en-US" altLang="en-US" sz="1200" u="none">
                <a:latin typeface="+mj-lt"/>
              </a:rPr>
              <a:t>Early Activities</a:t>
            </a:r>
          </a:p>
        </p:txBody>
      </p:sp>
      <p:sp>
        <p:nvSpPr>
          <p:cNvPr id="100364" name="Text Box 12">
            <a:extLst>
              <a:ext uri="{FF2B5EF4-FFF2-40B4-BE49-F238E27FC236}">
                <a16:creationId xmlns:a16="http://schemas.microsoft.com/office/drawing/2014/main" id="{3316010D-9BFC-4C44-86CA-AC506ACC17FA}"/>
              </a:ext>
            </a:extLst>
          </p:cNvPr>
          <p:cNvSpPr txBox="1">
            <a:spLocks noChangeArrowheads="1"/>
          </p:cNvSpPr>
          <p:nvPr/>
        </p:nvSpPr>
        <p:spPr bwMode="auto">
          <a:xfrm>
            <a:off x="1485900" y="1657351"/>
            <a:ext cx="1257300" cy="223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eaLnBrk="1" hangingPunct="1">
              <a:lnSpc>
                <a:spcPct val="90000"/>
              </a:lnSpc>
              <a:spcBef>
                <a:spcPct val="50000"/>
              </a:spcBef>
            </a:pPr>
            <a:r>
              <a:rPr lang="en-US" altLang="en-US" sz="1200" i="1" u="none">
                <a:latin typeface="+mj-lt"/>
              </a:rPr>
              <a:t>If we do…</a:t>
            </a:r>
          </a:p>
          <a:p>
            <a:pPr algn="l" eaLnBrk="1" hangingPunct="1">
              <a:lnSpc>
                <a:spcPct val="90000"/>
              </a:lnSpc>
              <a:spcBef>
                <a:spcPct val="50000"/>
              </a:spcBef>
            </a:pPr>
            <a:endParaRPr lang="en-US" altLang="en-US" sz="1200" i="1" u="none">
              <a:latin typeface="+mj-lt"/>
            </a:endParaRPr>
          </a:p>
          <a:p>
            <a:pPr algn="l" eaLnBrk="1" hangingPunct="1">
              <a:lnSpc>
                <a:spcPct val="90000"/>
              </a:lnSpc>
              <a:spcBef>
                <a:spcPct val="50000"/>
              </a:spcBef>
            </a:pPr>
            <a:r>
              <a:rPr lang="en-US" altLang="en-US" sz="1200" b="0" u="none">
                <a:latin typeface="+mj-lt"/>
              </a:rPr>
              <a:t>Outreach</a:t>
            </a:r>
          </a:p>
          <a:p>
            <a:pPr algn="l" eaLnBrk="1" hangingPunct="1">
              <a:lnSpc>
                <a:spcPct val="90000"/>
              </a:lnSpc>
              <a:spcBef>
                <a:spcPct val="50000"/>
              </a:spcBef>
            </a:pPr>
            <a:endParaRPr lang="en-US" altLang="en-US" sz="1200" b="0" u="none">
              <a:latin typeface="+mj-lt"/>
            </a:endParaRPr>
          </a:p>
          <a:p>
            <a:pPr algn="l" eaLnBrk="1" hangingPunct="1">
              <a:lnSpc>
                <a:spcPct val="90000"/>
              </a:lnSpc>
              <a:spcBef>
                <a:spcPct val="50000"/>
              </a:spcBef>
            </a:pPr>
            <a:r>
              <a:rPr lang="en-US" altLang="en-US" sz="1200" b="0" u="none">
                <a:latin typeface="+mj-lt"/>
              </a:rPr>
              <a:t>Screening</a:t>
            </a:r>
          </a:p>
          <a:p>
            <a:pPr algn="l" eaLnBrk="1" hangingPunct="1">
              <a:lnSpc>
                <a:spcPct val="90000"/>
              </a:lnSpc>
              <a:spcBef>
                <a:spcPct val="50000"/>
              </a:spcBef>
            </a:pPr>
            <a:endParaRPr lang="en-US" altLang="en-US" sz="1200" b="0" u="none">
              <a:latin typeface="+mj-lt"/>
            </a:endParaRPr>
          </a:p>
          <a:p>
            <a:pPr algn="l" eaLnBrk="1" hangingPunct="1">
              <a:lnSpc>
                <a:spcPct val="90000"/>
              </a:lnSpc>
              <a:spcBef>
                <a:spcPct val="50000"/>
              </a:spcBef>
            </a:pPr>
            <a:r>
              <a:rPr lang="en-US" altLang="en-US" sz="1200" b="0" u="none">
                <a:latin typeface="+mj-lt"/>
              </a:rPr>
              <a:t>ID of elevated kids</a:t>
            </a:r>
          </a:p>
          <a:p>
            <a:pPr algn="l" eaLnBrk="1" hangingPunct="1">
              <a:lnSpc>
                <a:spcPct val="90000"/>
              </a:lnSpc>
              <a:spcBef>
                <a:spcPct val="50000"/>
              </a:spcBef>
            </a:pPr>
            <a:endParaRPr lang="en-US" altLang="en-US" sz="1200" b="0" u="none">
              <a:latin typeface="+mj-lt"/>
            </a:endParaRPr>
          </a:p>
        </p:txBody>
      </p:sp>
      <p:sp>
        <p:nvSpPr>
          <p:cNvPr id="100365" name="Text Box 13">
            <a:extLst>
              <a:ext uri="{FF2B5EF4-FFF2-40B4-BE49-F238E27FC236}">
                <a16:creationId xmlns:a16="http://schemas.microsoft.com/office/drawing/2014/main" id="{BD2B4D09-E515-4AD0-AC19-D6914B1CD70C}"/>
              </a:ext>
            </a:extLst>
          </p:cNvPr>
          <p:cNvSpPr txBox="1">
            <a:spLocks noChangeArrowheads="1"/>
          </p:cNvSpPr>
          <p:nvPr/>
        </p:nvSpPr>
        <p:spPr bwMode="auto">
          <a:xfrm>
            <a:off x="2959894" y="1642253"/>
            <a:ext cx="1543050" cy="384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eaLnBrk="1" hangingPunct="1">
              <a:lnSpc>
                <a:spcPct val="90000"/>
              </a:lnSpc>
              <a:spcBef>
                <a:spcPct val="50000"/>
              </a:spcBef>
            </a:pPr>
            <a:r>
              <a:rPr lang="en-US" altLang="en-US" sz="1200" i="1" u="none" dirty="0">
                <a:latin typeface="+mj-lt"/>
              </a:rPr>
              <a:t>And we do…</a:t>
            </a:r>
          </a:p>
          <a:p>
            <a:pPr algn="l" eaLnBrk="1" hangingPunct="1">
              <a:lnSpc>
                <a:spcPct val="90000"/>
              </a:lnSpc>
              <a:spcBef>
                <a:spcPct val="50000"/>
              </a:spcBef>
            </a:pPr>
            <a:endParaRPr lang="en-US" altLang="en-US" sz="1200" i="1" u="none" dirty="0">
              <a:latin typeface="+mj-lt"/>
            </a:endParaRPr>
          </a:p>
          <a:p>
            <a:pPr algn="l" eaLnBrk="1" hangingPunct="1">
              <a:lnSpc>
                <a:spcPct val="90000"/>
              </a:lnSpc>
              <a:spcBef>
                <a:spcPct val="50000"/>
              </a:spcBef>
            </a:pPr>
            <a:r>
              <a:rPr lang="en-US" altLang="en-US" sz="1200" b="0" u="none" dirty="0">
                <a:latin typeface="+mj-lt"/>
              </a:rPr>
              <a:t>Case </a:t>
            </a:r>
            <a:r>
              <a:rPr lang="en-US" altLang="en-US" sz="1200" b="0" u="none" dirty="0" err="1">
                <a:latin typeface="+mj-lt"/>
              </a:rPr>
              <a:t>mgmt</a:t>
            </a:r>
            <a:r>
              <a:rPr lang="en-US" altLang="en-US" sz="1200" b="0" u="none" dirty="0">
                <a:latin typeface="+mj-lt"/>
              </a:rPr>
              <a:t> of EBLL kids</a:t>
            </a:r>
          </a:p>
          <a:p>
            <a:pPr algn="l" eaLnBrk="1" hangingPunct="1">
              <a:lnSpc>
                <a:spcPct val="90000"/>
              </a:lnSpc>
              <a:spcBef>
                <a:spcPct val="50000"/>
              </a:spcBef>
            </a:pPr>
            <a:r>
              <a:rPr lang="en-US" altLang="en-US" sz="1200" b="0" u="none" dirty="0">
                <a:latin typeface="+mj-lt"/>
              </a:rPr>
              <a:t>	</a:t>
            </a:r>
          </a:p>
          <a:p>
            <a:pPr algn="l" eaLnBrk="1" hangingPunct="1">
              <a:lnSpc>
                <a:spcPct val="90000"/>
              </a:lnSpc>
              <a:spcBef>
                <a:spcPct val="50000"/>
              </a:spcBef>
            </a:pPr>
            <a:r>
              <a:rPr lang="en-US" altLang="en-US" sz="1200" b="0" u="none" dirty="0">
                <a:latin typeface="+mj-lt"/>
              </a:rPr>
              <a:t>Refer EBLL kids for medical treatment</a:t>
            </a:r>
          </a:p>
          <a:p>
            <a:pPr algn="l" eaLnBrk="1" hangingPunct="1">
              <a:lnSpc>
                <a:spcPct val="90000"/>
              </a:lnSpc>
              <a:spcBef>
                <a:spcPct val="50000"/>
              </a:spcBef>
            </a:pPr>
            <a:endParaRPr lang="en-US" altLang="en-US" sz="1200" b="0" u="none" dirty="0">
              <a:latin typeface="+mj-lt"/>
            </a:endParaRPr>
          </a:p>
          <a:p>
            <a:pPr algn="l" eaLnBrk="1" hangingPunct="1">
              <a:lnSpc>
                <a:spcPct val="90000"/>
              </a:lnSpc>
              <a:spcBef>
                <a:spcPct val="50000"/>
              </a:spcBef>
            </a:pPr>
            <a:r>
              <a:rPr lang="en-US" altLang="en-US" sz="1200" b="0" u="none" dirty="0">
                <a:latin typeface="+mj-lt"/>
              </a:rPr>
              <a:t>Train family in in-home detection techniques</a:t>
            </a:r>
          </a:p>
          <a:p>
            <a:pPr algn="l" eaLnBrk="1" hangingPunct="1">
              <a:lnSpc>
                <a:spcPct val="90000"/>
              </a:lnSpc>
              <a:spcBef>
                <a:spcPct val="50000"/>
              </a:spcBef>
            </a:pPr>
            <a:endParaRPr lang="en-US" altLang="en-US" sz="1200" b="0" u="none" dirty="0">
              <a:latin typeface="+mj-lt"/>
            </a:endParaRPr>
          </a:p>
          <a:p>
            <a:pPr algn="l" eaLnBrk="1" hangingPunct="1">
              <a:lnSpc>
                <a:spcPct val="90000"/>
              </a:lnSpc>
              <a:spcBef>
                <a:spcPct val="50000"/>
              </a:spcBef>
            </a:pPr>
            <a:r>
              <a:rPr lang="en-US" altLang="en-US" sz="1200" b="0" u="none" dirty="0">
                <a:latin typeface="+mj-lt"/>
              </a:rPr>
              <a:t>Assess environment of EBLL child</a:t>
            </a:r>
          </a:p>
          <a:p>
            <a:pPr algn="l" eaLnBrk="1" hangingPunct="1">
              <a:lnSpc>
                <a:spcPct val="90000"/>
              </a:lnSpc>
              <a:spcBef>
                <a:spcPct val="50000"/>
              </a:spcBef>
            </a:pPr>
            <a:endParaRPr lang="en-US" altLang="en-US" sz="1200" b="0" u="none" dirty="0">
              <a:latin typeface="+mj-lt"/>
            </a:endParaRPr>
          </a:p>
          <a:p>
            <a:pPr algn="l" eaLnBrk="1" hangingPunct="1">
              <a:lnSpc>
                <a:spcPct val="90000"/>
              </a:lnSpc>
              <a:spcBef>
                <a:spcPct val="50000"/>
              </a:spcBef>
            </a:pPr>
            <a:r>
              <a:rPr lang="en-US" altLang="en-US" sz="1200" b="0" u="none" dirty="0">
                <a:latin typeface="+mj-lt"/>
              </a:rPr>
              <a:t>Refer  environment for clean-up</a:t>
            </a:r>
          </a:p>
        </p:txBody>
      </p:sp>
      <p:sp>
        <p:nvSpPr>
          <p:cNvPr id="100366" name="Text Box 14">
            <a:extLst>
              <a:ext uri="{FF2B5EF4-FFF2-40B4-BE49-F238E27FC236}">
                <a16:creationId xmlns:a16="http://schemas.microsoft.com/office/drawing/2014/main" id="{CA9934CE-9F5C-4524-9186-FCB38A8D02BA}"/>
              </a:ext>
            </a:extLst>
          </p:cNvPr>
          <p:cNvSpPr txBox="1">
            <a:spLocks noChangeArrowheads="1"/>
          </p:cNvSpPr>
          <p:nvPr/>
        </p:nvSpPr>
        <p:spPr bwMode="auto">
          <a:xfrm>
            <a:off x="4857750" y="1657350"/>
            <a:ext cx="1314450" cy="454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r>
              <a:rPr lang="en-US" altLang="en-US" sz="1200" i="1" u="none" dirty="0">
                <a:latin typeface="+mj-lt"/>
              </a:rPr>
              <a:t>Then….</a:t>
            </a:r>
          </a:p>
          <a:p>
            <a:pPr algn="l"/>
            <a:endParaRPr lang="en-US" altLang="en-US" sz="1200" i="1" u="none" dirty="0">
              <a:latin typeface="+mj-lt"/>
            </a:endParaRPr>
          </a:p>
          <a:p>
            <a:pPr algn="l"/>
            <a:endParaRPr lang="en-US" altLang="en-US" sz="1200" b="0" u="none" dirty="0">
              <a:latin typeface="+mj-lt"/>
            </a:endParaRPr>
          </a:p>
          <a:p>
            <a:pPr algn="l"/>
            <a:endParaRPr lang="en-US" altLang="en-US" sz="1200" b="0" u="none" dirty="0">
              <a:latin typeface="+mj-lt"/>
            </a:endParaRPr>
          </a:p>
          <a:p>
            <a:pPr algn="l"/>
            <a:endParaRPr lang="en-US" altLang="en-US" sz="1200" b="0" u="none" dirty="0">
              <a:latin typeface="+mj-lt"/>
            </a:endParaRPr>
          </a:p>
          <a:p>
            <a:pPr algn="l"/>
            <a:r>
              <a:rPr lang="en-US" altLang="en-US" sz="1200" b="0" u="none" dirty="0">
                <a:latin typeface="+mj-lt"/>
              </a:rPr>
              <a:t>EBLL kids get medical treatment</a:t>
            </a:r>
          </a:p>
          <a:p>
            <a:pPr algn="l"/>
            <a:endParaRPr lang="en-US" altLang="en-US" sz="1200" b="0" u="none" dirty="0">
              <a:latin typeface="+mj-lt"/>
            </a:endParaRPr>
          </a:p>
          <a:p>
            <a:pPr algn="l"/>
            <a:r>
              <a:rPr lang="en-US" altLang="en-US" sz="1200" b="0" u="none" dirty="0">
                <a:latin typeface="+mj-lt"/>
              </a:rPr>
              <a:t>Family performs in-home techniques</a:t>
            </a:r>
          </a:p>
          <a:p>
            <a:pPr algn="l"/>
            <a:endParaRPr lang="en-US" altLang="en-US" sz="1200" b="0" u="none" dirty="0">
              <a:latin typeface="+mj-lt"/>
            </a:endParaRPr>
          </a:p>
          <a:p>
            <a:pPr algn="l"/>
            <a:r>
              <a:rPr lang="en-US" altLang="en-US" sz="1200" b="0" u="none" dirty="0">
                <a:latin typeface="+mj-lt"/>
              </a:rPr>
              <a:t>Lead source identified</a:t>
            </a:r>
          </a:p>
          <a:p>
            <a:pPr algn="l"/>
            <a:endParaRPr lang="en-US" altLang="en-US" sz="1200" b="0" u="none" dirty="0">
              <a:latin typeface="+mj-lt"/>
            </a:endParaRPr>
          </a:p>
          <a:p>
            <a:pPr algn="l"/>
            <a:r>
              <a:rPr lang="en-US" altLang="en-US" sz="1200" b="0" u="none" dirty="0">
                <a:latin typeface="+mj-lt"/>
              </a:rPr>
              <a:t>Environment gets cleaned up</a:t>
            </a:r>
          </a:p>
          <a:p>
            <a:pPr algn="l"/>
            <a:endParaRPr lang="en-US" altLang="en-US" sz="1200" b="0" u="none" dirty="0">
              <a:latin typeface="+mj-lt"/>
            </a:endParaRPr>
          </a:p>
          <a:p>
            <a:pPr algn="l"/>
            <a:r>
              <a:rPr lang="en-US" altLang="en-US" sz="1200" b="0" u="none" dirty="0">
                <a:latin typeface="+mj-lt"/>
              </a:rPr>
              <a:t>Lead source removed</a:t>
            </a:r>
          </a:p>
          <a:p>
            <a:pPr algn="l"/>
            <a:endParaRPr lang="en-US" altLang="en-US" sz="1200" b="0" u="none" dirty="0">
              <a:latin typeface="+mj-lt"/>
            </a:endParaRPr>
          </a:p>
          <a:p>
            <a:pPr algn="l"/>
            <a:endParaRPr lang="en-US" altLang="en-US" sz="1050" b="0" u="none" dirty="0">
              <a:latin typeface="+mj-lt"/>
            </a:endParaRPr>
          </a:p>
          <a:p>
            <a:pPr algn="l" eaLnBrk="1" hangingPunct="1">
              <a:lnSpc>
                <a:spcPct val="90000"/>
              </a:lnSpc>
              <a:spcBef>
                <a:spcPct val="50000"/>
              </a:spcBef>
            </a:pPr>
            <a:endParaRPr lang="en-US" altLang="en-US" sz="1050" b="0" u="none" dirty="0">
              <a:latin typeface="+mj-lt"/>
            </a:endParaRPr>
          </a:p>
        </p:txBody>
      </p:sp>
      <p:sp>
        <p:nvSpPr>
          <p:cNvPr id="100367" name="Text Box 15">
            <a:extLst>
              <a:ext uri="{FF2B5EF4-FFF2-40B4-BE49-F238E27FC236}">
                <a16:creationId xmlns:a16="http://schemas.microsoft.com/office/drawing/2014/main" id="{81B2808A-7708-4628-A676-F8705F863823}"/>
              </a:ext>
            </a:extLst>
          </p:cNvPr>
          <p:cNvSpPr txBox="1">
            <a:spLocks noChangeArrowheads="1"/>
          </p:cNvSpPr>
          <p:nvPr/>
        </p:nvSpPr>
        <p:spPr bwMode="auto">
          <a:xfrm>
            <a:off x="6515100" y="1657351"/>
            <a:ext cx="1257300" cy="265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eaLnBrk="1" hangingPunct="1">
              <a:lnSpc>
                <a:spcPct val="90000"/>
              </a:lnSpc>
              <a:spcBef>
                <a:spcPct val="50000"/>
              </a:spcBef>
            </a:pPr>
            <a:r>
              <a:rPr lang="en-US" altLang="en-US" sz="1200" i="1" u="none">
                <a:latin typeface="+mj-lt"/>
              </a:rPr>
              <a:t>And then…</a:t>
            </a:r>
          </a:p>
          <a:p>
            <a:pPr algn="l" eaLnBrk="1" hangingPunct="1">
              <a:lnSpc>
                <a:spcPct val="90000"/>
              </a:lnSpc>
              <a:spcBef>
                <a:spcPct val="50000"/>
              </a:spcBef>
            </a:pPr>
            <a:endParaRPr lang="en-US" altLang="en-US" sz="1200" i="1" u="none">
              <a:latin typeface="+mj-lt"/>
            </a:endParaRPr>
          </a:p>
          <a:p>
            <a:pPr algn="l" eaLnBrk="1" hangingPunct="1">
              <a:lnSpc>
                <a:spcPct val="90000"/>
              </a:lnSpc>
              <a:spcBef>
                <a:spcPct val="50000"/>
              </a:spcBef>
            </a:pPr>
            <a:endParaRPr lang="en-US" altLang="en-US" sz="1200" b="0" u="none">
              <a:latin typeface="+mj-lt"/>
            </a:endParaRPr>
          </a:p>
          <a:p>
            <a:pPr algn="l" eaLnBrk="1" hangingPunct="1">
              <a:lnSpc>
                <a:spcPct val="90000"/>
              </a:lnSpc>
              <a:spcBef>
                <a:spcPct val="50000"/>
              </a:spcBef>
            </a:pPr>
            <a:endParaRPr lang="en-US" altLang="en-US" sz="1200" b="0" u="none">
              <a:latin typeface="+mj-lt"/>
            </a:endParaRPr>
          </a:p>
          <a:p>
            <a:pPr algn="l" eaLnBrk="1" hangingPunct="1">
              <a:lnSpc>
                <a:spcPct val="90000"/>
              </a:lnSpc>
              <a:spcBef>
                <a:spcPct val="50000"/>
              </a:spcBef>
            </a:pPr>
            <a:r>
              <a:rPr lang="en-US" altLang="en-US" sz="1200" b="0" u="none">
                <a:latin typeface="+mj-lt"/>
              </a:rPr>
              <a:t>EBLL reduced</a:t>
            </a:r>
          </a:p>
          <a:p>
            <a:pPr algn="l" eaLnBrk="1" hangingPunct="1">
              <a:lnSpc>
                <a:spcPct val="90000"/>
              </a:lnSpc>
              <a:spcBef>
                <a:spcPct val="50000"/>
              </a:spcBef>
            </a:pPr>
            <a:endParaRPr lang="en-US" altLang="en-US" sz="1200" b="0" u="none">
              <a:latin typeface="+mj-lt"/>
            </a:endParaRPr>
          </a:p>
          <a:p>
            <a:pPr algn="l" eaLnBrk="1" hangingPunct="1">
              <a:lnSpc>
                <a:spcPct val="90000"/>
              </a:lnSpc>
              <a:spcBef>
                <a:spcPct val="50000"/>
              </a:spcBef>
            </a:pPr>
            <a:r>
              <a:rPr lang="en-US" altLang="en-US" sz="1200" b="0" u="none">
                <a:latin typeface="+mj-lt"/>
              </a:rPr>
              <a:t>Developmental slide stopped</a:t>
            </a:r>
          </a:p>
          <a:p>
            <a:pPr algn="l" eaLnBrk="1" hangingPunct="1">
              <a:lnSpc>
                <a:spcPct val="90000"/>
              </a:lnSpc>
              <a:spcBef>
                <a:spcPct val="50000"/>
              </a:spcBef>
            </a:pPr>
            <a:endParaRPr lang="en-US" altLang="en-US" sz="1200" b="0" u="none">
              <a:latin typeface="+mj-lt"/>
            </a:endParaRPr>
          </a:p>
          <a:p>
            <a:pPr algn="l" eaLnBrk="1" hangingPunct="1">
              <a:lnSpc>
                <a:spcPct val="90000"/>
              </a:lnSpc>
              <a:spcBef>
                <a:spcPct val="50000"/>
              </a:spcBef>
            </a:pPr>
            <a:r>
              <a:rPr lang="en-US" altLang="en-US" sz="1200" b="0" u="none">
                <a:latin typeface="+mj-lt"/>
              </a:rPr>
              <a:t>Quality of life improves</a:t>
            </a:r>
          </a:p>
        </p:txBody>
      </p:sp>
      <p:sp>
        <p:nvSpPr>
          <p:cNvPr id="100368" name="Text Box 16">
            <a:extLst>
              <a:ext uri="{FF2B5EF4-FFF2-40B4-BE49-F238E27FC236}">
                <a16:creationId xmlns:a16="http://schemas.microsoft.com/office/drawing/2014/main" id="{FE4D10C7-4CC1-4ADD-9365-AF0BF512BDF7}"/>
              </a:ext>
            </a:extLst>
          </p:cNvPr>
          <p:cNvSpPr txBox="1">
            <a:spLocks noChangeArrowheads="1"/>
          </p:cNvSpPr>
          <p:nvPr/>
        </p:nvSpPr>
        <p:spPr bwMode="auto">
          <a:xfrm>
            <a:off x="1314450" y="1028701"/>
            <a:ext cx="65151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spcBef>
                <a:spcPct val="50000"/>
              </a:spcBef>
            </a:pPr>
            <a:r>
              <a:rPr lang="en-US" altLang="en-US" sz="1200" b="0" u="none">
                <a:solidFill>
                  <a:srgbClr val="FFCC00"/>
                </a:solidFill>
                <a:latin typeface="+mj-lt"/>
              </a:rPr>
              <a:t> </a:t>
            </a:r>
            <a:r>
              <a:rPr lang="en-US" altLang="en-US" sz="1400" u="none">
                <a:solidFill>
                  <a:schemeClr val="accent2"/>
                </a:solidFill>
                <a:latin typeface="+mj-lt"/>
              </a:rPr>
              <a:t>Global Logic Model: Childhood Lead Poisoning Program </a:t>
            </a:r>
          </a:p>
        </p:txBody>
      </p:sp>
      <p:sp>
        <p:nvSpPr>
          <p:cNvPr id="100369" name="Text Box 17">
            <a:extLst>
              <a:ext uri="{FF2B5EF4-FFF2-40B4-BE49-F238E27FC236}">
                <a16:creationId xmlns:a16="http://schemas.microsoft.com/office/drawing/2014/main" id="{ED17BFC0-FD53-49D5-B23D-2405812F9D33}"/>
              </a:ext>
            </a:extLst>
          </p:cNvPr>
          <p:cNvSpPr txBox="1">
            <a:spLocks noChangeArrowheads="1"/>
          </p:cNvSpPr>
          <p:nvPr/>
        </p:nvSpPr>
        <p:spPr bwMode="auto">
          <a:xfrm>
            <a:off x="1428750" y="4763691"/>
            <a:ext cx="1314450" cy="73866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spcBef>
                <a:spcPct val="50000"/>
              </a:spcBef>
            </a:pPr>
            <a:r>
              <a:rPr lang="en-US" altLang="en-US" sz="1200" i="1" u="none">
                <a:solidFill>
                  <a:schemeClr val="bg2"/>
                </a:solidFill>
                <a:latin typeface="+mj-lt"/>
              </a:rPr>
              <a:t>Definition:</a:t>
            </a:r>
            <a:r>
              <a:rPr lang="en-US" altLang="en-US" sz="1200" b="0" i="1" u="none">
                <a:solidFill>
                  <a:schemeClr val="bg2"/>
                </a:solidFill>
                <a:latin typeface="+mj-lt"/>
              </a:rPr>
              <a:t> </a:t>
            </a:r>
          </a:p>
          <a:p>
            <a:pPr>
              <a:spcBef>
                <a:spcPct val="50000"/>
              </a:spcBef>
            </a:pPr>
            <a:r>
              <a:rPr lang="en-US" altLang="en-US" sz="1200" b="0" i="1" u="none">
                <a:solidFill>
                  <a:schemeClr val="bg2"/>
                </a:solidFill>
                <a:latin typeface="+mj-lt"/>
              </a:rPr>
              <a:t>EBLL – Elevated Blood Lead Levels</a:t>
            </a:r>
          </a:p>
        </p:txBody>
      </p:sp>
      <p:sp>
        <p:nvSpPr>
          <p:cNvPr id="100370" name="Rectangle 18">
            <a:extLst>
              <a:ext uri="{FF2B5EF4-FFF2-40B4-BE49-F238E27FC236}">
                <a16:creationId xmlns:a16="http://schemas.microsoft.com/office/drawing/2014/main" id="{996FC249-5081-445C-BC8C-F596CC9622C7}"/>
              </a:ext>
            </a:extLst>
          </p:cNvPr>
          <p:cNvSpPr>
            <a:spLocks noChangeArrowheads="1"/>
          </p:cNvSpPr>
          <p:nvPr/>
        </p:nvSpPr>
        <p:spPr bwMode="auto">
          <a:xfrm>
            <a:off x="2894411" y="5509023"/>
            <a:ext cx="180850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eaLnBrk="1" hangingPunct="1">
              <a:spcBef>
                <a:spcPct val="20000"/>
              </a:spcBef>
            </a:pPr>
            <a:r>
              <a:rPr lang="en-US" altLang="en-US" sz="900" b="0" u="none">
                <a:latin typeface="+mj-lt"/>
              </a:rPr>
              <a:t>Module Three: Using Logic Models</a:t>
            </a:r>
          </a:p>
        </p:txBody>
      </p:sp>
      <p:sp>
        <p:nvSpPr>
          <p:cNvPr id="3" name="Title 2">
            <a:extLst>
              <a:ext uri="{FF2B5EF4-FFF2-40B4-BE49-F238E27FC236}">
                <a16:creationId xmlns:a16="http://schemas.microsoft.com/office/drawing/2014/main" id="{B6D764B7-409D-420A-A1E0-B7FB9780E2CA}"/>
              </a:ext>
            </a:extLst>
          </p:cNvPr>
          <p:cNvSpPr>
            <a:spLocks noGrp="1"/>
          </p:cNvSpPr>
          <p:nvPr>
            <p:ph type="title"/>
          </p:nvPr>
        </p:nvSpPr>
        <p:spPr/>
        <p:txBody>
          <a:bodyPr>
            <a:normAutofit/>
          </a:bodyPr>
          <a:lstStyle/>
          <a:p>
            <a:r>
              <a:rPr lang="en-US" dirty="0">
                <a:solidFill>
                  <a:schemeClr val="tx2"/>
                </a:solidFill>
              </a:rPr>
              <a:t>Separating Early and Later Activities </a:t>
            </a:r>
          </a:p>
        </p:txBody>
      </p:sp>
      <p:sp>
        <p:nvSpPr>
          <p:cNvPr id="2" name="Slide Number Placeholder 1">
            <a:extLst>
              <a:ext uri="{FF2B5EF4-FFF2-40B4-BE49-F238E27FC236}">
                <a16:creationId xmlns:a16="http://schemas.microsoft.com/office/drawing/2014/main" id="{C570B2A7-44FB-4525-8EE5-6AFBC11CCDAE}"/>
              </a:ext>
            </a:extLst>
          </p:cNvPr>
          <p:cNvSpPr>
            <a:spLocks noGrp="1"/>
          </p:cNvSpPr>
          <p:nvPr>
            <p:ph type="sldNum" sz="quarter" idx="12"/>
          </p:nvPr>
        </p:nvSpPr>
        <p:spPr/>
        <p:txBody>
          <a:bodyPr/>
          <a:lstStyle/>
          <a:p>
            <a:fld id="{D983F1FA-211D-3044-9E35-958DFBC26156}" type="slidenum">
              <a:rPr lang="en-US" smtClean="0">
                <a:solidFill>
                  <a:prstClr val="white"/>
                </a:solidFill>
              </a:rPr>
              <a:pPr/>
              <a:t>24</a:t>
            </a:fld>
            <a:endParaRPr lang="en-US">
              <a:solidFill>
                <a:prstClr val="whit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4">
            <a:extLst>
              <a:ext uri="{FF2B5EF4-FFF2-40B4-BE49-F238E27FC236}">
                <a16:creationId xmlns:a16="http://schemas.microsoft.com/office/drawing/2014/main" id="{E9F77257-27C7-4AB8-B45D-4424ED8EE768}"/>
              </a:ext>
            </a:extLst>
          </p:cNvPr>
          <p:cNvSpPr txBox="1">
            <a:spLocks noChangeArrowheads="1"/>
          </p:cNvSpPr>
          <p:nvPr/>
        </p:nvSpPr>
        <p:spPr bwMode="auto">
          <a:xfrm>
            <a:off x="1619117" y="3677826"/>
            <a:ext cx="751285" cy="1214179"/>
          </a:xfrm>
          <a:prstGeom prst="rect">
            <a:avLst/>
          </a:prstGeom>
          <a:gradFill rotWithShape="0">
            <a:gsLst>
              <a:gs pos="0">
                <a:srgbClr val="000066"/>
              </a:gs>
              <a:gs pos="100000">
                <a:srgbClr val="3333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lnSpc>
                <a:spcPct val="90000"/>
              </a:lnSpc>
            </a:pPr>
            <a:endParaRPr lang="en-US" altLang="en-US" sz="675" u="none">
              <a:solidFill>
                <a:schemeClr val="bg1"/>
              </a:solidFill>
              <a:latin typeface="+mj-lt"/>
            </a:endParaRPr>
          </a:p>
          <a:p>
            <a:pPr>
              <a:lnSpc>
                <a:spcPct val="90000"/>
              </a:lnSpc>
            </a:pPr>
            <a:r>
              <a:rPr lang="en-US" altLang="en-US" sz="1350" u="none">
                <a:solidFill>
                  <a:schemeClr val="bg1"/>
                </a:solidFill>
                <a:latin typeface="+mj-lt"/>
              </a:rPr>
              <a:t>Inputs</a:t>
            </a:r>
          </a:p>
          <a:p>
            <a:pPr>
              <a:lnSpc>
                <a:spcPct val="90000"/>
              </a:lnSpc>
            </a:pPr>
            <a:endParaRPr lang="en-US" altLang="en-US" sz="1350" u="none">
              <a:solidFill>
                <a:schemeClr val="bg1"/>
              </a:solidFill>
              <a:latin typeface="+mj-lt"/>
            </a:endParaRPr>
          </a:p>
          <a:p>
            <a:pPr>
              <a:lnSpc>
                <a:spcPct val="90000"/>
              </a:lnSpc>
            </a:pPr>
            <a:endParaRPr lang="en-US" altLang="en-US" sz="1350" u="none">
              <a:solidFill>
                <a:schemeClr val="bg1"/>
              </a:solidFill>
              <a:latin typeface="+mj-lt"/>
            </a:endParaRPr>
          </a:p>
          <a:p>
            <a:pPr>
              <a:lnSpc>
                <a:spcPct val="90000"/>
              </a:lnSpc>
            </a:pPr>
            <a:endParaRPr lang="en-US" altLang="en-US" sz="1350" u="none">
              <a:solidFill>
                <a:schemeClr val="bg1"/>
              </a:solidFill>
              <a:latin typeface="+mj-lt"/>
            </a:endParaRPr>
          </a:p>
          <a:p>
            <a:pPr>
              <a:lnSpc>
                <a:spcPct val="90000"/>
              </a:lnSpc>
            </a:pPr>
            <a:endParaRPr lang="en-US" altLang="en-US" sz="1350" u="none">
              <a:solidFill>
                <a:schemeClr val="bg1"/>
              </a:solidFill>
              <a:latin typeface="+mj-lt"/>
            </a:endParaRPr>
          </a:p>
          <a:p>
            <a:pPr algn="l">
              <a:lnSpc>
                <a:spcPct val="90000"/>
              </a:lnSpc>
            </a:pPr>
            <a:endParaRPr lang="en-US" altLang="en-US" sz="675" u="none">
              <a:solidFill>
                <a:schemeClr val="bg1"/>
              </a:solidFill>
              <a:latin typeface="+mj-lt"/>
            </a:endParaRPr>
          </a:p>
        </p:txBody>
      </p:sp>
      <p:sp>
        <p:nvSpPr>
          <p:cNvPr id="102403" name="Text Box 5">
            <a:extLst>
              <a:ext uri="{FF2B5EF4-FFF2-40B4-BE49-F238E27FC236}">
                <a16:creationId xmlns:a16="http://schemas.microsoft.com/office/drawing/2014/main" id="{D4781EB7-69BE-4C74-9DCA-A51C69C4844F}"/>
              </a:ext>
            </a:extLst>
          </p:cNvPr>
          <p:cNvSpPr txBox="1">
            <a:spLocks noChangeArrowheads="1"/>
          </p:cNvSpPr>
          <p:nvPr/>
        </p:nvSpPr>
        <p:spPr bwMode="auto">
          <a:xfrm>
            <a:off x="2370401" y="3677826"/>
            <a:ext cx="940594" cy="1214179"/>
          </a:xfrm>
          <a:prstGeom prst="rect">
            <a:avLst/>
          </a:prstGeom>
          <a:gradFill rotWithShape="0">
            <a:gsLst>
              <a:gs pos="0">
                <a:srgbClr val="006600"/>
              </a:gs>
              <a:gs pos="100000">
                <a:schemeClr val="accent1"/>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lnSpc>
                <a:spcPct val="90000"/>
              </a:lnSpc>
            </a:pPr>
            <a:endParaRPr lang="en-US" altLang="en-US" sz="675" u="none">
              <a:solidFill>
                <a:schemeClr val="bg1"/>
              </a:solidFill>
              <a:latin typeface="+mj-lt"/>
            </a:endParaRPr>
          </a:p>
          <a:p>
            <a:pPr>
              <a:lnSpc>
                <a:spcPct val="90000"/>
              </a:lnSpc>
            </a:pPr>
            <a:r>
              <a:rPr lang="en-US" altLang="en-US" sz="1350" u="none">
                <a:solidFill>
                  <a:schemeClr val="bg1"/>
                </a:solidFill>
                <a:latin typeface="+mj-lt"/>
              </a:rPr>
              <a:t>Activities</a:t>
            </a:r>
          </a:p>
          <a:p>
            <a:pPr>
              <a:lnSpc>
                <a:spcPct val="90000"/>
              </a:lnSpc>
            </a:pPr>
            <a:endParaRPr lang="en-US" altLang="en-US" sz="1350" u="none">
              <a:solidFill>
                <a:schemeClr val="bg1"/>
              </a:solidFill>
              <a:latin typeface="+mj-lt"/>
            </a:endParaRPr>
          </a:p>
          <a:p>
            <a:pPr>
              <a:lnSpc>
                <a:spcPct val="90000"/>
              </a:lnSpc>
            </a:pPr>
            <a:endParaRPr lang="en-US" altLang="en-US" sz="1350" u="none">
              <a:solidFill>
                <a:schemeClr val="bg1"/>
              </a:solidFill>
              <a:latin typeface="+mj-lt"/>
            </a:endParaRPr>
          </a:p>
          <a:p>
            <a:pPr>
              <a:lnSpc>
                <a:spcPct val="90000"/>
              </a:lnSpc>
            </a:pPr>
            <a:endParaRPr lang="en-US" altLang="en-US" sz="1350" u="none">
              <a:solidFill>
                <a:schemeClr val="bg1"/>
              </a:solidFill>
              <a:latin typeface="+mj-lt"/>
            </a:endParaRPr>
          </a:p>
          <a:p>
            <a:pPr>
              <a:lnSpc>
                <a:spcPct val="90000"/>
              </a:lnSpc>
            </a:pPr>
            <a:endParaRPr lang="en-US" altLang="en-US" sz="1350" u="none">
              <a:solidFill>
                <a:schemeClr val="bg1"/>
              </a:solidFill>
              <a:latin typeface="+mj-lt"/>
            </a:endParaRPr>
          </a:p>
          <a:p>
            <a:pPr algn="l">
              <a:lnSpc>
                <a:spcPct val="90000"/>
              </a:lnSpc>
            </a:pPr>
            <a:endParaRPr lang="en-US" altLang="en-US" sz="675" u="none">
              <a:solidFill>
                <a:schemeClr val="bg1"/>
              </a:solidFill>
              <a:latin typeface="+mj-lt"/>
            </a:endParaRPr>
          </a:p>
        </p:txBody>
      </p:sp>
      <p:sp>
        <p:nvSpPr>
          <p:cNvPr id="102404" name="Text Box 6">
            <a:extLst>
              <a:ext uri="{FF2B5EF4-FFF2-40B4-BE49-F238E27FC236}">
                <a16:creationId xmlns:a16="http://schemas.microsoft.com/office/drawing/2014/main" id="{47552EBD-EA6D-4BFD-B8A3-BDDEF3273010}"/>
              </a:ext>
            </a:extLst>
          </p:cNvPr>
          <p:cNvSpPr txBox="1">
            <a:spLocks noChangeArrowheads="1"/>
          </p:cNvSpPr>
          <p:nvPr/>
        </p:nvSpPr>
        <p:spPr bwMode="auto">
          <a:xfrm>
            <a:off x="3310995" y="3677826"/>
            <a:ext cx="939403" cy="1214179"/>
          </a:xfrm>
          <a:prstGeom prst="rect">
            <a:avLst/>
          </a:prstGeom>
          <a:gradFill rotWithShape="0">
            <a:gsLst>
              <a:gs pos="0">
                <a:srgbClr val="663300"/>
              </a:gs>
              <a:gs pos="100000">
                <a:srgbClr val="CCCC00"/>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90000"/>
              </a:lnSpc>
            </a:pPr>
            <a:endParaRPr lang="en-US" altLang="en-US" sz="675" u="none">
              <a:solidFill>
                <a:schemeClr val="bg1"/>
              </a:solidFill>
              <a:latin typeface="+mj-lt"/>
            </a:endParaRPr>
          </a:p>
          <a:p>
            <a:pPr algn="l">
              <a:lnSpc>
                <a:spcPct val="90000"/>
              </a:lnSpc>
            </a:pPr>
            <a:r>
              <a:rPr lang="en-US" altLang="en-US" sz="1350" u="none">
                <a:solidFill>
                  <a:schemeClr val="bg1"/>
                </a:solidFill>
                <a:latin typeface="+mj-lt"/>
              </a:rPr>
              <a:t>Outputs</a:t>
            </a:r>
          </a:p>
          <a:p>
            <a:pPr>
              <a:lnSpc>
                <a:spcPct val="90000"/>
              </a:lnSpc>
            </a:pPr>
            <a:endParaRPr lang="en-US" altLang="en-US" sz="1350" u="none">
              <a:solidFill>
                <a:schemeClr val="bg1"/>
              </a:solidFill>
              <a:latin typeface="+mj-lt"/>
            </a:endParaRPr>
          </a:p>
          <a:p>
            <a:pPr>
              <a:lnSpc>
                <a:spcPct val="90000"/>
              </a:lnSpc>
            </a:pPr>
            <a:endParaRPr lang="en-US" altLang="en-US" sz="1350" u="none">
              <a:solidFill>
                <a:schemeClr val="bg1"/>
              </a:solidFill>
              <a:latin typeface="+mj-lt"/>
            </a:endParaRPr>
          </a:p>
          <a:p>
            <a:pPr>
              <a:lnSpc>
                <a:spcPct val="90000"/>
              </a:lnSpc>
            </a:pPr>
            <a:endParaRPr lang="en-US" altLang="en-US" sz="1350" u="none">
              <a:solidFill>
                <a:schemeClr val="bg1"/>
              </a:solidFill>
              <a:latin typeface="+mj-lt"/>
            </a:endParaRPr>
          </a:p>
          <a:p>
            <a:pPr>
              <a:lnSpc>
                <a:spcPct val="90000"/>
              </a:lnSpc>
            </a:pPr>
            <a:endParaRPr lang="en-US" altLang="en-US" sz="1350" u="none">
              <a:solidFill>
                <a:schemeClr val="bg1"/>
              </a:solidFill>
              <a:latin typeface="+mj-lt"/>
            </a:endParaRPr>
          </a:p>
          <a:p>
            <a:pPr>
              <a:lnSpc>
                <a:spcPct val="90000"/>
              </a:lnSpc>
            </a:pPr>
            <a:endParaRPr lang="en-US" altLang="en-US" sz="675" u="none">
              <a:solidFill>
                <a:schemeClr val="bg1"/>
              </a:solidFill>
              <a:latin typeface="+mj-lt"/>
            </a:endParaRPr>
          </a:p>
        </p:txBody>
      </p:sp>
      <p:sp>
        <p:nvSpPr>
          <p:cNvPr id="102405" name="Text Box 9">
            <a:extLst>
              <a:ext uri="{FF2B5EF4-FFF2-40B4-BE49-F238E27FC236}">
                <a16:creationId xmlns:a16="http://schemas.microsoft.com/office/drawing/2014/main" id="{4AF8EBBE-8EB0-4873-BC07-ECC4A740D88B}"/>
              </a:ext>
            </a:extLst>
          </p:cNvPr>
          <p:cNvSpPr txBox="1">
            <a:spLocks noChangeArrowheads="1"/>
          </p:cNvSpPr>
          <p:nvPr/>
        </p:nvSpPr>
        <p:spPr bwMode="auto">
          <a:xfrm>
            <a:off x="7059229" y="3702226"/>
            <a:ext cx="939403" cy="1214179"/>
          </a:xfrm>
          <a:prstGeom prst="rect">
            <a:avLst/>
          </a:prstGeom>
          <a:gradFill rotWithShape="0">
            <a:gsLst>
              <a:gs pos="0">
                <a:srgbClr val="660066"/>
              </a:gs>
              <a:gs pos="100000">
                <a:srgbClr val="CC339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90000"/>
              </a:lnSpc>
            </a:pPr>
            <a:r>
              <a:rPr lang="en-US" altLang="en-US" sz="1350" u="none">
                <a:solidFill>
                  <a:schemeClr val="bg1"/>
                </a:solidFill>
                <a:latin typeface="+mj-lt"/>
              </a:rPr>
              <a:t>End </a:t>
            </a:r>
          </a:p>
          <a:p>
            <a:pPr>
              <a:lnSpc>
                <a:spcPct val="90000"/>
              </a:lnSpc>
            </a:pPr>
            <a:r>
              <a:rPr lang="en-US" altLang="en-US" sz="1350" u="none">
                <a:solidFill>
                  <a:schemeClr val="bg1"/>
                </a:solidFill>
                <a:latin typeface="+mj-lt"/>
              </a:rPr>
              <a:t>Outcomes</a:t>
            </a:r>
          </a:p>
          <a:p>
            <a:pPr>
              <a:lnSpc>
                <a:spcPct val="90000"/>
              </a:lnSpc>
            </a:pPr>
            <a:endParaRPr lang="en-US" altLang="en-US" sz="1350" u="none">
              <a:solidFill>
                <a:schemeClr val="bg1"/>
              </a:solidFill>
              <a:latin typeface="+mj-lt"/>
            </a:endParaRPr>
          </a:p>
          <a:p>
            <a:pPr>
              <a:lnSpc>
                <a:spcPct val="90000"/>
              </a:lnSpc>
            </a:pPr>
            <a:endParaRPr lang="en-US" altLang="en-US" sz="1350" u="none">
              <a:solidFill>
                <a:schemeClr val="bg1"/>
              </a:solidFill>
              <a:latin typeface="+mj-lt"/>
            </a:endParaRPr>
          </a:p>
          <a:p>
            <a:pPr>
              <a:lnSpc>
                <a:spcPct val="90000"/>
              </a:lnSpc>
            </a:pPr>
            <a:endParaRPr lang="en-US" altLang="en-US" sz="1350" u="none">
              <a:solidFill>
                <a:schemeClr val="bg1"/>
              </a:solidFill>
              <a:latin typeface="+mj-lt"/>
            </a:endParaRPr>
          </a:p>
          <a:p>
            <a:pPr>
              <a:lnSpc>
                <a:spcPct val="90000"/>
              </a:lnSpc>
            </a:pPr>
            <a:endParaRPr lang="en-US" altLang="en-US" sz="1350" u="none">
              <a:solidFill>
                <a:schemeClr val="bg1"/>
              </a:solidFill>
              <a:latin typeface="+mj-lt"/>
            </a:endParaRPr>
          </a:p>
        </p:txBody>
      </p:sp>
      <p:sp>
        <p:nvSpPr>
          <p:cNvPr id="102406" name="Rectangle 15">
            <a:extLst>
              <a:ext uri="{FF2B5EF4-FFF2-40B4-BE49-F238E27FC236}">
                <a16:creationId xmlns:a16="http://schemas.microsoft.com/office/drawing/2014/main" id="{3E38192E-CBCF-4858-A27B-CE6C8DC62CB5}"/>
              </a:ext>
            </a:extLst>
          </p:cNvPr>
          <p:cNvSpPr>
            <a:spLocks noGrp="1" noChangeArrowheads="1"/>
          </p:cNvSpPr>
          <p:nvPr>
            <p:ph type="title"/>
          </p:nvPr>
        </p:nvSpPr>
        <p:spPr>
          <a:xfrm>
            <a:off x="318687" y="1234499"/>
            <a:ext cx="7290323" cy="779463"/>
          </a:xfrm>
          <a:noFill/>
          <a:extLst>
            <a:ext uri="{91240B29-F687-4F45-9708-019B960494DF}">
              <a14:hiddenLine xmlns:a14="http://schemas.microsoft.com/office/drawing/2010/main" w="12700">
                <a:solidFill>
                  <a:schemeClr val="tx1"/>
                </a:solidFill>
                <a:miter lim="800000"/>
                <a:headEnd/>
                <a:tailEnd/>
              </a14:hiddenLine>
            </a:ext>
          </a:extLst>
        </p:spPr>
        <p:txBody>
          <a:bodyPr vert="horz" lIns="67866" tIns="33338" rIns="67866" bIns="33338" rtlCol="0" anchor="b">
            <a:normAutofit/>
          </a:bodyPr>
          <a:lstStyle/>
          <a:p>
            <a:pPr eaLnBrk="1" hangingPunct="1"/>
            <a:r>
              <a:rPr lang="en-US" altLang="en-US" b="1" i="1" dirty="0">
                <a:solidFill>
                  <a:schemeClr val="tx1"/>
                </a:solidFill>
              </a:rPr>
              <a:t>Most logic models incorporate the following</a:t>
            </a:r>
            <a:endParaRPr lang="en-US" altLang="en-US" b="1" i="1" dirty="0"/>
          </a:p>
        </p:txBody>
      </p:sp>
      <p:sp>
        <p:nvSpPr>
          <p:cNvPr id="2" name="Slide Number Placeholder 1">
            <a:extLst>
              <a:ext uri="{FF2B5EF4-FFF2-40B4-BE49-F238E27FC236}">
                <a16:creationId xmlns:a16="http://schemas.microsoft.com/office/drawing/2014/main" id="{87FB7480-8053-42F1-8421-931F7676F4BF}"/>
              </a:ext>
            </a:extLst>
          </p:cNvPr>
          <p:cNvSpPr>
            <a:spLocks noGrp="1"/>
          </p:cNvSpPr>
          <p:nvPr>
            <p:ph type="sldNum" sz="quarter" idx="12"/>
          </p:nvPr>
        </p:nvSpPr>
        <p:spPr/>
        <p:txBody>
          <a:bodyPr/>
          <a:lstStyle/>
          <a:p>
            <a:fld id="{D983F1FA-211D-3044-9E35-958DFBC26156}" type="slidenum">
              <a:rPr lang="en-US" smtClean="0">
                <a:solidFill>
                  <a:prstClr val="white"/>
                </a:solidFill>
              </a:rPr>
              <a:pPr/>
              <a:t>25</a:t>
            </a:fld>
            <a:endParaRPr lang="en-US">
              <a:solidFill>
                <a:prstClr val="white"/>
              </a:solidFill>
            </a:endParaRPr>
          </a:p>
        </p:txBody>
      </p:sp>
      <p:sp>
        <p:nvSpPr>
          <p:cNvPr id="102408" name="Line 18">
            <a:extLst>
              <a:ext uri="{FF2B5EF4-FFF2-40B4-BE49-F238E27FC236}">
                <a16:creationId xmlns:a16="http://schemas.microsoft.com/office/drawing/2014/main" id="{C8C2C73C-FDD0-41A2-85FA-7F6A81B09149}"/>
              </a:ext>
            </a:extLst>
          </p:cNvPr>
          <p:cNvSpPr>
            <a:spLocks noChangeShapeType="1"/>
          </p:cNvSpPr>
          <p:nvPr/>
        </p:nvSpPr>
        <p:spPr bwMode="auto">
          <a:xfrm>
            <a:off x="4862378" y="4192175"/>
            <a:ext cx="40005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latin typeface="+mj-lt"/>
            </a:endParaRPr>
          </a:p>
        </p:txBody>
      </p:sp>
      <p:sp>
        <p:nvSpPr>
          <p:cNvPr id="102409" name="Text Box 8">
            <a:extLst>
              <a:ext uri="{FF2B5EF4-FFF2-40B4-BE49-F238E27FC236}">
                <a16:creationId xmlns:a16="http://schemas.microsoft.com/office/drawing/2014/main" id="{C7F8027B-D57E-43BC-B572-2E0634633756}"/>
              </a:ext>
            </a:extLst>
          </p:cNvPr>
          <p:cNvSpPr txBox="1">
            <a:spLocks noChangeArrowheads="1"/>
          </p:cNvSpPr>
          <p:nvPr/>
        </p:nvSpPr>
        <p:spPr bwMode="auto">
          <a:xfrm>
            <a:off x="4093434" y="3702226"/>
            <a:ext cx="2981178" cy="1214179"/>
          </a:xfrm>
          <a:prstGeom prst="rect">
            <a:avLst/>
          </a:prstGeom>
          <a:gradFill rotWithShape="0">
            <a:gsLst>
              <a:gs pos="0">
                <a:srgbClr val="800000"/>
              </a:gs>
              <a:gs pos="100000">
                <a:srgbClr val="FF0000"/>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90000"/>
              </a:lnSpc>
            </a:pPr>
            <a:r>
              <a:rPr lang="en-US" altLang="en-US" sz="1350" u="none">
                <a:solidFill>
                  <a:schemeClr val="bg1"/>
                </a:solidFill>
                <a:latin typeface="+mj-lt"/>
              </a:rPr>
              <a:t>Intermediate </a:t>
            </a:r>
          </a:p>
          <a:p>
            <a:pPr>
              <a:lnSpc>
                <a:spcPct val="90000"/>
              </a:lnSpc>
            </a:pPr>
            <a:r>
              <a:rPr lang="en-US" altLang="en-US" sz="1350" u="none">
                <a:solidFill>
                  <a:schemeClr val="bg1"/>
                </a:solidFill>
                <a:latin typeface="+mj-lt"/>
              </a:rPr>
              <a:t>Outcomes</a:t>
            </a:r>
          </a:p>
          <a:p>
            <a:pPr>
              <a:lnSpc>
                <a:spcPct val="90000"/>
              </a:lnSpc>
            </a:pPr>
            <a:endParaRPr lang="en-US" altLang="en-US" sz="1350" u="none">
              <a:solidFill>
                <a:schemeClr val="bg1"/>
              </a:solidFill>
              <a:latin typeface="+mj-lt"/>
            </a:endParaRPr>
          </a:p>
          <a:p>
            <a:pPr algn="l">
              <a:lnSpc>
                <a:spcPct val="90000"/>
              </a:lnSpc>
            </a:pPr>
            <a:r>
              <a:rPr lang="en-US" altLang="en-US" sz="1500" u="none">
                <a:solidFill>
                  <a:schemeClr val="bg1"/>
                </a:solidFill>
                <a:latin typeface="+mj-lt"/>
              </a:rPr>
              <a:t>Attitudes      Behaviors    Conditions</a:t>
            </a:r>
          </a:p>
          <a:p>
            <a:pPr algn="l">
              <a:lnSpc>
                <a:spcPct val="90000"/>
              </a:lnSpc>
            </a:pPr>
            <a:endParaRPr lang="en-US" altLang="en-US" sz="1200" u="none">
              <a:solidFill>
                <a:schemeClr val="bg1"/>
              </a:solidFill>
              <a:latin typeface="+mj-lt"/>
            </a:endParaRPr>
          </a:p>
          <a:p>
            <a:pPr>
              <a:lnSpc>
                <a:spcPct val="90000"/>
              </a:lnSpc>
            </a:pPr>
            <a:endParaRPr lang="en-US" altLang="en-US" sz="1350" u="none">
              <a:solidFill>
                <a:schemeClr val="bg1"/>
              </a:solidFill>
              <a:latin typeface="+mj-lt"/>
            </a:endParaRPr>
          </a:p>
        </p:txBody>
      </p:sp>
      <p:sp>
        <p:nvSpPr>
          <p:cNvPr id="102410" name="Line 20">
            <a:extLst>
              <a:ext uri="{FF2B5EF4-FFF2-40B4-BE49-F238E27FC236}">
                <a16:creationId xmlns:a16="http://schemas.microsoft.com/office/drawing/2014/main" id="{7AE80237-8A02-4046-BA95-9BD79E02CA09}"/>
              </a:ext>
            </a:extLst>
          </p:cNvPr>
          <p:cNvSpPr>
            <a:spLocks noChangeShapeType="1"/>
          </p:cNvSpPr>
          <p:nvPr/>
        </p:nvSpPr>
        <p:spPr bwMode="auto">
          <a:xfrm>
            <a:off x="4250398" y="4725575"/>
            <a:ext cx="8001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latin typeface="+mj-lt"/>
            </a:endParaRPr>
          </a:p>
        </p:txBody>
      </p:sp>
      <p:sp>
        <p:nvSpPr>
          <p:cNvPr id="102411" name="Line 21">
            <a:extLst>
              <a:ext uri="{FF2B5EF4-FFF2-40B4-BE49-F238E27FC236}">
                <a16:creationId xmlns:a16="http://schemas.microsoft.com/office/drawing/2014/main" id="{1F8A435A-605A-4655-93E8-72F4FD6457D2}"/>
              </a:ext>
            </a:extLst>
          </p:cNvPr>
          <p:cNvSpPr>
            <a:spLocks noChangeShapeType="1"/>
          </p:cNvSpPr>
          <p:nvPr/>
        </p:nvSpPr>
        <p:spPr bwMode="auto">
          <a:xfrm>
            <a:off x="5433878" y="4714659"/>
            <a:ext cx="8001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latin typeface="+mj-lt"/>
            </a:endParaRPr>
          </a:p>
        </p:txBody>
      </p:sp>
      <p:sp>
        <p:nvSpPr>
          <p:cNvPr id="102412" name="AutoShape 22">
            <a:extLst>
              <a:ext uri="{FF2B5EF4-FFF2-40B4-BE49-F238E27FC236}">
                <a16:creationId xmlns:a16="http://schemas.microsoft.com/office/drawing/2014/main" id="{A03E2FB2-67C2-43A3-9728-78A427128E26}"/>
              </a:ext>
            </a:extLst>
          </p:cNvPr>
          <p:cNvSpPr>
            <a:spLocks noChangeArrowheads="1"/>
          </p:cNvSpPr>
          <p:nvPr/>
        </p:nvSpPr>
        <p:spPr bwMode="auto">
          <a:xfrm>
            <a:off x="4304124" y="4877975"/>
            <a:ext cx="3486150" cy="1143000"/>
          </a:xfrm>
          <a:prstGeom prst="rightArrow">
            <a:avLst>
              <a:gd name="adj1" fmla="val 37704"/>
              <a:gd name="adj2" fmla="val 49901"/>
            </a:avLst>
          </a:prstGeom>
          <a:gradFill rotWithShape="1">
            <a:gsLst>
              <a:gs pos="0">
                <a:srgbClr val="FFCC00"/>
              </a:gs>
              <a:gs pos="100000">
                <a:schemeClr val="bg1"/>
              </a:gs>
            </a:gsLst>
            <a:lin ang="0" scaled="1"/>
          </a:gradFill>
          <a:ln w="3175" algn="ctr">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r>
              <a:rPr lang="en-US" altLang="en-US" sz="1800" u="none">
                <a:solidFill>
                  <a:schemeClr val="accent2"/>
                </a:solidFill>
                <a:latin typeface="+mj-lt"/>
              </a:rPr>
              <a:t>WHY?</a:t>
            </a:r>
          </a:p>
        </p:txBody>
      </p:sp>
      <p:sp>
        <p:nvSpPr>
          <p:cNvPr id="102413" name="AutoShape 24">
            <a:extLst>
              <a:ext uri="{FF2B5EF4-FFF2-40B4-BE49-F238E27FC236}">
                <a16:creationId xmlns:a16="http://schemas.microsoft.com/office/drawing/2014/main" id="{CE168087-96CB-490B-A2B1-74A41DFCF5C6}"/>
              </a:ext>
            </a:extLst>
          </p:cNvPr>
          <p:cNvSpPr>
            <a:spLocks noChangeArrowheads="1"/>
          </p:cNvSpPr>
          <p:nvPr/>
        </p:nvSpPr>
        <p:spPr bwMode="auto">
          <a:xfrm flipH="1">
            <a:off x="1295400" y="4877975"/>
            <a:ext cx="2914650" cy="1143000"/>
          </a:xfrm>
          <a:prstGeom prst="rightArrow">
            <a:avLst>
              <a:gd name="adj1" fmla="val 39370"/>
              <a:gd name="adj2" fmla="val 46597"/>
            </a:avLst>
          </a:prstGeom>
          <a:gradFill rotWithShape="1">
            <a:gsLst>
              <a:gs pos="0">
                <a:srgbClr val="FFCC00"/>
              </a:gs>
              <a:gs pos="100000">
                <a:schemeClr val="bg1"/>
              </a:gs>
            </a:gsLst>
            <a:lin ang="0" scaled="1"/>
          </a:gradFill>
          <a:ln w="3175" algn="ctr">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r>
              <a:rPr lang="en-US" altLang="en-US" sz="1800" u="none">
                <a:solidFill>
                  <a:schemeClr val="accent2"/>
                </a:solidFill>
                <a:latin typeface="+mj-lt"/>
              </a:rPr>
              <a:t>HOW</a:t>
            </a:r>
          </a:p>
        </p:txBody>
      </p:sp>
      <p:sp>
        <p:nvSpPr>
          <p:cNvPr id="102414" name="AutoShape 25">
            <a:extLst>
              <a:ext uri="{FF2B5EF4-FFF2-40B4-BE49-F238E27FC236}">
                <a16:creationId xmlns:a16="http://schemas.microsoft.com/office/drawing/2014/main" id="{80A1E3A7-ED9D-4B4C-A171-492B9F975371}"/>
              </a:ext>
            </a:extLst>
          </p:cNvPr>
          <p:cNvSpPr>
            <a:spLocks noChangeArrowheads="1"/>
          </p:cNvSpPr>
          <p:nvPr/>
        </p:nvSpPr>
        <p:spPr bwMode="auto">
          <a:xfrm>
            <a:off x="4193396" y="2598990"/>
            <a:ext cx="3429000" cy="1143000"/>
          </a:xfrm>
          <a:prstGeom prst="rightArrow">
            <a:avLst>
              <a:gd name="adj1" fmla="val 39370"/>
              <a:gd name="adj2" fmla="val 47292"/>
            </a:avLst>
          </a:prstGeom>
          <a:gradFill rotWithShape="1">
            <a:gsLst>
              <a:gs pos="0">
                <a:srgbClr val="FFCC00"/>
              </a:gs>
              <a:gs pos="100000">
                <a:schemeClr val="bg1"/>
              </a:gs>
            </a:gsLst>
            <a:lin ang="0" scaled="1"/>
          </a:gradFill>
          <a:ln w="3175" algn="ctr">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r>
              <a:rPr lang="en-US" altLang="en-US" sz="1800" u="none">
                <a:solidFill>
                  <a:schemeClr val="accent2"/>
                </a:solidFill>
                <a:latin typeface="+mj-lt"/>
              </a:rPr>
              <a:t>EFFECT</a:t>
            </a:r>
          </a:p>
        </p:txBody>
      </p:sp>
      <p:sp>
        <p:nvSpPr>
          <p:cNvPr id="102415" name="AutoShape 26">
            <a:extLst>
              <a:ext uri="{FF2B5EF4-FFF2-40B4-BE49-F238E27FC236}">
                <a16:creationId xmlns:a16="http://schemas.microsoft.com/office/drawing/2014/main" id="{C0277407-201A-4999-8D7A-EF50579F990D}"/>
              </a:ext>
            </a:extLst>
          </p:cNvPr>
          <p:cNvSpPr>
            <a:spLocks noChangeArrowheads="1"/>
          </p:cNvSpPr>
          <p:nvPr/>
        </p:nvSpPr>
        <p:spPr bwMode="auto">
          <a:xfrm flipH="1">
            <a:off x="1295400" y="2606005"/>
            <a:ext cx="2800350" cy="1143000"/>
          </a:xfrm>
          <a:prstGeom prst="rightArrow">
            <a:avLst>
              <a:gd name="adj1" fmla="val 39370"/>
              <a:gd name="adj2" fmla="val 44769"/>
            </a:avLst>
          </a:prstGeom>
          <a:gradFill rotWithShape="1">
            <a:gsLst>
              <a:gs pos="0">
                <a:srgbClr val="FFCC00"/>
              </a:gs>
              <a:gs pos="100000">
                <a:schemeClr val="bg1"/>
              </a:gs>
            </a:gsLst>
            <a:lin ang="0" scaled="1"/>
          </a:gradFill>
          <a:ln w="3175" algn="ctr">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r>
              <a:rPr lang="en-US" altLang="en-US" sz="1800" u="none">
                <a:solidFill>
                  <a:schemeClr val="accent2"/>
                </a:solidFill>
                <a:latin typeface="+mj-lt"/>
              </a:rPr>
              <a:t>CONTROL</a:t>
            </a:r>
          </a:p>
        </p:txBody>
      </p:sp>
      <p:sp>
        <p:nvSpPr>
          <p:cNvPr id="16" name="TextBox 15">
            <a:extLst>
              <a:ext uri="{FF2B5EF4-FFF2-40B4-BE49-F238E27FC236}">
                <a16:creationId xmlns:a16="http://schemas.microsoft.com/office/drawing/2014/main" id="{FDC248BC-9224-4B6F-9DF9-4921F86EA69A}"/>
              </a:ext>
            </a:extLst>
          </p:cNvPr>
          <p:cNvSpPr txBox="1"/>
          <p:nvPr/>
        </p:nvSpPr>
        <p:spPr>
          <a:xfrm>
            <a:off x="308894" y="468618"/>
            <a:ext cx="9144000" cy="553998"/>
          </a:xfrm>
          <a:prstGeom prst="rect">
            <a:avLst/>
          </a:prstGeom>
          <a:noFill/>
        </p:spPr>
        <p:txBody>
          <a:bodyPr wrap="square" rtlCol="0">
            <a:spAutoFit/>
          </a:bodyPr>
          <a:lstStyle/>
          <a:p>
            <a:r>
              <a:rPr lang="en-US" sz="3000" b="1" dirty="0">
                <a:solidFill>
                  <a:schemeClr val="tx2"/>
                </a:solidFill>
              </a:rPr>
              <a:t>Emphasis on Intermediate Outcomes </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88BC38-B72F-43BC-82C4-A2542CE6EB7C}"/>
              </a:ext>
            </a:extLst>
          </p:cNvPr>
          <p:cNvSpPr>
            <a:spLocks noGrp="1"/>
          </p:cNvSpPr>
          <p:nvPr>
            <p:ph type="title"/>
          </p:nvPr>
        </p:nvSpPr>
        <p:spPr/>
        <p:txBody>
          <a:bodyPr>
            <a:normAutofit/>
          </a:bodyPr>
          <a:lstStyle/>
          <a:p>
            <a:r>
              <a:rPr lang="en-US"/>
              <a:t>Outcomes vs. Outputs </a:t>
            </a:r>
          </a:p>
        </p:txBody>
      </p:sp>
      <p:sp>
        <p:nvSpPr>
          <p:cNvPr id="3" name="Slide Number Placeholder 2">
            <a:extLst>
              <a:ext uri="{FF2B5EF4-FFF2-40B4-BE49-F238E27FC236}">
                <a16:creationId xmlns:a16="http://schemas.microsoft.com/office/drawing/2014/main" id="{83584164-FA62-4E7F-AD12-435A0E2B7062}"/>
              </a:ext>
            </a:extLst>
          </p:cNvPr>
          <p:cNvSpPr>
            <a:spLocks noGrp="1"/>
          </p:cNvSpPr>
          <p:nvPr>
            <p:ph type="sldNum" sz="quarter" idx="12"/>
          </p:nvPr>
        </p:nvSpPr>
        <p:spPr/>
        <p:txBody>
          <a:bodyPr/>
          <a:lstStyle/>
          <a:p>
            <a:fld id="{D983F1FA-211D-3044-9E35-958DFBC26156}" type="slidenum">
              <a:rPr lang="en-US" smtClean="0">
                <a:solidFill>
                  <a:prstClr val="white"/>
                </a:solidFill>
              </a:rPr>
              <a:pPr/>
              <a:t>26</a:t>
            </a:fld>
            <a:endParaRPr lang="en-US">
              <a:solidFill>
                <a:prstClr val="white"/>
              </a:solidFill>
            </a:endParaRPr>
          </a:p>
        </p:txBody>
      </p:sp>
      <p:sp>
        <p:nvSpPr>
          <p:cNvPr id="5" name="Rectangle 2">
            <a:extLst>
              <a:ext uri="{FF2B5EF4-FFF2-40B4-BE49-F238E27FC236}">
                <a16:creationId xmlns:a16="http://schemas.microsoft.com/office/drawing/2014/main" id="{DEDDB03C-E6E2-49D7-9799-89578E25603D}"/>
              </a:ext>
            </a:extLst>
          </p:cNvPr>
          <p:cNvSpPr txBox="1">
            <a:spLocks noChangeArrowheads="1"/>
          </p:cNvSpPr>
          <p:nvPr/>
        </p:nvSpPr>
        <p:spPr>
          <a:xfrm>
            <a:off x="1428750" y="1143000"/>
            <a:ext cx="5829300" cy="85725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b="1" i="0" u="none" kern="1200" baseline="0">
                <a:solidFill>
                  <a:schemeClr val="bg1"/>
                </a:solidFill>
                <a:latin typeface="+mj-lt"/>
                <a:ea typeface="+mj-ea"/>
                <a:cs typeface="+mj-cs"/>
              </a:defRPr>
            </a:lvl1pPr>
          </a:lstStyle>
          <a:p>
            <a:pPr algn="l"/>
            <a:br>
              <a:rPr lang="en-US" altLang="en-US" sz="3000" i="1"/>
            </a:br>
            <a:r>
              <a:rPr lang="en-US" altLang="en-US" sz="3000" i="1"/>
              <a:t>Appreciating outcomes vs. outputs</a:t>
            </a:r>
          </a:p>
        </p:txBody>
      </p:sp>
      <p:graphicFrame>
        <p:nvGraphicFramePr>
          <p:cNvPr id="6" name="Group 49">
            <a:extLst>
              <a:ext uri="{FF2B5EF4-FFF2-40B4-BE49-F238E27FC236}">
                <a16:creationId xmlns:a16="http://schemas.microsoft.com/office/drawing/2014/main" id="{4037BEAF-74B5-497C-94CF-26B72241C438}"/>
              </a:ext>
            </a:extLst>
          </p:cNvPr>
          <p:cNvGraphicFramePr>
            <a:graphicFrameLocks/>
          </p:cNvGraphicFramePr>
          <p:nvPr>
            <p:extLst>
              <p:ext uri="{D42A27DB-BD31-4B8C-83A1-F6EECF244321}">
                <p14:modId xmlns:p14="http://schemas.microsoft.com/office/powerpoint/2010/main" val="2564277750"/>
              </p:ext>
            </p:extLst>
          </p:nvPr>
        </p:nvGraphicFramePr>
        <p:xfrm>
          <a:off x="1600200" y="2252664"/>
          <a:ext cx="5829300" cy="3177778"/>
        </p:xfrm>
        <a:graphic>
          <a:graphicData uri="http://schemas.openxmlformats.org/drawingml/2006/table">
            <a:tbl>
              <a:tblPr/>
              <a:tblGrid>
                <a:gridCol w="2686050">
                  <a:extLst>
                    <a:ext uri="{9D8B030D-6E8A-4147-A177-3AD203B41FA5}">
                      <a16:colId xmlns:a16="http://schemas.microsoft.com/office/drawing/2014/main" val="4072177944"/>
                    </a:ext>
                  </a:extLst>
                </a:gridCol>
                <a:gridCol w="3143250">
                  <a:extLst>
                    <a:ext uri="{9D8B030D-6E8A-4147-A177-3AD203B41FA5}">
                      <a16:colId xmlns:a16="http://schemas.microsoft.com/office/drawing/2014/main" val="2453204822"/>
                    </a:ext>
                  </a:extLst>
                </a:gridCol>
              </a:tblGrid>
              <a:tr h="342952">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Narrow" panose="020B0606020202030204" pitchFamily="34" charset="0"/>
                        </a:rPr>
                        <a:t>Outputs</a:t>
                      </a: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Narrow" panose="020B0606020202030204" pitchFamily="34" charset="0"/>
                        </a:rPr>
                        <a:t>Outcomes</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extLst>
                  <a:ext uri="{0D108BD9-81ED-4DB2-BD59-A6C34878D82A}">
                    <a16:rowId xmlns:a16="http://schemas.microsoft.com/office/drawing/2014/main" val="2703116216"/>
                  </a:ext>
                </a:extLst>
              </a:tr>
              <a:tr h="983127">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Narrow" panose="020B0606020202030204" pitchFamily="34" charset="0"/>
                        </a:rPr>
                        <a:t>Number of housing units rehabilitated</a:t>
                      </a: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Narrow" panose="020B0606020202030204" pitchFamily="34" charset="0"/>
                        </a:rPr>
                        <a:t>Increases in equity (property value) of rehabilitated houses for low-income families as a results of targeted assistance</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extLst>
                  <a:ext uri="{0D108BD9-81ED-4DB2-BD59-A6C34878D82A}">
                    <a16:rowId xmlns:a16="http://schemas.microsoft.com/office/drawing/2014/main" val="2435959261"/>
                  </a:ext>
                </a:extLst>
              </a:tr>
              <a:tr h="616836">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Narrow" panose="020B0606020202030204" pitchFamily="34" charset="0"/>
                        </a:rPr>
                        <a:t>Number of businesses assisted through loans and training</a:t>
                      </a: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Narrow" panose="020B0606020202030204" pitchFamily="34" charset="0"/>
                        </a:rPr>
                        <a:t>Percent of businesses that remain viable 3 years after assistance</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extLst>
                  <a:ext uri="{0D108BD9-81ED-4DB2-BD59-A6C34878D82A}">
                    <a16:rowId xmlns:a16="http://schemas.microsoft.com/office/drawing/2014/main" val="913009947"/>
                  </a:ext>
                </a:extLst>
              </a:tr>
              <a:tr h="618027">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Narrow" panose="020B0606020202030204" pitchFamily="34" charset="0"/>
                        </a:rPr>
                        <a:t>Number of people served by water/sewer projects</a:t>
                      </a: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Narrow" panose="020B0606020202030204" pitchFamily="34" charset="0"/>
                        </a:rPr>
                        <a:t>Increased percent of people with access to clean drinking water</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extLst>
                  <a:ext uri="{0D108BD9-81ED-4DB2-BD59-A6C34878D82A}">
                    <a16:rowId xmlns:a16="http://schemas.microsoft.com/office/drawing/2014/main" val="3082157323"/>
                  </a:ext>
                </a:extLst>
              </a:tr>
              <a:tr h="616836">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Narrow" panose="020B0606020202030204" pitchFamily="34" charset="0"/>
                        </a:rPr>
                        <a:t>Number of acres of agricultural lands with conservation plans</a:t>
                      </a:r>
                    </a:p>
                  </a:txBody>
                  <a:tcPr marL="68580" marR="68580" marT="34295" marB="342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500" b="1" i="0" u="none" strike="noStrike" cap="none" normalizeH="0" baseline="0">
                          <a:ln>
                            <a:noFill/>
                          </a:ln>
                          <a:solidFill>
                            <a:schemeClr val="tx1"/>
                          </a:solidFill>
                          <a:effectLst/>
                          <a:latin typeface="Arial Narrow" panose="020B0606020202030204" pitchFamily="34" charset="0"/>
                        </a:rPr>
                        <a:t>Percent improvement in soil quality; dollars saved in flood mitigation</a:t>
                      </a:r>
                    </a:p>
                  </a:txBody>
                  <a:tcPr marL="68580" marR="68580" marT="34295" marB="342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chemeClr val="bg1"/>
                        </a:gs>
                        <a:gs pos="100000">
                          <a:srgbClr val="FFFF00"/>
                        </a:gs>
                      </a:gsLst>
                      <a:lin ang="0" scaled="1"/>
                    </a:gradFill>
                  </a:tcPr>
                </a:tc>
                <a:extLst>
                  <a:ext uri="{0D108BD9-81ED-4DB2-BD59-A6C34878D82A}">
                    <a16:rowId xmlns:a16="http://schemas.microsoft.com/office/drawing/2014/main" val="3957166700"/>
                  </a:ext>
                </a:extLst>
              </a:tr>
            </a:tbl>
          </a:graphicData>
        </a:graphic>
      </p:graphicFrame>
      <p:sp>
        <p:nvSpPr>
          <p:cNvPr id="7" name="Text Box 39">
            <a:extLst>
              <a:ext uri="{FF2B5EF4-FFF2-40B4-BE49-F238E27FC236}">
                <a16:creationId xmlns:a16="http://schemas.microsoft.com/office/drawing/2014/main" id="{281770B1-5093-4D1A-81BB-01F873186F88}"/>
              </a:ext>
            </a:extLst>
          </p:cNvPr>
          <p:cNvSpPr txBox="1">
            <a:spLocks noChangeArrowheads="1"/>
          </p:cNvSpPr>
          <p:nvPr/>
        </p:nvSpPr>
        <p:spPr bwMode="auto">
          <a:xfrm>
            <a:off x="1314450" y="1028701"/>
            <a:ext cx="814388" cy="466281"/>
          </a:xfrm>
          <a:prstGeom prst="rect">
            <a:avLst/>
          </a:prstGeom>
          <a:gradFill rotWithShape="0">
            <a:gsLst>
              <a:gs pos="0">
                <a:srgbClr val="660066"/>
              </a:gs>
              <a:gs pos="100000">
                <a:srgbClr val="CC339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lnSpc>
                <a:spcPct val="90000"/>
              </a:lnSpc>
            </a:pPr>
            <a:endParaRPr lang="en-US" altLang="en-US" sz="675" u="none">
              <a:solidFill>
                <a:schemeClr val="bg1"/>
              </a:solidFill>
              <a:latin typeface="+mj-lt"/>
            </a:endParaRPr>
          </a:p>
          <a:p>
            <a:pPr>
              <a:lnSpc>
                <a:spcPct val="90000"/>
              </a:lnSpc>
            </a:pPr>
            <a:r>
              <a:rPr lang="en-US" altLang="en-US" sz="1350" u="none">
                <a:solidFill>
                  <a:schemeClr val="bg1"/>
                </a:solidFill>
                <a:latin typeface="+mj-lt"/>
              </a:rPr>
              <a:t>Drivers</a:t>
            </a:r>
          </a:p>
          <a:p>
            <a:pPr algn="l">
              <a:lnSpc>
                <a:spcPct val="90000"/>
              </a:lnSpc>
            </a:pPr>
            <a:endParaRPr lang="en-US" altLang="en-US" sz="675" u="none">
              <a:solidFill>
                <a:schemeClr val="bg1"/>
              </a:solidFill>
              <a:latin typeface="+mj-lt"/>
            </a:endParaRPr>
          </a:p>
        </p:txBody>
      </p:sp>
      <p:sp>
        <p:nvSpPr>
          <p:cNvPr id="8" name="Text Box 40">
            <a:extLst>
              <a:ext uri="{FF2B5EF4-FFF2-40B4-BE49-F238E27FC236}">
                <a16:creationId xmlns:a16="http://schemas.microsoft.com/office/drawing/2014/main" id="{20023C09-9F17-461C-9D63-AAE8C78A93B1}"/>
              </a:ext>
            </a:extLst>
          </p:cNvPr>
          <p:cNvSpPr txBox="1">
            <a:spLocks noChangeArrowheads="1"/>
          </p:cNvSpPr>
          <p:nvPr/>
        </p:nvSpPr>
        <p:spPr bwMode="auto">
          <a:xfrm>
            <a:off x="2128839" y="1028701"/>
            <a:ext cx="751285" cy="466281"/>
          </a:xfrm>
          <a:prstGeom prst="rect">
            <a:avLst/>
          </a:prstGeom>
          <a:gradFill rotWithShape="0">
            <a:gsLst>
              <a:gs pos="0">
                <a:srgbClr val="000066"/>
              </a:gs>
              <a:gs pos="100000">
                <a:srgbClr val="3333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lnSpc>
                <a:spcPct val="90000"/>
              </a:lnSpc>
            </a:pPr>
            <a:endParaRPr lang="en-US" altLang="en-US" sz="675" u="none">
              <a:solidFill>
                <a:schemeClr val="bg1"/>
              </a:solidFill>
              <a:latin typeface="+mj-lt"/>
            </a:endParaRPr>
          </a:p>
          <a:p>
            <a:pPr>
              <a:lnSpc>
                <a:spcPct val="90000"/>
              </a:lnSpc>
            </a:pPr>
            <a:r>
              <a:rPr lang="en-US" altLang="en-US" sz="1350" u="none">
                <a:solidFill>
                  <a:schemeClr val="bg1"/>
                </a:solidFill>
                <a:latin typeface="+mj-lt"/>
              </a:rPr>
              <a:t>Inputs</a:t>
            </a:r>
          </a:p>
          <a:p>
            <a:pPr algn="l">
              <a:lnSpc>
                <a:spcPct val="90000"/>
              </a:lnSpc>
            </a:pPr>
            <a:endParaRPr lang="en-US" altLang="en-US" sz="675" u="none">
              <a:solidFill>
                <a:schemeClr val="bg1"/>
              </a:solidFill>
              <a:latin typeface="+mj-lt"/>
            </a:endParaRPr>
          </a:p>
        </p:txBody>
      </p:sp>
      <p:sp>
        <p:nvSpPr>
          <p:cNvPr id="9" name="Text Box 41">
            <a:extLst>
              <a:ext uri="{FF2B5EF4-FFF2-40B4-BE49-F238E27FC236}">
                <a16:creationId xmlns:a16="http://schemas.microsoft.com/office/drawing/2014/main" id="{9980F1E1-0E0A-4A5A-8291-264D88D7E5F9}"/>
              </a:ext>
            </a:extLst>
          </p:cNvPr>
          <p:cNvSpPr txBox="1">
            <a:spLocks noChangeArrowheads="1"/>
          </p:cNvSpPr>
          <p:nvPr/>
        </p:nvSpPr>
        <p:spPr bwMode="auto">
          <a:xfrm>
            <a:off x="2880123" y="1028701"/>
            <a:ext cx="940594" cy="466281"/>
          </a:xfrm>
          <a:prstGeom prst="rect">
            <a:avLst/>
          </a:prstGeom>
          <a:gradFill rotWithShape="0">
            <a:gsLst>
              <a:gs pos="0">
                <a:srgbClr val="006600"/>
              </a:gs>
              <a:gs pos="100000">
                <a:schemeClr val="accent1"/>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lnSpc>
                <a:spcPct val="90000"/>
              </a:lnSpc>
            </a:pPr>
            <a:endParaRPr lang="en-US" altLang="en-US" sz="675" u="none">
              <a:solidFill>
                <a:schemeClr val="bg1"/>
              </a:solidFill>
              <a:latin typeface="+mj-lt"/>
            </a:endParaRPr>
          </a:p>
          <a:p>
            <a:pPr>
              <a:lnSpc>
                <a:spcPct val="90000"/>
              </a:lnSpc>
            </a:pPr>
            <a:r>
              <a:rPr lang="en-US" altLang="en-US" sz="1350" u="none">
                <a:solidFill>
                  <a:schemeClr val="bg1"/>
                </a:solidFill>
                <a:latin typeface="+mj-lt"/>
              </a:rPr>
              <a:t>Activities</a:t>
            </a:r>
          </a:p>
          <a:p>
            <a:pPr algn="l">
              <a:lnSpc>
                <a:spcPct val="90000"/>
              </a:lnSpc>
            </a:pPr>
            <a:endParaRPr lang="en-US" altLang="en-US" sz="675" u="none">
              <a:solidFill>
                <a:schemeClr val="bg1"/>
              </a:solidFill>
              <a:latin typeface="+mj-lt"/>
            </a:endParaRPr>
          </a:p>
        </p:txBody>
      </p:sp>
      <p:sp>
        <p:nvSpPr>
          <p:cNvPr id="10" name="Text Box 42">
            <a:extLst>
              <a:ext uri="{FF2B5EF4-FFF2-40B4-BE49-F238E27FC236}">
                <a16:creationId xmlns:a16="http://schemas.microsoft.com/office/drawing/2014/main" id="{C91C2D8B-BCBB-4F4A-BCE2-0709DB48E868}"/>
              </a:ext>
            </a:extLst>
          </p:cNvPr>
          <p:cNvSpPr txBox="1">
            <a:spLocks noChangeArrowheads="1"/>
          </p:cNvSpPr>
          <p:nvPr/>
        </p:nvSpPr>
        <p:spPr bwMode="auto">
          <a:xfrm>
            <a:off x="3820717" y="1029892"/>
            <a:ext cx="939403" cy="466281"/>
          </a:xfrm>
          <a:prstGeom prst="rect">
            <a:avLst/>
          </a:prstGeom>
          <a:gradFill rotWithShape="0">
            <a:gsLst>
              <a:gs pos="0">
                <a:srgbClr val="663300"/>
              </a:gs>
              <a:gs pos="100000">
                <a:srgbClr val="CCCC00"/>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90000"/>
              </a:lnSpc>
            </a:pPr>
            <a:endParaRPr lang="en-US" altLang="en-US" sz="675" u="none">
              <a:solidFill>
                <a:schemeClr val="bg1"/>
              </a:solidFill>
              <a:latin typeface="+mj-lt"/>
            </a:endParaRPr>
          </a:p>
          <a:p>
            <a:pPr>
              <a:lnSpc>
                <a:spcPct val="90000"/>
              </a:lnSpc>
            </a:pPr>
            <a:r>
              <a:rPr lang="en-US" altLang="en-US" sz="1350" u="none">
                <a:solidFill>
                  <a:schemeClr val="bg1"/>
                </a:solidFill>
                <a:latin typeface="+mj-lt"/>
              </a:rPr>
              <a:t>Outputs</a:t>
            </a:r>
          </a:p>
          <a:p>
            <a:pPr>
              <a:lnSpc>
                <a:spcPct val="90000"/>
              </a:lnSpc>
            </a:pPr>
            <a:endParaRPr lang="en-US" altLang="en-US" sz="675" u="none">
              <a:solidFill>
                <a:schemeClr val="bg1"/>
              </a:solidFill>
              <a:latin typeface="+mj-lt"/>
            </a:endParaRPr>
          </a:p>
        </p:txBody>
      </p:sp>
      <p:sp>
        <p:nvSpPr>
          <p:cNvPr id="11" name="Text Box 44">
            <a:extLst>
              <a:ext uri="{FF2B5EF4-FFF2-40B4-BE49-F238E27FC236}">
                <a16:creationId xmlns:a16="http://schemas.microsoft.com/office/drawing/2014/main" id="{63814529-D965-458B-9A48-968B767D05D9}"/>
              </a:ext>
            </a:extLst>
          </p:cNvPr>
          <p:cNvSpPr txBox="1">
            <a:spLocks noChangeArrowheads="1"/>
          </p:cNvSpPr>
          <p:nvPr/>
        </p:nvSpPr>
        <p:spPr bwMode="auto">
          <a:xfrm>
            <a:off x="4686301" y="1028701"/>
            <a:ext cx="2203847" cy="466281"/>
          </a:xfrm>
          <a:prstGeom prst="rect">
            <a:avLst/>
          </a:prstGeom>
          <a:gradFill rotWithShape="0">
            <a:gsLst>
              <a:gs pos="0">
                <a:srgbClr val="800000"/>
              </a:gs>
              <a:gs pos="100000">
                <a:srgbClr val="FF0000"/>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90000"/>
              </a:lnSpc>
            </a:pPr>
            <a:r>
              <a:rPr lang="en-US" altLang="en-US" sz="1350" u="none">
                <a:solidFill>
                  <a:schemeClr val="bg1"/>
                </a:solidFill>
                <a:latin typeface="+mj-lt"/>
              </a:rPr>
              <a:t>Intermediate </a:t>
            </a:r>
          </a:p>
          <a:p>
            <a:pPr>
              <a:lnSpc>
                <a:spcPct val="90000"/>
              </a:lnSpc>
            </a:pPr>
            <a:r>
              <a:rPr lang="en-US" altLang="en-US" sz="1350" u="none">
                <a:solidFill>
                  <a:schemeClr val="bg1"/>
                </a:solidFill>
                <a:latin typeface="+mj-lt"/>
              </a:rPr>
              <a:t>Outcomes</a:t>
            </a:r>
          </a:p>
        </p:txBody>
      </p:sp>
      <p:sp>
        <p:nvSpPr>
          <p:cNvPr id="12" name="Text Box 45">
            <a:extLst>
              <a:ext uri="{FF2B5EF4-FFF2-40B4-BE49-F238E27FC236}">
                <a16:creationId xmlns:a16="http://schemas.microsoft.com/office/drawing/2014/main" id="{EC3CCFB4-0D23-4E70-BBE1-AEDF96B7F41C}"/>
              </a:ext>
            </a:extLst>
          </p:cNvPr>
          <p:cNvSpPr txBox="1">
            <a:spLocks noChangeArrowheads="1"/>
          </p:cNvSpPr>
          <p:nvPr/>
        </p:nvSpPr>
        <p:spPr bwMode="auto">
          <a:xfrm>
            <a:off x="6890148" y="1028701"/>
            <a:ext cx="939403" cy="466281"/>
          </a:xfrm>
          <a:prstGeom prst="rect">
            <a:avLst/>
          </a:prstGeom>
          <a:gradFill rotWithShape="0">
            <a:gsLst>
              <a:gs pos="0">
                <a:srgbClr val="660066"/>
              </a:gs>
              <a:gs pos="100000">
                <a:srgbClr val="CC3399"/>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90000"/>
              </a:lnSpc>
            </a:pPr>
            <a:r>
              <a:rPr lang="en-US" altLang="en-US" sz="1350" u="none">
                <a:solidFill>
                  <a:schemeClr val="bg1"/>
                </a:solidFill>
                <a:latin typeface="+mj-lt"/>
              </a:rPr>
              <a:t>End</a:t>
            </a:r>
          </a:p>
          <a:p>
            <a:pPr>
              <a:lnSpc>
                <a:spcPct val="90000"/>
              </a:lnSpc>
            </a:pPr>
            <a:r>
              <a:rPr lang="en-US" altLang="en-US" sz="1350" u="none">
                <a:solidFill>
                  <a:schemeClr val="bg1"/>
                </a:solidFill>
                <a:latin typeface="+mj-lt"/>
              </a:rPr>
              <a:t>Outcomes</a:t>
            </a:r>
          </a:p>
        </p:txBody>
      </p:sp>
      <p:sp>
        <p:nvSpPr>
          <p:cNvPr id="13" name="Rectangle 2">
            <a:extLst>
              <a:ext uri="{FF2B5EF4-FFF2-40B4-BE49-F238E27FC236}">
                <a16:creationId xmlns:a16="http://schemas.microsoft.com/office/drawing/2014/main" id="{857F959A-FD0C-4B1D-96BD-B509BEF09114}"/>
              </a:ext>
            </a:extLst>
          </p:cNvPr>
          <p:cNvSpPr txBox="1">
            <a:spLocks noChangeArrowheads="1"/>
          </p:cNvSpPr>
          <p:nvPr/>
        </p:nvSpPr>
        <p:spPr>
          <a:xfrm>
            <a:off x="1581150" y="1295400"/>
            <a:ext cx="5829300" cy="85725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b="1" i="0" u="none" kern="1200" baseline="0">
                <a:solidFill>
                  <a:schemeClr val="bg1"/>
                </a:solidFill>
                <a:latin typeface="+mj-lt"/>
                <a:ea typeface="+mj-ea"/>
                <a:cs typeface="+mj-cs"/>
              </a:defRPr>
            </a:lvl1pPr>
          </a:lstStyle>
          <a:p>
            <a:pPr algn="l"/>
            <a:br>
              <a:rPr lang="en-US" altLang="en-US" sz="3000" i="1">
                <a:solidFill>
                  <a:schemeClr val="tx1"/>
                </a:solidFill>
              </a:rPr>
            </a:br>
            <a:r>
              <a:rPr lang="en-US" altLang="en-US" sz="3000" i="1">
                <a:solidFill>
                  <a:schemeClr val="tx1"/>
                </a:solidFill>
              </a:rPr>
              <a:t>Appreciating outcomes vs. outputs</a:t>
            </a:r>
          </a:p>
        </p:txBody>
      </p:sp>
    </p:spTree>
    <p:extLst>
      <p:ext uri="{BB962C8B-B14F-4D97-AF65-F5344CB8AC3E}">
        <p14:creationId xmlns:p14="http://schemas.microsoft.com/office/powerpoint/2010/main" val="4009341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Text Box 3">
            <a:extLst>
              <a:ext uri="{FF2B5EF4-FFF2-40B4-BE49-F238E27FC236}">
                <a16:creationId xmlns:a16="http://schemas.microsoft.com/office/drawing/2014/main" id="{4A4725D0-0691-451B-B07F-BE67E7126766}"/>
              </a:ext>
            </a:extLst>
          </p:cNvPr>
          <p:cNvSpPr txBox="1">
            <a:spLocks noChangeArrowheads="1"/>
          </p:cNvSpPr>
          <p:nvPr/>
        </p:nvSpPr>
        <p:spPr bwMode="auto">
          <a:xfrm>
            <a:off x="1524000" y="1943101"/>
            <a:ext cx="742950" cy="466281"/>
          </a:xfrm>
          <a:prstGeom prst="rect">
            <a:avLst/>
          </a:prstGeom>
          <a:gradFill rotWithShape="0">
            <a:gsLst>
              <a:gs pos="0">
                <a:srgbClr val="660066"/>
              </a:gs>
              <a:gs pos="100000">
                <a:srgbClr val="CC3399"/>
              </a:gs>
            </a:gsLst>
            <a:lin ang="27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lnSpc>
                <a:spcPct val="90000"/>
              </a:lnSpc>
            </a:pPr>
            <a:endParaRPr lang="en-US" altLang="en-US" sz="675" u="none">
              <a:solidFill>
                <a:schemeClr val="bg1"/>
              </a:solidFill>
              <a:latin typeface="+mj-lt"/>
            </a:endParaRPr>
          </a:p>
          <a:p>
            <a:pPr>
              <a:lnSpc>
                <a:spcPct val="90000"/>
              </a:lnSpc>
            </a:pPr>
            <a:r>
              <a:rPr lang="en-US" altLang="en-US" sz="1350" u="none">
                <a:solidFill>
                  <a:schemeClr val="bg1"/>
                </a:solidFill>
                <a:latin typeface="+mj-lt"/>
              </a:rPr>
              <a:t>Drivers</a:t>
            </a:r>
          </a:p>
          <a:p>
            <a:pPr algn="l">
              <a:lnSpc>
                <a:spcPct val="90000"/>
              </a:lnSpc>
            </a:pPr>
            <a:endParaRPr lang="en-US" altLang="en-US" sz="675" u="none">
              <a:solidFill>
                <a:schemeClr val="bg1"/>
              </a:solidFill>
              <a:latin typeface="+mj-lt"/>
            </a:endParaRPr>
          </a:p>
        </p:txBody>
      </p:sp>
      <p:sp>
        <p:nvSpPr>
          <p:cNvPr id="124931" name="Text Box 4">
            <a:extLst>
              <a:ext uri="{FF2B5EF4-FFF2-40B4-BE49-F238E27FC236}">
                <a16:creationId xmlns:a16="http://schemas.microsoft.com/office/drawing/2014/main" id="{0D95827A-F20D-4B9D-8F09-6ACFAF919C38}"/>
              </a:ext>
            </a:extLst>
          </p:cNvPr>
          <p:cNvSpPr txBox="1">
            <a:spLocks noChangeArrowheads="1"/>
          </p:cNvSpPr>
          <p:nvPr/>
        </p:nvSpPr>
        <p:spPr bwMode="auto">
          <a:xfrm>
            <a:off x="2266950" y="1943101"/>
            <a:ext cx="685800" cy="466281"/>
          </a:xfrm>
          <a:prstGeom prst="rect">
            <a:avLst/>
          </a:prstGeom>
          <a:gradFill rotWithShape="0">
            <a:gsLst>
              <a:gs pos="0">
                <a:srgbClr val="000066"/>
              </a:gs>
              <a:gs pos="100000">
                <a:srgbClr val="3333FF"/>
              </a:gs>
            </a:gsLst>
            <a:lin ang="27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lnSpc>
                <a:spcPct val="90000"/>
              </a:lnSpc>
            </a:pPr>
            <a:endParaRPr lang="en-US" altLang="en-US" sz="675" u="none">
              <a:solidFill>
                <a:schemeClr val="bg1"/>
              </a:solidFill>
              <a:latin typeface="+mj-lt"/>
            </a:endParaRPr>
          </a:p>
          <a:p>
            <a:pPr>
              <a:lnSpc>
                <a:spcPct val="90000"/>
              </a:lnSpc>
            </a:pPr>
            <a:r>
              <a:rPr lang="en-US" altLang="en-US" sz="1350" u="none">
                <a:solidFill>
                  <a:schemeClr val="bg1"/>
                </a:solidFill>
                <a:latin typeface="+mj-lt"/>
              </a:rPr>
              <a:t>Inputs</a:t>
            </a:r>
          </a:p>
          <a:p>
            <a:pPr algn="l">
              <a:lnSpc>
                <a:spcPct val="90000"/>
              </a:lnSpc>
            </a:pPr>
            <a:endParaRPr lang="en-US" altLang="en-US" sz="675" u="none">
              <a:solidFill>
                <a:schemeClr val="bg1"/>
              </a:solidFill>
              <a:latin typeface="+mj-lt"/>
            </a:endParaRPr>
          </a:p>
        </p:txBody>
      </p:sp>
      <p:sp>
        <p:nvSpPr>
          <p:cNvPr id="124932" name="Text Box 5">
            <a:extLst>
              <a:ext uri="{FF2B5EF4-FFF2-40B4-BE49-F238E27FC236}">
                <a16:creationId xmlns:a16="http://schemas.microsoft.com/office/drawing/2014/main" id="{ACE50F48-8F24-4887-BFC9-B7C0065A3E68}"/>
              </a:ext>
            </a:extLst>
          </p:cNvPr>
          <p:cNvSpPr txBox="1">
            <a:spLocks noChangeArrowheads="1"/>
          </p:cNvSpPr>
          <p:nvPr/>
        </p:nvSpPr>
        <p:spPr bwMode="auto">
          <a:xfrm>
            <a:off x="2952750" y="1943101"/>
            <a:ext cx="857250" cy="466281"/>
          </a:xfrm>
          <a:prstGeom prst="rect">
            <a:avLst/>
          </a:prstGeom>
          <a:gradFill rotWithShape="0">
            <a:gsLst>
              <a:gs pos="0">
                <a:srgbClr val="006600"/>
              </a:gs>
              <a:gs pos="100000">
                <a:srgbClr val="33CC33"/>
              </a:gs>
            </a:gsLst>
            <a:lin ang="27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lnSpc>
                <a:spcPct val="90000"/>
              </a:lnSpc>
            </a:pPr>
            <a:endParaRPr lang="en-US" altLang="en-US" sz="675" u="none">
              <a:solidFill>
                <a:schemeClr val="bg1"/>
              </a:solidFill>
              <a:latin typeface="+mj-lt"/>
            </a:endParaRPr>
          </a:p>
          <a:p>
            <a:pPr>
              <a:lnSpc>
                <a:spcPct val="90000"/>
              </a:lnSpc>
            </a:pPr>
            <a:r>
              <a:rPr lang="en-US" altLang="en-US" sz="1350" u="none">
                <a:solidFill>
                  <a:schemeClr val="bg1"/>
                </a:solidFill>
                <a:latin typeface="+mj-lt"/>
              </a:rPr>
              <a:t>Activities</a:t>
            </a:r>
          </a:p>
          <a:p>
            <a:pPr algn="l">
              <a:lnSpc>
                <a:spcPct val="90000"/>
              </a:lnSpc>
            </a:pPr>
            <a:endParaRPr lang="en-US" altLang="en-US" sz="675" u="none">
              <a:solidFill>
                <a:schemeClr val="bg1"/>
              </a:solidFill>
              <a:latin typeface="+mj-lt"/>
            </a:endParaRPr>
          </a:p>
        </p:txBody>
      </p:sp>
      <p:sp>
        <p:nvSpPr>
          <p:cNvPr id="124933" name="Text Box 6">
            <a:extLst>
              <a:ext uri="{FF2B5EF4-FFF2-40B4-BE49-F238E27FC236}">
                <a16:creationId xmlns:a16="http://schemas.microsoft.com/office/drawing/2014/main" id="{583B68EB-135B-4FD8-A529-5364EF1E7566}"/>
              </a:ext>
            </a:extLst>
          </p:cNvPr>
          <p:cNvSpPr txBox="1">
            <a:spLocks noChangeArrowheads="1"/>
          </p:cNvSpPr>
          <p:nvPr/>
        </p:nvSpPr>
        <p:spPr bwMode="auto">
          <a:xfrm>
            <a:off x="3810000" y="1944292"/>
            <a:ext cx="857250" cy="466281"/>
          </a:xfrm>
          <a:prstGeom prst="rect">
            <a:avLst/>
          </a:prstGeom>
          <a:gradFill rotWithShape="0">
            <a:gsLst>
              <a:gs pos="0">
                <a:srgbClr val="663300"/>
              </a:gs>
              <a:gs pos="100000">
                <a:srgbClr val="CCCC00"/>
              </a:gs>
            </a:gsLst>
            <a:lin ang="27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90000"/>
              </a:lnSpc>
            </a:pPr>
            <a:endParaRPr lang="en-US" altLang="en-US" sz="675" u="none">
              <a:solidFill>
                <a:schemeClr val="bg1"/>
              </a:solidFill>
              <a:latin typeface="+mj-lt"/>
            </a:endParaRPr>
          </a:p>
          <a:p>
            <a:pPr>
              <a:lnSpc>
                <a:spcPct val="90000"/>
              </a:lnSpc>
            </a:pPr>
            <a:r>
              <a:rPr lang="en-US" altLang="en-US" sz="1350" u="none">
                <a:solidFill>
                  <a:schemeClr val="bg1"/>
                </a:solidFill>
                <a:latin typeface="+mj-lt"/>
              </a:rPr>
              <a:t>Outputs</a:t>
            </a:r>
          </a:p>
          <a:p>
            <a:pPr>
              <a:lnSpc>
                <a:spcPct val="90000"/>
              </a:lnSpc>
            </a:pPr>
            <a:endParaRPr lang="en-US" altLang="en-US" sz="675" u="none">
              <a:solidFill>
                <a:schemeClr val="bg1"/>
              </a:solidFill>
              <a:latin typeface="+mj-lt"/>
            </a:endParaRPr>
          </a:p>
        </p:txBody>
      </p:sp>
      <p:sp>
        <p:nvSpPr>
          <p:cNvPr id="124934" name="Text Box 8">
            <a:extLst>
              <a:ext uri="{FF2B5EF4-FFF2-40B4-BE49-F238E27FC236}">
                <a16:creationId xmlns:a16="http://schemas.microsoft.com/office/drawing/2014/main" id="{31C85DDB-6150-447A-9F07-85E853D920F2}"/>
              </a:ext>
            </a:extLst>
          </p:cNvPr>
          <p:cNvSpPr txBox="1">
            <a:spLocks noChangeArrowheads="1"/>
          </p:cNvSpPr>
          <p:nvPr/>
        </p:nvSpPr>
        <p:spPr bwMode="auto">
          <a:xfrm>
            <a:off x="4629150" y="1943101"/>
            <a:ext cx="1981200" cy="466281"/>
          </a:xfrm>
          <a:prstGeom prst="rect">
            <a:avLst/>
          </a:prstGeom>
          <a:gradFill rotWithShape="0">
            <a:gsLst>
              <a:gs pos="0">
                <a:srgbClr val="800000"/>
              </a:gs>
              <a:gs pos="100000">
                <a:srgbClr val="FF0000"/>
              </a:gs>
            </a:gsLst>
            <a:lin ang="27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90000"/>
              </a:lnSpc>
            </a:pPr>
            <a:r>
              <a:rPr lang="en-US" altLang="en-US" sz="1350" u="none">
                <a:solidFill>
                  <a:schemeClr val="bg1"/>
                </a:solidFill>
                <a:latin typeface="+mj-lt"/>
              </a:rPr>
              <a:t>Intermediate </a:t>
            </a:r>
          </a:p>
          <a:p>
            <a:pPr>
              <a:lnSpc>
                <a:spcPct val="90000"/>
              </a:lnSpc>
            </a:pPr>
            <a:r>
              <a:rPr lang="en-US" altLang="en-US" sz="1350" u="none">
                <a:solidFill>
                  <a:schemeClr val="bg1"/>
                </a:solidFill>
                <a:latin typeface="+mj-lt"/>
              </a:rPr>
              <a:t>Outcomes</a:t>
            </a:r>
          </a:p>
        </p:txBody>
      </p:sp>
      <p:sp>
        <p:nvSpPr>
          <p:cNvPr id="124935" name="Text Box 9">
            <a:extLst>
              <a:ext uri="{FF2B5EF4-FFF2-40B4-BE49-F238E27FC236}">
                <a16:creationId xmlns:a16="http://schemas.microsoft.com/office/drawing/2014/main" id="{E30E6076-2EA5-49CB-A0F4-4901D80439B5}"/>
              </a:ext>
            </a:extLst>
          </p:cNvPr>
          <p:cNvSpPr txBox="1">
            <a:spLocks noChangeArrowheads="1"/>
          </p:cNvSpPr>
          <p:nvPr/>
        </p:nvSpPr>
        <p:spPr bwMode="auto">
          <a:xfrm>
            <a:off x="6610349" y="1943101"/>
            <a:ext cx="1000125" cy="466281"/>
          </a:xfrm>
          <a:prstGeom prst="rect">
            <a:avLst/>
          </a:prstGeom>
          <a:gradFill rotWithShape="0">
            <a:gsLst>
              <a:gs pos="0">
                <a:srgbClr val="660066"/>
              </a:gs>
              <a:gs pos="100000">
                <a:srgbClr val="CC3399"/>
              </a:gs>
            </a:gsLst>
            <a:lin ang="27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90000"/>
              </a:lnSpc>
            </a:pPr>
            <a:r>
              <a:rPr lang="en-US" altLang="en-US" sz="1350" u="none">
                <a:solidFill>
                  <a:schemeClr val="bg1"/>
                </a:solidFill>
                <a:latin typeface="+mj-lt"/>
              </a:rPr>
              <a:t>End</a:t>
            </a:r>
          </a:p>
          <a:p>
            <a:pPr>
              <a:lnSpc>
                <a:spcPct val="90000"/>
              </a:lnSpc>
            </a:pPr>
            <a:r>
              <a:rPr lang="en-US" altLang="en-US" sz="1350" u="none">
                <a:solidFill>
                  <a:schemeClr val="bg1"/>
                </a:solidFill>
                <a:latin typeface="+mj-lt"/>
              </a:rPr>
              <a:t>Outcomes</a:t>
            </a:r>
          </a:p>
        </p:txBody>
      </p:sp>
      <p:sp>
        <p:nvSpPr>
          <p:cNvPr id="124936" name="Line 10">
            <a:extLst>
              <a:ext uri="{FF2B5EF4-FFF2-40B4-BE49-F238E27FC236}">
                <a16:creationId xmlns:a16="http://schemas.microsoft.com/office/drawing/2014/main" id="{9147B628-2B00-4938-85BC-0348CD96087B}"/>
              </a:ext>
            </a:extLst>
          </p:cNvPr>
          <p:cNvSpPr>
            <a:spLocks noChangeShapeType="1"/>
          </p:cNvSpPr>
          <p:nvPr/>
        </p:nvSpPr>
        <p:spPr bwMode="auto">
          <a:xfrm>
            <a:off x="1533525" y="2352675"/>
            <a:ext cx="1466850" cy="2619375"/>
          </a:xfrm>
          <a:prstGeom prst="line">
            <a:avLst/>
          </a:prstGeom>
          <a:noFill/>
          <a:ln w="28575">
            <a:solidFill>
              <a:srgbClr val="FFFF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sz="1350">
              <a:latin typeface="+mj-lt"/>
            </a:endParaRPr>
          </a:p>
        </p:txBody>
      </p:sp>
      <p:sp>
        <p:nvSpPr>
          <p:cNvPr id="124937" name="Line 11">
            <a:extLst>
              <a:ext uri="{FF2B5EF4-FFF2-40B4-BE49-F238E27FC236}">
                <a16:creationId xmlns:a16="http://schemas.microsoft.com/office/drawing/2014/main" id="{F678080E-0B2B-4BE3-A048-2339C24C5853}"/>
              </a:ext>
            </a:extLst>
          </p:cNvPr>
          <p:cNvSpPr>
            <a:spLocks noChangeShapeType="1"/>
          </p:cNvSpPr>
          <p:nvPr/>
        </p:nvSpPr>
        <p:spPr bwMode="auto">
          <a:xfrm flipH="1">
            <a:off x="5600700" y="2333624"/>
            <a:ext cx="2009774" cy="2581277"/>
          </a:xfrm>
          <a:prstGeom prst="line">
            <a:avLst/>
          </a:prstGeom>
          <a:noFill/>
          <a:ln w="28575">
            <a:solidFill>
              <a:srgbClr val="FFFF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sz="1350">
              <a:latin typeface="+mj-lt"/>
            </a:endParaRPr>
          </a:p>
        </p:txBody>
      </p:sp>
      <p:sp>
        <p:nvSpPr>
          <p:cNvPr id="124938" name="Line 12">
            <a:extLst>
              <a:ext uri="{FF2B5EF4-FFF2-40B4-BE49-F238E27FC236}">
                <a16:creationId xmlns:a16="http://schemas.microsoft.com/office/drawing/2014/main" id="{5FC26333-D608-488D-A3C8-4A2321CDED1F}"/>
              </a:ext>
            </a:extLst>
          </p:cNvPr>
          <p:cNvSpPr>
            <a:spLocks noChangeShapeType="1"/>
          </p:cNvSpPr>
          <p:nvPr/>
        </p:nvSpPr>
        <p:spPr bwMode="auto">
          <a:xfrm>
            <a:off x="2266950" y="2381250"/>
            <a:ext cx="971550" cy="1724025"/>
          </a:xfrm>
          <a:prstGeom prst="line">
            <a:avLst/>
          </a:prstGeom>
          <a:noFill/>
          <a:ln w="28575">
            <a:solidFill>
              <a:srgbClr val="FFFF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sz="1350">
              <a:latin typeface="+mj-lt"/>
            </a:endParaRPr>
          </a:p>
        </p:txBody>
      </p:sp>
      <p:sp>
        <p:nvSpPr>
          <p:cNvPr id="124939" name="Line 13">
            <a:extLst>
              <a:ext uri="{FF2B5EF4-FFF2-40B4-BE49-F238E27FC236}">
                <a16:creationId xmlns:a16="http://schemas.microsoft.com/office/drawing/2014/main" id="{4AD188E4-50AC-459A-B5AE-1089ABDFC030}"/>
              </a:ext>
            </a:extLst>
          </p:cNvPr>
          <p:cNvSpPr>
            <a:spLocks noChangeShapeType="1"/>
          </p:cNvSpPr>
          <p:nvPr/>
        </p:nvSpPr>
        <p:spPr bwMode="auto">
          <a:xfrm flipH="1">
            <a:off x="5029200" y="2371725"/>
            <a:ext cx="552450" cy="1714500"/>
          </a:xfrm>
          <a:prstGeom prst="line">
            <a:avLst/>
          </a:prstGeom>
          <a:noFill/>
          <a:ln w="28575">
            <a:solidFill>
              <a:srgbClr val="FFFF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sz="1350">
              <a:latin typeface="+mj-lt"/>
            </a:endParaRPr>
          </a:p>
        </p:txBody>
      </p:sp>
      <p:sp>
        <p:nvSpPr>
          <p:cNvPr id="124940" name="Line 14">
            <a:extLst>
              <a:ext uri="{FF2B5EF4-FFF2-40B4-BE49-F238E27FC236}">
                <a16:creationId xmlns:a16="http://schemas.microsoft.com/office/drawing/2014/main" id="{6F9E885D-0898-45CC-B496-C373415BCC2C}"/>
              </a:ext>
            </a:extLst>
          </p:cNvPr>
          <p:cNvSpPr>
            <a:spLocks noChangeShapeType="1"/>
          </p:cNvSpPr>
          <p:nvPr/>
        </p:nvSpPr>
        <p:spPr bwMode="auto">
          <a:xfrm>
            <a:off x="2952750" y="2381250"/>
            <a:ext cx="533400" cy="923925"/>
          </a:xfrm>
          <a:prstGeom prst="line">
            <a:avLst/>
          </a:prstGeom>
          <a:noFill/>
          <a:ln w="28575">
            <a:solidFill>
              <a:srgbClr val="FFFF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sz="1350">
              <a:latin typeface="+mj-lt"/>
            </a:endParaRPr>
          </a:p>
        </p:txBody>
      </p:sp>
      <p:sp>
        <p:nvSpPr>
          <p:cNvPr id="124941" name="Line 15">
            <a:extLst>
              <a:ext uri="{FF2B5EF4-FFF2-40B4-BE49-F238E27FC236}">
                <a16:creationId xmlns:a16="http://schemas.microsoft.com/office/drawing/2014/main" id="{1284F37B-A4CC-4FE9-B9D7-F69A3A97EC7C}"/>
              </a:ext>
            </a:extLst>
          </p:cNvPr>
          <p:cNvSpPr>
            <a:spLocks noChangeShapeType="1"/>
          </p:cNvSpPr>
          <p:nvPr/>
        </p:nvSpPr>
        <p:spPr bwMode="auto">
          <a:xfrm flipH="1">
            <a:off x="4400550" y="2381250"/>
            <a:ext cx="266700" cy="923925"/>
          </a:xfrm>
          <a:prstGeom prst="line">
            <a:avLst/>
          </a:prstGeom>
          <a:noFill/>
          <a:ln w="28575">
            <a:solidFill>
              <a:srgbClr val="FFFF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sz="1350">
              <a:latin typeface="+mj-lt"/>
            </a:endParaRPr>
          </a:p>
        </p:txBody>
      </p:sp>
      <p:sp>
        <p:nvSpPr>
          <p:cNvPr id="843792" name="Rectangle 16">
            <a:extLst>
              <a:ext uri="{FF2B5EF4-FFF2-40B4-BE49-F238E27FC236}">
                <a16:creationId xmlns:a16="http://schemas.microsoft.com/office/drawing/2014/main" id="{DC001B3C-958B-4DDC-9CBB-22CD648233A9}"/>
              </a:ext>
            </a:extLst>
          </p:cNvPr>
          <p:cNvSpPr>
            <a:spLocks noGrp="1" noChangeArrowheads="1"/>
          </p:cNvSpPr>
          <p:nvPr>
            <p:ph type="title"/>
          </p:nvPr>
        </p:nvSpPr>
        <p:spPr/>
        <p:txBody>
          <a:bodyPr>
            <a:normAutofit/>
          </a:bodyPr>
          <a:lstStyle/>
          <a:p>
            <a:pPr eaLnBrk="1" hangingPunct="1"/>
            <a:r>
              <a:rPr lang="en-US" altLang="en-US"/>
              <a:t>Control and Influence</a:t>
            </a:r>
          </a:p>
        </p:txBody>
      </p:sp>
      <p:sp>
        <p:nvSpPr>
          <p:cNvPr id="2" name="Slide Number Placeholder 1">
            <a:extLst>
              <a:ext uri="{FF2B5EF4-FFF2-40B4-BE49-F238E27FC236}">
                <a16:creationId xmlns:a16="http://schemas.microsoft.com/office/drawing/2014/main" id="{308D4969-91F5-43DF-A36D-310D8C360C52}"/>
              </a:ext>
            </a:extLst>
          </p:cNvPr>
          <p:cNvSpPr>
            <a:spLocks noGrp="1"/>
          </p:cNvSpPr>
          <p:nvPr>
            <p:ph type="sldNum" sz="quarter" idx="12"/>
          </p:nvPr>
        </p:nvSpPr>
        <p:spPr/>
        <p:txBody>
          <a:bodyPr/>
          <a:lstStyle/>
          <a:p>
            <a:fld id="{D983F1FA-211D-3044-9E35-958DFBC26156}" type="slidenum">
              <a:rPr lang="en-US" smtClean="0">
                <a:solidFill>
                  <a:prstClr val="white"/>
                </a:solidFill>
              </a:rPr>
              <a:pPr/>
              <a:t>27</a:t>
            </a:fld>
            <a:endParaRPr lang="en-US">
              <a:solidFill>
                <a:prstClr val="white"/>
              </a:solidFill>
            </a:endParaRPr>
          </a:p>
        </p:txBody>
      </p:sp>
      <p:sp>
        <p:nvSpPr>
          <p:cNvPr id="124943" name="Text Box 17">
            <a:extLst>
              <a:ext uri="{FF2B5EF4-FFF2-40B4-BE49-F238E27FC236}">
                <a16:creationId xmlns:a16="http://schemas.microsoft.com/office/drawing/2014/main" id="{07A8E87F-84BE-4CCD-B430-43B242C3D17A}"/>
              </a:ext>
            </a:extLst>
          </p:cNvPr>
          <p:cNvSpPr txBox="1">
            <a:spLocks noChangeArrowheads="1"/>
          </p:cNvSpPr>
          <p:nvPr/>
        </p:nvSpPr>
        <p:spPr bwMode="auto">
          <a:xfrm>
            <a:off x="3471863" y="3314701"/>
            <a:ext cx="14287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spcBef>
                <a:spcPct val="50000"/>
              </a:spcBef>
            </a:pPr>
            <a:r>
              <a:rPr lang="en-US" altLang="en-US" sz="1200" u="none">
                <a:latin typeface="+mj-lt"/>
              </a:rPr>
              <a:t>Typical Program </a:t>
            </a:r>
          </a:p>
          <a:p>
            <a:pPr>
              <a:spcBef>
                <a:spcPct val="50000"/>
              </a:spcBef>
            </a:pPr>
            <a:r>
              <a:rPr lang="en-US" altLang="en-US" sz="1200" u="none">
                <a:latin typeface="+mj-lt"/>
              </a:rPr>
              <a:t>Focus</a:t>
            </a:r>
          </a:p>
        </p:txBody>
      </p:sp>
      <p:sp>
        <p:nvSpPr>
          <p:cNvPr id="124944" name="Text Box 18">
            <a:extLst>
              <a:ext uri="{FF2B5EF4-FFF2-40B4-BE49-F238E27FC236}">
                <a16:creationId xmlns:a16="http://schemas.microsoft.com/office/drawing/2014/main" id="{3CCF4ABB-146C-49C7-AC74-8E48F552F8BC}"/>
              </a:ext>
            </a:extLst>
          </p:cNvPr>
          <p:cNvSpPr txBox="1">
            <a:spLocks noChangeArrowheads="1"/>
          </p:cNvSpPr>
          <p:nvPr/>
        </p:nvSpPr>
        <p:spPr bwMode="auto">
          <a:xfrm>
            <a:off x="3192067" y="4114801"/>
            <a:ext cx="19883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spcBef>
                <a:spcPct val="50000"/>
              </a:spcBef>
            </a:pPr>
            <a:r>
              <a:rPr lang="en-US" altLang="en-US" sz="1200" u="none">
                <a:latin typeface="+mj-lt"/>
              </a:rPr>
              <a:t>Typical Agency Focus</a:t>
            </a:r>
          </a:p>
        </p:txBody>
      </p:sp>
      <p:sp>
        <p:nvSpPr>
          <p:cNvPr id="124945" name="Text Box 19">
            <a:extLst>
              <a:ext uri="{FF2B5EF4-FFF2-40B4-BE49-F238E27FC236}">
                <a16:creationId xmlns:a16="http://schemas.microsoft.com/office/drawing/2014/main" id="{DFD8C475-0C83-4E86-AB21-ED1F81C7B2EB}"/>
              </a:ext>
            </a:extLst>
          </p:cNvPr>
          <p:cNvSpPr txBox="1">
            <a:spLocks noChangeArrowheads="1"/>
          </p:cNvSpPr>
          <p:nvPr/>
        </p:nvSpPr>
        <p:spPr bwMode="auto">
          <a:xfrm>
            <a:off x="2944416" y="4914901"/>
            <a:ext cx="24848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spcBef>
                <a:spcPct val="50000"/>
              </a:spcBef>
            </a:pPr>
            <a:r>
              <a:rPr lang="en-US" altLang="en-US" sz="1200" u="none">
                <a:latin typeface="+mj-lt"/>
              </a:rPr>
              <a:t>Suggested Agency Focus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43792"/>
                                        </p:tgtEl>
                                        <p:attrNameLst>
                                          <p:attrName>style.visibility</p:attrName>
                                        </p:attrNameLst>
                                      </p:cBhvr>
                                      <p:to>
                                        <p:strVal val="visible"/>
                                      </p:to>
                                    </p:set>
                                    <p:animEffect transition="in" filter="wipe(up)">
                                      <p:cBhvr>
                                        <p:cTn id="7" dur="500"/>
                                        <p:tgtEl>
                                          <p:spTgt spid="84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79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7C73F-7476-4FB9-A372-90E9EEB94E59}"/>
              </a:ext>
            </a:extLst>
          </p:cNvPr>
          <p:cNvSpPr>
            <a:spLocks noGrp="1"/>
          </p:cNvSpPr>
          <p:nvPr>
            <p:ph type="title"/>
          </p:nvPr>
        </p:nvSpPr>
        <p:spPr/>
        <p:txBody>
          <a:bodyPr>
            <a:normAutofit/>
          </a:bodyPr>
          <a:lstStyle/>
          <a:p>
            <a:r>
              <a:rPr lang="en-US"/>
              <a:t>Theory of Change </a:t>
            </a:r>
          </a:p>
        </p:txBody>
      </p:sp>
      <p:sp>
        <p:nvSpPr>
          <p:cNvPr id="3" name="Slide Number Placeholder 2">
            <a:extLst>
              <a:ext uri="{FF2B5EF4-FFF2-40B4-BE49-F238E27FC236}">
                <a16:creationId xmlns:a16="http://schemas.microsoft.com/office/drawing/2014/main" id="{22B0F2EB-BF67-44C7-92AD-52879472EE98}"/>
              </a:ext>
            </a:extLst>
          </p:cNvPr>
          <p:cNvSpPr>
            <a:spLocks noGrp="1"/>
          </p:cNvSpPr>
          <p:nvPr>
            <p:ph type="sldNum" sz="quarter" idx="12"/>
          </p:nvPr>
        </p:nvSpPr>
        <p:spPr/>
        <p:txBody>
          <a:bodyPr/>
          <a:lstStyle/>
          <a:p>
            <a:fld id="{D983F1FA-211D-3044-9E35-958DFBC26156}" type="slidenum">
              <a:rPr lang="en-US" smtClean="0">
                <a:solidFill>
                  <a:prstClr val="white"/>
                </a:solidFill>
              </a:rPr>
              <a:pPr/>
              <a:t>28</a:t>
            </a:fld>
            <a:endParaRPr lang="en-US">
              <a:solidFill>
                <a:prstClr val="white"/>
              </a:solidFill>
            </a:endParaRPr>
          </a:p>
        </p:txBody>
      </p:sp>
      <p:pic>
        <p:nvPicPr>
          <p:cNvPr id="5" name="Picture 4">
            <a:extLst>
              <a:ext uri="{FF2B5EF4-FFF2-40B4-BE49-F238E27FC236}">
                <a16:creationId xmlns:a16="http://schemas.microsoft.com/office/drawing/2014/main" id="{49BEF4B9-B507-425F-9E90-53AD023E9DDE}"/>
              </a:ext>
            </a:extLst>
          </p:cNvPr>
          <p:cNvPicPr>
            <a:picLocks noChangeAspect="1"/>
          </p:cNvPicPr>
          <p:nvPr/>
        </p:nvPicPr>
        <p:blipFill>
          <a:blip r:embed="rId2"/>
          <a:stretch>
            <a:fillRect/>
          </a:stretch>
        </p:blipFill>
        <p:spPr>
          <a:xfrm>
            <a:off x="549783" y="954193"/>
            <a:ext cx="8044434" cy="4949615"/>
          </a:xfrm>
          <a:prstGeom prst="rect">
            <a:avLst/>
          </a:prstGeom>
        </p:spPr>
      </p:pic>
    </p:spTree>
    <p:extLst>
      <p:ext uri="{BB962C8B-B14F-4D97-AF65-F5344CB8AC3E}">
        <p14:creationId xmlns:p14="http://schemas.microsoft.com/office/powerpoint/2010/main" val="2828049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7C73F-7476-4FB9-A372-90E9EEB94E59}"/>
              </a:ext>
            </a:extLst>
          </p:cNvPr>
          <p:cNvSpPr>
            <a:spLocks noGrp="1"/>
          </p:cNvSpPr>
          <p:nvPr>
            <p:ph type="title"/>
          </p:nvPr>
        </p:nvSpPr>
        <p:spPr/>
        <p:txBody>
          <a:bodyPr>
            <a:normAutofit/>
          </a:bodyPr>
          <a:lstStyle/>
          <a:p>
            <a:r>
              <a:rPr lang="en-US" dirty="0"/>
              <a:t>Theory of Change </a:t>
            </a:r>
          </a:p>
        </p:txBody>
      </p:sp>
      <p:sp>
        <p:nvSpPr>
          <p:cNvPr id="3" name="Slide Number Placeholder 2">
            <a:extLst>
              <a:ext uri="{FF2B5EF4-FFF2-40B4-BE49-F238E27FC236}">
                <a16:creationId xmlns:a16="http://schemas.microsoft.com/office/drawing/2014/main" id="{22B0F2EB-BF67-44C7-92AD-52879472EE98}"/>
              </a:ext>
            </a:extLst>
          </p:cNvPr>
          <p:cNvSpPr>
            <a:spLocks noGrp="1"/>
          </p:cNvSpPr>
          <p:nvPr>
            <p:ph type="sldNum" sz="quarter" idx="12"/>
          </p:nvPr>
        </p:nvSpPr>
        <p:spPr/>
        <p:txBody>
          <a:bodyPr/>
          <a:lstStyle/>
          <a:p>
            <a:fld id="{D983F1FA-211D-3044-9E35-958DFBC26156}" type="slidenum">
              <a:rPr lang="en-US" smtClean="0">
                <a:solidFill>
                  <a:prstClr val="white"/>
                </a:solidFill>
              </a:rPr>
              <a:pPr/>
              <a:t>29</a:t>
            </a:fld>
            <a:endParaRPr lang="en-US">
              <a:solidFill>
                <a:prstClr val="white"/>
              </a:solidFill>
            </a:endParaRPr>
          </a:p>
        </p:txBody>
      </p:sp>
      <p:sp>
        <p:nvSpPr>
          <p:cNvPr id="11" name="Text Placeholder 2">
            <a:extLst>
              <a:ext uri="{FF2B5EF4-FFF2-40B4-BE49-F238E27FC236}">
                <a16:creationId xmlns:a16="http://schemas.microsoft.com/office/drawing/2014/main" id="{A3CAF24F-0378-4351-A953-3A9A9FFE85D2}"/>
              </a:ext>
            </a:extLst>
          </p:cNvPr>
          <p:cNvSpPr txBox="1">
            <a:spLocks/>
          </p:cNvSpPr>
          <p:nvPr/>
        </p:nvSpPr>
        <p:spPr>
          <a:xfrm>
            <a:off x="419754" y="1371600"/>
            <a:ext cx="3810000" cy="4114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500" b="1" dirty="0">
                <a:solidFill>
                  <a:srgbClr val="C00000"/>
                </a:solidFill>
              </a:rPr>
              <a:t>Myths:</a:t>
            </a:r>
          </a:p>
          <a:p>
            <a:pPr marL="0" indent="0">
              <a:buFont typeface="Arial"/>
              <a:buNone/>
            </a:pPr>
            <a:r>
              <a:rPr lang="en-US" sz="2500" dirty="0">
                <a:solidFill>
                  <a:srgbClr val="C00000"/>
                </a:solidFill>
              </a:rPr>
              <a:t>Developing a Theory of Change to Guide Planning is complicated and controlled by a few senior leaders.</a:t>
            </a:r>
          </a:p>
          <a:p>
            <a:endParaRPr lang="en-US" sz="2500" dirty="0">
              <a:solidFill>
                <a:srgbClr val="C00000"/>
              </a:solidFill>
            </a:endParaRPr>
          </a:p>
          <a:p>
            <a:pPr marL="0" indent="0">
              <a:buFont typeface="Arial"/>
              <a:buNone/>
            </a:pPr>
            <a:endParaRPr lang="en-US" sz="2500" dirty="0">
              <a:solidFill>
                <a:srgbClr val="C00000"/>
              </a:solidFill>
            </a:endParaRPr>
          </a:p>
          <a:p>
            <a:pPr marL="0" indent="0">
              <a:buFont typeface="Arial"/>
              <a:buNone/>
            </a:pPr>
            <a:r>
              <a:rPr lang="en-US" sz="2500" dirty="0">
                <a:solidFill>
                  <a:srgbClr val="C00000"/>
                </a:solidFill>
              </a:rPr>
              <a:t>Outcome Based Planning is just another box to check.</a:t>
            </a:r>
          </a:p>
        </p:txBody>
      </p:sp>
      <p:sp>
        <p:nvSpPr>
          <p:cNvPr id="12" name="Content Placeholder 3">
            <a:extLst>
              <a:ext uri="{FF2B5EF4-FFF2-40B4-BE49-F238E27FC236}">
                <a16:creationId xmlns:a16="http://schemas.microsoft.com/office/drawing/2014/main" id="{93DCC2B1-A76B-46C2-B88C-CF22A3EF6D04}"/>
              </a:ext>
            </a:extLst>
          </p:cNvPr>
          <p:cNvSpPr txBox="1">
            <a:spLocks/>
          </p:cNvSpPr>
          <p:nvPr/>
        </p:nvSpPr>
        <p:spPr>
          <a:xfrm>
            <a:off x="4419600" y="1371600"/>
            <a:ext cx="3810000" cy="4287614"/>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Facts:</a:t>
            </a:r>
          </a:p>
          <a:p>
            <a:pPr marL="0" indent="0">
              <a:buFont typeface="Arial"/>
              <a:buNone/>
            </a:pPr>
            <a:r>
              <a:rPr lang="en-US" dirty="0"/>
              <a:t>This framework relies on stakeholders </a:t>
            </a:r>
            <a:r>
              <a:rPr lang="en-US" b="1" dirty="0"/>
              <a:t>challenging unexplained or illogical </a:t>
            </a:r>
            <a:r>
              <a:rPr lang="en-US" dirty="0"/>
              <a:t>assumptions, resourcing and activities.  It should be clear, specific and measurable.</a:t>
            </a:r>
          </a:p>
          <a:p>
            <a:pPr marL="0" indent="0">
              <a:buFont typeface="Arial"/>
              <a:buNone/>
            </a:pPr>
            <a:endParaRPr lang="en-US" dirty="0"/>
          </a:p>
          <a:p>
            <a:pPr marL="0" indent="0">
              <a:buFont typeface="Arial"/>
              <a:buNone/>
            </a:pPr>
            <a:r>
              <a:rPr lang="en-US" dirty="0"/>
              <a:t>Strategically engaging employees and partners and their creativity is increasingly important.</a:t>
            </a:r>
          </a:p>
          <a:p>
            <a:pPr marL="0" indent="0">
              <a:buFont typeface="Arial"/>
              <a:buNone/>
            </a:pPr>
            <a:endParaRPr lang="en-US" dirty="0"/>
          </a:p>
          <a:p>
            <a:pPr marL="0" indent="0">
              <a:buFont typeface="Arial"/>
              <a:buNone/>
            </a:pPr>
            <a:endParaRPr lang="en-US" dirty="0"/>
          </a:p>
        </p:txBody>
      </p:sp>
      <p:pic>
        <p:nvPicPr>
          <p:cNvPr id="13" name="Picture 12">
            <a:extLst>
              <a:ext uri="{FF2B5EF4-FFF2-40B4-BE49-F238E27FC236}">
                <a16:creationId xmlns:a16="http://schemas.microsoft.com/office/drawing/2014/main" id="{C1D1DA17-FEF1-4941-83C3-3761D2DF5438}"/>
              </a:ext>
            </a:extLst>
          </p:cNvPr>
          <p:cNvPicPr>
            <a:picLocks noChangeAspect="1"/>
          </p:cNvPicPr>
          <p:nvPr/>
        </p:nvPicPr>
        <p:blipFill rotWithShape="1">
          <a:blip r:embed="rId2"/>
          <a:srcRect b="9478"/>
          <a:stretch/>
        </p:blipFill>
        <p:spPr>
          <a:xfrm>
            <a:off x="7916414" y="655321"/>
            <a:ext cx="1154201" cy="1097280"/>
          </a:xfrm>
          <a:prstGeom prst="rect">
            <a:avLst/>
          </a:prstGeom>
        </p:spPr>
      </p:pic>
    </p:spTree>
    <p:extLst>
      <p:ext uri="{BB962C8B-B14F-4D97-AF65-F5344CB8AC3E}">
        <p14:creationId xmlns:p14="http://schemas.microsoft.com/office/powerpoint/2010/main" val="426980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8DDAE6-126F-45CB-BAA2-D71BEB2E5914}"/>
              </a:ext>
            </a:extLst>
          </p:cNvPr>
          <p:cNvSpPr>
            <a:spLocks noGrp="1"/>
          </p:cNvSpPr>
          <p:nvPr>
            <p:ph type="title"/>
          </p:nvPr>
        </p:nvSpPr>
        <p:spPr/>
        <p:txBody>
          <a:bodyPr>
            <a:normAutofit/>
          </a:bodyPr>
          <a:lstStyle/>
          <a:p>
            <a:r>
              <a:rPr lang="en-US"/>
              <a:t>Contact Information </a:t>
            </a:r>
          </a:p>
        </p:txBody>
      </p:sp>
      <p:sp>
        <p:nvSpPr>
          <p:cNvPr id="2" name="Slide Number Placeholder 1">
            <a:extLst>
              <a:ext uri="{FF2B5EF4-FFF2-40B4-BE49-F238E27FC236}">
                <a16:creationId xmlns:a16="http://schemas.microsoft.com/office/drawing/2014/main" id="{25B03EEB-CDF0-4614-9CB6-76915A8DFDAB}"/>
              </a:ext>
            </a:extLst>
          </p:cNvPr>
          <p:cNvSpPr>
            <a:spLocks noGrp="1"/>
          </p:cNvSpPr>
          <p:nvPr>
            <p:ph type="sldNum" sz="quarter" idx="12"/>
          </p:nvPr>
        </p:nvSpPr>
        <p:spPr/>
        <p:txBody>
          <a:bodyPr/>
          <a:lstStyle/>
          <a:p>
            <a:fld id="{D983F1FA-211D-3044-9E35-958DFBC26156}" type="slidenum">
              <a:rPr lang="en-US" smtClean="0">
                <a:solidFill>
                  <a:prstClr val="white"/>
                </a:solidFill>
              </a:rPr>
              <a:pPr/>
              <a:t>3</a:t>
            </a:fld>
            <a:endParaRPr lang="en-US">
              <a:solidFill>
                <a:prstClr val="white"/>
              </a:solidFill>
            </a:endParaRPr>
          </a:p>
        </p:txBody>
      </p:sp>
      <p:pic>
        <p:nvPicPr>
          <p:cNvPr id="5" name="Picture 2" descr="General Services Administration - Wikipedia">
            <a:extLst>
              <a:ext uri="{FF2B5EF4-FFF2-40B4-BE49-F238E27FC236}">
                <a16:creationId xmlns:a16="http://schemas.microsoft.com/office/drawing/2014/main" id="{AA4EE4F1-ACEA-453F-A50B-2A1B994C8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6887" y="1155353"/>
            <a:ext cx="1790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B159251-37B1-4756-B1B2-1D52383DF300}"/>
              </a:ext>
            </a:extLst>
          </p:cNvPr>
          <p:cNvPicPr>
            <a:picLocks noChangeAspect="1"/>
          </p:cNvPicPr>
          <p:nvPr/>
        </p:nvPicPr>
        <p:blipFill>
          <a:blip r:embed="rId3"/>
          <a:stretch>
            <a:fillRect/>
          </a:stretch>
        </p:blipFill>
        <p:spPr>
          <a:xfrm>
            <a:off x="5569267" y="3182308"/>
            <a:ext cx="2271713" cy="1135856"/>
          </a:xfrm>
          <a:prstGeom prst="rect">
            <a:avLst/>
          </a:prstGeom>
        </p:spPr>
      </p:pic>
      <p:pic>
        <p:nvPicPr>
          <p:cNvPr id="7" name="Picture 4" descr="Home">
            <a:extLst>
              <a:ext uri="{FF2B5EF4-FFF2-40B4-BE49-F238E27FC236}">
                <a16:creationId xmlns:a16="http://schemas.microsoft.com/office/drawing/2014/main" id="{91D27F59-962D-44BC-9D9E-21E6F54A6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8821" y="4509642"/>
            <a:ext cx="1935956" cy="119300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6664DEA6-C745-4BD8-953D-E557DAEF758B}"/>
              </a:ext>
            </a:extLst>
          </p:cNvPr>
          <p:cNvSpPr txBox="1">
            <a:spLocks/>
          </p:cNvSpPr>
          <p:nvPr/>
        </p:nvSpPr>
        <p:spPr>
          <a:xfrm>
            <a:off x="381000" y="1638300"/>
            <a:ext cx="5619749" cy="2679864"/>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b="1" i="0" u="none" kern="1200" baseline="0">
                <a:solidFill>
                  <a:schemeClr val="bg1"/>
                </a:solidFill>
                <a:latin typeface="+mj-lt"/>
                <a:ea typeface="+mj-ea"/>
                <a:cs typeface="+mj-cs"/>
              </a:defRPr>
            </a:lvl1pPr>
          </a:lstStyle>
          <a:p>
            <a:pPr algn="l"/>
            <a:br>
              <a:rPr lang="en-US" dirty="0">
                <a:solidFill>
                  <a:schemeClr val="tx1"/>
                </a:solidFill>
              </a:rPr>
            </a:br>
            <a:br>
              <a:rPr lang="en-US" sz="7400" dirty="0">
                <a:solidFill>
                  <a:schemeClr val="tx1"/>
                </a:solidFill>
              </a:rPr>
            </a:br>
            <a:r>
              <a:rPr lang="en-US" sz="3800" dirty="0">
                <a:solidFill>
                  <a:schemeClr val="tx1"/>
                </a:solidFill>
                <a:latin typeface="+mn-lt"/>
              </a:rPr>
              <a:t>Jon </a:t>
            </a:r>
            <a:r>
              <a:rPr lang="en-US" sz="3800" dirty="0" err="1">
                <a:solidFill>
                  <a:schemeClr val="tx1"/>
                </a:solidFill>
                <a:latin typeface="+mn-lt"/>
              </a:rPr>
              <a:t>Desenberg</a:t>
            </a:r>
            <a:br>
              <a:rPr lang="en-US" sz="3800" dirty="0">
                <a:solidFill>
                  <a:schemeClr val="tx1"/>
                </a:solidFill>
                <a:latin typeface="+mn-lt"/>
              </a:rPr>
            </a:br>
            <a:r>
              <a:rPr lang="en-US" sz="3800" dirty="0">
                <a:solidFill>
                  <a:schemeClr val="tx1"/>
                </a:solidFill>
                <a:latin typeface="+mn-lt"/>
              </a:rPr>
              <a:t>Strategic Management</a:t>
            </a:r>
            <a:br>
              <a:rPr lang="en-US" sz="3800" dirty="0">
                <a:solidFill>
                  <a:schemeClr val="tx1"/>
                </a:solidFill>
                <a:latin typeface="+mn-lt"/>
              </a:rPr>
            </a:br>
            <a:r>
              <a:rPr lang="en-US" sz="3800" u="sng" dirty="0">
                <a:solidFill>
                  <a:schemeClr val="tx1"/>
                </a:solidFill>
                <a:latin typeface="+mn-lt"/>
                <a:hlinkClick r:id="rId5">
                  <a:extLst>
                    <a:ext uri="{A12FA001-AC4F-418D-AE19-62706E023703}">
                      <ahyp:hlinkClr xmlns:ahyp="http://schemas.microsoft.com/office/drawing/2018/hyperlinkcolor" val="tx"/>
                    </a:ext>
                  </a:extLst>
                </a:hlinkClick>
              </a:rPr>
              <a:t>JDesenberg@MITRE.org</a:t>
            </a:r>
            <a:r>
              <a:rPr lang="en-US" sz="3800" u="sng" dirty="0">
                <a:solidFill>
                  <a:schemeClr val="tx1"/>
                </a:solidFill>
                <a:latin typeface="+mn-lt"/>
              </a:rPr>
              <a:t> </a:t>
            </a:r>
            <a:br>
              <a:rPr lang="en-US" sz="3800" dirty="0">
                <a:solidFill>
                  <a:schemeClr val="tx1"/>
                </a:solidFill>
                <a:latin typeface="+mn-lt"/>
              </a:rPr>
            </a:br>
            <a:r>
              <a:rPr lang="en-US" sz="3800" dirty="0">
                <a:solidFill>
                  <a:schemeClr val="tx1"/>
                </a:solidFill>
                <a:latin typeface="+mn-lt"/>
              </a:rPr>
              <a:t>202-210-1541</a:t>
            </a:r>
          </a:p>
        </p:txBody>
      </p:sp>
    </p:spTree>
    <p:extLst>
      <p:ext uri="{BB962C8B-B14F-4D97-AF65-F5344CB8AC3E}">
        <p14:creationId xmlns:p14="http://schemas.microsoft.com/office/powerpoint/2010/main" val="2508775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1CD131-2EC2-4221-AEDF-74F624C1F5A3}"/>
              </a:ext>
            </a:extLst>
          </p:cNvPr>
          <p:cNvSpPr>
            <a:spLocks noGrp="1"/>
          </p:cNvSpPr>
          <p:nvPr>
            <p:ph type="title"/>
          </p:nvPr>
        </p:nvSpPr>
        <p:spPr/>
        <p:txBody>
          <a:bodyPr>
            <a:normAutofit/>
          </a:bodyPr>
          <a:lstStyle/>
          <a:p>
            <a:r>
              <a:rPr lang="en-US" dirty="0"/>
              <a:t>WHY?</a:t>
            </a:r>
          </a:p>
        </p:txBody>
      </p:sp>
      <p:sp>
        <p:nvSpPr>
          <p:cNvPr id="3" name="Slide Number Placeholder 2">
            <a:extLst>
              <a:ext uri="{FF2B5EF4-FFF2-40B4-BE49-F238E27FC236}">
                <a16:creationId xmlns:a16="http://schemas.microsoft.com/office/drawing/2014/main" id="{3382CA1B-1268-4BBF-91B9-90D2722D0AC9}"/>
              </a:ext>
            </a:extLst>
          </p:cNvPr>
          <p:cNvSpPr>
            <a:spLocks noGrp="1"/>
          </p:cNvSpPr>
          <p:nvPr>
            <p:ph type="sldNum" sz="quarter" idx="12"/>
          </p:nvPr>
        </p:nvSpPr>
        <p:spPr/>
        <p:txBody>
          <a:bodyPr/>
          <a:lstStyle/>
          <a:p>
            <a:fld id="{D983F1FA-211D-3044-9E35-958DFBC26156}" type="slidenum">
              <a:rPr lang="en-US" smtClean="0">
                <a:solidFill>
                  <a:prstClr val="white"/>
                </a:solidFill>
              </a:rPr>
              <a:pPr/>
              <a:t>30</a:t>
            </a:fld>
            <a:endParaRPr lang="en-US">
              <a:solidFill>
                <a:prstClr val="white"/>
              </a:solidFill>
            </a:endParaRPr>
          </a:p>
        </p:txBody>
      </p:sp>
      <p:sp>
        <p:nvSpPr>
          <p:cNvPr id="5" name="Title 1">
            <a:extLst>
              <a:ext uri="{FF2B5EF4-FFF2-40B4-BE49-F238E27FC236}">
                <a16:creationId xmlns:a16="http://schemas.microsoft.com/office/drawing/2014/main" id="{84AF7723-D49D-45A9-8A52-E93D375B3446}"/>
              </a:ext>
            </a:extLst>
          </p:cNvPr>
          <p:cNvSpPr txBox="1">
            <a:spLocks/>
          </p:cNvSpPr>
          <p:nvPr/>
        </p:nvSpPr>
        <p:spPr>
          <a:xfrm>
            <a:off x="457200" y="515225"/>
            <a:ext cx="7549592" cy="973836"/>
          </a:xfrm>
          <a:prstGeom prst="rect">
            <a:avLst/>
          </a:prstGeom>
        </p:spPr>
        <p:txBody>
          <a:bodyPr vert="horz" lIns="68580" tIns="34290" rIns="68580" bIns="34290" rtlCol="0" anchor="b">
            <a:normAutofit/>
          </a:bodyPr>
          <a:lstStyle>
            <a:lvl1pPr algn="ctr" defTabSz="457200" rtl="0" eaLnBrk="1" latinLnBrk="0" hangingPunct="1">
              <a:spcBef>
                <a:spcPct val="0"/>
              </a:spcBef>
              <a:buNone/>
              <a:defRPr sz="4400" b="1" i="0" u="none" kern="1200" baseline="0">
                <a:solidFill>
                  <a:schemeClr val="bg1"/>
                </a:solidFill>
                <a:latin typeface="+mj-lt"/>
                <a:ea typeface="+mj-ea"/>
                <a:cs typeface="+mj-cs"/>
              </a:defRPr>
            </a:lvl1pPr>
          </a:lstStyle>
          <a:p>
            <a:pPr defTabSz="685800"/>
            <a:r>
              <a:rPr lang="en-US" sz="3600"/>
              <a:t>But Why Are We Doing This? </a:t>
            </a:r>
          </a:p>
        </p:txBody>
      </p:sp>
      <p:sp>
        <p:nvSpPr>
          <p:cNvPr id="6" name="Text Placeholder 8">
            <a:extLst>
              <a:ext uri="{FF2B5EF4-FFF2-40B4-BE49-F238E27FC236}">
                <a16:creationId xmlns:a16="http://schemas.microsoft.com/office/drawing/2014/main" id="{363120C9-C37F-4763-B561-A99528F33F22}"/>
              </a:ext>
            </a:extLst>
          </p:cNvPr>
          <p:cNvSpPr txBox="1">
            <a:spLocks/>
          </p:cNvSpPr>
          <p:nvPr/>
        </p:nvSpPr>
        <p:spPr>
          <a:xfrm>
            <a:off x="595246" y="1489061"/>
            <a:ext cx="4510154" cy="4047409"/>
          </a:xfrm>
          <a:prstGeom prst="rect">
            <a:avLst/>
          </a:prstGeom>
        </p:spPr>
        <p:txBody>
          <a:bodyPr vert="horz" lIns="68580" tIns="34290" rIns="68580" bIns="3429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85800">
              <a:buFont typeface="Arial"/>
              <a:buAutoNum type="arabicPeriod"/>
            </a:pPr>
            <a:r>
              <a:rPr lang="en-US" sz="2100" dirty="0"/>
              <a:t>Resiliency </a:t>
            </a:r>
          </a:p>
          <a:p>
            <a:pPr defTabSz="685800">
              <a:buFont typeface="Arial"/>
              <a:buAutoNum type="arabicPeriod"/>
            </a:pPr>
            <a:r>
              <a:rPr lang="en-US" sz="2100" dirty="0"/>
              <a:t>Results</a:t>
            </a:r>
          </a:p>
          <a:p>
            <a:pPr defTabSz="685800">
              <a:buFont typeface="Arial"/>
              <a:buAutoNum type="arabicPeriod"/>
            </a:pPr>
            <a:r>
              <a:rPr lang="en-US" sz="2100" dirty="0"/>
              <a:t>Monitoring and evaluation</a:t>
            </a:r>
          </a:p>
          <a:p>
            <a:pPr defTabSz="685800">
              <a:buFont typeface="Arial"/>
              <a:buAutoNum type="arabicPeriod"/>
            </a:pPr>
            <a:r>
              <a:rPr lang="en-US" sz="2100" dirty="0"/>
              <a:t>Communication and Engagement</a:t>
            </a:r>
          </a:p>
          <a:p>
            <a:pPr defTabSz="685800">
              <a:buFont typeface="Arial"/>
              <a:buAutoNum type="arabicPeriod"/>
            </a:pPr>
            <a:r>
              <a:rPr lang="en-US" sz="2100" dirty="0"/>
              <a:t>Learning</a:t>
            </a:r>
          </a:p>
          <a:p>
            <a:pPr defTabSz="685800">
              <a:buFont typeface="Arial"/>
              <a:buAutoNum type="arabicPeriod"/>
            </a:pPr>
            <a:r>
              <a:rPr lang="en-US" sz="2100" dirty="0"/>
              <a:t>Why Else?</a:t>
            </a:r>
          </a:p>
          <a:p>
            <a:pPr indent="-171450" defTabSz="685800"/>
            <a:endParaRPr lang="en-US" sz="1500" dirty="0"/>
          </a:p>
        </p:txBody>
      </p:sp>
      <p:pic>
        <p:nvPicPr>
          <p:cNvPr id="7" name="Content Placeholder 3">
            <a:extLst>
              <a:ext uri="{FF2B5EF4-FFF2-40B4-BE49-F238E27FC236}">
                <a16:creationId xmlns:a16="http://schemas.microsoft.com/office/drawing/2014/main" id="{196B71B0-DC29-43B9-8AEB-F2D8B38C71ED}"/>
              </a:ext>
            </a:extLst>
          </p:cNvPr>
          <p:cNvPicPr>
            <a:picLocks noChangeAspect="1"/>
          </p:cNvPicPr>
          <p:nvPr/>
        </p:nvPicPr>
        <p:blipFill rotWithShape="1">
          <a:blip r:embed="rId2">
            <a:extLst>
              <a:ext uri="{837473B0-CC2E-450A-ABE3-18F120FF3D39}">
                <a1611:picAttrSrcUrl xmlns:a1611="http://schemas.microsoft.com/office/drawing/2016/11/main" r:id="rId3"/>
              </a:ext>
            </a:extLst>
          </a:blip>
          <a:stretch/>
        </p:blipFill>
        <p:spPr>
          <a:xfrm>
            <a:off x="5073808" y="1981200"/>
            <a:ext cx="2958784" cy="1981200"/>
          </a:xfrm>
          <a:prstGeom prst="rect">
            <a:avLst/>
          </a:prstGeom>
        </p:spPr>
      </p:pic>
      <p:sp>
        <p:nvSpPr>
          <p:cNvPr id="8" name="Title 1">
            <a:extLst>
              <a:ext uri="{FF2B5EF4-FFF2-40B4-BE49-F238E27FC236}">
                <a16:creationId xmlns:a16="http://schemas.microsoft.com/office/drawing/2014/main" id="{CB595AD0-8FCF-4B43-A6CC-E7EAC38883A1}"/>
              </a:ext>
            </a:extLst>
          </p:cNvPr>
          <p:cNvSpPr txBox="1">
            <a:spLocks/>
          </p:cNvSpPr>
          <p:nvPr/>
        </p:nvSpPr>
        <p:spPr>
          <a:xfrm>
            <a:off x="0" y="909939"/>
            <a:ext cx="9071430" cy="731521"/>
          </a:xfrm>
          <a:prstGeom prst="rect">
            <a:avLst/>
          </a:prstGeom>
        </p:spPr>
        <p:txBody>
          <a:bodyPr vert="horz" lIns="68580" tIns="34290" rIns="68580" bIns="34290" rtlCol="0" anchor="b">
            <a:normAutofit/>
          </a:bodyPr>
          <a:lstStyle>
            <a:lvl1pPr algn="ctr" defTabSz="457200" rtl="0" eaLnBrk="1" latinLnBrk="0" hangingPunct="1">
              <a:spcBef>
                <a:spcPct val="0"/>
              </a:spcBef>
              <a:buNone/>
              <a:defRPr sz="4400" b="1" i="0" u="none" kern="1200" baseline="0">
                <a:solidFill>
                  <a:schemeClr val="bg1"/>
                </a:solidFill>
                <a:latin typeface="+mj-lt"/>
                <a:ea typeface="+mj-ea"/>
                <a:cs typeface="+mj-cs"/>
              </a:defRPr>
            </a:lvl1pPr>
          </a:lstStyle>
          <a:p>
            <a:pPr defTabSz="685800"/>
            <a:r>
              <a:rPr lang="en-US" sz="3000" dirty="0">
                <a:solidFill>
                  <a:schemeClr val="tx1"/>
                </a:solidFill>
              </a:rPr>
              <a:t>But Why Are We Doing This? </a:t>
            </a:r>
          </a:p>
        </p:txBody>
      </p:sp>
    </p:spTree>
    <p:extLst>
      <p:ext uri="{BB962C8B-B14F-4D97-AF65-F5344CB8AC3E}">
        <p14:creationId xmlns:p14="http://schemas.microsoft.com/office/powerpoint/2010/main" val="334705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80">
                                          <p:stCondLst>
                                            <p:cond delay="0"/>
                                          </p:stCondLst>
                                        </p:cTn>
                                        <p:tgtEl>
                                          <p:spTgt spid="6">
                                            <p:txEl>
                                              <p:pRg st="1" end="1"/>
                                            </p:txEl>
                                          </p:spTgt>
                                        </p:tgtEl>
                                      </p:cBhvr>
                                    </p:animEffect>
                                    <p:anim calcmode="lin" valueType="num">
                                      <p:cBhvr>
                                        <p:cTn id="26"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1" end="1"/>
                                            </p:txEl>
                                          </p:spTgt>
                                        </p:tgtEl>
                                      </p:cBhvr>
                                      <p:to x="100000" y="60000"/>
                                    </p:animScale>
                                    <p:animScale>
                                      <p:cBhvr>
                                        <p:cTn id="32" dur="166" decel="50000">
                                          <p:stCondLst>
                                            <p:cond delay="676"/>
                                          </p:stCondLst>
                                        </p:cTn>
                                        <p:tgtEl>
                                          <p:spTgt spid="6">
                                            <p:txEl>
                                              <p:pRg st="1" end="1"/>
                                            </p:txEl>
                                          </p:spTgt>
                                        </p:tgtEl>
                                      </p:cBhvr>
                                      <p:to x="100000" y="100000"/>
                                    </p:animScale>
                                    <p:animScale>
                                      <p:cBhvr>
                                        <p:cTn id="33" dur="26">
                                          <p:stCondLst>
                                            <p:cond delay="1312"/>
                                          </p:stCondLst>
                                        </p:cTn>
                                        <p:tgtEl>
                                          <p:spTgt spid="6">
                                            <p:txEl>
                                              <p:pRg st="1" end="1"/>
                                            </p:txEl>
                                          </p:spTgt>
                                        </p:tgtEl>
                                      </p:cBhvr>
                                      <p:to x="100000" y="80000"/>
                                    </p:animScale>
                                    <p:animScale>
                                      <p:cBhvr>
                                        <p:cTn id="34" dur="166" decel="50000">
                                          <p:stCondLst>
                                            <p:cond delay="1338"/>
                                          </p:stCondLst>
                                        </p:cTn>
                                        <p:tgtEl>
                                          <p:spTgt spid="6">
                                            <p:txEl>
                                              <p:pRg st="1" end="1"/>
                                            </p:txEl>
                                          </p:spTgt>
                                        </p:tgtEl>
                                      </p:cBhvr>
                                      <p:to x="100000" y="100000"/>
                                    </p:animScale>
                                    <p:animScale>
                                      <p:cBhvr>
                                        <p:cTn id="35" dur="26">
                                          <p:stCondLst>
                                            <p:cond delay="1642"/>
                                          </p:stCondLst>
                                        </p:cTn>
                                        <p:tgtEl>
                                          <p:spTgt spid="6">
                                            <p:txEl>
                                              <p:pRg st="1" end="1"/>
                                            </p:txEl>
                                          </p:spTgt>
                                        </p:tgtEl>
                                      </p:cBhvr>
                                      <p:to x="100000" y="90000"/>
                                    </p:animScale>
                                    <p:animScale>
                                      <p:cBhvr>
                                        <p:cTn id="36" dur="166" decel="50000">
                                          <p:stCondLst>
                                            <p:cond delay="1668"/>
                                          </p:stCondLst>
                                        </p:cTn>
                                        <p:tgtEl>
                                          <p:spTgt spid="6">
                                            <p:txEl>
                                              <p:pRg st="1" end="1"/>
                                            </p:txEl>
                                          </p:spTgt>
                                        </p:tgtEl>
                                      </p:cBhvr>
                                      <p:to x="100000" y="100000"/>
                                    </p:animScale>
                                    <p:animScale>
                                      <p:cBhvr>
                                        <p:cTn id="37" dur="26">
                                          <p:stCondLst>
                                            <p:cond delay="1808"/>
                                          </p:stCondLst>
                                        </p:cTn>
                                        <p:tgtEl>
                                          <p:spTgt spid="6">
                                            <p:txEl>
                                              <p:pRg st="1" end="1"/>
                                            </p:txEl>
                                          </p:spTgt>
                                        </p:tgtEl>
                                      </p:cBhvr>
                                      <p:to x="100000" y="95000"/>
                                    </p:animScale>
                                    <p:animScale>
                                      <p:cBhvr>
                                        <p:cTn id="38" dur="166" decel="50000">
                                          <p:stCondLst>
                                            <p:cond delay="1834"/>
                                          </p:stCondLst>
                                        </p:cTn>
                                        <p:tgtEl>
                                          <p:spTgt spid="6">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wipe(down)">
                                      <p:cBhvr>
                                        <p:cTn id="43" dur="580">
                                          <p:stCondLst>
                                            <p:cond delay="0"/>
                                          </p:stCondLst>
                                        </p:cTn>
                                        <p:tgtEl>
                                          <p:spTgt spid="6">
                                            <p:txEl>
                                              <p:pRg st="2" end="2"/>
                                            </p:txEl>
                                          </p:spTgt>
                                        </p:tgtEl>
                                      </p:cBhvr>
                                    </p:animEffect>
                                    <p:anim calcmode="lin" valueType="num">
                                      <p:cBhvr>
                                        <p:cTn id="44"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2" end="2"/>
                                            </p:txEl>
                                          </p:spTgt>
                                        </p:tgtEl>
                                      </p:cBhvr>
                                      <p:to x="100000" y="60000"/>
                                    </p:animScale>
                                    <p:animScale>
                                      <p:cBhvr>
                                        <p:cTn id="50" dur="166" decel="50000">
                                          <p:stCondLst>
                                            <p:cond delay="676"/>
                                          </p:stCondLst>
                                        </p:cTn>
                                        <p:tgtEl>
                                          <p:spTgt spid="6">
                                            <p:txEl>
                                              <p:pRg st="2" end="2"/>
                                            </p:txEl>
                                          </p:spTgt>
                                        </p:tgtEl>
                                      </p:cBhvr>
                                      <p:to x="100000" y="100000"/>
                                    </p:animScale>
                                    <p:animScale>
                                      <p:cBhvr>
                                        <p:cTn id="51" dur="26">
                                          <p:stCondLst>
                                            <p:cond delay="1312"/>
                                          </p:stCondLst>
                                        </p:cTn>
                                        <p:tgtEl>
                                          <p:spTgt spid="6">
                                            <p:txEl>
                                              <p:pRg st="2" end="2"/>
                                            </p:txEl>
                                          </p:spTgt>
                                        </p:tgtEl>
                                      </p:cBhvr>
                                      <p:to x="100000" y="80000"/>
                                    </p:animScale>
                                    <p:animScale>
                                      <p:cBhvr>
                                        <p:cTn id="52" dur="166" decel="50000">
                                          <p:stCondLst>
                                            <p:cond delay="1338"/>
                                          </p:stCondLst>
                                        </p:cTn>
                                        <p:tgtEl>
                                          <p:spTgt spid="6">
                                            <p:txEl>
                                              <p:pRg st="2" end="2"/>
                                            </p:txEl>
                                          </p:spTgt>
                                        </p:tgtEl>
                                      </p:cBhvr>
                                      <p:to x="100000" y="100000"/>
                                    </p:animScale>
                                    <p:animScale>
                                      <p:cBhvr>
                                        <p:cTn id="53" dur="26">
                                          <p:stCondLst>
                                            <p:cond delay="1642"/>
                                          </p:stCondLst>
                                        </p:cTn>
                                        <p:tgtEl>
                                          <p:spTgt spid="6">
                                            <p:txEl>
                                              <p:pRg st="2" end="2"/>
                                            </p:txEl>
                                          </p:spTgt>
                                        </p:tgtEl>
                                      </p:cBhvr>
                                      <p:to x="100000" y="90000"/>
                                    </p:animScale>
                                    <p:animScale>
                                      <p:cBhvr>
                                        <p:cTn id="54" dur="166" decel="50000">
                                          <p:stCondLst>
                                            <p:cond delay="1668"/>
                                          </p:stCondLst>
                                        </p:cTn>
                                        <p:tgtEl>
                                          <p:spTgt spid="6">
                                            <p:txEl>
                                              <p:pRg st="2" end="2"/>
                                            </p:txEl>
                                          </p:spTgt>
                                        </p:tgtEl>
                                      </p:cBhvr>
                                      <p:to x="100000" y="100000"/>
                                    </p:animScale>
                                    <p:animScale>
                                      <p:cBhvr>
                                        <p:cTn id="55" dur="26">
                                          <p:stCondLst>
                                            <p:cond delay="1808"/>
                                          </p:stCondLst>
                                        </p:cTn>
                                        <p:tgtEl>
                                          <p:spTgt spid="6">
                                            <p:txEl>
                                              <p:pRg st="2" end="2"/>
                                            </p:txEl>
                                          </p:spTgt>
                                        </p:tgtEl>
                                      </p:cBhvr>
                                      <p:to x="100000" y="95000"/>
                                    </p:animScale>
                                    <p:animScale>
                                      <p:cBhvr>
                                        <p:cTn id="56" dur="166" decel="50000">
                                          <p:stCondLst>
                                            <p:cond delay="1834"/>
                                          </p:stCondLst>
                                        </p:cTn>
                                        <p:tgtEl>
                                          <p:spTgt spid="6">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Effect transition="in" filter="wipe(down)">
                                      <p:cBhvr>
                                        <p:cTn id="61" dur="580">
                                          <p:stCondLst>
                                            <p:cond delay="0"/>
                                          </p:stCondLst>
                                        </p:cTn>
                                        <p:tgtEl>
                                          <p:spTgt spid="6">
                                            <p:txEl>
                                              <p:pRg st="3" end="3"/>
                                            </p:txEl>
                                          </p:spTgt>
                                        </p:tgtEl>
                                      </p:cBhvr>
                                    </p:animEffect>
                                    <p:anim calcmode="lin" valueType="num">
                                      <p:cBhvr>
                                        <p:cTn id="62"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xEl>
                                              <p:pRg st="3" end="3"/>
                                            </p:txEl>
                                          </p:spTgt>
                                        </p:tgtEl>
                                      </p:cBhvr>
                                      <p:to x="100000" y="60000"/>
                                    </p:animScale>
                                    <p:animScale>
                                      <p:cBhvr>
                                        <p:cTn id="68" dur="166" decel="50000">
                                          <p:stCondLst>
                                            <p:cond delay="676"/>
                                          </p:stCondLst>
                                        </p:cTn>
                                        <p:tgtEl>
                                          <p:spTgt spid="6">
                                            <p:txEl>
                                              <p:pRg st="3" end="3"/>
                                            </p:txEl>
                                          </p:spTgt>
                                        </p:tgtEl>
                                      </p:cBhvr>
                                      <p:to x="100000" y="100000"/>
                                    </p:animScale>
                                    <p:animScale>
                                      <p:cBhvr>
                                        <p:cTn id="69" dur="26">
                                          <p:stCondLst>
                                            <p:cond delay="1312"/>
                                          </p:stCondLst>
                                        </p:cTn>
                                        <p:tgtEl>
                                          <p:spTgt spid="6">
                                            <p:txEl>
                                              <p:pRg st="3" end="3"/>
                                            </p:txEl>
                                          </p:spTgt>
                                        </p:tgtEl>
                                      </p:cBhvr>
                                      <p:to x="100000" y="80000"/>
                                    </p:animScale>
                                    <p:animScale>
                                      <p:cBhvr>
                                        <p:cTn id="70" dur="166" decel="50000">
                                          <p:stCondLst>
                                            <p:cond delay="1338"/>
                                          </p:stCondLst>
                                        </p:cTn>
                                        <p:tgtEl>
                                          <p:spTgt spid="6">
                                            <p:txEl>
                                              <p:pRg st="3" end="3"/>
                                            </p:txEl>
                                          </p:spTgt>
                                        </p:tgtEl>
                                      </p:cBhvr>
                                      <p:to x="100000" y="100000"/>
                                    </p:animScale>
                                    <p:animScale>
                                      <p:cBhvr>
                                        <p:cTn id="71" dur="26">
                                          <p:stCondLst>
                                            <p:cond delay="1642"/>
                                          </p:stCondLst>
                                        </p:cTn>
                                        <p:tgtEl>
                                          <p:spTgt spid="6">
                                            <p:txEl>
                                              <p:pRg st="3" end="3"/>
                                            </p:txEl>
                                          </p:spTgt>
                                        </p:tgtEl>
                                      </p:cBhvr>
                                      <p:to x="100000" y="90000"/>
                                    </p:animScale>
                                    <p:animScale>
                                      <p:cBhvr>
                                        <p:cTn id="72" dur="166" decel="50000">
                                          <p:stCondLst>
                                            <p:cond delay="1668"/>
                                          </p:stCondLst>
                                        </p:cTn>
                                        <p:tgtEl>
                                          <p:spTgt spid="6">
                                            <p:txEl>
                                              <p:pRg st="3" end="3"/>
                                            </p:txEl>
                                          </p:spTgt>
                                        </p:tgtEl>
                                      </p:cBhvr>
                                      <p:to x="100000" y="100000"/>
                                    </p:animScale>
                                    <p:animScale>
                                      <p:cBhvr>
                                        <p:cTn id="73" dur="26">
                                          <p:stCondLst>
                                            <p:cond delay="1808"/>
                                          </p:stCondLst>
                                        </p:cTn>
                                        <p:tgtEl>
                                          <p:spTgt spid="6">
                                            <p:txEl>
                                              <p:pRg st="3" end="3"/>
                                            </p:txEl>
                                          </p:spTgt>
                                        </p:tgtEl>
                                      </p:cBhvr>
                                      <p:to x="100000" y="95000"/>
                                    </p:animScale>
                                    <p:animScale>
                                      <p:cBhvr>
                                        <p:cTn id="74" dur="166" decel="50000">
                                          <p:stCondLst>
                                            <p:cond delay="1834"/>
                                          </p:stCondLst>
                                        </p:cTn>
                                        <p:tgtEl>
                                          <p:spTgt spid="6">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6">
                                            <p:txEl>
                                              <p:pRg st="4" end="4"/>
                                            </p:txEl>
                                          </p:spTgt>
                                        </p:tgtEl>
                                        <p:attrNameLst>
                                          <p:attrName>style.visibility</p:attrName>
                                        </p:attrNameLst>
                                      </p:cBhvr>
                                      <p:to>
                                        <p:strVal val="visible"/>
                                      </p:to>
                                    </p:set>
                                    <p:animEffect transition="in" filter="wipe(down)">
                                      <p:cBhvr>
                                        <p:cTn id="79" dur="580">
                                          <p:stCondLst>
                                            <p:cond delay="0"/>
                                          </p:stCondLst>
                                        </p:cTn>
                                        <p:tgtEl>
                                          <p:spTgt spid="6">
                                            <p:txEl>
                                              <p:pRg st="4" end="4"/>
                                            </p:txEl>
                                          </p:spTgt>
                                        </p:tgtEl>
                                      </p:cBhvr>
                                    </p:animEffect>
                                    <p:anim calcmode="lin" valueType="num">
                                      <p:cBhvr>
                                        <p:cTn id="80"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6">
                                            <p:txEl>
                                              <p:pRg st="4" end="4"/>
                                            </p:txEl>
                                          </p:spTgt>
                                        </p:tgtEl>
                                      </p:cBhvr>
                                      <p:to x="100000" y="60000"/>
                                    </p:animScale>
                                    <p:animScale>
                                      <p:cBhvr>
                                        <p:cTn id="86" dur="166" decel="50000">
                                          <p:stCondLst>
                                            <p:cond delay="676"/>
                                          </p:stCondLst>
                                        </p:cTn>
                                        <p:tgtEl>
                                          <p:spTgt spid="6">
                                            <p:txEl>
                                              <p:pRg st="4" end="4"/>
                                            </p:txEl>
                                          </p:spTgt>
                                        </p:tgtEl>
                                      </p:cBhvr>
                                      <p:to x="100000" y="100000"/>
                                    </p:animScale>
                                    <p:animScale>
                                      <p:cBhvr>
                                        <p:cTn id="87" dur="26">
                                          <p:stCondLst>
                                            <p:cond delay="1312"/>
                                          </p:stCondLst>
                                        </p:cTn>
                                        <p:tgtEl>
                                          <p:spTgt spid="6">
                                            <p:txEl>
                                              <p:pRg st="4" end="4"/>
                                            </p:txEl>
                                          </p:spTgt>
                                        </p:tgtEl>
                                      </p:cBhvr>
                                      <p:to x="100000" y="80000"/>
                                    </p:animScale>
                                    <p:animScale>
                                      <p:cBhvr>
                                        <p:cTn id="88" dur="166" decel="50000">
                                          <p:stCondLst>
                                            <p:cond delay="1338"/>
                                          </p:stCondLst>
                                        </p:cTn>
                                        <p:tgtEl>
                                          <p:spTgt spid="6">
                                            <p:txEl>
                                              <p:pRg st="4" end="4"/>
                                            </p:txEl>
                                          </p:spTgt>
                                        </p:tgtEl>
                                      </p:cBhvr>
                                      <p:to x="100000" y="100000"/>
                                    </p:animScale>
                                    <p:animScale>
                                      <p:cBhvr>
                                        <p:cTn id="89" dur="26">
                                          <p:stCondLst>
                                            <p:cond delay="1642"/>
                                          </p:stCondLst>
                                        </p:cTn>
                                        <p:tgtEl>
                                          <p:spTgt spid="6">
                                            <p:txEl>
                                              <p:pRg st="4" end="4"/>
                                            </p:txEl>
                                          </p:spTgt>
                                        </p:tgtEl>
                                      </p:cBhvr>
                                      <p:to x="100000" y="90000"/>
                                    </p:animScale>
                                    <p:animScale>
                                      <p:cBhvr>
                                        <p:cTn id="90" dur="166" decel="50000">
                                          <p:stCondLst>
                                            <p:cond delay="1668"/>
                                          </p:stCondLst>
                                        </p:cTn>
                                        <p:tgtEl>
                                          <p:spTgt spid="6">
                                            <p:txEl>
                                              <p:pRg st="4" end="4"/>
                                            </p:txEl>
                                          </p:spTgt>
                                        </p:tgtEl>
                                      </p:cBhvr>
                                      <p:to x="100000" y="100000"/>
                                    </p:animScale>
                                    <p:animScale>
                                      <p:cBhvr>
                                        <p:cTn id="91" dur="26">
                                          <p:stCondLst>
                                            <p:cond delay="1808"/>
                                          </p:stCondLst>
                                        </p:cTn>
                                        <p:tgtEl>
                                          <p:spTgt spid="6">
                                            <p:txEl>
                                              <p:pRg st="4" end="4"/>
                                            </p:txEl>
                                          </p:spTgt>
                                        </p:tgtEl>
                                      </p:cBhvr>
                                      <p:to x="100000" y="95000"/>
                                    </p:animScale>
                                    <p:animScale>
                                      <p:cBhvr>
                                        <p:cTn id="92" dur="166" decel="50000">
                                          <p:stCondLst>
                                            <p:cond delay="1834"/>
                                          </p:stCondLst>
                                        </p:cTn>
                                        <p:tgtEl>
                                          <p:spTgt spid="6">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6">
                                            <p:txEl>
                                              <p:pRg st="5" end="5"/>
                                            </p:txEl>
                                          </p:spTgt>
                                        </p:tgtEl>
                                        <p:attrNameLst>
                                          <p:attrName>style.visibility</p:attrName>
                                        </p:attrNameLst>
                                      </p:cBhvr>
                                      <p:to>
                                        <p:strVal val="visible"/>
                                      </p:to>
                                    </p:set>
                                    <p:animEffect transition="in" filter="wipe(down)">
                                      <p:cBhvr>
                                        <p:cTn id="97" dur="580">
                                          <p:stCondLst>
                                            <p:cond delay="0"/>
                                          </p:stCondLst>
                                        </p:cTn>
                                        <p:tgtEl>
                                          <p:spTgt spid="6">
                                            <p:txEl>
                                              <p:pRg st="5" end="5"/>
                                            </p:txEl>
                                          </p:spTgt>
                                        </p:tgtEl>
                                      </p:cBhvr>
                                    </p:animEffect>
                                    <p:anim calcmode="lin" valueType="num">
                                      <p:cBhvr>
                                        <p:cTn id="98" dur="1822" tmFilter="0,0; 0.14,0.36; 0.43,0.73; 0.71,0.91; 1.0,1.0">
                                          <p:stCondLst>
                                            <p:cond delay="0"/>
                                          </p:stCondLst>
                                        </p:cTn>
                                        <p:tgtEl>
                                          <p:spTgt spid="6">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6">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6">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6">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6">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6">
                                            <p:txEl>
                                              <p:pRg st="5" end="5"/>
                                            </p:txEl>
                                          </p:spTgt>
                                        </p:tgtEl>
                                      </p:cBhvr>
                                      <p:to x="100000" y="60000"/>
                                    </p:animScale>
                                    <p:animScale>
                                      <p:cBhvr>
                                        <p:cTn id="104" dur="166" decel="50000">
                                          <p:stCondLst>
                                            <p:cond delay="676"/>
                                          </p:stCondLst>
                                        </p:cTn>
                                        <p:tgtEl>
                                          <p:spTgt spid="6">
                                            <p:txEl>
                                              <p:pRg st="5" end="5"/>
                                            </p:txEl>
                                          </p:spTgt>
                                        </p:tgtEl>
                                      </p:cBhvr>
                                      <p:to x="100000" y="100000"/>
                                    </p:animScale>
                                    <p:animScale>
                                      <p:cBhvr>
                                        <p:cTn id="105" dur="26">
                                          <p:stCondLst>
                                            <p:cond delay="1312"/>
                                          </p:stCondLst>
                                        </p:cTn>
                                        <p:tgtEl>
                                          <p:spTgt spid="6">
                                            <p:txEl>
                                              <p:pRg st="5" end="5"/>
                                            </p:txEl>
                                          </p:spTgt>
                                        </p:tgtEl>
                                      </p:cBhvr>
                                      <p:to x="100000" y="80000"/>
                                    </p:animScale>
                                    <p:animScale>
                                      <p:cBhvr>
                                        <p:cTn id="106" dur="166" decel="50000">
                                          <p:stCondLst>
                                            <p:cond delay="1338"/>
                                          </p:stCondLst>
                                        </p:cTn>
                                        <p:tgtEl>
                                          <p:spTgt spid="6">
                                            <p:txEl>
                                              <p:pRg st="5" end="5"/>
                                            </p:txEl>
                                          </p:spTgt>
                                        </p:tgtEl>
                                      </p:cBhvr>
                                      <p:to x="100000" y="100000"/>
                                    </p:animScale>
                                    <p:animScale>
                                      <p:cBhvr>
                                        <p:cTn id="107" dur="26">
                                          <p:stCondLst>
                                            <p:cond delay="1642"/>
                                          </p:stCondLst>
                                        </p:cTn>
                                        <p:tgtEl>
                                          <p:spTgt spid="6">
                                            <p:txEl>
                                              <p:pRg st="5" end="5"/>
                                            </p:txEl>
                                          </p:spTgt>
                                        </p:tgtEl>
                                      </p:cBhvr>
                                      <p:to x="100000" y="90000"/>
                                    </p:animScale>
                                    <p:animScale>
                                      <p:cBhvr>
                                        <p:cTn id="108" dur="166" decel="50000">
                                          <p:stCondLst>
                                            <p:cond delay="1668"/>
                                          </p:stCondLst>
                                        </p:cTn>
                                        <p:tgtEl>
                                          <p:spTgt spid="6">
                                            <p:txEl>
                                              <p:pRg st="5" end="5"/>
                                            </p:txEl>
                                          </p:spTgt>
                                        </p:tgtEl>
                                      </p:cBhvr>
                                      <p:to x="100000" y="100000"/>
                                    </p:animScale>
                                    <p:animScale>
                                      <p:cBhvr>
                                        <p:cTn id="109" dur="26">
                                          <p:stCondLst>
                                            <p:cond delay="1808"/>
                                          </p:stCondLst>
                                        </p:cTn>
                                        <p:tgtEl>
                                          <p:spTgt spid="6">
                                            <p:txEl>
                                              <p:pRg st="5" end="5"/>
                                            </p:txEl>
                                          </p:spTgt>
                                        </p:tgtEl>
                                      </p:cBhvr>
                                      <p:to x="100000" y="95000"/>
                                    </p:animScale>
                                    <p:animScale>
                                      <p:cBhvr>
                                        <p:cTn id="110" dur="166" decel="50000">
                                          <p:stCondLst>
                                            <p:cond delay="1834"/>
                                          </p:stCondLst>
                                        </p:cTn>
                                        <p:tgtEl>
                                          <p:spTgt spid="6">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2DF8C8-4D6B-49AA-8664-491BF1A0525D}"/>
              </a:ext>
            </a:extLst>
          </p:cNvPr>
          <p:cNvSpPr>
            <a:spLocks noGrp="1"/>
          </p:cNvSpPr>
          <p:nvPr>
            <p:ph type="title"/>
          </p:nvPr>
        </p:nvSpPr>
        <p:spPr/>
        <p:txBody>
          <a:bodyPr>
            <a:normAutofit/>
          </a:bodyPr>
          <a:lstStyle/>
          <a:p>
            <a:r>
              <a:rPr lang="en-US" dirty="0"/>
              <a:t>Benefits for Key Stakeholders</a:t>
            </a:r>
          </a:p>
        </p:txBody>
      </p:sp>
      <p:sp>
        <p:nvSpPr>
          <p:cNvPr id="3" name="Slide Number Placeholder 2">
            <a:extLst>
              <a:ext uri="{FF2B5EF4-FFF2-40B4-BE49-F238E27FC236}">
                <a16:creationId xmlns:a16="http://schemas.microsoft.com/office/drawing/2014/main" id="{318681B6-3CC9-493D-9529-248C511779FA}"/>
              </a:ext>
            </a:extLst>
          </p:cNvPr>
          <p:cNvSpPr>
            <a:spLocks noGrp="1"/>
          </p:cNvSpPr>
          <p:nvPr>
            <p:ph type="sldNum" sz="quarter" idx="12"/>
          </p:nvPr>
        </p:nvSpPr>
        <p:spPr/>
        <p:txBody>
          <a:bodyPr/>
          <a:lstStyle/>
          <a:p>
            <a:fld id="{D983F1FA-211D-3044-9E35-958DFBC26156}" type="slidenum">
              <a:rPr lang="en-US" smtClean="0">
                <a:solidFill>
                  <a:prstClr val="white"/>
                </a:solidFill>
              </a:rPr>
              <a:pPr/>
              <a:t>31</a:t>
            </a:fld>
            <a:endParaRPr lang="en-US">
              <a:solidFill>
                <a:prstClr val="white"/>
              </a:solidFill>
            </a:endParaRPr>
          </a:p>
        </p:txBody>
      </p:sp>
      <p:pic>
        <p:nvPicPr>
          <p:cNvPr id="15" name="Picture 14">
            <a:extLst>
              <a:ext uri="{FF2B5EF4-FFF2-40B4-BE49-F238E27FC236}">
                <a16:creationId xmlns:a16="http://schemas.microsoft.com/office/drawing/2014/main" id="{287AFE5F-0D40-402C-8E75-C1BAF19E801B}"/>
              </a:ext>
            </a:extLst>
          </p:cNvPr>
          <p:cNvPicPr>
            <a:picLocks noChangeAspect="1"/>
          </p:cNvPicPr>
          <p:nvPr/>
        </p:nvPicPr>
        <p:blipFill>
          <a:blip r:embed="rId2"/>
          <a:stretch>
            <a:fillRect/>
          </a:stretch>
        </p:blipFill>
        <p:spPr>
          <a:xfrm>
            <a:off x="0" y="975076"/>
            <a:ext cx="9144000" cy="5105400"/>
          </a:xfrm>
          <a:prstGeom prst="rect">
            <a:avLst/>
          </a:prstGeom>
        </p:spPr>
      </p:pic>
    </p:spTree>
    <p:extLst>
      <p:ext uri="{BB962C8B-B14F-4D97-AF65-F5344CB8AC3E}">
        <p14:creationId xmlns:p14="http://schemas.microsoft.com/office/powerpoint/2010/main" val="2293062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FE41B-7103-4A51-B304-61B5AA57EF75}"/>
              </a:ext>
            </a:extLst>
          </p:cNvPr>
          <p:cNvSpPr>
            <a:spLocks noGrp="1"/>
          </p:cNvSpPr>
          <p:nvPr>
            <p:ph type="title"/>
          </p:nvPr>
        </p:nvSpPr>
        <p:spPr>
          <a:xfrm>
            <a:off x="318687" y="334168"/>
            <a:ext cx="7290323" cy="981422"/>
          </a:xfrm>
        </p:spPr>
        <p:txBody>
          <a:bodyPr>
            <a:noAutofit/>
          </a:bodyPr>
          <a:lstStyle/>
          <a:p>
            <a:r>
              <a:rPr lang="en-US" dirty="0"/>
              <a:t>Integrating Foresight and Contextual Indicators </a:t>
            </a:r>
            <a:br>
              <a:rPr lang="en-US" dirty="0"/>
            </a:br>
            <a:r>
              <a:rPr lang="en-US" dirty="0"/>
              <a:t>into Strategic Management</a:t>
            </a:r>
          </a:p>
        </p:txBody>
      </p:sp>
      <p:sp>
        <p:nvSpPr>
          <p:cNvPr id="3" name="Content Placeholder 2">
            <a:extLst>
              <a:ext uri="{FF2B5EF4-FFF2-40B4-BE49-F238E27FC236}">
                <a16:creationId xmlns:a16="http://schemas.microsoft.com/office/drawing/2014/main" id="{B1F23326-1182-47B6-8C08-4CC04160E755}"/>
              </a:ext>
            </a:extLst>
          </p:cNvPr>
          <p:cNvSpPr>
            <a:spLocks noGrp="1"/>
          </p:cNvSpPr>
          <p:nvPr>
            <p:ph idx="1"/>
          </p:nvPr>
        </p:nvSpPr>
        <p:spPr>
          <a:xfrm>
            <a:off x="5219113" y="1045144"/>
            <a:ext cx="3788131" cy="4767711"/>
          </a:xfrm>
        </p:spPr>
        <p:txBody>
          <a:bodyPr>
            <a:noAutofit/>
          </a:bodyPr>
          <a:lstStyle/>
          <a:p>
            <a:pPr marL="0" indent="0">
              <a:buNone/>
            </a:pPr>
            <a:r>
              <a:rPr lang="en-US" dirty="0"/>
              <a:t>1. Mission Assessment, which includes an assessment of progress being made</a:t>
            </a:r>
          </a:p>
          <a:p>
            <a:pPr marL="0" indent="0">
              <a:buNone/>
            </a:pPr>
            <a:r>
              <a:rPr lang="en-US" b="1" dirty="0"/>
              <a:t>2. Risk Assessment, which includes the use of Foresight and External Indicators</a:t>
            </a:r>
          </a:p>
          <a:p>
            <a:pPr marL="0" indent="0">
              <a:buNone/>
            </a:pPr>
            <a:r>
              <a:rPr lang="en-US" dirty="0"/>
              <a:t>3. Management Priorities, which includes updates in key management areas</a:t>
            </a:r>
          </a:p>
        </p:txBody>
      </p:sp>
      <p:sp>
        <p:nvSpPr>
          <p:cNvPr id="5" name="Slide Number Placeholder 4">
            <a:extLst>
              <a:ext uri="{FF2B5EF4-FFF2-40B4-BE49-F238E27FC236}">
                <a16:creationId xmlns:a16="http://schemas.microsoft.com/office/drawing/2014/main" id="{C8869EC1-CA1E-4697-B3FD-80CB021321BD}"/>
              </a:ext>
            </a:extLst>
          </p:cNvPr>
          <p:cNvSpPr>
            <a:spLocks noGrp="1"/>
          </p:cNvSpPr>
          <p:nvPr>
            <p:ph type="sldNum" sz="quarter" idx="12"/>
          </p:nvPr>
        </p:nvSpPr>
        <p:spPr/>
        <p:txBody>
          <a:bodyPr/>
          <a:lstStyle/>
          <a:p>
            <a:fld id="{D983F1FA-211D-3044-9E35-958DFBC26156}" type="slidenum">
              <a:rPr lang="en-US" smtClean="0">
                <a:solidFill>
                  <a:prstClr val="white"/>
                </a:solidFill>
              </a:rPr>
              <a:pPr/>
              <a:t>32</a:t>
            </a:fld>
            <a:endParaRPr lang="en-US">
              <a:solidFill>
                <a:prstClr val="white"/>
              </a:solidFill>
            </a:endParaRPr>
          </a:p>
        </p:txBody>
      </p:sp>
      <p:pic>
        <p:nvPicPr>
          <p:cNvPr id="4" name="Picture 3">
            <a:extLst>
              <a:ext uri="{FF2B5EF4-FFF2-40B4-BE49-F238E27FC236}">
                <a16:creationId xmlns:a16="http://schemas.microsoft.com/office/drawing/2014/main" id="{26F51F33-3DFA-4501-B5BC-BDECE50BFA59}"/>
              </a:ext>
            </a:extLst>
          </p:cNvPr>
          <p:cNvPicPr>
            <a:picLocks noChangeAspect="1"/>
          </p:cNvPicPr>
          <p:nvPr/>
        </p:nvPicPr>
        <p:blipFill rotWithShape="1">
          <a:blip r:embed="rId2"/>
          <a:srcRect l="18633" t="22875" r="19849" b="6801"/>
          <a:stretch/>
        </p:blipFill>
        <p:spPr>
          <a:xfrm>
            <a:off x="304799" y="990600"/>
            <a:ext cx="4572001" cy="4267200"/>
          </a:xfrm>
          <a:prstGeom prst="rect">
            <a:avLst/>
          </a:prstGeom>
        </p:spPr>
      </p:pic>
    </p:spTree>
    <p:extLst>
      <p:ext uri="{BB962C8B-B14F-4D97-AF65-F5344CB8AC3E}">
        <p14:creationId xmlns:p14="http://schemas.microsoft.com/office/powerpoint/2010/main" val="3766316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91D6F325-6934-4BEB-9C41-6D52551A5926}"/>
              </a:ext>
            </a:extLst>
          </p:cNvPr>
          <p:cNvSpPr>
            <a:spLocks noGrp="1" noChangeArrowheads="1"/>
          </p:cNvSpPr>
          <p:nvPr>
            <p:ph type="title"/>
          </p:nvPr>
        </p:nvSpPr>
        <p:spPr>
          <a:xfrm>
            <a:off x="318686" y="1208156"/>
            <a:ext cx="7290323" cy="779463"/>
          </a:xfrm>
        </p:spPr>
        <p:txBody>
          <a:bodyPr>
            <a:normAutofit fontScale="90000"/>
          </a:bodyPr>
          <a:lstStyle/>
          <a:p>
            <a:pPr algn="l" eaLnBrk="1" hangingPunct="1"/>
            <a:r>
              <a:rPr lang="en-US" altLang="en-US" sz="3000" i="1"/>
              <a:t>Identifying intermediate outcomes through Center of Gravity Analysis</a:t>
            </a:r>
          </a:p>
        </p:txBody>
      </p:sp>
      <p:sp>
        <p:nvSpPr>
          <p:cNvPr id="163843" name="Rectangle 3">
            <a:extLst>
              <a:ext uri="{FF2B5EF4-FFF2-40B4-BE49-F238E27FC236}">
                <a16:creationId xmlns:a16="http://schemas.microsoft.com/office/drawing/2014/main" id="{019DBC71-9E31-4888-990A-620833A99A49}"/>
              </a:ext>
            </a:extLst>
          </p:cNvPr>
          <p:cNvSpPr>
            <a:spLocks noGrp="1" noChangeArrowheads="1"/>
          </p:cNvSpPr>
          <p:nvPr>
            <p:ph idx="1"/>
          </p:nvPr>
        </p:nvSpPr>
        <p:spPr/>
        <p:txBody>
          <a:bodyPr/>
          <a:lstStyle/>
          <a:p>
            <a:pPr marL="0" indent="0">
              <a:buNone/>
            </a:pPr>
            <a:endParaRPr lang="en-US" altLang="en-US"/>
          </a:p>
          <a:p>
            <a:pPr lvl="1" eaLnBrk="1" hangingPunct="1"/>
            <a:endParaRPr lang="en-US" altLang="en-US"/>
          </a:p>
        </p:txBody>
      </p:sp>
      <p:sp>
        <p:nvSpPr>
          <p:cNvPr id="2" name="Slide Number Placeholder 1">
            <a:extLst>
              <a:ext uri="{FF2B5EF4-FFF2-40B4-BE49-F238E27FC236}">
                <a16:creationId xmlns:a16="http://schemas.microsoft.com/office/drawing/2014/main" id="{D683CF8C-A1C1-451D-8400-506C24B7030C}"/>
              </a:ext>
            </a:extLst>
          </p:cNvPr>
          <p:cNvSpPr>
            <a:spLocks noGrp="1"/>
          </p:cNvSpPr>
          <p:nvPr>
            <p:ph type="sldNum" sz="quarter" idx="12"/>
          </p:nvPr>
        </p:nvSpPr>
        <p:spPr/>
        <p:txBody>
          <a:bodyPr/>
          <a:lstStyle/>
          <a:p>
            <a:fld id="{D983F1FA-211D-3044-9E35-958DFBC26156}" type="slidenum">
              <a:rPr lang="en-US" smtClean="0">
                <a:solidFill>
                  <a:prstClr val="white"/>
                </a:solidFill>
              </a:rPr>
              <a:pPr/>
              <a:t>33</a:t>
            </a:fld>
            <a:endParaRPr lang="en-US">
              <a:solidFill>
                <a:prstClr val="white"/>
              </a:solidFill>
            </a:endParaRPr>
          </a:p>
        </p:txBody>
      </p:sp>
      <p:sp>
        <p:nvSpPr>
          <p:cNvPr id="163845" name="Rectangle 6">
            <a:extLst>
              <a:ext uri="{FF2B5EF4-FFF2-40B4-BE49-F238E27FC236}">
                <a16:creationId xmlns:a16="http://schemas.microsoft.com/office/drawing/2014/main" id="{36469AF2-51A2-4DDF-A3C5-63D1F1379EB3}"/>
              </a:ext>
            </a:extLst>
          </p:cNvPr>
          <p:cNvSpPr>
            <a:spLocks noChangeArrowheads="1"/>
          </p:cNvSpPr>
          <p:nvPr/>
        </p:nvSpPr>
        <p:spPr bwMode="auto">
          <a:xfrm>
            <a:off x="125216" y="1734413"/>
            <a:ext cx="64770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457200" indent="-457200">
              <a:spcBef>
                <a:spcPct val="20000"/>
              </a:spcBef>
              <a:buChar char="•"/>
              <a:defRPr sz="3200">
                <a:solidFill>
                  <a:schemeClr val="tx1"/>
                </a:solidFill>
                <a:latin typeface="Times" panose="02020603050405020304" pitchFamily="18" charset="0"/>
              </a:defRPr>
            </a:lvl1pPr>
            <a:lvl2pPr marL="914400" indent="-457200">
              <a:spcBef>
                <a:spcPct val="20000"/>
              </a:spcBef>
              <a:buChar char="–"/>
              <a:defRPr sz="2800">
                <a:solidFill>
                  <a:schemeClr val="tx1"/>
                </a:solidFill>
                <a:latin typeface="Times" panose="02020603050405020304" pitchFamily="18" charset="0"/>
              </a:defRPr>
            </a:lvl2pPr>
            <a:lvl3pPr marL="1371600" indent="-457200">
              <a:spcBef>
                <a:spcPct val="20000"/>
              </a:spcBef>
              <a:buChar char="•"/>
              <a:defRPr sz="2400">
                <a:solidFill>
                  <a:schemeClr val="tx1"/>
                </a:solidFill>
                <a:latin typeface="Times" panose="02020603050405020304" pitchFamily="18" charset="0"/>
              </a:defRPr>
            </a:lvl3pPr>
            <a:lvl4pPr marL="1828800" indent="-457200">
              <a:spcBef>
                <a:spcPct val="20000"/>
              </a:spcBef>
              <a:buChar char="–"/>
              <a:defRPr sz="2000">
                <a:solidFill>
                  <a:schemeClr val="tx1"/>
                </a:solidFill>
                <a:latin typeface="Times" panose="02020603050405020304" pitchFamily="18" charset="0"/>
              </a:defRPr>
            </a:lvl4pPr>
            <a:lvl5pPr marL="2286000" indent="-457200">
              <a:spcBef>
                <a:spcPct val="20000"/>
              </a:spcBef>
              <a:buChar char="»"/>
              <a:defRPr sz="2000">
                <a:solidFill>
                  <a:schemeClr val="tx1"/>
                </a:solidFill>
                <a:latin typeface="Times" panose="02020603050405020304" pitchFamily="18" charset="0"/>
              </a:defRPr>
            </a:lvl5pPr>
            <a:lvl6pPr marL="2743200" indent="-457200" eaLnBrk="0" fontAlgn="base" hangingPunct="0">
              <a:spcBef>
                <a:spcPct val="20000"/>
              </a:spcBef>
              <a:spcAft>
                <a:spcPct val="0"/>
              </a:spcAft>
              <a:buChar char="»"/>
              <a:defRPr sz="2000">
                <a:solidFill>
                  <a:schemeClr val="tx1"/>
                </a:solidFill>
                <a:latin typeface="Times" panose="02020603050405020304" pitchFamily="18" charset="0"/>
              </a:defRPr>
            </a:lvl6pPr>
            <a:lvl7pPr marL="3200400" indent="-457200" eaLnBrk="0" fontAlgn="base" hangingPunct="0">
              <a:spcBef>
                <a:spcPct val="20000"/>
              </a:spcBef>
              <a:spcAft>
                <a:spcPct val="0"/>
              </a:spcAft>
              <a:buChar char="»"/>
              <a:defRPr sz="2000">
                <a:solidFill>
                  <a:schemeClr val="tx1"/>
                </a:solidFill>
                <a:latin typeface="Times" panose="02020603050405020304" pitchFamily="18" charset="0"/>
              </a:defRPr>
            </a:lvl7pPr>
            <a:lvl8pPr marL="3657600" indent="-457200" eaLnBrk="0" fontAlgn="base" hangingPunct="0">
              <a:spcBef>
                <a:spcPct val="20000"/>
              </a:spcBef>
              <a:spcAft>
                <a:spcPct val="0"/>
              </a:spcAft>
              <a:buChar char="»"/>
              <a:defRPr sz="2000">
                <a:solidFill>
                  <a:schemeClr val="tx1"/>
                </a:solidFill>
                <a:latin typeface="Times" panose="02020603050405020304" pitchFamily="18" charset="0"/>
              </a:defRPr>
            </a:lvl8pPr>
            <a:lvl9pPr marL="4114800" indent="-4572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endParaRPr lang="en-US" altLang="en-US" sz="2100" dirty="0">
              <a:latin typeface="+mn-lt"/>
            </a:endParaRPr>
          </a:p>
          <a:p>
            <a:pPr>
              <a:spcBef>
                <a:spcPct val="0"/>
              </a:spcBef>
              <a:buFontTx/>
              <a:buAutoNum type="arabicPeriod"/>
            </a:pPr>
            <a:r>
              <a:rPr lang="en-US" altLang="en-US" sz="2100" dirty="0">
                <a:latin typeface="+mn-lt"/>
              </a:rPr>
              <a:t>What attitude, behavior or condition needs to change to achieve the end outcomes? (Target)</a:t>
            </a:r>
          </a:p>
          <a:p>
            <a:pPr>
              <a:spcBef>
                <a:spcPct val="0"/>
              </a:spcBef>
              <a:buFontTx/>
              <a:buAutoNum type="arabicPeriod"/>
            </a:pPr>
            <a:endParaRPr lang="en-US" altLang="en-US" sz="2100" dirty="0">
              <a:latin typeface="+mn-lt"/>
            </a:endParaRPr>
          </a:p>
          <a:p>
            <a:pPr>
              <a:spcBef>
                <a:spcPct val="0"/>
              </a:spcBef>
              <a:buFontTx/>
              <a:buNone/>
            </a:pPr>
            <a:r>
              <a:rPr lang="en-US" altLang="en-US" sz="2100" dirty="0">
                <a:latin typeface="+mn-lt"/>
              </a:rPr>
              <a:t>2. 	Identify who possesses the critical capability to cause the change or achieve the end outcomes. What must they do? (Who &amp; What)</a:t>
            </a:r>
          </a:p>
          <a:p>
            <a:pPr>
              <a:spcBef>
                <a:spcPct val="0"/>
              </a:spcBef>
              <a:buFontTx/>
              <a:buNone/>
            </a:pPr>
            <a:endParaRPr lang="en-US" altLang="en-US" sz="2100" dirty="0">
              <a:latin typeface="+mn-lt"/>
            </a:endParaRPr>
          </a:p>
          <a:p>
            <a:pPr>
              <a:spcBef>
                <a:spcPct val="0"/>
              </a:spcBef>
              <a:buFontTx/>
              <a:buNone/>
            </a:pPr>
            <a:r>
              <a:rPr lang="en-US" altLang="en-US" sz="2100" dirty="0">
                <a:latin typeface="+mn-lt"/>
              </a:rPr>
              <a:t>3. 	How can you get them to do that? (How?)</a:t>
            </a:r>
          </a:p>
          <a:p>
            <a:pPr>
              <a:spcBef>
                <a:spcPct val="0"/>
              </a:spcBef>
              <a:buFontTx/>
              <a:buNone/>
            </a:pPr>
            <a:endParaRPr lang="en-US" altLang="en-US" sz="2100" dirty="0">
              <a:latin typeface="+mn-lt"/>
            </a:endParaRPr>
          </a:p>
        </p:txBody>
      </p:sp>
      <p:pic>
        <p:nvPicPr>
          <p:cNvPr id="3" name="Picture 2" descr="Dart on bullseye">
            <a:extLst>
              <a:ext uri="{FF2B5EF4-FFF2-40B4-BE49-F238E27FC236}">
                <a16:creationId xmlns:a16="http://schemas.microsoft.com/office/drawing/2014/main" id="{39BE83AA-D1B1-4A17-9A08-BD5C90893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754389"/>
            <a:ext cx="2571750" cy="1714082"/>
          </a:xfrm>
          <a:prstGeom prst="rect">
            <a:avLst/>
          </a:prstGeom>
        </p:spPr>
      </p:pic>
      <p:sp>
        <p:nvSpPr>
          <p:cNvPr id="4" name="Rectangle 3">
            <a:extLst>
              <a:ext uri="{FF2B5EF4-FFF2-40B4-BE49-F238E27FC236}">
                <a16:creationId xmlns:a16="http://schemas.microsoft.com/office/drawing/2014/main" id="{76FB471F-4FD7-444A-8B15-CD540A8A7DEC}"/>
              </a:ext>
            </a:extLst>
          </p:cNvPr>
          <p:cNvSpPr/>
          <p:nvPr/>
        </p:nvSpPr>
        <p:spPr>
          <a:xfrm>
            <a:off x="395538" y="405668"/>
            <a:ext cx="9105870" cy="553998"/>
          </a:xfrm>
          <a:prstGeom prst="rect">
            <a:avLst/>
          </a:prstGeom>
        </p:spPr>
        <p:txBody>
          <a:bodyPr wrap="square">
            <a:spAutoFit/>
          </a:bodyPr>
          <a:lstStyle/>
          <a:p>
            <a:pPr lvl="0">
              <a:spcBef>
                <a:spcPct val="0"/>
              </a:spcBef>
            </a:pPr>
            <a:r>
              <a:rPr lang="en-US" altLang="en-US" sz="3000" b="1" dirty="0">
                <a:solidFill>
                  <a:schemeClr val="tx2"/>
                </a:solidFill>
              </a:rPr>
              <a:t>Center of Gravity Analysis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06FB2-42E7-4D15-8884-C155E33DFCCE}"/>
              </a:ext>
            </a:extLst>
          </p:cNvPr>
          <p:cNvSpPr>
            <a:spLocks noGrp="1"/>
          </p:cNvSpPr>
          <p:nvPr>
            <p:ph type="title"/>
          </p:nvPr>
        </p:nvSpPr>
        <p:spPr/>
        <p:txBody>
          <a:bodyPr>
            <a:normAutofit/>
          </a:bodyPr>
          <a:lstStyle/>
          <a:p>
            <a:r>
              <a:rPr lang="en-US" dirty="0"/>
              <a:t>Identifying Intermediate Outcomes </a:t>
            </a:r>
          </a:p>
        </p:txBody>
      </p:sp>
      <p:sp>
        <p:nvSpPr>
          <p:cNvPr id="3" name="Slide Number Placeholder 2">
            <a:extLst>
              <a:ext uri="{FF2B5EF4-FFF2-40B4-BE49-F238E27FC236}">
                <a16:creationId xmlns:a16="http://schemas.microsoft.com/office/drawing/2014/main" id="{304B6761-C7A0-4253-AF05-23278287A35D}"/>
              </a:ext>
            </a:extLst>
          </p:cNvPr>
          <p:cNvSpPr>
            <a:spLocks noGrp="1"/>
          </p:cNvSpPr>
          <p:nvPr>
            <p:ph type="sldNum" sz="quarter" idx="12"/>
          </p:nvPr>
        </p:nvSpPr>
        <p:spPr/>
        <p:txBody>
          <a:bodyPr/>
          <a:lstStyle/>
          <a:p>
            <a:fld id="{D983F1FA-211D-3044-9E35-958DFBC26156}" type="slidenum">
              <a:rPr lang="en-US" smtClean="0">
                <a:solidFill>
                  <a:prstClr val="white"/>
                </a:solidFill>
              </a:rPr>
              <a:pPr/>
              <a:t>34</a:t>
            </a:fld>
            <a:endParaRPr lang="en-US">
              <a:solidFill>
                <a:prstClr val="white"/>
              </a:solidFill>
            </a:endParaRPr>
          </a:p>
        </p:txBody>
      </p:sp>
      <p:pic>
        <p:nvPicPr>
          <p:cNvPr id="5" name="Picture 4" descr="A picture containing drawing&#10;&#10;Description automatically generated">
            <a:extLst>
              <a:ext uri="{FF2B5EF4-FFF2-40B4-BE49-F238E27FC236}">
                <a16:creationId xmlns:a16="http://schemas.microsoft.com/office/drawing/2014/main" id="{231183EA-6ED7-4519-81F6-9889D5E02A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29913" y="722905"/>
            <a:ext cx="2636520" cy="1616509"/>
          </a:xfrm>
          <a:prstGeom prst="rect">
            <a:avLst/>
          </a:prstGeom>
        </p:spPr>
      </p:pic>
      <p:sp>
        <p:nvSpPr>
          <p:cNvPr id="7" name="Rectangle 3">
            <a:extLst>
              <a:ext uri="{FF2B5EF4-FFF2-40B4-BE49-F238E27FC236}">
                <a16:creationId xmlns:a16="http://schemas.microsoft.com/office/drawing/2014/main" id="{52A5D142-D83E-4CD8-A13D-F44F3C401114}"/>
              </a:ext>
            </a:extLst>
          </p:cNvPr>
          <p:cNvSpPr txBox="1">
            <a:spLocks noChangeArrowheads="1"/>
          </p:cNvSpPr>
          <p:nvPr/>
        </p:nvSpPr>
        <p:spPr>
          <a:xfrm>
            <a:off x="198119" y="1885949"/>
            <a:ext cx="8633451" cy="35242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5725" lvl="1" indent="0">
              <a:buFont typeface="Arial"/>
              <a:buNone/>
            </a:pPr>
            <a:r>
              <a:rPr lang="en-US" altLang="en-US"/>
              <a:t>Intermediate outcomes measure the results of strategies deployed to achieve the end outcome.  Intermediate outcomes target the “center of gravity” of a particular problem to cause a change in the direction of the end outcome.</a:t>
            </a:r>
            <a:endParaRPr lang="en-US" altLang="en-US" sz="1500"/>
          </a:p>
          <a:p>
            <a:pPr marL="85725" lvl="1" indent="0">
              <a:buFont typeface="Arial"/>
              <a:buNone/>
            </a:pPr>
            <a:endParaRPr lang="en-US" altLang="en-US" sz="1500"/>
          </a:p>
          <a:p>
            <a:pPr marL="85725" lvl="1" indent="0">
              <a:buFont typeface="Arial"/>
              <a:buNone/>
            </a:pPr>
            <a:endParaRPr lang="en-US" altLang="en-US" sz="1500"/>
          </a:p>
          <a:p>
            <a:pPr marL="85725" lvl="1" indent="0" algn="ctr">
              <a:buFont typeface="Arial"/>
              <a:buNone/>
            </a:pPr>
            <a:r>
              <a:rPr lang="en-US" altLang="en-US" sz="3600"/>
              <a:t>   </a:t>
            </a:r>
            <a:r>
              <a:rPr lang="en-US" altLang="en-US" sz="3600" b="1"/>
              <a:t>A</a:t>
            </a:r>
            <a:r>
              <a:rPr lang="en-US" altLang="en-US" sz="3600"/>
              <a:t>ttitudes		</a:t>
            </a:r>
            <a:r>
              <a:rPr lang="en-US" altLang="en-US" sz="3600" b="1"/>
              <a:t>B</a:t>
            </a:r>
            <a:r>
              <a:rPr lang="en-US" altLang="en-US" sz="3600"/>
              <a:t>ehaviors		</a:t>
            </a:r>
            <a:r>
              <a:rPr lang="en-US" altLang="en-US" sz="3600" b="1"/>
              <a:t>C</a:t>
            </a:r>
            <a:r>
              <a:rPr lang="en-US" altLang="en-US" sz="3600"/>
              <a:t>onditions</a:t>
            </a:r>
          </a:p>
        </p:txBody>
      </p:sp>
      <p:grpSp>
        <p:nvGrpSpPr>
          <p:cNvPr id="8" name="Group 15">
            <a:extLst>
              <a:ext uri="{FF2B5EF4-FFF2-40B4-BE49-F238E27FC236}">
                <a16:creationId xmlns:a16="http://schemas.microsoft.com/office/drawing/2014/main" id="{2B01234D-920B-415C-BAB6-A3F3454EF8D2}"/>
              </a:ext>
            </a:extLst>
          </p:cNvPr>
          <p:cNvGrpSpPr>
            <a:grpSpLocks/>
          </p:cNvGrpSpPr>
          <p:nvPr/>
        </p:nvGrpSpPr>
        <p:grpSpPr bwMode="auto">
          <a:xfrm>
            <a:off x="586740" y="5543550"/>
            <a:ext cx="8244840" cy="342900"/>
            <a:chOff x="672" y="3072"/>
            <a:chExt cx="4560" cy="288"/>
          </a:xfrm>
        </p:grpSpPr>
        <p:sp>
          <p:nvSpPr>
            <p:cNvPr id="9" name="Line 8">
              <a:extLst>
                <a:ext uri="{FF2B5EF4-FFF2-40B4-BE49-F238E27FC236}">
                  <a16:creationId xmlns:a16="http://schemas.microsoft.com/office/drawing/2014/main" id="{5B00E9CD-1D2F-4F1E-A8B6-DB1BFCC87550}"/>
                </a:ext>
              </a:extLst>
            </p:cNvPr>
            <p:cNvSpPr>
              <a:spLocks noChangeShapeType="1"/>
            </p:cNvSpPr>
            <p:nvPr/>
          </p:nvSpPr>
          <p:spPr bwMode="auto">
            <a:xfrm>
              <a:off x="1632" y="3072"/>
              <a:ext cx="81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0" name="Line 9">
              <a:extLst>
                <a:ext uri="{FF2B5EF4-FFF2-40B4-BE49-F238E27FC236}">
                  <a16:creationId xmlns:a16="http://schemas.microsoft.com/office/drawing/2014/main" id="{2B6A5AE9-968E-4E12-A142-83F59DE92ED8}"/>
                </a:ext>
              </a:extLst>
            </p:cNvPr>
            <p:cNvSpPr>
              <a:spLocks noChangeShapeType="1"/>
            </p:cNvSpPr>
            <p:nvPr/>
          </p:nvSpPr>
          <p:spPr bwMode="auto">
            <a:xfrm>
              <a:off x="3312" y="3072"/>
              <a:ext cx="81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1" name="Line 10">
              <a:extLst>
                <a:ext uri="{FF2B5EF4-FFF2-40B4-BE49-F238E27FC236}">
                  <a16:creationId xmlns:a16="http://schemas.microsoft.com/office/drawing/2014/main" id="{E6222941-DBD4-4574-A51A-8AE603908575}"/>
                </a:ext>
              </a:extLst>
            </p:cNvPr>
            <p:cNvSpPr>
              <a:spLocks noChangeShapeType="1"/>
            </p:cNvSpPr>
            <p:nvPr/>
          </p:nvSpPr>
          <p:spPr bwMode="auto">
            <a:xfrm flipH="1">
              <a:off x="672" y="3360"/>
              <a:ext cx="456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2" name="Line 11">
              <a:extLst>
                <a:ext uri="{FF2B5EF4-FFF2-40B4-BE49-F238E27FC236}">
                  <a16:creationId xmlns:a16="http://schemas.microsoft.com/office/drawing/2014/main" id="{F079E433-87C3-45BA-8D00-266B9E114F15}"/>
                </a:ext>
              </a:extLst>
            </p:cNvPr>
            <p:cNvSpPr>
              <a:spLocks noChangeShapeType="1"/>
            </p:cNvSpPr>
            <p:nvPr/>
          </p:nvSpPr>
          <p:spPr bwMode="auto">
            <a:xfrm>
              <a:off x="4992" y="3072"/>
              <a:ext cx="24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3" name="Line 12">
              <a:extLst>
                <a:ext uri="{FF2B5EF4-FFF2-40B4-BE49-F238E27FC236}">
                  <a16:creationId xmlns:a16="http://schemas.microsoft.com/office/drawing/2014/main" id="{3F61AE5C-8A3F-4212-AF2D-6643F1A84613}"/>
                </a:ext>
              </a:extLst>
            </p:cNvPr>
            <p:cNvSpPr>
              <a:spLocks noChangeShapeType="1"/>
            </p:cNvSpPr>
            <p:nvPr/>
          </p:nvSpPr>
          <p:spPr bwMode="auto">
            <a:xfrm>
              <a:off x="5232" y="3072"/>
              <a:ext cx="0" cy="2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4" name="Line 13">
              <a:extLst>
                <a:ext uri="{FF2B5EF4-FFF2-40B4-BE49-F238E27FC236}">
                  <a16:creationId xmlns:a16="http://schemas.microsoft.com/office/drawing/2014/main" id="{EB57B434-202F-4917-A54A-2B378E95656D}"/>
                </a:ext>
              </a:extLst>
            </p:cNvPr>
            <p:cNvSpPr>
              <a:spLocks noChangeShapeType="1"/>
            </p:cNvSpPr>
            <p:nvPr/>
          </p:nvSpPr>
          <p:spPr bwMode="auto">
            <a:xfrm>
              <a:off x="672" y="3072"/>
              <a:ext cx="0" cy="2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5" name="Line 14">
              <a:extLst>
                <a:ext uri="{FF2B5EF4-FFF2-40B4-BE49-F238E27FC236}">
                  <a16:creationId xmlns:a16="http://schemas.microsoft.com/office/drawing/2014/main" id="{51F8DC3C-DDE0-4697-A5FE-A74F6EC3C0BF}"/>
                </a:ext>
              </a:extLst>
            </p:cNvPr>
            <p:cNvSpPr>
              <a:spLocks noChangeShapeType="1"/>
            </p:cNvSpPr>
            <p:nvPr/>
          </p:nvSpPr>
          <p:spPr bwMode="auto">
            <a:xfrm>
              <a:off x="672" y="3072"/>
              <a:ext cx="24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Tree>
    <p:extLst>
      <p:ext uri="{BB962C8B-B14F-4D97-AF65-F5344CB8AC3E}">
        <p14:creationId xmlns:p14="http://schemas.microsoft.com/office/powerpoint/2010/main" val="3781633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FFCC920D-B1E0-489F-89DB-C76612AEF972}"/>
              </a:ext>
            </a:extLst>
          </p:cNvPr>
          <p:cNvSpPr>
            <a:spLocks noGrp="1"/>
          </p:cNvSpPr>
          <p:nvPr>
            <p:ph type="title"/>
          </p:nvPr>
        </p:nvSpPr>
        <p:spPr/>
        <p:txBody>
          <a:bodyPr>
            <a:normAutofit/>
          </a:bodyPr>
          <a:lstStyle/>
          <a:p>
            <a:r>
              <a:rPr lang="en-US"/>
              <a:t>Identifying Intermediate Outcomes </a:t>
            </a:r>
          </a:p>
        </p:txBody>
      </p:sp>
      <p:sp>
        <p:nvSpPr>
          <p:cNvPr id="3" name="Slide Number Placeholder 2">
            <a:extLst>
              <a:ext uri="{FF2B5EF4-FFF2-40B4-BE49-F238E27FC236}">
                <a16:creationId xmlns:a16="http://schemas.microsoft.com/office/drawing/2014/main" id="{74675B9E-EDBA-48A6-8B98-C3C88BCFC79C}"/>
              </a:ext>
            </a:extLst>
          </p:cNvPr>
          <p:cNvSpPr>
            <a:spLocks noGrp="1"/>
          </p:cNvSpPr>
          <p:nvPr>
            <p:ph type="sldNum" sz="quarter" idx="12"/>
          </p:nvPr>
        </p:nvSpPr>
        <p:spPr/>
        <p:txBody>
          <a:bodyPr/>
          <a:lstStyle/>
          <a:p>
            <a:fld id="{D983F1FA-211D-3044-9E35-958DFBC26156}" type="slidenum">
              <a:rPr lang="en-US" smtClean="0">
                <a:solidFill>
                  <a:prstClr val="white"/>
                </a:solidFill>
              </a:rPr>
              <a:pPr/>
              <a:t>35</a:t>
            </a:fld>
            <a:endParaRPr lang="en-US">
              <a:solidFill>
                <a:prstClr val="white"/>
              </a:solidFill>
            </a:endParaRPr>
          </a:p>
        </p:txBody>
      </p:sp>
      <p:sp>
        <p:nvSpPr>
          <p:cNvPr id="5" name="Rectangle 2">
            <a:extLst>
              <a:ext uri="{FF2B5EF4-FFF2-40B4-BE49-F238E27FC236}">
                <a16:creationId xmlns:a16="http://schemas.microsoft.com/office/drawing/2014/main" id="{D96CC870-F2FD-46BC-8110-D8E0078E0414}"/>
              </a:ext>
            </a:extLst>
          </p:cNvPr>
          <p:cNvSpPr txBox="1">
            <a:spLocks noChangeArrowheads="1"/>
          </p:cNvSpPr>
          <p:nvPr/>
        </p:nvSpPr>
        <p:spPr>
          <a:xfrm>
            <a:off x="1371600" y="841897"/>
            <a:ext cx="6343650" cy="857250"/>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b="1" i="0" u="none" kern="1200" baseline="0">
                <a:solidFill>
                  <a:schemeClr val="bg1"/>
                </a:solidFill>
                <a:latin typeface="+mj-lt"/>
                <a:ea typeface="+mj-ea"/>
                <a:cs typeface="+mj-cs"/>
              </a:defRPr>
            </a:lvl1pPr>
          </a:lstStyle>
          <a:p>
            <a:pPr algn="l"/>
            <a:br>
              <a:rPr lang="en-US" altLang="en-US" sz="2400" i="1">
                <a:solidFill>
                  <a:schemeClr val="tx1"/>
                </a:solidFill>
              </a:rPr>
            </a:br>
            <a:r>
              <a:rPr lang="en-US" altLang="en-US" sz="2400" i="1">
                <a:solidFill>
                  <a:schemeClr val="tx1"/>
                </a:solidFill>
              </a:rPr>
              <a:t>If your organization were successful, what would you SEE, HEAR, FEEL and DO?</a:t>
            </a:r>
          </a:p>
        </p:txBody>
      </p:sp>
      <p:sp>
        <p:nvSpPr>
          <p:cNvPr id="6" name="Rectangle 3">
            <a:extLst>
              <a:ext uri="{FF2B5EF4-FFF2-40B4-BE49-F238E27FC236}">
                <a16:creationId xmlns:a16="http://schemas.microsoft.com/office/drawing/2014/main" id="{DBE441A6-7447-4BAF-AD64-3C1F2622932B}"/>
              </a:ext>
            </a:extLst>
          </p:cNvPr>
          <p:cNvSpPr txBox="1">
            <a:spLocks noChangeArrowheads="1"/>
          </p:cNvSpPr>
          <p:nvPr/>
        </p:nvSpPr>
        <p:spPr>
          <a:xfrm>
            <a:off x="685800" y="1981200"/>
            <a:ext cx="3810000" cy="4114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altLang="en-US" sz="1500" i="1"/>
          </a:p>
          <a:p>
            <a:pPr marL="0" indent="0">
              <a:buFont typeface="Arial"/>
              <a:buNone/>
            </a:pPr>
            <a:endParaRPr lang="en-US" altLang="en-US" sz="1500" i="1"/>
          </a:p>
        </p:txBody>
      </p:sp>
      <p:graphicFrame>
        <p:nvGraphicFramePr>
          <p:cNvPr id="7" name="Group 4">
            <a:extLst>
              <a:ext uri="{FF2B5EF4-FFF2-40B4-BE49-F238E27FC236}">
                <a16:creationId xmlns:a16="http://schemas.microsoft.com/office/drawing/2014/main" id="{03E7A265-1CDC-4317-8E45-629C35A1628C}"/>
              </a:ext>
            </a:extLst>
          </p:cNvPr>
          <p:cNvGraphicFramePr>
            <a:graphicFrameLocks/>
          </p:cNvGraphicFramePr>
          <p:nvPr>
            <p:extLst>
              <p:ext uri="{D42A27DB-BD31-4B8C-83A1-F6EECF244321}">
                <p14:modId xmlns:p14="http://schemas.microsoft.com/office/powerpoint/2010/main" val="811719771"/>
              </p:ext>
            </p:extLst>
          </p:nvPr>
        </p:nvGraphicFramePr>
        <p:xfrm>
          <a:off x="1543050" y="2857501"/>
          <a:ext cx="6229350" cy="2562484"/>
        </p:xfrm>
        <a:graphic>
          <a:graphicData uri="http://schemas.openxmlformats.org/drawingml/2006/table">
            <a:tbl>
              <a:tblPr/>
              <a:tblGrid>
                <a:gridCol w="742950">
                  <a:extLst>
                    <a:ext uri="{9D8B030D-6E8A-4147-A177-3AD203B41FA5}">
                      <a16:colId xmlns:a16="http://schemas.microsoft.com/office/drawing/2014/main" val="1793266457"/>
                    </a:ext>
                  </a:extLst>
                </a:gridCol>
                <a:gridCol w="1314450">
                  <a:extLst>
                    <a:ext uri="{9D8B030D-6E8A-4147-A177-3AD203B41FA5}">
                      <a16:colId xmlns:a16="http://schemas.microsoft.com/office/drawing/2014/main" val="3577387928"/>
                    </a:ext>
                  </a:extLst>
                </a:gridCol>
                <a:gridCol w="1314450">
                  <a:extLst>
                    <a:ext uri="{9D8B030D-6E8A-4147-A177-3AD203B41FA5}">
                      <a16:colId xmlns:a16="http://schemas.microsoft.com/office/drawing/2014/main" val="360092915"/>
                    </a:ext>
                  </a:extLst>
                </a:gridCol>
                <a:gridCol w="1371600">
                  <a:extLst>
                    <a:ext uri="{9D8B030D-6E8A-4147-A177-3AD203B41FA5}">
                      <a16:colId xmlns:a16="http://schemas.microsoft.com/office/drawing/2014/main" val="3707749226"/>
                    </a:ext>
                  </a:extLst>
                </a:gridCol>
                <a:gridCol w="1485900">
                  <a:extLst>
                    <a:ext uri="{9D8B030D-6E8A-4147-A177-3AD203B41FA5}">
                      <a16:colId xmlns:a16="http://schemas.microsoft.com/office/drawing/2014/main" val="1271123488"/>
                    </a:ext>
                  </a:extLst>
                </a:gridCol>
              </a:tblGrid>
              <a:tr h="1330439">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Narrow" panose="020B0606020202030204" pitchFamily="34" charset="0"/>
                        </a:rPr>
                        <a:t>More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Narrow" panose="020B060602020203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Times"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Times" panose="02020603050405020304" pitchFamily="18" charset="0"/>
                      </a:endParaRPr>
                    </a:p>
                  </a:txBody>
                  <a:tcPr marL="68580" marR="68580" marT="34283" marB="342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Narrow" panose="020B0606020202030204" pitchFamily="34" charset="0"/>
                        </a:rPr>
                        <a:t>See</a:t>
                      </a:r>
                    </a:p>
                  </a:txBody>
                  <a:tcPr marL="68580" marR="68580"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Narrow" panose="020B0606020202030204" pitchFamily="34" charset="0"/>
                        </a:rPr>
                        <a:t>Hear</a:t>
                      </a:r>
                    </a:p>
                  </a:txBody>
                  <a:tcPr marL="68580" marR="68580"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Narrow" panose="020B0606020202030204" pitchFamily="34" charset="0"/>
                        </a:rPr>
                        <a:t>Feel</a:t>
                      </a:r>
                    </a:p>
                  </a:txBody>
                  <a:tcPr marL="68580" marR="68580"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Narrow" panose="020B0606020202030204" pitchFamily="34" charset="0"/>
                        </a:rPr>
                        <a:t>Do</a:t>
                      </a:r>
                    </a:p>
                  </a:txBody>
                  <a:tcPr marL="68580" marR="68580" marT="34283" marB="342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584317702"/>
                  </a:ext>
                </a:extLst>
              </a:tr>
              <a:tr h="1232045">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Narrow" panose="020B0606020202030204" pitchFamily="34" charset="0"/>
                        </a:rPr>
                        <a:t>Less</a:t>
                      </a:r>
                    </a:p>
                  </a:txBody>
                  <a:tcPr marL="68580" marR="68580" marT="34283" marB="3428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Times" panose="02020603050405020304" pitchFamily="18" charset="0"/>
                      </a:endParaRPr>
                    </a:p>
                  </a:txBody>
                  <a:tcPr marL="68580" marR="68580"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Times" panose="02020603050405020304" pitchFamily="18" charset="0"/>
                      </a:endParaRPr>
                    </a:p>
                  </a:txBody>
                  <a:tcPr marL="68580" marR="68580"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Times" panose="02020603050405020304" pitchFamily="18" charset="0"/>
                      </a:endParaRPr>
                    </a:p>
                  </a:txBody>
                  <a:tcPr marL="68580" marR="68580" marT="34283" marB="3428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lgn="l">
                        <a:spcBef>
                          <a:spcPct val="20000"/>
                        </a:spcBef>
                        <a:defRPr sz="2800">
                          <a:solidFill>
                            <a:schemeClr val="tx1"/>
                          </a:solidFill>
                          <a:latin typeface="Times" panose="02020603050405020304" pitchFamily="18" charset="0"/>
                        </a:defRPr>
                      </a:lvl1pPr>
                      <a:lvl2pPr algn="l">
                        <a:spcBef>
                          <a:spcPct val="20000"/>
                        </a:spcBef>
                        <a:defRPr sz="2400">
                          <a:solidFill>
                            <a:schemeClr val="tx1"/>
                          </a:solidFill>
                          <a:latin typeface="Times" panose="02020603050405020304" pitchFamily="18" charset="0"/>
                        </a:defRPr>
                      </a:lvl2pPr>
                      <a:lvl3pPr algn="l">
                        <a:spcBef>
                          <a:spcPct val="20000"/>
                        </a:spcBef>
                        <a:defRPr sz="2000">
                          <a:solidFill>
                            <a:schemeClr val="tx1"/>
                          </a:solidFill>
                          <a:latin typeface="Times" panose="02020603050405020304" pitchFamily="18" charset="0"/>
                        </a:defRPr>
                      </a:lvl3pPr>
                      <a:lvl4pPr algn="l">
                        <a:spcBef>
                          <a:spcPct val="20000"/>
                        </a:spcBef>
                        <a:defRPr>
                          <a:solidFill>
                            <a:schemeClr val="tx1"/>
                          </a:solidFill>
                          <a:latin typeface="Times" panose="02020603050405020304" pitchFamily="18" charset="0"/>
                        </a:defRPr>
                      </a:lvl4pPr>
                      <a:lvl5pPr algn="l">
                        <a:spcBef>
                          <a:spcPct val="20000"/>
                        </a:spcBef>
                        <a:defRPr>
                          <a:solidFill>
                            <a:schemeClr val="tx1"/>
                          </a:solidFill>
                          <a:latin typeface="Times" panose="02020603050405020304" pitchFamily="18" charset="0"/>
                        </a:defRPr>
                      </a:lvl5pPr>
                      <a:lvl6pPr fontAlgn="base">
                        <a:spcBef>
                          <a:spcPct val="20000"/>
                        </a:spcBef>
                        <a:spcAft>
                          <a:spcPct val="0"/>
                        </a:spcAft>
                        <a:defRPr>
                          <a:solidFill>
                            <a:schemeClr val="tx1"/>
                          </a:solidFill>
                          <a:latin typeface="Times" panose="02020603050405020304" pitchFamily="18" charset="0"/>
                        </a:defRPr>
                      </a:lvl6pPr>
                      <a:lvl7pPr fontAlgn="base">
                        <a:spcBef>
                          <a:spcPct val="20000"/>
                        </a:spcBef>
                        <a:spcAft>
                          <a:spcPct val="0"/>
                        </a:spcAft>
                        <a:defRPr>
                          <a:solidFill>
                            <a:schemeClr val="tx1"/>
                          </a:solidFill>
                          <a:latin typeface="Times" panose="02020603050405020304" pitchFamily="18" charset="0"/>
                        </a:defRPr>
                      </a:lvl7pPr>
                      <a:lvl8pPr fontAlgn="base">
                        <a:spcBef>
                          <a:spcPct val="20000"/>
                        </a:spcBef>
                        <a:spcAft>
                          <a:spcPct val="0"/>
                        </a:spcAft>
                        <a:defRPr>
                          <a:solidFill>
                            <a:schemeClr val="tx1"/>
                          </a:solidFill>
                          <a:latin typeface="Times" panose="02020603050405020304" pitchFamily="18" charset="0"/>
                        </a:defRPr>
                      </a:lvl8pPr>
                      <a:lvl9pPr fontAlgn="base">
                        <a:spcBef>
                          <a:spcPct val="20000"/>
                        </a:spcBef>
                        <a:spcAft>
                          <a:spcPct val="0"/>
                        </a:spcAft>
                        <a:defRPr>
                          <a:solidFill>
                            <a:schemeClr val="tx1"/>
                          </a:solidFill>
                          <a:latin typeface="Times"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Times" panose="02020603050405020304" pitchFamily="18" charset="0"/>
                      </a:endParaRPr>
                    </a:p>
                  </a:txBody>
                  <a:tcPr marL="68580" marR="68580" marT="34283" marB="3428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428579144"/>
                  </a:ext>
                </a:extLst>
              </a:tr>
            </a:tbl>
          </a:graphicData>
        </a:graphic>
      </p:graphicFrame>
      <p:pic>
        <p:nvPicPr>
          <p:cNvPr id="8" name="Picture 29" descr="j0233332">
            <a:extLst>
              <a:ext uri="{FF2B5EF4-FFF2-40B4-BE49-F238E27FC236}">
                <a16:creationId xmlns:a16="http://schemas.microsoft.com/office/drawing/2014/main" id="{271BB064-5118-4B55-A4DA-E33488BE44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572250" y="2240756"/>
            <a:ext cx="914400" cy="7489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9" name="Group 24">
            <a:extLst>
              <a:ext uri="{FF2B5EF4-FFF2-40B4-BE49-F238E27FC236}">
                <a16:creationId xmlns:a16="http://schemas.microsoft.com/office/drawing/2014/main" id="{69A74E2B-6A71-4626-915D-8D8F69CAE9EC}"/>
              </a:ext>
            </a:extLst>
          </p:cNvPr>
          <p:cNvGrpSpPr>
            <a:grpSpLocks/>
          </p:cNvGrpSpPr>
          <p:nvPr/>
        </p:nvGrpSpPr>
        <p:grpSpPr bwMode="auto">
          <a:xfrm>
            <a:off x="5086350" y="2171700"/>
            <a:ext cx="914400" cy="742950"/>
            <a:chOff x="3120" y="1008"/>
            <a:chExt cx="720" cy="576"/>
          </a:xfrm>
        </p:grpSpPr>
        <p:sp>
          <p:nvSpPr>
            <p:cNvPr id="10" name="Rectangle 25">
              <a:extLst>
                <a:ext uri="{FF2B5EF4-FFF2-40B4-BE49-F238E27FC236}">
                  <a16:creationId xmlns:a16="http://schemas.microsoft.com/office/drawing/2014/main" id="{EC53BB30-8863-46D1-99B8-DAC0A4643A02}"/>
                </a:ext>
              </a:extLst>
            </p:cNvPr>
            <p:cNvSpPr>
              <a:spLocks noChangeArrowheads="1"/>
            </p:cNvSpPr>
            <p:nvPr/>
          </p:nvSpPr>
          <p:spPr bwMode="auto">
            <a:xfrm>
              <a:off x="3120" y="1008"/>
              <a:ext cx="720" cy="57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pic>
          <p:nvPicPr>
            <p:cNvPr id="11" name="Picture 26" descr="MCj04063960000[1]">
              <a:extLst>
                <a:ext uri="{FF2B5EF4-FFF2-40B4-BE49-F238E27FC236}">
                  <a16:creationId xmlns:a16="http://schemas.microsoft.com/office/drawing/2014/main" id="{51F5497F-007F-4A1D-825C-9369954012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8" y="1034"/>
              <a:ext cx="666"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27" descr="MCj03391980000[1]">
            <a:extLst>
              <a:ext uri="{FF2B5EF4-FFF2-40B4-BE49-F238E27FC236}">
                <a16:creationId xmlns:a16="http://schemas.microsoft.com/office/drawing/2014/main" id="{EDDB08D8-07B0-400E-984D-619939B4A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0325" y="2200275"/>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8" descr="MCHM00379_0000[1]">
            <a:extLst>
              <a:ext uri="{FF2B5EF4-FFF2-40B4-BE49-F238E27FC236}">
                <a16:creationId xmlns:a16="http://schemas.microsoft.com/office/drawing/2014/main" id="{AFF00ACE-BBA1-41BC-8CF3-7C3DE9088B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4751" y="2114551"/>
            <a:ext cx="679847" cy="80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30">
            <a:extLst>
              <a:ext uri="{FF2B5EF4-FFF2-40B4-BE49-F238E27FC236}">
                <a16:creationId xmlns:a16="http://schemas.microsoft.com/office/drawing/2014/main" id="{17BE6E06-5BB4-4AAC-A6BB-286BB5871ECF}"/>
              </a:ext>
            </a:extLst>
          </p:cNvPr>
          <p:cNvSpPr>
            <a:spLocks noChangeArrowheads="1"/>
          </p:cNvSpPr>
          <p:nvPr/>
        </p:nvSpPr>
        <p:spPr bwMode="auto">
          <a:xfrm rot="10800000">
            <a:off x="1714500" y="4514850"/>
            <a:ext cx="342900" cy="742950"/>
          </a:xfrm>
          <a:prstGeom prst="upArrow">
            <a:avLst>
              <a:gd name="adj1" fmla="val 50000"/>
              <a:gd name="adj2" fmla="val 541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
        <p:nvSpPr>
          <p:cNvPr id="15" name="AutoShape 31">
            <a:extLst>
              <a:ext uri="{FF2B5EF4-FFF2-40B4-BE49-F238E27FC236}">
                <a16:creationId xmlns:a16="http://schemas.microsoft.com/office/drawing/2014/main" id="{706841C0-B01D-4B4C-9C00-204C768ACA1C}"/>
              </a:ext>
            </a:extLst>
          </p:cNvPr>
          <p:cNvSpPr>
            <a:spLocks noChangeArrowheads="1"/>
          </p:cNvSpPr>
          <p:nvPr/>
        </p:nvSpPr>
        <p:spPr bwMode="auto">
          <a:xfrm>
            <a:off x="1714500" y="3200400"/>
            <a:ext cx="342900" cy="742950"/>
          </a:xfrm>
          <a:prstGeom prst="upArrow">
            <a:avLst>
              <a:gd name="adj1" fmla="val 50000"/>
              <a:gd name="adj2" fmla="val 54167"/>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p>
        </p:txBody>
      </p:sp>
    </p:spTree>
    <p:extLst>
      <p:ext uri="{BB962C8B-B14F-4D97-AF65-F5344CB8AC3E}">
        <p14:creationId xmlns:p14="http://schemas.microsoft.com/office/powerpoint/2010/main" val="2977941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D2B0FD1D-41FE-462D-8A7C-77178CE70E4B}"/>
              </a:ext>
            </a:extLst>
          </p:cNvPr>
          <p:cNvSpPr>
            <a:spLocks noChangeArrowheads="1"/>
          </p:cNvSpPr>
          <p:nvPr/>
        </p:nvSpPr>
        <p:spPr bwMode="auto">
          <a:xfrm>
            <a:off x="1657350" y="554355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186371" name="Rectangle 3">
            <a:extLst>
              <a:ext uri="{FF2B5EF4-FFF2-40B4-BE49-F238E27FC236}">
                <a16:creationId xmlns:a16="http://schemas.microsoft.com/office/drawing/2014/main" id="{A6D36932-AE7A-4E45-8C2D-EB1F5506A06E}"/>
              </a:ext>
            </a:extLst>
          </p:cNvPr>
          <p:cNvSpPr>
            <a:spLocks noChangeArrowheads="1"/>
          </p:cNvSpPr>
          <p:nvPr/>
        </p:nvSpPr>
        <p:spPr bwMode="auto">
          <a:xfrm>
            <a:off x="3486150" y="5543550"/>
            <a:ext cx="2171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186372" name="Rectangle 4">
            <a:extLst>
              <a:ext uri="{FF2B5EF4-FFF2-40B4-BE49-F238E27FC236}">
                <a16:creationId xmlns:a16="http://schemas.microsoft.com/office/drawing/2014/main" id="{C9220F8C-8D4C-463E-8334-A2DC6F29195B}"/>
              </a:ext>
            </a:extLst>
          </p:cNvPr>
          <p:cNvSpPr>
            <a:spLocks noChangeArrowheads="1"/>
          </p:cNvSpPr>
          <p:nvPr/>
        </p:nvSpPr>
        <p:spPr bwMode="auto">
          <a:xfrm>
            <a:off x="2747963" y="2233613"/>
            <a:ext cx="3705225" cy="26765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186373" name="Line 5">
            <a:extLst>
              <a:ext uri="{FF2B5EF4-FFF2-40B4-BE49-F238E27FC236}">
                <a16:creationId xmlns:a16="http://schemas.microsoft.com/office/drawing/2014/main" id="{CA47A321-BB5E-4A9A-B0D9-C0821261F9FE}"/>
              </a:ext>
            </a:extLst>
          </p:cNvPr>
          <p:cNvSpPr>
            <a:spLocks noChangeShapeType="1"/>
          </p:cNvSpPr>
          <p:nvPr/>
        </p:nvSpPr>
        <p:spPr bwMode="auto">
          <a:xfrm>
            <a:off x="4629150" y="2232423"/>
            <a:ext cx="0" cy="268247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latin typeface="+mj-lt"/>
            </a:endParaRPr>
          </a:p>
        </p:txBody>
      </p:sp>
      <p:sp>
        <p:nvSpPr>
          <p:cNvPr id="186374" name="Line 6">
            <a:extLst>
              <a:ext uri="{FF2B5EF4-FFF2-40B4-BE49-F238E27FC236}">
                <a16:creationId xmlns:a16="http://schemas.microsoft.com/office/drawing/2014/main" id="{8C150F76-BBE4-4104-A182-50E8214EF27E}"/>
              </a:ext>
            </a:extLst>
          </p:cNvPr>
          <p:cNvSpPr>
            <a:spLocks noChangeShapeType="1"/>
          </p:cNvSpPr>
          <p:nvPr/>
        </p:nvSpPr>
        <p:spPr bwMode="auto">
          <a:xfrm>
            <a:off x="2746773" y="3600450"/>
            <a:ext cx="371117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latin typeface="+mj-lt"/>
            </a:endParaRPr>
          </a:p>
        </p:txBody>
      </p:sp>
      <p:sp>
        <p:nvSpPr>
          <p:cNvPr id="186375" name="Rectangle 7">
            <a:extLst>
              <a:ext uri="{FF2B5EF4-FFF2-40B4-BE49-F238E27FC236}">
                <a16:creationId xmlns:a16="http://schemas.microsoft.com/office/drawing/2014/main" id="{5642F6E6-9083-4987-B9B0-C378CB2EDEFC}"/>
              </a:ext>
            </a:extLst>
          </p:cNvPr>
          <p:cNvSpPr>
            <a:spLocks noChangeArrowheads="1"/>
          </p:cNvSpPr>
          <p:nvPr/>
        </p:nvSpPr>
        <p:spPr bwMode="auto">
          <a:xfrm>
            <a:off x="3028950" y="3657600"/>
            <a:ext cx="1428750" cy="369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70000"/>
              </a:lnSpc>
              <a:spcBef>
                <a:spcPct val="50000"/>
              </a:spcBef>
            </a:pPr>
            <a:r>
              <a:rPr lang="en-US" altLang="en-US" sz="1350" b="0" u="none">
                <a:latin typeface="+mj-lt"/>
              </a:rPr>
              <a:t>Exit </a:t>
            </a:r>
            <a:br>
              <a:rPr lang="en-US" altLang="en-US" sz="1350" b="0" u="none">
                <a:latin typeface="+mj-lt"/>
              </a:rPr>
            </a:br>
            <a:r>
              <a:rPr lang="en-US" altLang="en-US" sz="1350" b="0" u="none">
                <a:latin typeface="+mj-lt"/>
              </a:rPr>
              <a:t>Opportunity</a:t>
            </a:r>
          </a:p>
        </p:txBody>
      </p:sp>
      <p:sp>
        <p:nvSpPr>
          <p:cNvPr id="186376" name="Rectangle 8">
            <a:extLst>
              <a:ext uri="{FF2B5EF4-FFF2-40B4-BE49-F238E27FC236}">
                <a16:creationId xmlns:a16="http://schemas.microsoft.com/office/drawing/2014/main" id="{453D3C2F-CE91-4143-83D6-B01BF8C84586}"/>
              </a:ext>
            </a:extLst>
          </p:cNvPr>
          <p:cNvSpPr>
            <a:spLocks noChangeArrowheads="1"/>
          </p:cNvSpPr>
          <p:nvPr/>
        </p:nvSpPr>
        <p:spPr bwMode="auto">
          <a:xfrm>
            <a:off x="4914900" y="2344342"/>
            <a:ext cx="1314450" cy="36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40000"/>
              </a:lnSpc>
              <a:spcBef>
                <a:spcPct val="50000"/>
              </a:spcBef>
            </a:pPr>
            <a:r>
              <a:rPr lang="en-US" altLang="en-US" sz="1350" b="0" u="none">
                <a:latin typeface="+mj-lt"/>
              </a:rPr>
              <a:t>Proven </a:t>
            </a:r>
          </a:p>
          <a:p>
            <a:pPr>
              <a:lnSpc>
                <a:spcPct val="40000"/>
              </a:lnSpc>
              <a:spcBef>
                <a:spcPct val="50000"/>
              </a:spcBef>
            </a:pPr>
            <a:r>
              <a:rPr lang="en-US" altLang="en-US" sz="1350" b="0" u="none">
                <a:latin typeface="+mj-lt"/>
              </a:rPr>
              <a:t>Success</a:t>
            </a:r>
          </a:p>
        </p:txBody>
      </p:sp>
      <p:sp>
        <p:nvSpPr>
          <p:cNvPr id="186377" name="Rectangle 9">
            <a:extLst>
              <a:ext uri="{FF2B5EF4-FFF2-40B4-BE49-F238E27FC236}">
                <a16:creationId xmlns:a16="http://schemas.microsoft.com/office/drawing/2014/main" id="{E8D55BBC-9EDA-45E3-B5C0-B2D8FC8C4718}"/>
              </a:ext>
            </a:extLst>
          </p:cNvPr>
          <p:cNvSpPr>
            <a:spLocks noChangeArrowheads="1"/>
          </p:cNvSpPr>
          <p:nvPr/>
        </p:nvSpPr>
        <p:spPr bwMode="auto">
          <a:xfrm>
            <a:off x="4743450" y="3657601"/>
            <a:ext cx="1657350" cy="40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80000"/>
              </a:lnSpc>
              <a:spcBef>
                <a:spcPct val="50000"/>
              </a:spcBef>
            </a:pPr>
            <a:r>
              <a:rPr lang="en-US" altLang="en-US" sz="1350" b="0" u="none">
                <a:latin typeface="+mj-lt"/>
              </a:rPr>
              <a:t>Resources</a:t>
            </a:r>
            <a:br>
              <a:rPr lang="en-US" altLang="en-US" sz="1350" b="0" u="none">
                <a:latin typeface="+mj-lt"/>
              </a:rPr>
            </a:br>
            <a:r>
              <a:rPr lang="en-US" altLang="en-US" sz="1350" b="0" u="none">
                <a:latin typeface="+mj-lt"/>
              </a:rPr>
              <a:t>Available</a:t>
            </a:r>
          </a:p>
        </p:txBody>
      </p:sp>
      <p:sp>
        <p:nvSpPr>
          <p:cNvPr id="186378" name="Rectangle 10">
            <a:extLst>
              <a:ext uri="{FF2B5EF4-FFF2-40B4-BE49-F238E27FC236}">
                <a16:creationId xmlns:a16="http://schemas.microsoft.com/office/drawing/2014/main" id="{C0046026-BD4E-488B-90DB-06622B3BA2E3}"/>
              </a:ext>
            </a:extLst>
          </p:cNvPr>
          <p:cNvSpPr>
            <a:spLocks noChangeArrowheads="1"/>
          </p:cNvSpPr>
          <p:nvPr/>
        </p:nvSpPr>
        <p:spPr bwMode="auto">
          <a:xfrm>
            <a:off x="1943100" y="2457450"/>
            <a:ext cx="285750" cy="227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nSpc>
                <a:spcPct val="50000"/>
              </a:lnSpc>
              <a:spcBef>
                <a:spcPct val="50000"/>
              </a:spcBef>
            </a:pPr>
            <a:r>
              <a:rPr lang="en-US" altLang="en-US" sz="1500" b="0" u="none">
                <a:latin typeface="+mj-lt"/>
              </a:rPr>
              <a:t>I</a:t>
            </a:r>
          </a:p>
          <a:p>
            <a:pPr>
              <a:lnSpc>
                <a:spcPct val="50000"/>
              </a:lnSpc>
              <a:spcBef>
                <a:spcPct val="50000"/>
              </a:spcBef>
            </a:pPr>
            <a:r>
              <a:rPr lang="en-US" altLang="en-US" sz="1500" b="0" u="none">
                <a:latin typeface="+mj-lt"/>
              </a:rPr>
              <a:t>M</a:t>
            </a:r>
          </a:p>
          <a:p>
            <a:pPr>
              <a:lnSpc>
                <a:spcPct val="50000"/>
              </a:lnSpc>
              <a:spcBef>
                <a:spcPct val="50000"/>
              </a:spcBef>
            </a:pPr>
            <a:r>
              <a:rPr lang="en-US" altLang="en-US" sz="1500" b="0" u="none">
                <a:latin typeface="+mj-lt"/>
              </a:rPr>
              <a:t>P</a:t>
            </a:r>
          </a:p>
          <a:p>
            <a:pPr>
              <a:lnSpc>
                <a:spcPct val="50000"/>
              </a:lnSpc>
              <a:spcBef>
                <a:spcPct val="50000"/>
              </a:spcBef>
            </a:pPr>
            <a:r>
              <a:rPr lang="en-US" altLang="en-US" sz="1500" b="0" u="none">
                <a:latin typeface="+mj-lt"/>
              </a:rPr>
              <a:t>O</a:t>
            </a:r>
          </a:p>
          <a:p>
            <a:pPr>
              <a:lnSpc>
                <a:spcPct val="50000"/>
              </a:lnSpc>
              <a:spcBef>
                <a:spcPct val="50000"/>
              </a:spcBef>
            </a:pPr>
            <a:r>
              <a:rPr lang="en-US" altLang="en-US" sz="1500" b="0" u="none">
                <a:latin typeface="+mj-lt"/>
              </a:rPr>
              <a:t>R</a:t>
            </a:r>
          </a:p>
          <a:p>
            <a:pPr>
              <a:lnSpc>
                <a:spcPct val="50000"/>
              </a:lnSpc>
              <a:spcBef>
                <a:spcPct val="50000"/>
              </a:spcBef>
            </a:pPr>
            <a:r>
              <a:rPr lang="en-US" altLang="en-US" sz="1500" b="0" u="none">
                <a:latin typeface="+mj-lt"/>
              </a:rPr>
              <a:t>T</a:t>
            </a:r>
          </a:p>
          <a:p>
            <a:pPr>
              <a:lnSpc>
                <a:spcPct val="50000"/>
              </a:lnSpc>
              <a:spcBef>
                <a:spcPct val="50000"/>
              </a:spcBef>
            </a:pPr>
            <a:r>
              <a:rPr lang="en-US" altLang="en-US" sz="1500" b="0" u="none">
                <a:latin typeface="+mj-lt"/>
              </a:rPr>
              <a:t>A</a:t>
            </a:r>
          </a:p>
          <a:p>
            <a:pPr>
              <a:lnSpc>
                <a:spcPct val="50000"/>
              </a:lnSpc>
              <a:spcBef>
                <a:spcPct val="50000"/>
              </a:spcBef>
            </a:pPr>
            <a:r>
              <a:rPr lang="en-US" altLang="en-US" sz="1500" b="0" u="none">
                <a:latin typeface="+mj-lt"/>
              </a:rPr>
              <a:t>N</a:t>
            </a:r>
          </a:p>
          <a:p>
            <a:pPr>
              <a:lnSpc>
                <a:spcPct val="50000"/>
              </a:lnSpc>
              <a:spcBef>
                <a:spcPct val="50000"/>
              </a:spcBef>
            </a:pPr>
            <a:r>
              <a:rPr lang="en-US" altLang="en-US" sz="1500" b="0" u="none">
                <a:latin typeface="+mj-lt"/>
              </a:rPr>
              <a:t>C</a:t>
            </a:r>
          </a:p>
          <a:p>
            <a:pPr>
              <a:lnSpc>
                <a:spcPct val="50000"/>
              </a:lnSpc>
              <a:spcBef>
                <a:spcPct val="50000"/>
              </a:spcBef>
            </a:pPr>
            <a:r>
              <a:rPr lang="en-US" altLang="en-US" sz="1500" b="0" u="none">
                <a:latin typeface="+mj-lt"/>
              </a:rPr>
              <a:t>E</a:t>
            </a:r>
          </a:p>
        </p:txBody>
      </p:sp>
      <p:sp>
        <p:nvSpPr>
          <p:cNvPr id="186379" name="Rectangle 11">
            <a:extLst>
              <a:ext uri="{FF2B5EF4-FFF2-40B4-BE49-F238E27FC236}">
                <a16:creationId xmlns:a16="http://schemas.microsoft.com/office/drawing/2014/main" id="{85458ED3-DBED-4DF0-9A1C-AF84CE935094}"/>
              </a:ext>
            </a:extLst>
          </p:cNvPr>
          <p:cNvSpPr>
            <a:spLocks noChangeArrowheads="1"/>
          </p:cNvSpPr>
          <p:nvPr/>
        </p:nvSpPr>
        <p:spPr bwMode="auto">
          <a:xfrm>
            <a:off x="3600450" y="5257800"/>
            <a:ext cx="2228850"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spcBef>
                <a:spcPct val="50000"/>
              </a:spcBef>
            </a:pPr>
            <a:r>
              <a:rPr lang="en-US" altLang="en-US" sz="1500" b="0" u="none">
                <a:latin typeface="+mj-lt"/>
              </a:rPr>
              <a:t>PERFORMANCE</a:t>
            </a:r>
          </a:p>
        </p:txBody>
      </p:sp>
      <p:sp>
        <p:nvSpPr>
          <p:cNvPr id="186380" name="Rectangle 12">
            <a:extLst>
              <a:ext uri="{FF2B5EF4-FFF2-40B4-BE49-F238E27FC236}">
                <a16:creationId xmlns:a16="http://schemas.microsoft.com/office/drawing/2014/main" id="{A7FAF066-9093-4A6E-9D9F-EDFA8ACAA7B7}"/>
              </a:ext>
            </a:extLst>
          </p:cNvPr>
          <p:cNvSpPr>
            <a:spLocks noChangeArrowheads="1"/>
          </p:cNvSpPr>
          <p:nvPr/>
        </p:nvSpPr>
        <p:spPr bwMode="auto">
          <a:xfrm>
            <a:off x="2400301" y="2743201"/>
            <a:ext cx="297656" cy="27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u="none">
                <a:latin typeface="+mj-lt"/>
              </a:rPr>
              <a:t>4</a:t>
            </a:r>
          </a:p>
        </p:txBody>
      </p:sp>
      <p:sp>
        <p:nvSpPr>
          <p:cNvPr id="186381" name="Rectangle 13">
            <a:extLst>
              <a:ext uri="{FF2B5EF4-FFF2-40B4-BE49-F238E27FC236}">
                <a16:creationId xmlns:a16="http://schemas.microsoft.com/office/drawing/2014/main" id="{6F2C383F-9787-48B8-8970-875E3A68D27D}"/>
              </a:ext>
            </a:extLst>
          </p:cNvPr>
          <p:cNvSpPr>
            <a:spLocks noChangeArrowheads="1"/>
          </p:cNvSpPr>
          <p:nvPr/>
        </p:nvSpPr>
        <p:spPr bwMode="auto">
          <a:xfrm>
            <a:off x="2400300" y="3257551"/>
            <a:ext cx="300038" cy="27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endParaRPr lang="en-US" altLang="en-US" sz="1800">
              <a:latin typeface="+mj-lt"/>
            </a:endParaRPr>
          </a:p>
        </p:txBody>
      </p:sp>
      <p:sp>
        <p:nvSpPr>
          <p:cNvPr id="186382" name="Rectangle 14">
            <a:extLst>
              <a:ext uri="{FF2B5EF4-FFF2-40B4-BE49-F238E27FC236}">
                <a16:creationId xmlns:a16="http://schemas.microsoft.com/office/drawing/2014/main" id="{FBE5D878-B297-40C6-818F-6D6B303881CA}"/>
              </a:ext>
            </a:extLst>
          </p:cNvPr>
          <p:cNvSpPr>
            <a:spLocks noChangeArrowheads="1"/>
          </p:cNvSpPr>
          <p:nvPr/>
        </p:nvSpPr>
        <p:spPr bwMode="auto">
          <a:xfrm>
            <a:off x="2400300" y="3258741"/>
            <a:ext cx="342900" cy="27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u="none">
                <a:latin typeface="+mj-lt"/>
              </a:rPr>
              <a:t>3</a:t>
            </a:r>
          </a:p>
        </p:txBody>
      </p:sp>
      <p:sp>
        <p:nvSpPr>
          <p:cNvPr id="186383" name="Rectangle 15">
            <a:extLst>
              <a:ext uri="{FF2B5EF4-FFF2-40B4-BE49-F238E27FC236}">
                <a16:creationId xmlns:a16="http://schemas.microsoft.com/office/drawing/2014/main" id="{BFF4D397-936C-4A24-A512-8240523DC91A}"/>
              </a:ext>
            </a:extLst>
          </p:cNvPr>
          <p:cNvSpPr>
            <a:spLocks noChangeArrowheads="1"/>
          </p:cNvSpPr>
          <p:nvPr/>
        </p:nvSpPr>
        <p:spPr bwMode="auto">
          <a:xfrm>
            <a:off x="2400300" y="4001691"/>
            <a:ext cx="228600" cy="27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u="none">
                <a:latin typeface="+mj-lt"/>
              </a:rPr>
              <a:t>2</a:t>
            </a:r>
          </a:p>
        </p:txBody>
      </p:sp>
      <p:sp>
        <p:nvSpPr>
          <p:cNvPr id="186384" name="Rectangle 16">
            <a:extLst>
              <a:ext uri="{FF2B5EF4-FFF2-40B4-BE49-F238E27FC236}">
                <a16:creationId xmlns:a16="http://schemas.microsoft.com/office/drawing/2014/main" id="{6B6C1C15-6028-4DED-A3C6-92A82306B976}"/>
              </a:ext>
            </a:extLst>
          </p:cNvPr>
          <p:cNvSpPr>
            <a:spLocks noChangeArrowheads="1"/>
          </p:cNvSpPr>
          <p:nvPr/>
        </p:nvSpPr>
        <p:spPr bwMode="auto">
          <a:xfrm>
            <a:off x="2400300" y="4458891"/>
            <a:ext cx="228600" cy="27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u="none">
                <a:latin typeface="+mj-lt"/>
              </a:rPr>
              <a:t>1</a:t>
            </a:r>
          </a:p>
        </p:txBody>
      </p:sp>
      <p:sp>
        <p:nvSpPr>
          <p:cNvPr id="186385" name="Rectangle 17">
            <a:extLst>
              <a:ext uri="{FF2B5EF4-FFF2-40B4-BE49-F238E27FC236}">
                <a16:creationId xmlns:a16="http://schemas.microsoft.com/office/drawing/2014/main" id="{4E417B15-65C3-41D8-A3AE-E5AE6CE7D530}"/>
              </a:ext>
            </a:extLst>
          </p:cNvPr>
          <p:cNvSpPr>
            <a:spLocks noChangeArrowheads="1"/>
          </p:cNvSpPr>
          <p:nvPr/>
        </p:nvSpPr>
        <p:spPr bwMode="auto">
          <a:xfrm>
            <a:off x="3143250" y="5029201"/>
            <a:ext cx="285750" cy="27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u="none">
                <a:latin typeface="+mj-lt"/>
              </a:rPr>
              <a:t>1</a:t>
            </a:r>
          </a:p>
        </p:txBody>
      </p:sp>
      <p:sp>
        <p:nvSpPr>
          <p:cNvPr id="186386" name="Rectangle 18">
            <a:extLst>
              <a:ext uri="{FF2B5EF4-FFF2-40B4-BE49-F238E27FC236}">
                <a16:creationId xmlns:a16="http://schemas.microsoft.com/office/drawing/2014/main" id="{E1477B08-F568-4CCD-83D0-55A232B3B21A}"/>
              </a:ext>
            </a:extLst>
          </p:cNvPr>
          <p:cNvSpPr>
            <a:spLocks noChangeArrowheads="1"/>
          </p:cNvSpPr>
          <p:nvPr/>
        </p:nvSpPr>
        <p:spPr bwMode="auto">
          <a:xfrm>
            <a:off x="3886200" y="5029201"/>
            <a:ext cx="228600" cy="27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u="none">
                <a:latin typeface="+mj-lt"/>
              </a:rPr>
              <a:t>2</a:t>
            </a:r>
          </a:p>
        </p:txBody>
      </p:sp>
      <p:sp>
        <p:nvSpPr>
          <p:cNvPr id="186387" name="Rectangle 19">
            <a:extLst>
              <a:ext uri="{FF2B5EF4-FFF2-40B4-BE49-F238E27FC236}">
                <a16:creationId xmlns:a16="http://schemas.microsoft.com/office/drawing/2014/main" id="{FDD28421-D394-46DF-9F0D-1F8310439707}"/>
              </a:ext>
            </a:extLst>
          </p:cNvPr>
          <p:cNvSpPr>
            <a:spLocks noChangeArrowheads="1"/>
          </p:cNvSpPr>
          <p:nvPr/>
        </p:nvSpPr>
        <p:spPr bwMode="auto">
          <a:xfrm>
            <a:off x="5029200" y="5029201"/>
            <a:ext cx="228600" cy="27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u="none">
                <a:latin typeface="+mj-lt"/>
              </a:rPr>
              <a:t>3</a:t>
            </a:r>
          </a:p>
        </p:txBody>
      </p:sp>
      <p:sp>
        <p:nvSpPr>
          <p:cNvPr id="186388" name="Rectangle 20">
            <a:extLst>
              <a:ext uri="{FF2B5EF4-FFF2-40B4-BE49-F238E27FC236}">
                <a16:creationId xmlns:a16="http://schemas.microsoft.com/office/drawing/2014/main" id="{E8DCFE1A-384B-427E-9867-1F9823AF108C}"/>
              </a:ext>
            </a:extLst>
          </p:cNvPr>
          <p:cNvSpPr>
            <a:spLocks noChangeArrowheads="1"/>
          </p:cNvSpPr>
          <p:nvPr/>
        </p:nvSpPr>
        <p:spPr bwMode="auto">
          <a:xfrm>
            <a:off x="5715000" y="5029201"/>
            <a:ext cx="228600" cy="27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u="none">
                <a:latin typeface="+mj-lt"/>
              </a:rPr>
              <a:t>4</a:t>
            </a:r>
          </a:p>
        </p:txBody>
      </p:sp>
      <p:sp>
        <p:nvSpPr>
          <p:cNvPr id="186389" name="Rectangle 21">
            <a:extLst>
              <a:ext uri="{FF2B5EF4-FFF2-40B4-BE49-F238E27FC236}">
                <a16:creationId xmlns:a16="http://schemas.microsoft.com/office/drawing/2014/main" id="{EEAEEEFC-A5EC-483A-8524-BF1B090C2F08}"/>
              </a:ext>
            </a:extLst>
          </p:cNvPr>
          <p:cNvSpPr>
            <a:spLocks noChangeArrowheads="1"/>
          </p:cNvSpPr>
          <p:nvPr/>
        </p:nvSpPr>
        <p:spPr bwMode="auto">
          <a:xfrm>
            <a:off x="3881438" y="2739629"/>
            <a:ext cx="295275" cy="277482"/>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b="0" i="1" u="none">
                <a:solidFill>
                  <a:schemeClr val="accent2"/>
                </a:solidFill>
                <a:latin typeface="+mj-lt"/>
              </a:rPr>
              <a:t>a</a:t>
            </a:r>
          </a:p>
        </p:txBody>
      </p:sp>
      <p:sp>
        <p:nvSpPr>
          <p:cNvPr id="186390" name="Rectangle 22">
            <a:extLst>
              <a:ext uri="{FF2B5EF4-FFF2-40B4-BE49-F238E27FC236}">
                <a16:creationId xmlns:a16="http://schemas.microsoft.com/office/drawing/2014/main" id="{2CE8115F-8D5C-4D8C-A891-1DF0391E9F2E}"/>
              </a:ext>
            </a:extLst>
          </p:cNvPr>
          <p:cNvSpPr>
            <a:spLocks noChangeArrowheads="1"/>
          </p:cNvSpPr>
          <p:nvPr/>
        </p:nvSpPr>
        <p:spPr bwMode="auto">
          <a:xfrm>
            <a:off x="6686550" y="2462214"/>
            <a:ext cx="1200150" cy="152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spcBef>
                <a:spcPct val="50000"/>
              </a:spcBef>
            </a:pPr>
            <a:r>
              <a:rPr lang="en-US" altLang="en-US" sz="1350" b="0">
                <a:latin typeface="+mj-lt"/>
              </a:rPr>
              <a:t>Factors</a:t>
            </a:r>
            <a:endParaRPr lang="en-US" altLang="en-US" sz="1350" b="0" u="none">
              <a:latin typeface="+mj-lt"/>
            </a:endParaRPr>
          </a:p>
          <a:p>
            <a:pPr>
              <a:spcBef>
                <a:spcPct val="50000"/>
              </a:spcBef>
            </a:pPr>
            <a:r>
              <a:rPr lang="en-US" altLang="en-US" sz="1350" b="0" i="1" u="none">
                <a:solidFill>
                  <a:schemeClr val="accent2"/>
                </a:solidFill>
                <a:latin typeface="+mj-lt"/>
              </a:rPr>
              <a:t>a</a:t>
            </a:r>
            <a:r>
              <a:rPr lang="en-US" altLang="en-US" sz="1350" b="0" u="none">
                <a:latin typeface="+mj-lt"/>
              </a:rPr>
              <a:t> = I4, P2</a:t>
            </a:r>
          </a:p>
          <a:p>
            <a:pPr>
              <a:spcBef>
                <a:spcPct val="50000"/>
              </a:spcBef>
            </a:pPr>
            <a:r>
              <a:rPr lang="en-US" altLang="en-US" sz="1350" b="0" i="1" u="none">
                <a:solidFill>
                  <a:schemeClr val="accent2"/>
                </a:solidFill>
                <a:latin typeface="+mj-lt"/>
              </a:rPr>
              <a:t>b</a:t>
            </a:r>
            <a:r>
              <a:rPr lang="en-US" altLang="en-US" sz="1350" b="0" u="none">
                <a:latin typeface="+mj-lt"/>
              </a:rPr>
              <a:t> = I3, P3</a:t>
            </a:r>
          </a:p>
          <a:p>
            <a:pPr>
              <a:spcBef>
                <a:spcPct val="50000"/>
              </a:spcBef>
            </a:pPr>
            <a:r>
              <a:rPr lang="en-US" altLang="en-US" sz="1350" b="0" i="1" u="none">
                <a:solidFill>
                  <a:schemeClr val="accent2"/>
                </a:solidFill>
                <a:latin typeface="+mj-lt"/>
              </a:rPr>
              <a:t>c</a:t>
            </a:r>
            <a:r>
              <a:rPr lang="en-US" altLang="en-US" sz="1350" b="0" u="none">
                <a:latin typeface="+mj-lt"/>
              </a:rPr>
              <a:t> = I2, P1</a:t>
            </a:r>
          </a:p>
          <a:p>
            <a:pPr>
              <a:spcBef>
                <a:spcPct val="50000"/>
              </a:spcBef>
            </a:pPr>
            <a:r>
              <a:rPr lang="en-US" altLang="en-US" sz="1350" b="0" i="1" u="none">
                <a:solidFill>
                  <a:schemeClr val="accent2"/>
                </a:solidFill>
                <a:latin typeface="+mj-lt"/>
              </a:rPr>
              <a:t>d</a:t>
            </a:r>
            <a:r>
              <a:rPr lang="en-US" altLang="en-US" sz="1350" b="0" u="none">
                <a:latin typeface="+mj-lt"/>
              </a:rPr>
              <a:t> = I1, P4</a:t>
            </a:r>
          </a:p>
        </p:txBody>
      </p:sp>
      <p:sp>
        <p:nvSpPr>
          <p:cNvPr id="186391" name="Rectangle 23">
            <a:extLst>
              <a:ext uri="{FF2B5EF4-FFF2-40B4-BE49-F238E27FC236}">
                <a16:creationId xmlns:a16="http://schemas.microsoft.com/office/drawing/2014/main" id="{2CE2923F-8A01-4C5C-B6A8-73B29337E7B8}"/>
              </a:ext>
            </a:extLst>
          </p:cNvPr>
          <p:cNvSpPr>
            <a:spLocks noChangeArrowheads="1"/>
          </p:cNvSpPr>
          <p:nvPr/>
        </p:nvSpPr>
        <p:spPr bwMode="auto">
          <a:xfrm>
            <a:off x="5029200" y="3257551"/>
            <a:ext cx="228600" cy="27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b="0" i="1" u="none">
                <a:solidFill>
                  <a:schemeClr val="accent2"/>
                </a:solidFill>
                <a:latin typeface="+mj-lt"/>
              </a:rPr>
              <a:t>b</a:t>
            </a:r>
          </a:p>
        </p:txBody>
      </p:sp>
      <p:sp>
        <p:nvSpPr>
          <p:cNvPr id="186392" name="Rectangle 24">
            <a:extLst>
              <a:ext uri="{FF2B5EF4-FFF2-40B4-BE49-F238E27FC236}">
                <a16:creationId xmlns:a16="http://schemas.microsoft.com/office/drawing/2014/main" id="{E3378267-5211-4FCC-BB73-443EC41EA22C}"/>
              </a:ext>
            </a:extLst>
          </p:cNvPr>
          <p:cNvSpPr>
            <a:spLocks noChangeArrowheads="1"/>
          </p:cNvSpPr>
          <p:nvPr/>
        </p:nvSpPr>
        <p:spPr bwMode="auto">
          <a:xfrm>
            <a:off x="3143250" y="4000501"/>
            <a:ext cx="228600" cy="27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b="0" i="1" u="none">
                <a:solidFill>
                  <a:schemeClr val="accent2"/>
                </a:solidFill>
                <a:latin typeface="+mj-lt"/>
              </a:rPr>
              <a:t>c</a:t>
            </a:r>
          </a:p>
        </p:txBody>
      </p:sp>
      <p:sp>
        <p:nvSpPr>
          <p:cNvPr id="186393" name="Rectangle 25">
            <a:extLst>
              <a:ext uri="{FF2B5EF4-FFF2-40B4-BE49-F238E27FC236}">
                <a16:creationId xmlns:a16="http://schemas.microsoft.com/office/drawing/2014/main" id="{959BF718-FA23-4CA6-9B11-A4A9E56285DA}"/>
              </a:ext>
            </a:extLst>
          </p:cNvPr>
          <p:cNvSpPr>
            <a:spLocks noChangeArrowheads="1"/>
          </p:cNvSpPr>
          <p:nvPr/>
        </p:nvSpPr>
        <p:spPr bwMode="auto">
          <a:xfrm>
            <a:off x="5715000" y="4457701"/>
            <a:ext cx="228600" cy="27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b="0" i="1" u="none">
                <a:solidFill>
                  <a:schemeClr val="accent2"/>
                </a:solidFill>
                <a:latin typeface="+mj-lt"/>
              </a:rPr>
              <a:t>d</a:t>
            </a:r>
          </a:p>
        </p:txBody>
      </p:sp>
      <p:sp>
        <p:nvSpPr>
          <p:cNvPr id="186394" name="Rectangle 28">
            <a:extLst>
              <a:ext uri="{FF2B5EF4-FFF2-40B4-BE49-F238E27FC236}">
                <a16:creationId xmlns:a16="http://schemas.microsoft.com/office/drawing/2014/main" id="{0DBF033B-F6DF-4450-8865-05DB555F21C0}"/>
              </a:ext>
            </a:extLst>
          </p:cNvPr>
          <p:cNvSpPr>
            <a:spLocks noChangeArrowheads="1"/>
          </p:cNvSpPr>
          <p:nvPr/>
        </p:nvSpPr>
        <p:spPr bwMode="auto">
          <a:xfrm>
            <a:off x="3257550" y="2228850"/>
            <a:ext cx="914400" cy="48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lvl1pPr algn="ctr">
              <a:defRPr sz="2400" b="1" u="sng">
                <a:solidFill>
                  <a:schemeClr val="tx1"/>
                </a:solidFill>
                <a:latin typeface="Times" panose="02020603050405020304" pitchFamily="18" charset="0"/>
              </a:defRPr>
            </a:lvl1pPr>
            <a:lvl2pPr marL="742950" indent="-285750" algn="ctr">
              <a:defRPr sz="2400" b="1" u="sng">
                <a:solidFill>
                  <a:schemeClr val="tx1"/>
                </a:solidFill>
                <a:latin typeface="Times" panose="02020603050405020304" pitchFamily="18" charset="0"/>
              </a:defRPr>
            </a:lvl2pPr>
            <a:lvl3pPr marL="1143000" indent="-228600" algn="ctr">
              <a:defRPr sz="2400" b="1" u="sng">
                <a:solidFill>
                  <a:schemeClr val="tx1"/>
                </a:solidFill>
                <a:latin typeface="Times" panose="02020603050405020304" pitchFamily="18" charset="0"/>
              </a:defRPr>
            </a:lvl3pPr>
            <a:lvl4pPr marL="1600200" indent="-228600" algn="ctr">
              <a:defRPr sz="2400" b="1" u="sng">
                <a:solidFill>
                  <a:schemeClr val="tx1"/>
                </a:solidFill>
                <a:latin typeface="Times" panose="02020603050405020304" pitchFamily="18" charset="0"/>
              </a:defRPr>
            </a:lvl4pPr>
            <a:lvl5pPr marL="2057400" indent="-228600" algn="ctr">
              <a:defRPr sz="2400" b="1" u="sng">
                <a:solidFill>
                  <a:schemeClr val="tx1"/>
                </a:solidFill>
                <a:latin typeface="Times" panose="02020603050405020304" pitchFamily="18" charset="0"/>
              </a:defRPr>
            </a:lvl5pPr>
            <a:lvl6pPr marL="2514600" indent="-228600" algn="ctr" eaLnBrk="0" fontAlgn="base" hangingPunct="0">
              <a:spcBef>
                <a:spcPct val="0"/>
              </a:spcBef>
              <a:spcAft>
                <a:spcPct val="0"/>
              </a:spcAft>
              <a:defRPr sz="2400" b="1" u="sng">
                <a:solidFill>
                  <a:schemeClr val="tx1"/>
                </a:solidFill>
                <a:latin typeface="Times" panose="02020603050405020304" pitchFamily="18" charset="0"/>
              </a:defRPr>
            </a:lvl6pPr>
            <a:lvl7pPr marL="2971800" indent="-228600" algn="ctr" eaLnBrk="0" fontAlgn="base" hangingPunct="0">
              <a:spcBef>
                <a:spcPct val="0"/>
              </a:spcBef>
              <a:spcAft>
                <a:spcPct val="0"/>
              </a:spcAft>
              <a:defRPr sz="2400" b="1" u="sng">
                <a:solidFill>
                  <a:schemeClr val="tx1"/>
                </a:solidFill>
                <a:latin typeface="Times" panose="02020603050405020304" pitchFamily="18" charset="0"/>
              </a:defRPr>
            </a:lvl7pPr>
            <a:lvl8pPr marL="3429000" indent="-228600" algn="ctr" eaLnBrk="0" fontAlgn="base" hangingPunct="0">
              <a:spcBef>
                <a:spcPct val="0"/>
              </a:spcBef>
              <a:spcAft>
                <a:spcPct val="0"/>
              </a:spcAft>
              <a:defRPr sz="2400" b="1" u="sng">
                <a:solidFill>
                  <a:schemeClr val="tx1"/>
                </a:solidFill>
                <a:latin typeface="Times" panose="02020603050405020304" pitchFamily="18" charset="0"/>
              </a:defRPr>
            </a:lvl8pPr>
            <a:lvl9pPr marL="3886200" indent="-228600" algn="ctr" eaLnBrk="0" fontAlgn="base" hangingPunct="0">
              <a:spcBef>
                <a:spcPct val="0"/>
              </a:spcBef>
              <a:spcAft>
                <a:spcPct val="0"/>
              </a:spcAft>
              <a:defRPr sz="2400" b="1" u="sng">
                <a:solidFill>
                  <a:schemeClr val="tx1"/>
                </a:solidFill>
                <a:latin typeface="Times" panose="02020603050405020304" pitchFamily="18" charset="0"/>
              </a:defRPr>
            </a:lvl9pPr>
          </a:lstStyle>
          <a:p>
            <a:pPr algn="l">
              <a:spcBef>
                <a:spcPct val="50000"/>
              </a:spcBef>
            </a:pPr>
            <a:r>
              <a:rPr lang="en-US" altLang="en-US" sz="1350" b="0" u="none">
                <a:latin typeface="+mj-lt"/>
              </a:rPr>
              <a:t>Attention Needed</a:t>
            </a:r>
          </a:p>
        </p:txBody>
      </p:sp>
      <p:sp>
        <p:nvSpPr>
          <p:cNvPr id="186395" name="Rectangle 29">
            <a:extLst>
              <a:ext uri="{FF2B5EF4-FFF2-40B4-BE49-F238E27FC236}">
                <a16:creationId xmlns:a16="http://schemas.microsoft.com/office/drawing/2014/main" id="{C0EA4927-FB4A-4E30-B86C-450FFFF5B936}"/>
              </a:ext>
            </a:extLst>
          </p:cNvPr>
          <p:cNvSpPr>
            <a:spLocks noChangeArrowheads="1"/>
          </p:cNvSpPr>
          <p:nvPr/>
        </p:nvSpPr>
        <p:spPr bwMode="auto">
          <a:xfrm>
            <a:off x="1143000" y="1028700"/>
            <a:ext cx="6858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n-US" altLang="en-US" sz="2400" i="1">
                <a:solidFill>
                  <a:schemeClr val="tx2"/>
                </a:solidFill>
                <a:latin typeface="+mj-lt"/>
              </a:rPr>
              <a:t>Selecting Your Measures</a:t>
            </a:r>
          </a:p>
          <a:p>
            <a:pPr algn="ctr">
              <a:spcBef>
                <a:spcPct val="0"/>
              </a:spcBef>
              <a:buFontTx/>
              <a:buNone/>
            </a:pPr>
            <a:r>
              <a:rPr lang="en-US" altLang="en-US" sz="2400" i="1">
                <a:solidFill>
                  <a:schemeClr val="tx2"/>
                </a:solidFill>
                <a:latin typeface="+mj-lt"/>
              </a:rPr>
              <a:t>The Program Performance Assessment Window™</a:t>
            </a:r>
          </a:p>
        </p:txBody>
      </p:sp>
      <p:sp>
        <p:nvSpPr>
          <p:cNvPr id="4" name="Title 3">
            <a:extLst>
              <a:ext uri="{FF2B5EF4-FFF2-40B4-BE49-F238E27FC236}">
                <a16:creationId xmlns:a16="http://schemas.microsoft.com/office/drawing/2014/main" id="{6F539DBC-A8CA-4272-88E2-A3E745E62B76}"/>
              </a:ext>
            </a:extLst>
          </p:cNvPr>
          <p:cNvSpPr>
            <a:spLocks noGrp="1"/>
          </p:cNvSpPr>
          <p:nvPr>
            <p:ph type="title"/>
          </p:nvPr>
        </p:nvSpPr>
        <p:spPr/>
        <p:txBody>
          <a:bodyPr>
            <a:noAutofit/>
          </a:bodyPr>
          <a:lstStyle/>
          <a:p>
            <a:r>
              <a:rPr lang="en-US" dirty="0">
                <a:solidFill>
                  <a:schemeClr val="tx2"/>
                </a:solidFill>
              </a:rPr>
              <a:t>Measuring is Just the Scorecard: Not How you Win the Game</a:t>
            </a:r>
            <a:endParaRPr lang="en-US" dirty="0"/>
          </a:p>
        </p:txBody>
      </p:sp>
      <p:sp>
        <p:nvSpPr>
          <p:cNvPr id="3" name="Slide Number Placeholder 2">
            <a:extLst>
              <a:ext uri="{FF2B5EF4-FFF2-40B4-BE49-F238E27FC236}">
                <a16:creationId xmlns:a16="http://schemas.microsoft.com/office/drawing/2014/main" id="{DCEB3AC9-47F1-4B37-99DA-8270FA8B48D4}"/>
              </a:ext>
            </a:extLst>
          </p:cNvPr>
          <p:cNvSpPr>
            <a:spLocks noGrp="1"/>
          </p:cNvSpPr>
          <p:nvPr>
            <p:ph type="sldNum" sz="quarter" idx="12"/>
          </p:nvPr>
        </p:nvSpPr>
        <p:spPr/>
        <p:txBody>
          <a:bodyPr/>
          <a:lstStyle/>
          <a:p>
            <a:fld id="{D983F1FA-211D-3044-9E35-958DFBC26156}" type="slidenum">
              <a:rPr lang="en-US" smtClean="0">
                <a:solidFill>
                  <a:prstClr val="white"/>
                </a:solidFill>
              </a:rPr>
              <a:pPr/>
              <a:t>36</a:t>
            </a:fld>
            <a:endParaRPr lang="en-US">
              <a:solidFill>
                <a:prstClr val="white"/>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5472EB-C8D7-48FC-AB60-D28E2CE7C838}"/>
              </a:ext>
            </a:extLst>
          </p:cNvPr>
          <p:cNvSpPr>
            <a:spLocks noGrp="1"/>
          </p:cNvSpPr>
          <p:nvPr>
            <p:ph type="title"/>
          </p:nvPr>
        </p:nvSpPr>
        <p:spPr/>
        <p:txBody>
          <a:bodyPr>
            <a:normAutofit/>
          </a:bodyPr>
          <a:lstStyle/>
          <a:p>
            <a:r>
              <a:rPr lang="en-US" dirty="0"/>
              <a:t>Case Study</a:t>
            </a:r>
          </a:p>
        </p:txBody>
      </p:sp>
      <p:sp>
        <p:nvSpPr>
          <p:cNvPr id="2" name="Slide Number Placeholder 1">
            <a:extLst>
              <a:ext uri="{FF2B5EF4-FFF2-40B4-BE49-F238E27FC236}">
                <a16:creationId xmlns:a16="http://schemas.microsoft.com/office/drawing/2014/main" id="{A072E7D3-5ADE-4523-BCFB-19D10CBCA2ED}"/>
              </a:ext>
            </a:extLst>
          </p:cNvPr>
          <p:cNvSpPr>
            <a:spLocks noGrp="1"/>
          </p:cNvSpPr>
          <p:nvPr>
            <p:ph type="sldNum" sz="quarter" idx="12"/>
          </p:nvPr>
        </p:nvSpPr>
        <p:spPr/>
        <p:txBody>
          <a:bodyPr/>
          <a:lstStyle/>
          <a:p>
            <a:fld id="{D983F1FA-211D-3044-9E35-958DFBC26156}" type="slidenum">
              <a:rPr lang="en-US" smtClean="0">
                <a:solidFill>
                  <a:prstClr val="white"/>
                </a:solidFill>
              </a:rPr>
              <a:pPr/>
              <a:t>37</a:t>
            </a:fld>
            <a:endParaRPr lang="en-US">
              <a:solidFill>
                <a:prstClr val="white"/>
              </a:solidFill>
            </a:endParaRPr>
          </a:p>
        </p:txBody>
      </p:sp>
      <p:sp>
        <p:nvSpPr>
          <p:cNvPr id="4" name="Title 5">
            <a:extLst>
              <a:ext uri="{FF2B5EF4-FFF2-40B4-BE49-F238E27FC236}">
                <a16:creationId xmlns:a16="http://schemas.microsoft.com/office/drawing/2014/main" id="{4A6F9A6C-03DB-4229-BCD8-74A92B936BD1}"/>
              </a:ext>
            </a:extLst>
          </p:cNvPr>
          <p:cNvSpPr txBox="1">
            <a:spLocks/>
          </p:cNvSpPr>
          <p:nvPr/>
        </p:nvSpPr>
        <p:spPr>
          <a:xfrm>
            <a:off x="318686" y="747862"/>
            <a:ext cx="8001000" cy="109053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b="1" i="0" u="none" kern="1200" baseline="0">
                <a:solidFill>
                  <a:schemeClr val="bg1"/>
                </a:solidFill>
                <a:latin typeface="+mj-lt"/>
                <a:ea typeface="+mj-ea"/>
                <a:cs typeface="+mj-cs"/>
              </a:defRPr>
            </a:lvl1pPr>
          </a:lstStyle>
          <a:p>
            <a:pPr algn="l" defTabSz="685800"/>
            <a:r>
              <a:rPr lang="en-US" sz="2325" dirty="0">
                <a:solidFill>
                  <a:srgbClr val="000000"/>
                </a:solidFill>
              </a:rPr>
              <a:t>Case Study: Using Improved Outcome Metrics to Fundamentally Change Course and Improve</a:t>
            </a:r>
          </a:p>
        </p:txBody>
      </p:sp>
      <p:pic>
        <p:nvPicPr>
          <p:cNvPr id="5" name="Picture 4">
            <a:extLst>
              <a:ext uri="{FF2B5EF4-FFF2-40B4-BE49-F238E27FC236}">
                <a16:creationId xmlns:a16="http://schemas.microsoft.com/office/drawing/2014/main" id="{E5C0DA24-5530-4682-A0AD-DCD778385123}"/>
              </a:ext>
            </a:extLst>
          </p:cNvPr>
          <p:cNvPicPr>
            <a:picLocks noChangeAspect="1"/>
          </p:cNvPicPr>
          <p:nvPr/>
        </p:nvPicPr>
        <p:blipFill rotWithShape="1">
          <a:blip r:embed="rId2">
            <a:alphaModFix/>
          </a:blip>
          <a:srcRect l="3931" r="527"/>
          <a:stretch/>
        </p:blipFill>
        <p:spPr>
          <a:xfrm>
            <a:off x="15" y="1917196"/>
            <a:ext cx="3628516" cy="3797804"/>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6" name="TextBox 5">
            <a:extLst>
              <a:ext uri="{FF2B5EF4-FFF2-40B4-BE49-F238E27FC236}">
                <a16:creationId xmlns:a16="http://schemas.microsoft.com/office/drawing/2014/main" id="{8FBE46C1-6466-4C9E-BA0F-C77B5CDA6E27}"/>
              </a:ext>
            </a:extLst>
          </p:cNvPr>
          <p:cNvSpPr txBox="1"/>
          <p:nvPr/>
        </p:nvSpPr>
        <p:spPr>
          <a:xfrm>
            <a:off x="5054028" y="2552911"/>
            <a:ext cx="4089957" cy="2852974"/>
          </a:xfrm>
          <a:prstGeom prst="rect">
            <a:avLst/>
          </a:prstGeom>
        </p:spPr>
        <p:txBody>
          <a:bodyPr vert="horz" lIns="68580" tIns="34290" rIns="68580" bIns="34290" rtlCol="0" anchor="ctr">
            <a:noAutofit/>
          </a:bodyPr>
          <a:lstStyle/>
          <a:p>
            <a:pPr marL="214313" indent="-171450">
              <a:lnSpc>
                <a:spcPct val="90000"/>
              </a:lnSpc>
              <a:spcAft>
                <a:spcPts val="450"/>
              </a:spcAft>
              <a:buFont typeface="Arial" panose="020B0604020202020204" pitchFamily="34" charset="0"/>
              <a:buChar char="•"/>
            </a:pPr>
            <a:r>
              <a:rPr lang="en-US" sz="2000" dirty="0">
                <a:solidFill>
                  <a:srgbClr val="000000"/>
                </a:solidFill>
              </a:rPr>
              <a:t>As the food safety environment changed, measures and strategies needed to improve to meet different challenges.</a:t>
            </a:r>
          </a:p>
          <a:p>
            <a:pPr marL="214313" indent="-171450">
              <a:lnSpc>
                <a:spcPct val="90000"/>
              </a:lnSpc>
              <a:spcAft>
                <a:spcPts val="450"/>
              </a:spcAft>
              <a:buFont typeface="Arial" panose="020B0604020202020204" pitchFamily="34" charset="0"/>
              <a:buChar char="•"/>
            </a:pPr>
            <a:endParaRPr lang="en-US" sz="2000" dirty="0">
              <a:solidFill>
                <a:srgbClr val="000000"/>
              </a:solidFill>
            </a:endParaRPr>
          </a:p>
          <a:p>
            <a:pPr marL="214313" indent="-171450">
              <a:lnSpc>
                <a:spcPct val="90000"/>
              </a:lnSpc>
              <a:spcAft>
                <a:spcPts val="450"/>
              </a:spcAft>
              <a:buFont typeface="Arial" panose="020B0604020202020204" pitchFamily="34" charset="0"/>
              <a:buChar char="•"/>
            </a:pPr>
            <a:r>
              <a:rPr lang="en-US" sz="2000" dirty="0">
                <a:solidFill>
                  <a:srgbClr val="000000"/>
                </a:solidFill>
              </a:rPr>
              <a:t>Strategic focus on meat inspection no longer as relevant.</a:t>
            </a:r>
          </a:p>
          <a:p>
            <a:pPr indent="-171450">
              <a:lnSpc>
                <a:spcPct val="90000"/>
              </a:lnSpc>
              <a:spcAft>
                <a:spcPts val="450"/>
              </a:spcAft>
              <a:buFont typeface="Arial" panose="020B0604020202020204" pitchFamily="34" charset="0"/>
              <a:buChar char="•"/>
            </a:pPr>
            <a:endParaRPr lang="en-US" sz="2000" dirty="0">
              <a:solidFill>
                <a:srgbClr val="000000"/>
              </a:solidFill>
            </a:endParaRPr>
          </a:p>
          <a:p>
            <a:pPr marL="214313" indent="-171450">
              <a:lnSpc>
                <a:spcPct val="90000"/>
              </a:lnSpc>
              <a:spcAft>
                <a:spcPts val="450"/>
              </a:spcAft>
              <a:buFont typeface="Arial" panose="020B0604020202020204" pitchFamily="34" charset="0"/>
              <a:buChar char="•"/>
            </a:pPr>
            <a:r>
              <a:rPr lang="en-US" sz="2000" dirty="0">
                <a:solidFill>
                  <a:srgbClr val="000000"/>
                </a:solidFill>
              </a:rPr>
              <a:t>Improper cooking temperature, cross contamination and more diverse food sources and products were new drivers of foodborne illness.</a:t>
            </a:r>
          </a:p>
          <a:p>
            <a:pPr marL="214313" indent="-171450">
              <a:lnSpc>
                <a:spcPct val="90000"/>
              </a:lnSpc>
              <a:spcAft>
                <a:spcPts val="450"/>
              </a:spcAft>
              <a:buFont typeface="Arial" panose="020B0604020202020204" pitchFamily="34" charset="0"/>
              <a:buChar char="•"/>
            </a:pPr>
            <a:endParaRPr lang="en-US" sz="2000" dirty="0">
              <a:solidFill>
                <a:srgbClr val="000000"/>
              </a:solidFill>
            </a:endParaRPr>
          </a:p>
          <a:p>
            <a:pPr marL="214313" indent="-171450">
              <a:lnSpc>
                <a:spcPct val="90000"/>
              </a:lnSpc>
              <a:spcAft>
                <a:spcPts val="450"/>
              </a:spcAft>
              <a:buFont typeface="Arial" panose="020B0604020202020204" pitchFamily="34" charset="0"/>
              <a:buChar char="•"/>
            </a:pPr>
            <a:r>
              <a:rPr lang="en-US" sz="2000" dirty="0">
                <a:solidFill>
                  <a:srgbClr val="000000"/>
                </a:solidFill>
              </a:rPr>
              <a:t>FSIS used the logic model shift and change to adapt.</a:t>
            </a:r>
          </a:p>
        </p:txBody>
      </p:sp>
    </p:spTree>
    <p:extLst>
      <p:ext uri="{BB962C8B-B14F-4D97-AF65-F5344CB8AC3E}">
        <p14:creationId xmlns:p14="http://schemas.microsoft.com/office/powerpoint/2010/main" val="3654317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78602F-A5F0-49DC-97B6-56467ADE2C3D}"/>
              </a:ext>
            </a:extLst>
          </p:cNvPr>
          <p:cNvSpPr>
            <a:spLocks noGrp="1"/>
          </p:cNvSpPr>
          <p:nvPr>
            <p:ph type="title"/>
          </p:nvPr>
        </p:nvSpPr>
        <p:spPr/>
        <p:txBody>
          <a:bodyPr>
            <a:normAutofit/>
          </a:bodyPr>
          <a:lstStyle/>
          <a:p>
            <a:r>
              <a:rPr lang="en-US"/>
              <a:t>Case Study </a:t>
            </a:r>
          </a:p>
        </p:txBody>
      </p:sp>
      <p:sp>
        <p:nvSpPr>
          <p:cNvPr id="7" name="Content Placeholder 6">
            <a:extLst>
              <a:ext uri="{FF2B5EF4-FFF2-40B4-BE49-F238E27FC236}">
                <a16:creationId xmlns:a16="http://schemas.microsoft.com/office/drawing/2014/main" id="{9630F772-5FB8-49B6-AFBF-D623901BDB99}"/>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DF85CA49-0599-484B-95BE-AF3A8A8E89B6}"/>
              </a:ext>
            </a:extLst>
          </p:cNvPr>
          <p:cNvSpPr>
            <a:spLocks noGrp="1"/>
          </p:cNvSpPr>
          <p:nvPr>
            <p:ph type="sldNum" sz="quarter" idx="12"/>
          </p:nvPr>
        </p:nvSpPr>
        <p:spPr/>
        <p:txBody>
          <a:bodyPr/>
          <a:lstStyle/>
          <a:p>
            <a:fld id="{D983F1FA-211D-3044-9E35-958DFBC26156}" type="slidenum">
              <a:rPr lang="en-US" smtClean="0">
                <a:solidFill>
                  <a:prstClr val="white"/>
                </a:solidFill>
              </a:rPr>
              <a:pPr/>
              <a:t>38</a:t>
            </a:fld>
            <a:endParaRPr lang="en-US">
              <a:solidFill>
                <a:prstClr val="white"/>
              </a:solidFill>
            </a:endParaRPr>
          </a:p>
        </p:txBody>
      </p:sp>
      <p:pic>
        <p:nvPicPr>
          <p:cNvPr id="4" name="Picture 3">
            <a:extLst>
              <a:ext uri="{FF2B5EF4-FFF2-40B4-BE49-F238E27FC236}">
                <a16:creationId xmlns:a16="http://schemas.microsoft.com/office/drawing/2014/main" id="{04BD0BCD-C628-441D-9255-4966CDAB5F11}"/>
              </a:ext>
            </a:extLst>
          </p:cNvPr>
          <p:cNvPicPr>
            <a:picLocks noChangeAspect="1"/>
          </p:cNvPicPr>
          <p:nvPr/>
        </p:nvPicPr>
        <p:blipFill>
          <a:blip r:embed="rId2"/>
          <a:stretch>
            <a:fillRect/>
          </a:stretch>
        </p:blipFill>
        <p:spPr>
          <a:xfrm>
            <a:off x="0" y="1250156"/>
            <a:ext cx="9144000" cy="4922044"/>
          </a:xfrm>
          <a:prstGeom prst="rect">
            <a:avLst/>
          </a:prstGeom>
        </p:spPr>
      </p:pic>
      <p:pic>
        <p:nvPicPr>
          <p:cNvPr id="5" name="Picture 4">
            <a:extLst>
              <a:ext uri="{FF2B5EF4-FFF2-40B4-BE49-F238E27FC236}">
                <a16:creationId xmlns:a16="http://schemas.microsoft.com/office/drawing/2014/main" id="{A3F04502-135E-4155-8276-1D8AEA911212}"/>
              </a:ext>
            </a:extLst>
          </p:cNvPr>
          <p:cNvPicPr>
            <a:picLocks noChangeAspect="1"/>
          </p:cNvPicPr>
          <p:nvPr/>
        </p:nvPicPr>
        <p:blipFill>
          <a:blip r:embed="rId3"/>
          <a:stretch>
            <a:fillRect/>
          </a:stretch>
        </p:blipFill>
        <p:spPr>
          <a:xfrm>
            <a:off x="4902517" y="4648200"/>
            <a:ext cx="3936683" cy="636745"/>
          </a:xfrm>
          <a:prstGeom prst="rect">
            <a:avLst/>
          </a:prstGeom>
        </p:spPr>
      </p:pic>
      <p:sp>
        <p:nvSpPr>
          <p:cNvPr id="6" name="TextBox 5">
            <a:extLst>
              <a:ext uri="{FF2B5EF4-FFF2-40B4-BE49-F238E27FC236}">
                <a16:creationId xmlns:a16="http://schemas.microsoft.com/office/drawing/2014/main" id="{CA7E8305-44DB-452F-9F6A-6043680C8AF3}"/>
              </a:ext>
            </a:extLst>
          </p:cNvPr>
          <p:cNvSpPr txBox="1"/>
          <p:nvPr/>
        </p:nvSpPr>
        <p:spPr>
          <a:xfrm>
            <a:off x="4800600" y="4672077"/>
            <a:ext cx="3814763" cy="492443"/>
          </a:xfrm>
          <a:prstGeom prst="rect">
            <a:avLst/>
          </a:prstGeom>
          <a:noFill/>
        </p:spPr>
        <p:txBody>
          <a:bodyPr wrap="square" rtlCol="0">
            <a:spAutoFit/>
          </a:bodyPr>
          <a:lstStyle/>
          <a:p>
            <a:r>
              <a:rPr lang="en-US" sz="1300">
                <a:solidFill>
                  <a:schemeClr val="bg1"/>
                </a:solidFill>
              </a:rPr>
              <a:t>CFO and other resource managers believed in outcome based approach and connection to budget. </a:t>
            </a:r>
          </a:p>
        </p:txBody>
      </p:sp>
    </p:spTree>
    <p:extLst>
      <p:ext uri="{BB962C8B-B14F-4D97-AF65-F5344CB8AC3E}">
        <p14:creationId xmlns:p14="http://schemas.microsoft.com/office/powerpoint/2010/main" val="618602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810DCF-2966-4953-AA58-9CCF8AC2ACED}"/>
              </a:ext>
            </a:extLst>
          </p:cNvPr>
          <p:cNvPicPr>
            <a:picLocks noChangeAspect="1"/>
          </p:cNvPicPr>
          <p:nvPr/>
        </p:nvPicPr>
        <p:blipFill rotWithShape="1">
          <a:blip r:embed="rId2"/>
          <a:srcRect/>
          <a:stretch/>
        </p:blipFill>
        <p:spPr>
          <a:xfrm>
            <a:off x="0" y="857250"/>
            <a:ext cx="9143985" cy="5143493"/>
          </a:xfrm>
          <a:prstGeom prst="rect">
            <a:avLst/>
          </a:prstGeom>
        </p:spPr>
      </p:pic>
      <p:sp>
        <p:nvSpPr>
          <p:cNvPr id="5" name="TextBox 4">
            <a:extLst>
              <a:ext uri="{FF2B5EF4-FFF2-40B4-BE49-F238E27FC236}">
                <a16:creationId xmlns:a16="http://schemas.microsoft.com/office/drawing/2014/main" id="{531AC872-6411-4B5F-B215-639DF8E465A6}"/>
              </a:ext>
            </a:extLst>
          </p:cNvPr>
          <p:cNvSpPr txBox="1"/>
          <p:nvPr/>
        </p:nvSpPr>
        <p:spPr>
          <a:xfrm>
            <a:off x="866667" y="5518148"/>
            <a:ext cx="3213314" cy="241302"/>
          </a:xfrm>
          <a:prstGeom prst="rect">
            <a:avLst/>
          </a:prstGeom>
        </p:spPr>
        <p:txBody>
          <a:bodyPr vert="horz" lIns="68580" tIns="34290" rIns="68580" bIns="34290" rtlCol="0" anchor="b">
            <a:normAutofit/>
          </a:bodyPr>
          <a:lstStyle/>
          <a:p>
            <a:pPr>
              <a:lnSpc>
                <a:spcPct val="90000"/>
              </a:lnSpc>
              <a:spcBef>
                <a:spcPct val="0"/>
              </a:spcBef>
              <a:spcAft>
                <a:spcPts val="450"/>
              </a:spcAft>
            </a:pPr>
            <a:endParaRPr lang="en-US" sz="1125" u="sng">
              <a:solidFill>
                <a:schemeClr val="bg1"/>
              </a:solidFill>
              <a:latin typeface="+mj-lt"/>
              <a:ea typeface="+mj-ea"/>
              <a:cs typeface="+mj-cs"/>
            </a:endParaRPr>
          </a:p>
        </p:txBody>
      </p:sp>
      <p:sp>
        <p:nvSpPr>
          <p:cNvPr id="6" name="Title 2">
            <a:extLst>
              <a:ext uri="{FF2B5EF4-FFF2-40B4-BE49-F238E27FC236}">
                <a16:creationId xmlns:a16="http://schemas.microsoft.com/office/drawing/2014/main" id="{9729FFB9-6929-4E3B-B7BE-34FD9514637F}"/>
              </a:ext>
            </a:extLst>
          </p:cNvPr>
          <p:cNvSpPr>
            <a:spLocks noGrp="1"/>
          </p:cNvSpPr>
          <p:nvPr>
            <p:ph type="title"/>
          </p:nvPr>
        </p:nvSpPr>
        <p:spPr/>
        <p:txBody>
          <a:bodyPr>
            <a:normAutofit/>
          </a:bodyPr>
          <a:lstStyle/>
          <a:p>
            <a:r>
              <a:rPr lang="en-US" dirty="0"/>
              <a:t>Measurement Criteria </a:t>
            </a:r>
          </a:p>
        </p:txBody>
      </p:sp>
      <p:sp>
        <p:nvSpPr>
          <p:cNvPr id="3" name="Slide Number Placeholder 2">
            <a:extLst>
              <a:ext uri="{FF2B5EF4-FFF2-40B4-BE49-F238E27FC236}">
                <a16:creationId xmlns:a16="http://schemas.microsoft.com/office/drawing/2014/main" id="{9FCD44A6-D43B-4C28-9A98-93528C1FAFF7}"/>
              </a:ext>
            </a:extLst>
          </p:cNvPr>
          <p:cNvSpPr>
            <a:spLocks noGrp="1"/>
          </p:cNvSpPr>
          <p:nvPr>
            <p:ph type="sldNum" sz="quarter" idx="12"/>
          </p:nvPr>
        </p:nvSpPr>
        <p:spPr/>
        <p:txBody>
          <a:bodyPr/>
          <a:lstStyle/>
          <a:p>
            <a:fld id="{D983F1FA-211D-3044-9E35-958DFBC26156}" type="slidenum">
              <a:rPr lang="en-US" smtClean="0">
                <a:solidFill>
                  <a:prstClr val="white"/>
                </a:solidFill>
              </a:rPr>
              <a:pPr/>
              <a:t>39</a:t>
            </a:fld>
            <a:endParaRPr lang="en-US">
              <a:solidFill>
                <a:prstClr val="white"/>
              </a:solidFill>
            </a:endParaRPr>
          </a:p>
        </p:txBody>
      </p:sp>
      <p:pic>
        <p:nvPicPr>
          <p:cNvPr id="4" name="Picture 3">
            <a:extLst>
              <a:ext uri="{FF2B5EF4-FFF2-40B4-BE49-F238E27FC236}">
                <a16:creationId xmlns:a16="http://schemas.microsoft.com/office/drawing/2014/main" id="{6DEC9530-1FBE-4507-BF81-4650673FC29D}"/>
              </a:ext>
            </a:extLst>
          </p:cNvPr>
          <p:cNvPicPr>
            <a:picLocks noChangeAspect="1"/>
          </p:cNvPicPr>
          <p:nvPr/>
        </p:nvPicPr>
        <p:blipFill>
          <a:blip r:embed="rId3"/>
          <a:stretch>
            <a:fillRect/>
          </a:stretch>
        </p:blipFill>
        <p:spPr>
          <a:xfrm>
            <a:off x="2077720" y="1652668"/>
            <a:ext cx="4018280" cy="577850"/>
          </a:xfrm>
          <a:prstGeom prst="rect">
            <a:avLst/>
          </a:prstGeom>
        </p:spPr>
      </p:pic>
      <p:sp>
        <p:nvSpPr>
          <p:cNvPr id="7" name="TextBox 6">
            <a:extLst>
              <a:ext uri="{FF2B5EF4-FFF2-40B4-BE49-F238E27FC236}">
                <a16:creationId xmlns:a16="http://schemas.microsoft.com/office/drawing/2014/main" id="{E6571D40-E8A1-4AA2-9891-4CBE9064464A}"/>
              </a:ext>
            </a:extLst>
          </p:cNvPr>
          <p:cNvSpPr txBox="1"/>
          <p:nvPr/>
        </p:nvSpPr>
        <p:spPr>
          <a:xfrm>
            <a:off x="2057400" y="1600200"/>
            <a:ext cx="4038601" cy="738664"/>
          </a:xfrm>
          <a:prstGeom prst="rect">
            <a:avLst/>
          </a:prstGeom>
          <a:noFill/>
        </p:spPr>
        <p:txBody>
          <a:bodyPr wrap="square" rtlCol="0">
            <a:spAutoFit/>
          </a:bodyPr>
          <a:lstStyle/>
          <a:p>
            <a:r>
              <a:rPr lang="en-US" sz="1400" dirty="0"/>
              <a:t>Reports tangible and significant accomplishments against objectives; useful for decision makers and other stakeholders</a:t>
            </a:r>
          </a:p>
        </p:txBody>
      </p:sp>
    </p:spTree>
    <p:extLst>
      <p:ext uri="{BB962C8B-B14F-4D97-AF65-F5344CB8AC3E}">
        <p14:creationId xmlns:p14="http://schemas.microsoft.com/office/powerpoint/2010/main" val="1083078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76EA9C-C082-4ED8-A1BC-6CAB29839EC0}"/>
              </a:ext>
            </a:extLst>
          </p:cNvPr>
          <p:cNvSpPr>
            <a:spLocks noGrp="1"/>
          </p:cNvSpPr>
          <p:nvPr>
            <p:ph type="title"/>
          </p:nvPr>
        </p:nvSpPr>
        <p:spPr/>
        <p:txBody>
          <a:bodyPr>
            <a:normAutofit/>
          </a:bodyPr>
          <a:lstStyle/>
          <a:p>
            <a:r>
              <a:rPr lang="en-US"/>
              <a:t>Learning Objectives </a:t>
            </a:r>
          </a:p>
        </p:txBody>
      </p:sp>
      <p:sp>
        <p:nvSpPr>
          <p:cNvPr id="7" name="Content Placeholder 6">
            <a:extLst>
              <a:ext uri="{FF2B5EF4-FFF2-40B4-BE49-F238E27FC236}">
                <a16:creationId xmlns:a16="http://schemas.microsoft.com/office/drawing/2014/main" id="{18D8CE4D-30DA-4B6A-AE76-E59EC728600D}"/>
              </a:ext>
            </a:extLst>
          </p:cNvPr>
          <p:cNvSpPr>
            <a:spLocks noGrp="1"/>
          </p:cNvSpPr>
          <p:nvPr>
            <p:ph idx="1"/>
          </p:nvPr>
        </p:nvSpPr>
        <p:spPr/>
        <p:txBody>
          <a:bodyPr/>
          <a:lstStyle/>
          <a:p>
            <a:r>
              <a:rPr lang="en-US" sz="2400" dirty="0"/>
              <a:t>What’s </a:t>
            </a:r>
            <a:r>
              <a:rPr lang="en-US" sz="2400" b="1" dirty="0"/>
              <a:t>one</a:t>
            </a:r>
            <a:r>
              <a:rPr lang="en-US" sz="2400" dirty="0"/>
              <a:t> thing you want to learn in the next two hours?</a:t>
            </a:r>
          </a:p>
          <a:p>
            <a:endParaRPr lang="en-US" dirty="0"/>
          </a:p>
        </p:txBody>
      </p:sp>
      <p:sp>
        <p:nvSpPr>
          <p:cNvPr id="2" name="Slide Number Placeholder 1">
            <a:extLst>
              <a:ext uri="{FF2B5EF4-FFF2-40B4-BE49-F238E27FC236}">
                <a16:creationId xmlns:a16="http://schemas.microsoft.com/office/drawing/2014/main" id="{1E42B6BC-8EBB-4470-B895-388B84584AEF}"/>
              </a:ext>
            </a:extLst>
          </p:cNvPr>
          <p:cNvSpPr>
            <a:spLocks noGrp="1"/>
          </p:cNvSpPr>
          <p:nvPr>
            <p:ph type="sldNum" sz="quarter" idx="12"/>
          </p:nvPr>
        </p:nvSpPr>
        <p:spPr/>
        <p:txBody>
          <a:bodyPr/>
          <a:lstStyle/>
          <a:p>
            <a:fld id="{D983F1FA-211D-3044-9E35-958DFBC26156}" type="slidenum">
              <a:rPr lang="en-US" smtClean="0">
                <a:solidFill>
                  <a:prstClr val="white"/>
                </a:solidFill>
              </a:rPr>
              <a:pPr/>
              <a:t>4</a:t>
            </a:fld>
            <a:endParaRPr lang="en-US">
              <a:solidFill>
                <a:prstClr val="white"/>
              </a:solidFill>
            </a:endParaRPr>
          </a:p>
        </p:txBody>
      </p:sp>
      <p:sp>
        <p:nvSpPr>
          <p:cNvPr id="5" name="Text Placeholder 3">
            <a:extLst>
              <a:ext uri="{FF2B5EF4-FFF2-40B4-BE49-F238E27FC236}">
                <a16:creationId xmlns:a16="http://schemas.microsoft.com/office/drawing/2014/main" id="{31639615-D49B-44A8-8512-A4EA22247842}"/>
              </a:ext>
            </a:extLst>
          </p:cNvPr>
          <p:cNvSpPr txBox="1">
            <a:spLocks/>
          </p:cNvSpPr>
          <p:nvPr/>
        </p:nvSpPr>
        <p:spPr>
          <a:xfrm>
            <a:off x="283030" y="4746901"/>
            <a:ext cx="8763000" cy="3143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i="1" u="sng"/>
              <a:t>Use the Chat Box</a:t>
            </a:r>
          </a:p>
        </p:txBody>
      </p:sp>
      <p:pic>
        <p:nvPicPr>
          <p:cNvPr id="6" name="Picture 5">
            <a:extLst>
              <a:ext uri="{FF2B5EF4-FFF2-40B4-BE49-F238E27FC236}">
                <a16:creationId xmlns:a16="http://schemas.microsoft.com/office/drawing/2014/main" id="{5230C4B4-DD8D-4840-8E71-2D74F1F185BA}"/>
              </a:ext>
            </a:extLst>
          </p:cNvPr>
          <p:cNvPicPr>
            <a:picLocks noChangeAspect="1"/>
          </p:cNvPicPr>
          <p:nvPr/>
        </p:nvPicPr>
        <p:blipFill>
          <a:blip r:embed="rId2"/>
          <a:stretch>
            <a:fillRect/>
          </a:stretch>
        </p:blipFill>
        <p:spPr>
          <a:xfrm>
            <a:off x="6843248" y="2846102"/>
            <a:ext cx="2024557" cy="2865263"/>
          </a:xfrm>
          <a:prstGeom prst="rect">
            <a:avLst/>
          </a:prstGeom>
        </p:spPr>
      </p:pic>
    </p:spTree>
    <p:extLst>
      <p:ext uri="{BB962C8B-B14F-4D97-AF65-F5344CB8AC3E}">
        <p14:creationId xmlns:p14="http://schemas.microsoft.com/office/powerpoint/2010/main" val="2087679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9475E2-ABC4-4C70-BB05-18A1A5B14416}"/>
              </a:ext>
            </a:extLst>
          </p:cNvPr>
          <p:cNvSpPr>
            <a:spLocks noGrp="1"/>
          </p:cNvSpPr>
          <p:nvPr>
            <p:ph type="title"/>
          </p:nvPr>
        </p:nvSpPr>
        <p:spPr/>
        <p:txBody>
          <a:bodyPr>
            <a:normAutofit/>
          </a:bodyPr>
          <a:lstStyle/>
          <a:p>
            <a:r>
              <a:rPr lang="en-US" dirty="0"/>
              <a:t>Two Revolutions in Public Service</a:t>
            </a:r>
          </a:p>
        </p:txBody>
      </p:sp>
      <p:sp>
        <p:nvSpPr>
          <p:cNvPr id="3" name="Slide Number Placeholder 2">
            <a:extLst>
              <a:ext uri="{FF2B5EF4-FFF2-40B4-BE49-F238E27FC236}">
                <a16:creationId xmlns:a16="http://schemas.microsoft.com/office/drawing/2014/main" id="{030F6783-1FCE-4EC7-B992-F6D86C419BAD}"/>
              </a:ext>
            </a:extLst>
          </p:cNvPr>
          <p:cNvSpPr>
            <a:spLocks noGrp="1"/>
          </p:cNvSpPr>
          <p:nvPr>
            <p:ph type="sldNum" sz="quarter" idx="12"/>
          </p:nvPr>
        </p:nvSpPr>
        <p:spPr/>
        <p:txBody>
          <a:bodyPr/>
          <a:lstStyle/>
          <a:p>
            <a:fld id="{D983F1FA-211D-3044-9E35-958DFBC26156}" type="slidenum">
              <a:rPr lang="en-US" smtClean="0">
                <a:solidFill>
                  <a:prstClr val="white"/>
                </a:solidFill>
              </a:rPr>
              <a:pPr/>
              <a:t>40</a:t>
            </a:fld>
            <a:endParaRPr lang="en-US">
              <a:solidFill>
                <a:prstClr val="white"/>
              </a:solidFill>
            </a:endParaRPr>
          </a:p>
        </p:txBody>
      </p:sp>
      <p:sp>
        <p:nvSpPr>
          <p:cNvPr id="10" name="Arrow: Up 9">
            <a:extLst>
              <a:ext uri="{FF2B5EF4-FFF2-40B4-BE49-F238E27FC236}">
                <a16:creationId xmlns:a16="http://schemas.microsoft.com/office/drawing/2014/main" id="{C65BBC50-BBF4-4412-93EF-B60097684FBB}"/>
              </a:ext>
            </a:extLst>
          </p:cNvPr>
          <p:cNvSpPr/>
          <p:nvPr/>
        </p:nvSpPr>
        <p:spPr>
          <a:xfrm>
            <a:off x="1600200" y="1447800"/>
            <a:ext cx="2133600" cy="3124200"/>
          </a:xfrm>
          <a:prstGeom prst="upArrow">
            <a:avLst/>
          </a:prstGeom>
          <a:gradFill>
            <a:gsLst>
              <a:gs pos="0">
                <a:schemeClr val="accent1">
                  <a:tint val="100000"/>
                  <a:shade val="100000"/>
                  <a:satMod val="130000"/>
                </a:schemeClr>
              </a:gs>
              <a:gs pos="44000">
                <a:schemeClr val="accent1">
                  <a:tint val="50000"/>
                  <a:shade val="100000"/>
                  <a:satMod val="350000"/>
                  <a:alpha val="84000"/>
                </a:schemeClr>
              </a:gs>
            </a:gsLst>
          </a:gradFill>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B3E90D8-FF89-42ED-9D01-35D84BC246FC}"/>
              </a:ext>
            </a:extLst>
          </p:cNvPr>
          <p:cNvPicPr>
            <a:picLocks noChangeAspect="1"/>
          </p:cNvPicPr>
          <p:nvPr/>
        </p:nvPicPr>
        <p:blipFill>
          <a:blip r:embed="rId2"/>
          <a:stretch>
            <a:fillRect/>
          </a:stretch>
        </p:blipFill>
        <p:spPr>
          <a:xfrm>
            <a:off x="5181600" y="1447800"/>
            <a:ext cx="2243522" cy="3225064"/>
          </a:xfrm>
          <a:prstGeom prst="rect">
            <a:avLst/>
          </a:prstGeom>
          <a:solidFill>
            <a:schemeClr val="bg1"/>
          </a:solidFill>
          <a:ln>
            <a:noFill/>
          </a:ln>
          <a:effectLst>
            <a:glow rad="228600">
              <a:schemeClr val="accent3">
                <a:satMod val="175000"/>
                <a:alpha val="40000"/>
              </a:schemeClr>
            </a:glow>
          </a:effectLst>
        </p:spPr>
      </p:pic>
      <p:sp>
        <p:nvSpPr>
          <p:cNvPr id="15" name="TextBox 14">
            <a:extLst>
              <a:ext uri="{FF2B5EF4-FFF2-40B4-BE49-F238E27FC236}">
                <a16:creationId xmlns:a16="http://schemas.microsoft.com/office/drawing/2014/main" id="{E367F891-D01E-4FCB-930F-BFD6EDC9A44F}"/>
              </a:ext>
            </a:extLst>
          </p:cNvPr>
          <p:cNvSpPr txBox="1"/>
          <p:nvPr/>
        </p:nvSpPr>
        <p:spPr>
          <a:xfrm>
            <a:off x="1600200" y="4867870"/>
            <a:ext cx="2209800" cy="923330"/>
          </a:xfrm>
          <a:prstGeom prst="rect">
            <a:avLst/>
          </a:prstGeom>
          <a:noFill/>
        </p:spPr>
        <p:txBody>
          <a:bodyPr wrap="square" rtlCol="0">
            <a:spAutoFit/>
          </a:bodyPr>
          <a:lstStyle/>
          <a:p>
            <a:pPr algn="ctr"/>
            <a:r>
              <a:rPr lang="en-US"/>
              <a:t>Business Intelligence, Analytics and Decision-making</a:t>
            </a:r>
          </a:p>
        </p:txBody>
      </p:sp>
      <p:sp>
        <p:nvSpPr>
          <p:cNvPr id="16" name="TextBox 15">
            <a:extLst>
              <a:ext uri="{FF2B5EF4-FFF2-40B4-BE49-F238E27FC236}">
                <a16:creationId xmlns:a16="http://schemas.microsoft.com/office/drawing/2014/main" id="{46B3B39C-8C98-4E5C-B1E9-89FD982A0B5A}"/>
              </a:ext>
            </a:extLst>
          </p:cNvPr>
          <p:cNvSpPr txBox="1"/>
          <p:nvPr/>
        </p:nvSpPr>
        <p:spPr>
          <a:xfrm>
            <a:off x="5181600" y="4916269"/>
            <a:ext cx="2209800" cy="646331"/>
          </a:xfrm>
          <a:prstGeom prst="rect">
            <a:avLst/>
          </a:prstGeom>
          <a:noFill/>
        </p:spPr>
        <p:txBody>
          <a:bodyPr wrap="square" rtlCol="0">
            <a:spAutoFit/>
          </a:bodyPr>
          <a:lstStyle/>
          <a:p>
            <a:pPr algn="ctr"/>
            <a:r>
              <a:rPr lang="en-US"/>
              <a:t>Behavioral Science and Insights</a:t>
            </a:r>
          </a:p>
        </p:txBody>
      </p:sp>
    </p:spTree>
    <p:extLst>
      <p:ext uri="{BB962C8B-B14F-4D97-AF65-F5344CB8AC3E}">
        <p14:creationId xmlns:p14="http://schemas.microsoft.com/office/powerpoint/2010/main" val="3591573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E6110E-2E6A-45C5-8E50-99D11F0FFF26}"/>
              </a:ext>
            </a:extLst>
          </p:cNvPr>
          <p:cNvSpPr>
            <a:spLocks noGrp="1"/>
          </p:cNvSpPr>
          <p:nvPr>
            <p:ph type="title"/>
          </p:nvPr>
        </p:nvSpPr>
        <p:spPr/>
        <p:txBody>
          <a:bodyPr>
            <a:normAutofit/>
          </a:bodyPr>
          <a:lstStyle/>
          <a:p>
            <a:r>
              <a:rPr lang="en-US"/>
              <a:t>Nobel Prize Winner Herbert Simon</a:t>
            </a:r>
          </a:p>
        </p:txBody>
      </p:sp>
      <p:pic>
        <p:nvPicPr>
          <p:cNvPr id="8" name="Content Placeholder 7">
            <a:extLst>
              <a:ext uri="{FF2B5EF4-FFF2-40B4-BE49-F238E27FC236}">
                <a16:creationId xmlns:a16="http://schemas.microsoft.com/office/drawing/2014/main" id="{310EB292-DF90-4F19-A55A-A26D549BA0EF}"/>
              </a:ext>
            </a:extLst>
          </p:cNvPr>
          <p:cNvPicPr>
            <a:picLocks noGrp="1" noChangeAspect="1"/>
          </p:cNvPicPr>
          <p:nvPr>
            <p:ph idx="1"/>
          </p:nvPr>
        </p:nvPicPr>
        <p:blipFill>
          <a:blip r:embed="rId2"/>
          <a:stretch>
            <a:fillRect/>
          </a:stretch>
        </p:blipFill>
        <p:spPr>
          <a:xfrm>
            <a:off x="6294660" y="1862192"/>
            <a:ext cx="2097206" cy="3133616"/>
          </a:xfrm>
          <a:prstGeom prst="rect">
            <a:avLst/>
          </a:prstGeom>
        </p:spPr>
      </p:pic>
      <p:sp>
        <p:nvSpPr>
          <p:cNvPr id="3" name="Slide Number Placeholder 2">
            <a:extLst>
              <a:ext uri="{FF2B5EF4-FFF2-40B4-BE49-F238E27FC236}">
                <a16:creationId xmlns:a16="http://schemas.microsoft.com/office/drawing/2014/main" id="{88B5EA69-F912-44A3-BE28-CFA11B9A94BD}"/>
              </a:ext>
            </a:extLst>
          </p:cNvPr>
          <p:cNvSpPr>
            <a:spLocks noGrp="1"/>
          </p:cNvSpPr>
          <p:nvPr>
            <p:ph type="sldNum" sz="quarter" idx="12"/>
          </p:nvPr>
        </p:nvSpPr>
        <p:spPr/>
        <p:txBody>
          <a:bodyPr/>
          <a:lstStyle/>
          <a:p>
            <a:fld id="{D983F1FA-211D-3044-9E35-958DFBC26156}" type="slidenum">
              <a:rPr lang="en-US" smtClean="0">
                <a:solidFill>
                  <a:prstClr val="white"/>
                </a:solidFill>
              </a:rPr>
              <a:pPr/>
              <a:t>41</a:t>
            </a:fld>
            <a:endParaRPr lang="en-US">
              <a:solidFill>
                <a:prstClr val="white"/>
              </a:solidFill>
            </a:endParaRPr>
          </a:p>
        </p:txBody>
      </p:sp>
      <p:sp>
        <p:nvSpPr>
          <p:cNvPr id="2" name="Rectangle 1">
            <a:extLst>
              <a:ext uri="{FF2B5EF4-FFF2-40B4-BE49-F238E27FC236}">
                <a16:creationId xmlns:a16="http://schemas.microsoft.com/office/drawing/2014/main" id="{96D62E40-181E-4F3B-890D-061DA0A892A8}"/>
              </a:ext>
            </a:extLst>
          </p:cNvPr>
          <p:cNvSpPr/>
          <p:nvPr/>
        </p:nvSpPr>
        <p:spPr>
          <a:xfrm>
            <a:off x="318686" y="1073711"/>
            <a:ext cx="5975973" cy="4939814"/>
          </a:xfrm>
          <a:prstGeom prst="rect">
            <a:avLst/>
          </a:prstGeom>
        </p:spPr>
        <p:txBody>
          <a:bodyPr wrap="square">
            <a:spAutoFit/>
          </a:bodyPr>
          <a:lstStyle/>
          <a:p>
            <a:r>
              <a:rPr lang="en-US" sz="2100" i="1" dirty="0"/>
              <a:t>Ambiguity</a:t>
            </a:r>
            <a:r>
              <a:rPr lang="en-US" sz="2100" dirty="0"/>
              <a:t> – Difficult to make decisions in large organizations</a:t>
            </a:r>
          </a:p>
          <a:p>
            <a:endParaRPr lang="en-US" sz="2100" dirty="0"/>
          </a:p>
          <a:p>
            <a:r>
              <a:rPr lang="en-US" sz="2100" i="1" dirty="0"/>
              <a:t>Longitudinal</a:t>
            </a:r>
            <a:r>
              <a:rPr lang="en-US" sz="2100" dirty="0"/>
              <a:t> context, meaning that participants in organizational decision-making are a part of ongoing processes. Even if they don't take on active roles in all phases of decision-making, they are part of the Decision Process and its consequences </a:t>
            </a:r>
          </a:p>
          <a:p>
            <a:endParaRPr lang="en-US" sz="2100" dirty="0"/>
          </a:p>
          <a:p>
            <a:r>
              <a:rPr lang="en-US" sz="2100" i="1" dirty="0"/>
              <a:t>Incentives</a:t>
            </a:r>
            <a:r>
              <a:rPr lang="en-US" sz="2100" dirty="0"/>
              <a:t> and penalties, which are pervasive, long-term, short-term</a:t>
            </a:r>
          </a:p>
          <a:p>
            <a:endParaRPr lang="en-US" sz="2100" dirty="0"/>
          </a:p>
          <a:p>
            <a:r>
              <a:rPr lang="en-US" sz="2100" i="1" dirty="0"/>
              <a:t>Repeated / rules-based decisions</a:t>
            </a:r>
            <a:r>
              <a:rPr lang="en-US" sz="2100" dirty="0"/>
              <a:t> </a:t>
            </a:r>
          </a:p>
          <a:p>
            <a:endParaRPr lang="en-US" sz="2100" dirty="0"/>
          </a:p>
          <a:p>
            <a:r>
              <a:rPr lang="en-US" sz="2100" i="1" dirty="0"/>
              <a:t>Conflict</a:t>
            </a:r>
            <a:r>
              <a:rPr lang="en-US" sz="2100" dirty="0"/>
              <a:t> / authority /politics</a:t>
            </a:r>
          </a:p>
        </p:txBody>
      </p:sp>
    </p:spTree>
    <p:extLst>
      <p:ext uri="{BB962C8B-B14F-4D97-AF65-F5344CB8AC3E}">
        <p14:creationId xmlns:p14="http://schemas.microsoft.com/office/powerpoint/2010/main" val="2612170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302DD8-88BF-4240-AAEC-23B7E7B51741}"/>
              </a:ext>
            </a:extLst>
          </p:cNvPr>
          <p:cNvSpPr>
            <a:spLocks noGrp="1"/>
          </p:cNvSpPr>
          <p:nvPr>
            <p:ph type="title"/>
          </p:nvPr>
        </p:nvSpPr>
        <p:spPr/>
        <p:txBody>
          <a:bodyPr>
            <a:normAutofit/>
          </a:bodyPr>
          <a:lstStyle/>
          <a:p>
            <a:r>
              <a:rPr lang="en-US" dirty="0"/>
              <a:t>Effective Performance Management</a:t>
            </a:r>
          </a:p>
        </p:txBody>
      </p:sp>
      <p:sp>
        <p:nvSpPr>
          <p:cNvPr id="2" name="Content Placeholder 1">
            <a:extLst>
              <a:ext uri="{FF2B5EF4-FFF2-40B4-BE49-F238E27FC236}">
                <a16:creationId xmlns:a16="http://schemas.microsoft.com/office/drawing/2014/main" id="{CF2CBC3A-2878-4CF1-A08F-C8D315D57B4D}"/>
              </a:ext>
            </a:extLst>
          </p:cNvPr>
          <p:cNvSpPr>
            <a:spLocks noGrp="1"/>
          </p:cNvSpPr>
          <p:nvPr>
            <p:ph idx="1"/>
          </p:nvPr>
        </p:nvSpPr>
        <p:spPr/>
        <p:txBody>
          <a:bodyPr>
            <a:normAutofit/>
          </a:bodyPr>
          <a:lstStyle/>
          <a:p>
            <a:pPr fontAlgn="base">
              <a:buFontTx/>
              <a:buChar char="-"/>
            </a:pPr>
            <a:r>
              <a:rPr lang="en-US" dirty="0"/>
              <a:t>Be aware of yearly targets and individual monthly targets </a:t>
            </a:r>
          </a:p>
          <a:p>
            <a:pPr fontAlgn="base">
              <a:buFontTx/>
              <a:buChar char="-"/>
            </a:pPr>
            <a:r>
              <a:rPr lang="en-US" dirty="0"/>
              <a:t>Determine where your station should be at the end of every quarter to ensure you meet your targets by end of FY</a:t>
            </a:r>
          </a:p>
          <a:p>
            <a:pPr fontAlgn="base">
              <a:buFontTx/>
              <a:buChar char="-"/>
            </a:pPr>
            <a:r>
              <a:rPr lang="en-US" dirty="0"/>
              <a:t>Review and staff cases in your station to assist in moving them, as appropriate</a:t>
            </a:r>
          </a:p>
          <a:p>
            <a:pPr fontAlgn="base">
              <a:buFontTx/>
              <a:buChar char="-"/>
            </a:pPr>
            <a:r>
              <a:rPr lang="en-US" dirty="0"/>
              <a:t>Take advantage of weekly performance reports provided </a:t>
            </a:r>
          </a:p>
          <a:p>
            <a:pPr fontAlgn="base">
              <a:buFontTx/>
              <a:buChar char="-"/>
            </a:pPr>
            <a:r>
              <a:rPr lang="en-US" dirty="0"/>
              <a:t>Communicate with CO Field Liaison to share concerns/issues, request resources, share best practices</a:t>
            </a:r>
          </a:p>
          <a:p>
            <a:pPr fontAlgn="base">
              <a:buFontTx/>
              <a:buChar char="-"/>
            </a:pPr>
            <a:endParaRPr lang="en-US" dirty="0"/>
          </a:p>
          <a:p>
            <a:endParaRPr lang="en-US" dirty="0"/>
          </a:p>
        </p:txBody>
      </p:sp>
      <p:sp>
        <p:nvSpPr>
          <p:cNvPr id="3" name="Slide Number Placeholder 2">
            <a:extLst>
              <a:ext uri="{FF2B5EF4-FFF2-40B4-BE49-F238E27FC236}">
                <a16:creationId xmlns:a16="http://schemas.microsoft.com/office/drawing/2014/main" id="{DDA84302-67FE-4A6C-80CB-579509A6D191}"/>
              </a:ext>
            </a:extLst>
          </p:cNvPr>
          <p:cNvSpPr>
            <a:spLocks noGrp="1"/>
          </p:cNvSpPr>
          <p:nvPr>
            <p:ph type="sldNum" sz="quarter" idx="12"/>
          </p:nvPr>
        </p:nvSpPr>
        <p:spPr/>
        <p:txBody>
          <a:bodyPr/>
          <a:lstStyle/>
          <a:p>
            <a:fld id="{D983F1FA-211D-3044-9E35-958DFBC26156}" type="slidenum">
              <a:rPr lang="en-US" smtClean="0">
                <a:solidFill>
                  <a:prstClr val="white"/>
                </a:solidFill>
              </a:rPr>
              <a:pPr/>
              <a:t>42</a:t>
            </a:fld>
            <a:endParaRPr lang="en-US">
              <a:solidFill>
                <a:prstClr val="white"/>
              </a:solidFill>
            </a:endParaRPr>
          </a:p>
        </p:txBody>
      </p:sp>
    </p:spTree>
    <p:extLst>
      <p:ext uri="{BB962C8B-B14F-4D97-AF65-F5344CB8AC3E}">
        <p14:creationId xmlns:p14="http://schemas.microsoft.com/office/powerpoint/2010/main" val="786273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1C6D6B-2A92-450F-83D4-CACEB4EB33DC}"/>
              </a:ext>
            </a:extLst>
          </p:cNvPr>
          <p:cNvSpPr>
            <a:spLocks noGrp="1"/>
          </p:cNvSpPr>
          <p:nvPr>
            <p:ph type="title"/>
          </p:nvPr>
        </p:nvSpPr>
        <p:spPr/>
        <p:txBody>
          <a:bodyPr>
            <a:normAutofit/>
          </a:bodyPr>
          <a:lstStyle/>
          <a:p>
            <a:r>
              <a:rPr lang="en-US"/>
              <a:t>Performance Monitoring Reports</a:t>
            </a:r>
          </a:p>
        </p:txBody>
      </p:sp>
      <p:sp>
        <p:nvSpPr>
          <p:cNvPr id="2" name="Content Placeholder 1">
            <a:extLst>
              <a:ext uri="{FF2B5EF4-FFF2-40B4-BE49-F238E27FC236}">
                <a16:creationId xmlns:a16="http://schemas.microsoft.com/office/drawing/2014/main" id="{639C3B09-4208-497E-84BA-8499660CDAFD}"/>
              </a:ext>
            </a:extLst>
          </p:cNvPr>
          <p:cNvSpPr>
            <a:spLocks noGrp="1"/>
          </p:cNvSpPr>
          <p:nvPr>
            <p:ph idx="1"/>
          </p:nvPr>
        </p:nvSpPr>
        <p:spPr>
          <a:xfrm>
            <a:off x="318686" y="1578726"/>
            <a:ext cx="7886700" cy="4767711"/>
          </a:xfrm>
        </p:spPr>
        <p:txBody>
          <a:bodyPr/>
          <a:lstStyle/>
          <a:p>
            <a:endParaRPr lang="en-US"/>
          </a:p>
        </p:txBody>
      </p:sp>
      <p:sp>
        <p:nvSpPr>
          <p:cNvPr id="3" name="Slide Number Placeholder 2">
            <a:extLst>
              <a:ext uri="{FF2B5EF4-FFF2-40B4-BE49-F238E27FC236}">
                <a16:creationId xmlns:a16="http://schemas.microsoft.com/office/drawing/2014/main" id="{5E72CE5D-DF77-4BB0-AF74-8CB41C9ECA8F}"/>
              </a:ext>
            </a:extLst>
          </p:cNvPr>
          <p:cNvSpPr>
            <a:spLocks noGrp="1"/>
          </p:cNvSpPr>
          <p:nvPr>
            <p:ph type="sldNum" sz="quarter" idx="12"/>
          </p:nvPr>
        </p:nvSpPr>
        <p:spPr>
          <a:xfrm>
            <a:off x="4015936" y="6482962"/>
            <a:ext cx="515751" cy="365125"/>
          </a:xfrm>
        </p:spPr>
        <p:txBody>
          <a:bodyPr/>
          <a:lstStyle/>
          <a:p>
            <a:fld id="{D983F1FA-211D-3044-9E35-958DFBC26156}" type="slidenum">
              <a:rPr lang="en-US" smtClean="0">
                <a:solidFill>
                  <a:prstClr val="white"/>
                </a:solidFill>
              </a:rPr>
              <a:pPr/>
              <a:t>43</a:t>
            </a:fld>
            <a:endParaRPr lang="en-US">
              <a:solidFill>
                <a:prstClr val="white"/>
              </a:solidFill>
            </a:endParaRPr>
          </a:p>
        </p:txBody>
      </p:sp>
      <p:pic>
        <p:nvPicPr>
          <p:cNvPr id="5" name="Picture 4">
            <a:extLst>
              <a:ext uri="{FF2B5EF4-FFF2-40B4-BE49-F238E27FC236}">
                <a16:creationId xmlns:a16="http://schemas.microsoft.com/office/drawing/2014/main" id="{155A449C-2E4C-446F-A9B4-12E325CA74BE}"/>
              </a:ext>
            </a:extLst>
          </p:cNvPr>
          <p:cNvPicPr>
            <a:picLocks noChangeAspect="1"/>
          </p:cNvPicPr>
          <p:nvPr/>
        </p:nvPicPr>
        <p:blipFill>
          <a:blip r:embed="rId2"/>
          <a:stretch>
            <a:fillRect/>
          </a:stretch>
        </p:blipFill>
        <p:spPr>
          <a:xfrm>
            <a:off x="457200" y="931450"/>
            <a:ext cx="7515653" cy="5138761"/>
          </a:xfrm>
          <a:prstGeom prst="rect">
            <a:avLst/>
          </a:prstGeom>
        </p:spPr>
      </p:pic>
      <p:sp>
        <p:nvSpPr>
          <p:cNvPr id="7" name="Rectangle 6">
            <a:extLst>
              <a:ext uri="{FF2B5EF4-FFF2-40B4-BE49-F238E27FC236}">
                <a16:creationId xmlns:a16="http://schemas.microsoft.com/office/drawing/2014/main" id="{DB013B50-5A05-4045-B8E3-D43EBC9B39A3}"/>
              </a:ext>
            </a:extLst>
          </p:cNvPr>
          <p:cNvSpPr/>
          <p:nvPr/>
        </p:nvSpPr>
        <p:spPr>
          <a:xfrm>
            <a:off x="5629920" y="1216509"/>
            <a:ext cx="3352800" cy="4678204"/>
          </a:xfrm>
          <a:prstGeom prst="rect">
            <a:avLst/>
          </a:prstGeom>
          <a:solidFill>
            <a:schemeClr val="bg1"/>
          </a:solidFill>
          <a:ln>
            <a:solidFill>
              <a:schemeClr val="tx1"/>
            </a:solidFill>
          </a:ln>
        </p:spPr>
        <p:txBody>
          <a:bodyPr wrap="square">
            <a:spAutoFit/>
          </a:bodyPr>
          <a:lstStyle/>
          <a:p>
            <a:pPr algn="ctr"/>
            <a:r>
              <a:rPr lang="en-US" sz="1600" b="1" u="sng" dirty="0">
                <a:latin typeface="Calibri" panose="020F0502020204030204" pitchFamily="34" charset="0"/>
                <a:cs typeface="Calibri" panose="020F0502020204030204" pitchFamily="34" charset="0"/>
              </a:rPr>
              <a:t>Performance Data:</a:t>
            </a:r>
          </a:p>
          <a:p>
            <a:r>
              <a:rPr lang="en-US" sz="1400" dirty="0">
                <a:latin typeface="Calibri" panose="020F0502020204030204" pitchFamily="34" charset="0"/>
                <a:cs typeface="Calibri" panose="020F0502020204030204" pitchFamily="34" charset="0"/>
              </a:rPr>
              <a:t>Field Liaisons meet with leadership to provide updates on the following:</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Review of targets and where individual stations and districts are at</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Prediction of how stations will continue to work on their targets based on feedback</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Review of workload management report – oldest cases, new plan developed</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Gather information from the station on the usage of new modernization/IT initiatives.  </a:t>
            </a:r>
          </a:p>
          <a:p>
            <a:pPr marL="171450" indent="-171450">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At this time, we are also monitoring the following:</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COVID Impact on PP and PPR</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IPPS Outstanding Invoices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Update on contracted and brokered cases</a:t>
            </a:r>
          </a:p>
          <a:p>
            <a:r>
              <a:rPr lang="en-US" sz="16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2894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79180-80D2-499A-AF34-8F5335B1E56C}"/>
              </a:ext>
            </a:extLst>
          </p:cNvPr>
          <p:cNvSpPr>
            <a:spLocks noGrp="1"/>
          </p:cNvSpPr>
          <p:nvPr>
            <p:ph type="title"/>
          </p:nvPr>
        </p:nvSpPr>
        <p:spPr>
          <a:xfrm>
            <a:off x="370774" y="3132422"/>
            <a:ext cx="5833123" cy="779463"/>
          </a:xfrm>
        </p:spPr>
        <p:txBody>
          <a:bodyPr>
            <a:noAutofit/>
          </a:bodyPr>
          <a:lstStyle/>
          <a:p>
            <a:pPr lvl="0" algn="l" defTabSz="914400">
              <a:spcBef>
                <a:spcPts val="0"/>
              </a:spcBef>
            </a:pPr>
            <a:r>
              <a:rPr lang="en-US" sz="1800" b="0" dirty="0">
                <a:solidFill>
                  <a:srgbClr val="000000"/>
                </a:solidFill>
                <a:ea typeface="+mn-ea"/>
                <a:cs typeface="+mn-cs"/>
              </a:rPr>
              <a:t>1. The Theory of Change improve execution and engagement by setting clear outcomes and testing evidence-based theories on the best way to achieve those outcomes.</a:t>
            </a:r>
            <a:br>
              <a:rPr lang="en-US" sz="1800" b="0" dirty="0">
                <a:solidFill>
                  <a:srgbClr val="000000"/>
                </a:solidFill>
                <a:ea typeface="+mn-ea"/>
                <a:cs typeface="+mn-cs"/>
              </a:rPr>
            </a:br>
            <a:br>
              <a:rPr lang="en-US" sz="1800" b="0" dirty="0">
                <a:solidFill>
                  <a:srgbClr val="000000"/>
                </a:solidFill>
                <a:ea typeface="+mn-ea"/>
                <a:cs typeface="+mn-cs"/>
              </a:rPr>
            </a:br>
            <a:r>
              <a:rPr lang="en-US" sz="1800" b="0" dirty="0">
                <a:solidFill>
                  <a:srgbClr val="000000"/>
                </a:solidFill>
                <a:ea typeface="+mn-ea"/>
                <a:cs typeface="+mn-cs"/>
              </a:rPr>
              <a:t>2. Change is an effective focal point in strategic management in order to emphasize specificity, measurability and true outcomes.</a:t>
            </a:r>
            <a:br>
              <a:rPr lang="en-US" sz="1800" b="0" dirty="0">
                <a:solidFill>
                  <a:srgbClr val="000000"/>
                </a:solidFill>
                <a:ea typeface="+mn-ea"/>
                <a:cs typeface="+mn-cs"/>
              </a:rPr>
            </a:br>
            <a:br>
              <a:rPr lang="en-US" sz="1800" b="0" dirty="0">
                <a:solidFill>
                  <a:srgbClr val="000000"/>
                </a:solidFill>
                <a:ea typeface="+mn-ea"/>
                <a:cs typeface="+mn-cs"/>
              </a:rPr>
            </a:br>
            <a:r>
              <a:rPr lang="en-US" sz="1800" b="0" dirty="0">
                <a:solidFill>
                  <a:srgbClr val="000000"/>
                </a:solidFill>
                <a:ea typeface="+mn-ea"/>
                <a:cs typeface="+mn-cs"/>
              </a:rPr>
              <a:t>3. Many organizations struggle with intermediate outcomes, an area that connects are work and products with our long-term goals.</a:t>
            </a:r>
            <a:br>
              <a:rPr lang="en-US" sz="1800" b="0" dirty="0">
                <a:solidFill>
                  <a:srgbClr val="000000"/>
                </a:solidFill>
                <a:ea typeface="+mn-ea"/>
                <a:cs typeface="+mn-cs"/>
              </a:rPr>
            </a:br>
            <a:br>
              <a:rPr lang="en-US" sz="1800" b="0" dirty="0">
                <a:solidFill>
                  <a:srgbClr val="000000"/>
                </a:solidFill>
                <a:ea typeface="+mn-ea"/>
                <a:cs typeface="+mn-cs"/>
              </a:rPr>
            </a:br>
            <a:r>
              <a:rPr lang="en-US" sz="1800" b="0" dirty="0">
                <a:solidFill>
                  <a:srgbClr val="000000"/>
                </a:solidFill>
                <a:ea typeface="+mn-ea"/>
                <a:cs typeface="+mn-cs"/>
              </a:rPr>
              <a:t>4. Federal Performance Measures have been largely used for accountability and transparency, deterring organizations from using them in evidence-based pilots and experiments that will not always be successful.</a:t>
            </a:r>
          </a:p>
        </p:txBody>
      </p:sp>
      <p:pic>
        <p:nvPicPr>
          <p:cNvPr id="4" name="Content Placeholder 3">
            <a:extLst>
              <a:ext uri="{FF2B5EF4-FFF2-40B4-BE49-F238E27FC236}">
                <a16:creationId xmlns:a16="http://schemas.microsoft.com/office/drawing/2014/main" id="{88EEA971-82BF-4FBF-805E-7B7CC01DEB33}"/>
              </a:ext>
            </a:extLst>
          </p:cNvPr>
          <p:cNvPicPr>
            <a:picLocks noGrp="1" noChangeAspect="1"/>
          </p:cNvPicPr>
          <p:nvPr>
            <p:ph idx="1"/>
          </p:nvPr>
        </p:nvPicPr>
        <p:blipFill>
          <a:blip r:embed="rId2"/>
          <a:stretch>
            <a:fillRect/>
          </a:stretch>
        </p:blipFill>
        <p:spPr>
          <a:xfrm>
            <a:off x="6344574" y="1393710"/>
            <a:ext cx="2700762" cy="3822523"/>
          </a:xfrm>
          <a:prstGeom prst="rect">
            <a:avLst/>
          </a:prstGeom>
        </p:spPr>
      </p:pic>
      <p:sp>
        <p:nvSpPr>
          <p:cNvPr id="5" name="Slide Number Placeholder 4">
            <a:extLst>
              <a:ext uri="{FF2B5EF4-FFF2-40B4-BE49-F238E27FC236}">
                <a16:creationId xmlns:a16="http://schemas.microsoft.com/office/drawing/2014/main" id="{AB215B34-D178-4CDC-BCEB-B4591ED0F781}"/>
              </a:ext>
            </a:extLst>
          </p:cNvPr>
          <p:cNvSpPr>
            <a:spLocks noGrp="1"/>
          </p:cNvSpPr>
          <p:nvPr>
            <p:ph type="sldNum" sz="quarter" idx="12"/>
          </p:nvPr>
        </p:nvSpPr>
        <p:spPr/>
        <p:txBody>
          <a:bodyPr/>
          <a:lstStyle/>
          <a:p>
            <a:fld id="{D983F1FA-211D-3044-9E35-958DFBC26156}" type="slidenum">
              <a:rPr lang="en-US" smtClean="0">
                <a:solidFill>
                  <a:prstClr val="white"/>
                </a:solidFill>
              </a:rPr>
              <a:pPr/>
              <a:t>44</a:t>
            </a:fld>
            <a:endParaRPr lang="en-US">
              <a:solidFill>
                <a:prstClr val="white"/>
              </a:solidFill>
            </a:endParaRPr>
          </a:p>
        </p:txBody>
      </p:sp>
      <p:sp>
        <p:nvSpPr>
          <p:cNvPr id="3" name="TextBox 2">
            <a:extLst>
              <a:ext uri="{FF2B5EF4-FFF2-40B4-BE49-F238E27FC236}">
                <a16:creationId xmlns:a16="http://schemas.microsoft.com/office/drawing/2014/main" id="{F59ED8F9-69D8-422F-B606-819EE7AB0744}"/>
              </a:ext>
            </a:extLst>
          </p:cNvPr>
          <p:cNvSpPr txBox="1"/>
          <p:nvPr/>
        </p:nvSpPr>
        <p:spPr>
          <a:xfrm>
            <a:off x="389415" y="388040"/>
            <a:ext cx="9148482" cy="553998"/>
          </a:xfrm>
          <a:prstGeom prst="rect">
            <a:avLst/>
          </a:prstGeom>
          <a:noFill/>
        </p:spPr>
        <p:txBody>
          <a:bodyPr wrap="square" rtlCol="0">
            <a:spAutoFit/>
          </a:bodyPr>
          <a:lstStyle/>
          <a:p>
            <a:r>
              <a:rPr lang="en-US" sz="3000" b="1" dirty="0">
                <a:solidFill>
                  <a:schemeClr val="tx2"/>
                </a:solidFill>
              </a:rPr>
              <a:t>Learning Objective Review and Questions</a:t>
            </a:r>
          </a:p>
        </p:txBody>
      </p:sp>
    </p:spTree>
    <p:extLst>
      <p:ext uri="{BB962C8B-B14F-4D97-AF65-F5344CB8AC3E}">
        <p14:creationId xmlns:p14="http://schemas.microsoft.com/office/powerpoint/2010/main" val="3754364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CA97C2-D499-4D57-9088-CD8E4E0E41F5}"/>
              </a:ext>
            </a:extLst>
          </p:cNvPr>
          <p:cNvSpPr>
            <a:spLocks noGrp="1"/>
          </p:cNvSpPr>
          <p:nvPr>
            <p:ph type="title"/>
          </p:nvPr>
        </p:nvSpPr>
        <p:spPr/>
        <p:txBody>
          <a:bodyPr>
            <a:normAutofit/>
          </a:bodyPr>
          <a:lstStyle/>
          <a:p>
            <a:r>
              <a:rPr lang="en-US"/>
              <a:t>Training Objectives </a:t>
            </a:r>
          </a:p>
        </p:txBody>
      </p:sp>
      <p:sp>
        <p:nvSpPr>
          <p:cNvPr id="5" name="Content Placeholder 4">
            <a:extLst>
              <a:ext uri="{FF2B5EF4-FFF2-40B4-BE49-F238E27FC236}">
                <a16:creationId xmlns:a16="http://schemas.microsoft.com/office/drawing/2014/main" id="{57C056AF-AE0C-4D27-966B-2108583D69E4}"/>
              </a:ext>
            </a:extLst>
          </p:cNvPr>
          <p:cNvSpPr>
            <a:spLocks noGrp="1"/>
          </p:cNvSpPr>
          <p:nvPr>
            <p:ph idx="1"/>
          </p:nvPr>
        </p:nvSpPr>
        <p:spPr/>
        <p:txBody>
          <a:bodyPr>
            <a:normAutofit/>
          </a:bodyPr>
          <a:lstStyle/>
          <a:p>
            <a:pPr lvl="1"/>
            <a:r>
              <a:rPr lang="en-US" dirty="0"/>
              <a:t>Provide overview of team’s functions and benefits</a:t>
            </a:r>
          </a:p>
          <a:p>
            <a:pPr lvl="1"/>
            <a:r>
              <a:rPr lang="en-US" dirty="0"/>
              <a:t>Understand Effective Performance Management</a:t>
            </a:r>
          </a:p>
          <a:p>
            <a:pPr lvl="1"/>
            <a:r>
              <a:rPr lang="en-US" dirty="0"/>
              <a:t>Focus on interim results</a:t>
            </a:r>
          </a:p>
          <a:p>
            <a:pPr lvl="1"/>
            <a:r>
              <a:rPr lang="en-US" dirty="0"/>
              <a:t>Knowledge of current Performance Monitoring reports and discussion</a:t>
            </a:r>
          </a:p>
          <a:p>
            <a:pPr lvl="1"/>
            <a:endParaRPr lang="en-US" dirty="0"/>
          </a:p>
          <a:p>
            <a:pPr marL="457200" lvl="1" indent="0">
              <a:buNone/>
            </a:pPr>
            <a:endParaRPr lang="en-US" dirty="0"/>
          </a:p>
          <a:p>
            <a:pPr lvl="1"/>
            <a:endParaRPr lang="en-US" dirty="0"/>
          </a:p>
          <a:p>
            <a:pPr lvl="1"/>
            <a:endParaRPr lang="en-US" dirty="0"/>
          </a:p>
        </p:txBody>
      </p:sp>
      <p:sp>
        <p:nvSpPr>
          <p:cNvPr id="2" name="Slide Number Placeholder 1">
            <a:extLst>
              <a:ext uri="{FF2B5EF4-FFF2-40B4-BE49-F238E27FC236}">
                <a16:creationId xmlns:a16="http://schemas.microsoft.com/office/drawing/2014/main" id="{A98A7AF8-CDAB-4F13-B348-A2C826B2E4FA}"/>
              </a:ext>
            </a:extLst>
          </p:cNvPr>
          <p:cNvSpPr>
            <a:spLocks noGrp="1"/>
          </p:cNvSpPr>
          <p:nvPr>
            <p:ph type="sldNum" sz="quarter" idx="12"/>
          </p:nvPr>
        </p:nvSpPr>
        <p:spPr/>
        <p:txBody>
          <a:bodyPr/>
          <a:lstStyle/>
          <a:p>
            <a:fld id="{D983F1FA-211D-3044-9E35-958DFBC26156}" type="slidenum">
              <a:rPr lang="en-US" smtClean="0">
                <a:solidFill>
                  <a:prstClr val="white"/>
                </a:solidFill>
              </a:rPr>
              <a:pPr/>
              <a:t>5</a:t>
            </a:fld>
            <a:endParaRPr lang="en-US">
              <a:solidFill>
                <a:prstClr val="white"/>
              </a:solidFill>
            </a:endParaRPr>
          </a:p>
        </p:txBody>
      </p:sp>
    </p:spTree>
    <p:extLst>
      <p:ext uri="{BB962C8B-B14F-4D97-AF65-F5344CB8AC3E}">
        <p14:creationId xmlns:p14="http://schemas.microsoft.com/office/powerpoint/2010/main" val="376534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8C5530-DCF0-4E6F-BAE0-8ECEBB2AB6E2}"/>
              </a:ext>
            </a:extLst>
          </p:cNvPr>
          <p:cNvSpPr>
            <a:spLocks noGrp="1"/>
          </p:cNvSpPr>
          <p:nvPr>
            <p:ph type="title"/>
          </p:nvPr>
        </p:nvSpPr>
        <p:spPr/>
        <p:txBody>
          <a:bodyPr>
            <a:normAutofit/>
          </a:bodyPr>
          <a:lstStyle/>
          <a:p>
            <a:r>
              <a:rPr lang="en-US"/>
              <a:t>Learning Objectives </a:t>
            </a:r>
          </a:p>
        </p:txBody>
      </p:sp>
      <p:sp>
        <p:nvSpPr>
          <p:cNvPr id="2" name="Content Placeholder 1">
            <a:extLst>
              <a:ext uri="{FF2B5EF4-FFF2-40B4-BE49-F238E27FC236}">
                <a16:creationId xmlns:a16="http://schemas.microsoft.com/office/drawing/2014/main" id="{843139FB-4925-4DD9-BDA1-DFA6858395D1}"/>
              </a:ext>
            </a:extLst>
          </p:cNvPr>
          <p:cNvSpPr>
            <a:spLocks noGrp="1"/>
          </p:cNvSpPr>
          <p:nvPr>
            <p:ph idx="1"/>
          </p:nvPr>
        </p:nvSpPr>
        <p:spPr/>
        <p:txBody>
          <a:bodyPr/>
          <a:lstStyle/>
          <a:p>
            <a:pPr marL="342900" indent="-342900">
              <a:buFont typeface="+mj-lt"/>
              <a:buAutoNum type="arabicPeriod"/>
            </a:pPr>
            <a:r>
              <a:rPr lang="en-US" sz="2000" dirty="0"/>
              <a:t>How does The Theory of Change improve execution and engagement?</a:t>
            </a:r>
          </a:p>
          <a:p>
            <a:pPr marL="342900" indent="-342900">
              <a:buFont typeface="+mj-lt"/>
              <a:buAutoNum type="arabicPeriod"/>
            </a:pPr>
            <a:endParaRPr lang="en-US" sz="2000" dirty="0"/>
          </a:p>
          <a:p>
            <a:pPr marL="342900" indent="-342900">
              <a:buFont typeface="+mj-lt"/>
              <a:buAutoNum type="arabicPeriod"/>
            </a:pPr>
            <a:r>
              <a:rPr lang="en-US" sz="2000" dirty="0"/>
              <a:t>Why is change an effective focal point for strategic management?</a:t>
            </a:r>
          </a:p>
          <a:p>
            <a:pPr marL="342900" indent="-342900">
              <a:buFont typeface="+mj-lt"/>
              <a:buAutoNum type="arabicPeriod"/>
            </a:pPr>
            <a:endParaRPr lang="en-US" sz="2000" dirty="0"/>
          </a:p>
          <a:p>
            <a:pPr marL="342900" indent="-342900">
              <a:buFont typeface="+mj-lt"/>
              <a:buAutoNum type="arabicPeriod"/>
            </a:pPr>
            <a:r>
              <a:rPr lang="en-US" sz="2000" dirty="0"/>
              <a:t>What important step in the Theory of Change do most organizations struggle with and why?</a:t>
            </a:r>
          </a:p>
          <a:p>
            <a:pPr marL="342900" indent="-342900">
              <a:buFont typeface="+mj-lt"/>
              <a:buAutoNum type="arabicPeriod"/>
            </a:pPr>
            <a:endParaRPr lang="en-US" sz="2000" dirty="0"/>
          </a:p>
          <a:p>
            <a:pPr marL="342900" indent="-342900">
              <a:buFont typeface="+mj-lt"/>
              <a:buAutoNum type="arabicPeriod"/>
            </a:pPr>
            <a:r>
              <a:rPr lang="en-US" sz="2000" dirty="0"/>
              <a:t>Why are performance measures misused and what can we do about it?</a:t>
            </a:r>
          </a:p>
          <a:p>
            <a:endParaRPr lang="en-US" dirty="0"/>
          </a:p>
        </p:txBody>
      </p:sp>
      <p:sp>
        <p:nvSpPr>
          <p:cNvPr id="3" name="Slide Number Placeholder 2">
            <a:extLst>
              <a:ext uri="{FF2B5EF4-FFF2-40B4-BE49-F238E27FC236}">
                <a16:creationId xmlns:a16="http://schemas.microsoft.com/office/drawing/2014/main" id="{A33E703D-5873-45BD-A4C8-CD3286721AE7}"/>
              </a:ext>
            </a:extLst>
          </p:cNvPr>
          <p:cNvSpPr>
            <a:spLocks noGrp="1"/>
          </p:cNvSpPr>
          <p:nvPr>
            <p:ph type="sldNum" sz="quarter" idx="12"/>
          </p:nvPr>
        </p:nvSpPr>
        <p:spPr/>
        <p:txBody>
          <a:bodyPr/>
          <a:lstStyle/>
          <a:p>
            <a:fld id="{D983F1FA-211D-3044-9E35-958DFBC26156}" type="slidenum">
              <a:rPr lang="en-US" smtClean="0">
                <a:solidFill>
                  <a:prstClr val="white"/>
                </a:solidFill>
              </a:rPr>
              <a:pPr/>
              <a:t>6</a:t>
            </a:fld>
            <a:endParaRPr lang="en-US">
              <a:solidFill>
                <a:prstClr val="white"/>
              </a:solidFill>
            </a:endParaRPr>
          </a:p>
        </p:txBody>
      </p:sp>
      <p:pic>
        <p:nvPicPr>
          <p:cNvPr id="5" name="Picture 4">
            <a:extLst>
              <a:ext uri="{FF2B5EF4-FFF2-40B4-BE49-F238E27FC236}">
                <a16:creationId xmlns:a16="http://schemas.microsoft.com/office/drawing/2014/main" id="{868130C4-4217-42B7-B6AF-80834FBC2987}"/>
              </a:ext>
            </a:extLst>
          </p:cNvPr>
          <p:cNvPicPr>
            <a:picLocks noChangeAspect="1"/>
          </p:cNvPicPr>
          <p:nvPr/>
        </p:nvPicPr>
        <p:blipFill>
          <a:blip r:embed="rId2"/>
          <a:stretch>
            <a:fillRect/>
          </a:stretch>
        </p:blipFill>
        <p:spPr>
          <a:xfrm>
            <a:off x="5469452" y="4476664"/>
            <a:ext cx="3601978" cy="1675084"/>
          </a:xfrm>
          <a:prstGeom prst="rect">
            <a:avLst/>
          </a:prstGeom>
        </p:spPr>
      </p:pic>
      <p:sp>
        <p:nvSpPr>
          <p:cNvPr id="6" name="TextBox 5">
            <a:extLst>
              <a:ext uri="{FF2B5EF4-FFF2-40B4-BE49-F238E27FC236}">
                <a16:creationId xmlns:a16="http://schemas.microsoft.com/office/drawing/2014/main" id="{4FB7DF9D-CBFB-48CE-AF04-7B4221E3BFB7}"/>
              </a:ext>
            </a:extLst>
          </p:cNvPr>
          <p:cNvSpPr txBox="1"/>
          <p:nvPr/>
        </p:nvSpPr>
        <p:spPr>
          <a:xfrm>
            <a:off x="674440" y="706252"/>
            <a:ext cx="8382000" cy="738664"/>
          </a:xfrm>
          <a:prstGeom prst="rect">
            <a:avLst/>
          </a:prstGeom>
          <a:noFill/>
        </p:spPr>
        <p:txBody>
          <a:bodyPr wrap="square" rtlCol="0">
            <a:spAutoFit/>
          </a:bodyPr>
          <a:lstStyle/>
          <a:p>
            <a:pPr marL="342900" indent="-342900">
              <a:buFont typeface="+mj-lt"/>
              <a:buAutoNum type="arabicPeriod"/>
            </a:pPr>
            <a:endParaRPr lang="en-US" sz="2400" dirty="0"/>
          </a:p>
          <a:p>
            <a:pPr marL="342900" indent="-342900">
              <a:buFont typeface="+mj-lt"/>
              <a:buAutoNum type="arabicPeriod"/>
            </a:pPr>
            <a:endParaRPr lang="en-US" dirty="0"/>
          </a:p>
        </p:txBody>
      </p:sp>
    </p:spTree>
    <p:extLst>
      <p:ext uri="{BB962C8B-B14F-4D97-AF65-F5344CB8AC3E}">
        <p14:creationId xmlns:p14="http://schemas.microsoft.com/office/powerpoint/2010/main" val="3679511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180EC8-C848-48FC-BC1A-390DE83751AD}"/>
              </a:ext>
            </a:extLst>
          </p:cNvPr>
          <p:cNvSpPr>
            <a:spLocks noGrp="1"/>
          </p:cNvSpPr>
          <p:nvPr>
            <p:ph type="title"/>
          </p:nvPr>
        </p:nvSpPr>
        <p:spPr/>
        <p:txBody>
          <a:bodyPr>
            <a:normAutofit/>
          </a:bodyPr>
          <a:lstStyle/>
          <a:p>
            <a:r>
              <a:rPr lang="en-US"/>
              <a:t>Training Connection </a:t>
            </a:r>
          </a:p>
        </p:txBody>
      </p:sp>
      <p:sp>
        <p:nvSpPr>
          <p:cNvPr id="2" name="Content Placeholder 1">
            <a:extLst>
              <a:ext uri="{FF2B5EF4-FFF2-40B4-BE49-F238E27FC236}">
                <a16:creationId xmlns:a16="http://schemas.microsoft.com/office/drawing/2014/main" id="{0BA0BFF1-B6A0-43C5-BEE5-855C53236DC8}"/>
              </a:ext>
            </a:extLst>
          </p:cNvPr>
          <p:cNvSpPr>
            <a:spLocks noGrp="1"/>
          </p:cNvSpPr>
          <p:nvPr>
            <p:ph idx="1"/>
          </p:nvPr>
        </p:nvSpPr>
        <p:spPr/>
        <p:txBody>
          <a:bodyPr>
            <a:normAutofit fontScale="92500" lnSpcReduction="10000"/>
          </a:bodyPr>
          <a:lstStyle/>
          <a:p>
            <a:r>
              <a:rPr lang="en-US" sz="2300" u="sng" dirty="0"/>
              <a:t>Connecting to The Rest of the Week’s Trainings:</a:t>
            </a:r>
            <a:br>
              <a:rPr lang="en-US" sz="2000" dirty="0"/>
            </a:br>
            <a:br>
              <a:rPr lang="en-US" sz="2000" dirty="0"/>
            </a:br>
            <a:r>
              <a:rPr lang="en-US" dirty="0"/>
              <a:t>Unity in Goal-based Change</a:t>
            </a:r>
            <a:br>
              <a:rPr lang="en-US" dirty="0"/>
            </a:br>
            <a:br>
              <a:rPr lang="en-US" dirty="0"/>
            </a:br>
            <a:r>
              <a:rPr lang="en-US" dirty="0"/>
              <a:t>Not Every idea will work and that’s ok.</a:t>
            </a:r>
            <a:br>
              <a:rPr lang="en-US" dirty="0"/>
            </a:br>
            <a:br>
              <a:rPr lang="en-US" dirty="0"/>
            </a:br>
            <a:r>
              <a:rPr lang="en-US" dirty="0"/>
              <a:t>Strategy is everyone’s business</a:t>
            </a:r>
            <a:br>
              <a:rPr lang="en-US" dirty="0"/>
            </a:br>
            <a:br>
              <a:rPr lang="en-US" dirty="0"/>
            </a:br>
            <a:r>
              <a:rPr lang="en-US" dirty="0"/>
              <a:t>Foresight  is increasingly important</a:t>
            </a:r>
            <a:br>
              <a:rPr lang="en-US" dirty="0"/>
            </a:br>
            <a:br>
              <a:rPr lang="en-US" dirty="0"/>
            </a:br>
            <a:r>
              <a:rPr lang="en-US" dirty="0"/>
              <a:t>Disney’s use of foresight</a:t>
            </a:r>
            <a:br>
              <a:rPr lang="en-US" dirty="0"/>
            </a:br>
            <a:br>
              <a:rPr lang="en-US" dirty="0"/>
            </a:br>
            <a:r>
              <a:rPr lang="en-US" dirty="0"/>
              <a:t>Advent Health Value statements, appearance, love – Why value is important</a:t>
            </a:r>
            <a:br>
              <a:rPr lang="en-US" dirty="0"/>
            </a:br>
            <a:br>
              <a:rPr lang="en-US" dirty="0"/>
            </a:br>
            <a:r>
              <a:rPr lang="en-US" dirty="0"/>
              <a:t>Use of Stories to compliment data</a:t>
            </a:r>
            <a:br>
              <a:rPr lang="en-US" dirty="0"/>
            </a:br>
            <a:br>
              <a:rPr lang="en-US" dirty="0"/>
            </a:br>
            <a:r>
              <a:rPr lang="en-US" dirty="0"/>
              <a:t>Asking Questions matters  – Advent Health</a:t>
            </a:r>
            <a:br>
              <a:rPr lang="en-US" dirty="0"/>
            </a:br>
            <a:br>
              <a:rPr lang="en-US" dirty="0"/>
            </a:br>
            <a:r>
              <a:rPr lang="en-US" dirty="0"/>
              <a:t>Supply Chain Management – Products and </a:t>
            </a:r>
            <a:r>
              <a:rPr lang="en-US" u="sng" dirty="0"/>
              <a:t>impact</a:t>
            </a:r>
            <a:r>
              <a:rPr lang="en-US" dirty="0"/>
              <a:t> on customer</a:t>
            </a:r>
          </a:p>
          <a:p>
            <a:endParaRPr lang="en-US" dirty="0"/>
          </a:p>
        </p:txBody>
      </p:sp>
      <p:sp>
        <p:nvSpPr>
          <p:cNvPr id="3" name="Slide Number Placeholder 2">
            <a:extLst>
              <a:ext uri="{FF2B5EF4-FFF2-40B4-BE49-F238E27FC236}">
                <a16:creationId xmlns:a16="http://schemas.microsoft.com/office/drawing/2014/main" id="{65C27841-86D7-431E-93B5-2A968AA811DC}"/>
              </a:ext>
            </a:extLst>
          </p:cNvPr>
          <p:cNvSpPr>
            <a:spLocks noGrp="1"/>
          </p:cNvSpPr>
          <p:nvPr>
            <p:ph type="sldNum" sz="quarter" idx="12"/>
          </p:nvPr>
        </p:nvSpPr>
        <p:spPr/>
        <p:txBody>
          <a:bodyPr/>
          <a:lstStyle/>
          <a:p>
            <a:fld id="{D983F1FA-211D-3044-9E35-958DFBC26156}" type="slidenum">
              <a:rPr lang="en-US" smtClean="0">
                <a:solidFill>
                  <a:prstClr val="white"/>
                </a:solidFill>
              </a:rPr>
              <a:pPr/>
              <a:t>7</a:t>
            </a:fld>
            <a:endParaRPr lang="en-US">
              <a:solidFill>
                <a:prstClr val="white"/>
              </a:solidFill>
            </a:endParaRPr>
          </a:p>
        </p:txBody>
      </p:sp>
    </p:spTree>
    <p:extLst>
      <p:ext uri="{BB962C8B-B14F-4D97-AF65-F5344CB8AC3E}">
        <p14:creationId xmlns:p14="http://schemas.microsoft.com/office/powerpoint/2010/main" val="2075201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318687" y="404508"/>
            <a:ext cx="7290323" cy="779463"/>
          </a:xfrm>
        </p:spPr>
        <p:txBody>
          <a:bodyPr>
            <a:normAutofit/>
          </a:bodyPr>
          <a:lstStyle/>
          <a:p>
            <a:pPr eaLnBrk="1" hangingPunct="1"/>
            <a:r>
              <a:rPr lang="en-US" dirty="0"/>
              <a:t>Workshop Objectives</a:t>
            </a:r>
            <a:endParaRPr dirty="0"/>
          </a:p>
        </p:txBody>
      </p:sp>
      <p:sp>
        <p:nvSpPr>
          <p:cNvPr id="27650" name="Content Placeholder 2"/>
          <p:cNvSpPr>
            <a:spLocks noGrp="1"/>
          </p:cNvSpPr>
          <p:nvPr>
            <p:ph idx="1"/>
          </p:nvPr>
        </p:nvSpPr>
        <p:spPr>
          <a:xfrm>
            <a:off x="225346" y="1765892"/>
            <a:ext cx="4652990" cy="4767711"/>
          </a:xfrm>
        </p:spPr>
        <p:txBody>
          <a:bodyPr>
            <a:normAutofit/>
          </a:bodyPr>
          <a:lstStyle/>
          <a:p>
            <a:pPr marL="0" indent="0" algn="ctr">
              <a:lnSpc>
                <a:spcPct val="150000"/>
              </a:lnSpc>
              <a:spcBef>
                <a:spcPts val="0"/>
              </a:spcBef>
              <a:buNone/>
            </a:pPr>
            <a:r>
              <a:rPr lang="en-US" dirty="0"/>
              <a:t>Enhance your skills </a:t>
            </a:r>
            <a:br>
              <a:rPr lang="en-US" dirty="0"/>
            </a:br>
            <a:r>
              <a:rPr lang="en-US" dirty="0"/>
              <a:t>in </a:t>
            </a:r>
            <a:r>
              <a:rPr lang="en-US" u="sng" dirty="0"/>
              <a:t>effectively </a:t>
            </a:r>
            <a:r>
              <a:rPr lang="en-US" dirty="0"/>
              <a:t>creating, testing and using </a:t>
            </a:r>
            <a:r>
              <a:rPr lang="en-US" sz="2400" dirty="0">
                <a:solidFill>
                  <a:srgbClr val="FF0000"/>
                </a:solidFill>
                <a:latin typeface="Forte" panose="03060902040502070203" pitchFamily="66" charset="0"/>
              </a:rPr>
              <a:t>			</a:t>
            </a:r>
            <a:endParaRPr lang="en-US" sz="4500" dirty="0">
              <a:solidFill>
                <a:srgbClr val="FF0000"/>
              </a:solidFill>
              <a:latin typeface="Forte" panose="03060902040502070203" pitchFamily="66" charset="0"/>
            </a:endParaRPr>
          </a:p>
        </p:txBody>
      </p:sp>
      <p:sp>
        <p:nvSpPr>
          <p:cNvPr id="8" name="Slide Number Placeholder 7">
            <a:extLst>
              <a:ext uri="{FF2B5EF4-FFF2-40B4-BE49-F238E27FC236}">
                <a16:creationId xmlns:a16="http://schemas.microsoft.com/office/drawing/2014/main" id="{1BE9850F-73E7-4923-9A9E-EC77DC08D828}"/>
              </a:ext>
            </a:extLst>
          </p:cNvPr>
          <p:cNvSpPr>
            <a:spLocks noGrp="1"/>
          </p:cNvSpPr>
          <p:nvPr>
            <p:ph type="sldNum" sz="quarter" idx="12"/>
          </p:nvPr>
        </p:nvSpPr>
        <p:spPr/>
        <p:txBody>
          <a:bodyPr/>
          <a:lstStyle/>
          <a:p>
            <a:fld id="{D983F1FA-211D-3044-9E35-958DFBC26156}" type="slidenum">
              <a:rPr lang="en-US" smtClean="0">
                <a:solidFill>
                  <a:prstClr val="white"/>
                </a:solidFill>
              </a:rPr>
              <a:pPr/>
              <a:t>8</a:t>
            </a:fld>
            <a:endParaRPr lang="en-US">
              <a:solidFill>
                <a:prstClr val="white"/>
              </a:solidFill>
            </a:endParaRPr>
          </a:p>
        </p:txBody>
      </p:sp>
      <p:sp>
        <p:nvSpPr>
          <p:cNvPr id="6" name="Footer Placeholder 4">
            <a:extLst>
              <a:ext uri="{FF2B5EF4-FFF2-40B4-BE49-F238E27FC236}">
                <a16:creationId xmlns:a16="http://schemas.microsoft.com/office/drawing/2014/main" id="{67966FD4-BD71-420C-8D28-C85034239056}"/>
              </a:ext>
            </a:extLst>
          </p:cNvPr>
          <p:cNvSpPr txBox="1">
            <a:spLocks/>
          </p:cNvSpPr>
          <p:nvPr/>
        </p:nvSpPr>
        <p:spPr>
          <a:xfrm>
            <a:off x="707264" y="5097045"/>
            <a:ext cx="5652714" cy="17929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00">
              <a:solidFill>
                <a:schemeClr val="tx1">
                  <a:lumMod val="50000"/>
                  <a:lumOff val="50000"/>
                </a:schemeClr>
              </a:solidFill>
              <a:latin typeface="Arial" pitchFamily="34" charset="0"/>
              <a:cs typeface="Arial" pitchFamily="34" charset="0"/>
            </a:endParaRPr>
          </a:p>
        </p:txBody>
      </p:sp>
      <p:sp>
        <p:nvSpPr>
          <p:cNvPr id="7" name="Slide Number Placeholder 5">
            <a:extLst>
              <a:ext uri="{FF2B5EF4-FFF2-40B4-BE49-F238E27FC236}">
                <a16:creationId xmlns:a16="http://schemas.microsoft.com/office/drawing/2014/main" id="{4345B7DE-A7CB-48FC-9AC0-74A119E8DD1A}"/>
              </a:ext>
            </a:extLst>
          </p:cNvPr>
          <p:cNvSpPr txBox="1">
            <a:spLocks/>
          </p:cNvSpPr>
          <p:nvPr/>
        </p:nvSpPr>
        <p:spPr>
          <a:xfrm>
            <a:off x="7706297" y="898951"/>
            <a:ext cx="1324257" cy="189470"/>
          </a:xfrm>
          <a:prstGeom prst="rect">
            <a:avLst/>
          </a:prstGeom>
          <a:ln>
            <a:noFill/>
          </a:ln>
        </p:spPr>
        <p:txBody>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Arial" pitchFamily="34" charset="0"/>
              </a:rPr>
              <a:t>| </a:t>
            </a:r>
            <a:fld id="{295008BC-DA31-4D19-837B-EFA4386B05F5}" type="slidenum">
              <a:rPr lang="en-US" sz="900">
                <a:latin typeface="Arial" pitchFamily="34" charset="0"/>
              </a:rPr>
              <a:pPr/>
              <a:t>8</a:t>
            </a:fld>
            <a:r>
              <a:rPr lang="en-US" sz="900">
                <a:latin typeface="Arial" pitchFamily="34" charset="0"/>
              </a:rPr>
              <a:t> |</a:t>
            </a:r>
            <a:r>
              <a:rPr lang="en-US" sz="900">
                <a:latin typeface="Arial" pitchFamily="34" charset="0"/>
                <a:ea typeface="Verdana" pitchFamily="34" charset="0"/>
                <a:cs typeface="Verdana" pitchFamily="34" charset="0"/>
              </a:rPr>
              <a:t> </a:t>
            </a:r>
          </a:p>
        </p:txBody>
      </p:sp>
      <p:pic>
        <p:nvPicPr>
          <p:cNvPr id="4" name="Picture 3">
            <a:extLst>
              <a:ext uri="{FF2B5EF4-FFF2-40B4-BE49-F238E27FC236}">
                <a16:creationId xmlns:a16="http://schemas.microsoft.com/office/drawing/2014/main" id="{7CBDA880-03FD-4FAF-A7DC-049AB4C32370}"/>
              </a:ext>
            </a:extLst>
          </p:cNvPr>
          <p:cNvPicPr>
            <a:picLocks noChangeAspect="1"/>
          </p:cNvPicPr>
          <p:nvPr/>
        </p:nvPicPr>
        <p:blipFill>
          <a:blip r:embed="rId3"/>
          <a:stretch>
            <a:fillRect/>
          </a:stretch>
        </p:blipFill>
        <p:spPr>
          <a:xfrm>
            <a:off x="4878336" y="3173925"/>
            <a:ext cx="4152218" cy="3114164"/>
          </a:xfrm>
          <a:prstGeom prst="rect">
            <a:avLst/>
          </a:prstGeom>
        </p:spPr>
      </p:pic>
      <p:sp>
        <p:nvSpPr>
          <p:cNvPr id="2" name="TextBox 1">
            <a:extLst>
              <a:ext uri="{FF2B5EF4-FFF2-40B4-BE49-F238E27FC236}">
                <a16:creationId xmlns:a16="http://schemas.microsoft.com/office/drawing/2014/main" id="{B7FCCDDE-A16D-4763-B3E5-4649777BF257}"/>
              </a:ext>
            </a:extLst>
          </p:cNvPr>
          <p:cNvSpPr txBox="1"/>
          <p:nvPr/>
        </p:nvSpPr>
        <p:spPr>
          <a:xfrm>
            <a:off x="1282666" y="2858622"/>
            <a:ext cx="2538351" cy="646331"/>
          </a:xfrm>
          <a:prstGeom prst="rect">
            <a:avLst/>
          </a:prstGeom>
          <a:noFill/>
        </p:spPr>
        <p:txBody>
          <a:bodyPr wrap="square" rtlCol="0">
            <a:spAutoFit/>
          </a:bodyPr>
          <a:lstStyle/>
          <a:p>
            <a:r>
              <a:rPr lang="en-US" sz="3600" dirty="0">
                <a:solidFill>
                  <a:srgbClr val="FF0000"/>
                </a:solidFill>
                <a:latin typeface="Forte" panose="03060902040502070203" pitchFamily="66" charset="0"/>
              </a:rPr>
              <a:t>Strategies</a:t>
            </a:r>
            <a:endParaRPr lang="en-US" sz="3600" dirty="0"/>
          </a:p>
        </p:txBody>
      </p:sp>
      <p:sp>
        <p:nvSpPr>
          <p:cNvPr id="3" name="TextBox 2">
            <a:extLst>
              <a:ext uri="{FF2B5EF4-FFF2-40B4-BE49-F238E27FC236}">
                <a16:creationId xmlns:a16="http://schemas.microsoft.com/office/drawing/2014/main" id="{64C7F7DE-5BF9-4B5A-A80E-7A80A426D6C0}"/>
              </a:ext>
            </a:extLst>
          </p:cNvPr>
          <p:cNvSpPr txBox="1"/>
          <p:nvPr/>
        </p:nvSpPr>
        <p:spPr>
          <a:xfrm>
            <a:off x="54631" y="1056708"/>
            <a:ext cx="8625039" cy="738664"/>
          </a:xfrm>
          <a:prstGeom prst="rect">
            <a:avLst/>
          </a:prstGeom>
          <a:noFill/>
        </p:spPr>
        <p:txBody>
          <a:bodyPr wrap="square" rtlCol="0">
            <a:spAutoFit/>
          </a:bodyPr>
          <a:lstStyle/>
          <a:p>
            <a:r>
              <a:rPr lang="en-US" sz="2100" dirty="0"/>
              <a:t>Moving away from compliance; </a:t>
            </a:r>
          </a:p>
          <a:p>
            <a:r>
              <a:rPr lang="en-US" sz="2100" dirty="0"/>
              <a:t>How do we support the use of strategic thinking?</a:t>
            </a:r>
          </a:p>
        </p:txBody>
      </p:sp>
      <p:sp>
        <p:nvSpPr>
          <p:cNvPr id="9" name="Title 3">
            <a:extLst>
              <a:ext uri="{FF2B5EF4-FFF2-40B4-BE49-F238E27FC236}">
                <a16:creationId xmlns:a16="http://schemas.microsoft.com/office/drawing/2014/main" id="{CB775200-CF26-4984-AF87-5EE98892A5BF}"/>
              </a:ext>
            </a:extLst>
          </p:cNvPr>
          <p:cNvSpPr txBox="1">
            <a:spLocks/>
          </p:cNvSpPr>
          <p:nvPr/>
        </p:nvSpPr>
        <p:spPr>
          <a:xfrm>
            <a:off x="0" y="-33993"/>
            <a:ext cx="9144000" cy="93294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b="1" i="0" u="none" kern="1200" baseline="0">
                <a:solidFill>
                  <a:schemeClr val="bg1"/>
                </a:solidFill>
                <a:latin typeface="+mj-lt"/>
                <a:ea typeface="+mj-ea"/>
                <a:cs typeface="+mj-cs"/>
              </a:defRPr>
            </a:lvl1pPr>
          </a:lstStyle>
          <a:p>
            <a:pPr algn="l"/>
            <a:r>
              <a:rPr lang="en-US" sz="3100" dirty="0">
                <a:solidFill>
                  <a:schemeClr val="tx2"/>
                </a:solidFill>
                <a:latin typeface="+mn-lt"/>
              </a:rPr>
              <a:t>Strategies</a:t>
            </a:r>
            <a:r>
              <a:rPr lang="en-US" sz="3000" dirty="0">
                <a:solidFill>
                  <a:schemeClr val="tx2"/>
                </a:solidFill>
                <a:latin typeface="+mn-lt"/>
              </a:rPr>
              <a:t> </a:t>
            </a:r>
          </a:p>
        </p:txBody>
      </p:sp>
      <p:pic>
        <p:nvPicPr>
          <p:cNvPr id="5" name="Picture 4">
            <a:extLst>
              <a:ext uri="{FF2B5EF4-FFF2-40B4-BE49-F238E27FC236}">
                <a16:creationId xmlns:a16="http://schemas.microsoft.com/office/drawing/2014/main" id="{6EFD3890-4ACC-4BCF-A1AF-E6AE42545582}"/>
              </a:ext>
            </a:extLst>
          </p:cNvPr>
          <p:cNvPicPr>
            <a:picLocks noChangeAspect="1"/>
          </p:cNvPicPr>
          <p:nvPr/>
        </p:nvPicPr>
        <p:blipFill>
          <a:blip r:embed="rId4"/>
          <a:stretch>
            <a:fillRect/>
          </a:stretch>
        </p:blipFill>
        <p:spPr>
          <a:xfrm>
            <a:off x="8657950" y="838647"/>
            <a:ext cx="276225" cy="228600"/>
          </a:xfrm>
          <a:prstGeom prst="rect">
            <a:avLst/>
          </a:prstGeom>
        </p:spPr>
      </p:pic>
    </p:spTree>
    <p:extLst>
      <p:ext uri="{BB962C8B-B14F-4D97-AF65-F5344CB8AC3E}">
        <p14:creationId xmlns:p14="http://schemas.microsoft.com/office/powerpoint/2010/main" val="1294507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F725AD-B0F8-480B-AF39-6A4F32EC6E7A}"/>
              </a:ext>
            </a:extLst>
          </p:cNvPr>
          <p:cNvSpPr>
            <a:spLocks noGrp="1"/>
          </p:cNvSpPr>
          <p:nvPr>
            <p:ph type="title"/>
          </p:nvPr>
        </p:nvSpPr>
        <p:spPr/>
        <p:txBody>
          <a:bodyPr>
            <a:normAutofit/>
          </a:bodyPr>
          <a:lstStyle/>
          <a:p>
            <a:r>
              <a:rPr lang="en-US" dirty="0"/>
              <a:t>Strategic Experience Gallery Walk</a:t>
            </a:r>
          </a:p>
        </p:txBody>
      </p:sp>
      <p:sp>
        <p:nvSpPr>
          <p:cNvPr id="2" name="Content Placeholder 1">
            <a:extLst>
              <a:ext uri="{FF2B5EF4-FFF2-40B4-BE49-F238E27FC236}">
                <a16:creationId xmlns:a16="http://schemas.microsoft.com/office/drawing/2014/main" id="{A7D67EA8-613F-4DE0-81A6-CF9401766C3E}"/>
              </a:ext>
            </a:extLst>
          </p:cNvPr>
          <p:cNvSpPr>
            <a:spLocks noGrp="1"/>
          </p:cNvSpPr>
          <p:nvPr>
            <p:ph idx="1"/>
          </p:nvPr>
        </p:nvSpPr>
        <p:spPr/>
        <p:txBody>
          <a:bodyPr/>
          <a:lstStyle/>
          <a:p>
            <a:pPr marL="0" lvl="1" indent="0">
              <a:buNone/>
            </a:pPr>
            <a:r>
              <a:rPr lang="en-US" dirty="0"/>
              <a:t>Think of any Strategy or Planning Session, work or non-work.</a:t>
            </a:r>
            <a:br>
              <a:rPr lang="en-US" dirty="0"/>
            </a:br>
            <a:br>
              <a:rPr lang="en-US" dirty="0"/>
            </a:br>
            <a:r>
              <a:rPr lang="en-US" dirty="0"/>
              <a:t>1) What worked </a:t>
            </a:r>
            <a:br>
              <a:rPr lang="en-US" dirty="0"/>
            </a:br>
            <a:r>
              <a:rPr lang="en-US" dirty="0"/>
              <a:t>2) What didn’t work</a:t>
            </a:r>
            <a:br>
              <a:rPr lang="en-US" dirty="0"/>
            </a:br>
            <a:r>
              <a:rPr lang="en-US" dirty="0"/>
              <a:t>3) What did you learn / How would you improve?</a:t>
            </a:r>
          </a:p>
        </p:txBody>
      </p:sp>
      <p:sp>
        <p:nvSpPr>
          <p:cNvPr id="3" name="Slide Number Placeholder 2">
            <a:extLst>
              <a:ext uri="{FF2B5EF4-FFF2-40B4-BE49-F238E27FC236}">
                <a16:creationId xmlns:a16="http://schemas.microsoft.com/office/drawing/2014/main" id="{64C36F20-0043-4D15-A597-D07ED2575742}"/>
              </a:ext>
            </a:extLst>
          </p:cNvPr>
          <p:cNvSpPr>
            <a:spLocks noGrp="1"/>
          </p:cNvSpPr>
          <p:nvPr>
            <p:ph type="sldNum" sz="quarter" idx="12"/>
          </p:nvPr>
        </p:nvSpPr>
        <p:spPr/>
        <p:txBody>
          <a:bodyPr/>
          <a:lstStyle/>
          <a:p>
            <a:fld id="{D983F1FA-211D-3044-9E35-958DFBC26156}" type="slidenum">
              <a:rPr lang="en-US" smtClean="0">
                <a:solidFill>
                  <a:prstClr val="white"/>
                </a:solidFill>
              </a:rPr>
              <a:pPr/>
              <a:t>9</a:t>
            </a:fld>
            <a:endParaRPr lang="en-US">
              <a:solidFill>
                <a:prstClr val="white"/>
              </a:solidFill>
            </a:endParaRPr>
          </a:p>
        </p:txBody>
      </p:sp>
      <p:sp>
        <p:nvSpPr>
          <p:cNvPr id="5" name="Text Placeholder 3">
            <a:extLst>
              <a:ext uri="{FF2B5EF4-FFF2-40B4-BE49-F238E27FC236}">
                <a16:creationId xmlns:a16="http://schemas.microsoft.com/office/drawing/2014/main" id="{2953D45A-3BDC-4020-8ED0-7E276208C05B}"/>
              </a:ext>
            </a:extLst>
          </p:cNvPr>
          <p:cNvSpPr txBox="1">
            <a:spLocks/>
          </p:cNvSpPr>
          <p:nvPr/>
        </p:nvSpPr>
        <p:spPr>
          <a:xfrm>
            <a:off x="190500" y="4724400"/>
            <a:ext cx="8763000" cy="3143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b="1" i="1" u="sng"/>
              <a:t>Use the Chat Box</a:t>
            </a:r>
          </a:p>
        </p:txBody>
      </p:sp>
    </p:spTree>
    <p:extLst>
      <p:ext uri="{BB962C8B-B14F-4D97-AF65-F5344CB8AC3E}">
        <p14:creationId xmlns:p14="http://schemas.microsoft.com/office/powerpoint/2010/main" val="17162576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 Vocational Rehabilitation and Employment (VR&amp;amp;E) &amp;quot;&quot;/&gt;&lt;property id=&quot;20307&quot; value=&quot;257&quot;/&gt;&lt;/object&gt;&lt;object type=&quot;3&quot; unique_id=&quot;10005&quot;&gt;&lt;property id=&quot;20148&quot; value=&quot;5&quot;/&gt;&lt;property id=&quot;20300&quot; value=&quot;Slide 10 - &amp;quot;VR&amp;amp;E Service Organization Overview&amp;quot;&quot;/&gt;&lt;property id=&quot;20307&quot; value=&quot;284&quot;/&gt;&lt;/object&gt;&lt;object type=&quot;3&quot; unique_id=&quot;10007&quot;&gt;&lt;property id=&quot;20148&quot; value=&quot;5&quot;/&gt;&lt;property id=&quot;20300&quot; value=&quot;Slide 8 - &amp;quot;Overview&amp;quot;&quot;/&gt;&lt;property id=&quot;20307&quot; value=&quot;264&quot;/&gt;&lt;/object&gt;&lt;object type=&quot;3&quot; unique_id=&quot;10009&quot;&gt;&lt;property id=&quot;20148&quot; value=&quot;5&quot;/&gt;&lt;property id=&quot;20300&quot; value=&quot;Slide 12 - &amp;quot;Key Services Provided&amp;quot;&quot;/&gt;&lt;property id=&quot;20307&quot; value=&quot;272&quot;/&gt;&lt;/object&gt;&lt;object type=&quot;3&quot; unique_id=&quot;10010&quot;&gt;&lt;property id=&quot;20148&quot; value=&quot;5&quot;/&gt;&lt;property id=&quot;20300&quot; value=&quot;Slide 13 - &amp;quot;Key Services Provided cont.&amp;quot;&quot;/&gt;&lt;property id=&quot;20307&quot; value=&quot;274&quot;/&gt;&lt;/object&gt;&lt;object type=&quot;3&quot; unique_id=&quot;10011&quot;&gt;&lt;property id=&quot;20148&quot; value=&quot;5&quot;/&gt;&lt;property id=&quot;20300&quot; value=&quot;Slide 14 - &amp;quot;Chapter 31 Eligibility and Entitlement&amp;quot;&quot;/&gt;&lt;property id=&quot;20307&quot; value=&quot;275&quot;/&gt;&lt;/object&gt;&lt;object type=&quot;3&quot; unique_id=&quot;10012&quot;&gt;&lt;property id=&quot;20148&quot; value=&quot;5&quot;/&gt;&lt;property id=&quot;20300&quot; value=&quot;Slide 15 - &amp;quot;Chapter 31 Eligibility and Entitlement&amp;quot;&quot;/&gt;&lt;property id=&quot;20307&quot; value=&quot;276&quot;/&gt;&lt;/object&gt;&lt;object type=&quot;3&quot; unique_id=&quot;10013&quot;&gt;&lt;property id=&quot;20148&quot; value=&quot;5&quot;/&gt;&lt;property id=&quot;20300&quot; value=&quot;Slide 16 - &amp;quot;Chapter 31 Basic Benefit Information&amp;quot;&quot;/&gt;&lt;property id=&quot;20307&quot; value=&quot;279&quot;/&gt;&lt;/object&gt;&lt;object type=&quot;3&quot; unique_id=&quot;10014&quot;&gt;&lt;property id=&quot;20148&quot; value=&quot;5&quot;/&gt;&lt;property id=&quot;20300&quot; value=&quot;Slide 17 - &amp;quot;Chapter 31 Rehabilitation Tracks&amp;quot;&quot;/&gt;&lt;property id=&quot;20307&quot; value=&quot;281&quot;/&gt;&lt;/object&gt;&lt;object type=&quot;3&quot; unique_id=&quot;10015&quot;&gt;&lt;property id=&quot;20148&quot; value=&quot;5&quot;/&gt;&lt;property id=&quot;20300&quot; value=&quot;Slide 18 - &amp;quot;Employment Tracks&amp;quot;&quot;/&gt;&lt;property id=&quot;20307&quot; value=&quot;280&quot;/&gt;&lt;/object&gt;&lt;object type=&quot;3&quot; unique_id=&quot;10016&quot;&gt;&lt;property id=&quot;20148&quot; value=&quot;5&quot;/&gt;&lt;property id=&quot;20300&quot; value=&quot;Slide 19 - &amp;quot;Self-Employment Track&amp;quot;&quot;/&gt;&lt;property id=&quot;20307&quot; value=&quot;282&quot;/&gt;&lt;/object&gt;&lt;object type=&quot;3&quot; unique_id=&quot;10017&quot;&gt;&lt;property id=&quot;20148&quot; value=&quot;5&quot;/&gt;&lt;property id=&quot;20300&quot; value=&quot;Slide 20 - &amp;quot;Independent Living Track&amp;quot;&quot;/&gt;&lt;property id=&quot;20307&quot; value=&quot;283&quot;/&gt;&lt;/object&gt;&lt;object type=&quot;3&quot; unique_id=&quot;10018&quot;&gt;&lt;property id=&quot;20148&quot; value=&quot;5&quot;/&gt;&lt;property id=&quot;20300&quot; value=&quot;Slide 21 - &amp;quot;Other Programs of Services&amp;quot;&quot;/&gt;&lt;property id=&quot;20307&quot; value=&quot;277&quot;/&gt;&lt;/object&gt;&lt;object type=&quot;3&quot; unique_id=&quot;10019&quot;&gt;&lt;property id=&quot;20148&quot; value=&quot;5&quot;/&gt;&lt;property id=&quot;20300&quot; value=&quot;Slide 22 - &amp;quot;Modernization Initiatives&amp;quot;&quot;/&gt;&lt;property id=&quot;20307&quot; value=&quot;260&quot;/&gt;&lt;/object&gt;&lt;object type=&quot;3&quot; unique_id=&quot;10020&quot;&gt;&lt;property id=&quot;20148&quot; value=&quot;5&quot;/&gt;&lt;property id=&quot;20300&quot; value=&quot;Slide 24 - &amp;quot;Questions&amp;quot;&quot;/&gt;&lt;property id=&quot;20307&quot; value=&quot;286&quot;/&gt;&lt;/object&gt;&lt;object type=&quot;3&quot; unique_id=&quot;10249&quot;&gt;&lt;property id=&quot;20148&quot; value=&quot;5&quot;/&gt;&lt;property id=&quot;20300&quot; value=&quot;Slide 9 - &amp;quot;Participant Overview&amp;quot;&quot;/&gt;&lt;property id=&quot;20307&quot; value=&quot;290&quot;/&gt;&lt;/object&gt;&lt;object type=&quot;3&quot; unique_id=&quot;10251&quot;&gt;&lt;property id=&quot;20148&quot; value=&quot;5&quot;/&gt;&lt;property id=&quot;20300&quot; value=&quot;Slide 2 - &amp;quot;Objectives &amp;quot;&quot;/&gt;&lt;property id=&quot;20307&quot; value=&quot;294&quot;/&gt;&lt;/object&gt;&lt;object type=&quot;3&quot; unique_id=&quot;10252&quot;&gt;&lt;property id=&quot;20148&quot; value=&quot;5&quot;/&gt;&lt;property id=&quot;20300&quot; value=&quot;Slide 3 - &amp;quot;CMA Modernization Support &amp;quot;&quot;/&gt;&lt;property id=&quot;20307&quot; value=&quot;297&quot;/&gt;&lt;/object&gt;&lt;object type=&quot;3&quot; unique_id=&quot;10253&quot;&gt;&lt;property id=&quot;20148&quot; value=&quot;5&quot;/&gt;&lt;property id=&quot;20300&quot; value=&quot;Slide 4 - &amp;quot;CMA Board Overview &amp;quot;&quot;/&gt;&lt;property id=&quot;20307&quot; value=&quot;295&quot;/&gt;&lt;/object&gt;&lt;object type=&quot;3&quot; unique_id=&quot;10254&quot;&gt;&lt;property id=&quot;20148&quot; value=&quot;5&quot;/&gt;&lt;property id=&quot;20300&quot; value=&quot;Slide 5 - &amp;quot;CMA Board Members Intro&amp;quot;&quot;/&gt;&lt;property id=&quot;20307&quot; value=&quot;296&quot;/&gt;&lt;/object&gt;&lt;object type=&quot;3&quot; unique_id=&quot;10255&quot;&gt;&lt;property id=&quot;20148&quot; value=&quot;5&quot;/&gt;&lt;property id=&quot;20300&quot; value=&quot;Slide 6 - &amp;quot;VR&amp;amp;E Highlights FY 19&amp;quot;&quot;/&gt;&lt;property id=&quot;20307&quot; value=&quot;291&quot;/&gt;&lt;/object&gt;&lt;object type=&quot;3&quot; unique_id=&quot;10256&quot;&gt;&lt;property id=&quot;20148&quot; value=&quot;5&quot;/&gt;&lt;property id=&quot;20300&quot; value=&quot;Slide 7 - &amp;quot;Annual Goals for FY 20&amp;quot;&quot;/&gt;&lt;property id=&quot;20307&quot; value=&quot;292&quot;/&gt;&lt;/object&gt;&lt;object type=&quot;3&quot; unique_id=&quot;10257&quot;&gt;&lt;property id=&quot;20148&quot; value=&quot;5&quot;/&gt;&lt;property id=&quot;20300&quot; value=&quot;Slide 11 - &amp;quot;VBA Organizational Chart &amp;quot;&quot;/&gt;&lt;property id=&quot;20307&quot; value=&quot;293&quot;/&gt;&lt;/object&gt;&lt;object type=&quot;3&quot; unique_id=&quot;10258&quot;&gt;&lt;property id=&quot;20148&quot; value=&quot;5&quot;/&gt;&lt;property id=&quot;20300&quot; value=&quot;Slide 23 - &amp;quot;Objectives &amp;quot;&quot;/&gt;&lt;property id=&quot;20307&quot; value=&quot;298&quot;/&gt;&lt;/object&gt;&lt;/object&gt;&lt;object type=&quot;8&quot; unique_id=&quot;1004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mVtmm.KgT7KImQEbuHkpGg"/>
</p:tagLst>
</file>

<file path=ppt/theme/theme1.xml><?xml version="1.0" encoding="utf-8"?>
<a:theme xmlns:a="http://schemas.openxmlformats.org/drawingml/2006/main" name="2_Office Theme">
  <a:themeElements>
    <a:clrScheme name="VA Brand Colors">
      <a:dk1>
        <a:srgbClr val="000000"/>
      </a:dk1>
      <a:lt1>
        <a:srgbClr val="FFFFFF"/>
      </a:lt1>
      <a:dk2>
        <a:srgbClr val="003F71"/>
      </a:dk2>
      <a:lt2>
        <a:srgbClr val="DCDDDE"/>
      </a:lt2>
      <a:accent1>
        <a:srgbClr val="0083BE"/>
      </a:accent1>
      <a:accent2>
        <a:srgbClr val="C3262E"/>
      </a:accent2>
      <a:accent3>
        <a:srgbClr val="772432"/>
      </a:accent3>
      <a:accent4>
        <a:srgbClr val="F3CF45"/>
      </a:accent4>
      <a:accent5>
        <a:srgbClr val="598527"/>
      </a:accent5>
      <a:accent6>
        <a:srgbClr val="F7955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B7DEE3DAF7E04AACEE6523E98D20E4" ma:contentTypeVersion="9" ma:contentTypeDescription="Create a new document." ma:contentTypeScope="" ma:versionID="801bfec7cd72810980ad5e558fc76c10">
  <xsd:schema xmlns:xsd="http://www.w3.org/2001/XMLSchema" xmlns:xs="http://www.w3.org/2001/XMLSchema" xmlns:p="http://schemas.microsoft.com/office/2006/metadata/properties" xmlns:ns2="3139e30b-1a29-4697-8bbf-27f905bc8d02" xmlns:ns3="14c8ce7b-d2df-469d-b2c3-96f4c56193cb" targetNamespace="http://schemas.microsoft.com/office/2006/metadata/properties" ma:root="true" ma:fieldsID="0d66ac95b3d4d60a565b770cf68c4479" ns2:_="" ns3:_="">
    <xsd:import namespace="3139e30b-1a29-4697-8bbf-27f905bc8d02"/>
    <xsd:import namespace="14c8ce7b-d2df-469d-b2c3-96f4c56193c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39e30b-1a29-4697-8bbf-27f905bc8d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c8ce7b-d2df-469d-b2c3-96f4c56193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4c8ce7b-d2df-469d-b2c3-96f4c56193cb">
      <UserInfo>
        <DisplayName>Harry, Alethea, VBANYC</DisplayName>
        <AccountId>332</AccountId>
        <AccountType/>
      </UserInfo>
    </SharedWithUsers>
  </documentManagement>
</p:properties>
</file>

<file path=customXml/itemProps1.xml><?xml version="1.0" encoding="utf-8"?>
<ds:datastoreItem xmlns:ds="http://schemas.openxmlformats.org/officeDocument/2006/customXml" ds:itemID="{D25883D3-03EA-407C-AF11-3CCE9C7701B4}">
  <ds:schemaRefs>
    <ds:schemaRef ds:uri="http://schemas.microsoft.com/sharepoint/v3/contenttype/forms"/>
  </ds:schemaRefs>
</ds:datastoreItem>
</file>

<file path=customXml/itemProps2.xml><?xml version="1.0" encoding="utf-8"?>
<ds:datastoreItem xmlns:ds="http://schemas.openxmlformats.org/officeDocument/2006/customXml" ds:itemID="{E5FF47EA-7053-4907-8472-7907052652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39e30b-1a29-4697-8bbf-27f905bc8d02"/>
    <ds:schemaRef ds:uri="14c8ce7b-d2df-469d-b2c3-96f4c56193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0C3286-0F02-49CB-AAC2-E47437BB99B2}">
  <ds:schemaRefs>
    <ds:schemaRef ds:uri="3139e30b-1a29-4697-8bbf-27f905bc8d02"/>
    <ds:schemaRef ds:uri="http://schemas.microsoft.com/office/infopath/2007/PartnerControls"/>
    <ds:schemaRef ds:uri="http://purl.org/dc/terms/"/>
    <ds:schemaRef ds:uri="14c8ce7b-d2df-469d-b2c3-96f4c56193cb"/>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TotalTime>
  <Words>2604</Words>
  <Application>Microsoft Office PowerPoint</Application>
  <PresentationFormat>On-screen Show (4:3)</PresentationFormat>
  <Paragraphs>499</Paragraphs>
  <Slides>44</Slides>
  <Notes>15</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57" baseType="lpstr">
      <vt:lpstr>Arial</vt:lpstr>
      <vt:lpstr>Arial Narrow</vt:lpstr>
      <vt:lpstr>Calibri</vt:lpstr>
      <vt:lpstr>Calibri Light</vt:lpstr>
      <vt:lpstr>Courier New</vt:lpstr>
      <vt:lpstr>Forte</vt:lpstr>
      <vt:lpstr>Myriad Pro</vt:lpstr>
      <vt:lpstr>Times</vt:lpstr>
      <vt:lpstr>Times New Roman</vt:lpstr>
      <vt:lpstr>Wingdings</vt:lpstr>
      <vt:lpstr>2_Office Theme</vt:lpstr>
      <vt:lpstr>10_Office Theme</vt:lpstr>
      <vt:lpstr>think-cell Slide</vt:lpstr>
      <vt:lpstr>VR&amp;E Operational Excellence Training </vt:lpstr>
      <vt:lpstr>Kick-Off Question</vt:lpstr>
      <vt:lpstr>Contact Information </vt:lpstr>
      <vt:lpstr>Learning Objectives </vt:lpstr>
      <vt:lpstr>Training Objectives </vt:lpstr>
      <vt:lpstr>Learning Objectives </vt:lpstr>
      <vt:lpstr>Training Connection </vt:lpstr>
      <vt:lpstr>Workshop Objectives</vt:lpstr>
      <vt:lpstr>Strategic Experience Gallery Walk</vt:lpstr>
      <vt:lpstr>“Crossing The River By Feeling The Stones”  摸着石头过河</vt:lpstr>
      <vt:lpstr>Performance Logic Model</vt:lpstr>
      <vt:lpstr>How do we connect planning and results?</vt:lpstr>
      <vt:lpstr>Field Performance Monitoring Roadmap</vt:lpstr>
      <vt:lpstr>Goals and Objectives </vt:lpstr>
      <vt:lpstr>Evidence-Based Strategic Framework in the Law</vt:lpstr>
      <vt:lpstr>The Real World: Why Shifting to Outcomes Matters</vt:lpstr>
      <vt:lpstr>What’s the First Question you hear from a Doctor?</vt:lpstr>
      <vt:lpstr>Using the Logic Model:  The Doctor Analogy – What is the First Question?</vt:lpstr>
      <vt:lpstr>Sample Logic Model: My Work Out Routine and defining linkages between what we do and why we do it .</vt:lpstr>
      <vt:lpstr>Clarifying the terms </vt:lpstr>
      <vt:lpstr>Dental Check Up</vt:lpstr>
      <vt:lpstr>Activity Worksheet: The Dental Check-Up Logic Model</vt:lpstr>
      <vt:lpstr>Training Break </vt:lpstr>
      <vt:lpstr>Separating Early and Later Activities </vt:lpstr>
      <vt:lpstr>Most logic models incorporate the following</vt:lpstr>
      <vt:lpstr>Outcomes vs. Outputs </vt:lpstr>
      <vt:lpstr>Control and Influence</vt:lpstr>
      <vt:lpstr>Theory of Change </vt:lpstr>
      <vt:lpstr>Theory of Change </vt:lpstr>
      <vt:lpstr>WHY?</vt:lpstr>
      <vt:lpstr>Benefits for Key Stakeholders</vt:lpstr>
      <vt:lpstr>Integrating Foresight and Contextual Indicators  into Strategic Management</vt:lpstr>
      <vt:lpstr>Identifying intermediate outcomes through Center of Gravity Analysis</vt:lpstr>
      <vt:lpstr>Identifying Intermediate Outcomes </vt:lpstr>
      <vt:lpstr>Identifying Intermediate Outcomes </vt:lpstr>
      <vt:lpstr>Measuring is Just the Scorecard: Not How you Win the Game</vt:lpstr>
      <vt:lpstr>Case Study</vt:lpstr>
      <vt:lpstr>Case Study </vt:lpstr>
      <vt:lpstr>Measurement Criteria </vt:lpstr>
      <vt:lpstr>Two Revolutions in Public Service</vt:lpstr>
      <vt:lpstr>Nobel Prize Winner Herbert Simon</vt:lpstr>
      <vt:lpstr>Effective Performance Management</vt:lpstr>
      <vt:lpstr>Performance Monitoring Reports</vt:lpstr>
      <vt:lpstr>1. The Theory of Change improve execution and engagement by setting clear outcomes and testing evidence-based theories on the best way to achieve those outcomes.  2. Change is an effective focal point in strategic management in order to emphasize specificity, measurability and true outcomes.  3. Many organizations struggle with intermediate outcomes, an area that connects are work and products with our long-term goals.  4. Federal Performance Measures have been largely used for accountability and transparency, deterring organizations from using them in evidence-based pilots and experiments that will not always be successful.</vt:lpstr>
    </vt:vector>
  </TitlesOfParts>
  <Company>Veterans Benefits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Performance Management: The Theory of Change</dc:title>
  <dc:creator>Department of Veterans Affairs, Veterans Benefits Administration, Veteran Readiness &amp; Employment Service, STAFF</dc:creator>
  <cp:lastModifiedBy>Kathy Poole</cp:lastModifiedBy>
  <cp:revision>3</cp:revision>
  <cp:lastPrinted>2018-10-10T11:54:01Z</cp:lastPrinted>
  <dcterms:created xsi:type="dcterms:W3CDTF">2018-05-01T18:14:43Z</dcterms:created>
  <dcterms:modified xsi:type="dcterms:W3CDTF">2020-08-03T14:33:42Z</dcterms:modified>
  <cp:category>NTC Curriculum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0x01010005B7DEE3DAF7E04AACEE6523E98D20E4</vt:lpwstr>
  </property>
  <property fmtid="{D5CDD505-2E9C-101B-9397-08002B2CF9AE}" pid="3" name="Language">
    <vt:lpwstr>en</vt:lpwstr>
  </property>
  <property fmtid="{D5CDD505-2E9C-101B-9397-08002B2CF9AE}" pid="4" name="Type">
    <vt:lpwstr>Presentation</vt:lpwstr>
  </property>
</Properties>
</file>