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60" r:id="rId5"/>
  </p:sldMasterIdLst>
  <p:notesMasterIdLst>
    <p:notesMasterId r:id="rId39"/>
  </p:notesMasterIdLst>
  <p:sldIdLst>
    <p:sldId id="740" r:id="rId6"/>
    <p:sldId id="727" r:id="rId7"/>
    <p:sldId id="269" r:id="rId8"/>
    <p:sldId id="273" r:id="rId9"/>
    <p:sldId id="753" r:id="rId10"/>
    <p:sldId id="284" r:id="rId11"/>
    <p:sldId id="276" r:id="rId12"/>
    <p:sldId id="271" r:id="rId13"/>
    <p:sldId id="760" r:id="rId14"/>
    <p:sldId id="742" r:id="rId15"/>
    <p:sldId id="743" r:id="rId16"/>
    <p:sldId id="744" r:id="rId17"/>
    <p:sldId id="736" r:id="rId18"/>
    <p:sldId id="769" r:id="rId19"/>
    <p:sldId id="763" r:id="rId20"/>
    <p:sldId id="765" r:id="rId21"/>
    <p:sldId id="732" r:id="rId22"/>
    <p:sldId id="749" r:id="rId23"/>
    <p:sldId id="256" r:id="rId24"/>
    <p:sldId id="745" r:id="rId25"/>
    <p:sldId id="486" r:id="rId26"/>
    <p:sldId id="766" r:id="rId27"/>
    <p:sldId id="767" r:id="rId28"/>
    <p:sldId id="768" r:id="rId29"/>
    <p:sldId id="464" r:id="rId30"/>
    <p:sldId id="747" r:id="rId31"/>
    <p:sldId id="748" r:id="rId32"/>
    <p:sldId id="750" r:id="rId33"/>
    <p:sldId id="341" r:id="rId34"/>
    <p:sldId id="739" r:id="rId35"/>
    <p:sldId id="307" r:id="rId36"/>
    <p:sldId id="279" r:id="rId37"/>
    <p:sldId id="761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5EF630-141F-4E94-8D9D-649DADB6CC0D}" v="42" dt="2020-07-22T14:41:21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03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gures, Lamoyd, VAVBACO" userId="8564b5ba-dee6-44eb-bbe9-32d9568c19b2" providerId="ADAL" clId="{B85EF630-141F-4E94-8D9D-649DADB6CC0D}"/>
    <pc:docChg chg="undo redo custSel modSld modMainMaster">
      <pc:chgData name="Figures, Lamoyd, VAVBACO" userId="8564b5ba-dee6-44eb-bbe9-32d9568c19b2" providerId="ADAL" clId="{B85EF630-141F-4E94-8D9D-649DADB6CC0D}" dt="2020-07-22T14:41:34.818" v="179" actId="478"/>
      <pc:docMkLst>
        <pc:docMk/>
      </pc:docMkLst>
      <pc:sldChg chg="addSp delSp modSp">
        <pc:chgData name="Figures, Lamoyd, VAVBACO" userId="8564b5ba-dee6-44eb-bbe9-32d9568c19b2" providerId="ADAL" clId="{B85EF630-141F-4E94-8D9D-649DADB6CC0D}" dt="2020-07-22T14:37:33.220" v="91" actId="1035"/>
        <pc:sldMkLst>
          <pc:docMk/>
          <pc:sldMk cId="1875351895" sldId="256"/>
        </pc:sldMkLst>
        <pc:spChg chg="add del mod">
          <ac:chgData name="Figures, Lamoyd, VAVBACO" userId="8564b5ba-dee6-44eb-bbe9-32d9568c19b2" providerId="ADAL" clId="{B85EF630-141F-4E94-8D9D-649DADB6CC0D}" dt="2020-07-22T14:37:13.872" v="71"/>
          <ac:spMkLst>
            <pc:docMk/>
            <pc:sldMk cId="1875351895" sldId="256"/>
            <ac:spMk id="2" creationId="{95EFDC55-5B23-4C20-9836-078ABCA8DE8C}"/>
          </ac:spMkLst>
        </pc:spChg>
        <pc:spChg chg="add del mod">
          <ac:chgData name="Figures, Lamoyd, VAVBACO" userId="8564b5ba-dee6-44eb-bbe9-32d9568c19b2" providerId="ADAL" clId="{B85EF630-141F-4E94-8D9D-649DADB6CC0D}" dt="2020-07-22T14:37:13.872" v="71"/>
          <ac:spMkLst>
            <pc:docMk/>
            <pc:sldMk cId="1875351895" sldId="256"/>
            <ac:spMk id="3" creationId="{8838BF6D-7F78-427F-A952-601A98564A70}"/>
          </ac:spMkLst>
        </pc:spChg>
        <pc:spChg chg="add mod">
          <ac:chgData name="Figures, Lamoyd, VAVBACO" userId="8564b5ba-dee6-44eb-bbe9-32d9568c19b2" providerId="ADAL" clId="{B85EF630-141F-4E94-8D9D-649DADB6CC0D}" dt="2020-07-22T14:37:27.328" v="72"/>
          <ac:spMkLst>
            <pc:docMk/>
            <pc:sldMk cId="1875351895" sldId="256"/>
            <ac:spMk id="4" creationId="{BBF4CDF2-7E42-41CC-8F40-FB24071A1AF3}"/>
          </ac:spMkLst>
        </pc:spChg>
        <pc:spChg chg="add mod">
          <ac:chgData name="Figures, Lamoyd, VAVBACO" userId="8564b5ba-dee6-44eb-bbe9-32d9568c19b2" providerId="ADAL" clId="{B85EF630-141F-4E94-8D9D-649DADB6CC0D}" dt="2020-07-22T14:37:27.328" v="72"/>
          <ac:spMkLst>
            <pc:docMk/>
            <pc:sldMk cId="1875351895" sldId="256"/>
            <ac:spMk id="10" creationId="{30D4A547-AB32-4B74-A806-DC6CA585A168}"/>
          </ac:spMkLst>
        </pc:spChg>
        <pc:spChg chg="mod">
          <ac:chgData name="Figures, Lamoyd, VAVBACO" userId="8564b5ba-dee6-44eb-bbe9-32d9568c19b2" providerId="ADAL" clId="{B85EF630-141F-4E94-8D9D-649DADB6CC0D}" dt="2020-07-22T14:37:33.220" v="91" actId="1035"/>
          <ac:spMkLst>
            <pc:docMk/>
            <pc:sldMk cId="1875351895" sldId="256"/>
            <ac:spMk id="36" creationId="{7BEEC436-D454-4804-B45C-C7FB1A7F6DA0}"/>
          </ac:spMkLst>
        </pc:spChg>
      </pc:sldChg>
      <pc:sldChg chg="addSp delSp modSp">
        <pc:chgData name="Figures, Lamoyd, VAVBACO" userId="8564b5ba-dee6-44eb-bbe9-32d9568c19b2" providerId="ADAL" clId="{B85EF630-141F-4E94-8D9D-649DADB6CC0D}" dt="2020-07-22T14:21:23.080" v="38" actId="478"/>
        <pc:sldMkLst>
          <pc:docMk/>
          <pc:sldMk cId="1348729287" sldId="269"/>
        </pc:sldMkLst>
        <pc:spChg chg="add del mod">
          <ac:chgData name="Figures, Lamoyd, VAVBACO" userId="8564b5ba-dee6-44eb-bbe9-32d9568c19b2" providerId="ADAL" clId="{B85EF630-141F-4E94-8D9D-649DADB6CC0D}" dt="2020-07-22T14:21:23.080" v="38" actId="478"/>
          <ac:spMkLst>
            <pc:docMk/>
            <pc:sldMk cId="1348729287" sldId="269"/>
            <ac:spMk id="2" creationId="{AD97312C-89A9-4DC6-A16E-8E65AAC50632}"/>
          </ac:spMkLst>
        </pc:spChg>
      </pc:sldChg>
      <pc:sldChg chg="addSp modSp">
        <pc:chgData name="Figures, Lamoyd, VAVBACO" userId="8564b5ba-dee6-44eb-bbe9-32d9568c19b2" providerId="ADAL" clId="{B85EF630-141F-4E94-8D9D-649DADB6CC0D}" dt="2020-07-22T14:33:21.041" v="56" actId="1076"/>
        <pc:sldMkLst>
          <pc:docMk/>
          <pc:sldMk cId="1837605781" sldId="271"/>
        </pc:sldMkLst>
        <pc:spChg chg="add mod">
          <ac:chgData name="Figures, Lamoyd, VAVBACO" userId="8564b5ba-dee6-44eb-bbe9-32d9568c19b2" providerId="ADAL" clId="{B85EF630-141F-4E94-8D9D-649DADB6CC0D}" dt="2020-07-22T14:33:00.094" v="52"/>
          <ac:spMkLst>
            <pc:docMk/>
            <pc:sldMk cId="1837605781" sldId="271"/>
            <ac:spMk id="2" creationId="{AB617F8F-0845-4FDA-991F-09A81414E2B3}"/>
          </ac:spMkLst>
        </pc:spChg>
        <pc:spChg chg="mod">
          <ac:chgData name="Figures, Lamoyd, VAVBACO" userId="8564b5ba-dee6-44eb-bbe9-32d9568c19b2" providerId="ADAL" clId="{B85EF630-141F-4E94-8D9D-649DADB6CC0D}" dt="2020-07-22T14:33:08.226" v="53" actId="255"/>
          <ac:spMkLst>
            <pc:docMk/>
            <pc:sldMk cId="1837605781" sldId="271"/>
            <ac:spMk id="10242" creationId="{00000000-0000-0000-0000-000000000000}"/>
          </ac:spMkLst>
        </pc:spChg>
        <pc:spChg chg="mod">
          <ac:chgData name="Figures, Lamoyd, VAVBACO" userId="8564b5ba-dee6-44eb-bbe9-32d9568c19b2" providerId="ADAL" clId="{B85EF630-141F-4E94-8D9D-649DADB6CC0D}" dt="2020-07-22T14:33:21.041" v="56" actId="1076"/>
          <ac:spMkLst>
            <pc:docMk/>
            <pc:sldMk cId="1837605781" sldId="271"/>
            <ac:spMk id="11269" creationId="{00000000-0000-0000-0000-000000000000}"/>
          </ac:spMkLst>
        </pc:spChg>
      </pc:sldChg>
      <pc:sldChg chg="addSp delSp modSp">
        <pc:chgData name="Figures, Lamoyd, VAVBACO" userId="8564b5ba-dee6-44eb-bbe9-32d9568c19b2" providerId="ADAL" clId="{B85EF630-141F-4E94-8D9D-649DADB6CC0D}" dt="2020-07-22T14:21:36.672" v="41" actId="478"/>
        <pc:sldMkLst>
          <pc:docMk/>
          <pc:sldMk cId="609367117" sldId="273"/>
        </pc:sldMkLst>
        <pc:spChg chg="add del mod">
          <ac:chgData name="Figures, Lamoyd, VAVBACO" userId="8564b5ba-dee6-44eb-bbe9-32d9568c19b2" providerId="ADAL" clId="{B85EF630-141F-4E94-8D9D-649DADB6CC0D}" dt="2020-07-22T14:21:36.672" v="41" actId="478"/>
          <ac:spMkLst>
            <pc:docMk/>
            <pc:sldMk cId="609367117" sldId="273"/>
            <ac:spMk id="4" creationId="{03372016-B482-49B1-951D-EC4C8F0AD530}"/>
          </ac:spMkLst>
        </pc:spChg>
        <pc:spChg chg="mod">
          <ac:chgData name="Figures, Lamoyd, VAVBACO" userId="8564b5ba-dee6-44eb-bbe9-32d9568c19b2" providerId="ADAL" clId="{B85EF630-141F-4E94-8D9D-649DADB6CC0D}" dt="2020-07-22T14:21:31.322" v="40" actId="27636"/>
          <ac:spMkLst>
            <pc:docMk/>
            <pc:sldMk cId="609367117" sldId="273"/>
            <ac:spMk id="6146" creationId="{00000000-0000-0000-0000-000000000000}"/>
          </ac:spMkLst>
        </pc:spChg>
      </pc:sldChg>
      <pc:sldChg chg="addSp modSp">
        <pc:chgData name="Figures, Lamoyd, VAVBACO" userId="8564b5ba-dee6-44eb-bbe9-32d9568c19b2" providerId="ADAL" clId="{B85EF630-141F-4E94-8D9D-649DADB6CC0D}" dt="2020-07-22T14:32:28.415" v="51" actId="1076"/>
        <pc:sldMkLst>
          <pc:docMk/>
          <pc:sldMk cId="194176591" sldId="276"/>
        </pc:sldMkLst>
        <pc:spChg chg="mod">
          <ac:chgData name="Figures, Lamoyd, VAVBACO" userId="8564b5ba-dee6-44eb-bbe9-32d9568c19b2" providerId="ADAL" clId="{B85EF630-141F-4E94-8D9D-649DADB6CC0D}" dt="2020-07-22T14:32:17.013" v="49" actId="1076"/>
          <ac:spMkLst>
            <pc:docMk/>
            <pc:sldMk cId="194176591" sldId="276"/>
            <ac:spMk id="2" creationId="{F0674AE8-32A0-423C-9887-E4DC1250AF71}"/>
          </ac:spMkLst>
        </pc:spChg>
        <pc:spChg chg="add mod">
          <ac:chgData name="Figures, Lamoyd, VAVBACO" userId="8564b5ba-dee6-44eb-bbe9-32d9568c19b2" providerId="ADAL" clId="{B85EF630-141F-4E94-8D9D-649DADB6CC0D}" dt="2020-07-22T14:32:00.667" v="47"/>
          <ac:spMkLst>
            <pc:docMk/>
            <pc:sldMk cId="194176591" sldId="276"/>
            <ac:spMk id="3" creationId="{F74E06BD-402C-4B25-A900-54F18EDDE58D}"/>
          </ac:spMkLst>
        </pc:spChg>
        <pc:spChg chg="mod">
          <ac:chgData name="Figures, Lamoyd, VAVBACO" userId="8564b5ba-dee6-44eb-bbe9-32d9568c19b2" providerId="ADAL" clId="{B85EF630-141F-4E94-8D9D-649DADB6CC0D}" dt="2020-07-22T14:32:07.051" v="48" actId="255"/>
          <ac:spMkLst>
            <pc:docMk/>
            <pc:sldMk cId="194176591" sldId="276"/>
            <ac:spMk id="12290" creationId="{00000000-0000-0000-0000-000000000000}"/>
          </ac:spMkLst>
        </pc:spChg>
        <pc:spChg chg="mod">
          <ac:chgData name="Figures, Lamoyd, VAVBACO" userId="8564b5ba-dee6-44eb-bbe9-32d9568c19b2" providerId="ADAL" clId="{B85EF630-141F-4E94-8D9D-649DADB6CC0D}" dt="2020-07-22T14:32:28.415" v="51" actId="1076"/>
          <ac:spMkLst>
            <pc:docMk/>
            <pc:sldMk cId="194176591" sldId="276"/>
            <ac:spMk id="13416" creationId="{00000000-0000-0000-0000-000000000000}"/>
          </ac:spMkLst>
        </pc:spChg>
      </pc:sldChg>
      <pc:sldChg chg="addSp delSp modSp">
        <pc:chgData name="Figures, Lamoyd, VAVBACO" userId="8564b5ba-dee6-44eb-bbe9-32d9568c19b2" providerId="ADAL" clId="{B85EF630-141F-4E94-8D9D-649DADB6CC0D}" dt="2020-07-22T14:41:34.818" v="179" actId="478"/>
        <pc:sldMkLst>
          <pc:docMk/>
          <pc:sldMk cId="295528496" sldId="279"/>
        </pc:sldMkLst>
        <pc:spChg chg="add del mod">
          <ac:chgData name="Figures, Lamoyd, VAVBACO" userId="8564b5ba-dee6-44eb-bbe9-32d9568c19b2" providerId="ADAL" clId="{B85EF630-141F-4E94-8D9D-649DADB6CC0D}" dt="2020-07-22T14:41:34.818" v="179" actId="478"/>
          <ac:spMkLst>
            <pc:docMk/>
            <pc:sldMk cId="295528496" sldId="279"/>
            <ac:spMk id="2" creationId="{8E83091B-EC26-45B3-AEE1-3E8646EC6455}"/>
          </ac:spMkLst>
        </pc:spChg>
        <pc:spChg chg="mod">
          <ac:chgData name="Figures, Lamoyd, VAVBACO" userId="8564b5ba-dee6-44eb-bbe9-32d9568c19b2" providerId="ADAL" clId="{B85EF630-141F-4E94-8D9D-649DADB6CC0D}" dt="2020-07-22T14:41:11.841" v="176" actId="1076"/>
          <ac:spMkLst>
            <pc:docMk/>
            <pc:sldMk cId="295528496" sldId="279"/>
            <ac:spMk id="21" creationId="{00000000-0000-0000-0000-000000000000}"/>
          </ac:spMkLst>
        </pc:spChg>
      </pc:sldChg>
      <pc:sldChg chg="addSp delSp modSp">
        <pc:chgData name="Figures, Lamoyd, VAVBACO" userId="8564b5ba-dee6-44eb-bbe9-32d9568c19b2" providerId="ADAL" clId="{B85EF630-141F-4E94-8D9D-649DADB6CC0D}" dt="2020-07-22T14:31:10.288" v="46" actId="2711"/>
        <pc:sldMkLst>
          <pc:docMk/>
          <pc:sldMk cId="2212077956" sldId="284"/>
        </pc:sldMkLst>
        <pc:spChg chg="add del mod">
          <ac:chgData name="Figures, Lamoyd, VAVBACO" userId="8564b5ba-dee6-44eb-bbe9-32d9568c19b2" providerId="ADAL" clId="{B85EF630-141F-4E94-8D9D-649DADB6CC0D}" dt="2020-07-22T14:22:43.953" v="44"/>
          <ac:spMkLst>
            <pc:docMk/>
            <pc:sldMk cId="2212077956" sldId="284"/>
            <ac:spMk id="2" creationId="{D84CEBE5-5780-40FE-8A90-001A489D03AB}"/>
          </ac:spMkLst>
        </pc:spChg>
        <pc:spChg chg="mod">
          <ac:chgData name="Figures, Lamoyd, VAVBACO" userId="8564b5ba-dee6-44eb-bbe9-32d9568c19b2" providerId="ADAL" clId="{B85EF630-141F-4E94-8D9D-649DADB6CC0D}" dt="2020-07-22T14:31:10.288" v="46" actId="2711"/>
          <ac:spMkLst>
            <pc:docMk/>
            <pc:sldMk cId="2212077956" sldId="284"/>
            <ac:spMk id="9218" creationId="{00000000-0000-0000-0000-000000000000}"/>
          </ac:spMkLst>
        </pc:spChg>
      </pc:sldChg>
      <pc:sldChg chg="addSp delSp modSp">
        <pc:chgData name="Figures, Lamoyd, VAVBACO" userId="8564b5ba-dee6-44eb-bbe9-32d9568c19b2" providerId="ADAL" clId="{B85EF630-141F-4E94-8D9D-649DADB6CC0D}" dt="2020-07-22T14:41:11.356" v="175"/>
        <pc:sldMkLst>
          <pc:docMk/>
          <pc:sldMk cId="1583284295" sldId="307"/>
        </pc:sldMkLst>
        <pc:spChg chg="add del mod">
          <ac:chgData name="Figures, Lamoyd, VAVBACO" userId="8564b5ba-dee6-44eb-bbe9-32d9568c19b2" providerId="ADAL" clId="{B85EF630-141F-4E94-8D9D-649DADB6CC0D}" dt="2020-07-22T14:41:11.356" v="175"/>
          <ac:spMkLst>
            <pc:docMk/>
            <pc:sldMk cId="1583284295" sldId="307"/>
            <ac:spMk id="3" creationId="{ED212217-66CE-4E4F-AD9A-0283852B5EB9}"/>
          </ac:spMkLst>
        </pc:spChg>
      </pc:sldChg>
      <pc:sldChg chg="addSp modSp">
        <pc:chgData name="Figures, Lamoyd, VAVBACO" userId="8564b5ba-dee6-44eb-bbe9-32d9568c19b2" providerId="ADAL" clId="{B85EF630-141F-4E94-8D9D-649DADB6CC0D}" dt="2020-07-22T14:38:37.951" v="126" actId="17032"/>
        <pc:sldMkLst>
          <pc:docMk/>
          <pc:sldMk cId="2754742530" sldId="486"/>
        </pc:sldMkLst>
        <pc:spChg chg="mod">
          <ac:chgData name="Figures, Lamoyd, VAVBACO" userId="8564b5ba-dee6-44eb-bbe9-32d9568c19b2" providerId="ADAL" clId="{B85EF630-141F-4E94-8D9D-649DADB6CC0D}" dt="2020-07-22T14:37:56.289" v="94" actId="27636"/>
          <ac:spMkLst>
            <pc:docMk/>
            <pc:sldMk cId="2754742530" sldId="486"/>
            <ac:spMk id="2" creationId="{00000000-0000-0000-0000-000000000000}"/>
          </ac:spMkLst>
        </pc:spChg>
        <pc:spChg chg="add mod">
          <ac:chgData name="Figures, Lamoyd, VAVBACO" userId="8564b5ba-dee6-44eb-bbe9-32d9568c19b2" providerId="ADAL" clId="{B85EF630-141F-4E94-8D9D-649DADB6CC0D}" dt="2020-07-22T14:37:56.172" v="93"/>
          <ac:spMkLst>
            <pc:docMk/>
            <pc:sldMk cId="2754742530" sldId="486"/>
            <ac:spMk id="4" creationId="{6F5B554F-B263-480F-BF91-DEED053E965F}"/>
          </ac:spMkLst>
        </pc:spChg>
        <pc:spChg chg="mod">
          <ac:chgData name="Figures, Lamoyd, VAVBACO" userId="8564b5ba-dee6-44eb-bbe9-32d9568c19b2" providerId="ADAL" clId="{B85EF630-141F-4E94-8D9D-649DADB6CC0D}" dt="2020-07-22T14:38:06.591" v="95" actId="14100"/>
          <ac:spMkLst>
            <pc:docMk/>
            <pc:sldMk cId="2754742530" sldId="486"/>
            <ac:spMk id="5" creationId="{49DB51CB-DA6B-48C1-AF57-B98D66BE99A5}"/>
          </ac:spMkLst>
        </pc:spChg>
        <pc:spChg chg="mod">
          <ac:chgData name="Figures, Lamoyd, VAVBACO" userId="8564b5ba-dee6-44eb-bbe9-32d9568c19b2" providerId="ADAL" clId="{B85EF630-141F-4E94-8D9D-649DADB6CC0D}" dt="2020-07-22T14:38:13.394" v="106" actId="1036"/>
          <ac:spMkLst>
            <pc:docMk/>
            <pc:sldMk cId="2754742530" sldId="486"/>
            <ac:spMk id="6" creationId="{00000000-0000-0000-0000-000000000000}"/>
          </ac:spMkLst>
        </pc:spChg>
        <pc:spChg chg="mod">
          <ac:chgData name="Figures, Lamoyd, VAVBACO" userId="8564b5ba-dee6-44eb-bbe9-32d9568c19b2" providerId="ADAL" clId="{B85EF630-141F-4E94-8D9D-649DADB6CC0D}" dt="2020-07-22T14:38:37.951" v="126" actId="17032"/>
          <ac:spMkLst>
            <pc:docMk/>
            <pc:sldMk cId="2754742530" sldId="486"/>
            <ac:spMk id="8" creationId="{5D8C2B17-BF47-47C4-BBD9-F12E92080DA2}"/>
          </ac:spMkLst>
        </pc:spChg>
        <pc:spChg chg="mod">
          <ac:chgData name="Figures, Lamoyd, VAVBACO" userId="8564b5ba-dee6-44eb-bbe9-32d9568c19b2" providerId="ADAL" clId="{B85EF630-141F-4E94-8D9D-649DADB6CC0D}" dt="2020-07-22T14:38:37.951" v="126" actId="17032"/>
          <ac:spMkLst>
            <pc:docMk/>
            <pc:sldMk cId="2754742530" sldId="486"/>
            <ac:spMk id="10" creationId="{8668ADA7-C407-4F7D-A050-13F26F78368E}"/>
          </ac:spMkLst>
        </pc:spChg>
      </pc:sldChg>
      <pc:sldChg chg="modSp">
        <pc:chgData name="Figures, Lamoyd, VAVBACO" userId="8564b5ba-dee6-44eb-bbe9-32d9568c19b2" providerId="ADAL" clId="{B85EF630-141F-4E94-8D9D-649DADB6CC0D}" dt="2020-07-22T14:21:03.440" v="36" actId="27636"/>
        <pc:sldMkLst>
          <pc:docMk/>
          <pc:sldMk cId="1405935542" sldId="727"/>
        </pc:sldMkLst>
        <pc:spChg chg="mod">
          <ac:chgData name="Figures, Lamoyd, VAVBACO" userId="8564b5ba-dee6-44eb-bbe9-32d9568c19b2" providerId="ADAL" clId="{B85EF630-141F-4E94-8D9D-649DADB6CC0D}" dt="2020-07-22T14:21:03.440" v="36" actId="27636"/>
          <ac:spMkLst>
            <pc:docMk/>
            <pc:sldMk cId="1405935542" sldId="727"/>
            <ac:spMk id="3" creationId="{62671240-8E99-4D68-A7E0-B22D8922C63B}"/>
          </ac:spMkLst>
        </pc:spChg>
      </pc:sldChg>
      <pc:sldChg chg="addSp modSp">
        <pc:chgData name="Figures, Lamoyd, VAVBACO" userId="8564b5ba-dee6-44eb-bbe9-32d9568c19b2" providerId="ADAL" clId="{B85EF630-141F-4E94-8D9D-649DADB6CC0D}" dt="2020-07-22T14:34:48.056" v="63"/>
        <pc:sldMkLst>
          <pc:docMk/>
          <pc:sldMk cId="1637493036" sldId="736"/>
        </pc:sldMkLst>
        <pc:spChg chg="add mod">
          <ac:chgData name="Figures, Lamoyd, VAVBACO" userId="8564b5ba-dee6-44eb-bbe9-32d9568c19b2" providerId="ADAL" clId="{B85EF630-141F-4E94-8D9D-649DADB6CC0D}" dt="2020-07-22T14:34:48.056" v="63"/>
          <ac:spMkLst>
            <pc:docMk/>
            <pc:sldMk cId="1637493036" sldId="736"/>
            <ac:spMk id="3" creationId="{8DF2BC45-A598-46E6-9DB4-366F0EBBF8E3}"/>
          </ac:spMkLst>
        </pc:spChg>
      </pc:sldChg>
      <pc:sldChg chg="addSp delSp modSp">
        <pc:chgData name="Figures, Lamoyd, VAVBACO" userId="8564b5ba-dee6-44eb-bbe9-32d9568c19b2" providerId="ADAL" clId="{B85EF630-141F-4E94-8D9D-649DADB6CC0D}" dt="2020-07-22T14:40:25.799" v="170" actId="478"/>
        <pc:sldMkLst>
          <pc:docMk/>
          <pc:sldMk cId="3978303231" sldId="739"/>
        </pc:sldMkLst>
        <pc:spChg chg="add del mod">
          <ac:chgData name="Figures, Lamoyd, VAVBACO" userId="8564b5ba-dee6-44eb-bbe9-32d9568c19b2" providerId="ADAL" clId="{B85EF630-141F-4E94-8D9D-649DADB6CC0D}" dt="2020-07-22T14:40:25.799" v="170" actId="478"/>
          <ac:spMkLst>
            <pc:docMk/>
            <pc:sldMk cId="3978303231" sldId="739"/>
            <ac:spMk id="3" creationId="{9D66B374-61EF-474B-B778-5F9E1ED8F390}"/>
          </ac:spMkLst>
        </pc:spChg>
        <pc:spChg chg="add mod">
          <ac:chgData name="Figures, Lamoyd, VAVBACO" userId="8564b5ba-dee6-44eb-bbe9-32d9568c19b2" providerId="ADAL" clId="{B85EF630-141F-4E94-8D9D-649DADB6CC0D}" dt="2020-07-22T14:40:21.372" v="169"/>
          <ac:spMkLst>
            <pc:docMk/>
            <pc:sldMk cId="3978303231" sldId="739"/>
            <ac:spMk id="4" creationId="{6C226DC5-6915-4CF7-86DC-E0D0767EAE52}"/>
          </ac:spMkLst>
        </pc:spChg>
      </pc:sldChg>
      <pc:sldChg chg="delSp modSp">
        <pc:chgData name="Figures, Lamoyd, VAVBACO" userId="8564b5ba-dee6-44eb-bbe9-32d9568c19b2" providerId="ADAL" clId="{B85EF630-141F-4E94-8D9D-649DADB6CC0D}" dt="2020-07-22T14:20:33.169" v="35" actId="1036"/>
        <pc:sldMkLst>
          <pc:docMk/>
          <pc:sldMk cId="1498995839" sldId="740"/>
        </pc:sldMkLst>
        <pc:spChg chg="mod">
          <ac:chgData name="Figures, Lamoyd, VAVBACO" userId="8564b5ba-dee6-44eb-bbe9-32d9568c19b2" providerId="ADAL" clId="{B85EF630-141F-4E94-8D9D-649DADB6CC0D}" dt="2020-07-22T14:20:33.169" v="35" actId="1036"/>
          <ac:spMkLst>
            <pc:docMk/>
            <pc:sldMk cId="1498995839" sldId="740"/>
            <ac:spMk id="2" creationId="{00000000-0000-0000-0000-000000000000}"/>
          </ac:spMkLst>
        </pc:spChg>
        <pc:spChg chg="mod">
          <ac:chgData name="Figures, Lamoyd, VAVBACO" userId="8564b5ba-dee6-44eb-bbe9-32d9568c19b2" providerId="ADAL" clId="{B85EF630-141F-4E94-8D9D-649DADB6CC0D}" dt="2020-07-22T14:20:33.169" v="35" actId="1036"/>
          <ac:spMkLst>
            <pc:docMk/>
            <pc:sldMk cId="1498995839" sldId="740"/>
            <ac:spMk id="3" creationId="{00000000-0000-0000-0000-000000000000}"/>
          </ac:spMkLst>
        </pc:spChg>
        <pc:spChg chg="mod">
          <ac:chgData name="Figures, Lamoyd, VAVBACO" userId="8564b5ba-dee6-44eb-bbe9-32d9568c19b2" providerId="ADAL" clId="{B85EF630-141F-4E94-8D9D-649DADB6CC0D}" dt="2020-07-22T14:20:33.169" v="35" actId="1036"/>
          <ac:spMkLst>
            <pc:docMk/>
            <pc:sldMk cId="1498995839" sldId="740"/>
            <ac:spMk id="4" creationId="{00000000-0000-0000-0000-000000000000}"/>
          </ac:spMkLst>
        </pc:spChg>
        <pc:spChg chg="mod">
          <ac:chgData name="Figures, Lamoyd, VAVBACO" userId="8564b5ba-dee6-44eb-bbe9-32d9568c19b2" providerId="ADAL" clId="{B85EF630-141F-4E94-8D9D-649DADB6CC0D}" dt="2020-07-22T14:20:13.140" v="1" actId="1076"/>
          <ac:spMkLst>
            <pc:docMk/>
            <pc:sldMk cId="1498995839" sldId="740"/>
            <ac:spMk id="7" creationId="{FAD0CF01-08EB-4442-AEF7-05E8E6B45453}"/>
          </ac:spMkLst>
        </pc:spChg>
        <pc:picChg chg="del">
          <ac:chgData name="Figures, Lamoyd, VAVBACO" userId="8564b5ba-dee6-44eb-bbe9-32d9568c19b2" providerId="ADAL" clId="{B85EF630-141F-4E94-8D9D-649DADB6CC0D}" dt="2020-07-22T14:20:16.258" v="2" actId="478"/>
          <ac:picMkLst>
            <pc:docMk/>
            <pc:sldMk cId="1498995839" sldId="740"/>
            <ac:picMk id="6" creationId="{00000000-0000-0000-0000-000000000000}"/>
          </ac:picMkLst>
        </pc:picChg>
      </pc:sldChg>
      <pc:sldChg chg="addSp delSp modSp">
        <pc:chgData name="Figures, Lamoyd, VAVBACO" userId="8564b5ba-dee6-44eb-bbe9-32d9568c19b2" providerId="ADAL" clId="{B85EF630-141F-4E94-8D9D-649DADB6CC0D}" dt="2020-07-22T14:34:23.807" v="61"/>
        <pc:sldMkLst>
          <pc:docMk/>
          <pc:sldMk cId="3064135423" sldId="743"/>
        </pc:sldMkLst>
        <pc:spChg chg="add del mod">
          <ac:chgData name="Figures, Lamoyd, VAVBACO" userId="8564b5ba-dee6-44eb-bbe9-32d9568c19b2" providerId="ADAL" clId="{B85EF630-141F-4E94-8D9D-649DADB6CC0D}" dt="2020-07-22T14:34:19.309" v="60"/>
          <ac:spMkLst>
            <pc:docMk/>
            <pc:sldMk cId="3064135423" sldId="743"/>
            <ac:spMk id="3" creationId="{28502300-BD0D-432D-89C8-9DEA7B9E194B}"/>
          </ac:spMkLst>
        </pc:spChg>
        <pc:spChg chg="add mod">
          <ac:chgData name="Figures, Lamoyd, VAVBACO" userId="8564b5ba-dee6-44eb-bbe9-32d9568c19b2" providerId="ADAL" clId="{B85EF630-141F-4E94-8D9D-649DADB6CC0D}" dt="2020-07-22T14:34:23.807" v="61"/>
          <ac:spMkLst>
            <pc:docMk/>
            <pc:sldMk cId="3064135423" sldId="743"/>
            <ac:spMk id="4" creationId="{687D5F90-B136-4948-BF3A-EF78597BDEBA}"/>
          </ac:spMkLst>
        </pc:spChg>
      </pc:sldChg>
      <pc:sldChg chg="modSp">
        <pc:chgData name="Figures, Lamoyd, VAVBACO" userId="8564b5ba-dee6-44eb-bbe9-32d9568c19b2" providerId="ADAL" clId="{B85EF630-141F-4E94-8D9D-649DADB6CC0D}" dt="2020-07-22T14:34:36.189" v="62" actId="27636"/>
        <pc:sldMkLst>
          <pc:docMk/>
          <pc:sldMk cId="1364254898" sldId="744"/>
        </pc:sldMkLst>
        <pc:spChg chg="mod">
          <ac:chgData name="Figures, Lamoyd, VAVBACO" userId="8564b5ba-dee6-44eb-bbe9-32d9568c19b2" providerId="ADAL" clId="{B85EF630-141F-4E94-8D9D-649DADB6CC0D}" dt="2020-07-22T14:34:36.189" v="62" actId="27636"/>
          <ac:spMkLst>
            <pc:docMk/>
            <pc:sldMk cId="1364254898" sldId="744"/>
            <ac:spMk id="3" creationId="{6ED7F2A7-D4BD-4BBC-BBDE-65393BF65192}"/>
          </ac:spMkLst>
        </pc:spChg>
      </pc:sldChg>
      <pc:sldChg chg="addSp modSp">
        <pc:chgData name="Figures, Lamoyd, VAVBACO" userId="8564b5ba-dee6-44eb-bbe9-32d9568c19b2" providerId="ADAL" clId="{B85EF630-141F-4E94-8D9D-649DADB6CC0D}" dt="2020-07-22T14:37:40.100" v="92"/>
        <pc:sldMkLst>
          <pc:docMk/>
          <pc:sldMk cId="1899505915" sldId="745"/>
        </pc:sldMkLst>
        <pc:spChg chg="add mod">
          <ac:chgData name="Figures, Lamoyd, VAVBACO" userId="8564b5ba-dee6-44eb-bbe9-32d9568c19b2" providerId="ADAL" clId="{B85EF630-141F-4E94-8D9D-649DADB6CC0D}" dt="2020-07-22T14:37:40.100" v="92"/>
          <ac:spMkLst>
            <pc:docMk/>
            <pc:sldMk cId="1899505915" sldId="745"/>
            <ac:spMk id="3" creationId="{A07FE300-9256-4026-8404-A406914BB72F}"/>
          </ac:spMkLst>
        </pc:spChg>
      </pc:sldChg>
      <pc:sldChg chg="addSp delSp modSp">
        <pc:chgData name="Figures, Lamoyd, VAVBACO" userId="8564b5ba-dee6-44eb-bbe9-32d9568c19b2" providerId="ADAL" clId="{B85EF630-141F-4E94-8D9D-649DADB6CC0D}" dt="2020-07-22T14:39:21.052" v="137"/>
        <pc:sldMkLst>
          <pc:docMk/>
          <pc:sldMk cId="931629245" sldId="748"/>
        </pc:sldMkLst>
        <pc:spChg chg="add del mod">
          <ac:chgData name="Figures, Lamoyd, VAVBACO" userId="8564b5ba-dee6-44eb-bbe9-32d9568c19b2" providerId="ADAL" clId="{B85EF630-141F-4E94-8D9D-649DADB6CC0D}" dt="2020-07-22T14:39:21.052" v="137"/>
          <ac:spMkLst>
            <pc:docMk/>
            <pc:sldMk cId="931629245" sldId="748"/>
            <ac:spMk id="2" creationId="{1137B886-0FB3-49D4-BC7D-137D691F1CE2}"/>
          </ac:spMkLst>
        </pc:spChg>
        <pc:spChg chg="mod">
          <ac:chgData name="Figures, Lamoyd, VAVBACO" userId="8564b5ba-dee6-44eb-bbe9-32d9568c19b2" providerId="ADAL" clId="{B85EF630-141F-4E94-8D9D-649DADB6CC0D}" dt="2020-07-22T14:39:21.052" v="137"/>
          <ac:spMkLst>
            <pc:docMk/>
            <pc:sldMk cId="931629245" sldId="748"/>
            <ac:spMk id="4" creationId="{23F0BB0D-08EE-4662-A95C-8831F1A0824B}"/>
          </ac:spMkLst>
        </pc:spChg>
      </pc:sldChg>
      <pc:sldChg chg="modSp">
        <pc:chgData name="Figures, Lamoyd, VAVBACO" userId="8564b5ba-dee6-44eb-bbe9-32d9568c19b2" providerId="ADAL" clId="{B85EF630-141F-4E94-8D9D-649DADB6CC0D}" dt="2020-07-22T14:40:08.741" v="168" actId="1036"/>
        <pc:sldMkLst>
          <pc:docMk/>
          <pc:sldMk cId="4294179155" sldId="750"/>
        </pc:sldMkLst>
        <pc:spChg chg="mod">
          <ac:chgData name="Figures, Lamoyd, VAVBACO" userId="8564b5ba-dee6-44eb-bbe9-32d9568c19b2" providerId="ADAL" clId="{B85EF630-141F-4E94-8D9D-649DADB6CC0D}" dt="2020-07-22T14:39:36.636" v="140" actId="14100"/>
          <ac:spMkLst>
            <pc:docMk/>
            <pc:sldMk cId="4294179155" sldId="750"/>
            <ac:spMk id="5" creationId="{2E9811C9-FAB4-4E1A-92CD-F0FEFADBD4B3}"/>
          </ac:spMkLst>
        </pc:spChg>
        <pc:spChg chg="mod">
          <ac:chgData name="Figures, Lamoyd, VAVBACO" userId="8564b5ba-dee6-44eb-bbe9-32d9568c19b2" providerId="ADAL" clId="{B85EF630-141F-4E94-8D9D-649DADB6CC0D}" dt="2020-07-22T14:40:08.741" v="168" actId="1036"/>
          <ac:spMkLst>
            <pc:docMk/>
            <pc:sldMk cId="4294179155" sldId="750"/>
            <ac:spMk id="6" creationId="{0BD67786-8C16-4A67-AED8-D3302CED17D5}"/>
          </ac:spMkLst>
        </pc:spChg>
        <pc:graphicFrameChg chg="mod">
          <ac:chgData name="Figures, Lamoyd, VAVBACO" userId="8564b5ba-dee6-44eb-bbe9-32d9568c19b2" providerId="ADAL" clId="{B85EF630-141F-4E94-8D9D-649DADB6CC0D}" dt="2020-07-22T14:40:00.162" v="154" actId="1036"/>
          <ac:graphicFrameMkLst>
            <pc:docMk/>
            <pc:sldMk cId="4294179155" sldId="750"/>
            <ac:graphicFrameMk id="7" creationId="{35D2EB3A-5E46-45B2-99A4-A3D30D1C21E3}"/>
          </ac:graphicFrameMkLst>
        </pc:graphicFrameChg>
        <pc:graphicFrameChg chg="mod">
          <ac:chgData name="Figures, Lamoyd, VAVBACO" userId="8564b5ba-dee6-44eb-bbe9-32d9568c19b2" providerId="ADAL" clId="{B85EF630-141F-4E94-8D9D-649DADB6CC0D}" dt="2020-07-22T14:40:00.162" v="154" actId="1036"/>
          <ac:graphicFrameMkLst>
            <pc:docMk/>
            <pc:sldMk cId="4294179155" sldId="750"/>
            <ac:graphicFrameMk id="8" creationId="{4FC5D72F-2078-458E-90F1-CE8A4256B3FB}"/>
          </ac:graphicFrameMkLst>
        </pc:graphicFrameChg>
      </pc:sldChg>
      <pc:sldChg chg="addSp modSp">
        <pc:chgData name="Figures, Lamoyd, VAVBACO" userId="8564b5ba-dee6-44eb-bbe9-32d9568c19b2" providerId="ADAL" clId="{B85EF630-141F-4E94-8D9D-649DADB6CC0D}" dt="2020-07-22T14:34:01.146" v="58" actId="255"/>
        <pc:sldMkLst>
          <pc:docMk/>
          <pc:sldMk cId="4245983963" sldId="760"/>
        </pc:sldMkLst>
        <pc:spChg chg="mod">
          <ac:chgData name="Figures, Lamoyd, VAVBACO" userId="8564b5ba-dee6-44eb-bbe9-32d9568c19b2" providerId="ADAL" clId="{B85EF630-141F-4E94-8D9D-649DADB6CC0D}" dt="2020-07-22T14:34:01.146" v="58" actId="255"/>
          <ac:spMkLst>
            <pc:docMk/>
            <pc:sldMk cId="4245983963" sldId="760"/>
            <ac:spMk id="2" creationId="{00000000-0000-0000-0000-000000000000}"/>
          </ac:spMkLst>
        </pc:spChg>
        <pc:spChg chg="add mod">
          <ac:chgData name="Figures, Lamoyd, VAVBACO" userId="8564b5ba-dee6-44eb-bbe9-32d9568c19b2" providerId="ADAL" clId="{B85EF630-141F-4E94-8D9D-649DADB6CC0D}" dt="2020-07-22T14:33:54.421" v="57"/>
          <ac:spMkLst>
            <pc:docMk/>
            <pc:sldMk cId="4245983963" sldId="760"/>
            <ac:spMk id="5" creationId="{1728718F-6189-4890-88D1-418D5C1127F1}"/>
          </ac:spMkLst>
        </pc:spChg>
      </pc:sldChg>
      <pc:sldChg chg="modSp">
        <pc:chgData name="Figures, Lamoyd, VAVBACO" userId="8564b5ba-dee6-44eb-bbe9-32d9568c19b2" providerId="ADAL" clId="{B85EF630-141F-4E94-8D9D-649DADB6CC0D}" dt="2020-07-22T14:41:26.168" v="178" actId="14100"/>
        <pc:sldMkLst>
          <pc:docMk/>
          <pc:sldMk cId="2032197675" sldId="761"/>
        </pc:sldMkLst>
        <pc:spChg chg="mod">
          <ac:chgData name="Figures, Lamoyd, VAVBACO" userId="8564b5ba-dee6-44eb-bbe9-32d9568c19b2" providerId="ADAL" clId="{B85EF630-141F-4E94-8D9D-649DADB6CC0D}" dt="2020-07-22T14:41:26.168" v="178" actId="14100"/>
          <ac:spMkLst>
            <pc:docMk/>
            <pc:sldMk cId="2032197675" sldId="761"/>
            <ac:spMk id="5" creationId="{A68EB172-C01B-47E7-855C-633318CFCCCD}"/>
          </ac:spMkLst>
        </pc:spChg>
        <pc:picChg chg="mod">
          <ac:chgData name="Figures, Lamoyd, VAVBACO" userId="8564b5ba-dee6-44eb-bbe9-32d9568c19b2" providerId="ADAL" clId="{B85EF630-141F-4E94-8D9D-649DADB6CC0D}" dt="2020-07-22T14:41:21.661" v="177" actId="1076"/>
          <ac:picMkLst>
            <pc:docMk/>
            <pc:sldMk cId="2032197675" sldId="761"/>
            <ac:picMk id="6" creationId="{90BB5602-CBDE-4244-A5A0-EA6EA9DBDD75}"/>
          </ac:picMkLst>
        </pc:picChg>
      </pc:sldChg>
      <pc:sldChg chg="addSp modSp">
        <pc:chgData name="Figures, Lamoyd, VAVBACO" userId="8564b5ba-dee6-44eb-bbe9-32d9568c19b2" providerId="ADAL" clId="{B85EF630-141F-4E94-8D9D-649DADB6CC0D}" dt="2020-07-22T14:35:13.949" v="67"/>
        <pc:sldMkLst>
          <pc:docMk/>
          <pc:sldMk cId="3769832386" sldId="763"/>
        </pc:sldMkLst>
        <pc:spChg chg="add mod">
          <ac:chgData name="Figures, Lamoyd, VAVBACO" userId="8564b5ba-dee6-44eb-bbe9-32d9568c19b2" providerId="ADAL" clId="{B85EF630-141F-4E94-8D9D-649DADB6CC0D}" dt="2020-07-22T14:35:13.949" v="67"/>
          <ac:spMkLst>
            <pc:docMk/>
            <pc:sldMk cId="3769832386" sldId="763"/>
            <ac:spMk id="2" creationId="{13261E2E-B71C-4CF1-81C6-1F7CECA940A8}"/>
          </ac:spMkLst>
        </pc:spChg>
      </pc:sldChg>
      <pc:sldChg chg="addSp modSp">
        <pc:chgData name="Figures, Lamoyd, VAVBACO" userId="8564b5ba-dee6-44eb-bbe9-32d9568c19b2" providerId="ADAL" clId="{B85EF630-141F-4E94-8D9D-649DADB6CC0D}" dt="2020-07-22T14:35:28.178" v="69" actId="14100"/>
        <pc:sldMkLst>
          <pc:docMk/>
          <pc:sldMk cId="273341306" sldId="765"/>
        </pc:sldMkLst>
        <pc:spChg chg="add mod">
          <ac:chgData name="Figures, Lamoyd, VAVBACO" userId="8564b5ba-dee6-44eb-bbe9-32d9568c19b2" providerId="ADAL" clId="{B85EF630-141F-4E94-8D9D-649DADB6CC0D}" dt="2020-07-22T14:35:22.394" v="68"/>
          <ac:spMkLst>
            <pc:docMk/>
            <pc:sldMk cId="273341306" sldId="765"/>
            <ac:spMk id="2" creationId="{2A81C992-C717-46F8-B4F0-B3408379C52E}"/>
          </ac:spMkLst>
        </pc:spChg>
        <pc:picChg chg="mod">
          <ac:chgData name="Figures, Lamoyd, VAVBACO" userId="8564b5ba-dee6-44eb-bbe9-32d9568c19b2" providerId="ADAL" clId="{B85EF630-141F-4E94-8D9D-649DADB6CC0D}" dt="2020-07-22T14:35:28.178" v="69" actId="14100"/>
          <ac:picMkLst>
            <pc:docMk/>
            <pc:sldMk cId="273341306" sldId="765"/>
            <ac:picMk id="5" creationId="{3CE7CA59-5329-4D5F-855B-70EB33C55C16}"/>
          </ac:picMkLst>
        </pc:picChg>
      </pc:sldChg>
      <pc:sldChg chg="addSp modSp">
        <pc:chgData name="Figures, Lamoyd, VAVBACO" userId="8564b5ba-dee6-44eb-bbe9-32d9568c19b2" providerId="ADAL" clId="{B85EF630-141F-4E94-8D9D-649DADB6CC0D}" dt="2020-07-22T14:38:45.737" v="127"/>
        <pc:sldMkLst>
          <pc:docMk/>
          <pc:sldMk cId="2701808378" sldId="766"/>
        </pc:sldMkLst>
        <pc:spChg chg="add mod">
          <ac:chgData name="Figures, Lamoyd, VAVBACO" userId="8564b5ba-dee6-44eb-bbe9-32d9568c19b2" providerId="ADAL" clId="{B85EF630-141F-4E94-8D9D-649DADB6CC0D}" dt="2020-07-22T14:38:45.737" v="127"/>
          <ac:spMkLst>
            <pc:docMk/>
            <pc:sldMk cId="2701808378" sldId="766"/>
            <ac:spMk id="2" creationId="{ED155E80-48AC-466A-8415-A02F5E15213F}"/>
          </ac:spMkLst>
        </pc:spChg>
      </pc:sldChg>
      <pc:sldChg chg="addSp modSp">
        <pc:chgData name="Figures, Lamoyd, VAVBACO" userId="8564b5ba-dee6-44eb-bbe9-32d9568c19b2" providerId="ADAL" clId="{B85EF630-141F-4E94-8D9D-649DADB6CC0D}" dt="2020-07-22T14:38:50.969" v="128"/>
        <pc:sldMkLst>
          <pc:docMk/>
          <pc:sldMk cId="863257483" sldId="767"/>
        </pc:sldMkLst>
        <pc:spChg chg="add mod">
          <ac:chgData name="Figures, Lamoyd, VAVBACO" userId="8564b5ba-dee6-44eb-bbe9-32d9568c19b2" providerId="ADAL" clId="{B85EF630-141F-4E94-8D9D-649DADB6CC0D}" dt="2020-07-22T14:38:50.969" v="128"/>
          <ac:spMkLst>
            <pc:docMk/>
            <pc:sldMk cId="863257483" sldId="767"/>
            <ac:spMk id="2" creationId="{21ADD0A0-0655-4567-B67A-6E006D5B6A3F}"/>
          </ac:spMkLst>
        </pc:spChg>
      </pc:sldChg>
      <pc:sldChg chg="addSp modSp">
        <pc:chgData name="Figures, Lamoyd, VAVBACO" userId="8564b5ba-dee6-44eb-bbe9-32d9568c19b2" providerId="ADAL" clId="{B85EF630-141F-4E94-8D9D-649DADB6CC0D}" dt="2020-07-22T14:39:04.814" v="131" actId="14100"/>
        <pc:sldMkLst>
          <pc:docMk/>
          <pc:sldMk cId="1936983847" sldId="768"/>
        </pc:sldMkLst>
        <pc:spChg chg="add mod">
          <ac:chgData name="Figures, Lamoyd, VAVBACO" userId="8564b5ba-dee6-44eb-bbe9-32d9568c19b2" providerId="ADAL" clId="{B85EF630-141F-4E94-8D9D-649DADB6CC0D}" dt="2020-07-22T14:38:56.802" v="129"/>
          <ac:spMkLst>
            <pc:docMk/>
            <pc:sldMk cId="1936983847" sldId="768"/>
            <ac:spMk id="2" creationId="{96746B05-B580-4819-94CD-A9A8FBF19495}"/>
          </ac:spMkLst>
        </pc:spChg>
        <pc:picChg chg="mod">
          <ac:chgData name="Figures, Lamoyd, VAVBACO" userId="8564b5ba-dee6-44eb-bbe9-32d9568c19b2" providerId="ADAL" clId="{B85EF630-141F-4E94-8D9D-649DADB6CC0D}" dt="2020-07-22T14:39:04.814" v="131" actId="14100"/>
          <ac:picMkLst>
            <pc:docMk/>
            <pc:sldMk cId="1936983847" sldId="768"/>
            <ac:picMk id="6" creationId="{17972452-71B6-4E17-BD9B-C927F5555009}"/>
          </ac:picMkLst>
        </pc:picChg>
      </pc:sldChg>
      <pc:sldChg chg="addSp modSp">
        <pc:chgData name="Figures, Lamoyd, VAVBACO" userId="8564b5ba-dee6-44eb-bbe9-32d9568c19b2" providerId="ADAL" clId="{B85EF630-141F-4E94-8D9D-649DADB6CC0D}" dt="2020-07-22T14:35:07.139" v="66" actId="255"/>
        <pc:sldMkLst>
          <pc:docMk/>
          <pc:sldMk cId="1077264604" sldId="769"/>
        </pc:sldMkLst>
        <pc:spChg chg="mod">
          <ac:chgData name="Figures, Lamoyd, VAVBACO" userId="8564b5ba-dee6-44eb-bbe9-32d9568c19b2" providerId="ADAL" clId="{B85EF630-141F-4E94-8D9D-649DADB6CC0D}" dt="2020-07-22T14:35:07.139" v="66" actId="255"/>
          <ac:spMkLst>
            <pc:docMk/>
            <pc:sldMk cId="1077264604" sldId="769"/>
            <ac:spMk id="2" creationId="{C2C3030D-BF25-459C-B98F-8EEDEFD1D26F}"/>
          </ac:spMkLst>
        </pc:spChg>
        <pc:spChg chg="add mod">
          <ac:chgData name="Figures, Lamoyd, VAVBACO" userId="8564b5ba-dee6-44eb-bbe9-32d9568c19b2" providerId="ADAL" clId="{B85EF630-141F-4E94-8D9D-649DADB6CC0D}" dt="2020-07-22T14:34:54.864" v="64"/>
          <ac:spMkLst>
            <pc:docMk/>
            <pc:sldMk cId="1077264604" sldId="769"/>
            <ac:spMk id="7" creationId="{5034BBAD-DF76-4AA6-801A-FF8388E54F43}"/>
          </ac:spMkLst>
        </pc:spChg>
      </pc:sldChg>
      <pc:sldMasterChg chg="modSp">
        <pc:chgData name="Figures, Lamoyd, VAVBACO" userId="8564b5ba-dee6-44eb-bbe9-32d9568c19b2" providerId="ADAL" clId="{B85EF630-141F-4E94-8D9D-649DADB6CC0D}" dt="2020-07-22T14:19:51.148" v="0" actId="207"/>
        <pc:sldMasterMkLst>
          <pc:docMk/>
          <pc:sldMasterMk cId="579808089" sldId="2147483673"/>
        </pc:sldMasterMkLst>
        <pc:spChg chg="mod">
          <ac:chgData name="Figures, Lamoyd, VAVBACO" userId="8564b5ba-dee6-44eb-bbe9-32d9568c19b2" providerId="ADAL" clId="{B85EF630-141F-4E94-8D9D-649DADB6CC0D}" dt="2020-07-22T14:19:51.148" v="0" actId="207"/>
          <ac:spMkLst>
            <pc:docMk/>
            <pc:sldMasterMk cId="579808089" sldId="2147483673"/>
            <ac:spMk id="6" creationId="{0135FEA8-9C6D-4C4D-864E-4E206D9F7587}"/>
          </ac:spMkLst>
        </pc:spChg>
      </pc:sldMasterChg>
    </pc:docChg>
  </pc:docChgLst>
  <pc:docChgLst>
    <pc:chgData clId="Web-{37075A88-C814-9307-31D4-5D9C5E675237}"/>
    <pc:docChg chg="modSld">
      <pc:chgData name="" userId="" providerId="" clId="Web-{37075A88-C814-9307-31D4-5D9C5E675237}" dt="2020-06-09T13:05:03.418" v="2" actId="20577"/>
      <pc:docMkLst>
        <pc:docMk/>
      </pc:docMkLst>
      <pc:sldChg chg="modSp">
        <pc:chgData name="" userId="" providerId="" clId="Web-{37075A88-C814-9307-31D4-5D9C5E675237}" dt="2020-06-09T13:04:55.230" v="0" actId="20577"/>
        <pc:sldMkLst>
          <pc:docMk/>
          <pc:sldMk cId="1498995839" sldId="740"/>
        </pc:sldMkLst>
        <pc:spChg chg="mod">
          <ac:chgData name="" userId="" providerId="" clId="Web-{37075A88-C814-9307-31D4-5D9C5E675237}" dt="2020-06-09T13:04:55.230" v="0" actId="20577"/>
          <ac:spMkLst>
            <pc:docMk/>
            <pc:sldMk cId="1498995839" sldId="740"/>
            <ac:spMk id="7" creationId="{FAD0CF01-08EB-4442-AEF7-05E8E6B45453}"/>
          </ac:spMkLst>
        </pc:spChg>
      </pc:sldChg>
    </pc:docChg>
  </pc:docChgLst>
  <pc:docChgLst>
    <pc:chgData clId="Web-{0EB0C335-AF3D-4978-8A62-4B73FBF12D36}"/>
    <pc:docChg chg="modSld">
      <pc:chgData name="" userId="" providerId="" clId="Web-{0EB0C335-AF3D-4978-8A62-4B73FBF12D36}" dt="2020-06-08T20:16:39.417" v="0" actId="1076"/>
      <pc:docMkLst>
        <pc:docMk/>
      </pc:docMkLst>
      <pc:sldChg chg="modSp">
        <pc:chgData name="" userId="" providerId="" clId="Web-{0EB0C335-AF3D-4978-8A62-4B73FBF12D36}" dt="2020-06-08T20:16:39.417" v="0" actId="1076"/>
        <pc:sldMkLst>
          <pc:docMk/>
          <pc:sldMk cId="194176591" sldId="276"/>
        </pc:sldMkLst>
        <pc:grpChg chg="mod">
          <ac:chgData name="" userId="" providerId="" clId="Web-{0EB0C335-AF3D-4978-8A62-4B73FBF12D36}" dt="2020-06-08T20:16:39.417" v="0" actId="1076"/>
          <ac:grpSpMkLst>
            <pc:docMk/>
            <pc:sldMk cId="194176591" sldId="276"/>
            <ac:grpSpMk id="12294" creationId="{00000000-0000-0000-0000-000000000000}"/>
          </ac:grpSpMkLst>
        </pc:grpChg>
      </pc:sldChg>
    </pc:docChg>
  </pc:docChgLst>
  <pc:docChgLst>
    <pc:chgData name="Sagotsky, Dale, VBAVACO" userId="eba4da0f-4a74-4fe4-921e-a003654e7218" providerId="ADAL" clId="{AB063B1B-3C37-4606-821C-41029D8FE352}"/>
    <pc:docChg chg="modSld">
      <pc:chgData name="Sagotsky, Dale, VBAVACO" userId="eba4da0f-4a74-4fe4-921e-a003654e7218" providerId="ADAL" clId="{AB063B1B-3C37-4606-821C-41029D8FE352}" dt="2020-06-08T20:36:11.953" v="225" actId="1035"/>
      <pc:docMkLst>
        <pc:docMk/>
      </pc:docMkLst>
      <pc:sldChg chg="addSp delSp modSp">
        <pc:chgData name="Sagotsky, Dale, VBAVACO" userId="eba4da0f-4a74-4fe4-921e-a003654e7218" providerId="ADAL" clId="{AB063B1B-3C37-4606-821C-41029D8FE352}" dt="2020-06-08T20:36:11.953" v="225" actId="1035"/>
        <pc:sldMkLst>
          <pc:docMk/>
          <pc:sldMk cId="1498995839" sldId="740"/>
        </pc:sldMkLst>
        <pc:spChg chg="add mod">
          <ac:chgData name="Sagotsky, Dale, VBAVACO" userId="eba4da0f-4a74-4fe4-921e-a003654e7218" providerId="ADAL" clId="{AB063B1B-3C37-4606-821C-41029D8FE352}" dt="2020-06-08T20:36:11.953" v="225" actId="1035"/>
          <ac:spMkLst>
            <pc:docMk/>
            <pc:sldMk cId="1498995839" sldId="740"/>
            <ac:spMk id="7" creationId="{FAD0CF01-08EB-4442-AEF7-05E8E6B45453}"/>
          </ac:spMkLst>
        </pc:spChg>
        <pc:graphicFrameChg chg="add del">
          <ac:chgData name="Sagotsky, Dale, VBAVACO" userId="eba4da0f-4a74-4fe4-921e-a003654e7218" providerId="ADAL" clId="{AB063B1B-3C37-4606-821C-41029D8FE352}" dt="2020-06-08T20:34:10.191" v="84"/>
          <ac:graphicFrameMkLst>
            <pc:docMk/>
            <pc:sldMk cId="1498995839" sldId="740"/>
            <ac:graphicFrameMk id="8" creationId="{2BB5416C-9DD0-4296-9500-30F5EB009076}"/>
          </ac:graphicFrameMkLst>
        </pc:graphicFrameChg>
        <pc:graphicFrameChg chg="add del">
          <ac:chgData name="Sagotsky, Dale, VBAVACO" userId="eba4da0f-4a74-4fe4-921e-a003654e7218" providerId="ADAL" clId="{AB063B1B-3C37-4606-821C-41029D8FE352}" dt="2020-06-08T20:34:32.745" v="86"/>
          <ac:graphicFrameMkLst>
            <pc:docMk/>
            <pc:sldMk cId="1498995839" sldId="740"/>
            <ac:graphicFrameMk id="9" creationId="{F8DC2A59-AAD0-4BA1-9556-2279BA51D8F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9A7665E4-2592-4FE9-B55D-C622AC854416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25BD10D9-AF44-4FCE-A058-6E971402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9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B54D1-27FA-4C6F-86D5-535F87F7DD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69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56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99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CDFB8-CE1E-4CEA-A9A7-0392F69410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46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CDFB8-CE1E-4CEA-A9A7-0392F69410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60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79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she taught children that </a:t>
            </a:r>
            <a:r>
              <a:rPr lang="en-US" err="1"/>
              <a:t>everytime</a:t>
            </a:r>
            <a:r>
              <a:rPr lang="en-US"/>
              <a:t> they pushed themselves outside their comfort zone they can from 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5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12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CDFB8-CE1E-4CEA-A9A7-0392F69410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49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62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14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CDFB8-CE1E-4CEA-A9A7-0392F69410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51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Dimensions you have to focus on… talking about </a:t>
            </a:r>
          </a:p>
          <a:p>
            <a:r>
              <a:rPr lang="en-US"/>
              <a:t>Free people up and not be afraid of each other… </a:t>
            </a:r>
          </a:p>
          <a:p>
            <a:r>
              <a:rPr lang="en-US"/>
              <a:t>If you have uncertainty and Interdependence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CDFB8-CE1E-4CEA-A9A7-0392F69410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7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are quite good about this… learn this in school and early in life.   But every time we withhold in the workplace we do not produce new ideas. </a:t>
            </a:r>
          </a:p>
          <a:p>
            <a:r>
              <a:rPr lang="en-US"/>
              <a:t>Good news it that not all workplaces are this way.  Ones that have psychological safety. </a:t>
            </a:r>
          </a:p>
          <a:p>
            <a:r>
              <a:rPr lang="en-US"/>
              <a:t>Joined a team of Doctors and Nurses – wanted to find the true rate of drug errors, human related.  She was going to find out if better teams make fewer mistakes.  Trained investigator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43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999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19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CCDFB8-CE1E-4CEA-A9A7-0392F69410F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8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11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0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8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34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CDFB8-CE1E-4CEA-A9A7-0392F69410F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869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321" indent="-286277" defTabSz="885869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5109" indent="-229021" defTabSz="885869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3151" indent="-229021" defTabSz="885869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1196" indent="-229021" defTabSz="885869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9238" indent="-229021" defTabSz="885869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7281" indent="-229021" defTabSz="885869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5326" indent="-229021" defTabSz="885869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3368" indent="-229021" defTabSz="885869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85397F2-CCCD-4C22-9D14-5CB2FA34A02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0555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EBE5164-6CCA-497B-94EC-12ABCBCEA5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lnSpc>
                <a:spcPts val="1800"/>
              </a:lnSpc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2650">
              <a:lnSpc>
                <a:spcPts val="1800"/>
              </a:lnSpc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2650">
              <a:lnSpc>
                <a:spcPts val="1800"/>
              </a:lnSpc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2650">
              <a:lnSpc>
                <a:spcPts val="1800"/>
              </a:lnSpc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2650">
              <a:lnSpc>
                <a:spcPts val="1800"/>
              </a:lnSpc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265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265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265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265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AB327B63-548C-4E6E-8A16-1986B4A6160F}" type="slidenum">
              <a:rPr lang="en-US" altLang="en-US"/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31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5DE0285-FB3E-44D6-8115-1D56993F1A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8675" y="533400"/>
            <a:ext cx="5267325" cy="39497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CDFBA1B-8A16-4C71-AAED-E8A1B3CA4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0750" y="4578350"/>
            <a:ext cx="5656263" cy="4349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t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475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7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321" indent="-286277" defTabSz="884278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5109" indent="-229021" defTabSz="884278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3151" indent="-229021" defTabSz="884278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1196" indent="-229021" defTabSz="884278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9238" indent="-229021" defTabSz="884278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7281" indent="-229021" defTabSz="884278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5326" indent="-229021" defTabSz="884278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3368" indent="-229021" defTabSz="884278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0874DBF-36DB-46C1-A195-C74CCA9274A5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1426" y="4422377"/>
            <a:ext cx="6012748" cy="41933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08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7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321" indent="-286277" defTabSz="884278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5109" indent="-229021" defTabSz="884278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3151" indent="-229021" defTabSz="884278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1196" indent="-229021" defTabSz="884278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9238" indent="-229021" defTabSz="884278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7281" indent="-229021" defTabSz="884278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5326" indent="-229021" defTabSz="884278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3368" indent="-229021" defTabSz="884278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72F06E3-B0BB-4E8D-9451-7E286A0810C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1426" y="4422377"/>
            <a:ext cx="6012748" cy="4193386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1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88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D10D9-AF44-4FCE-A058-6E971402D4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0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327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362" indent="-286293" defTabSz="884327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5172" indent="-229034" defTabSz="884327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3240" indent="-229034" defTabSz="884327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1309" indent="-229034" defTabSz="884327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9378" indent="-229034" defTabSz="884327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7446" indent="-229034" defTabSz="884327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5515" indent="-229034" defTabSz="884327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3584" indent="-229034" defTabSz="884327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03A9C6A-E245-40B3-A88E-0E50FBFB0618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3438" y="534988"/>
            <a:ext cx="5275262" cy="39560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836" y="4586168"/>
            <a:ext cx="5669072" cy="43571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Aft>
                <a:spcPts val="289"/>
              </a:spcAft>
              <a:buClr>
                <a:schemeClr val="hlink"/>
              </a:buClr>
            </a:pPr>
            <a:endParaRPr lang="en-US" altLang="en-US" sz="10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32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7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321" indent="-286277" defTabSz="884278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5109" indent="-229021" defTabSz="884278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3151" indent="-229021" defTabSz="884278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1196" indent="-229021" defTabSz="884278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9238" indent="-229021" defTabSz="884278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7281" indent="-229021" defTabSz="884278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5326" indent="-229021" defTabSz="884278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3368" indent="-229021" defTabSz="884278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A0F55FE-5179-4462-B4DB-41C2F86F29C3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1850" y="533400"/>
            <a:ext cx="5278438" cy="395763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836" y="4586169"/>
            <a:ext cx="5669072" cy="43571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10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04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78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321" indent="-286277" defTabSz="884278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5109" indent="-229021" defTabSz="884278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3151" indent="-229021" defTabSz="884278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1196" indent="-229021" defTabSz="884278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9238" indent="-229021" defTabSz="884278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7281" indent="-229021" defTabSz="884278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5326" indent="-229021" defTabSz="884278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3368" indent="-229021" defTabSz="884278" eaLnBrk="0" fontAlgn="base" hangingPunct="0">
              <a:lnSpc>
                <a:spcPts val="1803"/>
              </a:lnSpc>
              <a:spcBef>
                <a:spcPct val="0"/>
              </a:spcBef>
              <a:spcAft>
                <a:spcPts val="802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17D417F-84C4-4035-A18A-BA99500AA2E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54550" cy="349091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017" y="4422377"/>
            <a:ext cx="6012747" cy="41933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43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076F3-4360-45D3-ADB0-C002B752E3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6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994B38-FABC-FB41-AD08-3348CFB792CE}"/>
              </a:ext>
            </a:extLst>
          </p:cNvPr>
          <p:cNvSpPr/>
          <p:nvPr userDrawn="1"/>
        </p:nvSpPr>
        <p:spPr>
          <a:xfrm>
            <a:off x="0" y="0"/>
            <a:ext cx="9144000" cy="686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582E7-8953-3F4C-8634-1C6FB4EFD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9D88D-4A19-2744-BD82-0762372CF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261" y="1810853"/>
            <a:ext cx="5308439" cy="2387600"/>
          </a:xfrm>
        </p:spPr>
        <p:txBody>
          <a:bodyPr anchor="b"/>
          <a:lstStyle>
            <a:lvl1pPr algn="l"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8EFAD-519D-1A45-9661-63F66A218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261" y="4564064"/>
            <a:ext cx="5308439" cy="93309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237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/>
              <a:t>Click to edit Slide Master Style</a:t>
            </a:r>
            <a:endParaRPr lang="en-US" sz="2700" u="sng"/>
          </a:p>
        </p:txBody>
      </p:sp>
    </p:spTree>
    <p:extLst>
      <p:ext uri="{BB962C8B-B14F-4D97-AF65-F5344CB8AC3E}">
        <p14:creationId xmlns:p14="http://schemas.microsoft.com/office/powerpoint/2010/main" val="226256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F1FA-211D-3044-9E35-958DFBC2615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090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2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/>
              <a:t>Click to edit Slide Master Style</a:t>
            </a:r>
            <a:endParaRPr lang="en-US" sz="2700" u="sng"/>
          </a:p>
        </p:txBody>
      </p:sp>
    </p:spTree>
    <p:extLst>
      <p:ext uri="{BB962C8B-B14F-4D97-AF65-F5344CB8AC3E}">
        <p14:creationId xmlns:p14="http://schemas.microsoft.com/office/powerpoint/2010/main" val="2627885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2700"/>
              <a:t>Click to edit Slide Master Style</a:t>
            </a:r>
            <a:endParaRPr lang="en-US" sz="2700" u="sng"/>
          </a:p>
        </p:txBody>
      </p:sp>
    </p:spTree>
    <p:extLst>
      <p:ext uri="{BB962C8B-B14F-4D97-AF65-F5344CB8AC3E}">
        <p14:creationId xmlns:p14="http://schemas.microsoft.com/office/powerpoint/2010/main" val="3440917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3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3" y="273057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7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19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6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80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396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331932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6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331932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3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77FA-89BE-0D4D-A3E6-68587F92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2F3-8C13-214A-B376-C2C05B0F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85BF-735C-F942-A87A-899BB96F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1939" y="6350972"/>
            <a:ext cx="661036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ABFB7142-126B-F440-B7EE-CB15A2813446}" type="datetimeFigureOut">
              <a:rPr lang="en-US" sz="1350" smtClean="0">
                <a:solidFill>
                  <a:srgbClr val="000000"/>
                </a:solidFill>
              </a:rPr>
              <a:pPr defTabSz="685800"/>
              <a:t>8/3/2020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1B2BD-DCF0-CA49-A4C2-5C702AD1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998" y="6356351"/>
            <a:ext cx="5244352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0F3-B54B-5648-B04B-57278B3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7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777FA-89BE-0D4D-A3E6-68587F928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72F3-8C13-214A-B376-C2C05B0F1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85BF-735C-F942-A87A-899BB96F7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1939" y="6350972"/>
            <a:ext cx="661036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ABFB7142-126B-F440-B7EE-CB15A2813446}" type="datetimeFigureOut">
              <a:rPr lang="en-US" sz="1350" smtClean="0">
                <a:solidFill>
                  <a:srgbClr val="000000"/>
                </a:solidFill>
              </a:rPr>
              <a:pPr defTabSz="685800"/>
              <a:t>8/3/2020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1B2BD-DCF0-CA49-A4C2-5C702AD1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998" y="6356351"/>
            <a:ext cx="5244352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BA0F3-B54B-5648-B04B-57278B32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7E956-7124-F941-B989-529BD87A7B2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FE956A-43BB-7847-8D72-306D51FCB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7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E4280C-0C66-B047-B9C7-373A1EDEFF0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18F4825A-768D-E240-AE9A-E6929ED173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08BB7-936D-874F-BF65-E6C1343E70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7893" y="1709739"/>
            <a:ext cx="5791381" cy="2852737"/>
          </a:xfrm>
        </p:spPr>
        <p:txBody>
          <a:bodyPr anchor="b"/>
          <a:lstStyle>
            <a:lvl1pPr algn="r">
              <a:defRPr sz="45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19FCC-16CE-F24A-B069-FF6B1C7FE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7893" y="4589464"/>
            <a:ext cx="5791381" cy="73557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C3BC6-6923-E649-AF41-A824E47D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8538" y="6208173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8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A6B0-5ACE-8D4E-8C61-B0A801477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59F2-A51D-2B40-A03E-C4721B18E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686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58A00-57DD-1944-AE99-7E13F92CF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9186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C73C1-75CC-C74E-9F27-2B4B0112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1939" y="6350972"/>
            <a:ext cx="661036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ABFB7142-126B-F440-B7EE-CB15A2813446}" type="datetimeFigureOut">
              <a:rPr lang="en-US" sz="1350" smtClean="0">
                <a:solidFill>
                  <a:srgbClr val="000000"/>
                </a:solidFill>
              </a:rPr>
              <a:pPr defTabSz="685800"/>
              <a:t>8/3/2020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FA9B3-ADEB-0648-A921-275E49B7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998" y="6356351"/>
            <a:ext cx="5244352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5EE3E-3409-834B-A175-A52573B0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3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0D342-8FB4-D641-ADD6-F82A9772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479D4-4F64-0644-9795-5E629699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1939" y="6350972"/>
            <a:ext cx="661036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ABFB7142-126B-F440-B7EE-CB15A2813446}" type="datetimeFigureOut">
              <a:rPr lang="en-US" sz="1350" smtClean="0">
                <a:solidFill>
                  <a:srgbClr val="000000"/>
                </a:solidFill>
              </a:rPr>
              <a:pPr defTabSz="685800"/>
              <a:t>8/3/2020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2BB8-6205-7E47-BA23-424C3B6C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998" y="6356351"/>
            <a:ext cx="5244352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A87B4-9641-B243-8366-4ABDBBD5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7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7D3A7-642A-0F46-8236-237CA67F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1939" y="6350972"/>
            <a:ext cx="661036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ABFB7142-126B-F440-B7EE-CB15A2813446}" type="datetimeFigureOut">
              <a:rPr lang="en-US" sz="1350" smtClean="0">
                <a:solidFill>
                  <a:srgbClr val="000000"/>
                </a:solidFill>
              </a:rPr>
              <a:pPr defTabSz="685800"/>
              <a:t>8/3/2020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81F3A-1FDB-074B-9BA5-3D84769C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998" y="6356351"/>
            <a:ext cx="5244352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AC2CE-61C8-EA46-BF6B-FA56DF66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1F079-1338-5A4B-97B4-06BF11FD921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43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7831B-CB70-C84D-8145-3968943E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87" y="1011630"/>
            <a:ext cx="2949178" cy="1600200"/>
          </a:xfrm>
        </p:spPr>
        <p:txBody>
          <a:bodyPr anchor="b"/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0CE6-528D-314C-A679-134BE283F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37" y="344246"/>
            <a:ext cx="5217077" cy="551680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198EE-C23F-694A-96E4-99B23841D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687" y="2710928"/>
            <a:ext cx="2949178" cy="315806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B0384-F08C-664D-9A32-62383351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1939" y="6350972"/>
            <a:ext cx="661036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ABFB7142-126B-F440-B7EE-CB15A2813446}" type="datetimeFigureOut">
              <a:rPr lang="en-US" sz="1350" smtClean="0">
                <a:solidFill>
                  <a:srgbClr val="000000"/>
                </a:solidFill>
              </a:rPr>
              <a:pPr defTabSz="685800"/>
              <a:t>8/3/2020</a:t>
            </a:fld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2A991-4033-6147-BEDB-E686A035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998" y="6356351"/>
            <a:ext cx="5244352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92A62-751D-7648-8B00-3AD85445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10EB-75D7-8442-9EB4-C10FCA97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30" y="1065007"/>
            <a:ext cx="2949178" cy="1225791"/>
          </a:xfrm>
        </p:spPr>
        <p:txBody>
          <a:bodyPr anchor="b"/>
          <a:lstStyle>
            <a:lvl1pPr>
              <a:defRPr sz="2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901F6-1923-0943-9E01-E4286D238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18280" y="457201"/>
            <a:ext cx="516499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FD46D-A4B6-1D4F-8164-9E842D294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730" y="2377440"/>
            <a:ext cx="2949178" cy="34915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76633-FBEF-9041-AFB4-D3289965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346C6CC-1531-9D43-9929-56C34AA4FDB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1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8D826E-BF38-704C-BC1A-E057D4FC5B4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0F51E-F5B2-C94D-807C-A2289D861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87" y="334168"/>
            <a:ext cx="7290323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CD293-CF85-0C4F-890C-1D67788AB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686" y="1452115"/>
            <a:ext cx="7886700" cy="47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5FEA8-9C6D-4C4D-864E-4E206D9F7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15936" y="6356351"/>
            <a:ext cx="515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defTabSz="685800"/>
            <a:fld id="{2346C6CC-1531-9D43-9929-56C34AA4FDB5}" type="slidenum">
              <a:rPr lang="en-US" smtClean="0"/>
              <a:pPr defTabSz="6858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0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marL="8335" indent="0" algn="l" defTabSz="685800" rtl="0" eaLnBrk="1" latinLnBrk="0" hangingPunct="1">
        <a:lnSpc>
          <a:spcPct val="90000"/>
        </a:lnSpc>
        <a:spcBef>
          <a:spcPct val="0"/>
        </a:spcBef>
        <a:buNone/>
        <a:tabLst/>
        <a:defRPr sz="3000" b="1" kern="1200">
          <a:solidFill>
            <a:srgbClr val="003F72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91716" indent="-176213" algn="l" defTabSz="685800" rtl="0" eaLnBrk="1" latinLnBrk="0" hangingPunct="1">
        <a:lnSpc>
          <a:spcPct val="90000"/>
        </a:lnSpc>
        <a:spcBef>
          <a:spcPts val="375"/>
        </a:spcBef>
        <a:buSzPct val="75000"/>
        <a:buFont typeface="Courier New" panose="02070309020205020404" pitchFamily="49" charset="0"/>
        <a:buChar char="o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76213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tabLst/>
        <a:defRPr sz="1500" kern="1200">
          <a:solidFill>
            <a:srgbClr val="003F72"/>
          </a:solidFill>
          <a:latin typeface="+mn-lt"/>
          <a:ea typeface="+mn-ea"/>
          <a:cs typeface="+mn-cs"/>
        </a:defRPr>
      </a:lvl3pPr>
      <a:lvl4pPr marL="776288" indent="-16073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944166" indent="-160735" algn="l" defTabSz="685800" rtl="0" eaLnBrk="1" latinLnBrk="0" hangingPunct="1">
        <a:lnSpc>
          <a:spcPct val="90000"/>
        </a:lnSpc>
        <a:spcBef>
          <a:spcPts val="375"/>
        </a:spcBef>
        <a:buSzPct val="85000"/>
        <a:buFont typeface="Courier New" panose="02070309020205020404" pitchFamily="49" charset="0"/>
        <a:buChar char="o"/>
        <a:tabLst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4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defTabSz="3429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3429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40682"/>
            <a:ext cx="9144000" cy="731839"/>
            <a:chOff x="0" y="6140680"/>
            <a:chExt cx="9144000" cy="731839"/>
          </a:xfrm>
        </p:grpSpPr>
        <p:sp>
          <p:nvSpPr>
            <p:cNvPr id="8" name="Rectangle 7"/>
            <p:cNvSpPr/>
            <p:nvPr/>
          </p:nvSpPr>
          <p:spPr>
            <a:xfrm>
              <a:off x="0" y="6140680"/>
              <a:ext cx="9144000" cy="7318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50" name="Picture 2" descr="C:\Users\vacoGrovem\AppData\Local\Microsoft\Windows\Temporary Internet Files\Content.Outlook\83QVOJUE\CHOOSE-VA-rev.pn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72200"/>
              <a:ext cx="203755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PPSeal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909" y="6184206"/>
              <a:ext cx="2563091" cy="6417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2971800" y="6336268"/>
              <a:ext cx="297180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 VA INTERNAL USE ONLY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88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eteransaffairs.webex.com/recordingservice/sites/veteransaffairs/recording/playback/655fd510aa5d48349d27f1bd348e22d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261" y="938656"/>
            <a:ext cx="5308439" cy="2387600"/>
          </a:xfrm>
        </p:spPr>
        <p:txBody>
          <a:bodyPr>
            <a:noAutofit/>
          </a:bodyPr>
          <a:lstStyle/>
          <a:p>
            <a:r>
              <a:rPr lang="en-US" sz="3200" dirty="0"/>
              <a:t>Organizational Change, Growth Mindset and Psychological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261" y="3691867"/>
            <a:ext cx="5308439" cy="933095"/>
          </a:xfrm>
        </p:spPr>
        <p:txBody>
          <a:bodyPr>
            <a:normAutofit/>
          </a:bodyPr>
          <a:lstStyle/>
          <a:p>
            <a:r>
              <a:rPr lang="en-US"/>
              <a:t>Thriving in a Performance Driven Organization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4233203"/>
            <a:ext cx="8686800" cy="10207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Calibri"/>
              </a:rPr>
              <a:t>Briefed by:</a:t>
            </a:r>
          </a:p>
          <a:p>
            <a:r>
              <a:rPr lang="en-US" sz="1800" b="1">
                <a:solidFill>
                  <a:schemeClr val="bg1"/>
                </a:solidFill>
                <a:latin typeface="Calibri"/>
              </a:rPr>
              <a:t>Dr. Craig Petrun</a:t>
            </a:r>
          </a:p>
          <a:p>
            <a:r>
              <a:rPr lang="en-US" sz="1800" b="1">
                <a:solidFill>
                  <a:schemeClr val="bg1"/>
                </a:solidFill>
                <a:latin typeface="Calibri"/>
              </a:rPr>
              <a:t>June 2020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0CF01-08EB-4442-AEF7-05E8E6B45453}"/>
              </a:ext>
            </a:extLst>
          </p:cNvPr>
          <p:cNvSpPr txBox="1"/>
          <p:nvPr/>
        </p:nvSpPr>
        <p:spPr>
          <a:xfrm>
            <a:off x="5887699" y="702548"/>
            <a:ext cx="325630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  <a:hlinkClick r:id="rId3"/>
              </a:rPr>
              <a:t>Click here to view the recording</a:t>
            </a:r>
            <a:endParaRPr lang="en-US" b="1" dirty="0">
              <a:highlight>
                <a:srgbClr val="FFFF00"/>
              </a:highlight>
              <a:cs typeface="Calibri"/>
            </a:endParaRPr>
          </a:p>
          <a:p>
            <a:pPr algn="ctr"/>
            <a:r>
              <a:rPr lang="en-US" b="1" dirty="0">
                <a:highlight>
                  <a:srgbClr val="FFFF00"/>
                </a:highlight>
              </a:rPr>
              <a:t>Recording Password: VREoet2020!</a:t>
            </a:r>
            <a:endParaRPr lang="en-US" b="1" dirty="0">
              <a:highlight>
                <a:srgbClr val="FFFF00"/>
              </a:highlight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9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8DD7A3-8969-4DAF-BADF-66BD47A9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 and Learning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3659AE-E88A-4026-843B-CD7B5B0BA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Take a few moments to think about the VR&amp;E Modernization initiatives/process and then answer the following questions:</a:t>
            </a:r>
          </a:p>
          <a:p>
            <a:pPr marL="757238" lvl="1" indent="-457200">
              <a:buFont typeface="+mj-lt"/>
              <a:buAutoNum type="arabicPeriod"/>
            </a:pPr>
            <a:r>
              <a:rPr lang="en-US"/>
              <a:t>Where are you in the individual change process?</a:t>
            </a:r>
          </a:p>
          <a:p>
            <a:pPr marL="757238" lvl="1" indent="-457200">
              <a:buFont typeface="+mj-lt"/>
              <a:buAutoNum type="arabicPeriod"/>
            </a:pPr>
            <a:r>
              <a:rPr lang="en-US"/>
              <a:t>What open systems change factors need more attention?</a:t>
            </a:r>
          </a:p>
          <a:p>
            <a:pPr marL="757238" lvl="1" indent="-457200">
              <a:buFont typeface="+mj-lt"/>
              <a:buAutoNum type="arabicPeriod"/>
            </a:pPr>
            <a:r>
              <a:rPr lang="en-US"/>
              <a:t>Which SCARF factors are in play? </a:t>
            </a:r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F5D63-20C2-4B0F-A2F7-1C92D333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29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4E871-3939-4F9C-B7A2-41A93FB5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Mindset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D5F90-B136-4948-BF3A-EF78597BD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35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B0E61-FFF0-4C92-9E9A-8AEE086E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Mindset vs. Fixed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7F2A7-D4BD-4BBC-BBDE-65393BF65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Growth Mindset</a:t>
            </a:r>
          </a:p>
          <a:p>
            <a:r>
              <a:rPr lang="en-US" dirty="0"/>
              <a:t>Is the belief that skills and abilities can be improved and that the development of skills and abilities is the goal of the work you do</a:t>
            </a:r>
          </a:p>
          <a:p>
            <a:r>
              <a:rPr lang="en-US" dirty="0"/>
              <a:t>Students who believed their intelligence (IQ)  could be developed outperformed those who believed their IQ was fixed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600" b="1" dirty="0"/>
              <a:t>Fixed Mindset</a:t>
            </a:r>
          </a:p>
          <a:p>
            <a:r>
              <a:rPr lang="en-US" dirty="0"/>
              <a:t>A “fixed mindset” is when individuals believe their talents, and abilities cannot be improved by any means necessary. They feel as if they’re born with a certain amount of everything, and do not wish to challenge themselves because they are scared of failure</a:t>
            </a:r>
          </a:p>
          <a:p>
            <a:r>
              <a:rPr lang="en-US" dirty="0"/>
              <a:t>People believe their basic qualities, like their intelligence or talent, are simply fixed traits. They believe that talent alone creates success.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63367-828E-4174-89E6-DF44EE4E2396}"/>
              </a:ext>
            </a:extLst>
          </p:cNvPr>
          <p:cNvSpPr txBox="1"/>
          <p:nvPr/>
        </p:nvSpPr>
        <p:spPr>
          <a:xfrm>
            <a:off x="5327571" y="5849753"/>
            <a:ext cx="381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Power of Yet | Carol Dweck | TEDx</a:t>
            </a:r>
          </a:p>
        </p:txBody>
      </p:sp>
    </p:spTree>
    <p:extLst>
      <p:ext uri="{BB962C8B-B14F-4D97-AF65-F5344CB8AC3E}">
        <p14:creationId xmlns:p14="http://schemas.microsoft.com/office/powerpoint/2010/main" val="1364254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27487-4BC6-445F-BF13-3B77D13D4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vs. Fixed Mindset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2BC45-A598-46E6-9DB4-366F0EBBF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53AD8-0366-413D-82F0-1330FC1C5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86" y="1088144"/>
            <a:ext cx="8839200" cy="2990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552D27-0AD9-45AA-AA14-E7A3091B4FF1}"/>
              </a:ext>
            </a:extLst>
          </p:cNvPr>
          <p:cNvSpPr/>
          <p:nvPr/>
        </p:nvSpPr>
        <p:spPr>
          <a:xfrm>
            <a:off x="2680855" y="3304309"/>
            <a:ext cx="1039090" cy="96635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41C33C-D613-48CC-9B43-5B680F635921}"/>
              </a:ext>
            </a:extLst>
          </p:cNvPr>
          <p:cNvSpPr/>
          <p:nvPr/>
        </p:nvSpPr>
        <p:spPr>
          <a:xfrm>
            <a:off x="5316682" y="3235625"/>
            <a:ext cx="1039090" cy="96635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6762CA9-0006-419B-851F-7322B2216124}"/>
              </a:ext>
            </a:extLst>
          </p:cNvPr>
          <p:cNvSpPr txBox="1"/>
          <p:nvPr/>
        </p:nvSpPr>
        <p:spPr>
          <a:xfrm>
            <a:off x="3302707" y="6294605"/>
            <a:ext cx="7801581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Source:  Dweck, Carol. (2008). Mindset: The New Psychology of Success</a:t>
            </a:r>
          </a:p>
          <a:p>
            <a:pPr>
              <a:spcAft>
                <a:spcPts val="600"/>
              </a:spcAft>
            </a:pPr>
            <a:r>
              <a:rPr lang="en-US" sz="105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Source, Illustration: Nigel Holmes</a:t>
            </a:r>
          </a:p>
          <a:p>
            <a:pPr>
              <a:spcAft>
                <a:spcPts val="600"/>
              </a:spcAft>
            </a:pPr>
            <a:r>
              <a:rPr lang="en-US" sz="1050" i="1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59E610-CC1C-45E1-BE73-84E5371CAB28}"/>
              </a:ext>
            </a:extLst>
          </p:cNvPr>
          <p:cNvSpPr txBox="1"/>
          <p:nvPr/>
        </p:nvSpPr>
        <p:spPr>
          <a:xfrm>
            <a:off x="576905" y="4292528"/>
            <a:ext cx="31430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Difficult Problem = Threat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What if I am not good?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Maybe I don’t have the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 could make mistakes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Others may do it better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3BCE0D-B641-4A82-9E40-6C968AE66E58}"/>
              </a:ext>
            </a:extLst>
          </p:cNvPr>
          <p:cNvSpPr txBox="1"/>
          <p:nvPr/>
        </p:nvSpPr>
        <p:spPr>
          <a:xfrm>
            <a:off x="5034338" y="420198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Difficult Problem =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 can get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 can always improve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 great chance to develop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 year ago, I wouldn't have done this well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897BE3-BCB6-4CFB-AAEB-BE07E6B2B788}"/>
              </a:ext>
            </a:extLst>
          </p:cNvPr>
          <p:cNvSpPr txBox="1"/>
          <p:nvPr/>
        </p:nvSpPr>
        <p:spPr>
          <a:xfrm>
            <a:off x="6202810" y="711255"/>
            <a:ext cx="2941190" cy="64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Focus is on getting better, developing, improving,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3E8B36-9520-438E-9BAB-C19AC419711B}"/>
              </a:ext>
            </a:extLst>
          </p:cNvPr>
          <p:cNvSpPr txBox="1"/>
          <p:nvPr/>
        </p:nvSpPr>
        <p:spPr>
          <a:xfrm>
            <a:off x="576905" y="764978"/>
            <a:ext cx="2941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Focus is on proving, doing better than others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888D39-37B2-459A-9162-F513B5CEE447}"/>
              </a:ext>
            </a:extLst>
          </p:cNvPr>
          <p:cNvSpPr txBox="1"/>
          <p:nvPr/>
        </p:nvSpPr>
        <p:spPr>
          <a:xfrm>
            <a:off x="6168922" y="5836782"/>
            <a:ext cx="300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The Power of Yet | Carol Dweck | TEDx</a:t>
            </a:r>
          </a:p>
        </p:txBody>
      </p:sp>
    </p:spTree>
    <p:extLst>
      <p:ext uri="{BB962C8B-B14F-4D97-AF65-F5344CB8AC3E}">
        <p14:creationId xmlns:p14="http://schemas.microsoft.com/office/powerpoint/2010/main" val="163749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3426E3-A7B2-46F5-ACC6-90AF91D6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solidFill>
                  <a:prstClr val="white"/>
                </a:solidFill>
              </a:rPr>
              <a:t>Teaching Children Their Minds Gan Grow Leads to Higher Performance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34BBAD-DF76-4AA6-801A-FF8388E54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B5B48-E15E-4302-98C4-36F95E9A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962CB-AF0D-42C2-9407-7173E6CED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41" y="1143000"/>
            <a:ext cx="4398379" cy="45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B559DD-74C7-4D57-8E6F-7D7BF5054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057" y="1452580"/>
            <a:ext cx="4114373" cy="42624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C3030D-BF25-459C-B98F-8EEDEFD1D26F}"/>
              </a:ext>
            </a:extLst>
          </p:cNvPr>
          <p:cNvSpPr txBox="1"/>
          <p:nvPr/>
        </p:nvSpPr>
        <p:spPr>
          <a:xfrm>
            <a:off x="2980152" y="623965"/>
            <a:ext cx="28130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The Power of Yet</a:t>
            </a:r>
          </a:p>
        </p:txBody>
      </p:sp>
    </p:spTree>
    <p:extLst>
      <p:ext uri="{BB962C8B-B14F-4D97-AF65-F5344CB8AC3E}">
        <p14:creationId xmlns:p14="http://schemas.microsoft.com/office/powerpoint/2010/main" val="1077264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BC7E00-26F4-4785-BF38-E28066DC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Growth Mindset Students Exhibit Higher Performance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261E2E-B71C-4CF1-81C6-1F7CECA94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58396-A60F-4BFA-8D71-FA0C3987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C2296-5A1A-4668-93D6-3C474028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9" y="763929"/>
            <a:ext cx="8990526" cy="53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32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CD490E-BB9E-4972-A2FD-8306DF508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Mindset Students Learn from Difficult Problems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81C992-C717-46F8-B4F0-B3408379C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736394-3C17-42AE-995F-9AA4AA8B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7CA59-5329-4D5F-855B-70EB33C55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34" y="1250156"/>
            <a:ext cx="8667699" cy="457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E3C4A-08FF-4DEF-AB9A-46657DE1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“</a:t>
            </a:r>
            <a:r>
              <a:rPr lang="en-US" sz="2700"/>
              <a:t>The path to a Growth Mindset is a Journey, not a Proclamation.” – Carol Dweck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7BC81-F576-49E9-938D-AEABAAF8E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Acknowledge we are all a mix </a:t>
            </a:r>
            <a:r>
              <a:rPr lang="en-US" b="0"/>
              <a:t>of fixed and growth mindset.</a:t>
            </a:r>
          </a:p>
          <a:p>
            <a:r>
              <a:rPr lang="en-US"/>
              <a:t>Watch for your triggers </a:t>
            </a:r>
            <a:r>
              <a:rPr lang="en-US" b="0"/>
              <a:t>and reactions</a:t>
            </a:r>
            <a:r>
              <a:rPr lang="en-US"/>
              <a:t> when you have a setback or staff aren’t listening or performing well: </a:t>
            </a:r>
          </a:p>
          <a:p>
            <a:pPr lvl="1"/>
            <a:r>
              <a:rPr lang="en-US" b="0"/>
              <a:t>Do you hear a voice inside you </a:t>
            </a:r>
            <a:r>
              <a:rPr lang="en-US"/>
              <a:t>becoming defensive, angry, blaming</a:t>
            </a:r>
          </a:p>
          <a:p>
            <a:pPr lvl="1"/>
            <a:r>
              <a:rPr lang="en-US"/>
              <a:t>Do you feel crushed by feedback instead of learning from it?</a:t>
            </a:r>
          </a:p>
          <a:p>
            <a:pPr lvl="1"/>
            <a:r>
              <a:rPr lang="en-US"/>
              <a:t>Do you feel envious / threatened or eager to learn?</a:t>
            </a:r>
          </a:p>
          <a:p>
            <a:pPr lvl="1"/>
            <a:r>
              <a:rPr lang="en-US"/>
              <a:t>Do you look for excuses? </a:t>
            </a:r>
            <a:endParaRPr lang="en-US" b="0"/>
          </a:p>
          <a:p>
            <a:r>
              <a:rPr lang="en-US"/>
              <a:t>Have a different conversation </a:t>
            </a:r>
            <a:r>
              <a:rPr lang="en-US" b="0"/>
              <a:t>with yourself and others.  “What have I tried, and what can I try next?” </a:t>
            </a:r>
          </a:p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972788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591129-378D-4BD9-A359-357BD582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A0FEB5-C779-4F34-B306-642088C4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 and Learning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A29FD5-B890-4C74-8F2F-B5CFEA13D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49827"/>
            <a:ext cx="8686800" cy="5158345"/>
          </a:xfrm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000">
                <a:solidFill>
                  <a:srgbClr val="0070C0"/>
                </a:solidFill>
              </a:rPr>
              <a:t>Individual Exercise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/>
              <a:t>Identify 2-3 “fixed mindset” belief you have about yourself that does not serve you well</a:t>
            </a:r>
          </a:p>
          <a:p>
            <a:pPr lvl="1"/>
            <a:r>
              <a:rPr lang="en-US" sz="2000"/>
              <a:t>Example: </a:t>
            </a:r>
          </a:p>
          <a:p>
            <a:pPr lvl="2"/>
            <a:r>
              <a:rPr lang="en-US" sz="2000"/>
              <a:t>“I’m not good at showing empathy” </a:t>
            </a:r>
          </a:p>
          <a:p>
            <a:r>
              <a:rPr lang="en-US" sz="2000"/>
              <a:t>Find alternative beliefs that would move you to a “growth mindset”</a:t>
            </a:r>
          </a:p>
          <a:p>
            <a:pPr lvl="1"/>
            <a:r>
              <a:rPr lang="en-US" sz="2000"/>
              <a:t>Example: </a:t>
            </a:r>
          </a:p>
          <a:p>
            <a:pPr lvl="2"/>
            <a:r>
              <a:rPr lang="en-US" sz="2000"/>
              <a:t>“I am learning to ask questions to better understand other perspectives”</a:t>
            </a:r>
          </a:p>
          <a:p>
            <a:r>
              <a:rPr lang="en-US" sz="2000"/>
              <a:t>Brainstorm strategies to help you move towards a “growth mindset” </a:t>
            </a:r>
          </a:p>
          <a:p>
            <a:pPr lvl="1"/>
            <a:r>
              <a:rPr lang="en-US" sz="2000"/>
              <a:t>Example: </a:t>
            </a:r>
          </a:p>
          <a:p>
            <a:pPr lvl="2"/>
            <a:r>
              <a:rPr lang="en-US" sz="2000"/>
              <a:t>Right down a question before every meeting that would invite others to share their perspectives</a:t>
            </a:r>
          </a:p>
          <a:p>
            <a:pPr lvl="2"/>
            <a:endParaRPr lang="en-US" sz="2000"/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89487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D13CB3-6ED3-4691-9A54-1E94FBD41C59}"/>
              </a:ext>
            </a:extLst>
          </p:cNvPr>
          <p:cNvCxnSpPr>
            <a:cxnSpLocks/>
          </p:cNvCxnSpPr>
          <p:nvPr/>
        </p:nvCxnSpPr>
        <p:spPr>
          <a:xfrm>
            <a:off x="3021806" y="857250"/>
            <a:ext cx="0" cy="4950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399DF0-173E-43CC-8D12-179A5289F9E1}"/>
              </a:ext>
            </a:extLst>
          </p:cNvPr>
          <p:cNvCxnSpPr>
            <a:cxnSpLocks/>
          </p:cNvCxnSpPr>
          <p:nvPr/>
        </p:nvCxnSpPr>
        <p:spPr>
          <a:xfrm>
            <a:off x="6086475" y="2391591"/>
            <a:ext cx="0" cy="3416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FDE85A0-D417-433D-A207-9DF2387F7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60" y="347268"/>
            <a:ext cx="5554040" cy="15273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F9AAB6-C12B-420C-A0B5-B002FE64943D}"/>
              </a:ext>
            </a:extLst>
          </p:cNvPr>
          <p:cNvSpPr/>
          <p:nvPr/>
        </p:nvSpPr>
        <p:spPr>
          <a:xfrm>
            <a:off x="2077778" y="2006948"/>
            <a:ext cx="530742" cy="37767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1BEDB7-71A1-49B2-9687-7F73D9AD250F}"/>
              </a:ext>
            </a:extLst>
          </p:cNvPr>
          <p:cNvSpPr/>
          <p:nvPr/>
        </p:nvSpPr>
        <p:spPr>
          <a:xfrm>
            <a:off x="3442237" y="2006948"/>
            <a:ext cx="530742" cy="30473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121382-C2E2-46DB-957D-366EE30C586E}"/>
              </a:ext>
            </a:extLst>
          </p:cNvPr>
          <p:cNvCxnSpPr/>
          <p:nvPr/>
        </p:nvCxnSpPr>
        <p:spPr>
          <a:xfrm>
            <a:off x="721519" y="2384621"/>
            <a:ext cx="834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9151FB-4866-414D-844A-C0EC3F33D181}"/>
              </a:ext>
            </a:extLst>
          </p:cNvPr>
          <p:cNvCxnSpPr/>
          <p:nvPr/>
        </p:nvCxnSpPr>
        <p:spPr>
          <a:xfrm>
            <a:off x="721519" y="2585989"/>
            <a:ext cx="834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AFE745-273D-4DB6-BD7E-A9880900E8BC}"/>
              </a:ext>
            </a:extLst>
          </p:cNvPr>
          <p:cNvCxnSpPr/>
          <p:nvPr/>
        </p:nvCxnSpPr>
        <p:spPr>
          <a:xfrm>
            <a:off x="721519" y="2787356"/>
            <a:ext cx="834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4CFB0D-D6F7-4FB3-B574-2D6370857319}"/>
              </a:ext>
            </a:extLst>
          </p:cNvPr>
          <p:cNvCxnSpPr/>
          <p:nvPr/>
        </p:nvCxnSpPr>
        <p:spPr>
          <a:xfrm>
            <a:off x="721519" y="2988724"/>
            <a:ext cx="834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55B900-CEB0-469F-8B8A-D4C5CEE96C1A}"/>
              </a:ext>
            </a:extLst>
          </p:cNvPr>
          <p:cNvCxnSpPr/>
          <p:nvPr/>
        </p:nvCxnSpPr>
        <p:spPr>
          <a:xfrm>
            <a:off x="721519" y="3190091"/>
            <a:ext cx="834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F5A908-50B2-4976-9C50-6A10545904C1}"/>
              </a:ext>
            </a:extLst>
          </p:cNvPr>
          <p:cNvCxnSpPr>
            <a:cxnSpLocks/>
          </p:cNvCxnSpPr>
          <p:nvPr/>
        </p:nvCxnSpPr>
        <p:spPr>
          <a:xfrm flipV="1">
            <a:off x="202136" y="3391460"/>
            <a:ext cx="8863283" cy="6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CA9953-38C4-4F12-A70F-0D760E671579}"/>
              </a:ext>
            </a:extLst>
          </p:cNvPr>
          <p:cNvCxnSpPr/>
          <p:nvPr/>
        </p:nvCxnSpPr>
        <p:spPr>
          <a:xfrm>
            <a:off x="721519" y="3592826"/>
            <a:ext cx="834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2BB438-CFC2-4986-990D-918E54AF6EC2}"/>
              </a:ext>
            </a:extLst>
          </p:cNvPr>
          <p:cNvCxnSpPr/>
          <p:nvPr/>
        </p:nvCxnSpPr>
        <p:spPr>
          <a:xfrm>
            <a:off x="721519" y="3794194"/>
            <a:ext cx="834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EE6F43-5A47-42B3-9CAF-A86448EB07BC}"/>
              </a:ext>
            </a:extLst>
          </p:cNvPr>
          <p:cNvCxnSpPr/>
          <p:nvPr/>
        </p:nvCxnSpPr>
        <p:spPr>
          <a:xfrm>
            <a:off x="721519" y="3995561"/>
            <a:ext cx="834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E6196-2D0D-4382-9D1E-CC6FFF63F2E4}"/>
              </a:ext>
            </a:extLst>
          </p:cNvPr>
          <p:cNvCxnSpPr/>
          <p:nvPr/>
        </p:nvCxnSpPr>
        <p:spPr>
          <a:xfrm>
            <a:off x="721519" y="4196929"/>
            <a:ext cx="834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601280-B667-4D81-971B-45E6D1B89812}"/>
              </a:ext>
            </a:extLst>
          </p:cNvPr>
          <p:cNvCxnSpPr/>
          <p:nvPr/>
        </p:nvCxnSpPr>
        <p:spPr>
          <a:xfrm>
            <a:off x="721519" y="4398296"/>
            <a:ext cx="834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55CAA8-307B-45DF-A6C1-5E9CE4D317D0}"/>
              </a:ext>
            </a:extLst>
          </p:cNvPr>
          <p:cNvCxnSpPr>
            <a:cxnSpLocks/>
          </p:cNvCxnSpPr>
          <p:nvPr/>
        </p:nvCxnSpPr>
        <p:spPr>
          <a:xfrm flipV="1">
            <a:off x="202136" y="4599664"/>
            <a:ext cx="88632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EBDB5A-B9F9-4D72-ADB1-C74244BB4923}"/>
              </a:ext>
            </a:extLst>
          </p:cNvPr>
          <p:cNvCxnSpPr/>
          <p:nvPr/>
        </p:nvCxnSpPr>
        <p:spPr>
          <a:xfrm>
            <a:off x="721519" y="4801031"/>
            <a:ext cx="834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9235AD-887D-4B24-95E2-458AFDA842D6}"/>
              </a:ext>
            </a:extLst>
          </p:cNvPr>
          <p:cNvCxnSpPr/>
          <p:nvPr/>
        </p:nvCxnSpPr>
        <p:spPr>
          <a:xfrm>
            <a:off x="721519" y="5002399"/>
            <a:ext cx="834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1E9892-40FA-4891-B642-D5E00E567635}"/>
              </a:ext>
            </a:extLst>
          </p:cNvPr>
          <p:cNvCxnSpPr/>
          <p:nvPr/>
        </p:nvCxnSpPr>
        <p:spPr>
          <a:xfrm>
            <a:off x="721519" y="5203766"/>
            <a:ext cx="834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7E260E4-A5BD-40DB-882A-B94CA726A9C1}"/>
              </a:ext>
            </a:extLst>
          </p:cNvPr>
          <p:cNvCxnSpPr/>
          <p:nvPr/>
        </p:nvCxnSpPr>
        <p:spPr>
          <a:xfrm>
            <a:off x="721519" y="5405134"/>
            <a:ext cx="834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CD2B03-C66A-4C60-BD56-47BD2C130891}"/>
              </a:ext>
            </a:extLst>
          </p:cNvPr>
          <p:cNvCxnSpPr/>
          <p:nvPr/>
        </p:nvCxnSpPr>
        <p:spPr>
          <a:xfrm>
            <a:off x="721519" y="5606501"/>
            <a:ext cx="834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6DE236-1123-40C8-BEDC-D8A178D2FA59}"/>
              </a:ext>
            </a:extLst>
          </p:cNvPr>
          <p:cNvCxnSpPr/>
          <p:nvPr/>
        </p:nvCxnSpPr>
        <p:spPr>
          <a:xfrm>
            <a:off x="721519" y="5807869"/>
            <a:ext cx="834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30A781D-848E-4EA2-B18E-6CD27D7B4232}"/>
              </a:ext>
            </a:extLst>
          </p:cNvPr>
          <p:cNvSpPr txBox="1"/>
          <p:nvPr/>
        </p:nvSpPr>
        <p:spPr>
          <a:xfrm>
            <a:off x="4219275" y="2107575"/>
            <a:ext cx="8398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rgbClr val="92D050"/>
                </a:solidFill>
                <a:latin typeface="Arial Rounded MT Bold" panose="020F0704030504030204" pitchFamily="34" charset="0"/>
              </a:rPr>
              <a:t>Belief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AE1253-4DE0-4167-98D2-4638ACBC7981}"/>
              </a:ext>
            </a:extLst>
          </p:cNvPr>
          <p:cNvSpPr txBox="1"/>
          <p:nvPr/>
        </p:nvSpPr>
        <p:spPr>
          <a:xfrm>
            <a:off x="1380799" y="2091570"/>
            <a:ext cx="7769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chemeClr val="accent2"/>
                </a:solidFill>
                <a:latin typeface="Arial Rounded MT Bold" panose="020F0704030504030204" pitchFamily="34" charset="0"/>
              </a:rPr>
              <a:t>Belief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891649-9D17-476B-8C0D-7BFDED0409BF}"/>
              </a:ext>
            </a:extLst>
          </p:cNvPr>
          <p:cNvSpPr txBox="1"/>
          <p:nvPr/>
        </p:nvSpPr>
        <p:spPr>
          <a:xfrm>
            <a:off x="7037646" y="2114592"/>
            <a:ext cx="11157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latin typeface="Arial Rounded MT Bold" panose="020F0704030504030204" pitchFamily="34" charset="0"/>
              </a:rPr>
              <a:t>Strategies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2A3568-8132-47CC-BFA1-32A05C073400}"/>
              </a:ext>
            </a:extLst>
          </p:cNvPr>
          <p:cNvSpPr/>
          <p:nvPr/>
        </p:nvSpPr>
        <p:spPr>
          <a:xfrm>
            <a:off x="834766" y="1372198"/>
            <a:ext cx="936884" cy="14353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9C5A7E-23E5-4FDC-B24E-003070A8BF80}"/>
              </a:ext>
            </a:extLst>
          </p:cNvPr>
          <p:cNvSpPr/>
          <p:nvPr/>
        </p:nvSpPr>
        <p:spPr>
          <a:xfrm>
            <a:off x="4338249" y="1381099"/>
            <a:ext cx="1062425" cy="1346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77DF11-E464-4226-AA1E-0A49DC3CA8AE}"/>
              </a:ext>
            </a:extLst>
          </p:cNvPr>
          <p:cNvSpPr txBox="1"/>
          <p:nvPr/>
        </p:nvSpPr>
        <p:spPr>
          <a:xfrm>
            <a:off x="202136" y="3775142"/>
            <a:ext cx="2428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89355A-3E60-45C6-99E4-EAEBBC58F646}"/>
              </a:ext>
            </a:extLst>
          </p:cNvPr>
          <p:cNvSpPr txBox="1"/>
          <p:nvPr/>
        </p:nvSpPr>
        <p:spPr>
          <a:xfrm>
            <a:off x="202136" y="2603426"/>
            <a:ext cx="2428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F5B6E8-97BC-4ECA-8F08-1A5E11680D88}"/>
              </a:ext>
            </a:extLst>
          </p:cNvPr>
          <p:cNvSpPr txBox="1"/>
          <p:nvPr/>
        </p:nvSpPr>
        <p:spPr>
          <a:xfrm>
            <a:off x="202136" y="4946857"/>
            <a:ext cx="2428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F4CDF2-7E42-41CC-8F40-FB24071A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0D4A547-AB32-4B74-A806-DC6CA585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EA016EED-8B12-4B40-9995-A43EFC8F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Footer Placeholder 40">
            <a:extLst>
              <a:ext uri="{FF2B5EF4-FFF2-40B4-BE49-F238E27FC236}">
                <a16:creationId xmlns:a16="http://schemas.microsoft.com/office/drawing/2014/main" id="{7BEEC436-D454-4804-B45C-C7FB1A7F6DA0}"/>
              </a:ext>
            </a:extLst>
          </p:cNvPr>
          <p:cNvSpPr txBox="1">
            <a:spLocks/>
          </p:cNvSpPr>
          <p:nvPr/>
        </p:nvSpPr>
        <p:spPr>
          <a:xfrm>
            <a:off x="6362701" y="422030"/>
            <a:ext cx="278129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Growth Mindset Individual Worksheet</a:t>
            </a:r>
          </a:p>
        </p:txBody>
      </p:sp>
    </p:spTree>
    <p:extLst>
      <p:ext uri="{BB962C8B-B14F-4D97-AF65-F5344CB8AC3E}">
        <p14:creationId xmlns:p14="http://schemas.microsoft.com/office/powerpoint/2010/main" val="187535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0FBFC-9E7C-461F-878F-E15209F0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71240-8E99-4D68-A7E0-B22D8922C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the process and factors that influence the organizational adoption of change</a:t>
            </a:r>
          </a:p>
          <a:p>
            <a:pPr lvl="1"/>
            <a:r>
              <a:rPr lang="en-US" b="0" dirty="0"/>
              <a:t>Reflect on where VR&amp;E is in the change process and </a:t>
            </a:r>
            <a:r>
              <a:rPr lang="en-US" dirty="0"/>
              <a:t>explore the alignment of change factors to your modernization efforts </a:t>
            </a:r>
            <a:endParaRPr lang="en-US" b="0" dirty="0"/>
          </a:p>
          <a:p>
            <a:r>
              <a:rPr lang="en-US" b="0" dirty="0"/>
              <a:t>Explore the individual and organizational benefits of a </a:t>
            </a:r>
            <a:r>
              <a:rPr lang="en-US" dirty="0"/>
              <a:t>growth mindset</a:t>
            </a:r>
          </a:p>
          <a:p>
            <a:pPr lvl="1"/>
            <a:r>
              <a:rPr lang="en-US" b="0" dirty="0"/>
              <a:t>Apply “</a:t>
            </a:r>
            <a:r>
              <a:rPr lang="en-US" dirty="0"/>
              <a:t>growth mindset” to the VR&amp;E modernization and transformation initiatives</a:t>
            </a:r>
          </a:p>
          <a:p>
            <a:r>
              <a:rPr lang="en-US" dirty="0"/>
              <a:t>Review</a:t>
            </a:r>
            <a:r>
              <a:rPr lang="en-US" b="0" dirty="0"/>
              <a:t> the </a:t>
            </a:r>
            <a:r>
              <a:rPr lang="en-US" dirty="0"/>
              <a:t>importance</a:t>
            </a:r>
            <a:r>
              <a:rPr lang="en-US" b="0" dirty="0"/>
              <a:t> and organizational benefits of </a:t>
            </a:r>
            <a:r>
              <a:rPr lang="en-US" dirty="0"/>
              <a:t>“psychological safety”</a:t>
            </a:r>
          </a:p>
          <a:p>
            <a:pPr lvl="1"/>
            <a:r>
              <a:rPr lang="en-US" b="0" dirty="0"/>
              <a:t>Reflect on what you have changed or will change to increase the </a:t>
            </a:r>
            <a:r>
              <a:rPr lang="en-US" dirty="0"/>
              <a:t>“psychological safety” in your office </a:t>
            </a:r>
          </a:p>
        </p:txBody>
      </p:sp>
    </p:spTree>
    <p:extLst>
      <p:ext uri="{BB962C8B-B14F-4D97-AF65-F5344CB8AC3E}">
        <p14:creationId xmlns:p14="http://schemas.microsoft.com/office/powerpoint/2010/main" val="1405935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4E871-3939-4F9C-B7A2-41A93FB5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Psychological Safety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FE300-9256-4026-8404-A406914BB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5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Psychological Safety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B554F-B263-480F-BF91-DEED053E9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7904" y="4256895"/>
            <a:ext cx="6561438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behaviors that create psychological safety are part of the same unwritten rules we often turn to, as individuals, when we need to establish a bond. </a:t>
            </a:r>
          </a:p>
          <a:p>
            <a:pPr algn="ctr">
              <a:lnSpc>
                <a:spcPct val="90000"/>
              </a:lnSpc>
            </a:pPr>
            <a:endParaRPr lang="en-US" sz="14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human bonds matter as much at work as anywhere else.</a:t>
            </a:r>
          </a:p>
          <a:p>
            <a:pPr algn="ctr">
              <a:lnSpc>
                <a:spcPct val="90000"/>
              </a:lnSpc>
            </a:pPr>
            <a:endParaRPr lang="en-US" sz="14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Amy Edmonson, HBR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49DB51CB-DA6B-48C1-AF57-B98D66BE99A5}"/>
              </a:ext>
            </a:extLst>
          </p:cNvPr>
          <p:cNvSpPr txBox="1"/>
          <p:nvPr/>
        </p:nvSpPr>
        <p:spPr>
          <a:xfrm>
            <a:off x="3658459" y="6329447"/>
            <a:ext cx="51707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Source: Edmonson, A (2014). Teaming: How Organizations Learn, Innovate, and Compete in the new Knowledge Economy</a:t>
            </a:r>
          </a:p>
          <a:p>
            <a:pPr>
              <a:spcAft>
                <a:spcPts val="600"/>
              </a:spcAft>
            </a:pP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8C2B17-BF47-47C4-BBD9-F12E92080DA2}"/>
              </a:ext>
            </a:extLst>
          </p:cNvPr>
          <p:cNvSpPr/>
          <p:nvPr/>
        </p:nvSpPr>
        <p:spPr>
          <a:xfrm>
            <a:off x="4747100" y="990067"/>
            <a:ext cx="3469924" cy="29975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15DD2-10CD-4683-A21B-7452D3EEA35B}"/>
              </a:ext>
            </a:extLst>
          </p:cNvPr>
          <p:cNvSpPr txBox="1"/>
          <p:nvPr/>
        </p:nvSpPr>
        <p:spPr>
          <a:xfrm>
            <a:off x="4980345" y="1020237"/>
            <a:ext cx="31748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1600">
                <a:solidFill>
                  <a:schemeClr val="accent1">
                    <a:lumMod val="50000"/>
                  </a:schemeClr>
                </a:solidFill>
                <a:latin typeface="Rockwell Nova" panose="02060503020205020403" pitchFamily="18" charset="0"/>
              </a:defRPr>
            </a:lvl1pPr>
          </a:lstStyle>
          <a:p>
            <a:r>
              <a:rPr lang="en-US" sz="1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happens when psychological safety is missing?</a:t>
            </a:r>
          </a:p>
          <a:p>
            <a:pPr marL="227013" lvl="1" indent="-109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members will 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refrain from admitting a mistake, asking a question, or offering a new idea</a:t>
            </a:r>
          </a:p>
          <a:p>
            <a:pPr marL="227013" lvl="1" indent="-109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Organizational </a:t>
            </a:r>
            <a:r>
              <a:rPr lang="en-US" sz="1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and innovation take a hit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68ADA7-C407-4F7D-A050-13F26F78368E}"/>
              </a:ext>
            </a:extLst>
          </p:cNvPr>
          <p:cNvSpPr/>
          <p:nvPr/>
        </p:nvSpPr>
        <p:spPr>
          <a:xfrm>
            <a:off x="609600" y="990066"/>
            <a:ext cx="3578471" cy="29975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414389-17F9-42BE-91D3-DB234EDCE2B1}"/>
              </a:ext>
            </a:extLst>
          </p:cNvPr>
          <p:cNvSpPr txBox="1"/>
          <p:nvPr/>
        </p:nvSpPr>
        <p:spPr>
          <a:xfrm>
            <a:off x="926976" y="1203830"/>
            <a:ext cx="317483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1600">
                <a:solidFill>
                  <a:schemeClr val="accent1">
                    <a:lumMod val="50000"/>
                  </a:schemeClr>
                </a:solidFill>
                <a:latin typeface="Rockwell Nova" panose="02060503020205020403" pitchFamily="18" charset="0"/>
              </a:defRPr>
            </a:lvl1pPr>
          </a:lstStyle>
          <a:p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Psychological Safety?</a:t>
            </a:r>
          </a:p>
          <a:p>
            <a:pPr marL="227013" lvl="1" indent="-109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shared belief that the environment is 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 for interpersonal risk-taking</a:t>
            </a:r>
          </a:p>
          <a:p>
            <a:pPr marL="227013" lvl="1" indent="-1095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Confidence that 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not be embarrassed, rejected or punished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speaking up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32E5F-E402-4509-B678-76B1C6D21CE3}"/>
              </a:ext>
            </a:extLst>
          </p:cNvPr>
          <p:cNvSpPr txBox="1"/>
          <p:nvPr/>
        </p:nvSpPr>
        <p:spPr>
          <a:xfrm>
            <a:off x="3658459" y="5784383"/>
            <a:ext cx="5485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Building a psychologically safe workplace | Amy Edmondson | </a:t>
            </a:r>
            <a:r>
              <a:rPr lang="en-US" sz="1400" err="1"/>
              <a:t>TEDxHGSE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54742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43B7D2-FC2B-466A-9188-46779360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people fail to speak up?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155E80-48AC-466A-8415-A02F5E152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EAB4AD-46B7-48FC-A180-EDD338BAC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12E2B-EA21-4973-9F1E-3D8ED3A7F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49" y="1261641"/>
            <a:ext cx="7971051" cy="4129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9FCE64-7B55-47B7-AA52-74148A9DD725}"/>
              </a:ext>
            </a:extLst>
          </p:cNvPr>
          <p:cNvSpPr txBox="1"/>
          <p:nvPr/>
        </p:nvSpPr>
        <p:spPr>
          <a:xfrm>
            <a:off x="2787833" y="1261641"/>
            <a:ext cx="382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Impression Management</a:t>
            </a:r>
          </a:p>
        </p:txBody>
      </p:sp>
    </p:spTree>
    <p:extLst>
      <p:ext uri="{BB962C8B-B14F-4D97-AF65-F5344CB8AC3E}">
        <p14:creationId xmlns:p14="http://schemas.microsoft.com/office/powerpoint/2010/main" val="2701808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817278-F439-4932-9996-D8B4163D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better teams make less errors?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ADD0A0-0655-4567-B67A-6E006D5B6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53979E-FB19-4F85-8D76-1F150077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70FD4-4820-4DDB-B910-D4C60FD88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30" y="1006997"/>
            <a:ext cx="8492570" cy="488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57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B26511-0F50-4E4A-BC27-F60962F1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Psychological Safety vs. Accountability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746B05-B580-4819-94CD-A9A8FBF19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C77A9B-BFE2-4688-8F8C-1C58E4A4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A close up of a card&#10;&#10;Description automatically generated">
            <a:extLst>
              <a:ext uri="{FF2B5EF4-FFF2-40B4-BE49-F238E27FC236}">
                <a16:creationId xmlns:a16="http://schemas.microsoft.com/office/drawing/2014/main" id="{17972452-71B6-4E17-BD9B-C927F5555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1113631"/>
            <a:ext cx="9051065" cy="49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83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When your threat response is triggered, your reasoning brain is temporarily overpowered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867" y="981818"/>
            <a:ext cx="4360132" cy="5080591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en-US" sz="2000" b="0"/>
              <a:t>Our brain evolved from </a:t>
            </a:r>
          </a:p>
          <a:p>
            <a:pPr lvl="1">
              <a:spcBef>
                <a:spcPct val="20000"/>
              </a:spcBef>
            </a:pPr>
            <a:r>
              <a:rPr lang="en-US" altLang="en-US" sz="1600" b="0"/>
              <a:t>a reptilian (400 million years) to </a:t>
            </a:r>
          </a:p>
          <a:p>
            <a:pPr lvl="1">
              <a:spcBef>
                <a:spcPct val="20000"/>
              </a:spcBef>
            </a:pPr>
            <a:r>
              <a:rPr lang="en-US" altLang="en-US" sz="1600" b="0"/>
              <a:t>a limbic brain (250,000 million years) to </a:t>
            </a:r>
          </a:p>
          <a:p>
            <a:pPr lvl="1">
              <a:spcBef>
                <a:spcPct val="20000"/>
              </a:spcBef>
            </a:pPr>
            <a:r>
              <a:rPr lang="en-US" altLang="en-US" sz="1600" b="0"/>
              <a:t>a Neocortex (500,000 years) brain</a:t>
            </a:r>
          </a:p>
          <a:p>
            <a:pPr>
              <a:spcBef>
                <a:spcPct val="20000"/>
              </a:spcBef>
            </a:pPr>
            <a:r>
              <a:rPr lang="en-US" altLang="en-US" sz="2000" b="0"/>
              <a:t>Our reptilian and limbic systems control </a:t>
            </a:r>
            <a:r>
              <a:rPr lang="en-US" altLang="en-US" sz="2000" b="0">
                <a:latin typeface="Arial" charset="0"/>
              </a:rPr>
              <a:t>threat responses. T</a:t>
            </a:r>
            <a:r>
              <a:rPr lang="en-US" altLang="en-US" sz="2000" b="0"/>
              <a:t>he amygdala is always scanning for threats.</a:t>
            </a:r>
          </a:p>
          <a:p>
            <a:r>
              <a:rPr lang="en-US" sz="2000" b="0"/>
              <a:t>It takes </a:t>
            </a:r>
            <a:r>
              <a:rPr lang="en-US" sz="2000" b="0" u="sng"/>
              <a:t>8 milliseconds </a:t>
            </a:r>
            <a:r>
              <a:rPr lang="en-US" sz="2000" b="0"/>
              <a:t>for a signal to get to the limbic system and send out a threat response.</a:t>
            </a:r>
          </a:p>
          <a:p>
            <a:r>
              <a:rPr lang="en-US" sz="2000" b="0"/>
              <a:t>It takes the same signal </a:t>
            </a:r>
            <a:r>
              <a:rPr lang="en-US" sz="2000" b="0" u="sng"/>
              <a:t>40 milliseconds</a:t>
            </a:r>
            <a:r>
              <a:rPr lang="en-US" sz="2000" b="0"/>
              <a:t> to get to the reasoning and thinking part of the brain.</a:t>
            </a:r>
          </a:p>
          <a:p>
            <a:pPr>
              <a:spcBef>
                <a:spcPct val="20000"/>
              </a:spcBef>
            </a:pPr>
            <a:endParaRPr lang="en-US" altLang="en-US" sz="2000" b="0"/>
          </a:p>
          <a:p>
            <a:pPr>
              <a:spcBef>
                <a:spcPct val="20000"/>
              </a:spcBef>
            </a:pPr>
            <a:endParaRPr lang="en-US" altLang="en-US" sz="2000" b="0"/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en-US" altLang="en-US" sz="1800"/>
          </a:p>
          <a:p>
            <a:endParaRPr lang="en-US" sz="2000" b="0"/>
          </a:p>
        </p:txBody>
      </p:sp>
      <p:sp>
        <p:nvSpPr>
          <p:cNvPr id="8" name="Rectangle 7"/>
          <p:cNvSpPr/>
          <p:nvPr/>
        </p:nvSpPr>
        <p:spPr>
          <a:xfrm>
            <a:off x="327269" y="4287726"/>
            <a:ext cx="3783864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 brain has triggered a threat response, neurotransmitters flood your body. </a:t>
            </a:r>
          </a:p>
          <a:p>
            <a:pPr>
              <a:spcBef>
                <a:spcPct val="20000"/>
              </a:spcBef>
            </a:pPr>
            <a:endParaRPr lang="en-US" sz="1600" b="1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16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chemicals affect our ability to perceive, judge, think and relate.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668F52-E9AC-458D-904D-81770D2B5F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7" y="981818"/>
            <a:ext cx="4280598" cy="33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44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1AD8A-A122-4E2A-B104-56DFD57B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A76C2F-5440-4CC9-8358-95A3D2044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 Behaviors and Psychological Safety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E3B5B2-C1D2-41A8-B71D-924AE859C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4" y="879676"/>
            <a:ext cx="8727311" cy="5185457"/>
          </a:xfrm>
        </p:spPr>
        <p:txBody>
          <a:bodyPr>
            <a:normAutofit fontScale="92500" lnSpcReduction="20000"/>
          </a:bodyPr>
          <a:lstStyle/>
          <a:p>
            <a:r>
              <a:rPr lang="en-US" b="1"/>
              <a:t>Be accessible </a:t>
            </a:r>
            <a:r>
              <a:rPr lang="en-US"/>
              <a:t>– </a:t>
            </a:r>
            <a:r>
              <a:rPr lang="en-US" b="0"/>
              <a:t>Leaders encourage team members to learn together by being accessible and personally involved</a:t>
            </a:r>
          </a:p>
          <a:p>
            <a:r>
              <a:rPr lang="en-US" b="1"/>
              <a:t>Acknowledge limits </a:t>
            </a:r>
            <a:r>
              <a:rPr lang="en-US"/>
              <a:t>– </a:t>
            </a:r>
            <a:r>
              <a:rPr lang="en-US" b="0"/>
              <a:t>When leaders admit that they don’t know something, their genuine display of humility encourages other team members to follow suit.</a:t>
            </a:r>
          </a:p>
          <a:p>
            <a:r>
              <a:rPr lang="en-US" b="1"/>
              <a:t>Display fallibility </a:t>
            </a:r>
            <a:r>
              <a:rPr lang="en-US"/>
              <a:t>– </a:t>
            </a:r>
            <a:r>
              <a:rPr lang="en-US" b="0"/>
              <a:t>To create a psychologically safety, team leaders must demonstrate a tolerance of failure by acknowledging their own fallibility</a:t>
            </a:r>
          </a:p>
          <a:p>
            <a:r>
              <a:rPr lang="en-US" b="1"/>
              <a:t>Invite participation </a:t>
            </a:r>
            <a:r>
              <a:rPr lang="en-US"/>
              <a:t>– </a:t>
            </a:r>
            <a:r>
              <a:rPr lang="en-US" b="0"/>
              <a:t>When people believe their leaders value their input, they’re more engaged and responsive</a:t>
            </a:r>
          </a:p>
          <a:p>
            <a:r>
              <a:rPr lang="en-US" b="1"/>
              <a:t>Frame failure as learning opportunity </a:t>
            </a:r>
            <a:r>
              <a:rPr lang="en-US"/>
              <a:t>– </a:t>
            </a:r>
            <a:r>
              <a:rPr lang="en-US" b="0"/>
              <a:t>Instead of punishing people for well-intentioned  risks that backfire, leaders encourage team members to embrace error and deal with failure in a productive manner</a:t>
            </a:r>
          </a:p>
          <a:p>
            <a:r>
              <a:rPr lang="en-US" b="1"/>
              <a:t>Use direct language </a:t>
            </a:r>
            <a:r>
              <a:rPr lang="en-US" b="0"/>
              <a:t>– Using direct, actionable language instigates the type of straightforward blunt discussion that enable learning</a:t>
            </a:r>
          </a:p>
          <a:p>
            <a:r>
              <a:rPr lang="en-US" b="1"/>
              <a:t>Set boundaries </a:t>
            </a:r>
            <a:r>
              <a:rPr lang="en-US"/>
              <a:t>– </a:t>
            </a:r>
            <a:r>
              <a:rPr lang="en-US" b="0"/>
              <a:t>When leaders are as clear as possible about what is acceptable, people feel psychologically safer than when boundaries are vague or unpredictable </a:t>
            </a:r>
          </a:p>
        </p:txBody>
      </p:sp>
    </p:spTree>
    <p:extLst>
      <p:ext uri="{BB962C8B-B14F-4D97-AF65-F5344CB8AC3E}">
        <p14:creationId xmlns:p14="http://schemas.microsoft.com/office/powerpoint/2010/main" val="578512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F0BB0D-08EE-4662-A95C-8831F1A0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Leadership Behaviors and Psychological Safety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37B886-0FB3-49D4-BC7D-137D691F1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48CEF4-4458-41B9-9719-FC832C5D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FC4C72A3-F281-4F82-87EB-140342030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379955"/>
              </p:ext>
            </p:extLst>
          </p:nvPr>
        </p:nvGraphicFramePr>
        <p:xfrm>
          <a:off x="162046" y="914401"/>
          <a:ext cx="8510467" cy="5178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605">
                  <a:extLst>
                    <a:ext uri="{9D8B030D-6E8A-4147-A177-3AD203B41FA5}">
                      <a16:colId xmlns:a16="http://schemas.microsoft.com/office/drawing/2014/main" val="784171426"/>
                    </a:ext>
                  </a:extLst>
                </a:gridCol>
                <a:gridCol w="2309243">
                  <a:extLst>
                    <a:ext uri="{9D8B030D-6E8A-4147-A177-3AD203B41FA5}">
                      <a16:colId xmlns:a16="http://schemas.microsoft.com/office/drawing/2014/main" val="1808752667"/>
                    </a:ext>
                  </a:extLst>
                </a:gridCol>
                <a:gridCol w="2417354">
                  <a:extLst>
                    <a:ext uri="{9D8B030D-6E8A-4147-A177-3AD203B41FA5}">
                      <a16:colId xmlns:a16="http://schemas.microsoft.com/office/drawing/2014/main" val="3575325436"/>
                    </a:ext>
                  </a:extLst>
                </a:gridCol>
                <a:gridCol w="2136265">
                  <a:extLst>
                    <a:ext uri="{9D8B030D-6E8A-4147-A177-3AD203B41FA5}">
                      <a16:colId xmlns:a16="http://schemas.microsoft.com/office/drawing/2014/main" val="706094457"/>
                    </a:ext>
                  </a:extLst>
                </a:gridCol>
              </a:tblGrid>
              <a:tr h="739777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Setting the Stage 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Inviting Participation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Responding Productively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92246"/>
                  </a:ext>
                </a:extLst>
              </a:tr>
              <a:tr h="650198">
                <a:tc>
                  <a:txBody>
                    <a:bodyPr/>
                    <a:lstStyle/>
                    <a:p>
                      <a:r>
                        <a:rPr lang="en-US" sz="1600" b="1"/>
                        <a:t>Accomplishes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Shared expectations and meaning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Confidence that voice is welcome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Orientation toward continuous learning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083474"/>
                  </a:ext>
                </a:extLst>
              </a:tr>
              <a:tr h="3788483">
                <a:tc>
                  <a:txBody>
                    <a:bodyPr/>
                    <a:lstStyle/>
                    <a:p>
                      <a:r>
                        <a:rPr lang="en-US" sz="1600" b="1"/>
                        <a:t>Leadership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Frame the Work</a:t>
                      </a:r>
                    </a:p>
                    <a:p>
                      <a:r>
                        <a:rPr lang="en-US" sz="1400"/>
                        <a:t>Set expectations about failure, uncertainty, and interdependence to clarify the need for voice</a:t>
                      </a:r>
                    </a:p>
                    <a:p>
                      <a:endParaRPr lang="en-US" sz="1400"/>
                    </a:p>
                    <a:p>
                      <a:r>
                        <a:rPr lang="en-US" sz="1400" b="1"/>
                        <a:t>Emphasize purpose</a:t>
                      </a:r>
                    </a:p>
                    <a:p>
                      <a:r>
                        <a:rPr lang="en-US" sz="1400"/>
                        <a:t>Identify what’s at stake, why it matters, and for whom it matters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Demonstrate situational humility</a:t>
                      </a:r>
                    </a:p>
                    <a:p>
                      <a:r>
                        <a:rPr lang="en-US" sz="1400"/>
                        <a:t>Acknowledge gaps</a:t>
                      </a:r>
                    </a:p>
                    <a:p>
                      <a:endParaRPr lang="en-US" sz="1400"/>
                    </a:p>
                    <a:p>
                      <a:r>
                        <a:rPr lang="en-US" sz="1400" b="1"/>
                        <a:t>Practice inquiry</a:t>
                      </a:r>
                    </a:p>
                    <a:p>
                      <a:r>
                        <a:rPr lang="en-US" sz="1400"/>
                        <a:t>Ask good questions</a:t>
                      </a:r>
                    </a:p>
                    <a:p>
                      <a:r>
                        <a:rPr lang="en-US" sz="1400"/>
                        <a:t>Model intense listening</a:t>
                      </a:r>
                    </a:p>
                    <a:p>
                      <a:endParaRPr lang="en-US" sz="1400"/>
                    </a:p>
                    <a:p>
                      <a:r>
                        <a:rPr lang="en-US" sz="1400" b="1"/>
                        <a:t>Set up Structure and Processes</a:t>
                      </a:r>
                    </a:p>
                    <a:p>
                      <a:r>
                        <a:rPr lang="en-US" sz="1400"/>
                        <a:t>Create forums for input</a:t>
                      </a:r>
                    </a:p>
                    <a:p>
                      <a:r>
                        <a:rPr lang="en-US" sz="1400"/>
                        <a:t>Provide guidelines for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Express Appreciation</a:t>
                      </a:r>
                    </a:p>
                    <a:p>
                      <a:r>
                        <a:rPr lang="en-US" sz="1400"/>
                        <a:t>Listen</a:t>
                      </a:r>
                    </a:p>
                    <a:p>
                      <a:r>
                        <a:rPr lang="en-US" sz="1400"/>
                        <a:t>Acknowledge and thank</a:t>
                      </a:r>
                    </a:p>
                    <a:p>
                      <a:endParaRPr lang="en-US" sz="1400"/>
                    </a:p>
                    <a:p>
                      <a:r>
                        <a:rPr lang="en-US" sz="1400" b="1"/>
                        <a:t>Destigmatize Failure</a:t>
                      </a:r>
                    </a:p>
                    <a:p>
                      <a:r>
                        <a:rPr lang="en-US" sz="1400"/>
                        <a:t>Look forward</a:t>
                      </a:r>
                    </a:p>
                    <a:p>
                      <a:r>
                        <a:rPr lang="en-US" sz="1400"/>
                        <a:t>Offer help</a:t>
                      </a:r>
                    </a:p>
                    <a:p>
                      <a:r>
                        <a:rPr lang="en-US" sz="1400"/>
                        <a:t>Discuss, consider, and brainstorm next steps</a:t>
                      </a:r>
                    </a:p>
                    <a:p>
                      <a:endParaRPr lang="en-US" sz="1400"/>
                    </a:p>
                    <a:p>
                      <a:r>
                        <a:rPr lang="en-US" sz="1400" b="1"/>
                        <a:t>Sanction Clear Violations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422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629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15D9D4-4FFD-4D8C-86AE-83B3C65B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Reflection and Learning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9811C9-FAB4-4E1A-92CD-F0FEFADBD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4" y="840048"/>
            <a:ext cx="4121746" cy="476771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00B050"/>
                </a:solidFill>
              </a:rPr>
              <a:t>DO THIS</a:t>
            </a:r>
          </a:p>
          <a:p>
            <a:pPr marL="0" indent="0" algn="ctr">
              <a:buNone/>
            </a:pPr>
            <a:r>
              <a:rPr lang="en-US" sz="1600" b="0" dirty="0"/>
              <a:t>How can you increase “psychological safety” </a:t>
            </a:r>
            <a:r>
              <a:rPr lang="en-US" sz="1600" dirty="0"/>
              <a:t>during your </a:t>
            </a:r>
            <a:r>
              <a:rPr lang="en-US" sz="1600" b="0" dirty="0"/>
              <a:t>organizational transformation?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4E209-5D37-4D12-A2A8-C14708F8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BD67786-8C16-4A67-AED8-D3302CED17D5}"/>
              </a:ext>
            </a:extLst>
          </p:cNvPr>
          <p:cNvSpPr txBox="1">
            <a:spLocks/>
          </p:cNvSpPr>
          <p:nvPr/>
        </p:nvSpPr>
        <p:spPr>
          <a:xfrm>
            <a:off x="4663441" y="834592"/>
            <a:ext cx="4038600" cy="4525963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>
                <a:solidFill>
                  <a:schemeClr val="accent2"/>
                </a:solidFill>
              </a:rPr>
              <a:t>AVOID THIS</a:t>
            </a:r>
          </a:p>
          <a:p>
            <a:pPr marL="0" indent="0" algn="ctr">
              <a:buFont typeface="Arial"/>
              <a:buNone/>
            </a:pPr>
            <a:r>
              <a:rPr lang="en-US" sz="1600" dirty="0"/>
              <a:t>How might you threaten “psychological safety” as part of your organizational transformation? 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35D2EB3A-5E46-45B2-99A4-A3D30D1C2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068610"/>
              </p:ext>
            </p:extLst>
          </p:nvPr>
        </p:nvGraphicFramePr>
        <p:xfrm>
          <a:off x="358815" y="2180563"/>
          <a:ext cx="4121746" cy="389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873">
                  <a:extLst>
                    <a:ext uri="{9D8B030D-6E8A-4147-A177-3AD203B41FA5}">
                      <a16:colId xmlns:a16="http://schemas.microsoft.com/office/drawing/2014/main" val="3604628233"/>
                    </a:ext>
                  </a:extLst>
                </a:gridCol>
                <a:gridCol w="2060873">
                  <a:extLst>
                    <a:ext uri="{9D8B030D-6E8A-4147-A177-3AD203B41FA5}">
                      <a16:colId xmlns:a16="http://schemas.microsoft.com/office/drawing/2014/main" val="2708110845"/>
                    </a:ext>
                  </a:extLst>
                </a:gridCol>
              </a:tblGrid>
              <a:tr h="48495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MESSAGES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BEHAVIORS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223417"/>
                  </a:ext>
                </a:extLst>
              </a:tr>
              <a:tr h="341140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348172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4FC5D72F-2078-458E-90F1-CE8A4256B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61779"/>
              </p:ext>
            </p:extLst>
          </p:nvPr>
        </p:nvGraphicFramePr>
        <p:xfrm>
          <a:off x="4853941" y="2203070"/>
          <a:ext cx="3931244" cy="389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622">
                  <a:extLst>
                    <a:ext uri="{9D8B030D-6E8A-4147-A177-3AD203B41FA5}">
                      <a16:colId xmlns:a16="http://schemas.microsoft.com/office/drawing/2014/main" val="3604628233"/>
                    </a:ext>
                  </a:extLst>
                </a:gridCol>
                <a:gridCol w="1965622">
                  <a:extLst>
                    <a:ext uri="{9D8B030D-6E8A-4147-A177-3AD203B41FA5}">
                      <a16:colId xmlns:a16="http://schemas.microsoft.com/office/drawing/2014/main" val="2708110845"/>
                    </a:ext>
                  </a:extLst>
                </a:gridCol>
              </a:tblGrid>
              <a:tr h="48495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MESSAGES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BEHAVIORS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223417"/>
                  </a:ext>
                </a:extLst>
              </a:tr>
              <a:tr h="3411405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348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179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13B38E-FED7-4533-9610-CF5845DF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BDE07D0-CBA6-4A34-BE9A-FD1DF29AB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61" y="1452563"/>
            <a:ext cx="4171354" cy="476726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C6643B-65CB-4306-A4EF-C916EE3A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0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/>
              <a:t>Change: In its simplest form change requires moving from the present to the future state 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426412" y="5783065"/>
            <a:ext cx="59436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23863">
              <a:lnSpc>
                <a:spcPct val="100000"/>
              </a:lnSpc>
              <a:spcAft>
                <a:spcPct val="0"/>
              </a:spcAft>
              <a:buClr>
                <a:srgbClr val="008280"/>
              </a:buClr>
              <a:buSzPct val="90000"/>
              <a:buFont typeface="Monotype Sorts" pitchFamily="2" charset="2"/>
              <a:buNone/>
              <a:defRPr/>
            </a:pPr>
            <a:r>
              <a:rPr lang="en-US" sz="1050">
                <a:latin typeface="Arial" charset="0"/>
              </a:rPr>
              <a:t>Kurt Lewin, Frontiers of Group Dynamics, 1947, 1(1), pgs 5-41.</a:t>
            </a:r>
            <a:br>
              <a:rPr lang="en-US" sz="1050">
                <a:latin typeface="Arial" charset="0"/>
              </a:rPr>
            </a:br>
            <a:r>
              <a:rPr lang="en-US" sz="1050">
                <a:latin typeface="Arial" charset="0"/>
              </a:rPr>
              <a:t>William Bridges, </a:t>
            </a:r>
            <a:r>
              <a:rPr lang="en-US" sz="1050" i="1">
                <a:latin typeface="Arial" charset="0"/>
              </a:rPr>
              <a:t>Managing Transitions, Making the Most of Change</a:t>
            </a:r>
            <a:r>
              <a:rPr lang="en-US" sz="1050">
                <a:latin typeface="Arial" charset="0"/>
              </a:rPr>
              <a:t>.</a:t>
            </a:r>
          </a:p>
        </p:txBody>
      </p:sp>
      <p:grpSp>
        <p:nvGrpSpPr>
          <p:cNvPr id="8197" name="Group 15"/>
          <p:cNvGrpSpPr>
            <a:grpSpLocks/>
          </p:cNvGrpSpPr>
          <p:nvPr/>
        </p:nvGrpSpPr>
        <p:grpSpPr bwMode="auto">
          <a:xfrm>
            <a:off x="1046438" y="1752600"/>
            <a:ext cx="7224106" cy="2751690"/>
            <a:chOff x="1752600" y="1752600"/>
            <a:chExt cx="5021263" cy="2423664"/>
          </a:xfrm>
        </p:grpSpPr>
        <p:sp>
          <p:nvSpPr>
            <p:cNvPr id="8199" name="Oval 3"/>
            <p:cNvSpPr>
              <a:spLocks noChangeArrowheads="1"/>
            </p:cNvSpPr>
            <p:nvPr/>
          </p:nvSpPr>
          <p:spPr bwMode="auto">
            <a:xfrm>
              <a:off x="1752600" y="1752600"/>
              <a:ext cx="1936750" cy="1879252"/>
            </a:xfrm>
            <a:prstGeom prst="ellipse">
              <a:avLst/>
            </a:prstGeom>
            <a:gradFill rotWithShape="1">
              <a:gsLst>
                <a:gs pos="0">
                  <a:srgbClr val="FF3300">
                    <a:alpha val="59000"/>
                  </a:srgbClr>
                </a:gs>
                <a:gs pos="100000">
                  <a:srgbClr val="762F00">
                    <a:alpha val="56000"/>
                  </a:srgbClr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0" name="Oval 4"/>
            <p:cNvSpPr>
              <a:spLocks noChangeArrowheads="1"/>
            </p:cNvSpPr>
            <p:nvPr/>
          </p:nvSpPr>
          <p:spPr bwMode="auto">
            <a:xfrm>
              <a:off x="4837113" y="1752600"/>
              <a:ext cx="1936750" cy="1879252"/>
            </a:xfrm>
            <a:prstGeom prst="ellipse">
              <a:avLst/>
            </a:prstGeom>
            <a:gradFill rotWithShape="1">
              <a:gsLst>
                <a:gs pos="0">
                  <a:srgbClr val="33CC33"/>
                </a:gs>
                <a:gs pos="100000">
                  <a:srgbClr val="99FFCC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1" name="Text Box 5"/>
            <p:cNvSpPr txBox="1">
              <a:spLocks noChangeArrowheads="1"/>
            </p:cNvSpPr>
            <p:nvPr/>
          </p:nvSpPr>
          <p:spPr bwMode="auto">
            <a:xfrm>
              <a:off x="2068158" y="2297012"/>
              <a:ext cx="1155700" cy="790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3863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3863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3863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3863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3863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3863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3863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3863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3863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ct val="0"/>
                </a:spcAft>
                <a:buClr>
                  <a:srgbClr val="008280"/>
                </a:buClr>
                <a:buSzPct val="90000"/>
                <a:buFont typeface="Monotype Sorts" charset="2"/>
                <a:buNone/>
              </a:pPr>
              <a:r>
                <a:rPr lang="en-US" altLang="en-US" sz="2200" b="1">
                  <a:solidFill>
                    <a:srgbClr val="404040"/>
                  </a:solidFill>
                </a:rPr>
                <a:t>Present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>
                  <a:srgbClr val="008280"/>
                </a:buClr>
                <a:buSzPct val="90000"/>
                <a:buFont typeface="Monotype Sorts" charset="2"/>
                <a:buNone/>
              </a:pPr>
              <a:r>
                <a:rPr lang="en-US" altLang="en-US" sz="2200" b="1">
                  <a:solidFill>
                    <a:srgbClr val="404040"/>
                  </a:solidFill>
                </a:rPr>
                <a:t>State</a:t>
              </a:r>
              <a:endParaRPr lang="en-US" altLang="en-US" sz="2200" b="1">
                <a:latin typeface="Optima" pitchFamily="34" charset="0"/>
              </a:endParaRPr>
            </a:p>
          </p:txBody>
        </p:sp>
        <p:sp>
          <p:nvSpPr>
            <p:cNvPr id="8202" name="Oval 6"/>
            <p:cNvSpPr>
              <a:spLocks noChangeArrowheads="1"/>
            </p:cNvSpPr>
            <p:nvPr/>
          </p:nvSpPr>
          <p:spPr bwMode="auto">
            <a:xfrm>
              <a:off x="3309938" y="1752600"/>
              <a:ext cx="1935162" cy="1879252"/>
            </a:xfrm>
            <a:prstGeom prst="ellipse">
              <a:avLst/>
            </a:prstGeom>
            <a:gradFill rotWithShape="1">
              <a:gsLst>
                <a:gs pos="0">
                  <a:srgbClr val="FFFFB7"/>
                </a:gs>
                <a:gs pos="100000">
                  <a:schemeClr val="accent1"/>
                </a:gs>
              </a:gsLst>
              <a:lin ang="540000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3" name="Freeform 7"/>
            <p:cNvSpPr>
              <a:spLocks/>
            </p:cNvSpPr>
            <p:nvPr/>
          </p:nvSpPr>
          <p:spPr bwMode="auto">
            <a:xfrm>
              <a:off x="3387249" y="2975975"/>
              <a:ext cx="1790175" cy="228600"/>
            </a:xfrm>
            <a:custGeom>
              <a:avLst/>
              <a:gdLst>
                <a:gd name="T0" fmla="*/ 2147483647 w 1308"/>
                <a:gd name="T1" fmla="*/ 2147483647 h 168"/>
                <a:gd name="T2" fmla="*/ 2147483647 w 1308"/>
                <a:gd name="T3" fmla="*/ 2147483647 h 168"/>
                <a:gd name="T4" fmla="*/ 2147483647 w 1308"/>
                <a:gd name="T5" fmla="*/ 2147483647 h 168"/>
                <a:gd name="T6" fmla="*/ 2147483647 w 1308"/>
                <a:gd name="T7" fmla="*/ 0 h 168"/>
                <a:gd name="T8" fmla="*/ 0 w 1308"/>
                <a:gd name="T9" fmla="*/ 0 h 168"/>
                <a:gd name="T10" fmla="*/ 2147483647 w 1308"/>
                <a:gd name="T11" fmla="*/ 2147483647 h 168"/>
                <a:gd name="T12" fmla="*/ 2147483647 w 1308"/>
                <a:gd name="T13" fmla="*/ 2147483647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8"/>
                <a:gd name="T22" fmla="*/ 0 h 168"/>
                <a:gd name="T23" fmla="*/ 1308 w 1308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8" h="168">
                  <a:moveTo>
                    <a:pt x="66" y="167"/>
                  </a:moveTo>
                  <a:lnTo>
                    <a:pt x="1244" y="163"/>
                  </a:lnTo>
                  <a:lnTo>
                    <a:pt x="1281" y="85"/>
                  </a:lnTo>
                  <a:lnTo>
                    <a:pt x="1307" y="0"/>
                  </a:lnTo>
                  <a:lnTo>
                    <a:pt x="0" y="0"/>
                  </a:lnTo>
                  <a:lnTo>
                    <a:pt x="66" y="167"/>
                  </a:lnTo>
                </a:path>
              </a:pathLst>
            </a:custGeom>
            <a:gradFill rotWithShape="0">
              <a:gsLst>
                <a:gs pos="0">
                  <a:srgbClr val="D2BF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D2B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04" name="Text Box 8"/>
            <p:cNvSpPr txBox="1">
              <a:spLocks noChangeArrowheads="1"/>
            </p:cNvSpPr>
            <p:nvPr/>
          </p:nvSpPr>
          <p:spPr bwMode="auto">
            <a:xfrm>
              <a:off x="3598863" y="2297012"/>
              <a:ext cx="1465262" cy="790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3863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3863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3863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3863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3863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3863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3863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3863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3863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ct val="0"/>
                </a:spcAft>
                <a:buClr>
                  <a:srgbClr val="008280"/>
                </a:buClr>
                <a:buSzPct val="90000"/>
                <a:buFont typeface="Monotype Sorts" charset="2"/>
                <a:buNone/>
              </a:pPr>
              <a:r>
                <a:rPr lang="en-US" altLang="en-US" sz="2200" b="1">
                  <a:solidFill>
                    <a:srgbClr val="404040"/>
                  </a:solidFill>
                </a:rPr>
                <a:t>Transition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>
                  <a:srgbClr val="008280"/>
                </a:buClr>
                <a:buSzPct val="90000"/>
                <a:buFont typeface="Monotype Sorts" charset="2"/>
                <a:buNone/>
              </a:pPr>
              <a:r>
                <a:rPr lang="en-US" altLang="en-US" sz="2200" b="1">
                  <a:solidFill>
                    <a:srgbClr val="404040"/>
                  </a:solidFill>
                </a:rPr>
                <a:t>State</a:t>
              </a:r>
              <a:endParaRPr lang="en-US" altLang="en-US" sz="2200" b="1">
                <a:latin typeface="Optima" pitchFamily="34" charset="0"/>
              </a:endParaRPr>
            </a:p>
          </p:txBody>
        </p:sp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5397146" y="2297012"/>
              <a:ext cx="971550" cy="790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3863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23863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23863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23863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23863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23863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23863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23863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23863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ct val="0"/>
                </a:spcAft>
                <a:buClr>
                  <a:srgbClr val="008280"/>
                </a:buClr>
                <a:buSzPct val="90000"/>
                <a:buFont typeface="Monotype Sorts" charset="2"/>
                <a:buNone/>
              </a:pPr>
              <a:r>
                <a:rPr lang="en-US" altLang="en-US" sz="2200" b="1">
                  <a:solidFill>
                    <a:srgbClr val="404040"/>
                  </a:solidFill>
                </a:rPr>
                <a:t>Future</a:t>
              </a: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>
                  <a:srgbClr val="008280"/>
                </a:buClr>
                <a:buSzPct val="90000"/>
                <a:buFont typeface="Monotype Sorts" charset="2"/>
                <a:buNone/>
              </a:pPr>
              <a:r>
                <a:rPr lang="en-US" altLang="en-US" sz="2200" b="1">
                  <a:solidFill>
                    <a:srgbClr val="404040"/>
                  </a:solidFill>
                </a:rPr>
                <a:t>State</a:t>
              </a:r>
              <a:endParaRPr lang="en-US" altLang="en-US" sz="2200" b="1">
                <a:latin typeface="Optima" pitchFamily="34" charset="0"/>
              </a:endParaRPr>
            </a:p>
          </p:txBody>
        </p:sp>
        <p:sp>
          <p:nvSpPr>
            <p:cNvPr id="122891" name="Text Box 11"/>
            <p:cNvSpPr txBox="1">
              <a:spLocks noChangeArrowheads="1"/>
            </p:cNvSpPr>
            <p:nvPr/>
          </p:nvSpPr>
          <p:spPr bwMode="auto">
            <a:xfrm>
              <a:off x="2272261" y="3714851"/>
              <a:ext cx="4376600" cy="46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85000"/>
                <a:buFont typeface="Monotype Sorts" pitchFamily="2" charset="2"/>
                <a:buNone/>
                <a:defRPr/>
              </a:pPr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</a:t>
              </a:r>
              <a:r>
                <a:rPr lang="en-US" sz="1400" b="1">
                  <a:solidFill>
                    <a:srgbClr val="202E6F"/>
                  </a:solidFill>
                  <a:latin typeface="Arial" charset="0"/>
                </a:rPr>
                <a:t>BEGINNING</a:t>
              </a:r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     	      </a:t>
              </a:r>
              <a:r>
                <a:rPr lang="en-US" sz="1400" b="1">
                  <a:solidFill>
                    <a:srgbClr val="202E6F"/>
                  </a:solidFill>
                  <a:latin typeface="Arial" charset="0"/>
                </a:rPr>
                <a:t> NEUTRAL ZONE </a:t>
              </a:r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	                    </a:t>
              </a:r>
              <a:r>
                <a:rPr lang="en-US" sz="1400" b="1">
                  <a:solidFill>
                    <a:srgbClr val="202E6F"/>
                  </a:solidFill>
                  <a:latin typeface="Arial" charset="0"/>
                </a:rPr>
                <a:t>ENDING           		 		</a:t>
              </a:r>
            </a:p>
          </p:txBody>
        </p:sp>
      </p:grp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527999" y="4675188"/>
            <a:ext cx="843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386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23863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23863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23863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23863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23863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23863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23863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23863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>
                <a:srgbClr val="008280"/>
              </a:buClr>
              <a:buSzPct val="90000"/>
              <a:buFont typeface="Monotype Sorts" charset="2"/>
              <a:buNone/>
            </a:pPr>
            <a:r>
              <a:rPr lang="en-US" altLang="en-US" sz="2200" b="1" dirty="0">
                <a:solidFill>
                  <a:srgbClr val="404040"/>
                </a:solidFill>
              </a:rPr>
              <a:t>Change is the act of letting go of existing behaviors / attitudes and moving to and establishing new behaviors and attitudes that achieve and sustain desired business outcomes.</a:t>
            </a:r>
            <a:endParaRPr lang="en-US" altLang="en-US" sz="2200" b="1" dirty="0">
              <a:latin typeface="Opti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29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B186CC-40E5-4827-B14F-7D77DB4737FF}"/>
              </a:ext>
            </a:extLst>
          </p:cNvPr>
          <p:cNvSpPr txBox="1"/>
          <p:nvPr/>
        </p:nvSpPr>
        <p:spPr>
          <a:xfrm>
            <a:off x="3543300" y="2957513"/>
            <a:ext cx="2351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Appendix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26DC5-6915-4CF7-86DC-E0D0767EA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03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8">
            <a:extLst>
              <a:ext uri="{FF2B5EF4-FFF2-40B4-BE49-F238E27FC236}">
                <a16:creationId xmlns:a16="http://schemas.microsoft.com/office/drawing/2014/main" id="{973FC3C9-A2E8-4177-B0E5-E4E8647E5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/>
              <a:t>The Change Process Crosswalk to Individuals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12217-66CE-4E4F-AD9A-0283852B5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388" name="Group 36">
            <a:extLst>
              <a:ext uri="{FF2B5EF4-FFF2-40B4-BE49-F238E27FC236}">
                <a16:creationId xmlns:a16="http://schemas.microsoft.com/office/drawing/2014/main" id="{816E301E-D82C-400E-AF24-993FD8B04F77}"/>
              </a:ext>
            </a:extLst>
          </p:cNvPr>
          <p:cNvGrpSpPr>
            <a:grpSpLocks/>
          </p:cNvGrpSpPr>
          <p:nvPr/>
        </p:nvGrpSpPr>
        <p:grpSpPr bwMode="auto">
          <a:xfrm>
            <a:off x="232276" y="1495425"/>
            <a:ext cx="8847137" cy="4171950"/>
            <a:chOff x="247650" y="1806444"/>
            <a:chExt cx="8686800" cy="3860931"/>
          </a:xfrm>
        </p:grpSpPr>
        <p:grpSp>
          <p:nvGrpSpPr>
            <p:cNvPr id="16395" name="Group 35">
              <a:extLst>
                <a:ext uri="{FF2B5EF4-FFF2-40B4-BE49-F238E27FC236}">
                  <a16:creationId xmlns:a16="http://schemas.microsoft.com/office/drawing/2014/main" id="{2451F924-A19E-4E30-9B9A-7B69327D59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950" y="2962275"/>
              <a:ext cx="8572500" cy="2705100"/>
              <a:chOff x="361950" y="2962275"/>
              <a:chExt cx="8572500" cy="2705100"/>
            </a:xfrm>
          </p:grpSpPr>
          <p:sp>
            <p:nvSpPr>
              <p:cNvPr id="16407" name="Text Box 13">
                <a:extLst>
                  <a:ext uri="{FF2B5EF4-FFF2-40B4-BE49-F238E27FC236}">
                    <a16:creationId xmlns:a16="http://schemas.microsoft.com/office/drawing/2014/main" id="{08270777-C9BA-425A-9B32-CC5CAB50B6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950" y="4352925"/>
                <a:ext cx="1524000" cy="131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Aft>
                    <a:spcPct val="0"/>
                  </a:spcAft>
                  <a:buClrTx/>
                  <a:buSzPct val="85000"/>
                  <a:buFont typeface="Monotype Sorts" charset="2"/>
                  <a:buNone/>
                </a:pPr>
                <a:r>
                  <a:rPr lang="en-US" altLang="en-US" sz="1600" b="1"/>
                  <a:t>Identify</a:t>
                </a:r>
                <a:br>
                  <a:rPr lang="en-US" altLang="en-US" sz="1600" b="1"/>
                </a:br>
                <a:r>
                  <a:rPr lang="en-US" altLang="en-US" sz="1600" b="1"/>
                  <a:t>stakeholders,</a:t>
                </a:r>
                <a:br>
                  <a:rPr lang="en-US" altLang="en-US" sz="1600" b="1"/>
                </a:br>
                <a:r>
                  <a:rPr lang="en-US" altLang="en-US" sz="1600" b="1"/>
                  <a:t>costs, and benefits of the change.</a:t>
                </a:r>
              </a:p>
            </p:txBody>
          </p:sp>
          <p:sp>
            <p:nvSpPr>
              <p:cNvPr id="16408" name="Text Box 14">
                <a:extLst>
                  <a:ext uri="{FF2B5EF4-FFF2-40B4-BE49-F238E27FC236}">
                    <a16:creationId xmlns:a16="http://schemas.microsoft.com/office/drawing/2014/main" id="{9C1DAB9B-2B5C-4844-9E82-9642AC9253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5325" y="4048125"/>
                <a:ext cx="1816100" cy="1324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Aft>
                    <a:spcPct val="0"/>
                  </a:spcAft>
                  <a:buClrTx/>
                  <a:buSzPct val="85000"/>
                  <a:buFont typeface="Monotype Sorts" charset="2"/>
                  <a:buNone/>
                </a:pPr>
                <a:r>
                  <a:rPr lang="en-US" altLang="en-US" sz="1600" b="1"/>
                  <a:t>Engage leadership; communicate the compelling need for change.</a:t>
                </a:r>
              </a:p>
            </p:txBody>
          </p:sp>
          <p:sp>
            <p:nvSpPr>
              <p:cNvPr id="16409" name="Text Box 15">
                <a:extLst>
                  <a:ext uri="{FF2B5EF4-FFF2-40B4-BE49-F238E27FC236}">
                    <a16:creationId xmlns:a16="http://schemas.microsoft.com/office/drawing/2014/main" id="{AED28650-E81A-425D-8AA0-BF6ECB796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6812" y="3495675"/>
                <a:ext cx="1608138" cy="155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Aft>
                    <a:spcPct val="0"/>
                  </a:spcAft>
                  <a:buClrTx/>
                  <a:buSzPct val="85000"/>
                  <a:buFont typeface="Monotype Sorts" charset="2"/>
                  <a:buNone/>
                </a:pPr>
                <a:r>
                  <a:rPr lang="en-US" altLang="en-US" sz="1600" b="1"/>
                  <a:t>Engage workforce in planning the change; validate costs &amp; benefits.</a:t>
                </a:r>
              </a:p>
            </p:txBody>
          </p:sp>
          <p:sp>
            <p:nvSpPr>
              <p:cNvPr id="16410" name="Text Box 16">
                <a:extLst>
                  <a:ext uri="{FF2B5EF4-FFF2-40B4-BE49-F238E27FC236}">
                    <a16:creationId xmlns:a16="http://schemas.microsoft.com/office/drawing/2014/main" id="{CC79DF51-4D8F-48E1-8213-E9D6C9DF05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0200" y="3267075"/>
                <a:ext cx="1447800" cy="155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Aft>
                    <a:spcPct val="0"/>
                  </a:spcAft>
                  <a:buClrTx/>
                  <a:buSzPct val="85000"/>
                  <a:buFont typeface="Monotype Sorts" charset="2"/>
                  <a:buNone/>
                </a:pPr>
                <a:r>
                  <a:rPr lang="en-US" altLang="en-US" sz="1600" b="1"/>
                  <a:t>Introduce new tools, technology, reward systems, training.</a:t>
                </a:r>
              </a:p>
            </p:txBody>
          </p:sp>
          <p:sp>
            <p:nvSpPr>
              <p:cNvPr id="16411" name="Text Box 17">
                <a:extLst>
                  <a:ext uri="{FF2B5EF4-FFF2-40B4-BE49-F238E27FC236}">
                    <a16:creationId xmlns:a16="http://schemas.microsoft.com/office/drawing/2014/main" id="{B3200501-7CBF-4833-B978-601C3B5C9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0850" y="2962275"/>
                <a:ext cx="2133600" cy="155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Aft>
                    <a:spcPct val="0"/>
                  </a:spcAft>
                  <a:buClrTx/>
                  <a:buSzPct val="85000"/>
                  <a:buFont typeface="Monotype Sorts" charset="2"/>
                  <a:buNone/>
                </a:pPr>
                <a:r>
                  <a:rPr lang="en-US" altLang="en-US" sz="1600" b="1"/>
                  <a:t>Measure progress,  demonstrate value, communicate success, take corrective action</a:t>
                </a:r>
                <a:br>
                  <a:rPr lang="en-US" altLang="en-US" sz="1600" b="1"/>
                </a:br>
                <a:r>
                  <a:rPr lang="en-US" altLang="en-US" sz="1600" b="1"/>
                  <a:t>if needed.</a:t>
                </a:r>
              </a:p>
            </p:txBody>
          </p:sp>
          <p:sp>
            <p:nvSpPr>
              <p:cNvPr id="16412" name="Line 18">
                <a:extLst>
                  <a:ext uri="{FF2B5EF4-FFF2-40B4-BE49-F238E27FC236}">
                    <a16:creationId xmlns:a16="http://schemas.microsoft.com/office/drawing/2014/main" id="{7DF5DB4B-0AD4-42FA-9C96-B2129F349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9100" y="5667375"/>
                <a:ext cx="1638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19">
                <a:extLst>
                  <a:ext uri="{FF2B5EF4-FFF2-40B4-BE49-F238E27FC236}">
                    <a16:creationId xmlns:a16="http://schemas.microsoft.com/office/drawing/2014/main" id="{56C7063F-A742-4181-BA9D-224230DF31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7400" y="5362575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20">
                <a:extLst>
                  <a:ext uri="{FF2B5EF4-FFF2-40B4-BE49-F238E27FC236}">
                    <a16:creationId xmlns:a16="http://schemas.microsoft.com/office/drawing/2014/main" id="{A6D9D3F7-2EA7-4467-B514-12CBDFA2C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7400" y="5362575"/>
                <a:ext cx="1676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Line 21">
                <a:extLst>
                  <a:ext uri="{FF2B5EF4-FFF2-40B4-BE49-F238E27FC236}">
                    <a16:creationId xmlns:a16="http://schemas.microsoft.com/office/drawing/2014/main" id="{665DED9B-CEED-4750-A7C6-B9D637B7C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3800" y="5057775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Line 22">
                <a:extLst>
                  <a:ext uri="{FF2B5EF4-FFF2-40B4-BE49-F238E27FC236}">
                    <a16:creationId xmlns:a16="http://schemas.microsoft.com/office/drawing/2014/main" id="{8FDAD19C-A4B6-415D-BBE0-CAD32B969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5057775"/>
                <a:ext cx="1676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Line 23">
                <a:extLst>
                  <a:ext uri="{FF2B5EF4-FFF2-40B4-BE49-F238E27FC236}">
                    <a16:creationId xmlns:a16="http://schemas.microsoft.com/office/drawing/2014/main" id="{E8E058D8-1E3A-4D4D-9796-D208F1C00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10200" y="4829175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Line 24">
                <a:extLst>
                  <a:ext uri="{FF2B5EF4-FFF2-40B4-BE49-F238E27FC236}">
                    <a16:creationId xmlns:a16="http://schemas.microsoft.com/office/drawing/2014/main" id="{48A93FF0-7407-44BA-A0E1-7B6890224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0200" y="4829175"/>
                <a:ext cx="152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Line 25">
                <a:extLst>
                  <a:ext uri="{FF2B5EF4-FFF2-40B4-BE49-F238E27FC236}">
                    <a16:creationId xmlns:a16="http://schemas.microsoft.com/office/drawing/2014/main" id="{A72E46C0-DBB9-4F82-B21A-11723F926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34200" y="4524375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26">
                <a:extLst>
                  <a:ext uri="{FF2B5EF4-FFF2-40B4-BE49-F238E27FC236}">
                    <a16:creationId xmlns:a16="http://schemas.microsoft.com/office/drawing/2014/main" id="{EB8961CD-4FD0-4A7C-9A5A-1AB7106DF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4200" y="4524375"/>
                <a:ext cx="1676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96" name="Group 34">
              <a:extLst>
                <a:ext uri="{FF2B5EF4-FFF2-40B4-BE49-F238E27FC236}">
                  <a16:creationId xmlns:a16="http://schemas.microsoft.com/office/drawing/2014/main" id="{AEA54F39-34A6-4A0B-B504-0FF18873EA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650" y="1806444"/>
              <a:ext cx="8643938" cy="1092200"/>
              <a:chOff x="247650" y="1663569"/>
              <a:chExt cx="8643938" cy="1092200"/>
            </a:xfrm>
          </p:grpSpPr>
          <p:sp>
            <p:nvSpPr>
              <p:cNvPr id="16397" name="AutoShape 35">
                <a:extLst>
                  <a:ext uri="{FF2B5EF4-FFF2-40B4-BE49-F238E27FC236}">
                    <a16:creationId xmlns:a16="http://schemas.microsoft.com/office/drawing/2014/main" id="{228C1C36-85DD-4547-B358-E8838C455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1663569"/>
                <a:ext cx="2190750" cy="1092200"/>
              </a:xfrm>
              <a:prstGeom prst="chevron">
                <a:avLst>
                  <a:gd name="adj" fmla="val 47127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9900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398" name="AutoShape 35">
                <a:extLst>
                  <a:ext uri="{FF2B5EF4-FFF2-40B4-BE49-F238E27FC236}">
                    <a16:creationId xmlns:a16="http://schemas.microsoft.com/office/drawing/2014/main" id="{EEFB5847-3427-4F8F-A69B-88611C148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600" y="1663569"/>
                <a:ext cx="2190750" cy="1092200"/>
              </a:xfrm>
              <a:prstGeom prst="chevron">
                <a:avLst>
                  <a:gd name="adj" fmla="val 47127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9900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399" name="AutoShape 35">
                <a:extLst>
                  <a:ext uri="{FF2B5EF4-FFF2-40B4-BE49-F238E27FC236}">
                    <a16:creationId xmlns:a16="http://schemas.microsoft.com/office/drawing/2014/main" id="{070DC1FB-01C1-4054-A810-B2EEC1196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000" y="1663569"/>
                <a:ext cx="2190750" cy="1092200"/>
              </a:xfrm>
              <a:prstGeom prst="chevron">
                <a:avLst>
                  <a:gd name="adj" fmla="val 47127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9900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0" name="AutoShape 32">
                <a:extLst>
                  <a:ext uri="{FF2B5EF4-FFF2-40B4-BE49-F238E27FC236}">
                    <a16:creationId xmlns:a16="http://schemas.microsoft.com/office/drawing/2014/main" id="{D703C322-F7FB-4DAC-8902-DBDF6002D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650" y="1663569"/>
                <a:ext cx="1866900" cy="1092200"/>
              </a:xfrm>
              <a:prstGeom prst="homePlate">
                <a:avLst>
                  <a:gd name="adj" fmla="val 47180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1" name="AutoShape 34">
                <a:extLst>
                  <a:ext uri="{FF2B5EF4-FFF2-40B4-BE49-F238E27FC236}">
                    <a16:creationId xmlns:a16="http://schemas.microsoft.com/office/drawing/2014/main" id="{7A5A6642-8231-49EB-9CD9-3624465AC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4675" y="1663569"/>
                <a:ext cx="1966913" cy="1092200"/>
              </a:xfrm>
              <a:prstGeom prst="chevron">
                <a:avLst>
                  <a:gd name="adj" fmla="val 47781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9900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402" name="Text Box 37">
                <a:extLst>
                  <a:ext uri="{FF2B5EF4-FFF2-40B4-BE49-F238E27FC236}">
                    <a16:creationId xmlns:a16="http://schemas.microsoft.com/office/drawing/2014/main" id="{B7A77F85-E10B-4656-9FE7-7580D11120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865" y="1820732"/>
                <a:ext cx="1181100" cy="7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1500" b="1" i="1">
                    <a:solidFill>
                      <a:schemeClr val="bg1"/>
                    </a:solidFill>
                  </a:rPr>
                  <a:t>Establish Urgency &amp; Scope </a:t>
                </a:r>
              </a:p>
            </p:txBody>
          </p:sp>
          <p:sp>
            <p:nvSpPr>
              <p:cNvPr id="16403" name="Text Box 38">
                <a:extLst>
                  <a:ext uri="{FF2B5EF4-FFF2-40B4-BE49-F238E27FC236}">
                    <a16:creationId xmlns:a16="http://schemas.microsoft.com/office/drawing/2014/main" id="{467181FD-90FB-45B5-A6A8-9D20F4856A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6425" y="1820732"/>
                <a:ext cx="1828800" cy="7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1500" b="1" i="1">
                    <a:solidFill>
                      <a:schemeClr val="bg1"/>
                    </a:solidFill>
                  </a:rPr>
                  <a:t>     Create  &amp; Communicate the Vision</a:t>
                </a:r>
              </a:p>
            </p:txBody>
          </p:sp>
          <p:sp>
            <p:nvSpPr>
              <p:cNvPr id="16404" name="Text Box 39">
                <a:extLst>
                  <a:ext uri="{FF2B5EF4-FFF2-40B4-BE49-F238E27FC236}">
                    <a16:creationId xmlns:a16="http://schemas.microsoft.com/office/drawing/2014/main" id="{4E135EA8-81F3-43D6-ABF1-14EB4E3493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4125" y="1820732"/>
                <a:ext cx="1670050" cy="7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1500" b="1" i="1">
                    <a:solidFill>
                      <a:schemeClr val="bg1"/>
                    </a:solidFill>
                  </a:rPr>
                  <a:t>Drive</a:t>
                </a:r>
                <a:br>
                  <a:rPr lang="en-US" altLang="en-US" sz="1500" b="1" i="1">
                    <a:solidFill>
                      <a:schemeClr val="bg1"/>
                    </a:solidFill>
                  </a:rPr>
                </a:br>
                <a:r>
                  <a:rPr lang="en-US" altLang="en-US" sz="1500" b="1" i="1">
                    <a:solidFill>
                      <a:schemeClr val="bg1"/>
                    </a:solidFill>
                  </a:rPr>
                  <a:t>Commitment,</a:t>
                </a:r>
                <a:br>
                  <a:rPr lang="en-US" altLang="en-US" sz="1500" b="1" i="1">
                    <a:solidFill>
                      <a:schemeClr val="bg1"/>
                    </a:solidFill>
                  </a:rPr>
                </a:br>
                <a:r>
                  <a:rPr lang="en-US" altLang="en-US" sz="1500" b="1" i="1">
                    <a:solidFill>
                      <a:schemeClr val="bg1"/>
                    </a:solidFill>
                  </a:rPr>
                  <a:t>Empowerment</a:t>
                </a:r>
              </a:p>
            </p:txBody>
          </p:sp>
          <p:sp>
            <p:nvSpPr>
              <p:cNvPr id="16405" name="Text Box 40">
                <a:extLst>
                  <a:ext uri="{FF2B5EF4-FFF2-40B4-BE49-F238E27FC236}">
                    <a16:creationId xmlns:a16="http://schemas.microsoft.com/office/drawing/2014/main" id="{15AF284D-FC14-4615-B175-17AA7A5570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1150" y="1706432"/>
                <a:ext cx="1831975" cy="1006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00" b="1" i="1">
                    <a:solidFill>
                      <a:schemeClr val="bg1"/>
                    </a:solidFill>
                  </a:rPr>
                  <a:t>         Establish </a:t>
                </a:r>
                <a:br>
                  <a:rPr lang="en-US" altLang="en-US" sz="1500" b="1" i="1">
                    <a:solidFill>
                      <a:schemeClr val="bg1"/>
                    </a:solidFill>
                  </a:rPr>
                </a:br>
                <a:r>
                  <a:rPr lang="en-US" altLang="en-US" sz="1500" b="1" i="1">
                    <a:solidFill>
                      <a:schemeClr val="bg1"/>
                    </a:solidFill>
                  </a:rPr>
                  <a:t>    Change </a:t>
                </a:r>
                <a:br>
                  <a:rPr lang="en-US" altLang="en-US" sz="1500" b="1" i="1">
                    <a:solidFill>
                      <a:schemeClr val="bg1"/>
                    </a:solidFill>
                  </a:rPr>
                </a:br>
                <a:r>
                  <a:rPr lang="en-US" altLang="en-US" sz="1500" b="1" i="1">
                    <a:solidFill>
                      <a:schemeClr val="bg1"/>
                    </a:solidFill>
                  </a:rPr>
                  <a:t>Infrastructure, Plans &amp; Wins</a:t>
                </a:r>
              </a:p>
            </p:txBody>
          </p:sp>
          <p:sp>
            <p:nvSpPr>
              <p:cNvPr id="16406" name="Text Box 41">
                <a:extLst>
                  <a:ext uri="{FF2B5EF4-FFF2-40B4-BE49-F238E27FC236}">
                    <a16:creationId xmlns:a16="http://schemas.microsoft.com/office/drawing/2014/main" id="{1538F9FF-73BE-4F79-B0BF-430B6405A6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6625" y="1820732"/>
                <a:ext cx="1392238" cy="7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lnSpc>
                    <a:spcPts val="1800"/>
                  </a:lnSpc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1500" b="1" i="1">
                    <a:solidFill>
                      <a:schemeClr val="bg1"/>
                    </a:solidFill>
                  </a:rPr>
                  <a:t>Sustain &amp; Refine the </a:t>
                </a:r>
                <a:br>
                  <a:rPr lang="en-US" altLang="en-US" sz="1500" b="1" i="1">
                    <a:solidFill>
                      <a:schemeClr val="bg1"/>
                    </a:solidFill>
                  </a:rPr>
                </a:br>
                <a:r>
                  <a:rPr lang="en-US" altLang="en-US" sz="1500" b="1" i="1">
                    <a:solidFill>
                      <a:schemeClr val="bg1"/>
                    </a:solidFill>
                  </a:rPr>
                  <a:t>Change</a:t>
                </a:r>
              </a:p>
            </p:txBody>
          </p:sp>
        </p:grpSp>
      </p:grpSp>
      <p:sp>
        <p:nvSpPr>
          <p:cNvPr id="10245" name="Text Box 42">
            <a:extLst>
              <a:ext uri="{FF2B5EF4-FFF2-40B4-BE49-F238E27FC236}">
                <a16:creationId xmlns:a16="http://schemas.microsoft.com/office/drawing/2014/main" id="{060EEAA9-9895-4405-B3FA-7505811DA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6138863"/>
            <a:ext cx="2238375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227013">
              <a:spcAft>
                <a:spcPts val="0"/>
              </a:spcAft>
              <a:buClr>
                <a:srgbClr val="FDAA03"/>
              </a:buClr>
              <a:defRPr/>
            </a:pPr>
            <a:r>
              <a:rPr lang="en-US" sz="1050">
                <a:latin typeface="Arial" charset="0"/>
              </a:rPr>
              <a:t>J. Kotter, L</a:t>
            </a:r>
            <a:r>
              <a:rPr lang="en-US" sz="1050" i="1">
                <a:latin typeface="Arial" charset="0"/>
              </a:rPr>
              <a:t>eading Change,</a:t>
            </a:r>
            <a:r>
              <a:rPr lang="en-US" sz="1050">
                <a:latin typeface="Arial" charset="0"/>
              </a:rPr>
              <a:t> 1996.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83EDED-EEB4-426E-A508-28BA7A347B03}"/>
              </a:ext>
            </a:extLst>
          </p:cNvPr>
          <p:cNvSpPr txBox="1"/>
          <p:nvPr/>
        </p:nvSpPr>
        <p:spPr>
          <a:xfrm>
            <a:off x="266054" y="2697580"/>
            <a:ext cx="1668539" cy="914400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>
                <a:ea typeface="Verdana" pitchFamily="34" charset="0"/>
                <a:cs typeface="Verdana" pitchFamily="34" charset="0"/>
              </a:rPr>
              <a:t>Pre-Contemplation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2FC00E-083F-416D-A7C5-FA0F46E8C0A8}"/>
              </a:ext>
            </a:extLst>
          </p:cNvPr>
          <p:cNvSpPr txBox="1">
            <a:spLocks/>
          </p:cNvSpPr>
          <p:nvPr/>
        </p:nvSpPr>
        <p:spPr>
          <a:xfrm>
            <a:off x="1943082" y="2711343"/>
            <a:ext cx="1668539" cy="914400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>
                <a:ea typeface="Verdana" pitchFamily="34" charset="0"/>
                <a:cs typeface="Verdana" pitchFamily="34" charset="0"/>
              </a:rPr>
              <a:t>Contemplation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1A7741-0BDF-4D24-8AF8-33382D44BD50}"/>
              </a:ext>
            </a:extLst>
          </p:cNvPr>
          <p:cNvSpPr txBox="1">
            <a:spLocks/>
          </p:cNvSpPr>
          <p:nvPr/>
        </p:nvSpPr>
        <p:spPr>
          <a:xfrm>
            <a:off x="3823913" y="5064120"/>
            <a:ext cx="1625059" cy="914400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>
                <a:ea typeface="Verdana" pitchFamily="34" charset="0"/>
                <a:cs typeface="Verdana" pitchFamily="34" charset="0"/>
              </a:rPr>
              <a:t>Preparation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6821D6-421E-42A8-B846-95417192AC6A}"/>
              </a:ext>
            </a:extLst>
          </p:cNvPr>
          <p:cNvSpPr txBox="1">
            <a:spLocks/>
          </p:cNvSpPr>
          <p:nvPr/>
        </p:nvSpPr>
        <p:spPr>
          <a:xfrm>
            <a:off x="5474685" y="4813995"/>
            <a:ext cx="1567760" cy="914400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>
                <a:ea typeface="Verdana" pitchFamily="34" charset="0"/>
                <a:cs typeface="Verdana" pitchFamily="34" charset="0"/>
              </a:rPr>
              <a:t>Action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9BDF52-5A25-4875-8C47-0E0EA62286B7}"/>
              </a:ext>
            </a:extLst>
          </p:cNvPr>
          <p:cNvSpPr txBox="1">
            <a:spLocks/>
          </p:cNvSpPr>
          <p:nvPr/>
        </p:nvSpPr>
        <p:spPr>
          <a:xfrm>
            <a:off x="7051944" y="4460047"/>
            <a:ext cx="1625059" cy="914400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>
                <a:ea typeface="Verdana" pitchFamily="34" charset="0"/>
                <a:cs typeface="Verdana" pitchFamily="34" charset="0"/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1583284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altLang="en-US" sz="2800"/>
              <a:t>Individual Change Crosswalk to Organizations</a:t>
            </a: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887499" y="773650"/>
            <a:ext cx="746485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5000"/>
              <a:buFont typeface="Monotype Sorts" pitchFamily="2" charset="2"/>
              <a:buNone/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Spiral of Individual Change in Organizations 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364958" y="6407471"/>
            <a:ext cx="6946900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sz="1050" dirty="0">
                <a:latin typeface="Arial" charset="0"/>
              </a:rPr>
              <a:t>Prochaska, Norcross &amp; DiClemente, </a:t>
            </a:r>
            <a:r>
              <a:rPr lang="en-US" sz="1050" i="1" dirty="0">
                <a:latin typeface="Arial" charset="0"/>
              </a:rPr>
              <a:t>Changing for Good</a:t>
            </a:r>
            <a:r>
              <a:rPr lang="en-US" sz="1050" dirty="0">
                <a:latin typeface="Arial" charset="0"/>
              </a:rPr>
              <a:t>, Harper-Collins Publishers, 1994. </a:t>
            </a:r>
          </a:p>
        </p:txBody>
      </p:sp>
      <p:grpSp>
        <p:nvGrpSpPr>
          <p:cNvPr id="7174" name="Group 28"/>
          <p:cNvGrpSpPr>
            <a:grpSpLocks/>
          </p:cNvGrpSpPr>
          <p:nvPr/>
        </p:nvGrpSpPr>
        <p:grpSpPr bwMode="auto">
          <a:xfrm>
            <a:off x="303974" y="1312058"/>
            <a:ext cx="8978922" cy="4364642"/>
            <a:chOff x="68240" y="1731357"/>
            <a:chExt cx="9099809" cy="4364643"/>
          </a:xfrm>
        </p:grpSpPr>
        <p:sp>
          <p:nvSpPr>
            <p:cNvPr id="7175" name="Cloud"/>
            <p:cNvSpPr>
              <a:spLocks noChangeAspect="1" noEditPoints="1" noChangeArrowheads="1"/>
            </p:cNvSpPr>
            <p:nvPr/>
          </p:nvSpPr>
          <p:spPr bwMode="auto">
            <a:xfrm>
              <a:off x="933450" y="1757362"/>
              <a:ext cx="6446838" cy="433863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99CCFF">
                    <a:alpha val="57001"/>
                  </a:srgbClr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86" name="Text Box 10"/>
            <p:cNvSpPr txBox="1">
              <a:spLocks noChangeArrowheads="1"/>
            </p:cNvSpPr>
            <p:nvPr/>
          </p:nvSpPr>
          <p:spPr bwMode="auto">
            <a:xfrm>
              <a:off x="1360489" y="3617912"/>
              <a:ext cx="2533650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lvl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2B0"/>
                </a:buClr>
                <a:buFontTx/>
                <a:buNone/>
                <a:defRPr/>
              </a:pPr>
              <a:r>
                <a:rPr kumimoji="1" lang="en-US" sz="2400" b="1">
                  <a:solidFill>
                    <a:srgbClr val="000000"/>
                  </a:solidFill>
                  <a:latin typeface="Arial" charset="0"/>
                </a:rPr>
                <a:t>Preparation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78187" name="Rectangle 11"/>
            <p:cNvSpPr>
              <a:spLocks noChangeArrowheads="1"/>
            </p:cNvSpPr>
            <p:nvPr/>
          </p:nvSpPr>
          <p:spPr bwMode="auto">
            <a:xfrm>
              <a:off x="6690650" y="2752724"/>
              <a:ext cx="1773238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lvl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2B0"/>
                </a:buClr>
                <a:buFontTx/>
                <a:buNone/>
                <a:defRPr/>
              </a:pPr>
              <a:r>
                <a:rPr kumimoji="1" lang="en-US" sz="2400" b="1">
                  <a:solidFill>
                    <a:srgbClr val="000000"/>
                  </a:solidFill>
                  <a:latin typeface="Arial" charset="0"/>
                </a:rPr>
                <a:t>Action</a:t>
              </a:r>
              <a:endParaRPr kumimoji="1"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7178" name="Text Box 12"/>
            <p:cNvSpPr txBox="1">
              <a:spLocks noChangeArrowheads="1"/>
            </p:cNvSpPr>
            <p:nvPr/>
          </p:nvSpPr>
          <p:spPr bwMode="auto">
            <a:xfrm>
              <a:off x="763564" y="1731357"/>
              <a:ext cx="2133649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 anchorCtr="1">
              <a:spAutoFit/>
            </a:bodyPr>
            <a:lstStyle>
              <a:lvl1pPr marL="342900" indent="-34290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lvl="1" algn="ctr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2B0"/>
                </a:buClr>
                <a:buFontTx/>
                <a:buNone/>
              </a:pPr>
              <a:r>
                <a:rPr kumimoji="1" lang="en-US" altLang="en-US" sz="2400" b="1">
                  <a:solidFill>
                    <a:srgbClr val="000000"/>
                  </a:solidFill>
                </a:rPr>
                <a:t>Maintenance</a:t>
              </a: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3517599" y="5332896"/>
              <a:ext cx="2048680" cy="434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Aft>
                  <a:spcPct val="0"/>
                </a:spcAft>
                <a:buClrTx/>
                <a:buFontTx/>
                <a:buNone/>
              </a:pPr>
              <a:br>
                <a:rPr lang="en-US" altLang="en-US" sz="1800" b="1">
                  <a:solidFill>
                    <a:schemeClr val="tx2"/>
                  </a:solidFill>
                </a:rPr>
              </a:br>
              <a:r>
                <a:rPr lang="en-US" altLang="en-US" sz="1800" b="1">
                  <a:solidFill>
                    <a:schemeClr val="tx2"/>
                  </a:solidFill>
                </a:rPr>
                <a:t>Vision/Strategy</a:t>
              </a:r>
              <a:br>
                <a:rPr lang="en-US" altLang="en-US" sz="1800" b="1">
                  <a:solidFill>
                    <a:schemeClr val="tx2"/>
                  </a:solidFill>
                </a:rPr>
              </a:br>
              <a:endParaRPr lang="en-US" altLang="en-US" sz="1800" b="1">
                <a:solidFill>
                  <a:schemeClr val="tx2"/>
                </a:solidFill>
              </a:endParaRPr>
            </a:p>
          </p:txBody>
        </p:sp>
        <p:sp>
          <p:nvSpPr>
            <p:cNvPr id="7180" name="Rectangle 15"/>
            <p:cNvSpPr>
              <a:spLocks noChangeArrowheads="1"/>
            </p:cNvSpPr>
            <p:nvPr/>
          </p:nvSpPr>
          <p:spPr bwMode="auto">
            <a:xfrm>
              <a:off x="2351881" y="4037868"/>
              <a:ext cx="3753644" cy="668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solidFill>
                    <a:schemeClr val="tx2"/>
                  </a:solidFill>
                </a:rPr>
                <a:t>Org. Transition Plan</a:t>
              </a:r>
            </a:p>
            <a:p>
              <a:pPr algn="ctr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solidFill>
                    <a:schemeClr val="tx2"/>
                  </a:solidFill>
                </a:rPr>
                <a:t>Training, SCARF, Involvement</a:t>
              </a:r>
            </a:p>
          </p:txBody>
        </p:sp>
        <p:sp>
          <p:nvSpPr>
            <p:cNvPr id="7181" name="Rectangle 16"/>
            <p:cNvSpPr>
              <a:spLocks noChangeArrowheads="1"/>
            </p:cNvSpPr>
            <p:nvPr/>
          </p:nvSpPr>
          <p:spPr bwMode="auto">
            <a:xfrm>
              <a:off x="5907642" y="3343048"/>
              <a:ext cx="2804235" cy="48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>
                  <a:solidFill>
                    <a:srgbClr val="FF3300"/>
                  </a:solidFill>
                </a:rPr>
                <a:t> </a:t>
              </a:r>
              <a:r>
                <a:rPr lang="en-US" altLang="en-US" sz="1800" b="1">
                  <a:solidFill>
                    <a:schemeClr val="tx2"/>
                  </a:solidFill>
                </a:rPr>
                <a:t>Cascading Leadership</a:t>
              </a:r>
            </a:p>
            <a:p>
              <a:pPr algn="ctr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solidFill>
                    <a:schemeClr val="tx2"/>
                  </a:solidFill>
                </a:rPr>
                <a:t>Performance Planning</a:t>
              </a:r>
            </a:p>
            <a:p>
              <a:pPr algn="ctr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solidFill>
                    <a:schemeClr val="tx2"/>
                  </a:solidFill>
                </a:rPr>
                <a:t>Quick Wins </a:t>
              </a:r>
            </a:p>
            <a:p>
              <a:pPr algn="ctr">
                <a:spcAft>
                  <a:spcPct val="0"/>
                </a:spcAft>
                <a:buClrTx/>
                <a:buFontTx/>
                <a:buNone/>
              </a:pPr>
              <a:endParaRPr lang="en-US" altLang="en-US" sz="1800" b="1">
                <a:solidFill>
                  <a:schemeClr val="tx2"/>
                </a:solidFill>
              </a:endParaRPr>
            </a:p>
          </p:txBody>
        </p:sp>
        <p:sp>
          <p:nvSpPr>
            <p:cNvPr id="178193" name="Rectangle 17"/>
            <p:cNvSpPr>
              <a:spLocks noChangeArrowheads="1"/>
            </p:cNvSpPr>
            <p:nvPr/>
          </p:nvSpPr>
          <p:spPr bwMode="auto">
            <a:xfrm>
              <a:off x="3929063" y="2752724"/>
              <a:ext cx="2176462" cy="48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3200" b="1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Resources</a:t>
              </a:r>
              <a:br>
                <a:rPr lang="en-US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</a:br>
              <a:r>
                <a:rPr lang="en-US" sz="14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(Time, Dollars, Friends)</a:t>
              </a:r>
            </a:p>
          </p:txBody>
        </p:sp>
        <p:sp>
          <p:nvSpPr>
            <p:cNvPr id="178194" name="Rectangle 18"/>
            <p:cNvSpPr>
              <a:spLocks noChangeArrowheads="1"/>
            </p:cNvSpPr>
            <p:nvPr/>
          </p:nvSpPr>
          <p:spPr bwMode="auto">
            <a:xfrm>
              <a:off x="4064000" y="2179637"/>
              <a:ext cx="2212975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3200" b="1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Choice, Training, Success</a:t>
              </a:r>
            </a:p>
          </p:txBody>
        </p:sp>
        <p:sp>
          <p:nvSpPr>
            <p:cNvPr id="178195" name="Rectangle 19"/>
            <p:cNvSpPr>
              <a:spLocks noChangeArrowheads="1"/>
            </p:cNvSpPr>
            <p:nvPr/>
          </p:nvSpPr>
          <p:spPr bwMode="auto">
            <a:xfrm>
              <a:off x="570377" y="2398926"/>
              <a:ext cx="3848669" cy="48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en-US" sz="3200" b="1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sz="1800" b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Performance Management </a:t>
              </a:r>
            </a:p>
          </p:txBody>
        </p:sp>
        <p:sp>
          <p:nvSpPr>
            <p:cNvPr id="7185" name="Text Box 20"/>
            <p:cNvSpPr txBox="1">
              <a:spLocks noChangeArrowheads="1"/>
            </p:cNvSpPr>
            <p:nvPr/>
          </p:nvSpPr>
          <p:spPr bwMode="auto">
            <a:xfrm>
              <a:off x="68240" y="4935547"/>
              <a:ext cx="3517599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marL="342900" indent="-342900"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lvl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2B0"/>
                </a:buClr>
                <a:buFontTx/>
                <a:buNone/>
              </a:pPr>
              <a:r>
                <a:rPr kumimoji="1" lang="en-US" altLang="en-US" sz="2400" b="1">
                  <a:solidFill>
                    <a:srgbClr val="000000"/>
                  </a:solidFill>
                </a:rPr>
                <a:t>Pre-contemplation</a:t>
              </a:r>
              <a:endParaRPr lang="en-US" altLang="en-US" sz="2400" b="1">
                <a:solidFill>
                  <a:srgbClr val="000066"/>
                </a:solidFill>
              </a:endParaRPr>
            </a:p>
          </p:txBody>
        </p:sp>
        <p:sp>
          <p:nvSpPr>
            <p:cNvPr id="7186" name="Freeform 6"/>
            <p:cNvSpPr>
              <a:spLocks/>
            </p:cNvSpPr>
            <p:nvPr/>
          </p:nvSpPr>
          <p:spPr bwMode="auto">
            <a:xfrm>
              <a:off x="1524000" y="2150445"/>
              <a:ext cx="6096000" cy="3517900"/>
            </a:xfrm>
            <a:custGeom>
              <a:avLst/>
              <a:gdLst>
                <a:gd name="T0" fmla="*/ 2147483647 w 2768"/>
                <a:gd name="T1" fmla="*/ 2147483647 h 1208"/>
                <a:gd name="T2" fmla="*/ 2147483647 w 2768"/>
                <a:gd name="T3" fmla="*/ 2147483647 h 1208"/>
                <a:gd name="T4" fmla="*/ 2147483647 w 2768"/>
                <a:gd name="T5" fmla="*/ 2147483647 h 1208"/>
                <a:gd name="T6" fmla="*/ 2147483647 w 2768"/>
                <a:gd name="T7" fmla="*/ 2147483647 h 1208"/>
                <a:gd name="T8" fmla="*/ 2147483647 w 2768"/>
                <a:gd name="T9" fmla="*/ 2147483647 h 1208"/>
                <a:gd name="T10" fmla="*/ 2147483647 w 2768"/>
                <a:gd name="T11" fmla="*/ 2147483647 h 1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68"/>
                <a:gd name="T19" fmla="*/ 0 h 1208"/>
                <a:gd name="T20" fmla="*/ 2768 w 2768"/>
                <a:gd name="T21" fmla="*/ 1208 h 1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68" h="1208">
                  <a:moveTo>
                    <a:pt x="224" y="1208"/>
                  </a:moveTo>
                  <a:cubicBezTo>
                    <a:pt x="1496" y="1172"/>
                    <a:pt x="2768" y="1136"/>
                    <a:pt x="2768" y="1064"/>
                  </a:cubicBezTo>
                  <a:cubicBezTo>
                    <a:pt x="2768" y="992"/>
                    <a:pt x="248" y="888"/>
                    <a:pt x="224" y="776"/>
                  </a:cubicBezTo>
                  <a:cubicBezTo>
                    <a:pt x="200" y="664"/>
                    <a:pt x="2600" y="512"/>
                    <a:pt x="2624" y="392"/>
                  </a:cubicBezTo>
                  <a:cubicBezTo>
                    <a:pt x="2648" y="272"/>
                    <a:pt x="736" y="112"/>
                    <a:pt x="368" y="56"/>
                  </a:cubicBezTo>
                  <a:cubicBezTo>
                    <a:pt x="0" y="0"/>
                    <a:pt x="408" y="56"/>
                    <a:pt x="416" y="56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/>
            <a:lstStyle/>
            <a:p>
              <a:endParaRPr lang="en-US"/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5718412" y="4696079"/>
              <a:ext cx="2947547" cy="46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lvl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2B0"/>
                </a:buClr>
                <a:buFontTx/>
                <a:buNone/>
                <a:defRPr/>
              </a:pPr>
              <a:r>
                <a:rPr kumimoji="1" lang="en-US" sz="2400" b="1">
                  <a:solidFill>
                    <a:srgbClr val="000000"/>
                  </a:solidFill>
                  <a:latin typeface="Arial" charset="0"/>
                </a:rPr>
                <a:t>Contemplation:</a:t>
              </a: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7188" name="Rectangle 14"/>
            <p:cNvSpPr>
              <a:spLocks noChangeArrowheads="1"/>
            </p:cNvSpPr>
            <p:nvPr/>
          </p:nvSpPr>
          <p:spPr bwMode="auto">
            <a:xfrm>
              <a:off x="6339124" y="5586827"/>
              <a:ext cx="282892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solidFill>
                    <a:schemeClr val="tx2"/>
                  </a:solidFill>
                </a:rPr>
                <a:t>Communications</a:t>
              </a:r>
            </a:p>
          </p:txBody>
        </p:sp>
        <p:grpSp>
          <p:nvGrpSpPr>
            <p:cNvPr id="7189" name="Group 27"/>
            <p:cNvGrpSpPr>
              <a:grpSpLocks/>
            </p:cNvGrpSpPr>
            <p:nvPr/>
          </p:nvGrpSpPr>
          <p:grpSpPr bwMode="auto">
            <a:xfrm>
              <a:off x="6553200" y="5365804"/>
              <a:ext cx="2493962" cy="209549"/>
              <a:chOff x="6553200" y="5327704"/>
              <a:chExt cx="2493962" cy="209549"/>
            </a:xfrm>
          </p:grpSpPr>
          <p:sp>
            <p:nvSpPr>
              <p:cNvPr id="7190" name="Rectangle 14"/>
              <p:cNvSpPr>
                <a:spLocks noChangeArrowheads="1"/>
              </p:cNvSpPr>
              <p:nvPr/>
            </p:nvSpPr>
            <p:spPr bwMode="auto">
              <a:xfrm>
                <a:off x="6553200" y="5360590"/>
                <a:ext cx="1381124" cy="1523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800" b="1">
                    <a:solidFill>
                      <a:schemeClr val="tx2"/>
                    </a:solidFill>
                  </a:rPr>
                  <a:t>Stakeholder</a:t>
                </a:r>
              </a:p>
            </p:txBody>
          </p:sp>
          <p:sp>
            <p:nvSpPr>
              <p:cNvPr id="7191" name="Rectangle 14"/>
              <p:cNvSpPr>
                <a:spLocks noChangeArrowheads="1"/>
              </p:cNvSpPr>
              <p:nvPr/>
            </p:nvSpPr>
            <p:spPr bwMode="auto">
              <a:xfrm>
                <a:off x="7970837" y="5327704"/>
                <a:ext cx="1076325" cy="209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n-US" sz="1800" b="1">
                    <a:solidFill>
                      <a:schemeClr val="tx2"/>
                    </a:solidFill>
                  </a:rPr>
                  <a:t>Analysis</a:t>
                </a:r>
              </a:p>
            </p:txBody>
          </p:sp>
        </p:grpSp>
      </p:grp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570377" y="5338110"/>
            <a:ext cx="2213792" cy="82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Aft>
                <a:spcPct val="0"/>
              </a:spcAft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Env. Assessment</a:t>
            </a:r>
            <a:br>
              <a:rPr lang="en-US" altLang="en-US" sz="1800" b="1">
                <a:solidFill>
                  <a:schemeClr val="tx2"/>
                </a:solidFill>
              </a:rPr>
            </a:br>
            <a:r>
              <a:rPr lang="en-US" altLang="en-US" sz="1800" b="1">
                <a:solidFill>
                  <a:schemeClr val="tx2"/>
                </a:solidFill>
              </a:rPr>
              <a:t>External Changes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0858" y="6015289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ea typeface="Verdana" pitchFamily="34" charset="0"/>
                <a:cs typeface="Verdana" pitchFamily="34" charset="0"/>
              </a:rPr>
              <a:t>(</a:t>
            </a:r>
            <a:r>
              <a:rPr lang="en-US" sz="2000" b="1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Current State)</a:t>
            </a:r>
            <a:endParaRPr lang="en-US" sz="2000" b="1"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59816" y="1296704"/>
            <a:ext cx="183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ea typeface="Verdana" pitchFamily="34" charset="0"/>
                <a:cs typeface="Verdana" pitchFamily="34" charset="0"/>
              </a:rPr>
              <a:t>(</a:t>
            </a:r>
            <a:r>
              <a:rPr lang="en-US" sz="2000" b="1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Future State)</a:t>
            </a:r>
            <a:endParaRPr lang="en-US" sz="2000" b="1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2ED8D5-1CAF-4597-B2A2-E46B16BC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ADKAR Individual Change Model (PROSCI)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8EB172-C01B-47E7-855C-633318CFCC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8686" y="1452115"/>
            <a:ext cx="4070434" cy="47677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/>
              <a:t>ADKAR describes the key </a:t>
            </a:r>
            <a:r>
              <a:rPr lang="en-US" altLang="en-US" sz="2800" b="1" dirty="0">
                <a:solidFill>
                  <a:schemeClr val="accent1"/>
                </a:solidFill>
              </a:rPr>
              <a:t>building blocks</a:t>
            </a:r>
            <a:r>
              <a:rPr lang="en-US" altLang="en-US" sz="2800" dirty="0">
                <a:solidFill>
                  <a:schemeClr val="accent1"/>
                </a:solidFill>
              </a:rPr>
              <a:t> </a:t>
            </a:r>
            <a:r>
              <a:rPr lang="en-US" altLang="en-US" sz="2800" dirty="0"/>
              <a:t>for successful change </a:t>
            </a:r>
          </a:p>
          <a:p>
            <a:pPr lvl="1">
              <a:defRPr/>
            </a:pPr>
            <a:r>
              <a:rPr lang="en-US" altLang="en-US" sz="2400" dirty="0"/>
              <a:t>personal or professional</a:t>
            </a:r>
          </a:p>
          <a:p>
            <a:pPr lvl="1"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800" dirty="0"/>
              <a:t>Success with change requires all elements of the ADKAR model to be present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D783EF-21A2-46F0-909F-D3820633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0BB5602-CBDE-4244-A5A0-EA6EA9DBD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10"/>
          <a:stretch>
            <a:fillRect/>
          </a:stretch>
        </p:blipFill>
        <p:spPr bwMode="auto">
          <a:xfrm>
            <a:off x="4134266" y="1315590"/>
            <a:ext cx="4475162" cy="396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19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Understanding the role of individual change 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257300" y="1247775"/>
            <a:ext cx="6629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5000"/>
              <a:buFont typeface="Monotype Sorts" pitchFamily="2" charset="2"/>
              <a:buNone/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Spiral of Individual Change</a:t>
            </a:r>
          </a:p>
        </p:txBody>
      </p:sp>
      <p:sp>
        <p:nvSpPr>
          <p:cNvPr id="6149" name="Cloud"/>
          <p:cNvSpPr>
            <a:spLocks noChangeAspect="1" noEditPoints="1" noChangeArrowheads="1"/>
          </p:cNvSpPr>
          <p:nvPr/>
        </p:nvSpPr>
        <p:spPr bwMode="auto">
          <a:xfrm>
            <a:off x="914400" y="1752600"/>
            <a:ext cx="6477000" cy="43402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1524000" y="2151063"/>
            <a:ext cx="6096000" cy="3517900"/>
          </a:xfrm>
          <a:custGeom>
            <a:avLst/>
            <a:gdLst>
              <a:gd name="T0" fmla="*/ 2147483647 w 2768"/>
              <a:gd name="T1" fmla="*/ 2147483647 h 1208"/>
              <a:gd name="T2" fmla="*/ 2147483647 w 2768"/>
              <a:gd name="T3" fmla="*/ 2147483647 h 1208"/>
              <a:gd name="T4" fmla="*/ 2147483647 w 2768"/>
              <a:gd name="T5" fmla="*/ 2147483647 h 1208"/>
              <a:gd name="T6" fmla="*/ 2147483647 w 2768"/>
              <a:gd name="T7" fmla="*/ 2147483647 h 1208"/>
              <a:gd name="T8" fmla="*/ 2147483647 w 2768"/>
              <a:gd name="T9" fmla="*/ 2147483647 h 1208"/>
              <a:gd name="T10" fmla="*/ 2147483647 w 2768"/>
              <a:gd name="T11" fmla="*/ 2147483647 h 12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68"/>
              <a:gd name="T19" fmla="*/ 0 h 1208"/>
              <a:gd name="T20" fmla="*/ 2768 w 2768"/>
              <a:gd name="T21" fmla="*/ 1208 h 12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68" h="1208">
                <a:moveTo>
                  <a:pt x="224" y="1208"/>
                </a:moveTo>
                <a:cubicBezTo>
                  <a:pt x="1496" y="1172"/>
                  <a:pt x="2768" y="1136"/>
                  <a:pt x="2768" y="1064"/>
                </a:cubicBezTo>
                <a:cubicBezTo>
                  <a:pt x="2768" y="992"/>
                  <a:pt x="248" y="888"/>
                  <a:pt x="224" y="776"/>
                </a:cubicBezTo>
                <a:cubicBezTo>
                  <a:pt x="200" y="664"/>
                  <a:pt x="2600" y="512"/>
                  <a:pt x="2624" y="392"/>
                </a:cubicBezTo>
                <a:cubicBezTo>
                  <a:pt x="2648" y="272"/>
                  <a:pt x="736" y="112"/>
                  <a:pt x="368" y="56"/>
                </a:cubicBezTo>
                <a:cubicBezTo>
                  <a:pt x="0" y="0"/>
                  <a:pt x="408" y="56"/>
                  <a:pt x="416" y="56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52400" y="4953000"/>
            <a:ext cx="3581400" cy="101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2B0"/>
              </a:buClr>
              <a:buFontTx/>
              <a:buNone/>
              <a:defRPr/>
            </a:pPr>
            <a:r>
              <a:rPr kumimoji="1" lang="en-US" sz="2400" b="1">
                <a:solidFill>
                  <a:srgbClr val="000000"/>
                </a:solidFill>
                <a:latin typeface="Arial" charset="0"/>
              </a:rPr>
              <a:t>Pre-contemplation</a:t>
            </a:r>
            <a:r>
              <a:rPr kumimoji="1" lang="en-US" sz="2000" b="1">
                <a:solidFill>
                  <a:srgbClr val="000000"/>
                </a:solidFill>
                <a:latin typeface="Arial" charset="0"/>
              </a:rPr>
              <a:t>:</a:t>
            </a:r>
            <a:r>
              <a:rPr kumimoji="1"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n-US" b="1">
                <a:solidFill>
                  <a:srgbClr val="000000"/>
                </a:solidFill>
                <a:latin typeface="Arial" charset="0"/>
              </a:rPr>
              <a:t>Not aware of need for change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828160" y="5353519"/>
            <a:ext cx="3165712" cy="7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2B0"/>
              </a:buClr>
              <a:buFontTx/>
              <a:buNone/>
              <a:defRPr/>
            </a:pPr>
            <a:r>
              <a:rPr kumimoji="1" lang="en-US" sz="2400" b="1">
                <a:solidFill>
                  <a:srgbClr val="000000"/>
                </a:solidFill>
                <a:latin typeface="Arial" charset="0"/>
              </a:rPr>
              <a:t>Contemplation:</a:t>
            </a:r>
            <a:r>
              <a:rPr kumimoji="1" lang="en-US" sz="240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n-US" b="1">
                <a:solidFill>
                  <a:srgbClr val="000000"/>
                </a:solidFill>
                <a:latin typeface="Arial" charset="0"/>
              </a:rPr>
              <a:t>Thinking about change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590800" y="4022725"/>
            <a:ext cx="4383206" cy="7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2B0"/>
              </a:buClr>
              <a:buFontTx/>
              <a:buNone/>
              <a:defRPr/>
            </a:pPr>
            <a:r>
              <a:rPr kumimoji="1" lang="en-US" sz="2400" b="1">
                <a:solidFill>
                  <a:srgbClr val="000000"/>
                </a:solidFill>
                <a:latin typeface="Arial" charset="0"/>
              </a:rPr>
              <a:t>Preparation:</a:t>
            </a:r>
            <a:r>
              <a:rPr kumimoji="1" lang="en-US" sz="240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n-US" b="1">
                <a:solidFill>
                  <a:srgbClr val="000000"/>
                </a:solidFill>
                <a:latin typeface="Arial" charset="0"/>
              </a:rPr>
              <a:t>Getting ready to make change </a:t>
            </a: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4256396" y="2868068"/>
            <a:ext cx="2590800" cy="113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lvl="1"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2B0"/>
              </a:buClr>
              <a:buFontTx/>
              <a:buNone/>
              <a:defRPr/>
            </a:pPr>
            <a:r>
              <a:rPr kumimoji="1" lang="en-US" sz="2400" b="1">
                <a:solidFill>
                  <a:srgbClr val="000000"/>
                </a:solidFill>
                <a:latin typeface="Arial" charset="0"/>
              </a:rPr>
              <a:t>Action</a:t>
            </a:r>
            <a:r>
              <a:rPr kumimoji="1" lang="en-US" sz="2000" b="1">
                <a:solidFill>
                  <a:srgbClr val="000000"/>
                </a:solidFill>
                <a:latin typeface="Arial" charset="0"/>
              </a:rPr>
              <a:t>:</a:t>
            </a:r>
            <a:r>
              <a:rPr kumimoji="1" lang="en-US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kumimoji="1" lang="en-US" b="1">
                <a:solidFill>
                  <a:srgbClr val="000000"/>
                </a:solidFill>
                <a:latin typeface="Arial" charset="0"/>
              </a:rPr>
              <a:t>Making the change</a:t>
            </a:r>
          </a:p>
          <a:p>
            <a:pPr lvl="1" algn="ctr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2B0"/>
              </a:buClr>
              <a:buFontTx/>
              <a:buNone/>
              <a:defRPr/>
            </a:pPr>
            <a:endParaRPr kumimoji="1" lang="en-US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33400" y="2286000"/>
            <a:ext cx="3276600" cy="129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2B0"/>
              </a:buClr>
              <a:buFontTx/>
              <a:buNone/>
            </a:pPr>
            <a:r>
              <a:rPr kumimoji="1" lang="en-US" altLang="en-US" sz="2400" b="1">
                <a:solidFill>
                  <a:srgbClr val="000000"/>
                </a:solidFill>
              </a:rPr>
              <a:t>Maintenance: </a:t>
            </a:r>
            <a:r>
              <a:rPr kumimoji="1" lang="en-US" altLang="en-US" sz="1800" b="1">
                <a:solidFill>
                  <a:srgbClr val="000000"/>
                </a:solidFill>
              </a:rPr>
              <a:t>Sustaining behavior change until integrated into lifestyle</a:t>
            </a:r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7772400" y="2886075"/>
            <a:ext cx="91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1800" b="1"/>
              <a:t>Pros vs. Cons</a:t>
            </a:r>
          </a:p>
        </p:txBody>
      </p:sp>
      <p:sp>
        <p:nvSpPr>
          <p:cNvPr id="6157" name="Oval 15"/>
          <p:cNvSpPr>
            <a:spLocks noChangeArrowheads="1"/>
          </p:cNvSpPr>
          <p:nvPr/>
        </p:nvSpPr>
        <p:spPr bwMode="auto">
          <a:xfrm>
            <a:off x="7696200" y="2814638"/>
            <a:ext cx="1066800" cy="10668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8" name="AutoShape 17"/>
          <p:cNvSpPr>
            <a:spLocks noChangeArrowheads="1"/>
          </p:cNvSpPr>
          <p:nvPr/>
        </p:nvSpPr>
        <p:spPr bwMode="auto">
          <a:xfrm>
            <a:off x="7924800" y="3886200"/>
            <a:ext cx="609600" cy="457200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430060" y="6483925"/>
            <a:ext cx="6946900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  <a:defRPr/>
            </a:pPr>
            <a:r>
              <a:rPr lang="en-US" sz="1050">
                <a:latin typeface="Arial" charset="0"/>
              </a:rPr>
              <a:t>Prochaska, Norcross &amp; DiClemente, </a:t>
            </a:r>
            <a:r>
              <a:rPr lang="en-US" sz="1050" i="1">
                <a:latin typeface="Arial" charset="0"/>
              </a:rPr>
              <a:t>Changing for Good</a:t>
            </a:r>
            <a:r>
              <a:rPr lang="en-US" sz="1050">
                <a:latin typeface="Arial" charset="0"/>
              </a:rPr>
              <a:t>, Harper-Collins Publishers, 1994.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8712" y="6153090"/>
            <a:ext cx="1962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ea typeface="Verdana" pitchFamily="34" charset="0"/>
                <a:cs typeface="Verdana" pitchFamily="34" charset="0"/>
              </a:rPr>
              <a:t>(</a:t>
            </a:r>
            <a:r>
              <a:rPr lang="en-US" sz="2000" b="1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Current State)</a:t>
            </a:r>
            <a:endParaRPr lang="en-US" sz="2000" b="1"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1572311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(Future State)</a:t>
            </a:r>
            <a:endParaRPr lang="en-US" sz="2000" b="1"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2814" y="1581729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(Future State)</a:t>
            </a:r>
            <a:endParaRPr lang="en-US" sz="2000" b="1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  <p:bldP spid="34825" grpId="0"/>
      <p:bldP spid="34826" grpId="0"/>
      <p:bldP spid="6155" grpId="0"/>
      <p:bldP spid="3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FB0E56-58DF-47B6-A5AD-BF7EE108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and Learning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6ABBA6-5C3D-4731-BAC0-8A7396FF5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In your experience, where do individuals in your organization tend to get stuck?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Pre-Contemplation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Contemplation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Preparation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Maintenance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BCB99E-FCB2-4142-B6F7-67BE0456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0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altLang="en-US" dirty="0"/>
              <a:t>Navigating the Change Process: Successful implementation requires commitment to the entire process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4CEBE5-5780-40FE-8A90-001A489D0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220" name="Group 36"/>
          <p:cNvGrpSpPr>
            <a:grpSpLocks/>
          </p:cNvGrpSpPr>
          <p:nvPr/>
        </p:nvGrpSpPr>
        <p:grpSpPr bwMode="auto">
          <a:xfrm>
            <a:off x="439638" y="1495425"/>
            <a:ext cx="8687649" cy="4171950"/>
            <a:chOff x="247650" y="1806444"/>
            <a:chExt cx="8686800" cy="3860931"/>
          </a:xfrm>
        </p:grpSpPr>
        <p:grpSp>
          <p:nvGrpSpPr>
            <p:cNvPr id="9227" name="Group 35"/>
            <p:cNvGrpSpPr>
              <a:grpSpLocks/>
            </p:cNvGrpSpPr>
            <p:nvPr/>
          </p:nvGrpSpPr>
          <p:grpSpPr bwMode="auto">
            <a:xfrm>
              <a:off x="361950" y="2962275"/>
              <a:ext cx="8572500" cy="2705100"/>
              <a:chOff x="361950" y="2962275"/>
              <a:chExt cx="8572500" cy="2705100"/>
            </a:xfrm>
          </p:grpSpPr>
          <p:sp>
            <p:nvSpPr>
              <p:cNvPr id="9239" name="Text Box 13"/>
              <p:cNvSpPr txBox="1">
                <a:spLocks noChangeArrowheads="1"/>
              </p:cNvSpPr>
              <p:nvPr/>
            </p:nvSpPr>
            <p:spPr bwMode="auto">
              <a:xfrm>
                <a:off x="361950" y="4352925"/>
                <a:ext cx="1524000" cy="131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Aft>
                    <a:spcPct val="0"/>
                  </a:spcAft>
                  <a:buClrTx/>
                  <a:buSzPct val="85000"/>
                  <a:buFont typeface="Monotype Sorts" charset="2"/>
                  <a:buNone/>
                </a:pPr>
                <a:r>
                  <a:rPr lang="en-US" altLang="en-US" sz="1600" b="1"/>
                  <a:t>Identify</a:t>
                </a:r>
                <a:br>
                  <a:rPr lang="en-US" altLang="en-US" sz="1600" b="1"/>
                </a:br>
                <a:r>
                  <a:rPr lang="en-US" altLang="en-US" sz="1600" b="1"/>
                  <a:t>stakeholders,</a:t>
                </a:r>
                <a:br>
                  <a:rPr lang="en-US" altLang="en-US" sz="1600" b="1"/>
                </a:br>
                <a:r>
                  <a:rPr lang="en-US" altLang="en-US" sz="1600" b="1"/>
                  <a:t>costs, and benefits of the change.</a:t>
                </a:r>
              </a:p>
            </p:txBody>
          </p:sp>
          <p:sp>
            <p:nvSpPr>
              <p:cNvPr id="9240" name="Text Box 14"/>
              <p:cNvSpPr txBox="1">
                <a:spLocks noChangeArrowheads="1"/>
              </p:cNvSpPr>
              <p:nvPr/>
            </p:nvSpPr>
            <p:spPr bwMode="auto">
              <a:xfrm>
                <a:off x="1965325" y="4048125"/>
                <a:ext cx="1816100" cy="1324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Aft>
                    <a:spcPct val="0"/>
                  </a:spcAft>
                  <a:buClrTx/>
                  <a:buSzPct val="85000"/>
                  <a:buFont typeface="Monotype Sorts" charset="2"/>
                  <a:buNone/>
                </a:pPr>
                <a:r>
                  <a:rPr lang="en-US" altLang="en-US" sz="1600" b="1"/>
                  <a:t>Engage leadership; communicate the compelling need for change.</a:t>
                </a:r>
              </a:p>
            </p:txBody>
          </p:sp>
          <p:sp>
            <p:nvSpPr>
              <p:cNvPr id="9241" name="Text Box 15"/>
              <p:cNvSpPr txBox="1">
                <a:spLocks noChangeArrowheads="1"/>
              </p:cNvSpPr>
              <p:nvPr/>
            </p:nvSpPr>
            <p:spPr bwMode="auto">
              <a:xfrm>
                <a:off x="3706812" y="3495675"/>
                <a:ext cx="1608138" cy="155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Aft>
                    <a:spcPct val="0"/>
                  </a:spcAft>
                  <a:buClrTx/>
                  <a:buSzPct val="85000"/>
                  <a:buFont typeface="Monotype Sorts" charset="2"/>
                  <a:buNone/>
                </a:pPr>
                <a:r>
                  <a:rPr lang="en-US" altLang="en-US" sz="1600" b="1"/>
                  <a:t>Engage workforce in planning the change; validate costs &amp; benefits.</a:t>
                </a:r>
              </a:p>
            </p:txBody>
          </p:sp>
          <p:sp>
            <p:nvSpPr>
              <p:cNvPr id="9242" name="Text Box 16"/>
              <p:cNvSpPr txBox="1">
                <a:spLocks noChangeArrowheads="1"/>
              </p:cNvSpPr>
              <p:nvPr/>
            </p:nvSpPr>
            <p:spPr bwMode="auto">
              <a:xfrm>
                <a:off x="5410200" y="3267075"/>
                <a:ext cx="1447800" cy="155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Aft>
                    <a:spcPct val="0"/>
                  </a:spcAft>
                  <a:buClrTx/>
                  <a:buSzPct val="85000"/>
                  <a:buFont typeface="Monotype Sorts" charset="2"/>
                  <a:buNone/>
                </a:pPr>
                <a:r>
                  <a:rPr lang="en-US" altLang="en-US" sz="1600" b="1"/>
                  <a:t>Introduce new tools, technology, reward systems, training.</a:t>
                </a:r>
              </a:p>
            </p:txBody>
          </p:sp>
          <p:sp>
            <p:nvSpPr>
              <p:cNvPr id="9243" name="Text Box 17"/>
              <p:cNvSpPr txBox="1">
                <a:spLocks noChangeArrowheads="1"/>
              </p:cNvSpPr>
              <p:nvPr/>
            </p:nvSpPr>
            <p:spPr bwMode="auto">
              <a:xfrm>
                <a:off x="6800850" y="2962275"/>
                <a:ext cx="2133600" cy="155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Aft>
                    <a:spcPct val="0"/>
                  </a:spcAft>
                  <a:buClrTx/>
                  <a:buSzPct val="85000"/>
                  <a:buFont typeface="Monotype Sorts" charset="2"/>
                  <a:buNone/>
                </a:pPr>
                <a:r>
                  <a:rPr lang="en-US" altLang="en-US" sz="1600" b="1"/>
                  <a:t>Measure progress,  demonstrate value, communicate success, take corrective action</a:t>
                </a:r>
                <a:br>
                  <a:rPr lang="en-US" altLang="en-US" sz="1600" b="1"/>
                </a:br>
                <a:r>
                  <a:rPr lang="en-US" altLang="en-US" sz="1600" b="1"/>
                  <a:t>if needed.</a:t>
                </a:r>
              </a:p>
            </p:txBody>
          </p:sp>
          <p:sp>
            <p:nvSpPr>
              <p:cNvPr id="9244" name="Line 18"/>
              <p:cNvSpPr>
                <a:spLocks noChangeShapeType="1"/>
              </p:cNvSpPr>
              <p:nvPr/>
            </p:nvSpPr>
            <p:spPr bwMode="auto">
              <a:xfrm>
                <a:off x="419100" y="5667375"/>
                <a:ext cx="1638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19"/>
              <p:cNvSpPr>
                <a:spLocks noChangeShapeType="1"/>
              </p:cNvSpPr>
              <p:nvPr/>
            </p:nvSpPr>
            <p:spPr bwMode="auto">
              <a:xfrm flipV="1">
                <a:off x="2057400" y="5362575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20"/>
              <p:cNvSpPr>
                <a:spLocks noChangeShapeType="1"/>
              </p:cNvSpPr>
              <p:nvPr/>
            </p:nvSpPr>
            <p:spPr bwMode="auto">
              <a:xfrm>
                <a:off x="2057400" y="5362575"/>
                <a:ext cx="1676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Line 21"/>
              <p:cNvSpPr>
                <a:spLocks noChangeShapeType="1"/>
              </p:cNvSpPr>
              <p:nvPr/>
            </p:nvSpPr>
            <p:spPr bwMode="auto">
              <a:xfrm flipV="1">
                <a:off x="3733800" y="5057775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Line 22"/>
              <p:cNvSpPr>
                <a:spLocks noChangeShapeType="1"/>
              </p:cNvSpPr>
              <p:nvPr/>
            </p:nvSpPr>
            <p:spPr bwMode="auto">
              <a:xfrm>
                <a:off x="3733800" y="5057775"/>
                <a:ext cx="1676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Line 23"/>
              <p:cNvSpPr>
                <a:spLocks noChangeShapeType="1"/>
              </p:cNvSpPr>
              <p:nvPr/>
            </p:nvSpPr>
            <p:spPr bwMode="auto">
              <a:xfrm flipV="1">
                <a:off x="5410200" y="4829175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Line 24"/>
              <p:cNvSpPr>
                <a:spLocks noChangeShapeType="1"/>
              </p:cNvSpPr>
              <p:nvPr/>
            </p:nvSpPr>
            <p:spPr bwMode="auto">
              <a:xfrm>
                <a:off x="5410200" y="4829175"/>
                <a:ext cx="1524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Line 25"/>
              <p:cNvSpPr>
                <a:spLocks noChangeShapeType="1"/>
              </p:cNvSpPr>
              <p:nvPr/>
            </p:nvSpPr>
            <p:spPr bwMode="auto">
              <a:xfrm flipV="1">
                <a:off x="6934200" y="4524375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Line 26"/>
              <p:cNvSpPr>
                <a:spLocks noChangeShapeType="1"/>
              </p:cNvSpPr>
              <p:nvPr/>
            </p:nvSpPr>
            <p:spPr bwMode="auto">
              <a:xfrm>
                <a:off x="6934200" y="4524375"/>
                <a:ext cx="1676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28" name="Group 34"/>
            <p:cNvGrpSpPr>
              <a:grpSpLocks/>
            </p:cNvGrpSpPr>
            <p:nvPr/>
          </p:nvGrpSpPr>
          <p:grpSpPr bwMode="auto">
            <a:xfrm>
              <a:off x="247650" y="1806444"/>
              <a:ext cx="8643938" cy="1092200"/>
              <a:chOff x="247650" y="1663569"/>
              <a:chExt cx="8643938" cy="1092200"/>
            </a:xfrm>
          </p:grpSpPr>
          <p:sp>
            <p:nvSpPr>
              <p:cNvPr id="9229" name="AutoShape 35"/>
              <p:cNvSpPr>
                <a:spLocks noChangeArrowheads="1"/>
              </p:cNvSpPr>
              <p:nvPr/>
            </p:nvSpPr>
            <p:spPr bwMode="auto">
              <a:xfrm>
                <a:off x="1676400" y="1663569"/>
                <a:ext cx="2190750" cy="1092200"/>
              </a:xfrm>
              <a:prstGeom prst="chevron">
                <a:avLst>
                  <a:gd name="adj" fmla="val 47127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9900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30" name="AutoShape 35"/>
              <p:cNvSpPr>
                <a:spLocks noChangeArrowheads="1"/>
              </p:cNvSpPr>
              <p:nvPr/>
            </p:nvSpPr>
            <p:spPr bwMode="auto">
              <a:xfrm>
                <a:off x="5181600" y="1663569"/>
                <a:ext cx="2190750" cy="1092200"/>
              </a:xfrm>
              <a:prstGeom prst="chevron">
                <a:avLst>
                  <a:gd name="adj" fmla="val 47127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9900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31" name="AutoShape 35"/>
              <p:cNvSpPr>
                <a:spLocks noChangeArrowheads="1"/>
              </p:cNvSpPr>
              <p:nvPr/>
            </p:nvSpPr>
            <p:spPr bwMode="auto">
              <a:xfrm>
                <a:off x="3429000" y="1663569"/>
                <a:ext cx="2190750" cy="1092200"/>
              </a:xfrm>
              <a:prstGeom prst="chevron">
                <a:avLst>
                  <a:gd name="adj" fmla="val 47127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9900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32" name="AutoShape 32"/>
              <p:cNvSpPr>
                <a:spLocks noChangeArrowheads="1"/>
              </p:cNvSpPr>
              <p:nvPr/>
            </p:nvSpPr>
            <p:spPr bwMode="auto">
              <a:xfrm>
                <a:off x="247650" y="1663569"/>
                <a:ext cx="1866900" cy="1092200"/>
              </a:xfrm>
              <a:prstGeom prst="homePlate">
                <a:avLst>
                  <a:gd name="adj" fmla="val 47180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33" name="AutoShape 34"/>
              <p:cNvSpPr>
                <a:spLocks noChangeArrowheads="1"/>
              </p:cNvSpPr>
              <p:nvPr/>
            </p:nvSpPr>
            <p:spPr bwMode="auto">
              <a:xfrm>
                <a:off x="6924675" y="1663569"/>
                <a:ext cx="1966913" cy="1092200"/>
              </a:xfrm>
              <a:prstGeom prst="chevron">
                <a:avLst>
                  <a:gd name="adj" fmla="val 47781"/>
                </a:avLst>
              </a:prstGeom>
              <a:gradFill rotWithShape="1">
                <a:gsLst>
                  <a:gs pos="0">
                    <a:srgbClr val="FF0000"/>
                  </a:gs>
                  <a:gs pos="100000">
                    <a:srgbClr val="990000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34" name="Text Box 37"/>
              <p:cNvSpPr txBox="1">
                <a:spLocks noChangeArrowheads="1"/>
              </p:cNvSpPr>
              <p:nvPr/>
            </p:nvSpPr>
            <p:spPr bwMode="auto">
              <a:xfrm>
                <a:off x="478865" y="1820732"/>
                <a:ext cx="1181100" cy="7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1500" b="1" i="1">
                    <a:solidFill>
                      <a:schemeClr val="bg1"/>
                    </a:solidFill>
                  </a:rPr>
                  <a:t>Establish Urgency &amp; Scope </a:t>
                </a:r>
              </a:p>
            </p:txBody>
          </p:sp>
          <p:sp>
            <p:nvSpPr>
              <p:cNvPr id="9235" name="Text Box 38"/>
              <p:cNvSpPr txBox="1">
                <a:spLocks noChangeArrowheads="1"/>
              </p:cNvSpPr>
              <p:nvPr/>
            </p:nvSpPr>
            <p:spPr bwMode="auto">
              <a:xfrm>
                <a:off x="1876425" y="1820732"/>
                <a:ext cx="1828800" cy="7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1500" b="1" i="1">
                    <a:solidFill>
                      <a:schemeClr val="bg1"/>
                    </a:solidFill>
                  </a:rPr>
                  <a:t>     Create  &amp; Communicate the Vision</a:t>
                </a:r>
              </a:p>
            </p:txBody>
          </p:sp>
          <p:sp>
            <p:nvSpPr>
              <p:cNvPr id="9236" name="Text Box 39"/>
              <p:cNvSpPr txBox="1">
                <a:spLocks noChangeArrowheads="1"/>
              </p:cNvSpPr>
              <p:nvPr/>
            </p:nvSpPr>
            <p:spPr bwMode="auto">
              <a:xfrm>
                <a:off x="3794125" y="1820732"/>
                <a:ext cx="1670050" cy="7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1500" b="1" i="1">
                    <a:solidFill>
                      <a:schemeClr val="bg1"/>
                    </a:solidFill>
                  </a:rPr>
                  <a:t>Drive</a:t>
                </a:r>
                <a:br>
                  <a:rPr lang="en-US" altLang="en-US" sz="1500" b="1" i="1">
                    <a:solidFill>
                      <a:schemeClr val="bg1"/>
                    </a:solidFill>
                  </a:rPr>
                </a:br>
                <a:r>
                  <a:rPr lang="en-US" altLang="en-US" sz="1500" b="1" i="1">
                    <a:solidFill>
                      <a:schemeClr val="bg1"/>
                    </a:solidFill>
                  </a:rPr>
                  <a:t>Commitment,</a:t>
                </a:r>
                <a:br>
                  <a:rPr lang="en-US" altLang="en-US" sz="1500" b="1" i="1">
                    <a:solidFill>
                      <a:schemeClr val="bg1"/>
                    </a:solidFill>
                  </a:rPr>
                </a:br>
                <a:r>
                  <a:rPr lang="en-US" altLang="en-US" sz="1500" b="1" i="1">
                    <a:solidFill>
                      <a:schemeClr val="bg1"/>
                    </a:solidFill>
                  </a:rPr>
                  <a:t>Empowerment</a:t>
                </a:r>
              </a:p>
            </p:txBody>
          </p:sp>
          <p:sp>
            <p:nvSpPr>
              <p:cNvPr id="9237" name="Text Box 40"/>
              <p:cNvSpPr txBox="1">
                <a:spLocks noChangeArrowheads="1"/>
              </p:cNvSpPr>
              <p:nvPr/>
            </p:nvSpPr>
            <p:spPr bwMode="auto">
              <a:xfrm>
                <a:off x="5391150" y="1706432"/>
                <a:ext cx="1831975" cy="1006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27013" indent="-227013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00" b="1" i="1">
                    <a:solidFill>
                      <a:schemeClr val="bg1"/>
                    </a:solidFill>
                  </a:rPr>
                  <a:t>         Establish </a:t>
                </a:r>
                <a:br>
                  <a:rPr lang="en-US" altLang="en-US" sz="1500" b="1" i="1">
                    <a:solidFill>
                      <a:schemeClr val="bg1"/>
                    </a:solidFill>
                  </a:rPr>
                </a:br>
                <a:r>
                  <a:rPr lang="en-US" altLang="en-US" sz="1500" b="1" i="1">
                    <a:solidFill>
                      <a:schemeClr val="bg1"/>
                    </a:solidFill>
                  </a:rPr>
                  <a:t>    Change </a:t>
                </a:r>
                <a:br>
                  <a:rPr lang="en-US" altLang="en-US" sz="1500" b="1" i="1">
                    <a:solidFill>
                      <a:schemeClr val="bg1"/>
                    </a:solidFill>
                  </a:rPr>
                </a:br>
                <a:r>
                  <a:rPr lang="en-US" altLang="en-US" sz="1500" b="1" i="1">
                    <a:solidFill>
                      <a:schemeClr val="bg1"/>
                    </a:solidFill>
                  </a:rPr>
                  <a:t>Infrastructure, Plans &amp; Wins</a:t>
                </a:r>
              </a:p>
            </p:txBody>
          </p:sp>
          <p:sp>
            <p:nvSpPr>
              <p:cNvPr id="9238" name="Text Box 41"/>
              <p:cNvSpPr txBox="1">
                <a:spLocks noChangeArrowheads="1"/>
              </p:cNvSpPr>
              <p:nvPr/>
            </p:nvSpPr>
            <p:spPr bwMode="auto">
              <a:xfrm>
                <a:off x="7286625" y="1820732"/>
                <a:ext cx="1392238" cy="777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lnSpc>
                    <a:spcPts val="1800"/>
                  </a:lnSpc>
                  <a:spcBef>
                    <a:spcPct val="0"/>
                  </a:spcBef>
                  <a:spcAft>
                    <a:spcPts val="800"/>
                  </a:spcAft>
                  <a:buClr>
                    <a:srgbClr val="FDAA03"/>
                  </a:buClr>
                  <a:buChar char="–"/>
                  <a:defRPr sz="1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1500" b="1" i="1">
                    <a:solidFill>
                      <a:schemeClr val="bg1"/>
                    </a:solidFill>
                  </a:rPr>
                  <a:t>Sustain &amp; Refine the </a:t>
                </a:r>
                <a:br>
                  <a:rPr lang="en-US" altLang="en-US" sz="1500" b="1" i="1">
                    <a:solidFill>
                      <a:schemeClr val="bg1"/>
                    </a:solidFill>
                  </a:rPr>
                </a:br>
                <a:r>
                  <a:rPr lang="en-US" altLang="en-US" sz="1500" b="1" i="1">
                    <a:solidFill>
                      <a:schemeClr val="bg1"/>
                    </a:solidFill>
                  </a:rPr>
                  <a:t>Change</a:t>
                </a:r>
              </a:p>
            </p:txBody>
          </p:sp>
        </p:grpSp>
      </p:grpSp>
      <p:sp>
        <p:nvSpPr>
          <p:cNvPr id="10245" name="Text Box 42"/>
          <p:cNvSpPr txBox="1">
            <a:spLocks noChangeArrowheads="1"/>
          </p:cNvSpPr>
          <p:nvPr/>
        </p:nvSpPr>
        <p:spPr bwMode="auto">
          <a:xfrm>
            <a:off x="371101" y="6138863"/>
            <a:ext cx="2238375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227013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sz="1050">
                <a:latin typeface="Arial" charset="0"/>
              </a:rPr>
              <a:t>J. Kotter, L</a:t>
            </a:r>
            <a:r>
              <a:rPr lang="en-US" sz="1050" i="1">
                <a:latin typeface="Arial" charset="0"/>
              </a:rPr>
              <a:t>eading Change,</a:t>
            </a:r>
            <a:r>
              <a:rPr lang="en-US" sz="1050">
                <a:latin typeface="Arial" charset="0"/>
              </a:rPr>
              <a:t> 1996.</a:t>
            </a:r>
          </a:p>
        </p:txBody>
      </p:sp>
      <p:pic>
        <p:nvPicPr>
          <p:cNvPr id="9222" name="Picture 33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5181600"/>
            <a:ext cx="124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5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24400"/>
            <a:ext cx="12954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9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971800"/>
            <a:ext cx="6540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40" descr="C:\Program Files\Microsoft Office\MEDIA\CAGCAT10\j0297707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971800"/>
            <a:ext cx="7477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1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5076825"/>
            <a:ext cx="952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07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altLang="en-US" dirty="0"/>
              <a:t>Navigating the Change Process: Successful implementation requires an understanding of the key organizational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E06BD-402C-4B25-A900-54F18EDDE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2" name="Text Box 146"/>
          <p:cNvSpPr txBox="1">
            <a:spLocks noChangeArrowheads="1"/>
          </p:cNvSpPr>
          <p:nvPr/>
        </p:nvSpPr>
        <p:spPr bwMode="auto">
          <a:xfrm>
            <a:off x="6773863" y="2117725"/>
            <a:ext cx="2193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176213" indent="-1762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SzPct val="85000"/>
              <a:buFont typeface="Monotype Sorts" charset="2"/>
              <a:buChar char="l"/>
            </a:pPr>
            <a:r>
              <a:rPr lang="en-US" altLang="en-US" b="1">
                <a:solidFill>
                  <a:srgbClr val="000000"/>
                </a:solidFill>
                <a:ea typeface="MS PGothic" pitchFamily="34" charset="-128"/>
              </a:rPr>
              <a:t>Most organizational change is driven by environmental impact.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SzPct val="85000"/>
              <a:buFont typeface="Monotype Sorts" charset="2"/>
              <a:buChar char="l"/>
            </a:pPr>
            <a:r>
              <a:rPr lang="en-US" altLang="en-US" b="1">
                <a:solidFill>
                  <a:srgbClr val="000000"/>
                </a:solidFill>
                <a:ea typeface="MS PGothic" pitchFamily="34" charset="-128"/>
              </a:rPr>
              <a:t>Boxes indicate primary variables affecting organizational performance.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SzPct val="85000"/>
              <a:buFont typeface="Monotype Sorts" charset="2"/>
              <a:buChar char="l"/>
            </a:pPr>
            <a:r>
              <a:rPr lang="en-US" altLang="en-US" b="1">
                <a:solidFill>
                  <a:srgbClr val="000000"/>
                </a:solidFill>
                <a:ea typeface="MS PGothic" pitchFamily="34" charset="-128"/>
              </a:rPr>
              <a:t>Arrows indicate critical linkages.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SzPct val="85000"/>
              <a:buFont typeface="Monotype Sorts" charset="2"/>
              <a:buChar char="l"/>
            </a:pPr>
            <a:r>
              <a:rPr lang="en-US" altLang="en-US" b="1">
                <a:solidFill>
                  <a:srgbClr val="000000"/>
                </a:solidFill>
                <a:ea typeface="MS PGothic" pitchFamily="34" charset="-128"/>
              </a:rPr>
              <a:t>A change in any variable will ultimately affect every other variable.</a:t>
            </a:r>
          </a:p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3399"/>
              </a:buClr>
              <a:buSzPct val="85000"/>
              <a:buFont typeface="Monotype Sorts" charset="2"/>
              <a:buChar char="l"/>
            </a:pPr>
            <a:r>
              <a:rPr lang="en-US" altLang="en-US" b="1">
                <a:solidFill>
                  <a:srgbClr val="000000"/>
                </a:solidFill>
                <a:ea typeface="MS PGothic" pitchFamily="34" charset="-128"/>
              </a:rPr>
              <a:t>Higher level variables have greater weight in effecting organizational change.</a:t>
            </a:r>
          </a:p>
        </p:txBody>
      </p:sp>
      <p:sp>
        <p:nvSpPr>
          <p:cNvPr id="13416" name="Text Box 147"/>
          <p:cNvSpPr txBox="1">
            <a:spLocks noChangeArrowheads="1"/>
          </p:cNvSpPr>
          <p:nvPr/>
        </p:nvSpPr>
        <p:spPr bwMode="auto">
          <a:xfrm>
            <a:off x="4856606" y="6258127"/>
            <a:ext cx="3975918" cy="577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050" dirty="0" err="1">
                <a:latin typeface="Arial" charset="0"/>
                <a:ea typeface="ＭＳ Ｐゴシック" pitchFamily="-12" charset="-128"/>
                <a:cs typeface="Arial" charset="0"/>
              </a:rPr>
              <a:t>W.Warner</a:t>
            </a:r>
            <a:r>
              <a:rPr lang="en-US" sz="1050" dirty="0">
                <a:latin typeface="Arial" charset="0"/>
                <a:ea typeface="ＭＳ Ｐゴシック" pitchFamily="-12" charset="-128"/>
                <a:cs typeface="Arial" charset="0"/>
              </a:rPr>
              <a:t> Burke &amp; George H. Litwin, “A Causal Model of Organizational Performance and Change,” </a:t>
            </a:r>
            <a:r>
              <a:rPr lang="en-US" sz="1050" i="1" dirty="0">
                <a:latin typeface="Arial" charset="0"/>
                <a:ea typeface="ＭＳ Ｐゴシック" pitchFamily="-12" charset="-128"/>
                <a:cs typeface="Arial" charset="0"/>
              </a:rPr>
              <a:t>Journal of Management</a:t>
            </a:r>
            <a:r>
              <a:rPr lang="en-US" sz="1050" dirty="0">
                <a:latin typeface="Arial" charset="0"/>
                <a:ea typeface="ＭＳ Ｐゴシック" pitchFamily="-12" charset="-128"/>
                <a:cs typeface="Arial" charset="0"/>
              </a:rPr>
              <a:t>, vol. 18, 1992.</a:t>
            </a:r>
          </a:p>
        </p:txBody>
      </p:sp>
      <p:grpSp>
        <p:nvGrpSpPr>
          <p:cNvPr id="12294" name="Group 183"/>
          <p:cNvGrpSpPr>
            <a:grpSpLocks/>
          </p:cNvGrpSpPr>
          <p:nvPr/>
        </p:nvGrpSpPr>
        <p:grpSpPr bwMode="auto">
          <a:xfrm>
            <a:off x="152622" y="1170292"/>
            <a:ext cx="6552977" cy="5574691"/>
            <a:chOff x="368300" y="1171575"/>
            <a:chExt cx="6318250" cy="5031232"/>
          </a:xfrm>
        </p:grpSpPr>
        <p:sp>
          <p:nvSpPr>
            <p:cNvPr id="12295" name="Rectangle 10"/>
            <p:cNvSpPr>
              <a:spLocks noChangeArrowheads="1"/>
            </p:cNvSpPr>
            <p:nvPr/>
          </p:nvSpPr>
          <p:spPr bwMode="auto">
            <a:xfrm>
              <a:off x="4775200" y="4641850"/>
              <a:ext cx="1273175" cy="325438"/>
            </a:xfrm>
            <a:prstGeom prst="rect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6" name="Rectangle 4"/>
            <p:cNvSpPr>
              <a:spLocks noChangeArrowheads="1"/>
            </p:cNvSpPr>
            <p:nvPr/>
          </p:nvSpPr>
          <p:spPr bwMode="auto">
            <a:xfrm>
              <a:off x="762000" y="2209800"/>
              <a:ext cx="5924550" cy="2971800"/>
            </a:xfrm>
            <a:prstGeom prst="rect">
              <a:avLst/>
            </a:prstGeom>
            <a:gradFill rotWithShape="1">
              <a:gsLst>
                <a:gs pos="0">
                  <a:srgbClr val="CCECFF">
                    <a:alpha val="42998"/>
                  </a:srgbClr>
                </a:gs>
                <a:gs pos="100000">
                  <a:srgbClr val="5E6D76">
                    <a:alpha val="40999"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7" name="Rectangle 5"/>
            <p:cNvSpPr>
              <a:spLocks noChangeArrowheads="1"/>
            </p:cNvSpPr>
            <p:nvPr/>
          </p:nvSpPr>
          <p:spPr bwMode="auto">
            <a:xfrm>
              <a:off x="1085850" y="1925638"/>
              <a:ext cx="5345113" cy="35909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8" name="Rectangle 7"/>
            <p:cNvSpPr>
              <a:spLocks noChangeArrowheads="1"/>
            </p:cNvSpPr>
            <p:nvPr/>
          </p:nvSpPr>
          <p:spPr bwMode="auto">
            <a:xfrm>
              <a:off x="3146340" y="2338388"/>
              <a:ext cx="1273175" cy="325437"/>
            </a:xfrm>
            <a:prstGeom prst="rect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299" name="Rectangle 8"/>
            <p:cNvSpPr>
              <a:spLocks noChangeArrowheads="1"/>
            </p:cNvSpPr>
            <p:nvPr/>
          </p:nvSpPr>
          <p:spPr bwMode="auto">
            <a:xfrm>
              <a:off x="3119438" y="2311400"/>
              <a:ext cx="1273175" cy="323850"/>
            </a:xfrm>
            <a:prstGeom prst="rect">
              <a:avLst/>
            </a:prstGeom>
            <a:gradFill rotWithShape="1">
              <a:gsLst>
                <a:gs pos="0">
                  <a:srgbClr val="2A4576"/>
                </a:gs>
                <a:gs pos="100000">
                  <a:srgbClr val="4E77C0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2300" name="Rectangle 9"/>
            <p:cNvSpPr>
              <a:spLocks noChangeArrowheads="1"/>
            </p:cNvSpPr>
            <p:nvPr/>
          </p:nvSpPr>
          <p:spPr bwMode="auto">
            <a:xfrm>
              <a:off x="3448050" y="2403475"/>
              <a:ext cx="6143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SzPct val="85000"/>
                <a:buFont typeface="Monotype Sorts" charset="2"/>
                <a:buNone/>
              </a:pPr>
              <a:r>
                <a:rPr lang="en-US" altLang="en-US" sz="900" b="1">
                  <a:solidFill>
                    <a:schemeClr val="bg1"/>
                  </a:solidFill>
                  <a:ea typeface="MS PGothic" pitchFamily="34" charset="-128"/>
                </a:rPr>
                <a:t>Leadership</a:t>
              </a:r>
            </a:p>
          </p:txBody>
        </p:sp>
        <p:sp>
          <p:nvSpPr>
            <p:cNvPr id="12301" name="Rectangle 10"/>
            <p:cNvSpPr>
              <a:spLocks noChangeArrowheads="1"/>
            </p:cNvSpPr>
            <p:nvPr/>
          </p:nvSpPr>
          <p:spPr bwMode="auto">
            <a:xfrm>
              <a:off x="3155431" y="4641851"/>
              <a:ext cx="1273175" cy="325437"/>
            </a:xfrm>
            <a:prstGeom prst="rect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2" name="Rectangle 11"/>
            <p:cNvSpPr>
              <a:spLocks noChangeArrowheads="1"/>
            </p:cNvSpPr>
            <p:nvPr/>
          </p:nvSpPr>
          <p:spPr bwMode="auto">
            <a:xfrm>
              <a:off x="3119438" y="4605338"/>
              <a:ext cx="1273175" cy="325437"/>
            </a:xfrm>
            <a:prstGeom prst="rect">
              <a:avLst/>
            </a:prstGeom>
            <a:gradFill rotWithShape="1">
              <a:gsLst>
                <a:gs pos="0">
                  <a:srgbClr val="2A4576"/>
                </a:gs>
                <a:gs pos="100000">
                  <a:srgbClr val="4E77C0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3" name="Rectangle 12"/>
            <p:cNvSpPr>
              <a:spLocks noChangeArrowheads="1"/>
            </p:cNvSpPr>
            <p:nvPr/>
          </p:nvSpPr>
          <p:spPr bwMode="auto">
            <a:xfrm>
              <a:off x="3467100" y="4699000"/>
              <a:ext cx="57785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Aft>
                  <a:spcPct val="0"/>
                </a:spcAft>
                <a:buClrTx/>
                <a:buSzPct val="85000"/>
                <a:buFont typeface="Monotype Sorts" charset="2"/>
                <a:buNone/>
              </a:pPr>
              <a:r>
                <a:rPr lang="en-US" altLang="en-US" sz="900" b="1">
                  <a:solidFill>
                    <a:schemeClr val="bg1"/>
                  </a:solidFill>
                  <a:ea typeface="MS PGothic" pitchFamily="34" charset="-128"/>
                </a:rPr>
                <a:t>Motivation</a:t>
              </a:r>
            </a:p>
          </p:txBody>
        </p:sp>
        <p:sp>
          <p:nvSpPr>
            <p:cNvPr id="12304" name="Rectangle 13"/>
            <p:cNvSpPr>
              <a:spLocks noChangeArrowheads="1"/>
            </p:cNvSpPr>
            <p:nvPr/>
          </p:nvSpPr>
          <p:spPr bwMode="auto">
            <a:xfrm>
              <a:off x="3151882" y="3975100"/>
              <a:ext cx="1273175" cy="325438"/>
            </a:xfrm>
            <a:prstGeom prst="rect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5" name="Rectangle 14"/>
            <p:cNvSpPr>
              <a:spLocks noChangeArrowheads="1"/>
            </p:cNvSpPr>
            <p:nvPr/>
          </p:nvSpPr>
          <p:spPr bwMode="auto">
            <a:xfrm>
              <a:off x="3119438" y="3941763"/>
              <a:ext cx="1273175" cy="327025"/>
            </a:xfrm>
            <a:prstGeom prst="rect">
              <a:avLst/>
            </a:prstGeom>
            <a:gradFill rotWithShape="1">
              <a:gsLst>
                <a:gs pos="0">
                  <a:srgbClr val="2A4576"/>
                </a:gs>
                <a:gs pos="100000">
                  <a:srgbClr val="4E77C0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6" name="Rectangle 15"/>
            <p:cNvSpPr>
              <a:spLocks noChangeArrowheads="1"/>
            </p:cNvSpPr>
            <p:nvPr/>
          </p:nvSpPr>
          <p:spPr bwMode="auto">
            <a:xfrm>
              <a:off x="3259138" y="4037013"/>
              <a:ext cx="993775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Aft>
                  <a:spcPct val="0"/>
                </a:spcAft>
                <a:buClrTx/>
                <a:buSzPct val="85000"/>
                <a:buFont typeface="Monotype Sorts" charset="2"/>
                <a:buNone/>
              </a:pPr>
              <a:r>
                <a:rPr lang="en-US" altLang="en-US" sz="900" b="1">
                  <a:solidFill>
                    <a:schemeClr val="bg1"/>
                  </a:solidFill>
                  <a:ea typeface="MS PGothic" pitchFamily="34" charset="-128"/>
                </a:rPr>
                <a:t>Work Unit Climate</a:t>
              </a:r>
            </a:p>
          </p:txBody>
        </p:sp>
        <p:sp>
          <p:nvSpPr>
            <p:cNvPr id="12307" name="Rectangle 16"/>
            <p:cNvSpPr>
              <a:spLocks noChangeArrowheads="1"/>
            </p:cNvSpPr>
            <p:nvPr/>
          </p:nvSpPr>
          <p:spPr bwMode="auto">
            <a:xfrm>
              <a:off x="3135313" y="3138488"/>
              <a:ext cx="1273175" cy="325437"/>
            </a:xfrm>
            <a:prstGeom prst="rect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8" name="Rectangle 17"/>
            <p:cNvSpPr>
              <a:spLocks noChangeArrowheads="1"/>
            </p:cNvSpPr>
            <p:nvPr/>
          </p:nvSpPr>
          <p:spPr bwMode="auto">
            <a:xfrm>
              <a:off x="3107532" y="3106738"/>
              <a:ext cx="1273175" cy="327025"/>
            </a:xfrm>
            <a:prstGeom prst="rect">
              <a:avLst/>
            </a:prstGeom>
            <a:gradFill rotWithShape="1">
              <a:gsLst>
                <a:gs pos="0">
                  <a:srgbClr val="2A4576"/>
                </a:gs>
                <a:gs pos="100000">
                  <a:srgbClr val="4E77C0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en-US" altLang="en-US" sz="1400" b="1"/>
            </a:p>
          </p:txBody>
        </p:sp>
        <p:sp>
          <p:nvSpPr>
            <p:cNvPr id="12309" name="Rectangle 18"/>
            <p:cNvSpPr>
              <a:spLocks noChangeArrowheads="1"/>
            </p:cNvSpPr>
            <p:nvPr/>
          </p:nvSpPr>
          <p:spPr bwMode="auto">
            <a:xfrm>
              <a:off x="3118644" y="3206750"/>
              <a:ext cx="1250950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SzPct val="85000"/>
                <a:buFont typeface="Monotype Sorts" charset="2"/>
                <a:buNone/>
              </a:pPr>
              <a:r>
                <a:rPr lang="en-US" altLang="en-US" sz="900" b="1">
                  <a:solidFill>
                    <a:schemeClr val="bg1"/>
                  </a:solidFill>
                  <a:ea typeface="MS PGothic" pitchFamily="34" charset="-128"/>
                </a:rPr>
                <a:t>Management</a:t>
              </a:r>
              <a:r>
                <a:rPr lang="en-US" altLang="en-US" sz="900" b="1" i="1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  <a:r>
                <a:rPr lang="en-US" altLang="en-US" sz="900" b="1">
                  <a:solidFill>
                    <a:schemeClr val="bg1"/>
                  </a:solidFill>
                  <a:ea typeface="MS PGothic" pitchFamily="34" charset="-128"/>
                </a:rPr>
                <a:t>Practices</a:t>
              </a:r>
            </a:p>
          </p:txBody>
        </p:sp>
        <p:sp>
          <p:nvSpPr>
            <p:cNvPr id="12310" name="Rectangle 19"/>
            <p:cNvSpPr>
              <a:spLocks noChangeArrowheads="1"/>
            </p:cNvSpPr>
            <p:nvPr/>
          </p:nvSpPr>
          <p:spPr bwMode="auto">
            <a:xfrm>
              <a:off x="4741863" y="4605338"/>
              <a:ext cx="1273175" cy="325437"/>
            </a:xfrm>
            <a:prstGeom prst="rect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1" name="Rectangle 20"/>
            <p:cNvSpPr>
              <a:spLocks noChangeArrowheads="1"/>
            </p:cNvSpPr>
            <p:nvPr/>
          </p:nvSpPr>
          <p:spPr bwMode="auto">
            <a:xfrm>
              <a:off x="4740275" y="4605338"/>
              <a:ext cx="1273175" cy="325437"/>
            </a:xfrm>
            <a:prstGeom prst="rect">
              <a:avLst/>
            </a:prstGeom>
            <a:gradFill rotWithShape="1">
              <a:gsLst>
                <a:gs pos="0">
                  <a:srgbClr val="2A4576"/>
                </a:gs>
                <a:gs pos="100000">
                  <a:srgbClr val="4E77C0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2" name="Rectangle 21"/>
            <p:cNvSpPr>
              <a:spLocks noChangeArrowheads="1"/>
            </p:cNvSpPr>
            <p:nvPr/>
          </p:nvSpPr>
          <p:spPr bwMode="auto">
            <a:xfrm>
              <a:off x="4903788" y="4630738"/>
              <a:ext cx="9572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SzPct val="85000"/>
                <a:buFont typeface="Monotype Sorts" charset="2"/>
                <a:buNone/>
              </a:pPr>
              <a:r>
                <a:rPr lang="en-US" altLang="en-US" sz="900" b="1">
                  <a:solidFill>
                    <a:schemeClr val="bg1"/>
                  </a:solidFill>
                  <a:ea typeface="MS PGothic" pitchFamily="34" charset="-128"/>
                </a:rPr>
                <a:t>Individual Needs &amp; Values</a:t>
              </a:r>
            </a:p>
          </p:txBody>
        </p:sp>
        <p:sp>
          <p:nvSpPr>
            <p:cNvPr id="12313" name="Rectangle 22"/>
            <p:cNvSpPr>
              <a:spLocks noChangeArrowheads="1"/>
            </p:cNvSpPr>
            <p:nvPr/>
          </p:nvSpPr>
          <p:spPr bwMode="auto">
            <a:xfrm>
              <a:off x="4741863" y="3452813"/>
              <a:ext cx="1271587" cy="327025"/>
            </a:xfrm>
            <a:prstGeom prst="rect">
              <a:avLst/>
            </a:prstGeom>
            <a:gradFill rotWithShape="1">
              <a:gsLst>
                <a:gs pos="0">
                  <a:srgbClr val="2A4576"/>
                </a:gs>
                <a:gs pos="100000">
                  <a:srgbClr val="4E77C0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0800" dir="2700000" algn="ctr" rotWithShape="0">
                <a:schemeClr val="folHlink">
                  <a:alpha val="50000"/>
                </a:schemeClr>
              </a:outerShdw>
            </a:effectLst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4" name="Rectangle 23"/>
            <p:cNvSpPr>
              <a:spLocks noChangeArrowheads="1"/>
            </p:cNvSpPr>
            <p:nvPr/>
          </p:nvSpPr>
          <p:spPr bwMode="auto">
            <a:xfrm>
              <a:off x="4762500" y="3478213"/>
              <a:ext cx="12573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SzPct val="85000"/>
                <a:buFont typeface="Monotype Sorts" charset="2"/>
                <a:buNone/>
              </a:pPr>
              <a:r>
                <a:rPr lang="en-US" altLang="en-US" sz="900" b="1">
                  <a:solidFill>
                    <a:schemeClr val="bg1"/>
                  </a:solidFill>
                  <a:ea typeface="MS PGothic" pitchFamily="34" charset="-128"/>
                </a:rPr>
                <a:t>Systems (Policies &amp; Procedures)</a:t>
              </a:r>
            </a:p>
          </p:txBody>
        </p:sp>
        <p:sp>
          <p:nvSpPr>
            <p:cNvPr id="12315" name="Rectangle 24"/>
            <p:cNvSpPr>
              <a:spLocks noChangeArrowheads="1"/>
            </p:cNvSpPr>
            <p:nvPr/>
          </p:nvSpPr>
          <p:spPr bwMode="auto">
            <a:xfrm>
              <a:off x="4764839" y="2620183"/>
              <a:ext cx="1273175" cy="325438"/>
            </a:xfrm>
            <a:prstGeom prst="rect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6" name="Rectangle 25"/>
            <p:cNvSpPr>
              <a:spLocks noChangeArrowheads="1"/>
            </p:cNvSpPr>
            <p:nvPr/>
          </p:nvSpPr>
          <p:spPr bwMode="auto">
            <a:xfrm>
              <a:off x="4741863" y="2590800"/>
              <a:ext cx="1271587" cy="325438"/>
            </a:xfrm>
            <a:prstGeom prst="rect">
              <a:avLst/>
            </a:prstGeom>
            <a:gradFill rotWithShape="1">
              <a:gsLst>
                <a:gs pos="0">
                  <a:srgbClr val="2A4576"/>
                </a:gs>
                <a:gs pos="100000">
                  <a:srgbClr val="4E77C0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7" name="Rectangle 26"/>
            <p:cNvSpPr>
              <a:spLocks noChangeArrowheads="1"/>
            </p:cNvSpPr>
            <p:nvPr/>
          </p:nvSpPr>
          <p:spPr bwMode="auto">
            <a:xfrm>
              <a:off x="4754563" y="2682875"/>
              <a:ext cx="123825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SzPct val="85000"/>
                <a:buFont typeface="Monotype Sorts" charset="2"/>
                <a:buNone/>
              </a:pPr>
              <a:r>
                <a:rPr lang="en-US" altLang="en-US" sz="900" b="1">
                  <a:solidFill>
                    <a:schemeClr val="bg1"/>
                  </a:solidFill>
                  <a:ea typeface="MS PGothic" pitchFamily="34" charset="-128"/>
                </a:rPr>
                <a:t>Organizational Culture</a:t>
              </a:r>
            </a:p>
          </p:txBody>
        </p:sp>
        <p:sp>
          <p:nvSpPr>
            <p:cNvPr id="12318" name="Rectangle 27"/>
            <p:cNvSpPr>
              <a:spLocks noChangeArrowheads="1"/>
            </p:cNvSpPr>
            <p:nvPr/>
          </p:nvSpPr>
          <p:spPr bwMode="auto">
            <a:xfrm>
              <a:off x="1523161" y="4641851"/>
              <a:ext cx="1273175" cy="325437"/>
            </a:xfrm>
            <a:prstGeom prst="rect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9" name="Rectangle 28"/>
            <p:cNvSpPr>
              <a:spLocks noChangeArrowheads="1"/>
            </p:cNvSpPr>
            <p:nvPr/>
          </p:nvSpPr>
          <p:spPr bwMode="auto">
            <a:xfrm>
              <a:off x="1481138" y="4605338"/>
              <a:ext cx="1273175" cy="325437"/>
            </a:xfrm>
            <a:prstGeom prst="rect">
              <a:avLst/>
            </a:prstGeom>
            <a:gradFill rotWithShape="1">
              <a:gsLst>
                <a:gs pos="0">
                  <a:srgbClr val="2A4576"/>
                </a:gs>
                <a:gs pos="100000">
                  <a:srgbClr val="4E77C0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0" name="Rectangle 29"/>
            <p:cNvSpPr>
              <a:spLocks noChangeArrowheads="1"/>
            </p:cNvSpPr>
            <p:nvPr/>
          </p:nvSpPr>
          <p:spPr bwMode="auto">
            <a:xfrm>
              <a:off x="1528763" y="4630738"/>
              <a:ext cx="11779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SzPct val="85000"/>
                <a:buFont typeface="Monotype Sorts" charset="2"/>
                <a:buNone/>
              </a:pPr>
              <a:r>
                <a:rPr lang="en-US" altLang="en-US" sz="900" b="1">
                  <a:solidFill>
                    <a:schemeClr val="bg1"/>
                  </a:solidFill>
                  <a:ea typeface="MS PGothic" pitchFamily="34" charset="-128"/>
                </a:rPr>
                <a:t>Task &amp; Individual Skills</a:t>
              </a:r>
            </a:p>
          </p:txBody>
        </p:sp>
        <p:sp>
          <p:nvSpPr>
            <p:cNvPr id="12321" name="Rectangle 30"/>
            <p:cNvSpPr>
              <a:spLocks noChangeArrowheads="1"/>
            </p:cNvSpPr>
            <p:nvPr/>
          </p:nvSpPr>
          <p:spPr bwMode="auto">
            <a:xfrm>
              <a:off x="1509713" y="3484151"/>
              <a:ext cx="1273175" cy="327025"/>
            </a:xfrm>
            <a:prstGeom prst="rect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2" name="Rectangle 31"/>
            <p:cNvSpPr>
              <a:spLocks noChangeArrowheads="1"/>
            </p:cNvSpPr>
            <p:nvPr/>
          </p:nvSpPr>
          <p:spPr bwMode="auto">
            <a:xfrm>
              <a:off x="1481138" y="3454400"/>
              <a:ext cx="1273175" cy="325438"/>
            </a:xfrm>
            <a:prstGeom prst="rect">
              <a:avLst/>
            </a:prstGeom>
            <a:gradFill rotWithShape="1">
              <a:gsLst>
                <a:gs pos="0">
                  <a:srgbClr val="2A4576"/>
                </a:gs>
                <a:gs pos="100000">
                  <a:srgbClr val="4E77C0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3" name="Rectangle 32"/>
            <p:cNvSpPr>
              <a:spLocks noChangeArrowheads="1"/>
            </p:cNvSpPr>
            <p:nvPr/>
          </p:nvSpPr>
          <p:spPr bwMode="auto">
            <a:xfrm>
              <a:off x="1879600" y="3546475"/>
              <a:ext cx="51435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spcAft>
                  <a:spcPct val="0"/>
                </a:spcAft>
                <a:buClrTx/>
                <a:buSzPct val="85000"/>
                <a:buFont typeface="Monotype Sorts" charset="2"/>
                <a:buNone/>
              </a:pPr>
              <a:r>
                <a:rPr lang="en-US" altLang="en-US" sz="900" b="1">
                  <a:solidFill>
                    <a:schemeClr val="bg1"/>
                  </a:solidFill>
                  <a:ea typeface="MS PGothic" pitchFamily="34" charset="-128"/>
                </a:rPr>
                <a:t>Structure</a:t>
              </a:r>
            </a:p>
          </p:txBody>
        </p:sp>
        <p:sp>
          <p:nvSpPr>
            <p:cNvPr id="12324" name="Rectangle 33"/>
            <p:cNvSpPr>
              <a:spLocks noChangeArrowheads="1"/>
            </p:cNvSpPr>
            <p:nvPr/>
          </p:nvSpPr>
          <p:spPr bwMode="auto">
            <a:xfrm>
              <a:off x="1508933" y="2620183"/>
              <a:ext cx="1273175" cy="325438"/>
            </a:xfrm>
            <a:prstGeom prst="rect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5" name="Rectangle 34"/>
            <p:cNvSpPr>
              <a:spLocks noChangeArrowheads="1"/>
            </p:cNvSpPr>
            <p:nvPr/>
          </p:nvSpPr>
          <p:spPr bwMode="auto">
            <a:xfrm>
              <a:off x="1481138" y="2590800"/>
              <a:ext cx="1273175" cy="325438"/>
            </a:xfrm>
            <a:prstGeom prst="rect">
              <a:avLst/>
            </a:prstGeom>
            <a:gradFill rotWithShape="1">
              <a:gsLst>
                <a:gs pos="0">
                  <a:srgbClr val="2A4576"/>
                </a:gs>
                <a:gs pos="100000">
                  <a:srgbClr val="4E77C0"/>
                </a:gs>
              </a:gsLst>
              <a:lin ang="5400000" scaled="1"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26" name="Rectangle 35"/>
            <p:cNvSpPr>
              <a:spLocks noChangeArrowheads="1"/>
            </p:cNvSpPr>
            <p:nvPr/>
          </p:nvSpPr>
          <p:spPr bwMode="auto">
            <a:xfrm>
              <a:off x="1598613" y="2684463"/>
              <a:ext cx="1039812" cy="1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SzPct val="85000"/>
                <a:buFont typeface="Monotype Sorts" charset="2"/>
                <a:buNone/>
              </a:pPr>
              <a:r>
                <a:rPr lang="en-US" altLang="en-US" sz="900" b="1">
                  <a:solidFill>
                    <a:schemeClr val="bg1"/>
                  </a:solidFill>
                  <a:ea typeface="MS PGothic" pitchFamily="34" charset="-128"/>
                </a:rPr>
                <a:t>Mission &amp; Strategy</a:t>
              </a:r>
            </a:p>
          </p:txBody>
        </p:sp>
        <p:sp>
          <p:nvSpPr>
            <p:cNvPr id="12327" name="Line 63"/>
            <p:cNvSpPr>
              <a:spLocks noChangeShapeType="1"/>
            </p:cNvSpPr>
            <p:nvPr/>
          </p:nvSpPr>
          <p:spPr bwMode="auto">
            <a:xfrm>
              <a:off x="1191783" y="2708275"/>
              <a:ext cx="1587" cy="2057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28" name="Group 73"/>
            <p:cNvGrpSpPr>
              <a:grpSpLocks/>
            </p:cNvGrpSpPr>
            <p:nvPr/>
          </p:nvGrpSpPr>
          <p:grpSpPr bwMode="auto">
            <a:xfrm>
              <a:off x="4065587" y="1985963"/>
              <a:ext cx="1157288" cy="590550"/>
              <a:chOff x="3249" y="1551"/>
              <a:chExt cx="647" cy="297"/>
            </a:xfrm>
          </p:grpSpPr>
          <p:sp>
            <p:nvSpPr>
              <p:cNvPr id="12374" name="Line 74"/>
              <p:cNvSpPr>
                <a:spLocks noChangeShapeType="1"/>
              </p:cNvSpPr>
              <p:nvPr/>
            </p:nvSpPr>
            <p:spPr bwMode="auto">
              <a:xfrm>
                <a:off x="3257" y="1555"/>
                <a:ext cx="632" cy="2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5" name="Freeform 75"/>
              <p:cNvSpPr>
                <a:spLocks/>
              </p:cNvSpPr>
              <p:nvPr/>
            </p:nvSpPr>
            <p:spPr bwMode="auto">
              <a:xfrm>
                <a:off x="3856" y="1822"/>
                <a:ext cx="40" cy="26"/>
              </a:xfrm>
              <a:custGeom>
                <a:avLst/>
                <a:gdLst>
                  <a:gd name="T0" fmla="*/ 0 w 121"/>
                  <a:gd name="T1" fmla="*/ 0 h 76"/>
                  <a:gd name="T2" fmla="*/ 0 w 121"/>
                  <a:gd name="T3" fmla="*/ 0 h 76"/>
                  <a:gd name="T4" fmla="*/ 0 w 121"/>
                  <a:gd name="T5" fmla="*/ 0 h 76"/>
                  <a:gd name="T6" fmla="*/ 0 w 121"/>
                  <a:gd name="T7" fmla="*/ 0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"/>
                  <a:gd name="T13" fmla="*/ 0 h 76"/>
                  <a:gd name="T14" fmla="*/ 121 w 121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" h="76">
                    <a:moveTo>
                      <a:pt x="24" y="0"/>
                    </a:moveTo>
                    <a:lnTo>
                      <a:pt x="121" y="76"/>
                    </a:lnTo>
                    <a:lnTo>
                      <a:pt x="0" y="5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Freeform 76"/>
              <p:cNvSpPr>
                <a:spLocks/>
              </p:cNvSpPr>
              <p:nvPr/>
            </p:nvSpPr>
            <p:spPr bwMode="auto">
              <a:xfrm>
                <a:off x="3249" y="1551"/>
                <a:ext cx="41" cy="26"/>
              </a:xfrm>
              <a:custGeom>
                <a:avLst/>
                <a:gdLst>
                  <a:gd name="T0" fmla="*/ 0 w 121"/>
                  <a:gd name="T1" fmla="*/ 0 h 77"/>
                  <a:gd name="T2" fmla="*/ 0 w 121"/>
                  <a:gd name="T3" fmla="*/ 0 h 77"/>
                  <a:gd name="T4" fmla="*/ 0 w 121"/>
                  <a:gd name="T5" fmla="*/ 0 h 77"/>
                  <a:gd name="T6" fmla="*/ 0 w 121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"/>
                  <a:gd name="T13" fmla="*/ 0 h 77"/>
                  <a:gd name="T14" fmla="*/ 121 w 121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" h="77">
                    <a:moveTo>
                      <a:pt x="96" y="77"/>
                    </a:moveTo>
                    <a:lnTo>
                      <a:pt x="0" y="0"/>
                    </a:lnTo>
                    <a:lnTo>
                      <a:pt x="121" y="24"/>
                    </a:lnTo>
                    <a:lnTo>
                      <a:pt x="96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9" name="Group 77"/>
            <p:cNvGrpSpPr>
              <a:grpSpLocks/>
            </p:cNvGrpSpPr>
            <p:nvPr/>
          </p:nvGrpSpPr>
          <p:grpSpPr bwMode="auto">
            <a:xfrm>
              <a:off x="2249488" y="1976438"/>
              <a:ext cx="1069975" cy="603250"/>
              <a:chOff x="1923" y="1560"/>
              <a:chExt cx="647" cy="296"/>
            </a:xfrm>
          </p:grpSpPr>
          <p:sp>
            <p:nvSpPr>
              <p:cNvPr id="12371" name="Line 78"/>
              <p:cNvSpPr>
                <a:spLocks noChangeShapeType="1"/>
              </p:cNvSpPr>
              <p:nvPr/>
            </p:nvSpPr>
            <p:spPr bwMode="auto">
              <a:xfrm flipH="1">
                <a:off x="1930" y="1563"/>
                <a:ext cx="633" cy="29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2" name="Freeform 79"/>
              <p:cNvSpPr>
                <a:spLocks/>
              </p:cNvSpPr>
              <p:nvPr/>
            </p:nvSpPr>
            <p:spPr bwMode="auto">
              <a:xfrm>
                <a:off x="1923" y="1831"/>
                <a:ext cx="40" cy="25"/>
              </a:xfrm>
              <a:custGeom>
                <a:avLst/>
                <a:gdLst>
                  <a:gd name="T0" fmla="*/ 0 w 120"/>
                  <a:gd name="T1" fmla="*/ 0 h 75"/>
                  <a:gd name="T2" fmla="*/ 0 w 120"/>
                  <a:gd name="T3" fmla="*/ 0 h 75"/>
                  <a:gd name="T4" fmla="*/ 0 w 120"/>
                  <a:gd name="T5" fmla="*/ 0 h 75"/>
                  <a:gd name="T6" fmla="*/ 0 w 120"/>
                  <a:gd name="T7" fmla="*/ 0 h 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75"/>
                  <a:gd name="T14" fmla="*/ 120 w 120"/>
                  <a:gd name="T15" fmla="*/ 75 h 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75">
                    <a:moveTo>
                      <a:pt x="120" y="53"/>
                    </a:moveTo>
                    <a:lnTo>
                      <a:pt x="0" y="75"/>
                    </a:lnTo>
                    <a:lnTo>
                      <a:pt x="96" y="0"/>
                    </a:lnTo>
                    <a:lnTo>
                      <a:pt x="12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Freeform 80"/>
              <p:cNvSpPr>
                <a:spLocks/>
              </p:cNvSpPr>
              <p:nvPr/>
            </p:nvSpPr>
            <p:spPr bwMode="auto">
              <a:xfrm>
                <a:off x="2529" y="1560"/>
                <a:ext cx="41" cy="26"/>
              </a:xfrm>
              <a:custGeom>
                <a:avLst/>
                <a:gdLst>
                  <a:gd name="T0" fmla="*/ 0 w 122"/>
                  <a:gd name="T1" fmla="*/ 0 h 77"/>
                  <a:gd name="T2" fmla="*/ 0 w 122"/>
                  <a:gd name="T3" fmla="*/ 0 h 77"/>
                  <a:gd name="T4" fmla="*/ 0 w 122"/>
                  <a:gd name="T5" fmla="*/ 0 h 77"/>
                  <a:gd name="T6" fmla="*/ 0 w 122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2"/>
                  <a:gd name="T13" fmla="*/ 0 h 77"/>
                  <a:gd name="T14" fmla="*/ 122 w 12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2" h="77">
                    <a:moveTo>
                      <a:pt x="0" y="23"/>
                    </a:moveTo>
                    <a:lnTo>
                      <a:pt x="122" y="0"/>
                    </a:lnTo>
                    <a:lnTo>
                      <a:pt x="25" y="7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30" name="AutoShape 136"/>
            <p:cNvSpPr>
              <a:spLocks noChangeArrowheads="1"/>
            </p:cNvSpPr>
            <p:nvPr/>
          </p:nvSpPr>
          <p:spPr bwMode="auto">
            <a:xfrm>
              <a:off x="2735263" y="5299075"/>
              <a:ext cx="2039937" cy="595313"/>
            </a:xfrm>
            <a:prstGeom prst="downArrow">
              <a:avLst>
                <a:gd name="adj1" fmla="val 50000"/>
                <a:gd name="adj2" fmla="val 42560"/>
              </a:avLst>
            </a:prstGeom>
            <a:gradFill rotWithShape="1">
              <a:gsLst>
                <a:gs pos="0">
                  <a:srgbClr val="FF1F1F"/>
                </a:gs>
                <a:gs pos="100000">
                  <a:srgbClr val="760E0E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1" name="Text Box 137"/>
            <p:cNvSpPr txBox="1">
              <a:spLocks noChangeArrowheads="1"/>
            </p:cNvSpPr>
            <p:nvPr/>
          </p:nvSpPr>
          <p:spPr bwMode="auto">
            <a:xfrm>
              <a:off x="3217863" y="5280025"/>
              <a:ext cx="1074737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85000"/>
                <a:buFont typeface="Monotype Sorts" charset="2"/>
                <a:buNone/>
              </a:pPr>
              <a:r>
                <a:rPr lang="en-US" altLang="en-US" sz="1000" b="1">
                  <a:solidFill>
                    <a:schemeClr val="bg1"/>
                  </a:solidFill>
                  <a:ea typeface="MS PGothic" pitchFamily="34" charset="-128"/>
                </a:rPr>
                <a:t>Individual &amp; Organizational Performance</a:t>
              </a:r>
            </a:p>
          </p:txBody>
        </p:sp>
        <p:sp>
          <p:nvSpPr>
            <p:cNvPr id="12332" name="Text Box 138"/>
            <p:cNvSpPr txBox="1">
              <a:spLocks noChangeArrowheads="1"/>
            </p:cNvSpPr>
            <p:nvPr/>
          </p:nvSpPr>
          <p:spPr bwMode="auto">
            <a:xfrm rot="-5400000">
              <a:off x="-315913" y="3227388"/>
              <a:ext cx="1712913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85000"/>
                <a:buFont typeface="Monotype Sorts" charset="2"/>
                <a:buNone/>
              </a:pPr>
              <a:r>
                <a:rPr lang="en-US" altLang="en-US" sz="1800" b="1">
                  <a:solidFill>
                    <a:srgbClr val="2A4576"/>
                  </a:solidFill>
                  <a:ea typeface="MS PGothic" pitchFamily="34" charset="-128"/>
                </a:rPr>
                <a:t>Throughput</a:t>
              </a:r>
            </a:p>
          </p:txBody>
        </p:sp>
        <p:sp>
          <p:nvSpPr>
            <p:cNvPr id="12333" name="Text Box 139"/>
            <p:cNvSpPr txBox="1">
              <a:spLocks noChangeArrowheads="1"/>
            </p:cNvSpPr>
            <p:nvPr/>
          </p:nvSpPr>
          <p:spPr bwMode="auto">
            <a:xfrm>
              <a:off x="3182144" y="5894388"/>
              <a:ext cx="1110456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85000"/>
                <a:buFont typeface="Monotype Sorts" charset="2"/>
                <a:buNone/>
              </a:pPr>
              <a:r>
                <a:rPr lang="en-US" altLang="en-US" sz="1400" b="1">
                  <a:solidFill>
                    <a:srgbClr val="2A4576"/>
                  </a:solidFill>
                  <a:ea typeface="MS PGothic" pitchFamily="34" charset="-128"/>
                </a:rPr>
                <a:t>Outcomes</a:t>
              </a:r>
            </a:p>
          </p:txBody>
        </p:sp>
        <p:sp>
          <p:nvSpPr>
            <p:cNvPr id="12334" name="Text Box 140"/>
            <p:cNvSpPr txBox="1">
              <a:spLocks noChangeArrowheads="1"/>
            </p:cNvSpPr>
            <p:nvPr/>
          </p:nvSpPr>
          <p:spPr bwMode="auto">
            <a:xfrm>
              <a:off x="3359150" y="1171575"/>
              <a:ext cx="7937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85000"/>
                <a:buFont typeface="Monotype Sorts" charset="2"/>
                <a:buNone/>
              </a:pPr>
              <a:r>
                <a:rPr lang="en-US" altLang="en-US" sz="1400" b="1">
                  <a:solidFill>
                    <a:srgbClr val="2A4576"/>
                  </a:solidFill>
                  <a:ea typeface="MS PGothic" pitchFamily="34" charset="-128"/>
                </a:rPr>
                <a:t>Input</a:t>
              </a:r>
            </a:p>
          </p:txBody>
        </p:sp>
        <p:sp>
          <p:nvSpPr>
            <p:cNvPr id="12335" name="AutoShape 143"/>
            <p:cNvSpPr>
              <a:spLocks noChangeArrowheads="1"/>
            </p:cNvSpPr>
            <p:nvPr/>
          </p:nvSpPr>
          <p:spPr bwMode="auto">
            <a:xfrm>
              <a:off x="2735263" y="1465263"/>
              <a:ext cx="2039937" cy="595312"/>
            </a:xfrm>
            <a:prstGeom prst="downArrow">
              <a:avLst>
                <a:gd name="adj1" fmla="val 50000"/>
                <a:gd name="adj2" fmla="val 42560"/>
              </a:avLst>
            </a:prstGeom>
            <a:gradFill rotWithShape="1">
              <a:gsLst>
                <a:gs pos="0">
                  <a:srgbClr val="FF1F1F"/>
                </a:gs>
                <a:gs pos="100000">
                  <a:srgbClr val="760E0E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6" name="Rectangle 144"/>
            <p:cNvSpPr>
              <a:spLocks noChangeArrowheads="1"/>
            </p:cNvSpPr>
            <p:nvPr/>
          </p:nvSpPr>
          <p:spPr bwMode="auto">
            <a:xfrm>
              <a:off x="3324225" y="1539875"/>
              <a:ext cx="8620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FDAA03"/>
                </a:buClr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SzPct val="85000"/>
                <a:buFont typeface="Monotype Sorts" charset="2"/>
                <a:buNone/>
              </a:pPr>
              <a:r>
                <a:rPr lang="en-US" altLang="en-US" sz="1000" b="1">
                  <a:solidFill>
                    <a:schemeClr val="bg1"/>
                  </a:solidFill>
                  <a:ea typeface="MS PGothic" pitchFamily="34" charset="-128"/>
                </a:rPr>
                <a:t>External  Environment</a:t>
              </a:r>
            </a:p>
          </p:txBody>
        </p:sp>
        <p:sp>
          <p:nvSpPr>
            <p:cNvPr id="12337" name="Freeform 112"/>
            <p:cNvSpPr>
              <a:spLocks/>
            </p:cNvSpPr>
            <p:nvPr/>
          </p:nvSpPr>
          <p:spPr bwMode="auto">
            <a:xfrm rot="10144843" flipH="1">
              <a:off x="3160708" y="1906588"/>
              <a:ext cx="76200" cy="76200"/>
            </a:xfrm>
            <a:custGeom>
              <a:avLst/>
              <a:gdLst>
                <a:gd name="T0" fmla="*/ 0 w 119"/>
                <a:gd name="T1" fmla="*/ 0 h 60"/>
                <a:gd name="T2" fmla="*/ 2147483647 w 119"/>
                <a:gd name="T3" fmla="*/ 2147483647 h 60"/>
                <a:gd name="T4" fmla="*/ 0 w 119"/>
                <a:gd name="T5" fmla="*/ 2147483647 h 60"/>
                <a:gd name="T6" fmla="*/ 0 w 119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60"/>
                <a:gd name="T14" fmla="*/ 119 w 119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60">
                  <a:moveTo>
                    <a:pt x="0" y="0"/>
                  </a:moveTo>
                  <a:lnTo>
                    <a:pt x="119" y="3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Freeform 112"/>
            <p:cNvSpPr>
              <a:spLocks/>
            </p:cNvSpPr>
            <p:nvPr/>
          </p:nvSpPr>
          <p:spPr bwMode="auto">
            <a:xfrm>
              <a:off x="3086889" y="1902619"/>
              <a:ext cx="71438" cy="44450"/>
            </a:xfrm>
            <a:custGeom>
              <a:avLst/>
              <a:gdLst>
                <a:gd name="T0" fmla="*/ 0 w 119"/>
                <a:gd name="T1" fmla="*/ 0 h 60"/>
                <a:gd name="T2" fmla="*/ 2147483647 w 119"/>
                <a:gd name="T3" fmla="*/ 2147483647 h 60"/>
                <a:gd name="T4" fmla="*/ 0 w 119"/>
                <a:gd name="T5" fmla="*/ 2147483647 h 60"/>
                <a:gd name="T6" fmla="*/ 0 w 119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60"/>
                <a:gd name="T14" fmla="*/ 119 w 119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60">
                  <a:moveTo>
                    <a:pt x="0" y="0"/>
                  </a:moveTo>
                  <a:lnTo>
                    <a:pt x="119" y="3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339" name="Straight Arrow Connector 162"/>
            <p:cNvCxnSpPr>
              <a:cxnSpLocks noChangeShapeType="1"/>
            </p:cNvCxnSpPr>
            <p:nvPr/>
          </p:nvCxnSpPr>
          <p:spPr bwMode="auto">
            <a:xfrm rot="5400000">
              <a:off x="3582195" y="4444206"/>
              <a:ext cx="347662" cy="3175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0" name="Straight Arrow Connector 164"/>
            <p:cNvCxnSpPr>
              <a:cxnSpLocks noChangeShapeType="1"/>
            </p:cNvCxnSpPr>
            <p:nvPr/>
          </p:nvCxnSpPr>
          <p:spPr bwMode="auto">
            <a:xfrm rot="5400000">
              <a:off x="3579813" y="5106987"/>
              <a:ext cx="350838" cy="4763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1" name="Straight Arrow Connector 165"/>
            <p:cNvCxnSpPr>
              <a:cxnSpLocks noChangeShapeType="1"/>
            </p:cNvCxnSpPr>
            <p:nvPr/>
          </p:nvCxnSpPr>
          <p:spPr bwMode="auto">
            <a:xfrm rot="5400000">
              <a:off x="3521076" y="3684415"/>
              <a:ext cx="468312" cy="4763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2" name="Straight Arrow Connector 166"/>
            <p:cNvCxnSpPr>
              <a:cxnSpLocks noChangeShapeType="1"/>
            </p:cNvCxnSpPr>
            <p:nvPr/>
          </p:nvCxnSpPr>
          <p:spPr bwMode="auto">
            <a:xfrm rot="5400000">
              <a:off x="3536157" y="2875756"/>
              <a:ext cx="439738" cy="3175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3" name="Straight Arrow Connector 167"/>
            <p:cNvCxnSpPr>
              <a:cxnSpLocks noChangeShapeType="1"/>
            </p:cNvCxnSpPr>
            <p:nvPr/>
          </p:nvCxnSpPr>
          <p:spPr bwMode="auto">
            <a:xfrm rot="5400000">
              <a:off x="3623068" y="2182417"/>
              <a:ext cx="252416" cy="2382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4" name="Straight Arrow Connector 183"/>
            <p:cNvCxnSpPr>
              <a:cxnSpLocks noChangeShapeType="1"/>
            </p:cNvCxnSpPr>
            <p:nvPr/>
          </p:nvCxnSpPr>
          <p:spPr bwMode="auto">
            <a:xfrm flipV="1">
              <a:off x="2774950" y="3279775"/>
              <a:ext cx="331788" cy="179388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5" name="Straight Arrow Connector 187"/>
            <p:cNvCxnSpPr>
              <a:cxnSpLocks noChangeShapeType="1"/>
            </p:cNvCxnSpPr>
            <p:nvPr/>
          </p:nvCxnSpPr>
          <p:spPr bwMode="auto">
            <a:xfrm>
              <a:off x="4402889" y="3276600"/>
              <a:ext cx="347662" cy="17780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6" name="Straight Arrow Connector 167"/>
            <p:cNvCxnSpPr>
              <a:cxnSpLocks noChangeShapeType="1"/>
            </p:cNvCxnSpPr>
            <p:nvPr/>
          </p:nvCxnSpPr>
          <p:spPr bwMode="auto">
            <a:xfrm>
              <a:off x="4400204" y="2399607"/>
              <a:ext cx="338051" cy="205047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7" name="Straight Arrow Connector 167"/>
            <p:cNvCxnSpPr>
              <a:cxnSpLocks noChangeShapeType="1"/>
            </p:cNvCxnSpPr>
            <p:nvPr/>
          </p:nvCxnSpPr>
          <p:spPr bwMode="auto">
            <a:xfrm flipV="1">
              <a:off x="2770910" y="2394064"/>
              <a:ext cx="338051" cy="205047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8" name="Straight Arrow Connector 167"/>
            <p:cNvCxnSpPr>
              <a:cxnSpLocks noChangeShapeType="1"/>
            </p:cNvCxnSpPr>
            <p:nvPr/>
          </p:nvCxnSpPr>
          <p:spPr bwMode="auto">
            <a:xfrm flipV="1">
              <a:off x="4401587" y="3772594"/>
              <a:ext cx="338051" cy="205047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9" name="Straight Arrow Connector 167"/>
            <p:cNvCxnSpPr>
              <a:cxnSpLocks noChangeShapeType="1"/>
            </p:cNvCxnSpPr>
            <p:nvPr/>
          </p:nvCxnSpPr>
          <p:spPr bwMode="auto">
            <a:xfrm>
              <a:off x="2776452" y="3767052"/>
              <a:ext cx="338051" cy="205047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0" name="Straight Arrow Connector 187"/>
            <p:cNvCxnSpPr>
              <a:cxnSpLocks noChangeShapeType="1"/>
            </p:cNvCxnSpPr>
            <p:nvPr/>
          </p:nvCxnSpPr>
          <p:spPr bwMode="auto">
            <a:xfrm rot="16200000" flipH="1">
              <a:off x="4256117" y="2787533"/>
              <a:ext cx="809105" cy="509848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1" name="Straight Arrow Connector 187"/>
            <p:cNvCxnSpPr>
              <a:cxnSpLocks noChangeShapeType="1"/>
            </p:cNvCxnSpPr>
            <p:nvPr/>
          </p:nvCxnSpPr>
          <p:spPr bwMode="auto">
            <a:xfrm rot="5400000" flipH="1" flipV="1">
              <a:off x="2446714" y="2783376"/>
              <a:ext cx="809105" cy="509848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2" name="Straight Arrow Connector 165"/>
            <p:cNvCxnSpPr>
              <a:cxnSpLocks noChangeShapeType="1"/>
            </p:cNvCxnSpPr>
            <p:nvPr/>
          </p:nvCxnSpPr>
          <p:spPr bwMode="auto">
            <a:xfrm rot="5400000">
              <a:off x="1714498" y="4199855"/>
              <a:ext cx="815341" cy="3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3" name="Straight Arrow Connector 165"/>
            <p:cNvCxnSpPr>
              <a:cxnSpLocks noChangeShapeType="1"/>
            </p:cNvCxnSpPr>
            <p:nvPr/>
          </p:nvCxnSpPr>
          <p:spPr bwMode="auto">
            <a:xfrm rot="16200000" flipH="1">
              <a:off x="5123943" y="3194210"/>
              <a:ext cx="498374" cy="3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4" name="Straight Arrow Connector 165"/>
            <p:cNvCxnSpPr>
              <a:cxnSpLocks noChangeShapeType="1"/>
            </p:cNvCxnSpPr>
            <p:nvPr/>
          </p:nvCxnSpPr>
          <p:spPr bwMode="auto">
            <a:xfrm rot="5400000">
              <a:off x="4967897" y="4199855"/>
              <a:ext cx="815341" cy="3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5" name="Straight Arrow Connector 165"/>
            <p:cNvCxnSpPr>
              <a:cxnSpLocks noChangeShapeType="1"/>
            </p:cNvCxnSpPr>
            <p:nvPr/>
          </p:nvCxnSpPr>
          <p:spPr bwMode="auto">
            <a:xfrm rot="16200000" flipH="1">
              <a:off x="1872055" y="3194210"/>
              <a:ext cx="498374" cy="3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6" name="Straight Arrow Connector 166"/>
            <p:cNvCxnSpPr>
              <a:cxnSpLocks noChangeShapeType="1"/>
            </p:cNvCxnSpPr>
            <p:nvPr/>
          </p:nvCxnSpPr>
          <p:spPr bwMode="auto">
            <a:xfrm flipV="1">
              <a:off x="2771120" y="3624266"/>
              <a:ext cx="1965960" cy="1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7" name="Straight Arrow Connector 164"/>
            <p:cNvCxnSpPr>
              <a:cxnSpLocks noChangeShapeType="1"/>
            </p:cNvCxnSpPr>
            <p:nvPr/>
          </p:nvCxnSpPr>
          <p:spPr bwMode="auto">
            <a:xfrm rot="10800000">
              <a:off x="4395060" y="4785102"/>
              <a:ext cx="342900" cy="2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8" name="Straight Arrow Connector 164"/>
            <p:cNvCxnSpPr>
              <a:cxnSpLocks noChangeShapeType="1"/>
            </p:cNvCxnSpPr>
            <p:nvPr/>
          </p:nvCxnSpPr>
          <p:spPr bwMode="auto">
            <a:xfrm rot="10800000">
              <a:off x="2776134" y="4785100"/>
              <a:ext cx="342900" cy="2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59" name="Straight Arrow Connector 164"/>
            <p:cNvCxnSpPr>
              <a:cxnSpLocks noChangeShapeType="1"/>
            </p:cNvCxnSpPr>
            <p:nvPr/>
          </p:nvCxnSpPr>
          <p:spPr bwMode="auto">
            <a:xfrm rot="10800000">
              <a:off x="1193292" y="4764438"/>
              <a:ext cx="292608" cy="2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0" name="Straight Arrow Connector 164"/>
            <p:cNvCxnSpPr>
              <a:cxnSpLocks noChangeShapeType="1"/>
            </p:cNvCxnSpPr>
            <p:nvPr/>
          </p:nvCxnSpPr>
          <p:spPr bwMode="auto">
            <a:xfrm rot="10800000">
              <a:off x="1275589" y="2792280"/>
              <a:ext cx="210312" cy="2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1" name="Straight Arrow Connector 164"/>
            <p:cNvCxnSpPr>
              <a:cxnSpLocks noChangeShapeType="1"/>
            </p:cNvCxnSpPr>
            <p:nvPr/>
          </p:nvCxnSpPr>
          <p:spPr bwMode="auto">
            <a:xfrm rot="10800000">
              <a:off x="1193293" y="2708328"/>
              <a:ext cx="292608" cy="2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2" name="Straight Arrow Connector 166"/>
            <p:cNvCxnSpPr>
              <a:cxnSpLocks noChangeShapeType="1"/>
            </p:cNvCxnSpPr>
            <p:nvPr/>
          </p:nvCxnSpPr>
          <p:spPr bwMode="auto">
            <a:xfrm flipV="1">
              <a:off x="2769030" y="2753532"/>
              <a:ext cx="1965960" cy="1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3" name="Straight Arrow Connector 164"/>
            <p:cNvCxnSpPr>
              <a:cxnSpLocks noChangeShapeType="1"/>
            </p:cNvCxnSpPr>
            <p:nvPr/>
          </p:nvCxnSpPr>
          <p:spPr bwMode="auto">
            <a:xfrm>
              <a:off x="6021660" y="4783812"/>
              <a:ext cx="292608" cy="2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4" name="Straight Arrow Connector 164"/>
            <p:cNvCxnSpPr>
              <a:cxnSpLocks noChangeShapeType="1"/>
            </p:cNvCxnSpPr>
            <p:nvPr/>
          </p:nvCxnSpPr>
          <p:spPr bwMode="auto">
            <a:xfrm>
              <a:off x="6021660" y="2794661"/>
              <a:ext cx="210312" cy="2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5" name="Straight Arrow Connector 164"/>
            <p:cNvCxnSpPr>
              <a:cxnSpLocks noChangeShapeType="1"/>
            </p:cNvCxnSpPr>
            <p:nvPr/>
          </p:nvCxnSpPr>
          <p:spPr bwMode="auto">
            <a:xfrm>
              <a:off x="6021660" y="2727702"/>
              <a:ext cx="292608" cy="2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66" name="Line 63"/>
            <p:cNvSpPr>
              <a:spLocks noChangeShapeType="1"/>
            </p:cNvSpPr>
            <p:nvPr/>
          </p:nvSpPr>
          <p:spPr bwMode="auto">
            <a:xfrm>
              <a:off x="6314268" y="2727702"/>
              <a:ext cx="1587" cy="2057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367" name="Straight Arrow Connector 164"/>
            <p:cNvCxnSpPr>
              <a:cxnSpLocks noChangeShapeType="1"/>
            </p:cNvCxnSpPr>
            <p:nvPr/>
          </p:nvCxnSpPr>
          <p:spPr bwMode="auto">
            <a:xfrm>
              <a:off x="4404102" y="4130298"/>
              <a:ext cx="1828800" cy="2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8" name="Straight Arrow Connector 164"/>
            <p:cNvCxnSpPr>
              <a:cxnSpLocks noChangeShapeType="1"/>
            </p:cNvCxnSpPr>
            <p:nvPr/>
          </p:nvCxnSpPr>
          <p:spPr bwMode="auto">
            <a:xfrm rot="10800000">
              <a:off x="1285069" y="4130298"/>
              <a:ext cx="1828800" cy="2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69" name="Line 63"/>
            <p:cNvSpPr>
              <a:spLocks noChangeShapeType="1"/>
            </p:cNvSpPr>
            <p:nvPr/>
          </p:nvSpPr>
          <p:spPr bwMode="auto">
            <a:xfrm>
              <a:off x="1282277" y="2795590"/>
              <a:ext cx="1587" cy="13350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Line 63"/>
            <p:cNvSpPr>
              <a:spLocks noChangeShapeType="1"/>
            </p:cNvSpPr>
            <p:nvPr/>
          </p:nvSpPr>
          <p:spPr bwMode="auto">
            <a:xfrm>
              <a:off x="6231733" y="2797971"/>
              <a:ext cx="1587" cy="13350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E6726879-E479-47B3-849C-205A32F30330}"/>
              </a:ext>
            </a:extLst>
          </p:cNvPr>
          <p:cNvSpPr txBox="1"/>
          <p:nvPr/>
        </p:nvSpPr>
        <p:spPr>
          <a:xfrm>
            <a:off x="4549020" y="5767518"/>
            <a:ext cx="4594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Verdana" pitchFamily="34" charset="0"/>
                <a:cs typeface="Arial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pitchFamily="34" charset="0"/>
              </a:rPr>
              <a:t>Burke, W. W. (1992).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pitchFamily="34" charset="0"/>
              </a:rPr>
              <a:t>Organization development: A process of learning and changing, 2</a:t>
            </a:r>
            <a:r>
              <a:rPr kumimoji="0" lang="en-US" sz="800" b="0" i="1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pitchFamily="34" charset="0"/>
              </a:rPr>
              <a:t>nd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pitchFamily="34" charset="0"/>
              </a:rPr>
              <a:t> edition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pitchFamily="34" charset="0"/>
              </a:rPr>
              <a:t>, Addison-Wesley Publishing Company.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74AE8-32A0-423C-9887-E4DC1250AF71}"/>
              </a:ext>
            </a:extLst>
          </p:cNvPr>
          <p:cNvSpPr txBox="1"/>
          <p:nvPr/>
        </p:nvSpPr>
        <p:spPr>
          <a:xfrm>
            <a:off x="5258459" y="1316937"/>
            <a:ext cx="3557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Open Systems Model of Change</a:t>
            </a:r>
          </a:p>
        </p:txBody>
      </p:sp>
    </p:spTree>
    <p:extLst>
      <p:ext uri="{BB962C8B-B14F-4D97-AF65-F5344CB8AC3E}">
        <p14:creationId xmlns:p14="http://schemas.microsoft.com/office/powerpoint/2010/main" val="19417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b">
            <a:noAutofit/>
          </a:bodyPr>
          <a:lstStyle/>
          <a:p>
            <a:r>
              <a:rPr lang="en-US" altLang="en-US" dirty="0"/>
              <a:t>The path to change for both individuals and organizations is non-linear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617F8F-0845-4FDA-991F-09A81414E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1578" r="1909" b="5779"/>
          <a:stretch>
            <a:fillRect/>
          </a:stretch>
        </p:blipFill>
        <p:spPr bwMode="auto">
          <a:xfrm>
            <a:off x="533400" y="1649390"/>
            <a:ext cx="80518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5311130" y="6324254"/>
            <a:ext cx="327407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SzPct val="85000"/>
              <a:buFont typeface="Monotype Sorts" pitchFamily="2" charset="2"/>
              <a:buNone/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Jeanie Daniel Duck, </a:t>
            </a:r>
            <a:r>
              <a:rPr lang="en-US" sz="1100" i="1" dirty="0">
                <a:solidFill>
                  <a:srgbClr val="000000"/>
                </a:solidFill>
                <a:latin typeface="Arial" charset="0"/>
              </a:rPr>
              <a:t>The Change Monster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, Crown Business, 2001 (Illustration by Gene </a:t>
            </a:r>
            <a:r>
              <a:rPr lang="en-US" sz="1050" dirty="0">
                <a:solidFill>
                  <a:srgbClr val="000000"/>
                </a:solidFill>
                <a:latin typeface="Arial" charset="0"/>
              </a:rPr>
              <a:t>Mackles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).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171450" y="5765800"/>
            <a:ext cx="891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SzPct val="85000"/>
              <a:buFont typeface="Monotype Sorts" charset="2"/>
              <a:buNone/>
            </a:pPr>
            <a:r>
              <a:rPr lang="en-US" altLang="en-US" sz="1400" b="1"/>
              <a:t>The nature of change unfolds in a series of dynamic but manageable phases that require preparation.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704850" y="1306490"/>
            <a:ext cx="8153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27013" indent="-227013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0"/>
              </a:spcBef>
              <a:spcAft>
                <a:spcPts val="800"/>
              </a:spcAft>
              <a:buClr>
                <a:srgbClr val="FDAA03"/>
              </a:buClr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2000"/>
              </a:lnSpc>
              <a:buSzPct val="75000"/>
              <a:buFont typeface="Monotype Sorts" charset="2"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The Change Road Map – “The road ahead is full of landmines.”</a:t>
            </a:r>
          </a:p>
          <a:p>
            <a:pPr>
              <a:lnSpc>
                <a:spcPts val="2000"/>
              </a:lnSpc>
              <a:buSzPct val="75000"/>
              <a:buFont typeface="Monotype Sorts" charset="2"/>
              <a:buChar char="n"/>
            </a:pP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183760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cs typeface="Verdana" pitchFamily="34" charset="0"/>
              </a:rPr>
              <a:t>Neuroscience and organizational change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28718F-6189-4890-88D1-418D5C112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t="16164" r="22209" b="9052"/>
          <a:stretch/>
        </p:blipFill>
        <p:spPr bwMode="auto">
          <a:xfrm>
            <a:off x="267629" y="2431257"/>
            <a:ext cx="3631497" cy="340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3067" y="977315"/>
            <a:ext cx="287770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430" indent="-394432">
              <a:buFont typeface="+mj-lt"/>
              <a:buAutoNum type="arabicPeriod"/>
            </a:pPr>
            <a:r>
              <a:rPr lang="en-US" sz="1725" b="1"/>
              <a:t>The brain cannot tell the difference between physical and social [emotional] pain</a:t>
            </a:r>
          </a:p>
        </p:txBody>
      </p:sp>
      <p:pic>
        <p:nvPicPr>
          <p:cNvPr id="8" name="Picture 2" descr="http://www.edbatista.com/images/2010/03/SCARF_Mod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2217" y="2396934"/>
            <a:ext cx="4471263" cy="34023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7987" y="977315"/>
            <a:ext cx="3971783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430" indent="-394432">
              <a:buFont typeface="+mj-lt"/>
              <a:buAutoNum type="arabicPeriod" startAt="2"/>
            </a:pPr>
            <a:r>
              <a:rPr lang="en-US" sz="1725" b="1"/>
              <a:t>When emotions are triggered by a new situation, the brain automatically categorizes the change as threat or reward</a:t>
            </a:r>
          </a:p>
          <a:p>
            <a:pPr marL="465430" indent="-394432">
              <a:buFont typeface="+mj-lt"/>
              <a:buAutoNum type="arabicPeriod" startAt="2"/>
            </a:pPr>
            <a:endParaRPr lang="en-US" sz="1725"/>
          </a:p>
        </p:txBody>
      </p:sp>
      <p:sp>
        <p:nvSpPr>
          <p:cNvPr id="9" name="TextBox 8"/>
          <p:cNvSpPr txBox="1"/>
          <p:nvPr/>
        </p:nvSpPr>
        <p:spPr>
          <a:xfrm>
            <a:off x="446568" y="6318366"/>
            <a:ext cx="6787996" cy="368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18"/>
              </a:spcAft>
            </a:pPr>
            <a:r>
              <a:rPr lang="en-US" sz="69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Source:  Rock, D. (2008). SCARF</a:t>
            </a:r>
            <a:r>
              <a:rPr lang="en-US" sz="690" i="1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: </a:t>
            </a:r>
            <a:r>
              <a:rPr lang="en-US" sz="69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a brain-based model for collaborating with and influencing others, </a:t>
            </a:r>
            <a:r>
              <a:rPr lang="en-US" sz="690" i="1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NeuroLeadership Journal,</a:t>
            </a:r>
            <a:r>
              <a:rPr lang="en-US" sz="690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 pp. 1-10. </a:t>
            </a:r>
          </a:p>
          <a:p>
            <a:pPr>
              <a:spcAft>
                <a:spcPts val="518"/>
              </a:spcAft>
            </a:pPr>
            <a:r>
              <a:rPr lang="en-US" sz="690" i="1">
                <a:solidFill>
                  <a:schemeClr val="tx1">
                    <a:lumMod val="50000"/>
                    <a:lumOff val="50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US" sz="69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839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51980&quot;&gt;&lt;/object&gt;&lt;object type=&quot;2&quot; unique_id=&quot;51981&quot;&gt;&lt;object type=&quot;3&quot; unique_id=&quot;51982&quot;&gt;&lt;property id=&quot;20148&quot; value=&quot;5&quot;/&gt;&lt;property id=&quot;20300&quot; value=&quot;Slide 1 - &amp;quot;Subsistence Allowance Processing&amp;quot;&quot;/&gt;&lt;property id=&quot;20307&quot; value=&quot;258&quot;/&gt;&lt;/object&gt;&lt;object type=&quot;3&quot; unique_id=&quot;51983&quot;&gt;&lt;property id=&quot;20148&quot; value=&quot;5&quot;/&gt;&lt;property id=&quot;20300&quot; value=&quot;Slide 2 - &amp;quot;Topic Objectives&amp;quot;&quot;/&gt;&lt;property id=&quot;20307&quot; value=&quot;340&quot;/&gt;&lt;/object&gt;&lt;object type=&quot;3&quot; unique_id=&quot;51984&quot;&gt;&lt;property id=&quot;20148&quot; value=&quot;5&quot;/&gt;&lt;property id=&quot;20300&quot; value=&quot;Slide 3&quot;/&gt;&lt;property id=&quot;20307&quot; value=&quot;256&quot;/&gt;&lt;/object&gt;&lt;object type=&quot;3&quot; unique_id=&quot;51985&quot;&gt;&lt;property id=&quot;20148&quot; value=&quot;5&quot;/&gt;&lt;property id=&quot;20300&quot; value=&quot;Slide 4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VA Brand Colors">
      <a:dk1>
        <a:srgbClr val="000000"/>
      </a:dk1>
      <a:lt1>
        <a:srgbClr val="FFFFFF"/>
      </a:lt1>
      <a:dk2>
        <a:srgbClr val="003F71"/>
      </a:dk2>
      <a:lt2>
        <a:srgbClr val="DCDDDE"/>
      </a:lt2>
      <a:accent1>
        <a:srgbClr val="0083BE"/>
      </a:accent1>
      <a:accent2>
        <a:srgbClr val="C3262E"/>
      </a:accent2>
      <a:accent3>
        <a:srgbClr val="772432"/>
      </a:accent3>
      <a:accent4>
        <a:srgbClr val="F3CF45"/>
      </a:accent4>
      <a:accent5>
        <a:srgbClr val="598527"/>
      </a:accent5>
      <a:accent6>
        <a:srgbClr val="F7955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Custom 3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003F72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7DEE3DAF7E04AACEE6523E98D20E4" ma:contentTypeVersion="9" ma:contentTypeDescription="Create a new document." ma:contentTypeScope="" ma:versionID="801bfec7cd72810980ad5e558fc76c10">
  <xsd:schema xmlns:xsd="http://www.w3.org/2001/XMLSchema" xmlns:xs="http://www.w3.org/2001/XMLSchema" xmlns:p="http://schemas.microsoft.com/office/2006/metadata/properties" xmlns:ns2="3139e30b-1a29-4697-8bbf-27f905bc8d02" xmlns:ns3="14c8ce7b-d2df-469d-b2c3-96f4c56193cb" targetNamespace="http://schemas.microsoft.com/office/2006/metadata/properties" ma:root="true" ma:fieldsID="0d66ac95b3d4d60a565b770cf68c4479" ns2:_="" ns3:_="">
    <xsd:import namespace="3139e30b-1a29-4697-8bbf-27f905bc8d02"/>
    <xsd:import namespace="14c8ce7b-d2df-469d-b2c3-96f4c56193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9e30b-1a29-4697-8bbf-27f905bc8d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8ce7b-d2df-469d-b2c3-96f4c56193c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4c8ce7b-d2df-469d-b2c3-96f4c56193cb">
      <UserInfo>
        <DisplayName>Freeman, Chloe, VBAJAX</DisplayName>
        <AccountId>329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90104AD-B248-474E-8771-22BD25584E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39e30b-1a29-4697-8bbf-27f905bc8d02"/>
    <ds:schemaRef ds:uri="14c8ce7b-d2df-469d-b2c3-96f4c56193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F33B9A-9683-48D7-BC3C-506D8F1A75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77BD6B-B2AF-45E5-86A2-6692268F82E8}">
  <ds:schemaRefs>
    <ds:schemaRef ds:uri="http://schemas.microsoft.com/office/infopath/2007/PartnerControls"/>
    <ds:schemaRef ds:uri="http://schemas.microsoft.com/office/2006/documentManagement/types"/>
    <ds:schemaRef ds:uri="14c8ce7b-d2df-469d-b2c3-96f4c56193cb"/>
    <ds:schemaRef ds:uri="http://purl.org/dc/elements/1.1/"/>
    <ds:schemaRef ds:uri="http://schemas.microsoft.com/office/2006/metadata/properties"/>
    <ds:schemaRef ds:uri="http://purl.org/dc/terms/"/>
    <ds:schemaRef ds:uri="3139e30b-1a29-4697-8bbf-27f905bc8d02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2272</Words>
  <Application>Microsoft Office PowerPoint</Application>
  <PresentationFormat>On-screen Show (4:3)</PresentationFormat>
  <Paragraphs>352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Rounded MT Bold</vt:lpstr>
      <vt:lpstr>Calibri</vt:lpstr>
      <vt:lpstr>Courier New</vt:lpstr>
      <vt:lpstr>Monotype Sorts</vt:lpstr>
      <vt:lpstr>Optima</vt:lpstr>
      <vt:lpstr>Tahoma</vt:lpstr>
      <vt:lpstr>Wingdings</vt:lpstr>
      <vt:lpstr>Office Theme</vt:lpstr>
      <vt:lpstr>10_Office Theme</vt:lpstr>
      <vt:lpstr>Organizational Change, Growth Mindset and Psychological Safety</vt:lpstr>
      <vt:lpstr>Objectives</vt:lpstr>
      <vt:lpstr>Change: In its simplest form change requires moving from the present to the future state </vt:lpstr>
      <vt:lpstr>Understanding the role of individual change </vt:lpstr>
      <vt:lpstr>Reflection and Learning </vt:lpstr>
      <vt:lpstr>Navigating the Change Process: Successful implementation requires commitment to the entire process </vt:lpstr>
      <vt:lpstr>Navigating the Change Process: Successful implementation requires an understanding of the key organizational factors </vt:lpstr>
      <vt:lpstr>The path to change for both individuals and organizations is non-linear</vt:lpstr>
      <vt:lpstr>Neuroscience and organizational change </vt:lpstr>
      <vt:lpstr>Reflection and Learning</vt:lpstr>
      <vt:lpstr>Growth Mindset </vt:lpstr>
      <vt:lpstr>Growth Mindset vs. Fixed Mindset</vt:lpstr>
      <vt:lpstr>Growth vs. Fixed Mindset</vt:lpstr>
      <vt:lpstr>Teaching Children Their Minds Gan Grow Leads to Higher Performance</vt:lpstr>
      <vt:lpstr>Growth Mindset Students Exhibit Higher Performance</vt:lpstr>
      <vt:lpstr>Growth Mindset Students Learn from Difficult Problems</vt:lpstr>
      <vt:lpstr>“The path to a Growth Mindset is a Journey, not a Proclamation.” – Carol Dweck</vt:lpstr>
      <vt:lpstr>Reflection and Learning</vt:lpstr>
      <vt:lpstr>PowerPoint Presentation</vt:lpstr>
      <vt:lpstr>Psychological Safety </vt:lpstr>
      <vt:lpstr>Psychological Safety</vt:lpstr>
      <vt:lpstr>Why do people fail to speak up? </vt:lpstr>
      <vt:lpstr>Do better teams make less errors?</vt:lpstr>
      <vt:lpstr>Psychological Safety vs. Accountability </vt:lpstr>
      <vt:lpstr>When your threat response is triggered, your reasoning brain is temporarily overpowered</vt:lpstr>
      <vt:lpstr>Leadership Behaviors and Psychological Safety</vt:lpstr>
      <vt:lpstr>Leadership Behaviors and Psychological Safety</vt:lpstr>
      <vt:lpstr>Reflection and Learning</vt:lpstr>
      <vt:lpstr>Questions</vt:lpstr>
      <vt:lpstr>PowerPoint Presentation</vt:lpstr>
      <vt:lpstr>The Change Process Crosswalk to Individuals</vt:lpstr>
      <vt:lpstr>Individual Change Crosswalk to Organizations</vt:lpstr>
      <vt:lpstr>ADKAR Individual Change Model (PROSCI)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Change, Growth Mindset and Psychological Safety PowerPoint Presentation</dc:title>
  <dc:creator>Department of Veterans Affairs, Veterans Benefits Administration, Veteran Readiness &amp; Employment Service, STAFF</dc:creator>
  <cp:lastModifiedBy>Kathy Poole</cp:lastModifiedBy>
  <cp:revision>5</cp:revision>
  <cp:lastPrinted>2020-05-26T13:59:06Z</cp:lastPrinted>
  <dcterms:created xsi:type="dcterms:W3CDTF">2019-03-20T12:17:48Z</dcterms:created>
  <dcterms:modified xsi:type="dcterms:W3CDTF">2020-08-03T13:57:50Z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0x01010005B7DEE3DAF7E04AACEE6523E98D20E4</vt:lpwstr>
  </property>
  <property fmtid="{D5CDD505-2E9C-101B-9397-08002B2CF9AE}" pid="3" name="Language">
    <vt:lpwstr>en</vt:lpwstr>
  </property>
  <property fmtid="{D5CDD505-2E9C-101B-9397-08002B2CF9AE}" pid="4" name="Type">
    <vt:lpwstr>Presentation</vt:lpwstr>
  </property>
</Properties>
</file>