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4"/>
    <p:sldMasterId id="2147483660" r:id="rId5"/>
    <p:sldMasterId id="2147483683" r:id="rId6"/>
    <p:sldMasterId id="2147483670" r:id="rId7"/>
  </p:sldMasterIdLst>
  <p:notesMasterIdLst>
    <p:notesMasterId r:id="rId35"/>
  </p:notesMasterIdLst>
  <p:sldIdLst>
    <p:sldId id="285" r:id="rId8"/>
    <p:sldId id="472" r:id="rId9"/>
    <p:sldId id="504" r:id="rId10"/>
    <p:sldId id="521" r:id="rId11"/>
    <p:sldId id="522" r:id="rId12"/>
    <p:sldId id="523" r:id="rId13"/>
    <p:sldId id="524" r:id="rId14"/>
    <p:sldId id="525" r:id="rId15"/>
    <p:sldId id="527" r:id="rId16"/>
    <p:sldId id="528" r:id="rId17"/>
    <p:sldId id="530" r:id="rId18"/>
    <p:sldId id="531" r:id="rId19"/>
    <p:sldId id="529" r:id="rId20"/>
    <p:sldId id="532" r:id="rId21"/>
    <p:sldId id="526" r:id="rId22"/>
    <p:sldId id="511" r:id="rId23"/>
    <p:sldId id="513" r:id="rId24"/>
    <p:sldId id="514" r:id="rId25"/>
    <p:sldId id="515" r:id="rId26"/>
    <p:sldId id="516" r:id="rId27"/>
    <p:sldId id="517" r:id="rId28"/>
    <p:sldId id="518" r:id="rId29"/>
    <p:sldId id="519" r:id="rId30"/>
    <p:sldId id="520" r:id="rId31"/>
    <p:sldId id="501" r:id="rId32"/>
    <p:sldId id="510" r:id="rId33"/>
    <p:sldId id="435"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B3E175"/>
    <a:srgbClr val="66CCFF"/>
    <a:srgbClr val="3B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F3D3FD-CA6C-420C-95CB-183213A2C229}" v="83" dt="2020-07-29T12:57:03.7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684" y="12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slide" Target="slides/slide27.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1CF80978-82E5-4F4A-3486-0F2CCED7EA8B}"/>
    <pc:docChg chg="modSld">
      <pc:chgData name="" userId="" providerId="" clId="Web-{1CF80978-82E5-4F4A-3486-0F2CCED7EA8B}" dt="2020-06-10T18:37:26.215" v="5" actId="20577"/>
      <pc:docMkLst>
        <pc:docMk/>
      </pc:docMkLst>
      <pc:sldChg chg="modSp">
        <pc:chgData name="" userId="" providerId="" clId="Web-{1CF80978-82E5-4F4A-3486-0F2CCED7EA8B}" dt="2020-06-10T18:37:26.215" v="5" actId="20577"/>
        <pc:sldMkLst>
          <pc:docMk/>
          <pc:sldMk cId="1182150802" sldId="527"/>
        </pc:sldMkLst>
        <pc:spChg chg="mod">
          <ac:chgData name="" userId="" providerId="" clId="Web-{1CF80978-82E5-4F4A-3486-0F2CCED7EA8B}" dt="2020-06-10T18:37:26.215" v="5" actId="20577"/>
          <ac:spMkLst>
            <pc:docMk/>
            <pc:sldMk cId="1182150802" sldId="527"/>
            <ac:spMk id="2" creationId="{77824699-CE1C-4E13-8C2D-6AFDDEA9D4FD}"/>
          </ac:spMkLst>
        </pc:spChg>
      </pc:sldChg>
    </pc:docChg>
  </pc:docChgLst>
  <pc:docChgLst>
    <pc:chgData name="Figures, Lamoyd, VAVBACO" userId="8564b5ba-dee6-44eb-bbe9-32d9568c19b2" providerId="ADAL" clId="{E0F3D3FD-CA6C-420C-95CB-183213A2C229}"/>
    <pc:docChg chg="custSel modSld modMainMaster">
      <pc:chgData name="Figures, Lamoyd, VAVBACO" userId="8564b5ba-dee6-44eb-bbe9-32d9568c19b2" providerId="ADAL" clId="{E0F3D3FD-CA6C-420C-95CB-183213A2C229}" dt="2020-07-29T12:58:29.207" v="181" actId="1076"/>
      <pc:docMkLst>
        <pc:docMk/>
      </pc:docMkLst>
      <pc:sldChg chg="addSp delSp modSp">
        <pc:chgData name="Figures, Lamoyd, VAVBACO" userId="8564b5ba-dee6-44eb-bbe9-32d9568c19b2" providerId="ADAL" clId="{E0F3D3FD-CA6C-420C-95CB-183213A2C229}" dt="2020-07-29T12:31:34.100" v="11" actId="478"/>
        <pc:sldMkLst>
          <pc:docMk/>
          <pc:sldMk cId="4080056363" sldId="285"/>
        </pc:sldMkLst>
        <pc:spChg chg="mod">
          <ac:chgData name="Figures, Lamoyd, VAVBACO" userId="8564b5ba-dee6-44eb-bbe9-32d9568c19b2" providerId="ADAL" clId="{E0F3D3FD-CA6C-420C-95CB-183213A2C229}" dt="2020-07-29T12:31:30.596" v="10" actId="1076"/>
          <ac:spMkLst>
            <pc:docMk/>
            <pc:sldMk cId="4080056363" sldId="285"/>
            <ac:spMk id="3" creationId="{671A1636-FA9A-47BF-85DA-C7E5BF8336CB}"/>
          </ac:spMkLst>
        </pc:spChg>
        <pc:spChg chg="add mod">
          <ac:chgData name="Figures, Lamoyd, VAVBACO" userId="8564b5ba-dee6-44eb-bbe9-32d9568c19b2" providerId="ADAL" clId="{E0F3D3FD-CA6C-420C-95CB-183213A2C229}" dt="2020-07-29T12:31:18.415" v="8" actId="1076"/>
          <ac:spMkLst>
            <pc:docMk/>
            <pc:sldMk cId="4080056363" sldId="285"/>
            <ac:spMk id="4" creationId="{D85A933B-576A-4AB3-869F-120731579595}"/>
          </ac:spMkLst>
        </pc:spChg>
        <pc:spChg chg="mod">
          <ac:chgData name="Figures, Lamoyd, VAVBACO" userId="8564b5ba-dee6-44eb-bbe9-32d9568c19b2" providerId="ADAL" clId="{E0F3D3FD-CA6C-420C-95CB-183213A2C229}" dt="2020-07-29T12:30:59.481" v="5"/>
          <ac:spMkLst>
            <pc:docMk/>
            <pc:sldMk cId="4080056363" sldId="285"/>
            <ac:spMk id="7" creationId="{FC3149A1-6152-4ABD-9B28-304601E52A52}"/>
          </ac:spMkLst>
        </pc:spChg>
        <pc:picChg chg="del">
          <ac:chgData name="Figures, Lamoyd, VAVBACO" userId="8564b5ba-dee6-44eb-bbe9-32d9568c19b2" providerId="ADAL" clId="{E0F3D3FD-CA6C-420C-95CB-183213A2C229}" dt="2020-07-29T12:31:34.100" v="11" actId="478"/>
          <ac:picMkLst>
            <pc:docMk/>
            <pc:sldMk cId="4080056363" sldId="285"/>
            <ac:picMk id="6" creationId="{00000000-0000-0000-0000-000000000000}"/>
          </ac:picMkLst>
        </pc:picChg>
      </pc:sldChg>
      <pc:sldChg chg="addSp modSp">
        <pc:chgData name="Figures, Lamoyd, VAVBACO" userId="8564b5ba-dee6-44eb-bbe9-32d9568c19b2" providerId="ADAL" clId="{E0F3D3FD-CA6C-420C-95CB-183213A2C229}" dt="2020-07-29T12:58:29.207" v="181" actId="1076"/>
        <pc:sldMkLst>
          <pc:docMk/>
          <pc:sldMk cId="3203256331" sldId="435"/>
        </pc:sldMkLst>
        <pc:spChg chg="mod">
          <ac:chgData name="Figures, Lamoyd, VAVBACO" userId="8564b5ba-dee6-44eb-bbe9-32d9568c19b2" providerId="ADAL" clId="{E0F3D3FD-CA6C-420C-95CB-183213A2C229}" dt="2020-07-29T12:58:11.778" v="178" actId="255"/>
          <ac:spMkLst>
            <pc:docMk/>
            <pc:sldMk cId="3203256331" sldId="435"/>
            <ac:spMk id="3" creationId="{35738E67-D64B-4C4D-B889-ACF8F5A511FB}"/>
          </ac:spMkLst>
        </pc:spChg>
        <pc:spChg chg="add mod">
          <ac:chgData name="Figures, Lamoyd, VAVBACO" userId="8564b5ba-dee6-44eb-bbe9-32d9568c19b2" providerId="ADAL" clId="{E0F3D3FD-CA6C-420C-95CB-183213A2C229}" dt="2020-07-29T12:56:59.833" v="176"/>
          <ac:spMkLst>
            <pc:docMk/>
            <pc:sldMk cId="3203256331" sldId="435"/>
            <ac:spMk id="4" creationId="{6114371E-797A-4A35-A9F7-F780B421BDD3}"/>
          </ac:spMkLst>
        </pc:spChg>
        <pc:spChg chg="mod">
          <ac:chgData name="Figures, Lamoyd, VAVBACO" userId="8564b5ba-dee6-44eb-bbe9-32d9568c19b2" providerId="ADAL" clId="{E0F3D3FD-CA6C-420C-95CB-183213A2C229}" dt="2020-07-29T12:58:29.207" v="181" actId="1076"/>
          <ac:spMkLst>
            <pc:docMk/>
            <pc:sldMk cId="3203256331" sldId="435"/>
            <ac:spMk id="7" creationId="{86BD3E28-2B09-42CF-A222-7E4D6D07E040}"/>
          </ac:spMkLst>
        </pc:spChg>
      </pc:sldChg>
      <pc:sldChg chg="addSp delSp modSp">
        <pc:chgData name="Figures, Lamoyd, VAVBACO" userId="8564b5ba-dee6-44eb-bbe9-32d9568c19b2" providerId="ADAL" clId="{E0F3D3FD-CA6C-420C-95CB-183213A2C229}" dt="2020-07-29T12:33:44.236" v="30" actId="478"/>
        <pc:sldMkLst>
          <pc:docMk/>
          <pc:sldMk cId="243259234" sldId="472"/>
        </pc:sldMkLst>
        <pc:spChg chg="del mod">
          <ac:chgData name="Figures, Lamoyd, VAVBACO" userId="8564b5ba-dee6-44eb-bbe9-32d9568c19b2" providerId="ADAL" clId="{E0F3D3FD-CA6C-420C-95CB-183213A2C229}" dt="2020-07-29T12:31:54.621" v="14" actId="478"/>
          <ac:spMkLst>
            <pc:docMk/>
            <pc:sldMk cId="243259234" sldId="472"/>
            <ac:spMk id="3" creationId="{990C11DB-B1F3-4A25-969D-46125B327840}"/>
          </ac:spMkLst>
        </pc:spChg>
        <pc:spChg chg="add mod">
          <ac:chgData name="Figures, Lamoyd, VAVBACO" userId="8564b5ba-dee6-44eb-bbe9-32d9568c19b2" providerId="ADAL" clId="{E0F3D3FD-CA6C-420C-95CB-183213A2C229}" dt="2020-07-29T12:32:00.942" v="15"/>
          <ac:spMkLst>
            <pc:docMk/>
            <pc:sldMk cId="243259234" sldId="472"/>
            <ac:spMk id="4" creationId="{3F7A5B91-0A79-46B5-9062-07D07DCCB910}"/>
          </ac:spMkLst>
        </pc:spChg>
        <pc:spChg chg="del mod">
          <ac:chgData name="Figures, Lamoyd, VAVBACO" userId="8564b5ba-dee6-44eb-bbe9-32d9568c19b2" providerId="ADAL" clId="{E0F3D3FD-CA6C-420C-95CB-183213A2C229}" dt="2020-07-29T12:33:44.236" v="30" actId="478"/>
          <ac:spMkLst>
            <pc:docMk/>
            <pc:sldMk cId="243259234" sldId="472"/>
            <ac:spMk id="7" creationId="{59C74EA6-2A31-4428-8ED8-F27ECC8EB4B0}"/>
          </ac:spMkLst>
        </pc:spChg>
      </pc:sldChg>
      <pc:sldChg chg="addSp modSp">
        <pc:chgData name="Figures, Lamoyd, VAVBACO" userId="8564b5ba-dee6-44eb-bbe9-32d9568c19b2" providerId="ADAL" clId="{E0F3D3FD-CA6C-420C-95CB-183213A2C229}" dt="2020-07-29T12:56:06.138" v="168" actId="207"/>
        <pc:sldMkLst>
          <pc:docMk/>
          <pc:sldMk cId="3180469059" sldId="501"/>
        </pc:sldMkLst>
        <pc:spChg chg="add mod">
          <ac:chgData name="Figures, Lamoyd, VAVBACO" userId="8564b5ba-dee6-44eb-bbe9-32d9568c19b2" providerId="ADAL" clId="{E0F3D3FD-CA6C-420C-95CB-183213A2C229}" dt="2020-07-29T12:55:56.678" v="167"/>
          <ac:spMkLst>
            <pc:docMk/>
            <pc:sldMk cId="3180469059" sldId="501"/>
            <ac:spMk id="3" creationId="{CE74F71F-418B-46C5-963B-E2F07860AB8D}"/>
          </ac:spMkLst>
        </pc:spChg>
        <pc:spChg chg="mod">
          <ac:chgData name="Figures, Lamoyd, VAVBACO" userId="8564b5ba-dee6-44eb-bbe9-32d9568c19b2" providerId="ADAL" clId="{E0F3D3FD-CA6C-420C-95CB-183213A2C229}" dt="2020-07-29T12:56:06.138" v="168" actId="207"/>
          <ac:spMkLst>
            <pc:docMk/>
            <pc:sldMk cId="3180469059" sldId="501"/>
            <ac:spMk id="4" creationId="{CDD6C62B-38A2-47C8-9D0B-2D51719450B3}"/>
          </ac:spMkLst>
        </pc:spChg>
      </pc:sldChg>
      <pc:sldChg chg="addSp delSp modSp">
        <pc:chgData name="Figures, Lamoyd, VAVBACO" userId="8564b5ba-dee6-44eb-bbe9-32d9568c19b2" providerId="ADAL" clId="{E0F3D3FD-CA6C-420C-95CB-183213A2C229}" dt="2020-07-29T12:32:58.501" v="24" actId="20577"/>
        <pc:sldMkLst>
          <pc:docMk/>
          <pc:sldMk cId="1095829470" sldId="504"/>
        </pc:sldMkLst>
        <pc:spChg chg="mod">
          <ac:chgData name="Figures, Lamoyd, VAVBACO" userId="8564b5ba-dee6-44eb-bbe9-32d9568c19b2" providerId="ADAL" clId="{E0F3D3FD-CA6C-420C-95CB-183213A2C229}" dt="2020-07-29T12:32:15.742" v="17" actId="255"/>
          <ac:spMkLst>
            <pc:docMk/>
            <pc:sldMk cId="1095829470" sldId="504"/>
            <ac:spMk id="3" creationId="{E5EA6CDC-78E5-44CC-ACC6-8903602E610D}"/>
          </ac:spMkLst>
        </pc:spChg>
        <pc:spChg chg="del mod">
          <ac:chgData name="Figures, Lamoyd, VAVBACO" userId="8564b5ba-dee6-44eb-bbe9-32d9568c19b2" providerId="ADAL" clId="{E0F3D3FD-CA6C-420C-95CB-183213A2C229}" dt="2020-07-29T12:32:46.048" v="22"/>
          <ac:spMkLst>
            <pc:docMk/>
            <pc:sldMk cId="1095829470" sldId="504"/>
            <ac:spMk id="4" creationId="{C1DC3D9C-DED2-4524-AE44-9DBC725234B7}"/>
          </ac:spMkLst>
        </pc:spChg>
        <pc:spChg chg="add mod">
          <ac:chgData name="Figures, Lamoyd, VAVBACO" userId="8564b5ba-dee6-44eb-bbe9-32d9568c19b2" providerId="ADAL" clId="{E0F3D3FD-CA6C-420C-95CB-183213A2C229}" dt="2020-07-29T12:32:58.501" v="24" actId="20577"/>
          <ac:spMkLst>
            <pc:docMk/>
            <pc:sldMk cId="1095829470" sldId="504"/>
            <ac:spMk id="5" creationId="{063632D9-D933-4481-9CB3-3A974A9365AF}"/>
          </ac:spMkLst>
        </pc:spChg>
      </pc:sldChg>
      <pc:sldChg chg="addSp delSp modSp">
        <pc:chgData name="Figures, Lamoyd, VAVBACO" userId="8564b5ba-dee6-44eb-bbe9-32d9568c19b2" providerId="ADAL" clId="{E0F3D3FD-CA6C-420C-95CB-183213A2C229}" dt="2020-07-29T12:56:51.819" v="175"/>
        <pc:sldMkLst>
          <pc:docMk/>
          <pc:sldMk cId="1686451707" sldId="510"/>
        </pc:sldMkLst>
        <pc:spChg chg="mod">
          <ac:chgData name="Figures, Lamoyd, VAVBACO" userId="8564b5ba-dee6-44eb-bbe9-32d9568c19b2" providerId="ADAL" clId="{E0F3D3FD-CA6C-420C-95CB-183213A2C229}" dt="2020-07-29T12:56:26.010" v="170" actId="207"/>
          <ac:spMkLst>
            <pc:docMk/>
            <pc:sldMk cId="1686451707" sldId="510"/>
            <ac:spMk id="3" creationId="{8C8934C2-141F-45E5-B5E3-9F03D49386CA}"/>
          </ac:spMkLst>
        </pc:spChg>
        <pc:spChg chg="del mod">
          <ac:chgData name="Figures, Lamoyd, VAVBACO" userId="8564b5ba-dee6-44eb-bbe9-32d9568c19b2" providerId="ADAL" clId="{E0F3D3FD-CA6C-420C-95CB-183213A2C229}" dt="2020-07-29T12:56:51.819" v="175"/>
          <ac:spMkLst>
            <pc:docMk/>
            <pc:sldMk cId="1686451707" sldId="510"/>
            <ac:spMk id="4" creationId="{A2473A92-634C-4908-8284-CC3571CF85EE}"/>
          </ac:spMkLst>
        </pc:spChg>
        <pc:spChg chg="add mod">
          <ac:chgData name="Figures, Lamoyd, VAVBACO" userId="8564b5ba-dee6-44eb-bbe9-32d9568c19b2" providerId="ADAL" clId="{E0F3D3FD-CA6C-420C-95CB-183213A2C229}" dt="2020-07-29T12:56:49.685" v="173" actId="255"/>
          <ac:spMkLst>
            <pc:docMk/>
            <pc:sldMk cId="1686451707" sldId="510"/>
            <ac:spMk id="5" creationId="{2AD20AF9-39A0-48B4-8588-BF0B71F9BCA8}"/>
          </ac:spMkLst>
        </pc:spChg>
      </pc:sldChg>
      <pc:sldChg chg="addSp delSp modSp">
        <pc:chgData name="Figures, Lamoyd, VAVBACO" userId="8564b5ba-dee6-44eb-bbe9-32d9568c19b2" providerId="ADAL" clId="{E0F3D3FD-CA6C-420C-95CB-183213A2C229}" dt="2020-07-29T12:42:22.073" v="108" actId="255"/>
        <pc:sldMkLst>
          <pc:docMk/>
          <pc:sldMk cId="3413542935" sldId="511"/>
        </pc:sldMkLst>
        <pc:spChg chg="add mod">
          <ac:chgData name="Figures, Lamoyd, VAVBACO" userId="8564b5ba-dee6-44eb-bbe9-32d9568c19b2" providerId="ADAL" clId="{E0F3D3FD-CA6C-420C-95CB-183213A2C229}" dt="2020-07-29T12:42:22.073" v="108" actId="255"/>
          <ac:spMkLst>
            <pc:docMk/>
            <pc:sldMk cId="3413542935" sldId="511"/>
            <ac:spMk id="3" creationId="{7373D2E4-E0EB-4BAF-8B6B-85207AF21D77}"/>
          </ac:spMkLst>
        </pc:spChg>
        <pc:spChg chg="mod">
          <ac:chgData name="Figures, Lamoyd, VAVBACO" userId="8564b5ba-dee6-44eb-bbe9-32d9568c19b2" providerId="ADAL" clId="{E0F3D3FD-CA6C-420C-95CB-183213A2C229}" dt="2020-07-29T12:40:41.609" v="95" actId="120"/>
          <ac:spMkLst>
            <pc:docMk/>
            <pc:sldMk cId="3413542935" sldId="511"/>
            <ac:spMk id="4" creationId="{35ED49E2-1731-40DD-AEB7-B283F4D19128}"/>
          </ac:spMkLst>
        </pc:spChg>
        <pc:spChg chg="del mod">
          <ac:chgData name="Figures, Lamoyd, VAVBACO" userId="8564b5ba-dee6-44eb-bbe9-32d9568c19b2" providerId="ADAL" clId="{E0F3D3FD-CA6C-420C-95CB-183213A2C229}" dt="2020-07-29T12:40:49.832" v="97" actId="478"/>
          <ac:spMkLst>
            <pc:docMk/>
            <pc:sldMk cId="3413542935" sldId="511"/>
            <ac:spMk id="5" creationId="{9216934C-7912-43F9-9E43-8FA34E9AC866}"/>
          </ac:spMkLst>
        </pc:spChg>
      </pc:sldChg>
      <pc:sldChg chg="addSp delSp modSp">
        <pc:chgData name="Figures, Lamoyd, VAVBACO" userId="8564b5ba-dee6-44eb-bbe9-32d9568c19b2" providerId="ADAL" clId="{E0F3D3FD-CA6C-420C-95CB-183213A2C229}" dt="2020-07-29T12:42:10.531" v="107" actId="255"/>
        <pc:sldMkLst>
          <pc:docMk/>
          <pc:sldMk cId="580619990" sldId="513"/>
        </pc:sldMkLst>
        <pc:spChg chg="add mod">
          <ac:chgData name="Figures, Lamoyd, VAVBACO" userId="8564b5ba-dee6-44eb-bbe9-32d9568c19b2" providerId="ADAL" clId="{E0F3D3FD-CA6C-420C-95CB-183213A2C229}" dt="2020-07-29T12:42:10.531" v="107" actId="255"/>
          <ac:spMkLst>
            <pc:docMk/>
            <pc:sldMk cId="580619990" sldId="513"/>
            <ac:spMk id="3" creationId="{9F9DF49C-4C9D-4D5E-9441-8D847FAED0ED}"/>
          </ac:spMkLst>
        </pc:spChg>
        <pc:spChg chg="mod">
          <ac:chgData name="Figures, Lamoyd, VAVBACO" userId="8564b5ba-dee6-44eb-bbe9-32d9568c19b2" providerId="ADAL" clId="{E0F3D3FD-CA6C-420C-95CB-183213A2C229}" dt="2020-07-29T12:41:43.573" v="103" actId="120"/>
          <ac:spMkLst>
            <pc:docMk/>
            <pc:sldMk cId="580619990" sldId="513"/>
            <ac:spMk id="4" creationId="{BEB8B114-06A4-4EF3-97C6-6F233140D39D}"/>
          </ac:spMkLst>
        </pc:spChg>
        <pc:spChg chg="del mod">
          <ac:chgData name="Figures, Lamoyd, VAVBACO" userId="8564b5ba-dee6-44eb-bbe9-32d9568c19b2" providerId="ADAL" clId="{E0F3D3FD-CA6C-420C-95CB-183213A2C229}" dt="2020-07-29T12:41:51.733" v="105" actId="478"/>
          <ac:spMkLst>
            <pc:docMk/>
            <pc:sldMk cId="580619990" sldId="513"/>
            <ac:spMk id="5" creationId="{A3F8AB5C-CE30-404B-9C1F-2E4FE7F0DB68}"/>
          </ac:spMkLst>
        </pc:spChg>
      </pc:sldChg>
      <pc:sldChg chg="addSp delSp modSp">
        <pc:chgData name="Figures, Lamoyd, VAVBACO" userId="8564b5ba-dee6-44eb-bbe9-32d9568c19b2" providerId="ADAL" clId="{E0F3D3FD-CA6C-420C-95CB-183213A2C229}" dt="2020-07-29T12:46:00.413" v="117" actId="255"/>
        <pc:sldMkLst>
          <pc:docMk/>
          <pc:sldMk cId="1040673397" sldId="514"/>
        </pc:sldMkLst>
        <pc:spChg chg="add mod">
          <ac:chgData name="Figures, Lamoyd, VAVBACO" userId="8564b5ba-dee6-44eb-bbe9-32d9568c19b2" providerId="ADAL" clId="{E0F3D3FD-CA6C-420C-95CB-183213A2C229}" dt="2020-07-29T12:46:00.413" v="117" actId="255"/>
          <ac:spMkLst>
            <pc:docMk/>
            <pc:sldMk cId="1040673397" sldId="514"/>
            <ac:spMk id="3" creationId="{BFE3DEB5-BBA4-446A-89B7-49047644812E}"/>
          </ac:spMkLst>
        </pc:spChg>
        <pc:spChg chg="mod">
          <ac:chgData name="Figures, Lamoyd, VAVBACO" userId="8564b5ba-dee6-44eb-bbe9-32d9568c19b2" providerId="ADAL" clId="{E0F3D3FD-CA6C-420C-95CB-183213A2C229}" dt="2020-07-29T12:42:45.407" v="113" actId="120"/>
          <ac:spMkLst>
            <pc:docMk/>
            <pc:sldMk cId="1040673397" sldId="514"/>
            <ac:spMk id="4" creationId="{40CACF9E-F9D8-4B97-91F6-F11A22E72442}"/>
          </ac:spMkLst>
        </pc:spChg>
        <pc:spChg chg="del mod">
          <ac:chgData name="Figures, Lamoyd, VAVBACO" userId="8564b5ba-dee6-44eb-bbe9-32d9568c19b2" providerId="ADAL" clId="{E0F3D3FD-CA6C-420C-95CB-183213A2C229}" dt="2020-07-29T12:45:48.569" v="115" actId="478"/>
          <ac:spMkLst>
            <pc:docMk/>
            <pc:sldMk cId="1040673397" sldId="514"/>
            <ac:spMk id="5" creationId="{A1D8A250-E9E1-448C-BF5A-F4114ECAAD21}"/>
          </ac:spMkLst>
        </pc:spChg>
      </pc:sldChg>
      <pc:sldChg chg="addSp delSp modSp">
        <pc:chgData name="Figures, Lamoyd, VAVBACO" userId="8564b5ba-dee6-44eb-bbe9-32d9568c19b2" providerId="ADAL" clId="{E0F3D3FD-CA6C-420C-95CB-183213A2C229}" dt="2020-07-29T12:47:42.556" v="126" actId="255"/>
        <pc:sldMkLst>
          <pc:docMk/>
          <pc:sldMk cId="923826967" sldId="515"/>
        </pc:sldMkLst>
        <pc:spChg chg="add mod">
          <ac:chgData name="Figures, Lamoyd, VAVBACO" userId="8564b5ba-dee6-44eb-bbe9-32d9568c19b2" providerId="ADAL" clId="{E0F3D3FD-CA6C-420C-95CB-183213A2C229}" dt="2020-07-29T12:47:42.556" v="126" actId="255"/>
          <ac:spMkLst>
            <pc:docMk/>
            <pc:sldMk cId="923826967" sldId="515"/>
            <ac:spMk id="3" creationId="{0CCEA269-9536-483E-B3B4-49E8B6BE096B}"/>
          </ac:spMkLst>
        </pc:spChg>
        <pc:spChg chg="mod">
          <ac:chgData name="Figures, Lamoyd, VAVBACO" userId="8564b5ba-dee6-44eb-bbe9-32d9568c19b2" providerId="ADAL" clId="{E0F3D3FD-CA6C-420C-95CB-183213A2C229}" dt="2020-07-29T12:47:23.925" v="122" actId="120"/>
          <ac:spMkLst>
            <pc:docMk/>
            <pc:sldMk cId="923826967" sldId="515"/>
            <ac:spMk id="5" creationId="{2174E421-D649-48AC-88D3-E28436422BC1}"/>
          </ac:spMkLst>
        </pc:spChg>
        <pc:spChg chg="del mod">
          <ac:chgData name="Figures, Lamoyd, VAVBACO" userId="8564b5ba-dee6-44eb-bbe9-32d9568c19b2" providerId="ADAL" clId="{E0F3D3FD-CA6C-420C-95CB-183213A2C229}" dt="2020-07-29T12:47:31.842" v="124" actId="478"/>
          <ac:spMkLst>
            <pc:docMk/>
            <pc:sldMk cId="923826967" sldId="515"/>
            <ac:spMk id="6" creationId="{F492612C-A4AF-471F-B6C6-91C7A8CED895}"/>
          </ac:spMkLst>
        </pc:spChg>
      </pc:sldChg>
      <pc:sldChg chg="addSp delSp modSp">
        <pc:chgData name="Figures, Lamoyd, VAVBACO" userId="8564b5ba-dee6-44eb-bbe9-32d9568c19b2" providerId="ADAL" clId="{E0F3D3FD-CA6C-420C-95CB-183213A2C229}" dt="2020-07-29T12:50:57.396" v="137" actId="255"/>
        <pc:sldMkLst>
          <pc:docMk/>
          <pc:sldMk cId="3173390578" sldId="516"/>
        </pc:sldMkLst>
        <pc:spChg chg="add mod">
          <ac:chgData name="Figures, Lamoyd, VAVBACO" userId="8564b5ba-dee6-44eb-bbe9-32d9568c19b2" providerId="ADAL" clId="{E0F3D3FD-CA6C-420C-95CB-183213A2C229}" dt="2020-07-29T12:50:57.396" v="137" actId="255"/>
          <ac:spMkLst>
            <pc:docMk/>
            <pc:sldMk cId="3173390578" sldId="516"/>
            <ac:spMk id="3" creationId="{57CFAAD2-A375-4809-8EF9-C53ADBA2323A}"/>
          </ac:spMkLst>
        </pc:spChg>
        <pc:spChg chg="mod">
          <ac:chgData name="Figures, Lamoyd, VAVBACO" userId="8564b5ba-dee6-44eb-bbe9-32d9568c19b2" providerId="ADAL" clId="{E0F3D3FD-CA6C-420C-95CB-183213A2C229}" dt="2020-07-29T12:48:45.542" v="133" actId="120"/>
          <ac:spMkLst>
            <pc:docMk/>
            <pc:sldMk cId="3173390578" sldId="516"/>
            <ac:spMk id="4" creationId="{21B5F79E-A2A3-4678-8FD6-9052C67A1E90}"/>
          </ac:spMkLst>
        </pc:spChg>
        <pc:spChg chg="del mod">
          <ac:chgData name="Figures, Lamoyd, VAVBACO" userId="8564b5ba-dee6-44eb-bbe9-32d9568c19b2" providerId="ADAL" clId="{E0F3D3FD-CA6C-420C-95CB-183213A2C229}" dt="2020-07-29T12:50:27.786" v="135" actId="478"/>
          <ac:spMkLst>
            <pc:docMk/>
            <pc:sldMk cId="3173390578" sldId="516"/>
            <ac:spMk id="5" creationId="{2DE37E51-23E8-4D8F-9307-0229A79F1FDF}"/>
          </ac:spMkLst>
        </pc:spChg>
      </pc:sldChg>
      <pc:sldChg chg="addSp delSp modSp">
        <pc:chgData name="Figures, Lamoyd, VAVBACO" userId="8564b5ba-dee6-44eb-bbe9-32d9568c19b2" providerId="ADAL" clId="{E0F3D3FD-CA6C-420C-95CB-183213A2C229}" dt="2020-07-29T12:52:27.332" v="146" actId="255"/>
        <pc:sldMkLst>
          <pc:docMk/>
          <pc:sldMk cId="2869432698" sldId="517"/>
        </pc:sldMkLst>
        <pc:spChg chg="add mod">
          <ac:chgData name="Figures, Lamoyd, VAVBACO" userId="8564b5ba-dee6-44eb-bbe9-32d9568c19b2" providerId="ADAL" clId="{E0F3D3FD-CA6C-420C-95CB-183213A2C229}" dt="2020-07-29T12:52:27.332" v="146" actId="255"/>
          <ac:spMkLst>
            <pc:docMk/>
            <pc:sldMk cId="2869432698" sldId="517"/>
            <ac:spMk id="3" creationId="{9CE0F024-2E83-4EF7-8B40-F0675BB84BB3}"/>
          </ac:spMkLst>
        </pc:spChg>
        <pc:spChg chg="mod">
          <ac:chgData name="Figures, Lamoyd, VAVBACO" userId="8564b5ba-dee6-44eb-bbe9-32d9568c19b2" providerId="ADAL" clId="{E0F3D3FD-CA6C-420C-95CB-183213A2C229}" dt="2020-07-29T12:51:18.776" v="142" actId="2711"/>
          <ac:spMkLst>
            <pc:docMk/>
            <pc:sldMk cId="2869432698" sldId="517"/>
            <ac:spMk id="4" creationId="{7C559FE9-A578-4770-9C34-14047AE1B397}"/>
          </ac:spMkLst>
        </pc:spChg>
        <pc:spChg chg="del mod">
          <ac:chgData name="Figures, Lamoyd, VAVBACO" userId="8564b5ba-dee6-44eb-bbe9-32d9568c19b2" providerId="ADAL" clId="{E0F3D3FD-CA6C-420C-95CB-183213A2C229}" dt="2020-07-29T12:51:29.601" v="144" actId="478"/>
          <ac:spMkLst>
            <pc:docMk/>
            <pc:sldMk cId="2869432698" sldId="517"/>
            <ac:spMk id="5" creationId="{FF2D2B20-AC58-4A17-9A17-606EAEAACC38}"/>
          </ac:spMkLst>
        </pc:spChg>
      </pc:sldChg>
      <pc:sldChg chg="addSp delSp modSp">
        <pc:chgData name="Figures, Lamoyd, VAVBACO" userId="8564b5ba-dee6-44eb-bbe9-32d9568c19b2" providerId="ADAL" clId="{E0F3D3FD-CA6C-420C-95CB-183213A2C229}" dt="2020-07-29T12:53:09.853" v="155" actId="255"/>
        <pc:sldMkLst>
          <pc:docMk/>
          <pc:sldMk cId="3909188339" sldId="518"/>
        </pc:sldMkLst>
        <pc:spChg chg="add mod">
          <ac:chgData name="Figures, Lamoyd, VAVBACO" userId="8564b5ba-dee6-44eb-bbe9-32d9568c19b2" providerId="ADAL" clId="{E0F3D3FD-CA6C-420C-95CB-183213A2C229}" dt="2020-07-29T12:53:09.853" v="155" actId="255"/>
          <ac:spMkLst>
            <pc:docMk/>
            <pc:sldMk cId="3909188339" sldId="518"/>
            <ac:spMk id="3" creationId="{24C00D9B-BB44-49A3-B1D3-C835DB2D0C47}"/>
          </ac:spMkLst>
        </pc:spChg>
        <pc:spChg chg="mod">
          <ac:chgData name="Figures, Lamoyd, VAVBACO" userId="8564b5ba-dee6-44eb-bbe9-32d9568c19b2" providerId="ADAL" clId="{E0F3D3FD-CA6C-420C-95CB-183213A2C229}" dt="2020-07-29T12:52:49.317" v="150" actId="207"/>
          <ac:spMkLst>
            <pc:docMk/>
            <pc:sldMk cId="3909188339" sldId="518"/>
            <ac:spMk id="4" creationId="{A34847D3-B3D5-492B-AA32-4C74C50CDD15}"/>
          </ac:spMkLst>
        </pc:spChg>
        <pc:spChg chg="del mod">
          <ac:chgData name="Figures, Lamoyd, VAVBACO" userId="8564b5ba-dee6-44eb-bbe9-32d9568c19b2" providerId="ADAL" clId="{E0F3D3FD-CA6C-420C-95CB-183213A2C229}" dt="2020-07-29T12:52:58.273" v="153" actId="478"/>
          <ac:spMkLst>
            <pc:docMk/>
            <pc:sldMk cId="3909188339" sldId="518"/>
            <ac:spMk id="5" creationId="{644F973C-E1BD-472C-A8F7-9E56F8ACDE2F}"/>
          </ac:spMkLst>
        </pc:spChg>
      </pc:sldChg>
      <pc:sldChg chg="addSp delSp modSp">
        <pc:chgData name="Figures, Lamoyd, VAVBACO" userId="8564b5ba-dee6-44eb-bbe9-32d9568c19b2" providerId="ADAL" clId="{E0F3D3FD-CA6C-420C-95CB-183213A2C229}" dt="2020-07-29T12:55:22.919" v="163"/>
        <pc:sldMkLst>
          <pc:docMk/>
          <pc:sldMk cId="4241228953" sldId="519"/>
        </pc:sldMkLst>
        <pc:spChg chg="add mod">
          <ac:chgData name="Figures, Lamoyd, VAVBACO" userId="8564b5ba-dee6-44eb-bbe9-32d9568c19b2" providerId="ADAL" clId="{E0F3D3FD-CA6C-420C-95CB-183213A2C229}" dt="2020-07-29T12:55:22.919" v="163"/>
          <ac:spMkLst>
            <pc:docMk/>
            <pc:sldMk cId="4241228953" sldId="519"/>
            <ac:spMk id="3" creationId="{C88FA4D5-1826-4840-917B-51E93929EC5A}"/>
          </ac:spMkLst>
        </pc:spChg>
        <pc:spChg chg="mod">
          <ac:chgData name="Figures, Lamoyd, VAVBACO" userId="8564b5ba-dee6-44eb-bbe9-32d9568c19b2" providerId="ADAL" clId="{E0F3D3FD-CA6C-420C-95CB-183213A2C229}" dt="2020-07-29T12:55:10.359" v="159" actId="2711"/>
          <ac:spMkLst>
            <pc:docMk/>
            <pc:sldMk cId="4241228953" sldId="519"/>
            <ac:spMk id="4" creationId="{76AA4A46-4E35-4EA7-8E27-1C726EE01D80}"/>
          </ac:spMkLst>
        </pc:spChg>
        <pc:spChg chg="del mod">
          <ac:chgData name="Figures, Lamoyd, VAVBACO" userId="8564b5ba-dee6-44eb-bbe9-32d9568c19b2" providerId="ADAL" clId="{E0F3D3FD-CA6C-420C-95CB-183213A2C229}" dt="2020-07-29T12:55:18.010" v="162" actId="478"/>
          <ac:spMkLst>
            <pc:docMk/>
            <pc:sldMk cId="4241228953" sldId="519"/>
            <ac:spMk id="5" creationId="{A203611E-C63E-49D5-9CCA-7A5F0098E431}"/>
          </ac:spMkLst>
        </pc:spChg>
      </pc:sldChg>
      <pc:sldChg chg="addSp modSp">
        <pc:chgData name="Figures, Lamoyd, VAVBACO" userId="8564b5ba-dee6-44eb-bbe9-32d9568c19b2" providerId="ADAL" clId="{E0F3D3FD-CA6C-420C-95CB-183213A2C229}" dt="2020-07-29T12:55:37.162" v="166" actId="207"/>
        <pc:sldMkLst>
          <pc:docMk/>
          <pc:sldMk cId="3215364251" sldId="520"/>
        </pc:sldMkLst>
        <pc:spChg chg="add mod">
          <ac:chgData name="Figures, Lamoyd, VAVBACO" userId="8564b5ba-dee6-44eb-bbe9-32d9568c19b2" providerId="ADAL" clId="{E0F3D3FD-CA6C-420C-95CB-183213A2C229}" dt="2020-07-29T12:55:29.660" v="164"/>
          <ac:spMkLst>
            <pc:docMk/>
            <pc:sldMk cId="3215364251" sldId="520"/>
            <ac:spMk id="3" creationId="{48C01E34-5BC6-4622-9B41-C3299BF8947B}"/>
          </ac:spMkLst>
        </pc:spChg>
        <pc:spChg chg="mod">
          <ac:chgData name="Figures, Lamoyd, VAVBACO" userId="8564b5ba-dee6-44eb-bbe9-32d9568c19b2" providerId="ADAL" clId="{E0F3D3FD-CA6C-420C-95CB-183213A2C229}" dt="2020-07-29T12:55:37.162" v="166" actId="207"/>
          <ac:spMkLst>
            <pc:docMk/>
            <pc:sldMk cId="3215364251" sldId="520"/>
            <ac:spMk id="4" creationId="{14E3E86A-089C-46AC-BA98-B4572867AB0C}"/>
          </ac:spMkLst>
        </pc:spChg>
      </pc:sldChg>
      <pc:sldChg chg="addSp modSp">
        <pc:chgData name="Figures, Lamoyd, VAVBACO" userId="8564b5ba-dee6-44eb-bbe9-32d9568c19b2" providerId="ADAL" clId="{E0F3D3FD-CA6C-420C-95CB-183213A2C229}" dt="2020-07-29T12:34:01.738" v="34" actId="120"/>
        <pc:sldMkLst>
          <pc:docMk/>
          <pc:sldMk cId="571737039" sldId="521"/>
        </pc:sldMkLst>
        <pc:spChg chg="add mod">
          <ac:chgData name="Figures, Lamoyd, VAVBACO" userId="8564b5ba-dee6-44eb-bbe9-32d9568c19b2" providerId="ADAL" clId="{E0F3D3FD-CA6C-420C-95CB-183213A2C229}" dt="2020-07-29T12:34:01.738" v="34" actId="120"/>
          <ac:spMkLst>
            <pc:docMk/>
            <pc:sldMk cId="571737039" sldId="521"/>
            <ac:spMk id="3" creationId="{71941D7B-B45E-4D62-A099-ABD19C7636E4}"/>
          </ac:spMkLst>
        </pc:spChg>
        <pc:spChg chg="mod">
          <ac:chgData name="Figures, Lamoyd, VAVBACO" userId="8564b5ba-dee6-44eb-bbe9-32d9568c19b2" providerId="ADAL" clId="{E0F3D3FD-CA6C-420C-95CB-183213A2C229}" dt="2020-07-29T12:33:11.998" v="26" actId="255"/>
          <ac:spMkLst>
            <pc:docMk/>
            <pc:sldMk cId="571737039" sldId="521"/>
            <ac:spMk id="4" creationId="{F4915541-7E45-4F93-B0AE-8B35912E4C5F}"/>
          </ac:spMkLst>
        </pc:spChg>
        <pc:spChg chg="mod">
          <ac:chgData name="Figures, Lamoyd, VAVBACO" userId="8564b5ba-dee6-44eb-bbe9-32d9568c19b2" providerId="ADAL" clId="{E0F3D3FD-CA6C-420C-95CB-183213A2C229}" dt="2020-07-29T12:33:25.786" v="27"/>
          <ac:spMkLst>
            <pc:docMk/>
            <pc:sldMk cId="571737039" sldId="521"/>
            <ac:spMk id="5" creationId="{75346549-BAC5-44DA-86FD-7036184AB7C1}"/>
          </ac:spMkLst>
        </pc:spChg>
      </pc:sldChg>
      <pc:sldChg chg="addSp delSp modSp">
        <pc:chgData name="Figures, Lamoyd, VAVBACO" userId="8564b5ba-dee6-44eb-bbe9-32d9568c19b2" providerId="ADAL" clId="{E0F3D3FD-CA6C-420C-95CB-183213A2C229}" dt="2020-07-29T12:37:04.214" v="61" actId="2711"/>
        <pc:sldMkLst>
          <pc:docMk/>
          <pc:sldMk cId="2535373228" sldId="522"/>
        </pc:sldMkLst>
        <pc:spChg chg="add mod">
          <ac:chgData name="Figures, Lamoyd, VAVBACO" userId="8564b5ba-dee6-44eb-bbe9-32d9568c19b2" providerId="ADAL" clId="{E0F3D3FD-CA6C-420C-95CB-183213A2C229}" dt="2020-07-29T12:37:04.214" v="61" actId="2711"/>
          <ac:spMkLst>
            <pc:docMk/>
            <pc:sldMk cId="2535373228" sldId="522"/>
            <ac:spMk id="3" creationId="{53AD0F63-18AC-4D6E-AF5C-C27DEF60021A}"/>
          </ac:spMkLst>
        </pc:spChg>
        <pc:spChg chg="del mod">
          <ac:chgData name="Figures, Lamoyd, VAVBACO" userId="8564b5ba-dee6-44eb-bbe9-32d9568c19b2" providerId="ADAL" clId="{E0F3D3FD-CA6C-420C-95CB-183213A2C229}" dt="2020-07-29T12:34:26.362" v="38" actId="478"/>
          <ac:spMkLst>
            <pc:docMk/>
            <pc:sldMk cId="2535373228" sldId="522"/>
            <ac:spMk id="5" creationId="{ABC43D27-059E-43C6-BD1A-373DFAE004AC}"/>
          </ac:spMkLst>
        </pc:spChg>
      </pc:sldChg>
      <pc:sldChg chg="addSp delSp modSp">
        <pc:chgData name="Figures, Lamoyd, VAVBACO" userId="8564b5ba-dee6-44eb-bbe9-32d9568c19b2" providerId="ADAL" clId="{E0F3D3FD-CA6C-420C-95CB-183213A2C229}" dt="2020-07-29T12:35:09.328" v="45" actId="255"/>
        <pc:sldMkLst>
          <pc:docMk/>
          <pc:sldMk cId="2424467383" sldId="523"/>
        </pc:sldMkLst>
        <pc:spChg chg="add mod">
          <ac:chgData name="Figures, Lamoyd, VAVBACO" userId="8564b5ba-dee6-44eb-bbe9-32d9568c19b2" providerId="ADAL" clId="{E0F3D3FD-CA6C-420C-95CB-183213A2C229}" dt="2020-07-29T12:35:04.056" v="44"/>
          <ac:spMkLst>
            <pc:docMk/>
            <pc:sldMk cId="2424467383" sldId="523"/>
            <ac:spMk id="3" creationId="{8792DBFB-FA19-4530-8AA5-B20C35A6EFAC}"/>
          </ac:spMkLst>
        </pc:spChg>
        <pc:spChg chg="mod">
          <ac:chgData name="Figures, Lamoyd, VAVBACO" userId="8564b5ba-dee6-44eb-bbe9-32d9568c19b2" providerId="ADAL" clId="{E0F3D3FD-CA6C-420C-95CB-183213A2C229}" dt="2020-07-29T12:35:09.328" v="45" actId="255"/>
          <ac:spMkLst>
            <pc:docMk/>
            <pc:sldMk cId="2424467383" sldId="523"/>
            <ac:spMk id="4" creationId="{BE021F96-6E28-41D0-B433-0F267334F753}"/>
          </ac:spMkLst>
        </pc:spChg>
        <pc:spChg chg="del mod">
          <ac:chgData name="Figures, Lamoyd, VAVBACO" userId="8564b5ba-dee6-44eb-bbe9-32d9568c19b2" providerId="ADAL" clId="{E0F3D3FD-CA6C-420C-95CB-183213A2C229}" dt="2020-07-29T12:34:58.799" v="43" actId="478"/>
          <ac:spMkLst>
            <pc:docMk/>
            <pc:sldMk cId="2424467383" sldId="523"/>
            <ac:spMk id="5" creationId="{96E3764C-2D19-417D-99A6-AFC2A521CCB6}"/>
          </ac:spMkLst>
        </pc:spChg>
      </pc:sldChg>
      <pc:sldChg chg="addSp delSp modSp">
        <pc:chgData name="Figures, Lamoyd, VAVBACO" userId="8564b5ba-dee6-44eb-bbe9-32d9568c19b2" providerId="ADAL" clId="{E0F3D3FD-CA6C-420C-95CB-183213A2C229}" dt="2020-07-29T12:35:58.146" v="50"/>
        <pc:sldMkLst>
          <pc:docMk/>
          <pc:sldMk cId="935108037" sldId="524"/>
        </pc:sldMkLst>
        <pc:spChg chg="add mod">
          <ac:chgData name="Figures, Lamoyd, VAVBACO" userId="8564b5ba-dee6-44eb-bbe9-32d9568c19b2" providerId="ADAL" clId="{E0F3D3FD-CA6C-420C-95CB-183213A2C229}" dt="2020-07-29T12:35:58.146" v="50"/>
          <ac:spMkLst>
            <pc:docMk/>
            <pc:sldMk cId="935108037" sldId="524"/>
            <ac:spMk id="3" creationId="{071BB5F5-F830-4E52-A820-670BDBF52C54}"/>
          </ac:spMkLst>
        </pc:spChg>
        <pc:spChg chg="mod">
          <ac:chgData name="Figures, Lamoyd, VAVBACO" userId="8564b5ba-dee6-44eb-bbe9-32d9568c19b2" providerId="ADAL" clId="{E0F3D3FD-CA6C-420C-95CB-183213A2C229}" dt="2020-07-29T12:35:40.329" v="47" actId="255"/>
          <ac:spMkLst>
            <pc:docMk/>
            <pc:sldMk cId="935108037" sldId="524"/>
            <ac:spMk id="4" creationId="{42365FA7-DE86-4D9E-B434-9F8F9F16D4CC}"/>
          </ac:spMkLst>
        </pc:spChg>
        <pc:spChg chg="del mod">
          <ac:chgData name="Figures, Lamoyd, VAVBACO" userId="8564b5ba-dee6-44eb-bbe9-32d9568c19b2" providerId="ADAL" clId="{E0F3D3FD-CA6C-420C-95CB-183213A2C229}" dt="2020-07-29T12:35:53.313" v="49" actId="478"/>
          <ac:spMkLst>
            <pc:docMk/>
            <pc:sldMk cId="935108037" sldId="524"/>
            <ac:spMk id="5" creationId="{8CA548E8-2102-411F-BE8F-F96A073BF38E}"/>
          </ac:spMkLst>
        </pc:spChg>
      </pc:sldChg>
      <pc:sldChg chg="addSp delSp modSp">
        <pc:chgData name="Figures, Lamoyd, VAVBACO" userId="8564b5ba-dee6-44eb-bbe9-32d9568c19b2" providerId="ADAL" clId="{E0F3D3FD-CA6C-420C-95CB-183213A2C229}" dt="2020-07-29T12:36:46.080" v="60" actId="27636"/>
        <pc:sldMkLst>
          <pc:docMk/>
          <pc:sldMk cId="1440952639" sldId="525"/>
        </pc:sldMkLst>
        <pc:spChg chg="add mod">
          <ac:chgData name="Figures, Lamoyd, VAVBACO" userId="8564b5ba-dee6-44eb-bbe9-32d9568c19b2" providerId="ADAL" clId="{E0F3D3FD-CA6C-420C-95CB-183213A2C229}" dt="2020-07-29T12:36:46.080" v="60" actId="27636"/>
          <ac:spMkLst>
            <pc:docMk/>
            <pc:sldMk cId="1440952639" sldId="525"/>
            <ac:spMk id="3" creationId="{27E4B51B-1DB9-4440-8E3A-94847F93AA26}"/>
          </ac:spMkLst>
        </pc:spChg>
        <pc:spChg chg="mod">
          <ac:chgData name="Figures, Lamoyd, VAVBACO" userId="8564b5ba-dee6-44eb-bbe9-32d9568c19b2" providerId="ADAL" clId="{E0F3D3FD-CA6C-420C-95CB-183213A2C229}" dt="2020-07-29T12:36:14.962" v="53" actId="255"/>
          <ac:spMkLst>
            <pc:docMk/>
            <pc:sldMk cId="1440952639" sldId="525"/>
            <ac:spMk id="4" creationId="{4D739222-D2AA-4D37-A4D2-7CA4FDD6E2FE}"/>
          </ac:spMkLst>
        </pc:spChg>
        <pc:spChg chg="del mod">
          <ac:chgData name="Figures, Lamoyd, VAVBACO" userId="8564b5ba-dee6-44eb-bbe9-32d9568c19b2" providerId="ADAL" clId="{E0F3D3FD-CA6C-420C-95CB-183213A2C229}" dt="2020-07-29T12:36:25.986" v="55" actId="478"/>
          <ac:spMkLst>
            <pc:docMk/>
            <pc:sldMk cId="1440952639" sldId="525"/>
            <ac:spMk id="5" creationId="{9F911A4D-4550-4B3C-B95B-397956779F67}"/>
          </ac:spMkLst>
        </pc:spChg>
      </pc:sldChg>
      <pc:sldChg chg="addSp delSp modSp">
        <pc:chgData name="Figures, Lamoyd, VAVBACO" userId="8564b5ba-dee6-44eb-bbe9-32d9568c19b2" providerId="ADAL" clId="{E0F3D3FD-CA6C-420C-95CB-183213A2C229}" dt="2020-07-29T12:40:10.152" v="90" actId="478"/>
        <pc:sldMkLst>
          <pc:docMk/>
          <pc:sldMk cId="661817373" sldId="526"/>
        </pc:sldMkLst>
        <pc:spChg chg="add del mod">
          <ac:chgData name="Figures, Lamoyd, VAVBACO" userId="8564b5ba-dee6-44eb-bbe9-32d9568c19b2" providerId="ADAL" clId="{E0F3D3FD-CA6C-420C-95CB-183213A2C229}" dt="2020-07-29T12:40:06.936" v="89" actId="478"/>
          <ac:spMkLst>
            <pc:docMk/>
            <pc:sldMk cId="661817373" sldId="526"/>
            <ac:spMk id="3" creationId="{8F030B90-36FB-4393-A18C-5F904C968386}"/>
          </ac:spMkLst>
        </pc:spChg>
        <pc:spChg chg="add del mod">
          <ac:chgData name="Figures, Lamoyd, VAVBACO" userId="8564b5ba-dee6-44eb-bbe9-32d9568c19b2" providerId="ADAL" clId="{E0F3D3FD-CA6C-420C-95CB-183213A2C229}" dt="2020-07-29T12:40:10.152" v="90" actId="478"/>
          <ac:spMkLst>
            <pc:docMk/>
            <pc:sldMk cId="661817373" sldId="526"/>
            <ac:spMk id="4" creationId="{B3B4CDFF-FECE-458B-8975-F05D0C91A959}"/>
          </ac:spMkLst>
        </pc:spChg>
      </pc:sldChg>
      <pc:sldChg chg="modSp">
        <pc:chgData name="Figures, Lamoyd, VAVBACO" userId="8564b5ba-dee6-44eb-bbe9-32d9568c19b2" providerId="ADAL" clId="{E0F3D3FD-CA6C-420C-95CB-183213A2C229}" dt="2020-07-29T12:37:42.258" v="65" actId="27636"/>
        <pc:sldMkLst>
          <pc:docMk/>
          <pc:sldMk cId="1182150802" sldId="527"/>
        </pc:sldMkLst>
        <pc:spChg chg="mod">
          <ac:chgData name="Figures, Lamoyd, VAVBACO" userId="8564b5ba-dee6-44eb-bbe9-32d9568c19b2" providerId="ADAL" clId="{E0F3D3FD-CA6C-420C-95CB-183213A2C229}" dt="2020-07-29T12:37:34.108" v="63" actId="255"/>
          <ac:spMkLst>
            <pc:docMk/>
            <pc:sldMk cId="1182150802" sldId="527"/>
            <ac:spMk id="2" creationId="{77824699-CE1C-4E13-8C2D-6AFDDEA9D4FD}"/>
          </ac:spMkLst>
        </pc:spChg>
        <pc:spChg chg="mod">
          <ac:chgData name="Figures, Lamoyd, VAVBACO" userId="8564b5ba-dee6-44eb-bbe9-32d9568c19b2" providerId="ADAL" clId="{E0F3D3FD-CA6C-420C-95CB-183213A2C229}" dt="2020-07-29T12:37:42.258" v="65" actId="27636"/>
          <ac:spMkLst>
            <pc:docMk/>
            <pc:sldMk cId="1182150802" sldId="527"/>
            <ac:spMk id="5" creationId="{11747A3A-401E-49FA-BE03-D543BEEE531F}"/>
          </ac:spMkLst>
        </pc:spChg>
      </pc:sldChg>
      <pc:sldChg chg="modSp">
        <pc:chgData name="Figures, Lamoyd, VAVBACO" userId="8564b5ba-dee6-44eb-bbe9-32d9568c19b2" providerId="ADAL" clId="{E0F3D3FD-CA6C-420C-95CB-183213A2C229}" dt="2020-07-29T12:37:55.220" v="69" actId="27636"/>
        <pc:sldMkLst>
          <pc:docMk/>
          <pc:sldMk cId="3247652302" sldId="528"/>
        </pc:sldMkLst>
        <pc:spChg chg="mod">
          <ac:chgData name="Figures, Lamoyd, VAVBACO" userId="8564b5ba-dee6-44eb-bbe9-32d9568c19b2" providerId="ADAL" clId="{E0F3D3FD-CA6C-420C-95CB-183213A2C229}" dt="2020-07-29T12:37:49.382" v="67" actId="27636"/>
          <ac:spMkLst>
            <pc:docMk/>
            <pc:sldMk cId="3247652302" sldId="528"/>
            <ac:spMk id="2" creationId="{E44ED74F-5853-410D-8DA1-3846460B8C53}"/>
          </ac:spMkLst>
        </pc:spChg>
        <pc:spChg chg="mod">
          <ac:chgData name="Figures, Lamoyd, VAVBACO" userId="8564b5ba-dee6-44eb-bbe9-32d9568c19b2" providerId="ADAL" clId="{E0F3D3FD-CA6C-420C-95CB-183213A2C229}" dt="2020-07-29T12:37:55.220" v="69" actId="27636"/>
          <ac:spMkLst>
            <pc:docMk/>
            <pc:sldMk cId="3247652302" sldId="528"/>
            <ac:spMk id="5" creationId="{E2C62B7A-F0D7-4CA9-9CB4-52E02DA06210}"/>
          </ac:spMkLst>
        </pc:spChg>
      </pc:sldChg>
      <pc:sldChg chg="modSp">
        <pc:chgData name="Figures, Lamoyd, VAVBACO" userId="8564b5ba-dee6-44eb-bbe9-32d9568c19b2" providerId="ADAL" clId="{E0F3D3FD-CA6C-420C-95CB-183213A2C229}" dt="2020-07-29T12:39:10.645" v="83" actId="27636"/>
        <pc:sldMkLst>
          <pc:docMk/>
          <pc:sldMk cId="3983870902" sldId="529"/>
        </pc:sldMkLst>
        <pc:spChg chg="mod">
          <ac:chgData name="Figures, Lamoyd, VAVBACO" userId="8564b5ba-dee6-44eb-bbe9-32d9568c19b2" providerId="ADAL" clId="{E0F3D3FD-CA6C-420C-95CB-183213A2C229}" dt="2020-07-29T12:39:03.127" v="80" actId="27636"/>
          <ac:spMkLst>
            <pc:docMk/>
            <pc:sldMk cId="3983870902" sldId="529"/>
            <ac:spMk id="2" creationId="{70CF83C2-6F6D-46BA-AA33-13DED8B2C90C}"/>
          </ac:spMkLst>
        </pc:spChg>
        <pc:spChg chg="mod">
          <ac:chgData name="Figures, Lamoyd, VAVBACO" userId="8564b5ba-dee6-44eb-bbe9-32d9568c19b2" providerId="ADAL" clId="{E0F3D3FD-CA6C-420C-95CB-183213A2C229}" dt="2020-07-29T12:39:10.645" v="83" actId="27636"/>
          <ac:spMkLst>
            <pc:docMk/>
            <pc:sldMk cId="3983870902" sldId="529"/>
            <ac:spMk id="5" creationId="{D169B0B1-E84E-4092-BB52-1668EDAF3977}"/>
          </ac:spMkLst>
        </pc:spChg>
      </pc:sldChg>
      <pc:sldChg chg="modSp">
        <pc:chgData name="Figures, Lamoyd, VAVBACO" userId="8564b5ba-dee6-44eb-bbe9-32d9568c19b2" providerId="ADAL" clId="{E0F3D3FD-CA6C-420C-95CB-183213A2C229}" dt="2020-07-29T12:38:10.890" v="73" actId="27636"/>
        <pc:sldMkLst>
          <pc:docMk/>
          <pc:sldMk cId="907000188" sldId="530"/>
        </pc:sldMkLst>
        <pc:spChg chg="mod">
          <ac:chgData name="Figures, Lamoyd, VAVBACO" userId="8564b5ba-dee6-44eb-bbe9-32d9568c19b2" providerId="ADAL" clId="{E0F3D3FD-CA6C-420C-95CB-183213A2C229}" dt="2020-07-29T12:38:05.299" v="71" actId="27636"/>
          <ac:spMkLst>
            <pc:docMk/>
            <pc:sldMk cId="907000188" sldId="530"/>
            <ac:spMk id="2" creationId="{34E2495B-B4E1-4DC2-AE53-FA4836C21996}"/>
          </ac:spMkLst>
        </pc:spChg>
        <pc:spChg chg="mod">
          <ac:chgData name="Figures, Lamoyd, VAVBACO" userId="8564b5ba-dee6-44eb-bbe9-32d9568c19b2" providerId="ADAL" clId="{E0F3D3FD-CA6C-420C-95CB-183213A2C229}" dt="2020-07-29T12:38:10.890" v="73" actId="27636"/>
          <ac:spMkLst>
            <pc:docMk/>
            <pc:sldMk cId="907000188" sldId="530"/>
            <ac:spMk id="5" creationId="{891FD65B-1A57-45F9-B366-2F0BC2BF5CE3}"/>
          </ac:spMkLst>
        </pc:spChg>
      </pc:sldChg>
      <pc:sldChg chg="modSp">
        <pc:chgData name="Figures, Lamoyd, VAVBACO" userId="8564b5ba-dee6-44eb-bbe9-32d9568c19b2" providerId="ADAL" clId="{E0F3D3FD-CA6C-420C-95CB-183213A2C229}" dt="2020-07-29T12:38:55.539" v="79" actId="255"/>
        <pc:sldMkLst>
          <pc:docMk/>
          <pc:sldMk cId="1865971008" sldId="531"/>
        </pc:sldMkLst>
        <pc:spChg chg="mod">
          <ac:chgData name="Figures, Lamoyd, VAVBACO" userId="8564b5ba-dee6-44eb-bbe9-32d9568c19b2" providerId="ADAL" clId="{E0F3D3FD-CA6C-420C-95CB-183213A2C229}" dt="2020-07-29T12:38:55.539" v="79" actId="255"/>
          <ac:spMkLst>
            <pc:docMk/>
            <pc:sldMk cId="1865971008" sldId="531"/>
            <ac:spMk id="2" creationId="{659F7105-A2B0-4730-9907-6121037A201E}"/>
          </ac:spMkLst>
        </pc:spChg>
        <pc:spChg chg="mod">
          <ac:chgData name="Figures, Lamoyd, VAVBACO" userId="8564b5ba-dee6-44eb-bbe9-32d9568c19b2" providerId="ADAL" clId="{E0F3D3FD-CA6C-420C-95CB-183213A2C229}" dt="2020-07-29T12:38:32.831" v="76" actId="27636"/>
          <ac:spMkLst>
            <pc:docMk/>
            <pc:sldMk cId="1865971008" sldId="531"/>
            <ac:spMk id="5" creationId="{676DFE42-8B80-42BF-BBE4-E0FC875D29B5}"/>
          </ac:spMkLst>
        </pc:spChg>
      </pc:sldChg>
      <pc:sldChg chg="modSp">
        <pc:chgData name="Figures, Lamoyd, VAVBACO" userId="8564b5ba-dee6-44eb-bbe9-32d9568c19b2" providerId="ADAL" clId="{E0F3D3FD-CA6C-420C-95CB-183213A2C229}" dt="2020-07-29T12:39:52.022" v="87" actId="27636"/>
        <pc:sldMkLst>
          <pc:docMk/>
          <pc:sldMk cId="2393873320" sldId="532"/>
        </pc:sldMkLst>
        <pc:spChg chg="mod">
          <ac:chgData name="Figures, Lamoyd, VAVBACO" userId="8564b5ba-dee6-44eb-bbe9-32d9568c19b2" providerId="ADAL" clId="{E0F3D3FD-CA6C-420C-95CB-183213A2C229}" dt="2020-07-29T12:39:45.991" v="84" actId="27636"/>
          <ac:spMkLst>
            <pc:docMk/>
            <pc:sldMk cId="2393873320" sldId="532"/>
            <ac:spMk id="2" creationId="{5053ABB1-799D-42CE-BC8A-8D0C69FC838E}"/>
          </ac:spMkLst>
        </pc:spChg>
        <pc:spChg chg="mod">
          <ac:chgData name="Figures, Lamoyd, VAVBACO" userId="8564b5ba-dee6-44eb-bbe9-32d9568c19b2" providerId="ADAL" clId="{E0F3D3FD-CA6C-420C-95CB-183213A2C229}" dt="2020-07-29T12:39:52.022" v="87" actId="27636"/>
          <ac:spMkLst>
            <pc:docMk/>
            <pc:sldMk cId="2393873320" sldId="532"/>
            <ac:spMk id="5" creationId="{4C30C5E2-484D-4EE0-90A6-8867F9BBBC2F}"/>
          </ac:spMkLst>
        </pc:spChg>
      </pc:sldChg>
      <pc:sldMasterChg chg="modSp modSldLayout">
        <pc:chgData name="Figures, Lamoyd, VAVBACO" userId="8564b5ba-dee6-44eb-bbe9-32d9568c19b2" providerId="ADAL" clId="{E0F3D3FD-CA6C-420C-95CB-183213A2C229}" dt="2020-07-29T12:30:40.926" v="3" actId="207"/>
        <pc:sldMasterMkLst>
          <pc:docMk/>
          <pc:sldMasterMk cId="2411538279" sldId="2147483695"/>
        </pc:sldMasterMkLst>
        <pc:spChg chg="mod">
          <ac:chgData name="Figures, Lamoyd, VAVBACO" userId="8564b5ba-dee6-44eb-bbe9-32d9568c19b2" providerId="ADAL" clId="{E0F3D3FD-CA6C-420C-95CB-183213A2C229}" dt="2020-07-29T12:30:21.867" v="0" actId="207"/>
          <ac:spMkLst>
            <pc:docMk/>
            <pc:sldMasterMk cId="2411538279" sldId="2147483695"/>
            <ac:spMk id="6" creationId="{0135FEA8-9C6D-4C4D-864E-4E206D9F7587}"/>
          </ac:spMkLst>
        </pc:spChg>
        <pc:sldLayoutChg chg="modSp">
          <pc:chgData name="Figures, Lamoyd, VAVBACO" userId="8564b5ba-dee6-44eb-bbe9-32d9568c19b2" providerId="ADAL" clId="{E0F3D3FD-CA6C-420C-95CB-183213A2C229}" dt="2020-07-29T12:30:26.996" v="1" actId="207"/>
          <pc:sldLayoutMkLst>
            <pc:docMk/>
            <pc:sldMasterMk cId="2411538279" sldId="2147483695"/>
            <pc:sldLayoutMk cId="2542648112" sldId="2147483697"/>
          </pc:sldLayoutMkLst>
          <pc:spChg chg="mod">
            <ac:chgData name="Figures, Lamoyd, VAVBACO" userId="8564b5ba-dee6-44eb-bbe9-32d9568c19b2" providerId="ADAL" clId="{E0F3D3FD-CA6C-420C-95CB-183213A2C229}" dt="2020-07-29T12:30:26.996" v="1" actId="207"/>
            <ac:spMkLst>
              <pc:docMk/>
              <pc:sldMasterMk cId="2411538279" sldId="2147483695"/>
              <pc:sldLayoutMk cId="2542648112" sldId="2147483697"/>
              <ac:spMk id="6" creationId="{A70BA0F3-B54B-5648-B04B-57278B32F665}"/>
            </ac:spMkLst>
          </pc:spChg>
        </pc:sldLayoutChg>
        <pc:sldLayoutChg chg="modSp">
          <pc:chgData name="Figures, Lamoyd, VAVBACO" userId="8564b5ba-dee6-44eb-bbe9-32d9568c19b2" providerId="ADAL" clId="{E0F3D3FD-CA6C-420C-95CB-183213A2C229}" dt="2020-07-29T12:30:34.273" v="2" actId="207"/>
          <pc:sldLayoutMkLst>
            <pc:docMk/>
            <pc:sldMasterMk cId="2411538279" sldId="2147483695"/>
            <pc:sldLayoutMk cId="23345871" sldId="2147483699"/>
          </pc:sldLayoutMkLst>
          <pc:spChg chg="mod">
            <ac:chgData name="Figures, Lamoyd, VAVBACO" userId="8564b5ba-dee6-44eb-bbe9-32d9568c19b2" providerId="ADAL" clId="{E0F3D3FD-CA6C-420C-95CB-183213A2C229}" dt="2020-07-29T12:30:34.273" v="2" actId="207"/>
            <ac:spMkLst>
              <pc:docMk/>
              <pc:sldMasterMk cId="2411538279" sldId="2147483695"/>
              <pc:sldLayoutMk cId="23345871" sldId="2147483699"/>
              <ac:spMk id="6" creationId="{B04C3BC6-6923-E649-AF41-A824E47D086E}"/>
            </ac:spMkLst>
          </pc:spChg>
        </pc:sldLayoutChg>
        <pc:sldLayoutChg chg="modSp">
          <pc:chgData name="Figures, Lamoyd, VAVBACO" userId="8564b5ba-dee6-44eb-bbe9-32d9568c19b2" providerId="ADAL" clId="{E0F3D3FD-CA6C-420C-95CB-183213A2C229}" dt="2020-07-29T12:30:40.926" v="3" actId="207"/>
          <pc:sldLayoutMkLst>
            <pc:docMk/>
            <pc:sldMasterMk cId="2411538279" sldId="2147483695"/>
            <pc:sldLayoutMk cId="2154082737" sldId="2147483701"/>
          </pc:sldLayoutMkLst>
          <pc:spChg chg="mod">
            <ac:chgData name="Figures, Lamoyd, VAVBACO" userId="8564b5ba-dee6-44eb-bbe9-32d9568c19b2" providerId="ADAL" clId="{E0F3D3FD-CA6C-420C-95CB-183213A2C229}" dt="2020-07-29T12:30:40.926" v="3" actId="207"/>
            <ac:spMkLst>
              <pc:docMk/>
              <pc:sldMasterMk cId="2411538279" sldId="2147483695"/>
              <pc:sldLayoutMk cId="2154082737" sldId="2147483701"/>
              <ac:spMk id="5" creationId="{05FA87B4-9641-B243-8366-4ABDBBD53A70}"/>
            </ac:spMkLst>
          </pc:spChg>
        </pc:sldLayoutChg>
      </pc:sldMasterChg>
    </pc:docChg>
  </pc:docChgLst>
  <pc:docChgLst>
    <pc:chgData name="Figures, Lamoyd, VAVBACO" userId="2235733b-0c25-4bba-ab14-550d36410dee" providerId="ADAL" clId="{B983D71C-D17A-4DFF-B11D-B87285324C75}"/>
    <pc:docChg chg="modSld">
      <pc:chgData name="Figures, Lamoyd, VAVBACO" userId="2235733b-0c25-4bba-ab14-550d36410dee" providerId="ADAL" clId="{B983D71C-D17A-4DFF-B11D-B87285324C75}" dt="2020-06-10T21:34:15.898" v="1" actId="1076"/>
      <pc:docMkLst>
        <pc:docMk/>
      </pc:docMkLst>
      <pc:sldChg chg="addSp modSp">
        <pc:chgData name="Figures, Lamoyd, VAVBACO" userId="2235733b-0c25-4bba-ab14-550d36410dee" providerId="ADAL" clId="{B983D71C-D17A-4DFF-B11D-B87285324C75}" dt="2020-06-10T21:34:15.898" v="1" actId="1076"/>
        <pc:sldMkLst>
          <pc:docMk/>
          <pc:sldMk cId="4080056363" sldId="285"/>
        </pc:sldMkLst>
        <pc:spChg chg="add mod">
          <ac:chgData name="Figures, Lamoyd, VAVBACO" userId="2235733b-0c25-4bba-ab14-550d36410dee" providerId="ADAL" clId="{B983D71C-D17A-4DFF-B11D-B87285324C75}" dt="2020-06-10T21:34:15.898" v="1" actId="1076"/>
          <ac:spMkLst>
            <pc:docMk/>
            <pc:sldMk cId="4080056363" sldId="285"/>
            <ac:spMk id="8" creationId="{1113D5B9-2E80-4C5B-B254-683F741DCC7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8/3/2020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B994B38-FABC-FB41-AD08-3348CFB792CE}"/>
              </a:ext>
            </a:extLst>
          </p:cNvPr>
          <p:cNvSpPr/>
          <p:nvPr userDrawn="1"/>
        </p:nvSpPr>
        <p:spPr>
          <a:xfrm>
            <a:off x="0" y="0"/>
            <a:ext cx="9144000" cy="68669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8C0582E7-8953-3F4C-8634-1C6FB4EFDA6A}"/>
              </a:ext>
            </a:extLst>
          </p:cNvPr>
          <p:cNvPicPr>
            <a:picLocks noChangeAspect="1"/>
          </p:cNvPicPr>
          <p:nvPr userDrawn="1"/>
        </p:nvPicPr>
        <p:blipFill>
          <a:blip r:embed="rId2"/>
          <a:srcRect/>
          <a:stretch/>
        </p:blipFill>
        <p:spPr>
          <a:xfrm>
            <a:off x="0" y="0"/>
            <a:ext cx="9144000" cy="6858000"/>
          </a:xfrm>
          <a:prstGeom prst="rect">
            <a:avLst/>
          </a:prstGeom>
        </p:spPr>
      </p:pic>
      <p:sp>
        <p:nvSpPr>
          <p:cNvPr id="2" name="Title 1">
            <a:extLst>
              <a:ext uri="{FF2B5EF4-FFF2-40B4-BE49-F238E27FC236}">
                <a16:creationId xmlns:a16="http://schemas.microsoft.com/office/drawing/2014/main" id="{09D9D88D-4A19-2744-BD82-0762372CF112}"/>
              </a:ext>
            </a:extLst>
          </p:cNvPr>
          <p:cNvSpPr>
            <a:spLocks noGrp="1"/>
          </p:cNvSpPr>
          <p:nvPr>
            <p:ph type="ctrTitle"/>
          </p:nvPr>
        </p:nvSpPr>
        <p:spPr>
          <a:xfrm>
            <a:off x="292261" y="1810853"/>
            <a:ext cx="5308439" cy="2387600"/>
          </a:xfrm>
        </p:spPr>
        <p:txBody>
          <a:bodyPr anchor="b"/>
          <a:lstStyle>
            <a:lvl1pPr algn="l">
              <a:defRPr sz="4500" b="1">
                <a:solidFill>
                  <a:schemeClr val="bg1"/>
                </a:solidFill>
                <a:latin typeface="+mn-lt"/>
              </a:defRPr>
            </a:lvl1pPr>
          </a:lstStyle>
          <a:p>
            <a:r>
              <a:rPr lang="en-US" dirty="0"/>
              <a:t>Click to edit Master title style</a:t>
            </a:r>
          </a:p>
        </p:txBody>
      </p:sp>
      <p:sp>
        <p:nvSpPr>
          <p:cNvPr id="3" name="Subtitle 2">
            <a:extLst>
              <a:ext uri="{FF2B5EF4-FFF2-40B4-BE49-F238E27FC236}">
                <a16:creationId xmlns:a16="http://schemas.microsoft.com/office/drawing/2014/main" id="{2508EFAD-519D-1A45-9661-63F66A218F78}"/>
              </a:ext>
            </a:extLst>
          </p:cNvPr>
          <p:cNvSpPr>
            <a:spLocks noGrp="1"/>
          </p:cNvSpPr>
          <p:nvPr>
            <p:ph type="subTitle" idx="1"/>
          </p:nvPr>
        </p:nvSpPr>
        <p:spPr>
          <a:xfrm>
            <a:off x="292261" y="4564064"/>
            <a:ext cx="5308439" cy="933095"/>
          </a:xfrm>
        </p:spPr>
        <p:txBody>
          <a:bodyPr/>
          <a:lstStyle>
            <a:lvl1pPr marL="0" indent="0" algn="l">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Tree>
    <p:extLst>
      <p:ext uri="{BB962C8B-B14F-4D97-AF65-F5344CB8AC3E}">
        <p14:creationId xmlns:p14="http://schemas.microsoft.com/office/powerpoint/2010/main" val="1993784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a:solidFill>
                    <a:srgbClr val="00B0F0"/>
                  </a:solidFill>
                  <a:latin typeface="Arial" panose="020B0604020202020204" pitchFamily="34" charset="0"/>
                  <a:cs typeface="Arial" panose="020B0604020202020204" pitchFamily="34" charset="0"/>
                </a:rPr>
                <a:t>Key Leaders </a:t>
              </a:r>
              <a:br>
                <a:rPr lang="en-US" sz="5400" b="1">
                  <a:solidFill>
                    <a:srgbClr val="00B0F0"/>
                  </a:solidFill>
                  <a:latin typeface="Arial" panose="020B0604020202020204" pitchFamily="34" charset="0"/>
                  <a:cs typeface="Arial" panose="020B0604020202020204" pitchFamily="34" charset="0"/>
                </a:rPr>
              </a:br>
              <a:r>
                <a:rPr lang="en-US" sz="5400" b="1">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a:t>Agenda</a:t>
            </a:r>
            <a:endParaRPr lang="en-US" sz="3600" u="sng"/>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a:solidFill>
                  <a:srgbClr val="000000"/>
                </a:solidFill>
              </a:rPr>
              <a:t>Good News Story</a:t>
            </a:r>
          </a:p>
          <a:p>
            <a:pPr marL="0" lvl="1">
              <a:spcBef>
                <a:spcPts val="1200"/>
              </a:spcBef>
            </a:pPr>
            <a:endParaRPr lang="en-US" sz="2000" b="1">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a:t>Click to edit Slide Maser Style</a:t>
            </a:r>
            <a:endParaRPr lang="en-US" sz="3600" u="sng"/>
          </a:p>
        </p:txBody>
      </p:sp>
    </p:spTree>
    <p:extLst>
      <p:ext uri="{BB962C8B-B14F-4D97-AF65-F5344CB8AC3E}">
        <p14:creationId xmlns:p14="http://schemas.microsoft.com/office/powerpoint/2010/main" val="38152962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a:t>Click to edit Slide Maser Style</a:t>
            </a:r>
            <a:endParaRPr lang="en-US" sz="3600" u="sng"/>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a:t>Click to edit Slide Maser Style</a:t>
            </a:r>
            <a:endParaRPr lang="en-US" sz="3600" u="sng"/>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777FA-89BE-0D4D-A3E6-68587F9287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3572F3-8C13-214A-B376-C2C05B0F151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5985BF-735C-F942-A87A-899BB96F732F}"/>
              </a:ext>
            </a:extLst>
          </p:cNvPr>
          <p:cNvSpPr>
            <a:spLocks noGrp="1"/>
          </p:cNvSpPr>
          <p:nvPr>
            <p:ph type="dt" sz="half" idx="10"/>
          </p:nvPr>
        </p:nvSpPr>
        <p:spPr>
          <a:xfrm>
            <a:off x="2291939" y="6350972"/>
            <a:ext cx="661036"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ABFB7142-126B-F440-B7EE-CB15A2813446}" type="datetimeFigureOut">
              <a:rPr kumimoji="0" lang="en-US" sz="135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8/3/2020</a:t>
            </a:fld>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3D1B2BD-DCF0-CA49-A4C2-5C702AD1BF44}"/>
              </a:ext>
            </a:extLst>
          </p:cNvPr>
          <p:cNvSpPr>
            <a:spLocks noGrp="1"/>
          </p:cNvSpPr>
          <p:nvPr>
            <p:ph type="ftr" sz="quarter" idx="11"/>
          </p:nvPr>
        </p:nvSpPr>
        <p:spPr>
          <a:xfrm>
            <a:off x="3073998" y="6356351"/>
            <a:ext cx="5244352"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A70BA0F3-B54B-5648-B04B-57278B32F665}"/>
              </a:ext>
            </a:extLst>
          </p:cNvPr>
          <p:cNvSpPr>
            <a:spLocks noGrp="1"/>
          </p:cNvSpPr>
          <p:nvPr>
            <p:ph type="sldNum" sz="quarter" idx="12"/>
          </p:nvPr>
        </p:nvSpPr>
        <p:spPr/>
        <p:txBody>
          <a:bodyPr/>
          <a:lstStyle>
            <a:lvl1pPr>
              <a:defRPr>
                <a:solidFill>
                  <a:schemeClr val="tx1"/>
                </a:solidFill>
              </a:defRPr>
            </a:lvl1pPr>
          </a:lstStyle>
          <a:p>
            <a:pPr defTabSz="685800"/>
            <a:fld id="{2346C6CC-1531-9D43-9929-56C34AA4FDB5}" type="slidenum">
              <a:rPr lang="en-US" smtClean="0"/>
              <a:pPr defTabSz="685800"/>
              <a:t>‹#›</a:t>
            </a:fld>
            <a:endParaRPr lang="en-US" dirty="0"/>
          </a:p>
        </p:txBody>
      </p:sp>
    </p:spTree>
    <p:extLst>
      <p:ext uri="{BB962C8B-B14F-4D97-AF65-F5344CB8AC3E}">
        <p14:creationId xmlns:p14="http://schemas.microsoft.com/office/powerpoint/2010/main" val="25426481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968351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37807448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39055969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8/3/2020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1467192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8/3/2020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7322410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8/3/2020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32536837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8/3/2020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6204264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8/3/2020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14205303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8/3/2020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28417857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3453528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777FA-89BE-0D4D-A3E6-68587F9287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3572F3-8C13-214A-B376-C2C05B0F151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5985BF-735C-F942-A87A-899BB96F732F}"/>
              </a:ext>
            </a:extLst>
          </p:cNvPr>
          <p:cNvSpPr>
            <a:spLocks noGrp="1"/>
          </p:cNvSpPr>
          <p:nvPr>
            <p:ph type="dt" sz="half" idx="10"/>
          </p:nvPr>
        </p:nvSpPr>
        <p:spPr>
          <a:xfrm>
            <a:off x="2291939" y="6350972"/>
            <a:ext cx="661036"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ABFB7142-126B-F440-B7EE-CB15A2813446}" type="datetimeFigureOut">
              <a:rPr kumimoji="0" lang="en-US" sz="135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8/3/2020</a:t>
            </a:fld>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3D1B2BD-DCF0-CA49-A4C2-5C702AD1BF44}"/>
              </a:ext>
            </a:extLst>
          </p:cNvPr>
          <p:cNvSpPr>
            <a:spLocks noGrp="1"/>
          </p:cNvSpPr>
          <p:nvPr>
            <p:ph type="ftr" sz="quarter" idx="11"/>
          </p:nvPr>
        </p:nvSpPr>
        <p:spPr>
          <a:xfrm>
            <a:off x="3073998" y="6356351"/>
            <a:ext cx="5244352"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A70BA0F3-B54B-5648-B04B-57278B32F665}"/>
              </a:ext>
            </a:extLst>
          </p:cNvPr>
          <p:cNvSpPr>
            <a:spLocks noGrp="1"/>
          </p:cNvSpPr>
          <p:nvPr>
            <p:ph type="sldNum" sz="quarter" idx="12"/>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fld id="{2346C6CC-1531-9D43-9929-56C34AA4FDB5}" type="slidenum">
              <a:rPr kumimoji="0" lang="en-US" sz="9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7EB7E956-7124-F941-B989-529BD87A7B29}"/>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71FE956A-43BB-7847-8D72-306D51FCB5B4}"/>
              </a:ext>
            </a:extLst>
          </p:cNvPr>
          <p:cNvPicPr>
            <a:picLocks noChangeAspect="1"/>
          </p:cNvPicPr>
          <p:nvPr userDrawn="1"/>
        </p:nvPicPr>
        <p:blipFill>
          <a:blip r:embed="rId2"/>
          <a:srcRect/>
          <a:stretch/>
        </p:blipFill>
        <p:spPr>
          <a:xfrm>
            <a:off x="0" y="0"/>
            <a:ext cx="9144000" cy="6858000"/>
          </a:xfrm>
          <a:prstGeom prst="rect">
            <a:avLst/>
          </a:prstGeom>
        </p:spPr>
      </p:pic>
    </p:spTree>
    <p:extLst>
      <p:ext uri="{BB962C8B-B14F-4D97-AF65-F5344CB8AC3E}">
        <p14:creationId xmlns:p14="http://schemas.microsoft.com/office/powerpoint/2010/main" val="27474262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39527507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16729070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127627602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37949981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8/3/2020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189803376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8/3/2020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342803964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8/3/2020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26237604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8/3/2020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9549725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8/3/2020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75286074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8/3/2020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2260565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4E4280C-0C66-B047-B9C7-373A1EDEFF0F}"/>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11" name="Picture 10" descr="A close up of a building&#10;&#10;Description automatically generated">
            <a:extLst>
              <a:ext uri="{FF2B5EF4-FFF2-40B4-BE49-F238E27FC236}">
                <a16:creationId xmlns:a16="http://schemas.microsoft.com/office/drawing/2014/main" id="{18F4825A-768D-E240-AE9A-E6929ED17323}"/>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B7D08BB7-936D-874F-BF65-E6C1343E70BF}"/>
              </a:ext>
            </a:extLst>
          </p:cNvPr>
          <p:cNvSpPr>
            <a:spLocks noGrp="1"/>
          </p:cNvSpPr>
          <p:nvPr>
            <p:ph type="title" hasCustomPrompt="1"/>
          </p:nvPr>
        </p:nvSpPr>
        <p:spPr>
          <a:xfrm>
            <a:off x="3187893" y="1709739"/>
            <a:ext cx="5791381" cy="2852737"/>
          </a:xfrm>
        </p:spPr>
        <p:txBody>
          <a:bodyPr anchor="b"/>
          <a:lstStyle>
            <a:lvl1pPr algn="r">
              <a:defRPr sz="4500" b="1">
                <a:solidFill>
                  <a:schemeClr val="tx2"/>
                </a:solidFill>
                <a:latin typeface="+mn-lt"/>
              </a:defRPr>
            </a:lvl1pPr>
          </a:lstStyle>
          <a:p>
            <a:r>
              <a:rPr lang="en-US" dirty="0"/>
              <a:t>Click to edit</a:t>
            </a:r>
            <a:br>
              <a:rPr lang="en-US" dirty="0"/>
            </a:br>
            <a:r>
              <a:rPr lang="en-US" dirty="0"/>
              <a:t>Master title style</a:t>
            </a:r>
          </a:p>
        </p:txBody>
      </p:sp>
      <p:sp>
        <p:nvSpPr>
          <p:cNvPr id="3" name="Text Placeholder 2">
            <a:extLst>
              <a:ext uri="{FF2B5EF4-FFF2-40B4-BE49-F238E27FC236}">
                <a16:creationId xmlns:a16="http://schemas.microsoft.com/office/drawing/2014/main" id="{18F19FCC-16CE-F24A-B069-FF6B1C7FEB96}"/>
              </a:ext>
            </a:extLst>
          </p:cNvPr>
          <p:cNvSpPr>
            <a:spLocks noGrp="1"/>
          </p:cNvSpPr>
          <p:nvPr>
            <p:ph type="body" idx="1"/>
          </p:nvPr>
        </p:nvSpPr>
        <p:spPr>
          <a:xfrm>
            <a:off x="3187893" y="4589464"/>
            <a:ext cx="5791381" cy="735572"/>
          </a:xfrm>
        </p:spPr>
        <p:txBody>
          <a:bodyPr/>
          <a:lstStyle>
            <a:lvl1pPr marL="0" indent="0" algn="r">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Edit Master text styles</a:t>
            </a:r>
          </a:p>
        </p:txBody>
      </p:sp>
      <p:sp>
        <p:nvSpPr>
          <p:cNvPr id="6" name="Slide Number Placeholder 5">
            <a:extLst>
              <a:ext uri="{FF2B5EF4-FFF2-40B4-BE49-F238E27FC236}">
                <a16:creationId xmlns:a16="http://schemas.microsoft.com/office/drawing/2014/main" id="{B04C3BC6-6923-E649-AF41-A824E47D086E}"/>
              </a:ext>
            </a:extLst>
          </p:cNvPr>
          <p:cNvSpPr>
            <a:spLocks noGrp="1"/>
          </p:cNvSpPr>
          <p:nvPr>
            <p:ph type="sldNum" sz="quarter" idx="12"/>
          </p:nvPr>
        </p:nvSpPr>
        <p:spPr>
          <a:xfrm>
            <a:off x="3538538" y="6208173"/>
            <a:ext cx="2057400" cy="365125"/>
          </a:xfrm>
        </p:spPr>
        <p:txBody>
          <a:bodyPr/>
          <a:lstStyle>
            <a:lvl1pPr algn="ctr">
              <a:defRPr>
                <a:solidFill>
                  <a:schemeClr val="tx1"/>
                </a:solidFill>
              </a:defRPr>
            </a:lvl1pPr>
          </a:lstStyle>
          <a:p>
            <a:pPr defTabSz="685800"/>
            <a:fld id="{2346C6CC-1531-9D43-9929-56C34AA4FDB5}" type="slidenum">
              <a:rPr lang="en-US" smtClean="0"/>
              <a:pPr defTabSz="685800"/>
              <a:t>‹#›</a:t>
            </a:fld>
            <a:endParaRPr lang="en-US" dirty="0"/>
          </a:p>
        </p:txBody>
      </p:sp>
    </p:spTree>
    <p:extLst>
      <p:ext uri="{BB962C8B-B14F-4D97-AF65-F5344CB8AC3E}">
        <p14:creationId xmlns:p14="http://schemas.microsoft.com/office/powerpoint/2010/main" val="2334587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349999890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680343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5A6B0-5ACE-8D4E-8C61-B0A8014772B2}"/>
              </a:ext>
            </a:extLst>
          </p:cNvPr>
          <p:cNvSpPr>
            <a:spLocks noGrp="1"/>
          </p:cNvSpPr>
          <p:nvPr>
            <p:ph type="title"/>
          </p:nvPr>
        </p:nvSpPr>
        <p:spPr/>
        <p:txBody>
          <a:bodyPr/>
          <a:lstStyle>
            <a:lvl1pPr>
              <a:defRPr>
                <a:latin typeface="+mn-lt"/>
              </a:defRPr>
            </a:lvl1pPr>
          </a:lstStyle>
          <a:p>
            <a:r>
              <a:rPr lang="en-US" dirty="0"/>
              <a:t>Click to edit Master title style</a:t>
            </a:r>
          </a:p>
        </p:txBody>
      </p:sp>
      <p:sp>
        <p:nvSpPr>
          <p:cNvPr id="3" name="Content Placeholder 2">
            <a:extLst>
              <a:ext uri="{FF2B5EF4-FFF2-40B4-BE49-F238E27FC236}">
                <a16:creationId xmlns:a16="http://schemas.microsoft.com/office/drawing/2014/main" id="{A8E959F2-A51D-2B40-A03E-C4721B18EA50}"/>
              </a:ext>
            </a:extLst>
          </p:cNvPr>
          <p:cNvSpPr>
            <a:spLocks noGrp="1"/>
          </p:cNvSpPr>
          <p:nvPr>
            <p:ph sz="half" idx="1"/>
          </p:nvPr>
        </p:nvSpPr>
        <p:spPr>
          <a:xfrm>
            <a:off x="318686"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758A00-57DD-1944-AE99-7E13F92CFABE}"/>
              </a:ext>
            </a:extLst>
          </p:cNvPr>
          <p:cNvSpPr>
            <a:spLocks noGrp="1"/>
          </p:cNvSpPr>
          <p:nvPr>
            <p:ph sz="half" idx="2"/>
          </p:nvPr>
        </p:nvSpPr>
        <p:spPr>
          <a:xfrm>
            <a:off x="4319186" y="1825625"/>
            <a:ext cx="38862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A79C73C1-75CC-C74E-9F27-2B4B01127AC3}"/>
              </a:ext>
            </a:extLst>
          </p:cNvPr>
          <p:cNvSpPr>
            <a:spLocks noGrp="1"/>
          </p:cNvSpPr>
          <p:nvPr>
            <p:ph type="dt" sz="half" idx="10"/>
          </p:nvPr>
        </p:nvSpPr>
        <p:spPr>
          <a:xfrm>
            <a:off x="2291939" y="6350972"/>
            <a:ext cx="661036"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ABFB7142-126B-F440-B7EE-CB15A2813446}" type="datetimeFigureOut">
              <a:rPr kumimoji="0" lang="en-US" sz="135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8/3/2020</a:t>
            </a:fld>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6" name="Footer Placeholder 5">
            <a:extLst>
              <a:ext uri="{FF2B5EF4-FFF2-40B4-BE49-F238E27FC236}">
                <a16:creationId xmlns:a16="http://schemas.microsoft.com/office/drawing/2014/main" id="{11BFA9B3-ADEB-0648-A921-275E49B763A4}"/>
              </a:ext>
            </a:extLst>
          </p:cNvPr>
          <p:cNvSpPr>
            <a:spLocks noGrp="1"/>
          </p:cNvSpPr>
          <p:nvPr>
            <p:ph type="ftr" sz="quarter" idx="11"/>
          </p:nvPr>
        </p:nvSpPr>
        <p:spPr>
          <a:xfrm>
            <a:off x="3073998" y="6356351"/>
            <a:ext cx="5244352"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id="{9905EE3E-3409-834B-A175-A52573B009B2}"/>
              </a:ext>
            </a:extLst>
          </p:cNvPr>
          <p:cNvSpPr>
            <a:spLocks noGrp="1"/>
          </p:cNvSpPr>
          <p:nvPr>
            <p:ph type="sldNum" sz="quarter" idx="12"/>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fld id="{2346C6CC-1531-9D43-9929-56C34AA4FDB5}" type="slidenum">
              <a:rPr kumimoji="0" lang="en-US" sz="9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1863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0D342-8FB4-D641-ADD6-F82A97725C84}"/>
              </a:ext>
            </a:extLst>
          </p:cNvPr>
          <p:cNvSpPr>
            <a:spLocks noGrp="1"/>
          </p:cNvSpPr>
          <p:nvPr>
            <p:ph type="title"/>
          </p:nvPr>
        </p:nvSpPr>
        <p:spPr/>
        <p:txBody>
          <a:bodyPr/>
          <a:lstStyle>
            <a:lvl1pPr>
              <a:defRPr>
                <a:latin typeface="+mn-lt"/>
              </a:defRPr>
            </a:lvl1pPr>
          </a:lstStyle>
          <a:p>
            <a:r>
              <a:rPr lang="en-US" dirty="0"/>
              <a:t>Click to edit Master title style</a:t>
            </a:r>
          </a:p>
        </p:txBody>
      </p:sp>
      <p:sp>
        <p:nvSpPr>
          <p:cNvPr id="4" name="Footer Placeholder 3">
            <a:extLst>
              <a:ext uri="{FF2B5EF4-FFF2-40B4-BE49-F238E27FC236}">
                <a16:creationId xmlns:a16="http://schemas.microsoft.com/office/drawing/2014/main" id="{E65D2BB8-6205-7E47-BA23-424C3B6CF835}"/>
              </a:ext>
            </a:extLst>
          </p:cNvPr>
          <p:cNvSpPr>
            <a:spLocks noGrp="1"/>
          </p:cNvSpPr>
          <p:nvPr>
            <p:ph type="ftr" sz="quarter" idx="11"/>
          </p:nvPr>
        </p:nvSpPr>
        <p:spPr>
          <a:xfrm>
            <a:off x="3073998" y="6356351"/>
            <a:ext cx="5244352"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5" name="Slide Number Placeholder 4">
            <a:extLst>
              <a:ext uri="{FF2B5EF4-FFF2-40B4-BE49-F238E27FC236}">
                <a16:creationId xmlns:a16="http://schemas.microsoft.com/office/drawing/2014/main" id="{05FA87B4-9641-B243-8366-4ABDBBD53A70}"/>
              </a:ext>
            </a:extLst>
          </p:cNvPr>
          <p:cNvSpPr>
            <a:spLocks noGrp="1"/>
          </p:cNvSpPr>
          <p:nvPr>
            <p:ph type="sldNum" sz="quarter" idx="12"/>
          </p:nvPr>
        </p:nvSpPr>
        <p:spPr/>
        <p:txBody>
          <a:bodyPr/>
          <a:lstStyle>
            <a:lvl1pPr>
              <a:defRPr>
                <a:solidFill>
                  <a:schemeClr val="tx1"/>
                </a:solidFill>
              </a:defRPr>
            </a:lvl1pPr>
          </a:lstStyle>
          <a:p>
            <a:pPr defTabSz="685800"/>
            <a:fld id="{2346C6CC-1531-9D43-9929-56C34AA4FDB5}" type="slidenum">
              <a:rPr lang="en-US" smtClean="0"/>
              <a:pPr defTabSz="685800"/>
              <a:t>‹#›</a:t>
            </a:fld>
            <a:endParaRPr lang="en-US" dirty="0"/>
          </a:p>
        </p:txBody>
      </p:sp>
    </p:spTree>
    <p:extLst>
      <p:ext uri="{BB962C8B-B14F-4D97-AF65-F5344CB8AC3E}">
        <p14:creationId xmlns:p14="http://schemas.microsoft.com/office/powerpoint/2010/main" val="2154082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C7D3A7-642A-0F46-8236-237CA67F393D}"/>
              </a:ext>
            </a:extLst>
          </p:cNvPr>
          <p:cNvSpPr>
            <a:spLocks noGrp="1"/>
          </p:cNvSpPr>
          <p:nvPr>
            <p:ph type="dt" sz="half" idx="10"/>
          </p:nvPr>
        </p:nvSpPr>
        <p:spPr>
          <a:xfrm>
            <a:off x="2291939" y="6350972"/>
            <a:ext cx="661036"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ABFB7142-126B-F440-B7EE-CB15A2813446}" type="datetimeFigureOut">
              <a:rPr kumimoji="0" lang="en-US" sz="135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8/3/2020</a:t>
            </a:fld>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Footer Placeholder 2">
            <a:extLst>
              <a:ext uri="{FF2B5EF4-FFF2-40B4-BE49-F238E27FC236}">
                <a16:creationId xmlns:a16="http://schemas.microsoft.com/office/drawing/2014/main" id="{68481F3A-1FDB-074B-9BA5-3D84769C9861}"/>
              </a:ext>
            </a:extLst>
          </p:cNvPr>
          <p:cNvSpPr>
            <a:spLocks noGrp="1"/>
          </p:cNvSpPr>
          <p:nvPr>
            <p:ph type="ftr" sz="quarter" idx="11"/>
          </p:nvPr>
        </p:nvSpPr>
        <p:spPr>
          <a:xfrm>
            <a:off x="3073998" y="6356351"/>
            <a:ext cx="5244352"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1DBAC2CE-61C8-EA46-BF6B-FA56DF66F84D}"/>
              </a:ext>
            </a:extLst>
          </p:cNvPr>
          <p:cNvSpPr>
            <a:spLocks noGrp="1"/>
          </p:cNvSpPr>
          <p:nvPr>
            <p:ph type="sldNum" sz="quarter" idx="12"/>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fld id="{2346C6CC-1531-9D43-9929-56C34AA4FDB5}" type="slidenum">
              <a:rPr kumimoji="0" lang="en-US" sz="9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6021F079-1338-5A4B-97B4-06BF11FD9212}"/>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5342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7831B-CB70-C84D-8145-3968943E3A47}"/>
              </a:ext>
            </a:extLst>
          </p:cNvPr>
          <p:cNvSpPr>
            <a:spLocks noGrp="1"/>
          </p:cNvSpPr>
          <p:nvPr>
            <p:ph type="title"/>
          </p:nvPr>
        </p:nvSpPr>
        <p:spPr>
          <a:xfrm>
            <a:off x="334687" y="1011630"/>
            <a:ext cx="2949178" cy="1600200"/>
          </a:xfrm>
        </p:spPr>
        <p:txBody>
          <a:bodyPr anchor="b"/>
          <a:lstStyle>
            <a:lvl1pPr>
              <a:defRPr sz="2400">
                <a:latin typeface="+mn-lt"/>
              </a:defRPr>
            </a:lvl1pPr>
          </a:lstStyle>
          <a:p>
            <a:r>
              <a:rPr lang="en-US" dirty="0"/>
              <a:t>Click to edit Master title style</a:t>
            </a:r>
          </a:p>
        </p:txBody>
      </p:sp>
      <p:sp>
        <p:nvSpPr>
          <p:cNvPr id="3" name="Content Placeholder 2">
            <a:extLst>
              <a:ext uri="{FF2B5EF4-FFF2-40B4-BE49-F238E27FC236}">
                <a16:creationId xmlns:a16="http://schemas.microsoft.com/office/drawing/2014/main" id="{4B110CE6-528D-314C-A679-134BE283F761}"/>
              </a:ext>
            </a:extLst>
          </p:cNvPr>
          <p:cNvSpPr>
            <a:spLocks noGrp="1"/>
          </p:cNvSpPr>
          <p:nvPr>
            <p:ph idx="1"/>
          </p:nvPr>
        </p:nvSpPr>
        <p:spPr>
          <a:xfrm>
            <a:off x="3592237" y="344246"/>
            <a:ext cx="5217077" cy="551680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33198EE-C23F-694A-96E4-99B23841D7A8}"/>
              </a:ext>
            </a:extLst>
          </p:cNvPr>
          <p:cNvSpPr>
            <a:spLocks noGrp="1"/>
          </p:cNvSpPr>
          <p:nvPr>
            <p:ph type="body" sz="half" idx="2"/>
          </p:nvPr>
        </p:nvSpPr>
        <p:spPr>
          <a:xfrm>
            <a:off x="334687" y="2710928"/>
            <a:ext cx="2949178" cy="315806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2B3B0384-F08C-664D-9A32-62383351C711}"/>
              </a:ext>
            </a:extLst>
          </p:cNvPr>
          <p:cNvSpPr>
            <a:spLocks noGrp="1"/>
          </p:cNvSpPr>
          <p:nvPr>
            <p:ph type="dt" sz="half" idx="10"/>
          </p:nvPr>
        </p:nvSpPr>
        <p:spPr>
          <a:xfrm>
            <a:off x="2291939" y="6350972"/>
            <a:ext cx="661036"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ABFB7142-126B-F440-B7EE-CB15A2813446}" type="datetimeFigureOut">
              <a:rPr kumimoji="0" lang="en-US" sz="135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8/3/2020</a:t>
            </a:fld>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6" name="Footer Placeholder 5">
            <a:extLst>
              <a:ext uri="{FF2B5EF4-FFF2-40B4-BE49-F238E27FC236}">
                <a16:creationId xmlns:a16="http://schemas.microsoft.com/office/drawing/2014/main" id="{B9C2A991-4033-6147-BEDB-E686A035596B}"/>
              </a:ext>
            </a:extLst>
          </p:cNvPr>
          <p:cNvSpPr>
            <a:spLocks noGrp="1"/>
          </p:cNvSpPr>
          <p:nvPr>
            <p:ph type="ftr" sz="quarter" idx="11"/>
          </p:nvPr>
        </p:nvSpPr>
        <p:spPr>
          <a:xfrm>
            <a:off x="3073998" y="6356351"/>
            <a:ext cx="5244352"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id="{E2F92A62-751D-7648-8B00-3AD85445A22D}"/>
              </a:ext>
            </a:extLst>
          </p:cNvPr>
          <p:cNvSpPr>
            <a:spLocks noGrp="1"/>
          </p:cNvSpPr>
          <p:nvPr>
            <p:ph type="sldNum" sz="quarter" idx="12"/>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fld id="{2346C6CC-1531-9D43-9929-56C34AA4FDB5}" type="slidenum">
              <a:rPr kumimoji="0" lang="en-US" sz="9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1625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510EB-75D7-8442-9EB4-C10FCA97143C}"/>
              </a:ext>
            </a:extLst>
          </p:cNvPr>
          <p:cNvSpPr>
            <a:spLocks noGrp="1"/>
          </p:cNvSpPr>
          <p:nvPr>
            <p:ph type="title"/>
          </p:nvPr>
        </p:nvSpPr>
        <p:spPr>
          <a:xfrm>
            <a:off x="360730" y="1065007"/>
            <a:ext cx="2949178" cy="1225791"/>
          </a:xfrm>
        </p:spPr>
        <p:txBody>
          <a:bodyPr anchor="b"/>
          <a:lstStyle>
            <a:lvl1pPr>
              <a:defRPr sz="2400">
                <a:latin typeface="+mn-lt"/>
              </a:defRPr>
            </a:lvl1pPr>
          </a:lstStyle>
          <a:p>
            <a:r>
              <a:rPr lang="en-US" dirty="0"/>
              <a:t>Click to edit Master title style</a:t>
            </a:r>
          </a:p>
        </p:txBody>
      </p:sp>
      <p:sp>
        <p:nvSpPr>
          <p:cNvPr id="3" name="Picture Placeholder 2">
            <a:extLst>
              <a:ext uri="{FF2B5EF4-FFF2-40B4-BE49-F238E27FC236}">
                <a16:creationId xmlns:a16="http://schemas.microsoft.com/office/drawing/2014/main" id="{7C3901F6-1923-0943-9E01-E4286D238956}"/>
              </a:ext>
            </a:extLst>
          </p:cNvPr>
          <p:cNvSpPr>
            <a:spLocks noGrp="1"/>
          </p:cNvSpPr>
          <p:nvPr>
            <p:ph type="pic" idx="1"/>
          </p:nvPr>
        </p:nvSpPr>
        <p:spPr>
          <a:xfrm>
            <a:off x="3618280" y="457201"/>
            <a:ext cx="5164991"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18EFD46D-A4B6-1D4F-8164-9E842D2942C6}"/>
              </a:ext>
            </a:extLst>
          </p:cNvPr>
          <p:cNvSpPr>
            <a:spLocks noGrp="1"/>
          </p:cNvSpPr>
          <p:nvPr>
            <p:ph type="body" sz="half" idx="2"/>
          </p:nvPr>
        </p:nvSpPr>
        <p:spPr>
          <a:xfrm>
            <a:off x="360730" y="2377440"/>
            <a:ext cx="2949178" cy="349154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a:extLst>
              <a:ext uri="{FF2B5EF4-FFF2-40B4-BE49-F238E27FC236}">
                <a16:creationId xmlns:a16="http://schemas.microsoft.com/office/drawing/2014/main" id="{D6476633-FBEF-9041-AFB4-D3289965B082}"/>
              </a:ext>
            </a:extLst>
          </p:cNvPr>
          <p:cNvSpPr>
            <a:spLocks noGrp="1"/>
          </p:cNvSpPr>
          <p:nvPr>
            <p:ph type="sldNum" sz="quarter" idx="12"/>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fld id="{2346C6CC-1531-9D43-9929-56C34AA4FDB5}" type="slidenum">
              <a:rPr kumimoji="0" lang="en-US" sz="9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1810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image" Target="../media/image5.png"/><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image" Target="../media/image4.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theme" Target="../theme/theme2.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theme" Target="../theme/theme4.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98D826E-BF38-704C-BC1A-E057D4FC5B4A}"/>
              </a:ext>
            </a:extLst>
          </p:cNvPr>
          <p:cNvPicPr>
            <a:picLocks noChangeAspect="1"/>
          </p:cNvPicPr>
          <p:nvPr userDrawn="1"/>
        </p:nvPicPr>
        <p:blipFill>
          <a:blip r:embed="rId11"/>
          <a:srcRect/>
          <a:stretch/>
        </p:blipFill>
        <p:spPr>
          <a:xfrm>
            <a:off x="0" y="0"/>
            <a:ext cx="9144000" cy="6858000"/>
          </a:xfrm>
          <a:prstGeom prst="rect">
            <a:avLst/>
          </a:prstGeom>
        </p:spPr>
      </p:pic>
      <p:sp>
        <p:nvSpPr>
          <p:cNvPr id="2" name="Title Placeholder 1">
            <a:extLst>
              <a:ext uri="{FF2B5EF4-FFF2-40B4-BE49-F238E27FC236}">
                <a16:creationId xmlns:a16="http://schemas.microsoft.com/office/drawing/2014/main" id="{6310F51E-F5B2-C94D-807C-A2289D861856}"/>
              </a:ext>
            </a:extLst>
          </p:cNvPr>
          <p:cNvSpPr>
            <a:spLocks noGrp="1"/>
          </p:cNvSpPr>
          <p:nvPr>
            <p:ph type="title"/>
          </p:nvPr>
        </p:nvSpPr>
        <p:spPr>
          <a:xfrm>
            <a:off x="318687" y="334168"/>
            <a:ext cx="7290323" cy="7794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A13CD293-CF85-0C4F-890C-1D67788ABB62}"/>
              </a:ext>
            </a:extLst>
          </p:cNvPr>
          <p:cNvSpPr>
            <a:spLocks noGrp="1"/>
          </p:cNvSpPr>
          <p:nvPr>
            <p:ph type="body" idx="1"/>
          </p:nvPr>
        </p:nvSpPr>
        <p:spPr>
          <a:xfrm>
            <a:off x="318686" y="1452115"/>
            <a:ext cx="7886700" cy="476771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0135FEA8-9C6D-4C4D-864E-4E206D9F7587}"/>
              </a:ext>
            </a:extLst>
          </p:cNvPr>
          <p:cNvSpPr>
            <a:spLocks noGrp="1"/>
          </p:cNvSpPr>
          <p:nvPr>
            <p:ph type="sldNum" sz="quarter" idx="4"/>
          </p:nvPr>
        </p:nvSpPr>
        <p:spPr>
          <a:xfrm>
            <a:off x="4015936" y="6356351"/>
            <a:ext cx="515751" cy="365125"/>
          </a:xfrm>
          <a:prstGeom prst="rect">
            <a:avLst/>
          </a:prstGeom>
        </p:spPr>
        <p:txBody>
          <a:bodyPr vert="horz" lIns="91440" tIns="45720" rIns="91440" bIns="45720" rtlCol="0" anchor="ctr"/>
          <a:lstStyle>
            <a:lvl1pPr algn="ctr">
              <a:defRPr sz="900">
                <a:solidFill>
                  <a:schemeClr val="tx1"/>
                </a:solidFill>
              </a:defRPr>
            </a:lvl1pPr>
          </a:lstStyle>
          <a:p>
            <a:pPr defTabSz="685800"/>
            <a:fld id="{E87F3B4C-AEE5-45C6-9D80-9BA0D30CCCC5}" type="slidenum">
              <a:rPr lang="en-US" smtClean="0"/>
              <a:pPr defTabSz="685800"/>
              <a:t>‹#›</a:t>
            </a:fld>
            <a:endParaRPr lang="en-US" dirty="0"/>
          </a:p>
        </p:txBody>
      </p:sp>
    </p:spTree>
    <p:extLst>
      <p:ext uri="{BB962C8B-B14F-4D97-AF65-F5344CB8AC3E}">
        <p14:creationId xmlns:p14="http://schemas.microsoft.com/office/powerpoint/2010/main" val="2411538279"/>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Lst>
  <p:txStyles>
    <p:titleStyle>
      <a:lvl1pPr marL="8335" indent="0" algn="l" defTabSz="685800" rtl="0" eaLnBrk="1" latinLnBrk="0" hangingPunct="1">
        <a:lnSpc>
          <a:spcPct val="90000"/>
        </a:lnSpc>
        <a:spcBef>
          <a:spcPct val="0"/>
        </a:spcBef>
        <a:buNone/>
        <a:tabLst/>
        <a:defRPr sz="3000" b="1" kern="1200">
          <a:solidFill>
            <a:srgbClr val="003F72"/>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391716" indent="-176213" algn="l" defTabSz="685800" rtl="0" eaLnBrk="1" latinLnBrk="0" hangingPunct="1">
        <a:lnSpc>
          <a:spcPct val="90000"/>
        </a:lnSpc>
        <a:spcBef>
          <a:spcPts val="375"/>
        </a:spcBef>
        <a:buSzPct val="75000"/>
        <a:buFont typeface="Courier New" panose="02070309020205020404" pitchFamily="49" charset="0"/>
        <a:buChar char="o"/>
        <a:tabLst/>
        <a:defRPr sz="1800" kern="1200">
          <a:solidFill>
            <a:schemeClr val="tx1"/>
          </a:solidFill>
          <a:latin typeface="+mn-lt"/>
          <a:ea typeface="+mn-ea"/>
          <a:cs typeface="+mn-cs"/>
        </a:defRPr>
      </a:lvl2pPr>
      <a:lvl3pPr marL="600075" indent="-176213" algn="l" defTabSz="685800" rtl="0" eaLnBrk="1" latinLnBrk="0" hangingPunct="1">
        <a:lnSpc>
          <a:spcPct val="90000"/>
        </a:lnSpc>
        <a:spcBef>
          <a:spcPts val="375"/>
        </a:spcBef>
        <a:buFont typeface="Wingdings" pitchFamily="2" charset="2"/>
        <a:buChar char="§"/>
        <a:tabLst/>
        <a:defRPr sz="1500" kern="1200">
          <a:solidFill>
            <a:srgbClr val="003F72"/>
          </a:solidFill>
          <a:latin typeface="+mn-lt"/>
          <a:ea typeface="+mn-ea"/>
          <a:cs typeface="+mn-cs"/>
        </a:defRPr>
      </a:lvl3pPr>
      <a:lvl4pPr marL="776288" indent="-160735" algn="l" defTabSz="685800" rtl="0" eaLnBrk="1" latinLnBrk="0" hangingPunct="1">
        <a:lnSpc>
          <a:spcPct val="90000"/>
        </a:lnSpc>
        <a:spcBef>
          <a:spcPts val="375"/>
        </a:spcBef>
        <a:buFont typeface="Arial" panose="020B0604020202020204" pitchFamily="34" charset="0"/>
        <a:buChar char="•"/>
        <a:tabLst/>
        <a:defRPr sz="1350" kern="1200">
          <a:solidFill>
            <a:schemeClr val="tx1">
              <a:lumMod val="50000"/>
              <a:lumOff val="50000"/>
            </a:schemeClr>
          </a:solidFill>
          <a:latin typeface="+mn-lt"/>
          <a:ea typeface="+mn-ea"/>
          <a:cs typeface="+mn-cs"/>
        </a:defRPr>
      </a:lvl4pPr>
      <a:lvl5pPr marL="944166" indent="-160735" algn="l" defTabSz="685800" rtl="0" eaLnBrk="1" latinLnBrk="0" hangingPunct="1">
        <a:lnSpc>
          <a:spcPct val="90000"/>
        </a:lnSpc>
        <a:spcBef>
          <a:spcPts val="375"/>
        </a:spcBef>
        <a:buSzPct val="85000"/>
        <a:buFont typeface="Courier New" panose="02070309020205020404" pitchFamily="49" charset="0"/>
        <a:buChar char="o"/>
        <a:tabLst/>
        <a:defRPr sz="1350" kern="1200">
          <a:solidFill>
            <a:schemeClr val="bg1">
              <a:lumMod val="50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8/3/2020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8/3/2020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veteransaffairs.webex.com/recordingservice/sites/veteransaffairs/recording/playback/347e25874dec46a6b34037661efd24a2"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a:t>Office of Talent Management </a:t>
            </a:r>
          </a:p>
        </p:txBody>
      </p:sp>
      <p:sp>
        <p:nvSpPr>
          <p:cNvPr id="4" name="Subtitle 3">
            <a:extLst>
              <a:ext uri="{FF2B5EF4-FFF2-40B4-BE49-F238E27FC236}">
                <a16:creationId xmlns:a16="http://schemas.microsoft.com/office/drawing/2014/main" id="{D85A933B-576A-4AB3-869F-120731579595}"/>
              </a:ext>
            </a:extLst>
          </p:cNvPr>
          <p:cNvSpPr>
            <a:spLocks noGrp="1"/>
          </p:cNvSpPr>
          <p:nvPr>
            <p:ph type="subTitle" idx="1"/>
          </p:nvPr>
        </p:nvSpPr>
        <p:spPr>
          <a:xfrm>
            <a:off x="233862" y="4158822"/>
            <a:ext cx="5308439" cy="933095"/>
          </a:xfrm>
        </p:spPr>
        <p:txBody>
          <a:bodyPr/>
          <a:lstStyle/>
          <a:p>
            <a:r>
              <a:rPr lang="en-US">
                <a:cs typeface="Arial" panose="020B0604020202020204" pitchFamily="34" charset="0"/>
              </a:rPr>
              <a:t>VR&amp;E Operational Excellence Training</a:t>
            </a:r>
            <a:br>
              <a:rPr lang="en-US">
                <a:cs typeface="Arial" panose="020B0604020202020204" pitchFamily="34" charset="0"/>
              </a:rPr>
            </a:br>
            <a:endParaRPr lang="en-US" dirty="0">
              <a:cs typeface="Arial" panose="020B0604020202020204" pitchFamily="34" charset="0"/>
            </a:endParaRP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sp>
        <p:nvSpPr>
          <p:cNvPr id="7" name="Title 11">
            <a:extLst>
              <a:ext uri="{FF2B5EF4-FFF2-40B4-BE49-F238E27FC236}">
                <a16:creationId xmlns:a16="http://schemas.microsoft.com/office/drawing/2014/main" id="{FC3149A1-6152-4ABD-9B28-304601E52A52}"/>
              </a:ext>
            </a:extLst>
          </p:cNvPr>
          <p:cNvSpPr txBox="1">
            <a:spLocks/>
          </p:cNvSpPr>
          <p:nvPr/>
        </p:nvSpPr>
        <p:spPr>
          <a:xfrm>
            <a:off x="-438150" y="1756758"/>
            <a:ext cx="10020300" cy="28956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br>
              <a:rPr lang="en-US" sz="3200" dirty="0">
                <a:solidFill>
                  <a:srgbClr val="0083BE"/>
                </a:solidFill>
              </a:rPr>
            </a:br>
            <a:endParaRPr lang="en-US" sz="3200" dirty="0">
              <a:solidFill>
                <a:srgbClr val="0083BE"/>
              </a:solidFill>
              <a:cs typeface="Arial" panose="020B0604020202020204" pitchFamily="34" charset="0"/>
            </a:endParaRPr>
          </a:p>
          <a:p>
            <a:r>
              <a:rPr lang="en-US" sz="3200" dirty="0">
                <a:solidFill>
                  <a:srgbClr val="0083BE"/>
                </a:solidFill>
                <a:cs typeface="Arial" panose="020B0604020202020204" pitchFamily="34" charset="0"/>
              </a:rPr>
              <a:t> </a:t>
            </a:r>
          </a:p>
        </p:txBody>
      </p:sp>
      <p:sp>
        <p:nvSpPr>
          <p:cNvPr id="3" name="TextBox 2">
            <a:extLst>
              <a:ext uri="{FF2B5EF4-FFF2-40B4-BE49-F238E27FC236}">
                <a16:creationId xmlns:a16="http://schemas.microsoft.com/office/drawing/2014/main" id="{671A1636-FA9A-47BF-85DA-C7E5BF8336CB}"/>
              </a:ext>
            </a:extLst>
          </p:cNvPr>
          <p:cNvSpPr txBox="1"/>
          <p:nvPr/>
        </p:nvSpPr>
        <p:spPr>
          <a:xfrm>
            <a:off x="2048123" y="3640576"/>
            <a:ext cx="9114183" cy="1569660"/>
          </a:xfrm>
          <a:prstGeom prst="rect">
            <a:avLst/>
          </a:prstGeom>
          <a:noFill/>
        </p:spPr>
        <p:txBody>
          <a:bodyPr wrap="square" rtlCol="0">
            <a:spAutoFit/>
          </a:bodyPr>
          <a:lstStyle/>
          <a:p>
            <a:pPr algn="ctr"/>
            <a:r>
              <a:rPr lang="en-US" sz="2400" b="1" dirty="0">
                <a:solidFill>
                  <a:schemeClr val="bg1"/>
                </a:solidFill>
              </a:rPr>
              <a:t>E. Andre’ Douglas, Sr.</a:t>
            </a:r>
          </a:p>
          <a:p>
            <a:pPr algn="ctr"/>
            <a:r>
              <a:rPr lang="en-US" sz="2400" b="1" dirty="0">
                <a:solidFill>
                  <a:schemeClr val="bg1"/>
                </a:solidFill>
              </a:rPr>
              <a:t>Employee &amp; Labor Relations Officer</a:t>
            </a:r>
          </a:p>
          <a:p>
            <a:pPr algn="ctr"/>
            <a:r>
              <a:rPr lang="en-US" sz="2400" b="1" dirty="0">
                <a:solidFill>
                  <a:schemeClr val="bg1"/>
                </a:solidFill>
              </a:rPr>
              <a:t>Telework Program Manager</a:t>
            </a:r>
          </a:p>
          <a:p>
            <a:pPr algn="ctr"/>
            <a:r>
              <a:rPr lang="en-US" sz="2400" b="1" dirty="0">
                <a:solidFill>
                  <a:schemeClr val="bg1"/>
                </a:solidFill>
              </a:rPr>
              <a:t>June 10, 2020 </a:t>
            </a:r>
          </a:p>
        </p:txBody>
      </p:sp>
      <p:sp>
        <p:nvSpPr>
          <p:cNvPr id="8" name="TextBox 7">
            <a:extLst>
              <a:ext uri="{FF2B5EF4-FFF2-40B4-BE49-F238E27FC236}">
                <a16:creationId xmlns:a16="http://schemas.microsoft.com/office/drawing/2014/main" id="{1113D5B9-2E80-4C5B-B254-683F741DCC72}"/>
              </a:ext>
            </a:extLst>
          </p:cNvPr>
          <p:cNvSpPr txBox="1"/>
          <p:nvPr/>
        </p:nvSpPr>
        <p:spPr>
          <a:xfrm>
            <a:off x="5659099" y="1009471"/>
            <a:ext cx="3256301" cy="1200329"/>
          </a:xfrm>
          <a:prstGeom prst="rect">
            <a:avLst/>
          </a:prstGeom>
          <a:noFill/>
        </p:spPr>
        <p:txBody>
          <a:bodyPr wrap="square" rtlCol="0" anchor="t">
            <a:spAutoFit/>
          </a:bodyPr>
          <a:lstStyle/>
          <a:p>
            <a:pPr algn="ctr"/>
            <a:r>
              <a:rPr lang="en-US" b="1" dirty="0">
                <a:highlight>
                  <a:srgbClr val="FFFF00"/>
                </a:highlight>
                <a:hlinkClick r:id="rId2"/>
              </a:rPr>
              <a:t>Click here to view the recording</a:t>
            </a:r>
            <a:endParaRPr lang="en-US" b="1" dirty="0">
              <a:highlight>
                <a:srgbClr val="FFFF00"/>
              </a:highlight>
              <a:cs typeface="Calibri"/>
            </a:endParaRPr>
          </a:p>
          <a:p>
            <a:pPr algn="ctr"/>
            <a:r>
              <a:rPr lang="en-US" b="1" dirty="0">
                <a:highlight>
                  <a:srgbClr val="FFFF00"/>
                </a:highlight>
              </a:rPr>
              <a:t>Recording Password: VREoet2020!</a:t>
            </a:r>
            <a:endParaRPr lang="en-US" b="1" dirty="0">
              <a:highlight>
                <a:srgbClr val="FFFF00"/>
              </a:highlight>
              <a:cs typeface="Calibri"/>
            </a:endParaRPr>
          </a:p>
          <a:p>
            <a:endParaRPr lang="en-US" dirty="0"/>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E2C62B7A-F0D7-4CA9-9CB4-52E02DA06210}"/>
              </a:ext>
            </a:extLst>
          </p:cNvPr>
          <p:cNvSpPr>
            <a:spLocks noGrp="1"/>
          </p:cNvSpPr>
          <p:nvPr>
            <p:ph type="title"/>
          </p:nvPr>
        </p:nvSpPr>
        <p:spPr/>
        <p:txBody>
          <a:bodyPr>
            <a:normAutofit/>
          </a:bodyPr>
          <a:lstStyle/>
          <a:p>
            <a:r>
              <a:rPr lang="en-US" dirty="0"/>
              <a:t>Telework &amp; Pandemic Health Crisis</a:t>
            </a:r>
          </a:p>
        </p:txBody>
      </p:sp>
      <p:sp>
        <p:nvSpPr>
          <p:cNvPr id="2" name="Content Placeholder 1">
            <a:extLst>
              <a:ext uri="{FF2B5EF4-FFF2-40B4-BE49-F238E27FC236}">
                <a16:creationId xmlns:a16="http://schemas.microsoft.com/office/drawing/2014/main" id="{E44ED74F-5853-410D-8DA1-3846460B8C53}"/>
              </a:ext>
            </a:extLst>
          </p:cNvPr>
          <p:cNvSpPr>
            <a:spLocks noGrp="1"/>
          </p:cNvSpPr>
          <p:nvPr>
            <p:ph idx="1"/>
          </p:nvPr>
        </p:nvSpPr>
        <p:spPr/>
        <p:txBody>
          <a:bodyPr>
            <a:normAutofit/>
          </a:bodyPr>
          <a:lstStyle/>
          <a:p>
            <a:r>
              <a:rPr lang="en-US" dirty="0"/>
              <a:t>During a pandemic, an evacuated employee is working from home and is unable to report to his or her regular official worksite at least twice each biweekly pay period, does the supervisor need to change the employee’s official worksite for purposes of location-based pay?  </a:t>
            </a:r>
          </a:p>
          <a:p>
            <a:endParaRPr lang="en-US" dirty="0"/>
          </a:p>
          <a:p>
            <a:r>
              <a:rPr lang="en-US" b="1" dirty="0"/>
              <a:t>No. As provided in 5 CFR 531.605(d)(2)(ii), an authorized agency official may make an exception to the twice-in-a-pay period standard in appropriate situations, such as when an employee is affected by an emergency situation that temporarily prevents the employee from commuting to his or her regular official worksite.</a:t>
            </a:r>
            <a:endParaRPr lang="en-US" dirty="0"/>
          </a:p>
          <a:p>
            <a:endParaRPr lang="en-US" dirty="0"/>
          </a:p>
        </p:txBody>
      </p:sp>
      <p:sp>
        <p:nvSpPr>
          <p:cNvPr id="3" name="Slide Number Placeholder 2">
            <a:extLst>
              <a:ext uri="{FF2B5EF4-FFF2-40B4-BE49-F238E27FC236}">
                <a16:creationId xmlns:a16="http://schemas.microsoft.com/office/drawing/2014/main" id="{977350BA-9E1D-4244-B808-64E29D063733}"/>
              </a:ext>
            </a:extLst>
          </p:cNvPr>
          <p:cNvSpPr>
            <a:spLocks noGrp="1"/>
          </p:cNvSpPr>
          <p:nvPr>
            <p:ph type="sldNum" sz="quarter" idx="12"/>
          </p:nvPr>
        </p:nvSpPr>
        <p:spPr/>
        <p:txBody>
          <a:bodyPr/>
          <a:lstStyle/>
          <a:p>
            <a:fld id="{D983F1FA-211D-3044-9E35-958DFBC26156}" type="slidenum">
              <a:rPr lang="en-US" smtClean="0">
                <a:solidFill>
                  <a:prstClr val="white"/>
                </a:solidFill>
              </a:rPr>
              <a:pPr/>
              <a:t>10</a:t>
            </a:fld>
            <a:endParaRPr lang="en-US">
              <a:solidFill>
                <a:prstClr val="white"/>
              </a:solidFill>
            </a:endParaRPr>
          </a:p>
        </p:txBody>
      </p:sp>
    </p:spTree>
    <p:extLst>
      <p:ext uri="{BB962C8B-B14F-4D97-AF65-F5344CB8AC3E}">
        <p14:creationId xmlns:p14="http://schemas.microsoft.com/office/powerpoint/2010/main" val="3247652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891FD65B-1A57-45F9-B366-2F0BC2BF5CE3}"/>
              </a:ext>
            </a:extLst>
          </p:cNvPr>
          <p:cNvSpPr>
            <a:spLocks noGrp="1"/>
          </p:cNvSpPr>
          <p:nvPr>
            <p:ph type="title"/>
          </p:nvPr>
        </p:nvSpPr>
        <p:spPr/>
        <p:txBody>
          <a:bodyPr>
            <a:normAutofit/>
          </a:bodyPr>
          <a:lstStyle/>
          <a:p>
            <a:r>
              <a:rPr lang="en-US" dirty="0"/>
              <a:t>Telework &amp; Pandemic Health Crisis</a:t>
            </a:r>
          </a:p>
        </p:txBody>
      </p:sp>
      <p:sp>
        <p:nvSpPr>
          <p:cNvPr id="2" name="Content Placeholder 1">
            <a:extLst>
              <a:ext uri="{FF2B5EF4-FFF2-40B4-BE49-F238E27FC236}">
                <a16:creationId xmlns:a16="http://schemas.microsoft.com/office/drawing/2014/main" id="{34E2495B-B4E1-4DC2-AE53-FA4836C21996}"/>
              </a:ext>
            </a:extLst>
          </p:cNvPr>
          <p:cNvSpPr>
            <a:spLocks noGrp="1"/>
          </p:cNvSpPr>
          <p:nvPr>
            <p:ph idx="1"/>
          </p:nvPr>
        </p:nvSpPr>
        <p:spPr/>
        <p:txBody>
          <a:bodyPr>
            <a:normAutofit/>
          </a:bodyPr>
          <a:lstStyle/>
          <a:p>
            <a:r>
              <a:rPr lang="en-US" dirty="0"/>
              <a:t>Does OPM and Agency’s telework policy supersedes an agency’s Continuity of Operations Plan (COOP)?  </a:t>
            </a:r>
          </a:p>
          <a:p>
            <a:pPr marL="0" indent="0">
              <a:buNone/>
            </a:pPr>
            <a:endParaRPr lang="en-US" dirty="0"/>
          </a:p>
          <a:p>
            <a:r>
              <a:rPr lang="en-US" b="1" dirty="0"/>
              <a:t>No.  COOP supersedes any agency telework policy. This could include any agency telework policy established through the collective bargaining process under 5 U.S.C. Chapter 71. Thus, an agency is not bound by the telework policy developed under 5 U.S.C. 6502 while operating under a COOP. Under 5 U.S.C. 6504(d)(1), an agency COOP should address telework issues.</a:t>
            </a:r>
            <a:endParaRPr lang="en-US" dirty="0"/>
          </a:p>
          <a:p>
            <a:pPr marL="0" indent="0">
              <a:buNone/>
            </a:pPr>
            <a:endParaRPr lang="en-US" dirty="0"/>
          </a:p>
          <a:p>
            <a:endParaRPr lang="en-US" dirty="0"/>
          </a:p>
        </p:txBody>
      </p:sp>
      <p:sp>
        <p:nvSpPr>
          <p:cNvPr id="3" name="Slide Number Placeholder 2">
            <a:extLst>
              <a:ext uri="{FF2B5EF4-FFF2-40B4-BE49-F238E27FC236}">
                <a16:creationId xmlns:a16="http://schemas.microsoft.com/office/drawing/2014/main" id="{F236CF52-C892-4347-BF1D-6EDA1E0E98DF}"/>
              </a:ext>
            </a:extLst>
          </p:cNvPr>
          <p:cNvSpPr>
            <a:spLocks noGrp="1"/>
          </p:cNvSpPr>
          <p:nvPr>
            <p:ph type="sldNum" sz="quarter" idx="12"/>
          </p:nvPr>
        </p:nvSpPr>
        <p:spPr/>
        <p:txBody>
          <a:bodyPr/>
          <a:lstStyle/>
          <a:p>
            <a:fld id="{D983F1FA-211D-3044-9E35-958DFBC26156}" type="slidenum">
              <a:rPr lang="en-US" smtClean="0">
                <a:solidFill>
                  <a:prstClr val="white"/>
                </a:solidFill>
              </a:rPr>
              <a:pPr/>
              <a:t>11</a:t>
            </a:fld>
            <a:endParaRPr lang="en-US">
              <a:solidFill>
                <a:prstClr val="white"/>
              </a:solidFill>
            </a:endParaRPr>
          </a:p>
        </p:txBody>
      </p:sp>
    </p:spTree>
    <p:extLst>
      <p:ext uri="{BB962C8B-B14F-4D97-AF65-F5344CB8AC3E}">
        <p14:creationId xmlns:p14="http://schemas.microsoft.com/office/powerpoint/2010/main" val="907000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676DFE42-8B80-42BF-BBE4-E0FC875D29B5}"/>
              </a:ext>
            </a:extLst>
          </p:cNvPr>
          <p:cNvSpPr>
            <a:spLocks noGrp="1"/>
          </p:cNvSpPr>
          <p:nvPr>
            <p:ph type="title"/>
          </p:nvPr>
        </p:nvSpPr>
        <p:spPr/>
        <p:txBody>
          <a:bodyPr>
            <a:normAutofit/>
          </a:bodyPr>
          <a:lstStyle/>
          <a:p>
            <a:r>
              <a:rPr lang="en-US" dirty="0"/>
              <a:t>Telework &amp; Pandemic Health Crisis</a:t>
            </a:r>
          </a:p>
        </p:txBody>
      </p:sp>
      <p:sp>
        <p:nvSpPr>
          <p:cNvPr id="2" name="Content Placeholder 1">
            <a:extLst>
              <a:ext uri="{FF2B5EF4-FFF2-40B4-BE49-F238E27FC236}">
                <a16:creationId xmlns:a16="http://schemas.microsoft.com/office/drawing/2014/main" id="{659F7105-A2B0-4730-9907-6121037A201E}"/>
              </a:ext>
            </a:extLst>
          </p:cNvPr>
          <p:cNvSpPr>
            <a:spLocks noGrp="1"/>
          </p:cNvSpPr>
          <p:nvPr>
            <p:ph idx="1"/>
          </p:nvPr>
        </p:nvSpPr>
        <p:spPr/>
        <p:txBody>
          <a:bodyPr>
            <a:normAutofit/>
          </a:bodyPr>
          <a:lstStyle/>
          <a:p>
            <a:r>
              <a:rPr lang="en-US" dirty="0"/>
              <a:t>Should an agency grant weather and safety leave to long-distance commuters affected by different conditions?  </a:t>
            </a:r>
          </a:p>
          <a:p>
            <a:endParaRPr lang="en-US" b="1" dirty="0"/>
          </a:p>
          <a:p>
            <a:r>
              <a:rPr lang="en-US" b="1" dirty="0"/>
              <a:t>No.  Agencies should not provide weather and safety leave to employees who face different conditions in outlying areas when the normal worksite is not affected by these conditions. For example, an employee who works in Washington, DC, and who chose to reside in West Virginia should not be granted weather and safety leave when a snowstorm affects the West Virginia area but the DC area operating status is “Open.” However, agencies may permit other workplace flexibilities to these employees, such as approving ad hoc telework or leave, or permitting flexible work schedule employees to adjust their work hours, as permitted under the agency’s policies.</a:t>
            </a:r>
            <a:endParaRPr lang="en-US" dirty="0"/>
          </a:p>
          <a:p>
            <a:endParaRPr lang="en-US" dirty="0"/>
          </a:p>
        </p:txBody>
      </p:sp>
      <p:sp>
        <p:nvSpPr>
          <p:cNvPr id="3" name="Slide Number Placeholder 2">
            <a:extLst>
              <a:ext uri="{FF2B5EF4-FFF2-40B4-BE49-F238E27FC236}">
                <a16:creationId xmlns:a16="http://schemas.microsoft.com/office/drawing/2014/main" id="{95888BDD-2F3C-47CB-AC81-07A8D04573BC}"/>
              </a:ext>
            </a:extLst>
          </p:cNvPr>
          <p:cNvSpPr>
            <a:spLocks noGrp="1"/>
          </p:cNvSpPr>
          <p:nvPr>
            <p:ph type="sldNum" sz="quarter" idx="12"/>
          </p:nvPr>
        </p:nvSpPr>
        <p:spPr/>
        <p:txBody>
          <a:bodyPr/>
          <a:lstStyle/>
          <a:p>
            <a:fld id="{D983F1FA-211D-3044-9E35-958DFBC26156}" type="slidenum">
              <a:rPr lang="en-US" smtClean="0">
                <a:solidFill>
                  <a:prstClr val="white"/>
                </a:solidFill>
              </a:rPr>
              <a:pPr/>
              <a:t>12</a:t>
            </a:fld>
            <a:endParaRPr lang="en-US">
              <a:solidFill>
                <a:prstClr val="white"/>
              </a:solidFill>
            </a:endParaRPr>
          </a:p>
        </p:txBody>
      </p:sp>
    </p:spTree>
    <p:extLst>
      <p:ext uri="{BB962C8B-B14F-4D97-AF65-F5344CB8AC3E}">
        <p14:creationId xmlns:p14="http://schemas.microsoft.com/office/powerpoint/2010/main" val="1865971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D169B0B1-E84E-4092-BB52-1668EDAF3977}"/>
              </a:ext>
            </a:extLst>
          </p:cNvPr>
          <p:cNvSpPr>
            <a:spLocks noGrp="1"/>
          </p:cNvSpPr>
          <p:nvPr>
            <p:ph type="title"/>
          </p:nvPr>
        </p:nvSpPr>
        <p:spPr/>
        <p:txBody>
          <a:bodyPr>
            <a:normAutofit/>
          </a:bodyPr>
          <a:lstStyle/>
          <a:p>
            <a:r>
              <a:rPr lang="en-US" dirty="0"/>
              <a:t>Telework &amp; Pandemic Health Crisis</a:t>
            </a:r>
          </a:p>
        </p:txBody>
      </p:sp>
      <p:sp>
        <p:nvSpPr>
          <p:cNvPr id="2" name="Content Placeholder 1">
            <a:extLst>
              <a:ext uri="{FF2B5EF4-FFF2-40B4-BE49-F238E27FC236}">
                <a16:creationId xmlns:a16="http://schemas.microsoft.com/office/drawing/2014/main" id="{70CF83C2-6F6D-46BA-AA33-13DED8B2C90C}"/>
              </a:ext>
            </a:extLst>
          </p:cNvPr>
          <p:cNvSpPr>
            <a:spLocks noGrp="1"/>
          </p:cNvSpPr>
          <p:nvPr>
            <p:ph idx="1"/>
          </p:nvPr>
        </p:nvSpPr>
        <p:spPr/>
        <p:txBody>
          <a:bodyPr>
            <a:normAutofit/>
          </a:bodyPr>
          <a:lstStyle/>
          <a:p>
            <a:r>
              <a:rPr lang="en-US" dirty="0"/>
              <a:t>An employee who participate in a telework program may not receive weather and safety leave.  </a:t>
            </a:r>
          </a:p>
          <a:p>
            <a:endParaRPr lang="en-US" b="1" dirty="0"/>
          </a:p>
          <a:p>
            <a:r>
              <a:rPr lang="en-US" b="1" dirty="0"/>
              <a:t>False.  An agency can approve weather and safety leave to a telework-eligible employee who is prevented from safely working at the telework site as a result of the weather or other emergency condition. For example, flooding, or a roof collapse may make the telework site unsafe. Also, weather and safety leave may be granted if conditions at the telework site do not permit the performance of work.</a:t>
            </a:r>
            <a:endParaRPr lang="en-US" dirty="0"/>
          </a:p>
          <a:p>
            <a:endParaRPr lang="en-US" dirty="0"/>
          </a:p>
        </p:txBody>
      </p:sp>
      <p:sp>
        <p:nvSpPr>
          <p:cNvPr id="3" name="Slide Number Placeholder 2">
            <a:extLst>
              <a:ext uri="{FF2B5EF4-FFF2-40B4-BE49-F238E27FC236}">
                <a16:creationId xmlns:a16="http://schemas.microsoft.com/office/drawing/2014/main" id="{CC580377-7351-43B1-8662-0A851AB4910F}"/>
              </a:ext>
            </a:extLst>
          </p:cNvPr>
          <p:cNvSpPr>
            <a:spLocks noGrp="1"/>
          </p:cNvSpPr>
          <p:nvPr>
            <p:ph type="sldNum" sz="quarter" idx="12"/>
          </p:nvPr>
        </p:nvSpPr>
        <p:spPr/>
        <p:txBody>
          <a:bodyPr/>
          <a:lstStyle/>
          <a:p>
            <a:fld id="{D983F1FA-211D-3044-9E35-958DFBC26156}" type="slidenum">
              <a:rPr lang="en-US" smtClean="0">
                <a:solidFill>
                  <a:prstClr val="white"/>
                </a:solidFill>
              </a:rPr>
              <a:pPr/>
              <a:t>13</a:t>
            </a:fld>
            <a:endParaRPr lang="en-US">
              <a:solidFill>
                <a:prstClr val="white"/>
              </a:solidFill>
            </a:endParaRPr>
          </a:p>
        </p:txBody>
      </p:sp>
    </p:spTree>
    <p:extLst>
      <p:ext uri="{BB962C8B-B14F-4D97-AF65-F5344CB8AC3E}">
        <p14:creationId xmlns:p14="http://schemas.microsoft.com/office/powerpoint/2010/main" val="3983870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4C30C5E2-484D-4EE0-90A6-8867F9BBBC2F}"/>
              </a:ext>
            </a:extLst>
          </p:cNvPr>
          <p:cNvSpPr>
            <a:spLocks noGrp="1"/>
          </p:cNvSpPr>
          <p:nvPr>
            <p:ph type="title"/>
          </p:nvPr>
        </p:nvSpPr>
        <p:spPr/>
        <p:txBody>
          <a:bodyPr>
            <a:normAutofit/>
          </a:bodyPr>
          <a:lstStyle/>
          <a:p>
            <a:r>
              <a:rPr lang="en-US" dirty="0"/>
              <a:t>Telework &amp; Pandemic Health Crisis</a:t>
            </a:r>
          </a:p>
        </p:txBody>
      </p:sp>
      <p:sp>
        <p:nvSpPr>
          <p:cNvPr id="2" name="Content Placeholder 1">
            <a:extLst>
              <a:ext uri="{FF2B5EF4-FFF2-40B4-BE49-F238E27FC236}">
                <a16:creationId xmlns:a16="http://schemas.microsoft.com/office/drawing/2014/main" id="{5053ABB1-799D-42CE-BC8A-8D0C69FC838E}"/>
              </a:ext>
            </a:extLst>
          </p:cNvPr>
          <p:cNvSpPr>
            <a:spLocks noGrp="1"/>
          </p:cNvSpPr>
          <p:nvPr>
            <p:ph idx="1"/>
          </p:nvPr>
        </p:nvSpPr>
        <p:spPr/>
        <p:txBody>
          <a:bodyPr>
            <a:normAutofit/>
          </a:bodyPr>
          <a:lstStyle/>
          <a:p>
            <a:r>
              <a:rPr lang="en-US" dirty="0"/>
              <a:t>Can employees who have childcare responsibilities during closures receive weather and safety leave?  </a:t>
            </a:r>
          </a:p>
          <a:p>
            <a:pPr marL="0" indent="0">
              <a:buNone/>
            </a:pPr>
            <a:endParaRPr lang="en-US" dirty="0"/>
          </a:p>
          <a:p>
            <a:r>
              <a:rPr lang="en-US" b="1" dirty="0"/>
              <a:t>No.  The law (5 U.S.C. 6329c(b)) does not allow granting weather and safety leave to employees who can work at an approved location.  However, during the pandemic, the COOP has allowed employees who have childcare responsibilities to telework while providing care to young children at home.</a:t>
            </a:r>
            <a:r>
              <a:rPr lang="en-US" dirty="0"/>
              <a:t>  </a:t>
            </a:r>
          </a:p>
          <a:p>
            <a:endParaRPr lang="en-US" dirty="0"/>
          </a:p>
        </p:txBody>
      </p:sp>
      <p:sp>
        <p:nvSpPr>
          <p:cNvPr id="3" name="Slide Number Placeholder 2">
            <a:extLst>
              <a:ext uri="{FF2B5EF4-FFF2-40B4-BE49-F238E27FC236}">
                <a16:creationId xmlns:a16="http://schemas.microsoft.com/office/drawing/2014/main" id="{AE321F94-4565-4A58-8403-B227498042EB}"/>
              </a:ext>
            </a:extLst>
          </p:cNvPr>
          <p:cNvSpPr>
            <a:spLocks noGrp="1"/>
          </p:cNvSpPr>
          <p:nvPr>
            <p:ph type="sldNum" sz="quarter" idx="12"/>
          </p:nvPr>
        </p:nvSpPr>
        <p:spPr/>
        <p:txBody>
          <a:bodyPr/>
          <a:lstStyle/>
          <a:p>
            <a:fld id="{D983F1FA-211D-3044-9E35-958DFBC26156}" type="slidenum">
              <a:rPr lang="en-US" smtClean="0">
                <a:solidFill>
                  <a:prstClr val="white"/>
                </a:solidFill>
              </a:rPr>
              <a:pPr/>
              <a:t>14</a:t>
            </a:fld>
            <a:endParaRPr lang="en-US">
              <a:solidFill>
                <a:prstClr val="white"/>
              </a:solidFill>
            </a:endParaRPr>
          </a:p>
        </p:txBody>
      </p:sp>
    </p:spTree>
    <p:extLst>
      <p:ext uri="{BB962C8B-B14F-4D97-AF65-F5344CB8AC3E}">
        <p14:creationId xmlns:p14="http://schemas.microsoft.com/office/powerpoint/2010/main" val="2393873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0209B3F-B3C1-4363-A6B1-8B21F29E89A5}"/>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15</a:t>
            </a:fld>
            <a:endParaRPr lang="en-US">
              <a:solidFill>
                <a:prstClr val="white"/>
              </a:solidFill>
            </a:endParaRPr>
          </a:p>
        </p:txBody>
      </p:sp>
      <p:sp>
        <p:nvSpPr>
          <p:cNvPr id="7" name="TextBox 6">
            <a:extLst>
              <a:ext uri="{FF2B5EF4-FFF2-40B4-BE49-F238E27FC236}">
                <a16:creationId xmlns:a16="http://schemas.microsoft.com/office/drawing/2014/main" id="{BCEC4CE1-ADB2-426D-A45B-F14DAFA0325B}"/>
              </a:ext>
            </a:extLst>
          </p:cNvPr>
          <p:cNvSpPr txBox="1"/>
          <p:nvPr/>
        </p:nvSpPr>
        <p:spPr>
          <a:xfrm>
            <a:off x="838200" y="2465947"/>
            <a:ext cx="7467600" cy="707886"/>
          </a:xfrm>
          <a:prstGeom prst="rect">
            <a:avLst/>
          </a:prstGeom>
          <a:noFill/>
        </p:spPr>
        <p:txBody>
          <a:bodyPr wrap="square" rtlCol="0">
            <a:spAutoFit/>
          </a:bodyPr>
          <a:lstStyle/>
          <a:p>
            <a:pPr algn="ctr"/>
            <a:r>
              <a:rPr lang="en-US" sz="4000"/>
              <a:t>Disciplinary/Progressive Discipline</a:t>
            </a:r>
          </a:p>
        </p:txBody>
      </p:sp>
    </p:spTree>
    <p:extLst>
      <p:ext uri="{BB962C8B-B14F-4D97-AF65-F5344CB8AC3E}">
        <p14:creationId xmlns:p14="http://schemas.microsoft.com/office/powerpoint/2010/main" val="661817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5ED49E2-1731-40DD-AEB7-B283F4D19128}"/>
              </a:ext>
            </a:extLst>
          </p:cNvPr>
          <p:cNvSpPr txBox="1">
            <a:spLocks noGrp="1" noChangeArrowheads="1"/>
          </p:cNvSpPr>
          <p:nvPr>
            <p:ph type="title"/>
          </p:nvPr>
        </p:nvSpPr>
        <p:spPr>
          <a:prstGeom prst="rect">
            <a:avLst/>
          </a:prstGeom>
        </p:spPr>
        <p:txBody>
          <a:bodyPr>
            <a:normAutofit/>
          </a:bodyPr>
          <a:lstStyle>
            <a:lvl1pPr algn="ctr" defTabSz="914400" rtl="0" eaLnBrk="1" latinLnBrk="0" hangingPunct="1">
              <a:spcBef>
                <a:spcPct val="0"/>
              </a:spcBef>
              <a:buNone/>
              <a:defRPr sz="4400" kern="1200">
                <a:solidFill>
                  <a:schemeClr val="tx2">
                    <a:lumMod val="60000"/>
                    <a:lumOff val="40000"/>
                  </a:schemeClr>
                </a:solidFill>
                <a:latin typeface="Georgia" panose="02040502050405020303" pitchFamily="18" charset="0"/>
                <a:ea typeface="+mj-ea"/>
                <a:cs typeface="+mj-cs"/>
              </a:defRPr>
            </a:lvl1pPr>
          </a:lstStyle>
          <a:p>
            <a:pPr algn="l"/>
            <a:r>
              <a:rPr lang="en-US" altLang="en-US" sz="3000" dirty="0">
                <a:solidFill>
                  <a:schemeClr val="tx2"/>
                </a:solidFill>
                <a:latin typeface="+mn-lt"/>
              </a:rPr>
              <a:t>Conduct</a:t>
            </a:r>
          </a:p>
        </p:txBody>
      </p:sp>
      <p:sp>
        <p:nvSpPr>
          <p:cNvPr id="3" name="Content Placeholder 2">
            <a:extLst>
              <a:ext uri="{FF2B5EF4-FFF2-40B4-BE49-F238E27FC236}">
                <a16:creationId xmlns:a16="http://schemas.microsoft.com/office/drawing/2014/main" id="{7373D2E4-E0EB-4BAF-8B6B-85207AF21D77}"/>
              </a:ext>
            </a:extLst>
          </p:cNvPr>
          <p:cNvSpPr>
            <a:spLocks noGrp="1"/>
          </p:cNvSpPr>
          <p:nvPr>
            <p:ph idx="1"/>
          </p:nvPr>
        </p:nvSpPr>
        <p:spPr/>
        <p:txBody>
          <a:bodyPr/>
          <a:lstStyle/>
          <a:p>
            <a:r>
              <a:rPr lang="en-US" altLang="en-US" dirty="0"/>
              <a:t>Involves a violation of an agency, supervisory, or activity </a:t>
            </a:r>
            <a:r>
              <a:rPr lang="en-US" altLang="en-US" b="1" u="sng" dirty="0"/>
              <a:t>policy, rule, or regulation</a:t>
            </a:r>
            <a:r>
              <a:rPr lang="en-US" altLang="en-US" b="1" dirty="0"/>
              <a:t>.</a:t>
            </a:r>
            <a:endParaRPr lang="en-US" altLang="en-US" b="1" u="sng" dirty="0"/>
          </a:p>
          <a:p>
            <a:r>
              <a:rPr lang="en-US" altLang="en-US" dirty="0"/>
              <a:t>Action would promote the “</a:t>
            </a:r>
            <a:r>
              <a:rPr lang="en-US" altLang="en-US" b="1" u="sng" dirty="0"/>
              <a:t>efficiency of the service”</a:t>
            </a:r>
            <a:r>
              <a:rPr lang="en-US" altLang="en-US" b="1" dirty="0"/>
              <a:t>.</a:t>
            </a:r>
            <a:endParaRPr lang="en-US" altLang="en-US" b="1" u="sng" dirty="0"/>
          </a:p>
          <a:p>
            <a:r>
              <a:rPr lang="en-US" altLang="en-US" dirty="0"/>
              <a:t>The issue is generally listed as a disciplinary offense on the agency’s table of penalties.</a:t>
            </a:r>
          </a:p>
          <a:p>
            <a:endParaRPr lang="en-US" dirty="0"/>
          </a:p>
        </p:txBody>
      </p:sp>
      <p:sp>
        <p:nvSpPr>
          <p:cNvPr id="2" name="Slide Number Placeholder 1">
            <a:extLst>
              <a:ext uri="{FF2B5EF4-FFF2-40B4-BE49-F238E27FC236}">
                <a16:creationId xmlns:a16="http://schemas.microsoft.com/office/drawing/2014/main" id="{0640AB73-D7F8-43BA-9829-CF5E789C8B2B}"/>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16</a:t>
            </a:fld>
            <a:endParaRPr lang="en-US">
              <a:solidFill>
                <a:prstClr val="white"/>
              </a:solidFill>
            </a:endParaRPr>
          </a:p>
        </p:txBody>
      </p:sp>
    </p:spTree>
    <p:extLst>
      <p:ext uri="{BB962C8B-B14F-4D97-AF65-F5344CB8AC3E}">
        <p14:creationId xmlns:p14="http://schemas.microsoft.com/office/powerpoint/2010/main" val="3413542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EB8B114-06A4-4EF3-97C6-6F233140D39D}"/>
              </a:ext>
            </a:extLst>
          </p:cNvPr>
          <p:cNvSpPr txBox="1">
            <a:spLocks noGrp="1" noChangeArrowheads="1"/>
          </p:cNvSpPr>
          <p:nvPr>
            <p:ph type="title"/>
          </p:nvPr>
        </p:nvSpPr>
        <p:spPr>
          <a:prstGeom prst="rect">
            <a:avLst/>
          </a:prstGeom>
        </p:spPr>
        <p:txBody>
          <a:bodyPr>
            <a:noAutofit/>
          </a:bodyPr>
          <a:lstStyle>
            <a:lvl1pPr algn="ctr" defTabSz="914400" rtl="0" eaLnBrk="1" latinLnBrk="0" hangingPunct="1">
              <a:spcBef>
                <a:spcPct val="0"/>
              </a:spcBef>
              <a:buNone/>
              <a:defRPr sz="4400" kern="1200">
                <a:solidFill>
                  <a:schemeClr val="tx2">
                    <a:lumMod val="60000"/>
                    <a:lumOff val="40000"/>
                  </a:schemeClr>
                </a:solidFill>
                <a:latin typeface="Georgia" panose="02040502050405020303" pitchFamily="18" charset="0"/>
                <a:ea typeface="+mj-ea"/>
                <a:cs typeface="+mj-cs"/>
              </a:defRPr>
            </a:lvl1pPr>
          </a:lstStyle>
          <a:p>
            <a:pPr algn="l"/>
            <a:r>
              <a:rPr lang="en-US" altLang="en-US" sz="3000" dirty="0">
                <a:solidFill>
                  <a:schemeClr val="tx2"/>
                </a:solidFill>
                <a:latin typeface="+mn-lt"/>
              </a:rPr>
              <a:t>Dealing With Minor Misconduct - Counseling</a:t>
            </a:r>
          </a:p>
        </p:txBody>
      </p:sp>
      <p:sp>
        <p:nvSpPr>
          <p:cNvPr id="3" name="Content Placeholder 2">
            <a:extLst>
              <a:ext uri="{FF2B5EF4-FFF2-40B4-BE49-F238E27FC236}">
                <a16:creationId xmlns:a16="http://schemas.microsoft.com/office/drawing/2014/main" id="{9F9DF49C-4C9D-4D5E-9441-8D847FAED0ED}"/>
              </a:ext>
            </a:extLst>
          </p:cNvPr>
          <p:cNvSpPr>
            <a:spLocks noGrp="1"/>
          </p:cNvSpPr>
          <p:nvPr>
            <p:ph idx="1"/>
          </p:nvPr>
        </p:nvSpPr>
        <p:spPr/>
        <p:txBody>
          <a:bodyPr/>
          <a:lstStyle/>
          <a:p>
            <a:r>
              <a:rPr lang="en-US" altLang="en-US" dirty="0"/>
              <a:t>Counseling is an effective means to discuss expectations and correct misconduct when a minor infraction occurs.</a:t>
            </a:r>
          </a:p>
          <a:p>
            <a:r>
              <a:rPr lang="en-US" altLang="en-US" dirty="0"/>
              <a:t>Counseling shall be reasonable, fair, and used constructively to encourage an employee’s improvement.</a:t>
            </a:r>
          </a:p>
          <a:p>
            <a:r>
              <a:rPr lang="en-US" altLang="en-US" dirty="0"/>
              <a:t>Not considered disciplinary.</a:t>
            </a:r>
          </a:p>
          <a:p>
            <a:endParaRPr lang="en-US" dirty="0"/>
          </a:p>
        </p:txBody>
      </p:sp>
      <p:sp>
        <p:nvSpPr>
          <p:cNvPr id="2" name="Slide Number Placeholder 1">
            <a:extLst>
              <a:ext uri="{FF2B5EF4-FFF2-40B4-BE49-F238E27FC236}">
                <a16:creationId xmlns:a16="http://schemas.microsoft.com/office/drawing/2014/main" id="{52891B14-B922-4419-B809-80117F9DC461}"/>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17</a:t>
            </a:fld>
            <a:endParaRPr lang="en-US">
              <a:solidFill>
                <a:prstClr val="white"/>
              </a:solidFill>
            </a:endParaRPr>
          </a:p>
        </p:txBody>
      </p:sp>
    </p:spTree>
    <p:extLst>
      <p:ext uri="{BB962C8B-B14F-4D97-AF65-F5344CB8AC3E}">
        <p14:creationId xmlns:p14="http://schemas.microsoft.com/office/powerpoint/2010/main" val="580619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0CACF9E-F9D8-4B97-91F6-F11A22E72442}"/>
              </a:ext>
            </a:extLst>
          </p:cNvPr>
          <p:cNvSpPr txBox="1">
            <a:spLocks noGrp="1" noChangeArrowheads="1"/>
          </p:cNvSpPr>
          <p:nvPr>
            <p:ph type="title"/>
          </p:nvPr>
        </p:nvSpPr>
        <p:spPr>
          <a:prstGeom prst="rect">
            <a:avLst/>
          </a:prstGeom>
        </p:spPr>
        <p:txBody>
          <a:bodyPr>
            <a:normAutofit/>
          </a:bodyPr>
          <a:lstStyle>
            <a:lvl1pPr algn="ctr" defTabSz="914400" rtl="0" eaLnBrk="1" latinLnBrk="0" hangingPunct="1">
              <a:spcBef>
                <a:spcPct val="0"/>
              </a:spcBef>
              <a:buNone/>
              <a:defRPr sz="4400" kern="1200">
                <a:solidFill>
                  <a:schemeClr val="tx2">
                    <a:lumMod val="60000"/>
                    <a:lumOff val="40000"/>
                  </a:schemeClr>
                </a:solidFill>
                <a:latin typeface="Georgia" panose="02040502050405020303" pitchFamily="18" charset="0"/>
                <a:ea typeface="+mj-ea"/>
                <a:cs typeface="+mj-cs"/>
              </a:defRPr>
            </a:lvl1pPr>
          </a:lstStyle>
          <a:p>
            <a:pPr algn="l"/>
            <a:r>
              <a:rPr lang="en-US" altLang="en-US" sz="3000" dirty="0">
                <a:solidFill>
                  <a:schemeClr val="tx2"/>
                </a:solidFill>
                <a:latin typeface="+mn-lt"/>
              </a:rPr>
              <a:t>Conducting a Counseling Session</a:t>
            </a:r>
          </a:p>
        </p:txBody>
      </p:sp>
      <p:sp>
        <p:nvSpPr>
          <p:cNvPr id="3" name="Content Placeholder 2">
            <a:extLst>
              <a:ext uri="{FF2B5EF4-FFF2-40B4-BE49-F238E27FC236}">
                <a16:creationId xmlns:a16="http://schemas.microsoft.com/office/drawing/2014/main" id="{BFE3DEB5-BBA4-446A-89B7-49047644812E}"/>
              </a:ext>
            </a:extLst>
          </p:cNvPr>
          <p:cNvSpPr>
            <a:spLocks noGrp="1"/>
          </p:cNvSpPr>
          <p:nvPr>
            <p:ph idx="1"/>
          </p:nvPr>
        </p:nvSpPr>
        <p:spPr/>
        <p:txBody>
          <a:bodyPr/>
          <a:lstStyle/>
          <a:p>
            <a:r>
              <a:rPr lang="en-US" altLang="en-US" dirty="0"/>
              <a:t>Discuss the problem.</a:t>
            </a:r>
          </a:p>
          <a:p>
            <a:r>
              <a:rPr lang="en-US" altLang="en-US" dirty="0"/>
              <a:t>Discuss why it is a problem – effect on employee and work unit.</a:t>
            </a:r>
          </a:p>
          <a:p>
            <a:r>
              <a:rPr lang="en-US" altLang="en-US" dirty="0"/>
              <a:t>Allow employee to respond.</a:t>
            </a:r>
          </a:p>
          <a:p>
            <a:r>
              <a:rPr lang="en-US" altLang="en-US" dirty="0"/>
              <a:t>Consider issues provided by employee.</a:t>
            </a:r>
          </a:p>
          <a:p>
            <a:endParaRPr lang="en-US" dirty="0"/>
          </a:p>
        </p:txBody>
      </p:sp>
      <p:sp>
        <p:nvSpPr>
          <p:cNvPr id="2" name="Slide Number Placeholder 1">
            <a:extLst>
              <a:ext uri="{FF2B5EF4-FFF2-40B4-BE49-F238E27FC236}">
                <a16:creationId xmlns:a16="http://schemas.microsoft.com/office/drawing/2014/main" id="{7CD41B62-A4BB-4464-B7E8-96D347573EC9}"/>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18</a:t>
            </a:fld>
            <a:endParaRPr lang="en-US">
              <a:solidFill>
                <a:prstClr val="white"/>
              </a:solidFill>
            </a:endParaRPr>
          </a:p>
        </p:txBody>
      </p:sp>
    </p:spTree>
    <p:extLst>
      <p:ext uri="{BB962C8B-B14F-4D97-AF65-F5344CB8AC3E}">
        <p14:creationId xmlns:p14="http://schemas.microsoft.com/office/powerpoint/2010/main" val="1040673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2174E421-D649-48AC-88D3-E28436422BC1}"/>
              </a:ext>
            </a:extLst>
          </p:cNvPr>
          <p:cNvSpPr txBox="1">
            <a:spLocks noGrp="1" noChangeArrowheads="1"/>
          </p:cNvSpPr>
          <p:nvPr>
            <p:ph type="title"/>
          </p:nvPr>
        </p:nvSpPr>
        <p:spPr>
          <a:prstGeom prst="rect">
            <a:avLst/>
          </a:prstGeom>
        </p:spPr>
        <p:txBody>
          <a:bodyPr>
            <a:normAutofit/>
          </a:bodyPr>
          <a:lstStyle>
            <a:lvl1pPr algn="ctr" defTabSz="914400" rtl="0" eaLnBrk="1" latinLnBrk="0" hangingPunct="1">
              <a:spcBef>
                <a:spcPct val="0"/>
              </a:spcBef>
              <a:buNone/>
              <a:defRPr sz="4400" kern="1200">
                <a:solidFill>
                  <a:schemeClr val="tx2">
                    <a:lumMod val="60000"/>
                    <a:lumOff val="40000"/>
                  </a:schemeClr>
                </a:solidFill>
                <a:latin typeface="Georgia" panose="02040502050405020303" pitchFamily="18" charset="0"/>
                <a:ea typeface="+mj-ea"/>
                <a:cs typeface="+mj-cs"/>
              </a:defRPr>
            </a:lvl1pPr>
          </a:lstStyle>
          <a:p>
            <a:pPr algn="l"/>
            <a:r>
              <a:rPr lang="en-US" altLang="en-US" sz="3000" dirty="0">
                <a:solidFill>
                  <a:schemeClr val="tx2"/>
                </a:solidFill>
                <a:latin typeface="+mn-lt"/>
              </a:rPr>
              <a:t>Conducting a Counseling Session </a:t>
            </a:r>
          </a:p>
        </p:txBody>
      </p:sp>
      <p:sp>
        <p:nvSpPr>
          <p:cNvPr id="3" name="Content Placeholder 2">
            <a:extLst>
              <a:ext uri="{FF2B5EF4-FFF2-40B4-BE49-F238E27FC236}">
                <a16:creationId xmlns:a16="http://schemas.microsoft.com/office/drawing/2014/main" id="{0CCEA269-9536-483E-B3B4-49E8B6BE096B}"/>
              </a:ext>
            </a:extLst>
          </p:cNvPr>
          <p:cNvSpPr>
            <a:spLocks noGrp="1"/>
          </p:cNvSpPr>
          <p:nvPr>
            <p:ph idx="1"/>
          </p:nvPr>
        </p:nvSpPr>
        <p:spPr/>
        <p:txBody>
          <a:bodyPr/>
          <a:lstStyle/>
          <a:p>
            <a:r>
              <a:rPr lang="en-US" altLang="en-US" dirty="0"/>
              <a:t>Encourage the employee to provide solutions.</a:t>
            </a:r>
          </a:p>
          <a:p>
            <a:r>
              <a:rPr lang="en-US" altLang="en-US" dirty="0"/>
              <a:t>Turn the session into a problem-solving opportunity.</a:t>
            </a:r>
          </a:p>
          <a:p>
            <a:r>
              <a:rPr lang="en-US" altLang="en-US" dirty="0"/>
              <a:t>Inform the employee of what changes are expected and hopefully agreed to.</a:t>
            </a:r>
          </a:p>
          <a:p>
            <a:endParaRPr lang="en-US" dirty="0"/>
          </a:p>
        </p:txBody>
      </p:sp>
      <p:sp>
        <p:nvSpPr>
          <p:cNvPr id="2" name="Slide Number Placeholder 1">
            <a:extLst>
              <a:ext uri="{FF2B5EF4-FFF2-40B4-BE49-F238E27FC236}">
                <a16:creationId xmlns:a16="http://schemas.microsoft.com/office/drawing/2014/main" id="{DEE3E0FF-DD05-44DD-A525-15A5B3069396}"/>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19</a:t>
            </a:fld>
            <a:endParaRPr lang="en-US">
              <a:solidFill>
                <a:prstClr val="white"/>
              </a:solidFill>
            </a:endParaRPr>
          </a:p>
        </p:txBody>
      </p:sp>
    </p:spTree>
    <p:extLst>
      <p:ext uri="{BB962C8B-B14F-4D97-AF65-F5344CB8AC3E}">
        <p14:creationId xmlns:p14="http://schemas.microsoft.com/office/powerpoint/2010/main" val="923826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26F47E3-0052-46A5-910F-95EED0A4E841}"/>
              </a:ext>
            </a:extLst>
          </p:cNvPr>
          <p:cNvSpPr>
            <a:spLocks noGrp="1"/>
          </p:cNvSpPr>
          <p:nvPr>
            <p:ph type="title"/>
          </p:nvPr>
        </p:nvSpPr>
        <p:spPr/>
        <p:txBody>
          <a:bodyPr>
            <a:normAutofit fontScale="90000"/>
          </a:bodyPr>
          <a:lstStyle/>
          <a:p>
            <a:r>
              <a:rPr lang="en-US" sz="3200" dirty="0">
                <a:cs typeface="Arial" panose="020B0604020202020204" pitchFamily="34" charset="0"/>
              </a:rPr>
              <a:t> Employee Relations – Telework Administration Update</a:t>
            </a:r>
            <a:endParaRPr lang="en-US" sz="3200" dirty="0"/>
          </a:p>
        </p:txBody>
      </p:sp>
      <p:sp>
        <p:nvSpPr>
          <p:cNvPr id="4" name="Content Placeholder 3">
            <a:extLst>
              <a:ext uri="{FF2B5EF4-FFF2-40B4-BE49-F238E27FC236}">
                <a16:creationId xmlns:a16="http://schemas.microsoft.com/office/drawing/2014/main" id="{3F7A5B91-0A79-46B5-9062-07D07DCCB910}"/>
              </a:ext>
            </a:extLst>
          </p:cNvPr>
          <p:cNvSpPr>
            <a:spLocks noGrp="1"/>
          </p:cNvSpPr>
          <p:nvPr>
            <p:ph idx="1"/>
          </p:nvPr>
        </p:nvSpPr>
        <p:spPr/>
        <p:txBody>
          <a:bodyPr/>
          <a:lstStyle/>
          <a:p>
            <a:pPr marL="457200" indent="-457200"/>
            <a:r>
              <a:rPr lang="en-US" sz="2400" dirty="0">
                <a:solidFill>
                  <a:srgbClr val="000000"/>
                </a:solidFill>
              </a:rPr>
              <a:t>Telework/Pandemic Health Crisis</a:t>
            </a:r>
          </a:p>
          <a:p>
            <a:endParaRPr lang="en-US" sz="2400" dirty="0">
              <a:solidFill>
                <a:srgbClr val="000000"/>
              </a:solidFill>
            </a:endParaRPr>
          </a:p>
          <a:p>
            <a:pPr marL="457200" indent="-457200"/>
            <a:r>
              <a:rPr lang="en-US" sz="2400" dirty="0">
                <a:solidFill>
                  <a:srgbClr val="000000"/>
                </a:solidFill>
              </a:rPr>
              <a:t>Disciplinary/Progressive Discipline</a:t>
            </a:r>
          </a:p>
          <a:p>
            <a:endParaRPr lang="en-US" sz="2400" dirty="0">
              <a:solidFill>
                <a:srgbClr val="000000"/>
              </a:solidFill>
            </a:endParaRPr>
          </a:p>
          <a:p>
            <a:pPr marL="457200" indent="-457200"/>
            <a:r>
              <a:rPr lang="en-US" sz="2400" dirty="0">
                <a:solidFill>
                  <a:srgbClr val="000000"/>
                </a:solidFill>
              </a:rPr>
              <a:t>Officials Authorized to Propose and Decide Actions</a:t>
            </a:r>
          </a:p>
          <a:p>
            <a:endParaRPr lang="en-US" sz="2400" dirty="0">
              <a:solidFill>
                <a:srgbClr val="000000"/>
              </a:solidFill>
            </a:endParaRPr>
          </a:p>
          <a:p>
            <a:pPr marL="457200" indent="-457200"/>
            <a:r>
              <a:rPr lang="en-US" sz="2400" dirty="0">
                <a:solidFill>
                  <a:srgbClr val="000000"/>
                </a:solidFill>
              </a:rPr>
              <a:t>38 U.S.C. </a:t>
            </a:r>
            <a:r>
              <a:rPr lang="en-US" sz="2400" dirty="0">
                <a:cs typeface="Arial" panose="020B0604020202020204" pitchFamily="34" charset="0"/>
              </a:rPr>
              <a:t>§714  (Performance Improvement Plans) – Arbitration Decision</a:t>
            </a:r>
          </a:p>
          <a:p>
            <a:endParaRPr lang="en-US" dirty="0"/>
          </a:p>
        </p:txBody>
      </p:sp>
      <p:sp>
        <p:nvSpPr>
          <p:cNvPr id="2" name="Slide Number Placeholder 1">
            <a:extLst>
              <a:ext uri="{FF2B5EF4-FFF2-40B4-BE49-F238E27FC236}">
                <a16:creationId xmlns:a16="http://schemas.microsoft.com/office/drawing/2014/main" id="{0F6FF9D7-1344-42DA-8BDE-267D4B3F38DB}"/>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2</a:t>
            </a:fld>
            <a:endParaRPr lang="en-US">
              <a:solidFill>
                <a:prstClr val="white"/>
              </a:solidFill>
            </a:endParaRPr>
          </a:p>
        </p:txBody>
      </p:sp>
    </p:spTree>
    <p:extLst>
      <p:ext uri="{BB962C8B-B14F-4D97-AF65-F5344CB8AC3E}">
        <p14:creationId xmlns:p14="http://schemas.microsoft.com/office/powerpoint/2010/main" val="243259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21B5F79E-A2A3-4678-8FD6-9052C67A1E90}"/>
              </a:ext>
            </a:extLst>
          </p:cNvPr>
          <p:cNvSpPr txBox="1">
            <a:spLocks noGrp="1" noChangeArrowheads="1"/>
          </p:cNvSpPr>
          <p:nvPr>
            <p:ph type="title"/>
          </p:nvPr>
        </p:nvSpPr>
        <p:spPr>
          <a:prstGeom prst="rect">
            <a:avLst/>
          </a:prstGeom>
        </p:spPr>
        <p:txBody>
          <a:bodyPr>
            <a:normAutofit/>
          </a:bodyPr>
          <a:lstStyle>
            <a:lvl1pPr algn="ctr" defTabSz="914400" rtl="0" eaLnBrk="1" latinLnBrk="0" hangingPunct="1">
              <a:spcBef>
                <a:spcPct val="0"/>
              </a:spcBef>
              <a:buNone/>
              <a:defRPr sz="4400" kern="1200">
                <a:solidFill>
                  <a:schemeClr val="tx2">
                    <a:lumMod val="60000"/>
                    <a:lumOff val="40000"/>
                  </a:schemeClr>
                </a:solidFill>
                <a:latin typeface="Georgia" panose="02040502050405020303" pitchFamily="18" charset="0"/>
                <a:ea typeface="+mj-ea"/>
                <a:cs typeface="+mj-cs"/>
              </a:defRPr>
            </a:lvl1pPr>
          </a:lstStyle>
          <a:p>
            <a:pPr algn="l"/>
            <a:r>
              <a:rPr lang="en-US" altLang="en-US" sz="3000" dirty="0">
                <a:solidFill>
                  <a:schemeClr val="tx2"/>
                </a:solidFill>
                <a:latin typeface="+mn-lt"/>
              </a:rPr>
              <a:t>Dealing with More Serious Misconduct</a:t>
            </a:r>
          </a:p>
        </p:txBody>
      </p:sp>
      <p:sp>
        <p:nvSpPr>
          <p:cNvPr id="3" name="Content Placeholder 2">
            <a:extLst>
              <a:ext uri="{FF2B5EF4-FFF2-40B4-BE49-F238E27FC236}">
                <a16:creationId xmlns:a16="http://schemas.microsoft.com/office/drawing/2014/main" id="{57CFAAD2-A375-4809-8EF9-C53ADBA2323A}"/>
              </a:ext>
            </a:extLst>
          </p:cNvPr>
          <p:cNvSpPr>
            <a:spLocks noGrp="1"/>
          </p:cNvSpPr>
          <p:nvPr>
            <p:ph idx="1"/>
          </p:nvPr>
        </p:nvSpPr>
        <p:spPr/>
        <p:txBody>
          <a:bodyPr/>
          <a:lstStyle/>
          <a:p>
            <a:r>
              <a:rPr lang="en-US" altLang="en-US" dirty="0"/>
              <a:t>Most incidents of misconduct are relatively minor, such as tardiness, and often require no more than a counseling as a remedy.</a:t>
            </a:r>
          </a:p>
          <a:p>
            <a:r>
              <a:rPr lang="en-US" altLang="en-US" dirty="0"/>
              <a:t>However, when misconduct occurs that is of a more serious or repeated nature, counseling may not be an option, disciplinary or adverse action must be considered.</a:t>
            </a:r>
          </a:p>
          <a:p>
            <a:endParaRPr lang="en-US" dirty="0"/>
          </a:p>
        </p:txBody>
      </p:sp>
      <p:sp>
        <p:nvSpPr>
          <p:cNvPr id="2" name="Slide Number Placeholder 1">
            <a:extLst>
              <a:ext uri="{FF2B5EF4-FFF2-40B4-BE49-F238E27FC236}">
                <a16:creationId xmlns:a16="http://schemas.microsoft.com/office/drawing/2014/main" id="{8072F63F-4C74-4134-9838-CAD5BA599417}"/>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20</a:t>
            </a:fld>
            <a:endParaRPr lang="en-US">
              <a:solidFill>
                <a:prstClr val="white"/>
              </a:solidFill>
            </a:endParaRPr>
          </a:p>
        </p:txBody>
      </p:sp>
    </p:spTree>
    <p:extLst>
      <p:ext uri="{BB962C8B-B14F-4D97-AF65-F5344CB8AC3E}">
        <p14:creationId xmlns:p14="http://schemas.microsoft.com/office/powerpoint/2010/main" val="3173390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C559FE9-A578-4770-9C34-14047AE1B397}"/>
              </a:ext>
            </a:extLst>
          </p:cNvPr>
          <p:cNvSpPr txBox="1">
            <a:spLocks noGrp="1" noChangeArrowheads="1"/>
          </p:cNvSpPr>
          <p:nvPr>
            <p:ph type="title"/>
          </p:nvPr>
        </p:nvSpPr>
        <p:spPr>
          <a:prstGeom prst="rect">
            <a:avLst/>
          </a:prstGeom>
        </p:spPr>
        <p:txBody>
          <a:bodyPr>
            <a:normAutofit/>
          </a:bodyPr>
          <a:lstStyle>
            <a:lvl1pPr algn="ctr" defTabSz="914400" rtl="0" eaLnBrk="1" latinLnBrk="0" hangingPunct="1">
              <a:spcBef>
                <a:spcPct val="0"/>
              </a:spcBef>
              <a:buNone/>
              <a:defRPr sz="4400" kern="1200">
                <a:solidFill>
                  <a:schemeClr val="tx2">
                    <a:lumMod val="60000"/>
                    <a:lumOff val="40000"/>
                  </a:schemeClr>
                </a:solidFill>
                <a:latin typeface="Georgia" panose="02040502050405020303" pitchFamily="18" charset="0"/>
                <a:ea typeface="+mj-ea"/>
                <a:cs typeface="+mj-cs"/>
              </a:defRPr>
            </a:lvl1pPr>
          </a:lstStyle>
          <a:p>
            <a:pPr algn="l"/>
            <a:r>
              <a:rPr lang="en-US" sz="3000" dirty="0">
                <a:solidFill>
                  <a:schemeClr val="tx2"/>
                </a:solidFill>
                <a:latin typeface="+mn-lt"/>
              </a:rPr>
              <a:t>Why Take a Disciplinary Action?</a:t>
            </a:r>
            <a:endParaRPr lang="en-US" altLang="en-US" sz="3000" dirty="0">
              <a:solidFill>
                <a:schemeClr val="tx2"/>
              </a:solidFill>
              <a:latin typeface="+mn-lt"/>
            </a:endParaRPr>
          </a:p>
        </p:txBody>
      </p:sp>
      <p:sp>
        <p:nvSpPr>
          <p:cNvPr id="3" name="Content Placeholder 2">
            <a:extLst>
              <a:ext uri="{FF2B5EF4-FFF2-40B4-BE49-F238E27FC236}">
                <a16:creationId xmlns:a16="http://schemas.microsoft.com/office/drawing/2014/main" id="{9CE0F024-2E83-4EF7-8B40-F0675BB84BB3}"/>
              </a:ext>
            </a:extLst>
          </p:cNvPr>
          <p:cNvSpPr>
            <a:spLocks noGrp="1"/>
          </p:cNvSpPr>
          <p:nvPr>
            <p:ph idx="1"/>
          </p:nvPr>
        </p:nvSpPr>
        <p:spPr/>
        <p:txBody>
          <a:bodyPr/>
          <a:lstStyle/>
          <a:p>
            <a:r>
              <a:rPr lang="en-US" altLang="en-US" dirty="0"/>
              <a:t>The matter warrants </a:t>
            </a:r>
            <a:r>
              <a:rPr lang="en-US" altLang="en-US" b="1" u="sng" dirty="0"/>
              <a:t>immediate</a:t>
            </a:r>
            <a:r>
              <a:rPr lang="en-US" altLang="en-US" dirty="0"/>
              <a:t> action rather than an opportunity to improve (you cannot afford to give an opportunity period).</a:t>
            </a:r>
          </a:p>
          <a:p>
            <a:r>
              <a:rPr lang="en-US" altLang="en-US" dirty="0"/>
              <a:t>The problem can be corrected by some type of disciplinary action.</a:t>
            </a:r>
          </a:p>
          <a:p>
            <a:r>
              <a:rPr lang="en-US" altLang="en-US" dirty="0"/>
              <a:t>There is no logical, meaningful way to measure the behavior against performance elements and standards.</a:t>
            </a:r>
          </a:p>
          <a:p>
            <a:endParaRPr lang="en-US" dirty="0"/>
          </a:p>
        </p:txBody>
      </p:sp>
      <p:sp>
        <p:nvSpPr>
          <p:cNvPr id="2" name="Slide Number Placeholder 1">
            <a:extLst>
              <a:ext uri="{FF2B5EF4-FFF2-40B4-BE49-F238E27FC236}">
                <a16:creationId xmlns:a16="http://schemas.microsoft.com/office/drawing/2014/main" id="{C67874E3-9E56-4D3E-AF64-D4AF4DDF65BB}"/>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21</a:t>
            </a:fld>
            <a:endParaRPr lang="en-US">
              <a:solidFill>
                <a:prstClr val="white"/>
              </a:solidFill>
            </a:endParaRPr>
          </a:p>
        </p:txBody>
      </p:sp>
    </p:spTree>
    <p:extLst>
      <p:ext uri="{BB962C8B-B14F-4D97-AF65-F5344CB8AC3E}">
        <p14:creationId xmlns:p14="http://schemas.microsoft.com/office/powerpoint/2010/main" val="2869432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34847D3-B3D5-492B-AA32-4C74C50CDD15}"/>
              </a:ext>
            </a:extLst>
          </p:cNvPr>
          <p:cNvSpPr>
            <a:spLocks noGrp="1"/>
          </p:cNvSpPr>
          <p:nvPr>
            <p:ph type="title"/>
          </p:nvPr>
        </p:nvSpPr>
        <p:spPr/>
        <p:txBody>
          <a:bodyPr>
            <a:normAutofit/>
          </a:bodyPr>
          <a:lstStyle/>
          <a:p>
            <a:r>
              <a:rPr lang="en-US" dirty="0">
                <a:solidFill>
                  <a:schemeClr val="tx2"/>
                </a:solidFill>
              </a:rPr>
              <a:t>Why Take a Disciplinary Action?</a:t>
            </a:r>
          </a:p>
        </p:txBody>
      </p:sp>
      <p:sp>
        <p:nvSpPr>
          <p:cNvPr id="3" name="Content Placeholder 2">
            <a:extLst>
              <a:ext uri="{FF2B5EF4-FFF2-40B4-BE49-F238E27FC236}">
                <a16:creationId xmlns:a16="http://schemas.microsoft.com/office/drawing/2014/main" id="{24C00D9B-BB44-49A3-B1D3-C835DB2D0C47}"/>
              </a:ext>
            </a:extLst>
          </p:cNvPr>
          <p:cNvSpPr>
            <a:spLocks noGrp="1"/>
          </p:cNvSpPr>
          <p:nvPr>
            <p:ph idx="1"/>
          </p:nvPr>
        </p:nvSpPr>
        <p:spPr/>
        <p:txBody>
          <a:bodyPr/>
          <a:lstStyle/>
          <a:p>
            <a:r>
              <a:rPr lang="en-US" dirty="0"/>
              <a:t>Only reason to take disciplinary action is to correct behavior</a:t>
            </a:r>
          </a:p>
          <a:p>
            <a:pPr lvl="1"/>
            <a:r>
              <a:rPr lang="en-US" sz="2100" dirty="0"/>
              <a:t>Discipline is not intended as a tool for management to “set an example” for other employees.</a:t>
            </a:r>
          </a:p>
          <a:p>
            <a:pPr lvl="1"/>
            <a:r>
              <a:rPr lang="en-US" sz="2100" dirty="0"/>
              <a:t>Action should never be greater than that needed to correct the behavior.</a:t>
            </a:r>
          </a:p>
          <a:p>
            <a:pPr lvl="1"/>
            <a:r>
              <a:rPr lang="en-US" sz="2100" dirty="0"/>
              <a:t>Discipline should never be used to “punish” the employee – it is intended to be a corrective action.</a:t>
            </a:r>
          </a:p>
          <a:p>
            <a:endParaRPr lang="en-US" dirty="0"/>
          </a:p>
        </p:txBody>
      </p:sp>
      <p:sp>
        <p:nvSpPr>
          <p:cNvPr id="2" name="Slide Number Placeholder 1">
            <a:extLst>
              <a:ext uri="{FF2B5EF4-FFF2-40B4-BE49-F238E27FC236}">
                <a16:creationId xmlns:a16="http://schemas.microsoft.com/office/drawing/2014/main" id="{7F82DE8E-C44B-4E5F-B78A-CE97F32515F8}"/>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22</a:t>
            </a:fld>
            <a:endParaRPr lang="en-US">
              <a:solidFill>
                <a:prstClr val="white"/>
              </a:solidFill>
            </a:endParaRPr>
          </a:p>
        </p:txBody>
      </p:sp>
    </p:spTree>
    <p:extLst>
      <p:ext uri="{BB962C8B-B14F-4D97-AF65-F5344CB8AC3E}">
        <p14:creationId xmlns:p14="http://schemas.microsoft.com/office/powerpoint/2010/main" val="39091883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6AA4A46-4E35-4EA7-8E27-1C726EE01D80}"/>
              </a:ext>
            </a:extLst>
          </p:cNvPr>
          <p:cNvSpPr>
            <a:spLocks noGrp="1"/>
          </p:cNvSpPr>
          <p:nvPr>
            <p:ph type="title"/>
          </p:nvPr>
        </p:nvSpPr>
        <p:spPr/>
        <p:txBody>
          <a:bodyPr>
            <a:normAutofit/>
          </a:bodyPr>
          <a:lstStyle/>
          <a:p>
            <a:r>
              <a:rPr lang="en-US" dirty="0">
                <a:solidFill>
                  <a:schemeClr val="tx2"/>
                </a:solidFill>
              </a:rPr>
              <a:t>Document, Document, Document</a:t>
            </a:r>
          </a:p>
        </p:txBody>
      </p:sp>
      <p:sp>
        <p:nvSpPr>
          <p:cNvPr id="3" name="Content Placeholder 2">
            <a:extLst>
              <a:ext uri="{FF2B5EF4-FFF2-40B4-BE49-F238E27FC236}">
                <a16:creationId xmlns:a16="http://schemas.microsoft.com/office/drawing/2014/main" id="{C88FA4D5-1826-4840-917B-51E93929EC5A}"/>
              </a:ext>
            </a:extLst>
          </p:cNvPr>
          <p:cNvSpPr>
            <a:spLocks noGrp="1"/>
          </p:cNvSpPr>
          <p:nvPr>
            <p:ph idx="1"/>
          </p:nvPr>
        </p:nvSpPr>
        <p:spPr/>
        <p:txBody>
          <a:bodyPr/>
          <a:lstStyle/>
          <a:p>
            <a:r>
              <a:rPr lang="en-US" dirty="0"/>
              <a:t>Document promptly.</a:t>
            </a:r>
          </a:p>
          <a:p>
            <a:r>
              <a:rPr lang="en-US" dirty="0"/>
              <a:t>Indicate date, time and location, names of persons involved and witnesses.</a:t>
            </a:r>
          </a:p>
          <a:p>
            <a:r>
              <a:rPr lang="en-US" dirty="0"/>
              <a:t>Record behavior exhibited.</a:t>
            </a:r>
          </a:p>
          <a:p>
            <a:r>
              <a:rPr lang="en-US" dirty="0"/>
              <a:t>Be objective; record observations, not impressions.</a:t>
            </a:r>
          </a:p>
          <a:p>
            <a:r>
              <a:rPr lang="en-US" dirty="0"/>
              <a:t>Anything written may be releasable.</a:t>
            </a:r>
          </a:p>
          <a:p>
            <a:r>
              <a:rPr lang="en-US" dirty="0"/>
              <a:t>Note your response to the action or behavior, even if not the “best” response; document employee’s reaction.</a:t>
            </a:r>
          </a:p>
          <a:p>
            <a:endParaRPr lang="en-US" dirty="0"/>
          </a:p>
        </p:txBody>
      </p:sp>
      <p:sp>
        <p:nvSpPr>
          <p:cNvPr id="2" name="Slide Number Placeholder 1">
            <a:extLst>
              <a:ext uri="{FF2B5EF4-FFF2-40B4-BE49-F238E27FC236}">
                <a16:creationId xmlns:a16="http://schemas.microsoft.com/office/drawing/2014/main" id="{CAB1CCCB-F1F8-4843-B394-DD428CA8C53D}"/>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23</a:t>
            </a:fld>
            <a:endParaRPr lang="en-US">
              <a:solidFill>
                <a:prstClr val="white"/>
              </a:solidFill>
            </a:endParaRPr>
          </a:p>
        </p:txBody>
      </p:sp>
    </p:spTree>
    <p:extLst>
      <p:ext uri="{BB962C8B-B14F-4D97-AF65-F5344CB8AC3E}">
        <p14:creationId xmlns:p14="http://schemas.microsoft.com/office/powerpoint/2010/main" val="4241228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4E3E86A-089C-46AC-BA98-B4572867AB0C}"/>
              </a:ext>
            </a:extLst>
          </p:cNvPr>
          <p:cNvSpPr>
            <a:spLocks noGrp="1"/>
          </p:cNvSpPr>
          <p:nvPr>
            <p:ph type="title"/>
          </p:nvPr>
        </p:nvSpPr>
        <p:spPr/>
        <p:txBody>
          <a:bodyPr>
            <a:normAutofit/>
          </a:bodyPr>
          <a:lstStyle/>
          <a:p>
            <a:r>
              <a:rPr lang="en-US" dirty="0">
                <a:solidFill>
                  <a:schemeClr val="tx2"/>
                </a:solidFill>
              </a:rPr>
              <a:t>Progressive Discipline</a:t>
            </a:r>
          </a:p>
        </p:txBody>
      </p:sp>
      <p:sp>
        <p:nvSpPr>
          <p:cNvPr id="3" name="Content Placeholder 2">
            <a:extLst>
              <a:ext uri="{FF2B5EF4-FFF2-40B4-BE49-F238E27FC236}">
                <a16:creationId xmlns:a16="http://schemas.microsoft.com/office/drawing/2014/main" id="{48C01E34-5BC6-4622-9B41-C3299BF8947B}"/>
              </a:ext>
            </a:extLst>
          </p:cNvPr>
          <p:cNvSpPr>
            <a:spLocks noGrp="1"/>
          </p:cNvSpPr>
          <p:nvPr>
            <p:ph idx="1"/>
          </p:nvPr>
        </p:nvSpPr>
        <p:spPr/>
        <p:txBody>
          <a:bodyPr/>
          <a:lstStyle/>
          <a:p>
            <a:endParaRPr lang="en-US"/>
          </a:p>
        </p:txBody>
      </p:sp>
      <p:sp>
        <p:nvSpPr>
          <p:cNvPr id="2" name="Slide Number Placeholder 1">
            <a:extLst>
              <a:ext uri="{FF2B5EF4-FFF2-40B4-BE49-F238E27FC236}">
                <a16:creationId xmlns:a16="http://schemas.microsoft.com/office/drawing/2014/main" id="{01FF277E-3EC3-495A-AF73-3CAAEDEB346F}"/>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24</a:t>
            </a:fld>
            <a:endParaRPr lang="en-US">
              <a:solidFill>
                <a:prstClr val="white"/>
              </a:solidFill>
            </a:endParaRPr>
          </a:p>
        </p:txBody>
      </p:sp>
      <p:grpSp>
        <p:nvGrpSpPr>
          <p:cNvPr id="5" name="Group 4">
            <a:extLst>
              <a:ext uri="{FF2B5EF4-FFF2-40B4-BE49-F238E27FC236}">
                <a16:creationId xmlns:a16="http://schemas.microsoft.com/office/drawing/2014/main" id="{E938B2DB-4D09-4535-A919-492F2CAEAC77}"/>
              </a:ext>
            </a:extLst>
          </p:cNvPr>
          <p:cNvGrpSpPr/>
          <p:nvPr/>
        </p:nvGrpSpPr>
        <p:grpSpPr>
          <a:xfrm>
            <a:off x="533400" y="5286488"/>
            <a:ext cx="6934200" cy="609600"/>
            <a:chOff x="533400" y="5638800"/>
            <a:chExt cx="6934200" cy="609600"/>
          </a:xfrm>
        </p:grpSpPr>
        <p:sp>
          <p:nvSpPr>
            <p:cNvPr id="6" name="Rectangle 5">
              <a:extLst>
                <a:ext uri="{FF2B5EF4-FFF2-40B4-BE49-F238E27FC236}">
                  <a16:creationId xmlns:a16="http://schemas.microsoft.com/office/drawing/2014/main" id="{3E11F5F0-21B9-492F-9D66-E09CF05FD36E}"/>
                </a:ext>
              </a:extLst>
            </p:cNvPr>
            <p:cNvSpPr/>
            <p:nvPr/>
          </p:nvSpPr>
          <p:spPr>
            <a:xfrm>
              <a:off x="533400" y="5638800"/>
              <a:ext cx="6934200" cy="60960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7" name="TextBox 6">
              <a:extLst>
                <a:ext uri="{FF2B5EF4-FFF2-40B4-BE49-F238E27FC236}">
                  <a16:creationId xmlns:a16="http://schemas.microsoft.com/office/drawing/2014/main" id="{0D6F4DB4-101A-4C42-A02C-04B22A27E129}"/>
                </a:ext>
              </a:extLst>
            </p:cNvPr>
            <p:cNvSpPr txBox="1"/>
            <p:nvPr/>
          </p:nvSpPr>
          <p:spPr>
            <a:xfrm>
              <a:off x="658761" y="5681990"/>
              <a:ext cx="5029200" cy="446276"/>
            </a:xfrm>
            <a:prstGeom prst="rect">
              <a:avLst/>
            </a:prstGeom>
            <a:noFill/>
          </p:spPr>
          <p:txBody>
            <a:bodyPr wrap="square" rtlCol="0">
              <a:spAutoFit/>
            </a:bodyPr>
            <a:lstStyle/>
            <a:p>
              <a:r>
                <a:rPr lang="en-US" sz="2300">
                  <a:solidFill>
                    <a:schemeClr val="bg1"/>
                  </a:solidFill>
                  <a:latin typeface="+mj-lt"/>
                  <a:cs typeface="Arial" panose="020B0604020202020204" pitchFamily="34" charset="0"/>
                </a:rPr>
                <a:t>Oral Counseling</a:t>
              </a:r>
            </a:p>
          </p:txBody>
        </p:sp>
      </p:grpSp>
      <p:grpSp>
        <p:nvGrpSpPr>
          <p:cNvPr id="8" name="Group 7">
            <a:extLst>
              <a:ext uri="{FF2B5EF4-FFF2-40B4-BE49-F238E27FC236}">
                <a16:creationId xmlns:a16="http://schemas.microsoft.com/office/drawing/2014/main" id="{3E8F4E4F-E54D-439B-8CB8-190DCB5FFF9E}"/>
              </a:ext>
            </a:extLst>
          </p:cNvPr>
          <p:cNvGrpSpPr/>
          <p:nvPr/>
        </p:nvGrpSpPr>
        <p:grpSpPr>
          <a:xfrm>
            <a:off x="1676400" y="4067288"/>
            <a:ext cx="5791200" cy="609600"/>
            <a:chOff x="1676400" y="4419600"/>
            <a:chExt cx="5791200" cy="609600"/>
          </a:xfrm>
        </p:grpSpPr>
        <p:sp>
          <p:nvSpPr>
            <p:cNvPr id="9" name="Rectangle 8">
              <a:extLst>
                <a:ext uri="{FF2B5EF4-FFF2-40B4-BE49-F238E27FC236}">
                  <a16:creationId xmlns:a16="http://schemas.microsoft.com/office/drawing/2014/main" id="{FFC9F2A0-103F-496A-8A59-C4DCEB8AD33B}"/>
                </a:ext>
              </a:extLst>
            </p:cNvPr>
            <p:cNvSpPr/>
            <p:nvPr/>
          </p:nvSpPr>
          <p:spPr>
            <a:xfrm>
              <a:off x="1676400" y="4419600"/>
              <a:ext cx="5791200" cy="60960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mj-lt"/>
              </a:endParaRPr>
            </a:p>
          </p:txBody>
        </p:sp>
        <p:sp>
          <p:nvSpPr>
            <p:cNvPr id="10" name="TextBox 9">
              <a:extLst>
                <a:ext uri="{FF2B5EF4-FFF2-40B4-BE49-F238E27FC236}">
                  <a16:creationId xmlns:a16="http://schemas.microsoft.com/office/drawing/2014/main" id="{808D8C30-8B00-42A0-91A3-BAE45CF5774A}"/>
                </a:ext>
              </a:extLst>
            </p:cNvPr>
            <p:cNvSpPr txBox="1"/>
            <p:nvPr/>
          </p:nvSpPr>
          <p:spPr>
            <a:xfrm>
              <a:off x="1676400" y="4462790"/>
              <a:ext cx="4788311" cy="446276"/>
            </a:xfrm>
            <a:prstGeom prst="rect">
              <a:avLst/>
            </a:prstGeom>
            <a:noFill/>
          </p:spPr>
          <p:txBody>
            <a:bodyPr wrap="square" rtlCol="0">
              <a:spAutoFit/>
            </a:bodyPr>
            <a:lstStyle/>
            <a:p>
              <a:r>
                <a:rPr lang="en-US" sz="2300">
                  <a:solidFill>
                    <a:schemeClr val="bg1"/>
                  </a:solidFill>
                  <a:latin typeface="+mj-lt"/>
                  <a:cs typeface="Arial" panose="020B0604020202020204" pitchFamily="34" charset="0"/>
                </a:rPr>
                <a:t>Written Counseling/Warning</a:t>
              </a:r>
            </a:p>
          </p:txBody>
        </p:sp>
      </p:grpSp>
      <p:grpSp>
        <p:nvGrpSpPr>
          <p:cNvPr id="11" name="Group 10">
            <a:extLst>
              <a:ext uri="{FF2B5EF4-FFF2-40B4-BE49-F238E27FC236}">
                <a16:creationId xmlns:a16="http://schemas.microsoft.com/office/drawing/2014/main" id="{8199D149-F544-4533-88F1-0B0DB9F18A7A}"/>
              </a:ext>
            </a:extLst>
          </p:cNvPr>
          <p:cNvGrpSpPr/>
          <p:nvPr/>
        </p:nvGrpSpPr>
        <p:grpSpPr>
          <a:xfrm>
            <a:off x="2133600" y="3457688"/>
            <a:ext cx="5334000" cy="609600"/>
            <a:chOff x="2133600" y="3810000"/>
            <a:chExt cx="5334000" cy="609600"/>
          </a:xfrm>
        </p:grpSpPr>
        <p:sp>
          <p:nvSpPr>
            <p:cNvPr id="12" name="Rectangle 11">
              <a:extLst>
                <a:ext uri="{FF2B5EF4-FFF2-40B4-BE49-F238E27FC236}">
                  <a16:creationId xmlns:a16="http://schemas.microsoft.com/office/drawing/2014/main" id="{14C5D7D3-FCAD-4623-85BB-617D4367A5A9}"/>
                </a:ext>
              </a:extLst>
            </p:cNvPr>
            <p:cNvSpPr/>
            <p:nvPr/>
          </p:nvSpPr>
          <p:spPr>
            <a:xfrm>
              <a:off x="2133600" y="3810000"/>
              <a:ext cx="5334000" cy="6096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3" name="TextBox 12">
              <a:extLst>
                <a:ext uri="{FF2B5EF4-FFF2-40B4-BE49-F238E27FC236}">
                  <a16:creationId xmlns:a16="http://schemas.microsoft.com/office/drawing/2014/main" id="{4835EB98-767A-403B-A454-B9A2040C8545}"/>
                </a:ext>
              </a:extLst>
            </p:cNvPr>
            <p:cNvSpPr txBox="1"/>
            <p:nvPr/>
          </p:nvSpPr>
          <p:spPr>
            <a:xfrm>
              <a:off x="2209800" y="3853190"/>
              <a:ext cx="5029200" cy="446276"/>
            </a:xfrm>
            <a:prstGeom prst="rect">
              <a:avLst/>
            </a:prstGeom>
            <a:noFill/>
          </p:spPr>
          <p:txBody>
            <a:bodyPr wrap="square" rtlCol="0">
              <a:spAutoFit/>
            </a:bodyPr>
            <a:lstStyle/>
            <a:p>
              <a:r>
                <a:rPr lang="en-US" sz="2300">
                  <a:solidFill>
                    <a:schemeClr val="bg1"/>
                  </a:solidFill>
                  <a:latin typeface="+mj-lt"/>
                  <a:cs typeface="Arial" panose="020B0604020202020204" pitchFamily="34" charset="0"/>
                </a:rPr>
                <a:t>Written Reprimand</a:t>
              </a:r>
            </a:p>
          </p:txBody>
        </p:sp>
      </p:grpSp>
      <p:grpSp>
        <p:nvGrpSpPr>
          <p:cNvPr id="14" name="Group 13">
            <a:extLst>
              <a:ext uri="{FF2B5EF4-FFF2-40B4-BE49-F238E27FC236}">
                <a16:creationId xmlns:a16="http://schemas.microsoft.com/office/drawing/2014/main" id="{96252C72-029D-43DC-B704-BDE0FAFF031A}"/>
              </a:ext>
            </a:extLst>
          </p:cNvPr>
          <p:cNvGrpSpPr/>
          <p:nvPr/>
        </p:nvGrpSpPr>
        <p:grpSpPr>
          <a:xfrm>
            <a:off x="2666999" y="2848088"/>
            <a:ext cx="5410202" cy="609600"/>
            <a:chOff x="2666999" y="3200400"/>
            <a:chExt cx="5410202" cy="609600"/>
          </a:xfrm>
        </p:grpSpPr>
        <p:sp>
          <p:nvSpPr>
            <p:cNvPr id="15" name="Rectangle 14">
              <a:extLst>
                <a:ext uri="{FF2B5EF4-FFF2-40B4-BE49-F238E27FC236}">
                  <a16:creationId xmlns:a16="http://schemas.microsoft.com/office/drawing/2014/main" id="{6FE76683-4DA7-4DCF-849B-46FC42E49CCB}"/>
                </a:ext>
              </a:extLst>
            </p:cNvPr>
            <p:cNvSpPr/>
            <p:nvPr/>
          </p:nvSpPr>
          <p:spPr>
            <a:xfrm>
              <a:off x="2666999" y="3200400"/>
              <a:ext cx="4800601" cy="6096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6" name="TextBox 15">
              <a:extLst>
                <a:ext uri="{FF2B5EF4-FFF2-40B4-BE49-F238E27FC236}">
                  <a16:creationId xmlns:a16="http://schemas.microsoft.com/office/drawing/2014/main" id="{2440C528-DA73-4E55-9F79-E43654F6836B}"/>
                </a:ext>
              </a:extLst>
            </p:cNvPr>
            <p:cNvSpPr txBox="1"/>
            <p:nvPr/>
          </p:nvSpPr>
          <p:spPr>
            <a:xfrm>
              <a:off x="2666999" y="3282062"/>
              <a:ext cx="5410202" cy="446276"/>
            </a:xfrm>
            <a:prstGeom prst="rect">
              <a:avLst/>
            </a:prstGeom>
            <a:noFill/>
          </p:spPr>
          <p:txBody>
            <a:bodyPr wrap="square" rtlCol="0">
              <a:spAutoFit/>
            </a:bodyPr>
            <a:lstStyle/>
            <a:p>
              <a:r>
                <a:rPr lang="en-US" sz="2300">
                  <a:solidFill>
                    <a:schemeClr val="bg1"/>
                  </a:solidFill>
                  <a:latin typeface="+mj-lt"/>
                  <a:cs typeface="Arial" panose="020B0604020202020204" pitchFamily="34" charset="0"/>
                </a:rPr>
                <a:t>Suspension of 14 Days or Less</a:t>
              </a:r>
            </a:p>
          </p:txBody>
        </p:sp>
      </p:grpSp>
      <p:grpSp>
        <p:nvGrpSpPr>
          <p:cNvPr id="17" name="Group 16">
            <a:extLst>
              <a:ext uri="{FF2B5EF4-FFF2-40B4-BE49-F238E27FC236}">
                <a16:creationId xmlns:a16="http://schemas.microsoft.com/office/drawing/2014/main" id="{B8A56578-3963-4F72-96C7-E3DEFA56A76F}"/>
              </a:ext>
            </a:extLst>
          </p:cNvPr>
          <p:cNvGrpSpPr/>
          <p:nvPr/>
        </p:nvGrpSpPr>
        <p:grpSpPr>
          <a:xfrm>
            <a:off x="3848099" y="1628888"/>
            <a:ext cx="4457701" cy="609600"/>
            <a:chOff x="3848099" y="1981200"/>
            <a:chExt cx="4457701" cy="609600"/>
          </a:xfrm>
        </p:grpSpPr>
        <p:sp>
          <p:nvSpPr>
            <p:cNvPr id="18" name="Rectangle 17">
              <a:extLst>
                <a:ext uri="{FF2B5EF4-FFF2-40B4-BE49-F238E27FC236}">
                  <a16:creationId xmlns:a16="http://schemas.microsoft.com/office/drawing/2014/main" id="{0A35698D-0F11-4282-A6E7-B21D916B28DB}"/>
                </a:ext>
              </a:extLst>
            </p:cNvPr>
            <p:cNvSpPr/>
            <p:nvPr/>
          </p:nvSpPr>
          <p:spPr>
            <a:xfrm>
              <a:off x="3848099" y="1981200"/>
              <a:ext cx="3619501" cy="609600"/>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9" name="TextBox 18">
              <a:extLst>
                <a:ext uri="{FF2B5EF4-FFF2-40B4-BE49-F238E27FC236}">
                  <a16:creationId xmlns:a16="http://schemas.microsoft.com/office/drawing/2014/main" id="{C6D54E11-B0B6-4662-AA57-132F3D82A917}"/>
                </a:ext>
              </a:extLst>
            </p:cNvPr>
            <p:cNvSpPr txBox="1"/>
            <p:nvPr/>
          </p:nvSpPr>
          <p:spPr>
            <a:xfrm>
              <a:off x="3848099" y="1991033"/>
              <a:ext cx="4457701" cy="446276"/>
            </a:xfrm>
            <a:prstGeom prst="rect">
              <a:avLst/>
            </a:prstGeom>
            <a:noFill/>
          </p:spPr>
          <p:txBody>
            <a:bodyPr wrap="square" rtlCol="0">
              <a:spAutoFit/>
            </a:bodyPr>
            <a:lstStyle/>
            <a:p>
              <a:r>
                <a:rPr lang="en-US" sz="2300">
                  <a:solidFill>
                    <a:schemeClr val="bg1"/>
                  </a:solidFill>
                  <a:latin typeface="+mj-lt"/>
                  <a:cs typeface="Arial" panose="020B0604020202020204" pitchFamily="34" charset="0"/>
                </a:rPr>
                <a:t>Reduction in Pay or Grade</a:t>
              </a:r>
            </a:p>
          </p:txBody>
        </p:sp>
      </p:grpSp>
      <p:grpSp>
        <p:nvGrpSpPr>
          <p:cNvPr id="20" name="Group 19">
            <a:extLst>
              <a:ext uri="{FF2B5EF4-FFF2-40B4-BE49-F238E27FC236}">
                <a16:creationId xmlns:a16="http://schemas.microsoft.com/office/drawing/2014/main" id="{5E5DA03B-E599-4BFF-8989-87D0ADAFCC83}"/>
              </a:ext>
            </a:extLst>
          </p:cNvPr>
          <p:cNvGrpSpPr/>
          <p:nvPr/>
        </p:nvGrpSpPr>
        <p:grpSpPr>
          <a:xfrm>
            <a:off x="4355688" y="1019288"/>
            <a:ext cx="3111912" cy="609600"/>
            <a:chOff x="4355688" y="1391265"/>
            <a:chExt cx="3111912" cy="609600"/>
          </a:xfrm>
        </p:grpSpPr>
        <p:sp>
          <p:nvSpPr>
            <p:cNvPr id="21" name="Rectangle 20">
              <a:extLst>
                <a:ext uri="{FF2B5EF4-FFF2-40B4-BE49-F238E27FC236}">
                  <a16:creationId xmlns:a16="http://schemas.microsoft.com/office/drawing/2014/main" id="{ABC14A58-AEAA-44D5-8AB2-BADFC57610D5}"/>
                </a:ext>
              </a:extLst>
            </p:cNvPr>
            <p:cNvSpPr/>
            <p:nvPr/>
          </p:nvSpPr>
          <p:spPr>
            <a:xfrm>
              <a:off x="4355688" y="1391265"/>
              <a:ext cx="3111912" cy="609600"/>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2" name="TextBox 21">
              <a:extLst>
                <a:ext uri="{FF2B5EF4-FFF2-40B4-BE49-F238E27FC236}">
                  <a16:creationId xmlns:a16="http://schemas.microsoft.com/office/drawing/2014/main" id="{FD856C20-1B69-4E38-BDBB-A375C219831D}"/>
                </a:ext>
              </a:extLst>
            </p:cNvPr>
            <p:cNvSpPr txBox="1"/>
            <p:nvPr/>
          </p:nvSpPr>
          <p:spPr>
            <a:xfrm>
              <a:off x="4368594" y="1424623"/>
              <a:ext cx="2007011" cy="446276"/>
            </a:xfrm>
            <a:prstGeom prst="rect">
              <a:avLst/>
            </a:prstGeom>
            <a:noFill/>
          </p:spPr>
          <p:txBody>
            <a:bodyPr wrap="square" rtlCol="0">
              <a:spAutoFit/>
            </a:bodyPr>
            <a:lstStyle/>
            <a:p>
              <a:r>
                <a:rPr lang="en-US" sz="2300">
                  <a:solidFill>
                    <a:schemeClr val="bg1"/>
                  </a:solidFill>
                  <a:latin typeface="+mj-lt"/>
                  <a:cs typeface="Arial" panose="020B0604020202020204" pitchFamily="34" charset="0"/>
                </a:rPr>
                <a:t>Removal</a:t>
              </a:r>
            </a:p>
          </p:txBody>
        </p:sp>
      </p:grpSp>
      <p:sp>
        <p:nvSpPr>
          <p:cNvPr id="23" name="TextBox 22">
            <a:extLst>
              <a:ext uri="{FF2B5EF4-FFF2-40B4-BE49-F238E27FC236}">
                <a16:creationId xmlns:a16="http://schemas.microsoft.com/office/drawing/2014/main" id="{DFFEB96B-0D91-4046-8BEB-528669B17CF3}"/>
              </a:ext>
            </a:extLst>
          </p:cNvPr>
          <p:cNvSpPr txBox="1"/>
          <p:nvPr/>
        </p:nvSpPr>
        <p:spPr>
          <a:xfrm>
            <a:off x="7543800" y="1614874"/>
            <a:ext cx="1600200" cy="892552"/>
          </a:xfrm>
          <a:prstGeom prst="rect">
            <a:avLst/>
          </a:prstGeom>
          <a:noFill/>
        </p:spPr>
        <p:txBody>
          <a:bodyPr wrap="square" rtlCol="0">
            <a:spAutoFit/>
          </a:bodyPr>
          <a:lstStyle/>
          <a:p>
            <a:r>
              <a:rPr lang="en-US" sz="2500" b="1">
                <a:solidFill>
                  <a:schemeClr val="accent2">
                    <a:lumMod val="60000"/>
                    <a:lumOff val="40000"/>
                  </a:schemeClr>
                </a:solidFill>
                <a:latin typeface="+mj-lt"/>
                <a:cs typeface="Arial" panose="020B0604020202020204" pitchFamily="34" charset="0"/>
              </a:rPr>
              <a:t>Adverse Action</a:t>
            </a:r>
          </a:p>
        </p:txBody>
      </p:sp>
      <p:grpSp>
        <p:nvGrpSpPr>
          <p:cNvPr id="24" name="Group 23">
            <a:extLst>
              <a:ext uri="{FF2B5EF4-FFF2-40B4-BE49-F238E27FC236}">
                <a16:creationId xmlns:a16="http://schemas.microsoft.com/office/drawing/2014/main" id="{31E3FAF4-F288-4BB1-8B49-D4DB68C5CA6D}"/>
              </a:ext>
            </a:extLst>
          </p:cNvPr>
          <p:cNvGrpSpPr/>
          <p:nvPr/>
        </p:nvGrpSpPr>
        <p:grpSpPr>
          <a:xfrm>
            <a:off x="1143000" y="4676888"/>
            <a:ext cx="6324600" cy="609600"/>
            <a:chOff x="1143000" y="5029200"/>
            <a:chExt cx="6324600" cy="609600"/>
          </a:xfrm>
        </p:grpSpPr>
        <p:sp>
          <p:nvSpPr>
            <p:cNvPr id="25" name="Rectangle 24">
              <a:extLst>
                <a:ext uri="{FF2B5EF4-FFF2-40B4-BE49-F238E27FC236}">
                  <a16:creationId xmlns:a16="http://schemas.microsoft.com/office/drawing/2014/main" id="{01FCB06D-3169-4D5E-9498-27F8ACCEB96D}"/>
                </a:ext>
              </a:extLst>
            </p:cNvPr>
            <p:cNvSpPr/>
            <p:nvPr/>
          </p:nvSpPr>
          <p:spPr>
            <a:xfrm>
              <a:off x="1143000" y="5029200"/>
              <a:ext cx="6324600" cy="60960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6" name="TextBox 25">
              <a:extLst>
                <a:ext uri="{FF2B5EF4-FFF2-40B4-BE49-F238E27FC236}">
                  <a16:creationId xmlns:a16="http://schemas.microsoft.com/office/drawing/2014/main" id="{DCB191AB-1059-4F94-9D90-890A097BA5AD}"/>
                </a:ext>
              </a:extLst>
            </p:cNvPr>
            <p:cNvSpPr txBox="1"/>
            <p:nvPr/>
          </p:nvSpPr>
          <p:spPr>
            <a:xfrm>
              <a:off x="1162665" y="5072390"/>
              <a:ext cx="4399936" cy="446276"/>
            </a:xfrm>
            <a:prstGeom prst="rect">
              <a:avLst/>
            </a:prstGeom>
            <a:noFill/>
          </p:spPr>
          <p:txBody>
            <a:bodyPr wrap="square" rtlCol="0">
              <a:spAutoFit/>
            </a:bodyPr>
            <a:lstStyle/>
            <a:p>
              <a:r>
                <a:rPr lang="en-US" sz="2300">
                  <a:solidFill>
                    <a:schemeClr val="bg1"/>
                  </a:solidFill>
                  <a:latin typeface="+mj-lt"/>
                  <a:cs typeface="Arial" panose="020B0604020202020204" pitchFamily="34" charset="0"/>
                </a:rPr>
                <a:t>Oral Warning</a:t>
              </a:r>
            </a:p>
          </p:txBody>
        </p:sp>
      </p:grpSp>
      <p:grpSp>
        <p:nvGrpSpPr>
          <p:cNvPr id="27" name="Group 26">
            <a:extLst>
              <a:ext uri="{FF2B5EF4-FFF2-40B4-BE49-F238E27FC236}">
                <a16:creationId xmlns:a16="http://schemas.microsoft.com/office/drawing/2014/main" id="{F0F17D90-5BB7-421E-B85F-1FF5088B13AA}"/>
              </a:ext>
            </a:extLst>
          </p:cNvPr>
          <p:cNvGrpSpPr/>
          <p:nvPr/>
        </p:nvGrpSpPr>
        <p:grpSpPr>
          <a:xfrm>
            <a:off x="3216377" y="2238488"/>
            <a:ext cx="4251224" cy="609600"/>
            <a:chOff x="3216377" y="2590800"/>
            <a:chExt cx="4251224" cy="609600"/>
          </a:xfrm>
        </p:grpSpPr>
        <p:sp>
          <p:nvSpPr>
            <p:cNvPr id="28" name="Rectangle 27">
              <a:extLst>
                <a:ext uri="{FF2B5EF4-FFF2-40B4-BE49-F238E27FC236}">
                  <a16:creationId xmlns:a16="http://schemas.microsoft.com/office/drawing/2014/main" id="{AC765CC7-32E1-4059-85A5-680D8D913D46}"/>
                </a:ext>
              </a:extLst>
            </p:cNvPr>
            <p:cNvSpPr/>
            <p:nvPr/>
          </p:nvSpPr>
          <p:spPr>
            <a:xfrm>
              <a:off x="3276599" y="2590800"/>
              <a:ext cx="4191001" cy="609600"/>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9" name="TextBox 28">
              <a:extLst>
                <a:ext uri="{FF2B5EF4-FFF2-40B4-BE49-F238E27FC236}">
                  <a16:creationId xmlns:a16="http://schemas.microsoft.com/office/drawing/2014/main" id="{068B3C71-E1DA-4E9D-917D-036B123C78D2}"/>
                </a:ext>
              </a:extLst>
            </p:cNvPr>
            <p:cNvSpPr txBox="1"/>
            <p:nvPr/>
          </p:nvSpPr>
          <p:spPr>
            <a:xfrm>
              <a:off x="3216377" y="2642767"/>
              <a:ext cx="4251224" cy="446276"/>
            </a:xfrm>
            <a:prstGeom prst="rect">
              <a:avLst/>
            </a:prstGeom>
            <a:noFill/>
          </p:spPr>
          <p:txBody>
            <a:bodyPr wrap="square" rtlCol="0">
              <a:spAutoFit/>
            </a:bodyPr>
            <a:lstStyle/>
            <a:p>
              <a:r>
                <a:rPr lang="en-US" sz="2300">
                  <a:solidFill>
                    <a:schemeClr val="bg1"/>
                  </a:solidFill>
                  <a:latin typeface="+mj-lt"/>
                  <a:cs typeface="Arial" panose="020B0604020202020204" pitchFamily="34" charset="0"/>
                </a:rPr>
                <a:t>Suspension More than 14 Days</a:t>
              </a:r>
            </a:p>
          </p:txBody>
        </p:sp>
      </p:grpSp>
      <p:sp>
        <p:nvSpPr>
          <p:cNvPr id="34" name="TextBox 33">
            <a:extLst>
              <a:ext uri="{FF2B5EF4-FFF2-40B4-BE49-F238E27FC236}">
                <a16:creationId xmlns:a16="http://schemas.microsoft.com/office/drawing/2014/main" id="{8A3189E3-ECED-4B7D-83D1-F93FD7171A6B}"/>
              </a:ext>
            </a:extLst>
          </p:cNvPr>
          <p:cNvSpPr txBox="1"/>
          <p:nvPr/>
        </p:nvSpPr>
        <p:spPr>
          <a:xfrm>
            <a:off x="7525302" y="3061171"/>
            <a:ext cx="1828800" cy="861774"/>
          </a:xfrm>
          <a:prstGeom prst="rect">
            <a:avLst/>
          </a:prstGeom>
          <a:noFill/>
        </p:spPr>
        <p:txBody>
          <a:bodyPr wrap="square" rtlCol="0">
            <a:spAutoFit/>
          </a:bodyPr>
          <a:lstStyle/>
          <a:p>
            <a:r>
              <a:rPr lang="en-US" sz="2500" b="1">
                <a:solidFill>
                  <a:srgbClr val="92D050"/>
                </a:solidFill>
                <a:latin typeface="+mj-lt"/>
                <a:cs typeface="Arial" panose="020B0604020202020204" pitchFamily="34" charset="0"/>
              </a:rPr>
              <a:t>Formal Discipline</a:t>
            </a:r>
          </a:p>
        </p:txBody>
      </p:sp>
      <p:sp>
        <p:nvSpPr>
          <p:cNvPr id="35" name="TextBox 34">
            <a:extLst>
              <a:ext uri="{FF2B5EF4-FFF2-40B4-BE49-F238E27FC236}">
                <a16:creationId xmlns:a16="http://schemas.microsoft.com/office/drawing/2014/main" id="{EE8A6E64-D438-484D-A4D1-79F9E4E43019}"/>
              </a:ext>
            </a:extLst>
          </p:cNvPr>
          <p:cNvSpPr txBox="1"/>
          <p:nvPr/>
        </p:nvSpPr>
        <p:spPr>
          <a:xfrm>
            <a:off x="7487265" y="4549129"/>
            <a:ext cx="1828800" cy="861774"/>
          </a:xfrm>
          <a:prstGeom prst="rect">
            <a:avLst/>
          </a:prstGeom>
          <a:noFill/>
        </p:spPr>
        <p:txBody>
          <a:bodyPr wrap="square" rtlCol="0">
            <a:spAutoFit/>
          </a:bodyPr>
          <a:lstStyle/>
          <a:p>
            <a:r>
              <a:rPr lang="en-US" sz="2500" b="1">
                <a:solidFill>
                  <a:srgbClr val="00B0F0"/>
                </a:solidFill>
                <a:latin typeface="+mj-lt"/>
                <a:cs typeface="Arial" panose="020B0604020202020204" pitchFamily="34" charset="0"/>
              </a:rPr>
              <a:t>Informal Discipline</a:t>
            </a:r>
          </a:p>
        </p:txBody>
      </p:sp>
      <p:cxnSp>
        <p:nvCxnSpPr>
          <p:cNvPr id="36" name="Straight Arrow Connector 35">
            <a:extLst>
              <a:ext uri="{FF2B5EF4-FFF2-40B4-BE49-F238E27FC236}">
                <a16:creationId xmlns:a16="http://schemas.microsoft.com/office/drawing/2014/main" id="{C897CA08-9CDE-4470-8BC4-5D45DD6D816B}"/>
              </a:ext>
            </a:extLst>
          </p:cNvPr>
          <p:cNvCxnSpPr/>
          <p:nvPr/>
        </p:nvCxnSpPr>
        <p:spPr>
          <a:xfrm flipV="1">
            <a:off x="675967" y="1696065"/>
            <a:ext cx="2639961" cy="3038167"/>
          </a:xfrm>
          <a:prstGeom prst="straightConnector1">
            <a:avLst/>
          </a:prstGeom>
          <a:ln w="762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5364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500"/>
                                  </p:stCondLst>
                                  <p:childTnLst>
                                    <p:set>
                                      <p:cBhvr>
                                        <p:cTn id="9" dur="1" fill="hold">
                                          <p:stCondLst>
                                            <p:cond delay="0"/>
                                          </p:stCondLst>
                                        </p:cTn>
                                        <p:tgtEl>
                                          <p:spTgt spid="8"/>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nodeType="afterEffect">
                                  <p:stCondLst>
                                    <p:cond delay="500"/>
                                  </p:stCondLst>
                                  <p:childTnLst>
                                    <p:set>
                                      <p:cBhvr>
                                        <p:cTn id="12" dur="1" fill="hold">
                                          <p:stCondLst>
                                            <p:cond delay="0"/>
                                          </p:stCondLst>
                                        </p:cTn>
                                        <p:tgtEl>
                                          <p:spTgt spid="11"/>
                                        </p:tgtEl>
                                        <p:attrNameLst>
                                          <p:attrName>style.visibility</p:attrName>
                                        </p:attrNameLst>
                                      </p:cBhvr>
                                      <p:to>
                                        <p:strVal val="visible"/>
                                      </p:to>
                                    </p:set>
                                  </p:childTnLst>
                                </p:cTn>
                              </p:par>
                            </p:childTnLst>
                          </p:cTn>
                        </p:par>
                        <p:par>
                          <p:cTn id="13" fill="hold">
                            <p:stCondLst>
                              <p:cond delay="1000"/>
                            </p:stCondLst>
                            <p:childTnLst>
                              <p:par>
                                <p:cTn id="14" presetID="1" presetClass="entr" presetSubtype="0" fill="hold" nodeType="afterEffect">
                                  <p:stCondLst>
                                    <p:cond delay="500"/>
                                  </p:stCondLst>
                                  <p:childTnLst>
                                    <p:set>
                                      <p:cBhvr>
                                        <p:cTn id="15" dur="1" fill="hold">
                                          <p:stCondLst>
                                            <p:cond delay="0"/>
                                          </p:stCondLst>
                                        </p:cTn>
                                        <p:tgtEl>
                                          <p:spTgt spid="14"/>
                                        </p:tgtEl>
                                        <p:attrNameLst>
                                          <p:attrName>style.visibility</p:attrName>
                                        </p:attrNameLst>
                                      </p:cBhvr>
                                      <p:to>
                                        <p:strVal val="visible"/>
                                      </p:to>
                                    </p:set>
                                  </p:childTnLst>
                                </p:cTn>
                              </p:par>
                            </p:childTnLst>
                          </p:cTn>
                        </p:par>
                        <p:par>
                          <p:cTn id="16" fill="hold">
                            <p:stCondLst>
                              <p:cond delay="1500"/>
                            </p:stCondLst>
                            <p:childTnLst>
                              <p:par>
                                <p:cTn id="17" presetID="1" presetClass="entr" presetSubtype="0" fill="hold" nodeType="afterEffect">
                                  <p:stCondLst>
                                    <p:cond delay="500"/>
                                  </p:stCondLst>
                                  <p:childTnLst>
                                    <p:set>
                                      <p:cBhvr>
                                        <p:cTn id="18" dur="1" fill="hold">
                                          <p:stCondLst>
                                            <p:cond delay="0"/>
                                          </p:stCondLst>
                                        </p:cTn>
                                        <p:tgtEl>
                                          <p:spTgt spid="17"/>
                                        </p:tgtEl>
                                        <p:attrNameLst>
                                          <p:attrName>style.visibility</p:attrName>
                                        </p:attrNameLst>
                                      </p:cBhvr>
                                      <p:to>
                                        <p:strVal val="visible"/>
                                      </p:to>
                                    </p:set>
                                  </p:childTnLst>
                                </p:cTn>
                              </p:par>
                            </p:childTnLst>
                          </p:cTn>
                        </p:par>
                        <p:par>
                          <p:cTn id="19" fill="hold">
                            <p:stCondLst>
                              <p:cond delay="2000"/>
                            </p:stCondLst>
                            <p:childTnLst>
                              <p:par>
                                <p:cTn id="20" presetID="1" presetClass="entr" presetSubtype="0" fill="hold" nodeType="afterEffect">
                                  <p:stCondLst>
                                    <p:cond delay="500"/>
                                  </p:stCondLst>
                                  <p:childTnLst>
                                    <p:set>
                                      <p:cBhvr>
                                        <p:cTn id="21" dur="1" fill="hold">
                                          <p:stCondLst>
                                            <p:cond delay="0"/>
                                          </p:stCondLst>
                                        </p:cTn>
                                        <p:tgtEl>
                                          <p:spTgt spid="20"/>
                                        </p:tgtEl>
                                        <p:attrNameLst>
                                          <p:attrName>style.visibility</p:attrName>
                                        </p:attrNameLst>
                                      </p:cBhvr>
                                      <p:to>
                                        <p:strVal val="visible"/>
                                      </p:to>
                                    </p:set>
                                  </p:childTnLst>
                                </p:cTn>
                              </p:par>
                            </p:childTnLst>
                          </p:cTn>
                        </p:par>
                        <p:par>
                          <p:cTn id="22" fill="hold">
                            <p:stCondLst>
                              <p:cond delay="2500"/>
                            </p:stCondLst>
                            <p:childTnLst>
                              <p:par>
                                <p:cTn id="23" presetID="31" presetClass="entr" presetSubtype="0" fill="hold" grpId="0" nodeType="afterEffect">
                                  <p:stCondLst>
                                    <p:cond delay="250"/>
                                  </p:stCondLst>
                                  <p:childTnLst>
                                    <p:set>
                                      <p:cBhvr>
                                        <p:cTn id="24" dur="1" fill="hold">
                                          <p:stCondLst>
                                            <p:cond delay="0"/>
                                          </p:stCondLst>
                                        </p:cTn>
                                        <p:tgtEl>
                                          <p:spTgt spid="23"/>
                                        </p:tgtEl>
                                        <p:attrNameLst>
                                          <p:attrName>style.visibility</p:attrName>
                                        </p:attrNameLst>
                                      </p:cBhvr>
                                      <p:to>
                                        <p:strVal val="visible"/>
                                      </p:to>
                                    </p:set>
                                    <p:anim calcmode="lin" valueType="num">
                                      <p:cBhvr>
                                        <p:cTn id="25" dur="1000" fill="hold"/>
                                        <p:tgtEl>
                                          <p:spTgt spid="23"/>
                                        </p:tgtEl>
                                        <p:attrNameLst>
                                          <p:attrName>ppt_w</p:attrName>
                                        </p:attrNameLst>
                                      </p:cBhvr>
                                      <p:tavLst>
                                        <p:tav tm="0">
                                          <p:val>
                                            <p:fltVal val="0"/>
                                          </p:val>
                                        </p:tav>
                                        <p:tav tm="100000">
                                          <p:val>
                                            <p:strVal val="#ppt_w"/>
                                          </p:val>
                                        </p:tav>
                                      </p:tavLst>
                                    </p:anim>
                                    <p:anim calcmode="lin" valueType="num">
                                      <p:cBhvr>
                                        <p:cTn id="26" dur="1000" fill="hold"/>
                                        <p:tgtEl>
                                          <p:spTgt spid="23"/>
                                        </p:tgtEl>
                                        <p:attrNameLst>
                                          <p:attrName>ppt_h</p:attrName>
                                        </p:attrNameLst>
                                      </p:cBhvr>
                                      <p:tavLst>
                                        <p:tav tm="0">
                                          <p:val>
                                            <p:fltVal val="0"/>
                                          </p:val>
                                        </p:tav>
                                        <p:tav tm="100000">
                                          <p:val>
                                            <p:strVal val="#ppt_h"/>
                                          </p:val>
                                        </p:tav>
                                      </p:tavLst>
                                    </p:anim>
                                    <p:anim calcmode="lin" valueType="num">
                                      <p:cBhvr>
                                        <p:cTn id="27" dur="1000" fill="hold"/>
                                        <p:tgtEl>
                                          <p:spTgt spid="23"/>
                                        </p:tgtEl>
                                        <p:attrNameLst>
                                          <p:attrName>style.rotation</p:attrName>
                                        </p:attrNameLst>
                                      </p:cBhvr>
                                      <p:tavLst>
                                        <p:tav tm="0">
                                          <p:val>
                                            <p:fltVal val="90"/>
                                          </p:val>
                                        </p:tav>
                                        <p:tav tm="100000">
                                          <p:val>
                                            <p:fltVal val="0"/>
                                          </p:val>
                                        </p:tav>
                                      </p:tavLst>
                                    </p:anim>
                                    <p:animEffect transition="in" filter="fade">
                                      <p:cBhvr>
                                        <p:cTn id="28" dur="1000"/>
                                        <p:tgtEl>
                                          <p:spTgt spid="23"/>
                                        </p:tgtEl>
                                      </p:cBhvr>
                                    </p:animEffect>
                                  </p:childTnLst>
                                </p:cTn>
                              </p:par>
                            </p:childTnLst>
                          </p:cTn>
                        </p:par>
                        <p:par>
                          <p:cTn id="29" fill="hold">
                            <p:stCondLst>
                              <p:cond delay="3750"/>
                            </p:stCondLst>
                            <p:childTnLst>
                              <p:par>
                                <p:cTn id="30" presetID="1" presetClass="entr" presetSubtype="0" fill="hold" nodeType="afterEffect">
                                  <p:stCondLst>
                                    <p:cond delay="500"/>
                                  </p:stCondLst>
                                  <p:childTnLst>
                                    <p:set>
                                      <p:cBhvr>
                                        <p:cTn id="31" dur="1" fill="hold">
                                          <p:stCondLst>
                                            <p:cond delay="0"/>
                                          </p:stCondLst>
                                        </p:cTn>
                                        <p:tgtEl>
                                          <p:spTgt spid="24"/>
                                        </p:tgtEl>
                                        <p:attrNameLst>
                                          <p:attrName>style.visibility</p:attrName>
                                        </p:attrNameLst>
                                      </p:cBhvr>
                                      <p:to>
                                        <p:strVal val="visible"/>
                                      </p:to>
                                    </p:set>
                                  </p:childTnLst>
                                </p:cTn>
                              </p:par>
                            </p:childTnLst>
                          </p:cTn>
                        </p:par>
                        <p:par>
                          <p:cTn id="32" fill="hold">
                            <p:stCondLst>
                              <p:cond delay="4250"/>
                            </p:stCondLst>
                            <p:childTnLst>
                              <p:par>
                                <p:cTn id="33" presetID="1" presetClass="entr" presetSubtype="0" fill="hold" nodeType="afterEffect">
                                  <p:stCondLst>
                                    <p:cond delay="500"/>
                                  </p:stCondLst>
                                  <p:childTnLst>
                                    <p:set>
                                      <p:cBhvr>
                                        <p:cTn id="34" dur="1" fill="hold">
                                          <p:stCondLst>
                                            <p:cond delay="0"/>
                                          </p:stCondLst>
                                        </p:cTn>
                                        <p:tgtEl>
                                          <p:spTgt spid="27"/>
                                        </p:tgtEl>
                                        <p:attrNameLst>
                                          <p:attrName>style.visibility</p:attrName>
                                        </p:attrNameLst>
                                      </p:cBhvr>
                                      <p:to>
                                        <p:strVal val="visible"/>
                                      </p:to>
                                    </p:set>
                                  </p:childTnLst>
                                </p:cTn>
                              </p:par>
                            </p:childTnLst>
                          </p:cTn>
                        </p:par>
                        <p:par>
                          <p:cTn id="35" fill="hold">
                            <p:stCondLst>
                              <p:cond delay="4750"/>
                            </p:stCondLst>
                            <p:childTnLst>
                              <p:par>
                                <p:cTn id="36" presetID="31" presetClass="entr" presetSubtype="0" fill="hold" grpId="0" nodeType="afterEffect">
                                  <p:stCondLst>
                                    <p:cond delay="250"/>
                                  </p:stCondLst>
                                  <p:childTnLst>
                                    <p:set>
                                      <p:cBhvr>
                                        <p:cTn id="37" dur="1" fill="hold">
                                          <p:stCondLst>
                                            <p:cond delay="0"/>
                                          </p:stCondLst>
                                        </p:cTn>
                                        <p:tgtEl>
                                          <p:spTgt spid="34"/>
                                        </p:tgtEl>
                                        <p:attrNameLst>
                                          <p:attrName>style.visibility</p:attrName>
                                        </p:attrNameLst>
                                      </p:cBhvr>
                                      <p:to>
                                        <p:strVal val="visible"/>
                                      </p:to>
                                    </p:set>
                                    <p:anim calcmode="lin" valueType="num">
                                      <p:cBhvr>
                                        <p:cTn id="38" dur="1000" fill="hold"/>
                                        <p:tgtEl>
                                          <p:spTgt spid="34"/>
                                        </p:tgtEl>
                                        <p:attrNameLst>
                                          <p:attrName>ppt_w</p:attrName>
                                        </p:attrNameLst>
                                      </p:cBhvr>
                                      <p:tavLst>
                                        <p:tav tm="0">
                                          <p:val>
                                            <p:fltVal val="0"/>
                                          </p:val>
                                        </p:tav>
                                        <p:tav tm="100000">
                                          <p:val>
                                            <p:strVal val="#ppt_w"/>
                                          </p:val>
                                        </p:tav>
                                      </p:tavLst>
                                    </p:anim>
                                    <p:anim calcmode="lin" valueType="num">
                                      <p:cBhvr>
                                        <p:cTn id="39" dur="1000" fill="hold"/>
                                        <p:tgtEl>
                                          <p:spTgt spid="34"/>
                                        </p:tgtEl>
                                        <p:attrNameLst>
                                          <p:attrName>ppt_h</p:attrName>
                                        </p:attrNameLst>
                                      </p:cBhvr>
                                      <p:tavLst>
                                        <p:tav tm="0">
                                          <p:val>
                                            <p:fltVal val="0"/>
                                          </p:val>
                                        </p:tav>
                                        <p:tav tm="100000">
                                          <p:val>
                                            <p:strVal val="#ppt_h"/>
                                          </p:val>
                                        </p:tav>
                                      </p:tavLst>
                                    </p:anim>
                                    <p:anim calcmode="lin" valueType="num">
                                      <p:cBhvr>
                                        <p:cTn id="40" dur="1000" fill="hold"/>
                                        <p:tgtEl>
                                          <p:spTgt spid="34"/>
                                        </p:tgtEl>
                                        <p:attrNameLst>
                                          <p:attrName>style.rotation</p:attrName>
                                        </p:attrNameLst>
                                      </p:cBhvr>
                                      <p:tavLst>
                                        <p:tav tm="0">
                                          <p:val>
                                            <p:fltVal val="90"/>
                                          </p:val>
                                        </p:tav>
                                        <p:tav tm="100000">
                                          <p:val>
                                            <p:fltVal val="0"/>
                                          </p:val>
                                        </p:tav>
                                      </p:tavLst>
                                    </p:anim>
                                    <p:animEffect transition="in" filter="fade">
                                      <p:cBhvr>
                                        <p:cTn id="41" dur="1000"/>
                                        <p:tgtEl>
                                          <p:spTgt spid="34"/>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p:cTn id="46" dur="1000" fill="hold"/>
                                        <p:tgtEl>
                                          <p:spTgt spid="35"/>
                                        </p:tgtEl>
                                        <p:attrNameLst>
                                          <p:attrName>ppt_w</p:attrName>
                                        </p:attrNameLst>
                                      </p:cBhvr>
                                      <p:tavLst>
                                        <p:tav tm="0">
                                          <p:val>
                                            <p:fltVal val="0"/>
                                          </p:val>
                                        </p:tav>
                                        <p:tav tm="100000">
                                          <p:val>
                                            <p:strVal val="#ppt_w"/>
                                          </p:val>
                                        </p:tav>
                                      </p:tavLst>
                                    </p:anim>
                                    <p:anim calcmode="lin" valueType="num">
                                      <p:cBhvr>
                                        <p:cTn id="47" dur="1000" fill="hold"/>
                                        <p:tgtEl>
                                          <p:spTgt spid="35"/>
                                        </p:tgtEl>
                                        <p:attrNameLst>
                                          <p:attrName>ppt_h</p:attrName>
                                        </p:attrNameLst>
                                      </p:cBhvr>
                                      <p:tavLst>
                                        <p:tav tm="0">
                                          <p:val>
                                            <p:fltVal val="0"/>
                                          </p:val>
                                        </p:tav>
                                        <p:tav tm="100000">
                                          <p:val>
                                            <p:strVal val="#ppt_h"/>
                                          </p:val>
                                        </p:tav>
                                      </p:tavLst>
                                    </p:anim>
                                    <p:anim calcmode="lin" valueType="num">
                                      <p:cBhvr>
                                        <p:cTn id="48" dur="1000" fill="hold"/>
                                        <p:tgtEl>
                                          <p:spTgt spid="35"/>
                                        </p:tgtEl>
                                        <p:attrNameLst>
                                          <p:attrName>style.rotation</p:attrName>
                                        </p:attrNameLst>
                                      </p:cBhvr>
                                      <p:tavLst>
                                        <p:tav tm="0">
                                          <p:val>
                                            <p:fltVal val="90"/>
                                          </p:val>
                                        </p:tav>
                                        <p:tav tm="100000">
                                          <p:val>
                                            <p:fltVal val="0"/>
                                          </p:val>
                                        </p:tav>
                                      </p:tavLst>
                                    </p:anim>
                                    <p:animEffect transition="in" filter="fade">
                                      <p:cBhvr>
                                        <p:cTn id="49" dur="1000"/>
                                        <p:tgtEl>
                                          <p:spTgt spid="35"/>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36"/>
                                        </p:tgtEl>
                                        <p:attrNameLst>
                                          <p:attrName>style.visibility</p:attrName>
                                        </p:attrNameLst>
                                      </p:cBhvr>
                                      <p:to>
                                        <p:strVal val="visible"/>
                                      </p:to>
                                    </p:set>
                                    <p:anim calcmode="lin" valueType="num">
                                      <p:cBhvr additive="base">
                                        <p:cTn id="54" dur="500" fill="hold"/>
                                        <p:tgtEl>
                                          <p:spTgt spid="36"/>
                                        </p:tgtEl>
                                        <p:attrNameLst>
                                          <p:attrName>ppt_x</p:attrName>
                                        </p:attrNameLst>
                                      </p:cBhvr>
                                      <p:tavLst>
                                        <p:tav tm="0">
                                          <p:val>
                                            <p:strVal val="#ppt_x"/>
                                          </p:val>
                                        </p:tav>
                                        <p:tav tm="100000">
                                          <p:val>
                                            <p:strVal val="#ppt_x"/>
                                          </p:val>
                                        </p:tav>
                                      </p:tavLst>
                                    </p:anim>
                                    <p:anim calcmode="lin" valueType="num">
                                      <p:cBhvr additive="base">
                                        <p:cTn id="55"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34" grpId="0"/>
      <p:bldP spid="3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DD6C62B-38A2-47C8-9D0B-2D51719450B3}"/>
              </a:ext>
            </a:extLst>
          </p:cNvPr>
          <p:cNvSpPr>
            <a:spLocks noGrp="1"/>
          </p:cNvSpPr>
          <p:nvPr>
            <p:ph type="title"/>
          </p:nvPr>
        </p:nvSpPr>
        <p:spPr/>
        <p:txBody>
          <a:bodyPr>
            <a:noAutofit/>
          </a:bodyPr>
          <a:lstStyle/>
          <a:p>
            <a:r>
              <a:rPr lang="en-US" sz="900" b="1" dirty="0">
                <a:solidFill>
                  <a:schemeClr val="tx2"/>
                </a:solidFill>
              </a:rPr>
              <a:t> </a:t>
            </a:r>
            <a:r>
              <a:rPr lang="en-US" sz="1800" dirty="0">
                <a:solidFill>
                  <a:schemeClr val="tx2"/>
                </a:solidFill>
              </a:rPr>
              <a:t>HANDBOOK 5021/21 - PART I - APPENDIX D  </a:t>
            </a:r>
            <a:br>
              <a:rPr lang="en-US" sz="1800" dirty="0">
                <a:solidFill>
                  <a:schemeClr val="tx2"/>
                </a:solidFill>
              </a:rPr>
            </a:br>
            <a:r>
              <a:rPr lang="en-US" sz="1800" dirty="0">
                <a:solidFill>
                  <a:schemeClr val="tx2"/>
                </a:solidFill>
              </a:rPr>
              <a:t>OFFICIALS AUTHORIZED TO PROPOSE AND DECIDE ACTIONS FOR VETERANS BENEFIT ADMINISTRATION (VBA) FIELD OFFICES </a:t>
            </a:r>
          </a:p>
        </p:txBody>
      </p:sp>
      <p:sp>
        <p:nvSpPr>
          <p:cNvPr id="3" name="Content Placeholder 2">
            <a:extLst>
              <a:ext uri="{FF2B5EF4-FFF2-40B4-BE49-F238E27FC236}">
                <a16:creationId xmlns:a16="http://schemas.microsoft.com/office/drawing/2014/main" id="{CE74F71F-418B-46C5-963B-E2F07860AB8D}"/>
              </a:ext>
            </a:extLst>
          </p:cNvPr>
          <p:cNvSpPr>
            <a:spLocks noGrp="1"/>
          </p:cNvSpPr>
          <p:nvPr>
            <p:ph idx="1"/>
          </p:nvPr>
        </p:nvSpPr>
        <p:spPr/>
        <p:txBody>
          <a:bodyPr/>
          <a:lstStyle/>
          <a:p>
            <a:endParaRPr lang="en-US"/>
          </a:p>
        </p:txBody>
      </p:sp>
      <p:sp>
        <p:nvSpPr>
          <p:cNvPr id="2" name="Slide Number Placeholder 1">
            <a:extLst>
              <a:ext uri="{FF2B5EF4-FFF2-40B4-BE49-F238E27FC236}">
                <a16:creationId xmlns:a16="http://schemas.microsoft.com/office/drawing/2014/main" id="{B558144B-0B0A-4A74-B1D1-FA0599E849EB}"/>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25</a:t>
            </a:fld>
            <a:endParaRPr lang="en-US">
              <a:solidFill>
                <a:prstClr val="white"/>
              </a:solidFill>
            </a:endParaRPr>
          </a:p>
        </p:txBody>
      </p:sp>
      <p:graphicFrame>
        <p:nvGraphicFramePr>
          <p:cNvPr id="5" name="Table 4">
            <a:extLst>
              <a:ext uri="{FF2B5EF4-FFF2-40B4-BE49-F238E27FC236}">
                <a16:creationId xmlns:a16="http://schemas.microsoft.com/office/drawing/2014/main" id="{35AB3E42-E912-4487-B9FD-8CE74A73BECE}"/>
              </a:ext>
            </a:extLst>
          </p:cNvPr>
          <p:cNvGraphicFramePr>
            <a:graphicFrameLocks noGrp="1"/>
          </p:cNvGraphicFramePr>
          <p:nvPr>
            <p:extLst>
              <p:ext uri="{D42A27DB-BD31-4B8C-83A1-F6EECF244321}">
                <p14:modId xmlns:p14="http://schemas.microsoft.com/office/powerpoint/2010/main" val="2545462743"/>
              </p:ext>
            </p:extLst>
          </p:nvPr>
        </p:nvGraphicFramePr>
        <p:xfrm>
          <a:off x="0" y="655320"/>
          <a:ext cx="9143999" cy="5440679"/>
        </p:xfrm>
        <a:graphic>
          <a:graphicData uri="http://schemas.openxmlformats.org/drawingml/2006/table">
            <a:tbl>
              <a:tblPr firstRow="1" bandRow="1">
                <a:tableStyleId>{5C22544A-7EE6-4342-B048-85BDC9FD1C3A}</a:tableStyleId>
              </a:tblPr>
              <a:tblGrid>
                <a:gridCol w="4334529">
                  <a:extLst>
                    <a:ext uri="{9D8B030D-6E8A-4147-A177-3AD203B41FA5}">
                      <a16:colId xmlns:a16="http://schemas.microsoft.com/office/drawing/2014/main" val="20000"/>
                    </a:ext>
                  </a:extLst>
                </a:gridCol>
                <a:gridCol w="2423842">
                  <a:extLst>
                    <a:ext uri="{9D8B030D-6E8A-4147-A177-3AD203B41FA5}">
                      <a16:colId xmlns:a16="http://schemas.microsoft.com/office/drawing/2014/main" val="20001"/>
                    </a:ext>
                  </a:extLst>
                </a:gridCol>
                <a:gridCol w="2385628">
                  <a:extLst>
                    <a:ext uri="{9D8B030D-6E8A-4147-A177-3AD203B41FA5}">
                      <a16:colId xmlns:a16="http://schemas.microsoft.com/office/drawing/2014/main" val="20002"/>
                    </a:ext>
                  </a:extLst>
                </a:gridCol>
              </a:tblGrid>
              <a:tr h="421177">
                <a:tc>
                  <a:txBody>
                    <a:bodyPr/>
                    <a:lstStyle/>
                    <a:p>
                      <a:r>
                        <a:rPr lang="en-US" dirty="0">
                          <a:latin typeface="+mj-lt"/>
                        </a:rPr>
                        <a:t>Level</a:t>
                      </a:r>
                      <a:r>
                        <a:rPr lang="en-US" baseline="0" dirty="0">
                          <a:latin typeface="+mj-lt"/>
                        </a:rPr>
                        <a:t> of Disciplinary Action</a:t>
                      </a:r>
                      <a:endParaRPr lang="en-US" dirty="0">
                        <a:latin typeface="+mj-lt"/>
                      </a:endParaRPr>
                    </a:p>
                  </a:txBody>
                  <a:tcPr/>
                </a:tc>
                <a:tc>
                  <a:txBody>
                    <a:bodyPr/>
                    <a:lstStyle/>
                    <a:p>
                      <a:r>
                        <a:rPr lang="en-US">
                          <a:latin typeface="+mj-lt"/>
                        </a:rPr>
                        <a:t>Proposing Official</a:t>
                      </a:r>
                    </a:p>
                  </a:txBody>
                  <a:tcPr/>
                </a:tc>
                <a:tc>
                  <a:txBody>
                    <a:bodyPr/>
                    <a:lstStyle/>
                    <a:p>
                      <a:r>
                        <a:rPr lang="en-US">
                          <a:latin typeface="+mj-lt"/>
                        </a:rPr>
                        <a:t>Deciding Official</a:t>
                      </a:r>
                    </a:p>
                  </a:txBody>
                  <a:tcPr/>
                </a:tc>
                <a:extLst>
                  <a:ext uri="{0D108BD9-81ED-4DB2-BD59-A6C34878D82A}">
                    <a16:rowId xmlns:a16="http://schemas.microsoft.com/office/drawing/2014/main" val="10000"/>
                  </a:ext>
                </a:extLst>
              </a:tr>
              <a:tr h="1073135">
                <a:tc>
                  <a:txBody>
                    <a:bodyPr/>
                    <a:lstStyle/>
                    <a:p>
                      <a:r>
                        <a:rPr lang="en-US" sz="1400">
                          <a:latin typeface="+mj-lt"/>
                          <a:cs typeface="Arial" panose="020B0604020202020204" pitchFamily="34" charset="0"/>
                        </a:rPr>
                        <a:t>Admonishment</a:t>
                      </a:r>
                    </a:p>
                  </a:txBody>
                  <a:tcPr/>
                </a:tc>
                <a:tc>
                  <a:txBody>
                    <a:bodyPr/>
                    <a:lstStyle/>
                    <a:p>
                      <a:r>
                        <a:rPr lang="en-US" sz="1400" b="0" i="0" u="none" strike="noStrike" kern="1200" baseline="0">
                          <a:solidFill>
                            <a:schemeClr val="dk1"/>
                          </a:solidFill>
                          <a:latin typeface="+mj-lt"/>
                          <a:ea typeface="+mn-ea"/>
                          <a:cs typeface="Arial" panose="020B0604020202020204" pitchFamily="34" charset="0"/>
                        </a:rPr>
                        <a:t>None (unless prescribed by a Bargaining Unit Agreement)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a:solidFill>
                            <a:schemeClr val="dk1"/>
                          </a:solidFill>
                          <a:latin typeface="+mj-lt"/>
                          <a:ea typeface="+mn-ea"/>
                          <a:cs typeface="Arial" panose="020B0604020202020204" pitchFamily="34" charset="0"/>
                        </a:rPr>
                        <a:t>Immediate Supervisor or above in the supervisory line 	</a:t>
                      </a:r>
                    </a:p>
                    <a:p>
                      <a:endParaRPr lang="en-US" sz="1400">
                        <a:latin typeface="+mj-lt"/>
                        <a:cs typeface="Arial" panose="020B0604020202020204" pitchFamily="34" charset="0"/>
                      </a:endParaRPr>
                    </a:p>
                  </a:txBody>
                  <a:tcPr/>
                </a:tc>
                <a:extLst>
                  <a:ext uri="{0D108BD9-81ED-4DB2-BD59-A6C34878D82A}">
                    <a16:rowId xmlns:a16="http://schemas.microsoft.com/office/drawing/2014/main" val="10001"/>
                  </a:ext>
                </a:extLst>
              </a:tr>
              <a:tr h="10731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a:solidFill>
                            <a:schemeClr val="dk1"/>
                          </a:solidFill>
                          <a:latin typeface="+mj-lt"/>
                          <a:ea typeface="+mn-ea"/>
                          <a:cs typeface="Arial" panose="020B0604020202020204" pitchFamily="34" charset="0"/>
                        </a:rPr>
                        <a:t>Reprimand 	</a:t>
                      </a:r>
                    </a:p>
                    <a:p>
                      <a:endParaRPr lang="en-US" sz="1400">
                        <a:latin typeface="+mj-lt"/>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a:solidFill>
                            <a:schemeClr val="dk1"/>
                          </a:solidFill>
                          <a:latin typeface="+mj-lt"/>
                          <a:ea typeface="+mn-ea"/>
                          <a:cs typeface="Arial" panose="020B0604020202020204" pitchFamily="34" charset="0"/>
                        </a:rPr>
                        <a:t>None (unless prescribed by a Bargaining Unit Agreement) 	</a:t>
                      </a:r>
                    </a:p>
                    <a:p>
                      <a:endParaRPr lang="en-US" sz="1400">
                        <a:latin typeface="+mj-lt"/>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a:solidFill>
                            <a:schemeClr val="dk1"/>
                          </a:solidFill>
                          <a:latin typeface="+mj-lt"/>
                          <a:ea typeface="+mn-ea"/>
                          <a:cs typeface="Arial" panose="020B0604020202020204" pitchFamily="34" charset="0"/>
                        </a:rPr>
                        <a:t>Division/Service Chief or above in the supervisory line 	</a:t>
                      </a:r>
                    </a:p>
                    <a:p>
                      <a:endParaRPr lang="en-US" sz="1400">
                        <a:latin typeface="+mj-lt"/>
                        <a:cs typeface="Arial" panose="020B0604020202020204" pitchFamily="34" charset="0"/>
                      </a:endParaRPr>
                    </a:p>
                  </a:txBody>
                  <a:tcPr/>
                </a:tc>
                <a:extLst>
                  <a:ext uri="{0D108BD9-81ED-4DB2-BD59-A6C34878D82A}">
                    <a16:rowId xmlns:a16="http://schemas.microsoft.com/office/drawing/2014/main" val="10002"/>
                  </a:ext>
                </a:extLst>
              </a:tr>
              <a:tr h="10731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a:solidFill>
                            <a:schemeClr val="dk1"/>
                          </a:solidFill>
                          <a:latin typeface="+mj-lt"/>
                          <a:ea typeface="+mn-ea"/>
                          <a:cs typeface="Arial" panose="020B0604020202020204" pitchFamily="34" charset="0"/>
                        </a:rPr>
                        <a:t>Suspension of 14 Days or Less 	</a:t>
                      </a:r>
                    </a:p>
                    <a:p>
                      <a:endParaRPr lang="en-US" sz="1400">
                        <a:latin typeface="+mj-lt"/>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a:solidFill>
                            <a:schemeClr val="dk1"/>
                          </a:solidFill>
                          <a:latin typeface="+mj-lt"/>
                          <a:ea typeface="+mn-ea"/>
                          <a:cs typeface="Arial" panose="020B0604020202020204" pitchFamily="34" charset="0"/>
                        </a:rPr>
                        <a:t>Division/Service Chief or above in the supervisory line 	</a:t>
                      </a:r>
                    </a:p>
                    <a:p>
                      <a:endParaRPr lang="en-US" sz="1400">
                        <a:latin typeface="+mj-lt"/>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a:solidFill>
                            <a:schemeClr val="dk1"/>
                          </a:solidFill>
                          <a:latin typeface="+mj-lt"/>
                          <a:ea typeface="+mn-ea"/>
                          <a:cs typeface="Arial" panose="020B0604020202020204" pitchFamily="34" charset="0"/>
                        </a:rPr>
                        <a:t>Proposing Official or above in the supervisory line 	</a:t>
                      </a:r>
                    </a:p>
                    <a:p>
                      <a:endParaRPr lang="en-US" sz="1400">
                        <a:latin typeface="+mj-lt"/>
                        <a:cs typeface="Arial" panose="020B0604020202020204" pitchFamily="34" charset="0"/>
                      </a:endParaRPr>
                    </a:p>
                  </a:txBody>
                  <a:tcPr/>
                </a:tc>
                <a:extLst>
                  <a:ext uri="{0D108BD9-81ED-4DB2-BD59-A6C34878D82A}">
                    <a16:rowId xmlns:a16="http://schemas.microsoft.com/office/drawing/2014/main" val="10003"/>
                  </a:ext>
                </a:extLst>
              </a:tr>
              <a:tr h="180009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j-lt"/>
                          <a:ea typeface="+mn-ea"/>
                          <a:cs typeface="Arial" panose="020B0604020202020204" pitchFamily="34" charset="0"/>
                        </a:rPr>
                        <a:t>Adverse Action 	</a:t>
                      </a:r>
                    </a:p>
                    <a:p>
                      <a:endParaRPr lang="en-US" sz="1400" dirty="0">
                        <a:latin typeface="+mj-lt"/>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j-lt"/>
                          <a:ea typeface="+mn-ea"/>
                          <a:cs typeface="Arial" panose="020B0604020202020204" pitchFamily="34" charset="0"/>
                        </a:rPr>
                        <a:t>Division/Service Chief or above in the supervisory line 	</a:t>
                      </a:r>
                    </a:p>
                    <a:p>
                      <a:endParaRPr lang="en-US" sz="1400" dirty="0">
                        <a:latin typeface="+mj-lt"/>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j-lt"/>
                          <a:ea typeface="+mn-ea"/>
                          <a:cs typeface="Arial" panose="020B0604020202020204" pitchFamily="34" charset="0"/>
                        </a:rPr>
                        <a:t>Regional Office Director or above in the supervisory line who is at a higher level than the proposing official, and is at the SES or GS-15 level 	</a:t>
                      </a:r>
                    </a:p>
                    <a:p>
                      <a:endParaRPr lang="en-US" sz="1400" dirty="0">
                        <a:latin typeface="+mj-lt"/>
                        <a:cs typeface="Arial" panose="020B0604020202020204" pitchFamily="34" charset="0"/>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80469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C8934C2-141F-45E5-B5E3-9F03D49386CA}"/>
              </a:ext>
            </a:extLst>
          </p:cNvPr>
          <p:cNvSpPr>
            <a:spLocks noGrp="1"/>
          </p:cNvSpPr>
          <p:nvPr>
            <p:ph type="title"/>
          </p:nvPr>
        </p:nvSpPr>
        <p:spPr/>
        <p:txBody>
          <a:bodyPr>
            <a:noAutofit/>
          </a:bodyPr>
          <a:lstStyle/>
          <a:p>
            <a:r>
              <a:rPr lang="en-US" sz="2400" dirty="0">
                <a:solidFill>
                  <a:schemeClr val="tx2"/>
                </a:solidFill>
              </a:rPr>
              <a:t>Arbitration Decision Regarding VA’s Alleged Failure to Place Employees on a Performance Improvement Plan (PIP)</a:t>
            </a:r>
          </a:p>
        </p:txBody>
      </p:sp>
      <p:sp>
        <p:nvSpPr>
          <p:cNvPr id="5" name="Content Placeholder 4">
            <a:extLst>
              <a:ext uri="{FF2B5EF4-FFF2-40B4-BE49-F238E27FC236}">
                <a16:creationId xmlns:a16="http://schemas.microsoft.com/office/drawing/2014/main" id="{2AD20AF9-39A0-48B4-8588-BF0B71F9BCA8}"/>
              </a:ext>
            </a:extLst>
          </p:cNvPr>
          <p:cNvSpPr>
            <a:spLocks noGrp="1"/>
          </p:cNvSpPr>
          <p:nvPr>
            <p:ph idx="1"/>
          </p:nvPr>
        </p:nvSpPr>
        <p:spPr/>
        <p:txBody>
          <a:bodyPr/>
          <a:lstStyle/>
          <a:p>
            <a:r>
              <a:rPr lang="en-US" dirty="0">
                <a:ea typeface="Calibri" panose="020F0502020204030204" pitchFamily="34" charset="0"/>
              </a:rPr>
              <a:t>August 23, 2018 Decision in the matter of the arbitration between American Federation of Government Employees, National Veterans Affairs Council #53 and Department of Veterans Affairs, FMCS Case No. 181117-01691,</a:t>
            </a:r>
            <a:r>
              <a:rPr lang="en-US" dirty="0">
                <a:solidFill>
                  <a:srgbClr val="1F497D"/>
                </a:solidFill>
                <a:ea typeface="Calibri" panose="020F0502020204030204" pitchFamily="34" charset="0"/>
              </a:rPr>
              <a:t> </a:t>
            </a:r>
            <a:r>
              <a:rPr lang="en-US" dirty="0">
                <a:ea typeface="Calibri" panose="020F0502020204030204" pitchFamily="34" charset="0"/>
              </a:rPr>
              <a:t>which involved VA’s alleged failure to place employees on a performance improvement plan (PIPs) in violation of Article 27, Section 10 of the AFGE Master Agreement.</a:t>
            </a:r>
          </a:p>
          <a:p>
            <a:endParaRPr lang="en-US" dirty="0"/>
          </a:p>
          <a:p>
            <a:endParaRPr lang="en-US" dirty="0"/>
          </a:p>
          <a:p>
            <a:pPr marL="742950" lvl="1" indent="-285750">
              <a:buFont typeface="Arial" panose="020B0604020202020204" pitchFamily="34" charset="0"/>
              <a:buChar char="•"/>
            </a:pPr>
            <a:r>
              <a:rPr lang="en-US" sz="2100" b="1" i="1" dirty="0"/>
              <a:t>OGC filed exceptions to the decision with the Federal Labor Relations Authority (FLRA)</a:t>
            </a:r>
          </a:p>
          <a:p>
            <a:pPr lvl="1"/>
            <a:endParaRPr lang="en-US" sz="2100" b="1" i="1" dirty="0"/>
          </a:p>
          <a:p>
            <a:pPr marL="742950" lvl="1" indent="-285750">
              <a:buFont typeface="Arial" panose="020B0604020202020204" pitchFamily="34" charset="0"/>
              <a:buChar char="•"/>
            </a:pPr>
            <a:r>
              <a:rPr lang="en-US" sz="2100" b="1" i="1" dirty="0"/>
              <a:t>HR Offices to continue following HRMLs 05-17-05 &amp; 05-17-06 </a:t>
            </a:r>
          </a:p>
          <a:p>
            <a:endParaRPr lang="en-US" dirty="0"/>
          </a:p>
        </p:txBody>
      </p:sp>
      <p:sp>
        <p:nvSpPr>
          <p:cNvPr id="2" name="Slide Number Placeholder 1">
            <a:extLst>
              <a:ext uri="{FF2B5EF4-FFF2-40B4-BE49-F238E27FC236}">
                <a16:creationId xmlns:a16="http://schemas.microsoft.com/office/drawing/2014/main" id="{97A27EB4-8D30-45B6-ABCC-FF044EBD2170}"/>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26</a:t>
            </a:fld>
            <a:endParaRPr lang="en-US">
              <a:solidFill>
                <a:prstClr val="white"/>
              </a:solidFill>
            </a:endParaRPr>
          </a:p>
        </p:txBody>
      </p:sp>
    </p:spTree>
    <p:extLst>
      <p:ext uri="{BB962C8B-B14F-4D97-AF65-F5344CB8AC3E}">
        <p14:creationId xmlns:p14="http://schemas.microsoft.com/office/powerpoint/2010/main" val="16864517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5738E67-D64B-4C4D-B889-ACF8F5A511FB}"/>
              </a:ext>
            </a:extLst>
          </p:cNvPr>
          <p:cNvSpPr>
            <a:spLocks noGrp="1"/>
          </p:cNvSpPr>
          <p:nvPr>
            <p:ph type="title"/>
          </p:nvPr>
        </p:nvSpPr>
        <p:spPr/>
        <p:txBody>
          <a:bodyPr>
            <a:normAutofit/>
          </a:bodyPr>
          <a:lstStyle/>
          <a:p>
            <a:r>
              <a:rPr lang="en-US" dirty="0">
                <a:solidFill>
                  <a:schemeClr val="tx2"/>
                </a:solidFill>
              </a:rPr>
              <a:t>Questions</a:t>
            </a:r>
          </a:p>
        </p:txBody>
      </p:sp>
      <p:sp>
        <p:nvSpPr>
          <p:cNvPr id="4" name="Content Placeholder 3">
            <a:extLst>
              <a:ext uri="{FF2B5EF4-FFF2-40B4-BE49-F238E27FC236}">
                <a16:creationId xmlns:a16="http://schemas.microsoft.com/office/drawing/2014/main" id="{6114371E-797A-4A35-A9F7-F780B421BDD3}"/>
              </a:ext>
            </a:extLst>
          </p:cNvPr>
          <p:cNvSpPr>
            <a:spLocks noGrp="1"/>
          </p:cNvSpPr>
          <p:nvPr>
            <p:ph idx="1"/>
          </p:nvPr>
        </p:nvSpPr>
        <p:spPr/>
        <p:txBody>
          <a:bodyPr/>
          <a:lstStyle/>
          <a:p>
            <a:endParaRPr lang="en-US" dirty="0"/>
          </a:p>
        </p:txBody>
      </p:sp>
      <p:sp>
        <p:nvSpPr>
          <p:cNvPr id="2" name="Slide Number Placeholder 1">
            <a:extLst>
              <a:ext uri="{FF2B5EF4-FFF2-40B4-BE49-F238E27FC236}">
                <a16:creationId xmlns:a16="http://schemas.microsoft.com/office/drawing/2014/main" id="{5BD3A8A4-11FD-485A-B9E2-092A0CC60F33}"/>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27</a:t>
            </a:fld>
            <a:endParaRPr lang="en-US">
              <a:solidFill>
                <a:prstClr val="white"/>
              </a:solidFill>
            </a:endParaRPr>
          </a:p>
        </p:txBody>
      </p:sp>
      <p:pic>
        <p:nvPicPr>
          <p:cNvPr id="6" name="Picture 2" descr="C:\Users\VBACOAgeek\AppData\Local\Microsoft\Windows\Temporary Internet Files\Content.IE5\LK5N0YVY\question_1[1].jpg">
            <a:extLst>
              <a:ext uri="{FF2B5EF4-FFF2-40B4-BE49-F238E27FC236}">
                <a16:creationId xmlns:a16="http://schemas.microsoft.com/office/drawing/2014/main" id="{6A8FDB9F-12DF-44B4-849D-C0199C82D1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0681" y="1075344"/>
            <a:ext cx="3506833" cy="350683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86BD3E28-2B09-42CF-A222-7E4D6D07E040}"/>
              </a:ext>
            </a:extLst>
          </p:cNvPr>
          <p:cNvSpPr txBox="1"/>
          <p:nvPr/>
        </p:nvSpPr>
        <p:spPr>
          <a:xfrm>
            <a:off x="570683" y="4920661"/>
            <a:ext cx="7826828" cy="738664"/>
          </a:xfrm>
          <a:prstGeom prst="rect">
            <a:avLst/>
          </a:prstGeom>
          <a:noFill/>
        </p:spPr>
        <p:txBody>
          <a:bodyPr wrap="square" rtlCol="0">
            <a:spAutoFit/>
          </a:bodyPr>
          <a:lstStyle/>
          <a:p>
            <a:pPr algn="ctr"/>
            <a:r>
              <a:rPr lang="en-US" sz="2100" dirty="0"/>
              <a:t>For questions or assistance, contact the Office of Talent Management at 202-815-9690.</a:t>
            </a:r>
          </a:p>
        </p:txBody>
      </p:sp>
    </p:spTree>
    <p:extLst>
      <p:ext uri="{BB962C8B-B14F-4D97-AF65-F5344CB8AC3E}">
        <p14:creationId xmlns:p14="http://schemas.microsoft.com/office/powerpoint/2010/main" val="3203256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5EA6CDC-78E5-44CC-ACC6-8903602E610D}"/>
              </a:ext>
            </a:extLst>
          </p:cNvPr>
          <p:cNvSpPr>
            <a:spLocks noGrp="1"/>
          </p:cNvSpPr>
          <p:nvPr>
            <p:ph type="title"/>
          </p:nvPr>
        </p:nvSpPr>
        <p:spPr/>
        <p:txBody>
          <a:bodyPr>
            <a:normAutofit/>
          </a:bodyPr>
          <a:lstStyle/>
          <a:p>
            <a:r>
              <a:rPr lang="en-US" dirty="0"/>
              <a:t>Telework Administration	</a:t>
            </a:r>
          </a:p>
        </p:txBody>
      </p:sp>
      <p:sp>
        <p:nvSpPr>
          <p:cNvPr id="5" name="Content Placeholder 4">
            <a:extLst>
              <a:ext uri="{FF2B5EF4-FFF2-40B4-BE49-F238E27FC236}">
                <a16:creationId xmlns:a16="http://schemas.microsoft.com/office/drawing/2014/main" id="{063632D9-D933-4481-9CB3-3A974A9365AF}"/>
              </a:ext>
            </a:extLst>
          </p:cNvPr>
          <p:cNvSpPr>
            <a:spLocks noGrp="1"/>
          </p:cNvSpPr>
          <p:nvPr>
            <p:ph idx="1"/>
          </p:nvPr>
        </p:nvSpPr>
        <p:spPr/>
        <p:txBody>
          <a:bodyPr/>
          <a:lstStyle/>
          <a:p>
            <a:pPr marL="0" lvl="0" indent="0" defTabSz="914400">
              <a:lnSpc>
                <a:spcPct val="100000"/>
              </a:lnSpc>
              <a:spcBef>
                <a:spcPts val="0"/>
              </a:spcBef>
              <a:buNone/>
            </a:pPr>
            <a:r>
              <a:rPr lang="en-US" sz="2000" b="1" dirty="0">
                <a:solidFill>
                  <a:srgbClr val="000000"/>
                </a:solidFill>
              </a:rPr>
              <a:t>MOU – VBA Telework Directive </a:t>
            </a:r>
            <a:r>
              <a:rPr lang="en-US" sz="1800" dirty="0">
                <a:solidFill>
                  <a:srgbClr val="000000"/>
                </a:solidFill>
              </a:rPr>
              <a:t>– February 2017 – “In addition with procedures set forth in Article 20, Section 11, except for unusual or urgent needs in cases of emergency or serious  discipline infractions, employees will be given a 30 day notice before they are suspended from or removed from telework”.  </a:t>
            </a:r>
          </a:p>
          <a:p>
            <a:pPr marL="0" lvl="0" indent="0" defTabSz="914400">
              <a:lnSpc>
                <a:spcPct val="100000"/>
              </a:lnSpc>
              <a:spcBef>
                <a:spcPts val="0"/>
              </a:spcBef>
              <a:buNone/>
            </a:pPr>
            <a:endParaRPr lang="en-US" sz="1800" dirty="0">
              <a:solidFill>
                <a:srgbClr val="000000"/>
              </a:solidFill>
            </a:endParaRPr>
          </a:p>
          <a:p>
            <a:pPr marL="0" lvl="0" indent="0" defTabSz="914400">
              <a:lnSpc>
                <a:spcPct val="100000"/>
              </a:lnSpc>
              <a:spcBef>
                <a:spcPts val="0"/>
              </a:spcBef>
              <a:buNone/>
            </a:pPr>
            <a:r>
              <a:rPr lang="en-US" sz="1800" dirty="0">
                <a:solidFill>
                  <a:srgbClr val="000000"/>
                </a:solidFill>
                <a:cs typeface="Arial" panose="020B0604020202020204" pitchFamily="34" charset="0"/>
              </a:rPr>
              <a:t>VBA Telework Directive (VBA Letter 20-17-06) states:  Management action to terminate a telework agreement arrangement of a BU employee requires two weeks of notice except when: </a:t>
            </a:r>
          </a:p>
          <a:p>
            <a:pPr marL="0" lvl="0" indent="0" defTabSz="914400">
              <a:lnSpc>
                <a:spcPct val="100000"/>
              </a:lnSpc>
              <a:spcBef>
                <a:spcPts val="0"/>
              </a:spcBef>
              <a:buNone/>
            </a:pPr>
            <a:endParaRPr lang="en-US" sz="1800" dirty="0">
              <a:solidFill>
                <a:srgbClr val="000000"/>
              </a:solidFill>
            </a:endParaRPr>
          </a:p>
          <a:p>
            <a:pPr marL="0" lvl="0" indent="0" defTabSz="914400">
              <a:lnSpc>
                <a:spcPct val="100000"/>
              </a:lnSpc>
              <a:spcBef>
                <a:spcPts val="0"/>
              </a:spcBef>
              <a:buNone/>
            </a:pPr>
            <a:r>
              <a:rPr lang="en-US" sz="1800" dirty="0">
                <a:solidFill>
                  <a:srgbClr val="000000"/>
                </a:solidFill>
                <a:cs typeface="Arial" panose="020B0604020202020204" pitchFamily="34" charset="0"/>
              </a:rPr>
              <a:t>     - Management determines the teleworker is not meeting performance criteria;  </a:t>
            </a:r>
          </a:p>
          <a:p>
            <a:pPr marL="0" lvl="0" indent="0" defTabSz="914400">
              <a:lnSpc>
                <a:spcPct val="100000"/>
              </a:lnSpc>
              <a:spcBef>
                <a:spcPts val="0"/>
              </a:spcBef>
              <a:buNone/>
            </a:pPr>
            <a:endParaRPr lang="en-US" sz="1800" dirty="0">
              <a:solidFill>
                <a:srgbClr val="000000"/>
              </a:solidFill>
              <a:cs typeface="Arial" panose="020B0604020202020204" pitchFamily="34" charset="0"/>
            </a:endParaRPr>
          </a:p>
          <a:p>
            <a:pPr marL="0" lvl="0" indent="0" defTabSz="914400">
              <a:lnSpc>
                <a:spcPct val="100000"/>
              </a:lnSpc>
              <a:spcBef>
                <a:spcPts val="0"/>
              </a:spcBef>
              <a:buNone/>
            </a:pPr>
            <a:r>
              <a:rPr lang="en-US" sz="2000" b="1" dirty="0">
                <a:solidFill>
                  <a:srgbClr val="000000"/>
                </a:solidFill>
                <a:cs typeface="Arial" panose="020B0604020202020204" pitchFamily="34" charset="0"/>
              </a:rPr>
              <a:t>Local Commuting Area </a:t>
            </a:r>
          </a:p>
          <a:p>
            <a:pPr marL="0" lvl="0" indent="0" defTabSz="914400">
              <a:lnSpc>
                <a:spcPct val="100000"/>
              </a:lnSpc>
              <a:spcBef>
                <a:spcPts val="0"/>
              </a:spcBef>
              <a:buNone/>
            </a:pPr>
            <a:endParaRPr lang="en-US" sz="1800" dirty="0">
              <a:solidFill>
                <a:srgbClr val="000000"/>
              </a:solidFill>
              <a:cs typeface="Arial" panose="020B0604020202020204" pitchFamily="34" charset="0"/>
            </a:endParaRPr>
          </a:p>
          <a:p>
            <a:pPr marL="0" lvl="0" indent="0" defTabSz="914400">
              <a:lnSpc>
                <a:spcPct val="100000"/>
              </a:lnSpc>
              <a:spcBef>
                <a:spcPts val="0"/>
              </a:spcBef>
              <a:buNone/>
            </a:pPr>
            <a:r>
              <a:rPr lang="en-US" sz="2000" b="1" dirty="0">
                <a:solidFill>
                  <a:srgbClr val="000000"/>
                </a:solidFill>
                <a:cs typeface="Arial" panose="020B0604020202020204" pitchFamily="34" charset="0"/>
              </a:rPr>
              <a:t>Telework Categories </a:t>
            </a:r>
            <a:r>
              <a:rPr lang="en-US" sz="1800" b="1" dirty="0">
                <a:solidFill>
                  <a:srgbClr val="000000"/>
                </a:solidFill>
                <a:cs typeface="Arial" panose="020B0604020202020204" pitchFamily="34" charset="0"/>
              </a:rPr>
              <a:t>–</a:t>
            </a:r>
            <a:r>
              <a:rPr lang="en-US" sz="1800" dirty="0">
                <a:solidFill>
                  <a:srgbClr val="000000"/>
                </a:solidFill>
                <a:cs typeface="Arial" panose="020B0604020202020204" pitchFamily="34" charset="0"/>
              </a:rPr>
              <a:t> Routine vs. Remote Telework</a:t>
            </a:r>
          </a:p>
          <a:p>
            <a:endParaRPr lang="en-US" dirty="0"/>
          </a:p>
        </p:txBody>
      </p:sp>
      <p:sp>
        <p:nvSpPr>
          <p:cNvPr id="2" name="Slide Number Placeholder 1">
            <a:extLst>
              <a:ext uri="{FF2B5EF4-FFF2-40B4-BE49-F238E27FC236}">
                <a16:creationId xmlns:a16="http://schemas.microsoft.com/office/drawing/2014/main" id="{6D40DBE2-469B-4742-B700-7B64F003AA05}"/>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3</a:t>
            </a:fld>
            <a:endParaRPr lang="en-US">
              <a:solidFill>
                <a:prstClr val="white"/>
              </a:solidFill>
            </a:endParaRPr>
          </a:p>
        </p:txBody>
      </p:sp>
    </p:spTree>
    <p:extLst>
      <p:ext uri="{BB962C8B-B14F-4D97-AF65-F5344CB8AC3E}">
        <p14:creationId xmlns:p14="http://schemas.microsoft.com/office/powerpoint/2010/main" val="1095829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4915541-7E45-4F93-B0AE-8B35912E4C5F}"/>
              </a:ext>
            </a:extLst>
          </p:cNvPr>
          <p:cNvSpPr>
            <a:spLocks noGrp="1"/>
          </p:cNvSpPr>
          <p:nvPr>
            <p:ph type="title"/>
          </p:nvPr>
        </p:nvSpPr>
        <p:spPr/>
        <p:txBody>
          <a:bodyPr>
            <a:normAutofit/>
          </a:bodyPr>
          <a:lstStyle/>
          <a:p>
            <a:r>
              <a:rPr lang="en-US" dirty="0"/>
              <a:t>Benefits of Telework</a:t>
            </a:r>
          </a:p>
        </p:txBody>
      </p:sp>
      <p:sp>
        <p:nvSpPr>
          <p:cNvPr id="3" name="Content Placeholder 2">
            <a:extLst>
              <a:ext uri="{FF2B5EF4-FFF2-40B4-BE49-F238E27FC236}">
                <a16:creationId xmlns:a16="http://schemas.microsoft.com/office/drawing/2014/main" id="{71941D7B-B45E-4D62-A099-ABD19C7636E4}"/>
              </a:ext>
            </a:extLst>
          </p:cNvPr>
          <p:cNvSpPr>
            <a:spLocks noGrp="1"/>
          </p:cNvSpPr>
          <p:nvPr>
            <p:ph idx="1"/>
          </p:nvPr>
        </p:nvSpPr>
        <p:spPr/>
        <p:txBody>
          <a:bodyPr/>
          <a:lstStyle/>
          <a:p>
            <a:pPr marL="457200" lvl="1" indent="0">
              <a:buFont typeface="Arial"/>
              <a:buNone/>
            </a:pPr>
            <a:r>
              <a:rPr lang="en-US" b="1" dirty="0"/>
              <a:t>Improve Continuity of Operations</a:t>
            </a:r>
          </a:p>
          <a:p>
            <a:pPr marL="457200" lvl="1" indent="0">
              <a:buFont typeface="Arial"/>
              <a:buNone/>
            </a:pPr>
            <a:endParaRPr lang="en-US" dirty="0"/>
          </a:p>
          <a:p>
            <a:pPr marL="457200" lvl="1" indent="0">
              <a:buFont typeface="Arial"/>
              <a:buNone/>
            </a:pPr>
            <a:r>
              <a:rPr lang="en-US" dirty="0"/>
              <a:t>Enables succession planning during instances of adverse or inclement weather, Federal government closures, or other circumstances that disrupt commuting options or compromise employee safety. </a:t>
            </a:r>
          </a:p>
          <a:p>
            <a:endParaRPr lang="en-US" sz="700" dirty="0"/>
          </a:p>
          <a:p>
            <a:pPr marL="457200" lvl="1" indent="0">
              <a:buFont typeface="Arial"/>
              <a:buNone/>
            </a:pPr>
            <a:r>
              <a:rPr lang="en-US" b="1" dirty="0"/>
              <a:t>Promote Management Effectiveness and Workforce Efficiency </a:t>
            </a:r>
          </a:p>
          <a:p>
            <a:pPr marL="457200" lvl="1" indent="0">
              <a:buFont typeface="Arial"/>
              <a:buNone/>
            </a:pPr>
            <a:endParaRPr lang="en-US" b="1" dirty="0"/>
          </a:p>
          <a:p>
            <a:pPr marL="457200" lvl="1" indent="0">
              <a:lnSpc>
                <a:spcPct val="110000"/>
              </a:lnSpc>
              <a:spcBef>
                <a:spcPts val="0"/>
              </a:spcBef>
              <a:buFont typeface="Arial"/>
              <a:buNone/>
            </a:pPr>
            <a:r>
              <a:rPr lang="en-US" dirty="0"/>
              <a:t>Effective in reducing management cost related to employee turnover, absenteeism, </a:t>
            </a:r>
          </a:p>
          <a:p>
            <a:pPr marL="457200" lvl="1" indent="0">
              <a:lnSpc>
                <a:spcPct val="110000"/>
              </a:lnSpc>
              <a:spcBef>
                <a:spcPts val="0"/>
              </a:spcBef>
              <a:buFont typeface="Arial"/>
              <a:buNone/>
            </a:pPr>
            <a:r>
              <a:rPr lang="en-US" dirty="0"/>
              <a:t>as well as reducing real estate cost, environmental impacts, and transit costs.</a:t>
            </a:r>
          </a:p>
          <a:p>
            <a:pPr lvl="1"/>
            <a:endParaRPr lang="en-US" sz="700" dirty="0"/>
          </a:p>
          <a:p>
            <a:pPr marL="457200" lvl="1" indent="0">
              <a:buFont typeface="Arial"/>
              <a:buNone/>
            </a:pPr>
            <a:r>
              <a:rPr lang="en-US" b="1" dirty="0"/>
              <a:t>Enhance Work-life Balance and Quality of Life </a:t>
            </a:r>
            <a:endParaRPr lang="en-US" dirty="0"/>
          </a:p>
          <a:p>
            <a:pPr marL="457200" lvl="1" indent="0">
              <a:buFont typeface="Arial"/>
              <a:buNone/>
            </a:pPr>
            <a:endParaRPr lang="en-US" dirty="0"/>
          </a:p>
          <a:p>
            <a:pPr marL="457200" lvl="1" indent="0">
              <a:buFont typeface="Arial"/>
              <a:buNone/>
            </a:pPr>
            <a:r>
              <a:rPr lang="en-US" dirty="0"/>
              <a:t>Enhances work-life balance by permitting eligible employees to better manage their work and family obligations; increasing retention and sustaining a more resilient federal workforce better able to meet organizational goals. </a:t>
            </a:r>
          </a:p>
          <a:p>
            <a:endParaRPr lang="en-US" dirty="0"/>
          </a:p>
        </p:txBody>
      </p:sp>
      <p:sp>
        <p:nvSpPr>
          <p:cNvPr id="2" name="Slide Number Placeholder 1">
            <a:extLst>
              <a:ext uri="{FF2B5EF4-FFF2-40B4-BE49-F238E27FC236}">
                <a16:creationId xmlns:a16="http://schemas.microsoft.com/office/drawing/2014/main" id="{1CD00DD3-A2B2-4C8A-A8D5-FAD26A9B0F8A}"/>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4</a:t>
            </a:fld>
            <a:endParaRPr lang="en-US">
              <a:solidFill>
                <a:prstClr val="white"/>
              </a:solidFill>
            </a:endParaRPr>
          </a:p>
        </p:txBody>
      </p:sp>
      <p:sp>
        <p:nvSpPr>
          <p:cNvPr id="5" name="Content Placeholder 2">
            <a:extLst>
              <a:ext uri="{FF2B5EF4-FFF2-40B4-BE49-F238E27FC236}">
                <a16:creationId xmlns:a16="http://schemas.microsoft.com/office/drawing/2014/main" id="{75346549-BAC5-44DA-86FD-7036184AB7C1}"/>
              </a:ext>
            </a:extLst>
          </p:cNvPr>
          <p:cNvSpPr txBox="1">
            <a:spLocks/>
          </p:cNvSpPr>
          <p:nvPr/>
        </p:nvSpPr>
        <p:spPr>
          <a:xfrm>
            <a:off x="0" y="973728"/>
            <a:ext cx="8686800" cy="4869857"/>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sz="700" b="1" dirty="0"/>
          </a:p>
        </p:txBody>
      </p:sp>
    </p:spTree>
    <p:extLst>
      <p:ext uri="{BB962C8B-B14F-4D97-AF65-F5344CB8AC3E}">
        <p14:creationId xmlns:p14="http://schemas.microsoft.com/office/powerpoint/2010/main" val="571737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EE58854-3AC8-4BFC-B4AE-3BD50F3222F6}"/>
              </a:ext>
            </a:extLst>
          </p:cNvPr>
          <p:cNvSpPr>
            <a:spLocks noGrp="1"/>
          </p:cNvSpPr>
          <p:nvPr>
            <p:ph type="title"/>
          </p:nvPr>
        </p:nvSpPr>
        <p:spPr/>
        <p:txBody>
          <a:bodyPr>
            <a:normAutofit/>
          </a:bodyPr>
          <a:lstStyle/>
          <a:p>
            <a:r>
              <a:rPr lang="en-US" sz="4000"/>
              <a:t>Telework Highlights</a:t>
            </a:r>
          </a:p>
        </p:txBody>
      </p:sp>
      <p:sp>
        <p:nvSpPr>
          <p:cNvPr id="3" name="Content Placeholder 2">
            <a:extLst>
              <a:ext uri="{FF2B5EF4-FFF2-40B4-BE49-F238E27FC236}">
                <a16:creationId xmlns:a16="http://schemas.microsoft.com/office/drawing/2014/main" id="{53AD0F63-18AC-4D6E-AF5C-C27DEF60021A}"/>
              </a:ext>
            </a:extLst>
          </p:cNvPr>
          <p:cNvSpPr>
            <a:spLocks noGrp="1"/>
          </p:cNvSpPr>
          <p:nvPr>
            <p:ph idx="1"/>
          </p:nvPr>
        </p:nvSpPr>
        <p:spPr/>
        <p:txBody>
          <a:bodyPr>
            <a:normAutofit fontScale="92500"/>
          </a:bodyPr>
          <a:lstStyle/>
          <a:p>
            <a:pPr marL="458787" lvl="0" indent="-285750" defTabSz="914400">
              <a:lnSpc>
                <a:spcPct val="100000"/>
              </a:lnSpc>
              <a:spcBef>
                <a:spcPts val="0"/>
              </a:spcBef>
              <a:buFontTx/>
              <a:buChar char="‒"/>
            </a:pPr>
            <a:r>
              <a:rPr lang="en-US" sz="1800" dirty="0">
                <a:solidFill>
                  <a:srgbClr val="000000"/>
                </a:solidFill>
              </a:rPr>
              <a:t>Employee participation is voluntary and subject to management approval;</a:t>
            </a:r>
          </a:p>
          <a:p>
            <a:pPr marL="458787" lvl="0" indent="-285750" defTabSz="914400">
              <a:lnSpc>
                <a:spcPct val="100000"/>
              </a:lnSpc>
              <a:spcBef>
                <a:spcPts val="0"/>
              </a:spcBef>
              <a:buFontTx/>
              <a:buChar char="‒"/>
            </a:pPr>
            <a:endParaRPr lang="en-US" sz="1800" dirty="0">
              <a:solidFill>
                <a:srgbClr val="000000"/>
              </a:solidFill>
            </a:endParaRPr>
          </a:p>
          <a:p>
            <a:pPr marL="458787" lvl="0" indent="-285750" defTabSz="914400">
              <a:lnSpc>
                <a:spcPct val="100000"/>
              </a:lnSpc>
              <a:spcBef>
                <a:spcPts val="0"/>
              </a:spcBef>
              <a:buFontTx/>
              <a:buChar char="‒"/>
            </a:pPr>
            <a:r>
              <a:rPr lang="en-US" sz="1800" dirty="0">
                <a:solidFill>
                  <a:srgbClr val="000000"/>
                </a:solidFill>
              </a:rPr>
              <a:t>Management determines position suitability based on job functions and operation requirements of the organization. Employee eligibility is based on meeting of eligibility criteria and in cases where individual, job functions, and supervisory characteristics are best suited for telework;</a:t>
            </a:r>
          </a:p>
          <a:p>
            <a:pPr marL="458787" lvl="0" indent="-285750" defTabSz="914400">
              <a:lnSpc>
                <a:spcPct val="100000"/>
              </a:lnSpc>
              <a:spcBef>
                <a:spcPts val="0"/>
              </a:spcBef>
              <a:buFontTx/>
              <a:buChar char="‒"/>
            </a:pPr>
            <a:endParaRPr lang="en-US" sz="1800" dirty="0">
              <a:solidFill>
                <a:srgbClr val="000000"/>
              </a:solidFill>
            </a:endParaRPr>
          </a:p>
          <a:p>
            <a:pPr marL="458787" lvl="0" indent="-285750" defTabSz="914400">
              <a:lnSpc>
                <a:spcPct val="100000"/>
              </a:lnSpc>
              <a:spcBef>
                <a:spcPts val="0"/>
              </a:spcBef>
              <a:buFontTx/>
              <a:buChar char="‒"/>
            </a:pPr>
            <a:r>
              <a:rPr lang="en-US" sz="1800" dirty="0">
                <a:solidFill>
                  <a:srgbClr val="000000"/>
                </a:solidFill>
              </a:rPr>
              <a:t>Management reserves the right to suspend, terminate or adjust telework agreements based on work demands, office coverage or issues related employee performance;</a:t>
            </a:r>
          </a:p>
          <a:p>
            <a:pPr marL="458787" lvl="0" indent="-285750" defTabSz="914400">
              <a:lnSpc>
                <a:spcPct val="100000"/>
              </a:lnSpc>
              <a:spcBef>
                <a:spcPts val="0"/>
              </a:spcBef>
              <a:buFontTx/>
              <a:buChar char="‒"/>
            </a:pPr>
            <a:endParaRPr lang="en-US" sz="1800" dirty="0">
              <a:solidFill>
                <a:srgbClr val="000000"/>
              </a:solidFill>
            </a:endParaRPr>
          </a:p>
          <a:p>
            <a:pPr marL="458787" lvl="0" indent="-285750" defTabSz="914400">
              <a:lnSpc>
                <a:spcPct val="100000"/>
              </a:lnSpc>
              <a:spcBef>
                <a:spcPts val="0"/>
              </a:spcBef>
              <a:buFontTx/>
              <a:buChar char="‒"/>
            </a:pPr>
            <a:r>
              <a:rPr lang="en-US" sz="1800" dirty="0">
                <a:solidFill>
                  <a:srgbClr val="000000"/>
                </a:solidFill>
              </a:rPr>
              <a:t>Employees are not authorized to participate in telework if performance does not comply with the terms of the written agreement or meet performance standards;  </a:t>
            </a:r>
          </a:p>
          <a:p>
            <a:pPr marL="458787" lvl="0" indent="-285750" defTabSz="914400">
              <a:lnSpc>
                <a:spcPct val="100000"/>
              </a:lnSpc>
              <a:spcBef>
                <a:spcPts val="0"/>
              </a:spcBef>
              <a:buFontTx/>
              <a:buChar char="‒"/>
            </a:pPr>
            <a:endParaRPr lang="en-US" sz="1800" dirty="0">
              <a:solidFill>
                <a:srgbClr val="000000"/>
              </a:solidFill>
            </a:endParaRPr>
          </a:p>
          <a:p>
            <a:pPr marL="458787" lvl="0" indent="-285750" defTabSz="914400">
              <a:lnSpc>
                <a:spcPct val="100000"/>
              </a:lnSpc>
              <a:spcBef>
                <a:spcPts val="0"/>
              </a:spcBef>
              <a:buFontTx/>
              <a:buChar char="‒"/>
            </a:pPr>
            <a:r>
              <a:rPr lang="en-US" sz="1800" dirty="0">
                <a:solidFill>
                  <a:srgbClr val="000000"/>
                </a:solidFill>
              </a:rPr>
              <a:t>Telework is not an employee entitlement; performance standards and expectations remain the same as traditional onsite employees, and;</a:t>
            </a:r>
          </a:p>
          <a:p>
            <a:pPr marL="458787" lvl="0" indent="-285750" defTabSz="914400">
              <a:lnSpc>
                <a:spcPct val="100000"/>
              </a:lnSpc>
              <a:spcBef>
                <a:spcPts val="0"/>
              </a:spcBef>
              <a:buFontTx/>
              <a:buChar char="‒"/>
            </a:pPr>
            <a:endParaRPr lang="en-US" sz="1800" dirty="0">
              <a:solidFill>
                <a:srgbClr val="000000"/>
              </a:solidFill>
            </a:endParaRPr>
          </a:p>
          <a:p>
            <a:pPr marL="458787" lvl="0" indent="-285750" defTabSz="914400">
              <a:lnSpc>
                <a:spcPct val="100000"/>
              </a:lnSpc>
              <a:spcBef>
                <a:spcPts val="0"/>
              </a:spcBef>
              <a:buFontTx/>
              <a:buChar char="‒"/>
            </a:pPr>
            <a:r>
              <a:rPr lang="en-US" sz="1800" dirty="0">
                <a:solidFill>
                  <a:srgbClr val="000000"/>
                </a:solidFill>
              </a:rPr>
              <a:t>Not a substitute for child or dependent care arrangements.</a:t>
            </a:r>
          </a:p>
          <a:p>
            <a:endParaRPr lang="en-US" dirty="0"/>
          </a:p>
        </p:txBody>
      </p:sp>
      <p:sp>
        <p:nvSpPr>
          <p:cNvPr id="2" name="Slide Number Placeholder 1">
            <a:extLst>
              <a:ext uri="{FF2B5EF4-FFF2-40B4-BE49-F238E27FC236}">
                <a16:creationId xmlns:a16="http://schemas.microsoft.com/office/drawing/2014/main" id="{C8DFD5B6-5D21-45F2-86CB-73530DE588B2}"/>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5</a:t>
            </a:fld>
            <a:endParaRPr lang="en-US">
              <a:solidFill>
                <a:prstClr val="white"/>
              </a:solidFill>
            </a:endParaRPr>
          </a:p>
        </p:txBody>
      </p:sp>
    </p:spTree>
    <p:extLst>
      <p:ext uri="{BB962C8B-B14F-4D97-AF65-F5344CB8AC3E}">
        <p14:creationId xmlns:p14="http://schemas.microsoft.com/office/powerpoint/2010/main" val="2535373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E021F96-6E28-41D0-B433-0F267334F753}"/>
              </a:ext>
            </a:extLst>
          </p:cNvPr>
          <p:cNvSpPr>
            <a:spLocks noGrp="1"/>
          </p:cNvSpPr>
          <p:nvPr>
            <p:ph type="title"/>
          </p:nvPr>
        </p:nvSpPr>
        <p:spPr/>
        <p:txBody>
          <a:bodyPr>
            <a:normAutofit/>
          </a:bodyPr>
          <a:lstStyle/>
          <a:p>
            <a:r>
              <a:rPr lang="en-US" dirty="0"/>
              <a:t>Management Rights</a:t>
            </a:r>
          </a:p>
        </p:txBody>
      </p:sp>
      <p:sp>
        <p:nvSpPr>
          <p:cNvPr id="3" name="Content Placeholder 2">
            <a:extLst>
              <a:ext uri="{FF2B5EF4-FFF2-40B4-BE49-F238E27FC236}">
                <a16:creationId xmlns:a16="http://schemas.microsoft.com/office/drawing/2014/main" id="{8792DBFB-FA19-4530-8AA5-B20C35A6EFAC}"/>
              </a:ext>
            </a:extLst>
          </p:cNvPr>
          <p:cNvSpPr>
            <a:spLocks noGrp="1"/>
          </p:cNvSpPr>
          <p:nvPr>
            <p:ph idx="1"/>
          </p:nvPr>
        </p:nvSpPr>
        <p:spPr/>
        <p:txBody>
          <a:bodyPr/>
          <a:lstStyle/>
          <a:p>
            <a:pPr marL="0" lvl="0" indent="0" defTabSz="914400">
              <a:lnSpc>
                <a:spcPct val="100000"/>
              </a:lnSpc>
              <a:spcBef>
                <a:spcPts val="0"/>
              </a:spcBef>
              <a:buNone/>
            </a:pPr>
            <a:r>
              <a:rPr lang="en-US" sz="1800" b="1" u="sng" dirty="0">
                <a:solidFill>
                  <a:srgbClr val="000000"/>
                </a:solidFill>
              </a:rPr>
              <a:t>5 U.S. Code Section 7106</a:t>
            </a:r>
          </a:p>
          <a:p>
            <a:pPr marL="0" lvl="0" indent="0" defTabSz="914400">
              <a:lnSpc>
                <a:spcPct val="100000"/>
              </a:lnSpc>
              <a:spcBef>
                <a:spcPts val="0"/>
              </a:spcBef>
              <a:buNone/>
            </a:pPr>
            <a:endParaRPr lang="en-US" sz="1600" dirty="0">
              <a:solidFill>
                <a:srgbClr val="000000"/>
              </a:solidFill>
            </a:endParaRPr>
          </a:p>
          <a:p>
            <a:pPr marL="458787" lvl="0" indent="-285750" defTabSz="914400">
              <a:lnSpc>
                <a:spcPct val="100000"/>
              </a:lnSpc>
              <a:spcBef>
                <a:spcPts val="0"/>
              </a:spcBef>
              <a:buFont typeface="Arial" panose="020B0604020202020204" pitchFamily="34" charset="0"/>
              <a:buChar char="‒"/>
            </a:pPr>
            <a:r>
              <a:rPr lang="en-US" sz="1800" dirty="0">
                <a:solidFill>
                  <a:srgbClr val="000000"/>
                </a:solidFill>
              </a:rPr>
              <a:t>Recall, suspend or terminate a telework agreement; BU employees require notification to union partners;</a:t>
            </a:r>
          </a:p>
          <a:p>
            <a:pPr marL="458787" lvl="0" indent="-285750" defTabSz="914400">
              <a:lnSpc>
                <a:spcPct val="100000"/>
              </a:lnSpc>
              <a:spcBef>
                <a:spcPts val="0"/>
              </a:spcBef>
              <a:buFont typeface="Arial" panose="020B0604020202020204" pitchFamily="34" charset="0"/>
              <a:buChar char="‒"/>
            </a:pPr>
            <a:endParaRPr lang="en-US" sz="1000" dirty="0">
              <a:solidFill>
                <a:srgbClr val="000000"/>
              </a:solidFill>
            </a:endParaRPr>
          </a:p>
          <a:p>
            <a:pPr marL="458787" lvl="0" indent="-285750" defTabSz="914400">
              <a:lnSpc>
                <a:spcPct val="100000"/>
              </a:lnSpc>
              <a:spcBef>
                <a:spcPts val="0"/>
              </a:spcBef>
              <a:buFont typeface="Arial" panose="020B0604020202020204" pitchFamily="34" charset="0"/>
              <a:buChar char="‒"/>
            </a:pPr>
            <a:r>
              <a:rPr lang="en-US" sz="1800" dirty="0">
                <a:solidFill>
                  <a:srgbClr val="000000"/>
                </a:solidFill>
              </a:rPr>
              <a:t>Modify telework agreements based on the efficiency of the organization;</a:t>
            </a:r>
          </a:p>
          <a:p>
            <a:pPr marL="458787" lvl="0" indent="-285750" defTabSz="914400">
              <a:lnSpc>
                <a:spcPct val="100000"/>
              </a:lnSpc>
              <a:spcBef>
                <a:spcPts val="0"/>
              </a:spcBef>
              <a:buFont typeface="Arial" panose="020B0604020202020204" pitchFamily="34" charset="0"/>
              <a:buChar char="‒"/>
            </a:pPr>
            <a:endParaRPr lang="en-US" sz="1000" dirty="0">
              <a:solidFill>
                <a:srgbClr val="000000"/>
              </a:solidFill>
            </a:endParaRPr>
          </a:p>
          <a:p>
            <a:pPr marL="458787" lvl="0" indent="-285750" defTabSz="914400">
              <a:lnSpc>
                <a:spcPct val="100000"/>
              </a:lnSpc>
              <a:spcBef>
                <a:spcPts val="0"/>
              </a:spcBef>
              <a:buFont typeface="Arial" panose="020B0604020202020204" pitchFamily="34" charset="0"/>
              <a:buChar char="‒"/>
            </a:pPr>
            <a:r>
              <a:rPr lang="en-US" sz="1800" dirty="0">
                <a:solidFill>
                  <a:srgbClr val="000000"/>
                </a:solidFill>
              </a:rPr>
              <a:t>Require staff to remain accessible (via telephone, email and current instant message program; i.e. Microsoft Lync or equivalent) during tour of duty hours;  </a:t>
            </a:r>
          </a:p>
          <a:p>
            <a:pPr marL="458787" lvl="0" indent="-285750" defTabSz="914400">
              <a:lnSpc>
                <a:spcPct val="100000"/>
              </a:lnSpc>
              <a:spcBef>
                <a:spcPts val="0"/>
              </a:spcBef>
              <a:buFont typeface="Arial" panose="020B0604020202020204" pitchFamily="34" charset="0"/>
              <a:buChar char="‒"/>
            </a:pPr>
            <a:endParaRPr lang="en-US" sz="1000" dirty="0">
              <a:solidFill>
                <a:srgbClr val="000000"/>
              </a:solidFill>
            </a:endParaRPr>
          </a:p>
          <a:p>
            <a:pPr marL="458787" lvl="0" indent="-285750" defTabSz="914400">
              <a:lnSpc>
                <a:spcPct val="100000"/>
              </a:lnSpc>
              <a:spcBef>
                <a:spcPts val="0"/>
              </a:spcBef>
              <a:buFont typeface="Arial" panose="020B0604020202020204" pitchFamily="34" charset="0"/>
              <a:buChar char="‒"/>
            </a:pPr>
            <a:r>
              <a:rPr lang="en-US" sz="1800" dirty="0">
                <a:solidFill>
                  <a:srgbClr val="000000"/>
                </a:solidFill>
              </a:rPr>
              <a:t>Monitor and access performance based on the accomplishment of tasks and work products, not activities. </a:t>
            </a:r>
          </a:p>
          <a:p>
            <a:pPr marL="458787" lvl="1" indent="0" defTabSz="914400">
              <a:lnSpc>
                <a:spcPct val="100000"/>
              </a:lnSpc>
              <a:spcBef>
                <a:spcPts val="0"/>
              </a:spcBef>
              <a:buSzTx/>
              <a:buFont typeface="Arial" panose="020B0604020202020204" pitchFamily="34" charset="0"/>
              <a:buChar char="‒"/>
            </a:pPr>
            <a:endParaRPr lang="en-US" sz="1000" dirty="0">
              <a:solidFill>
                <a:srgbClr val="000000"/>
              </a:solidFill>
            </a:endParaRPr>
          </a:p>
          <a:p>
            <a:pPr marL="458787" lvl="1" indent="0" defTabSz="914400">
              <a:lnSpc>
                <a:spcPct val="100000"/>
              </a:lnSpc>
              <a:spcBef>
                <a:spcPts val="0"/>
              </a:spcBef>
              <a:buSzTx/>
              <a:buFont typeface="Arial" panose="020B0604020202020204" pitchFamily="34" charset="0"/>
              <a:buChar char="‒"/>
            </a:pPr>
            <a:r>
              <a:rPr lang="en-US" dirty="0">
                <a:solidFill>
                  <a:srgbClr val="000000"/>
                </a:solidFill>
              </a:rPr>
              <a:t>Decisions on the structure of the organization, how work will be assigned, and what personnel actions will be taken; to include modifications to telework agreements.</a:t>
            </a:r>
          </a:p>
          <a:p>
            <a:endParaRPr lang="en-US" dirty="0"/>
          </a:p>
        </p:txBody>
      </p:sp>
      <p:sp>
        <p:nvSpPr>
          <p:cNvPr id="2" name="Slide Number Placeholder 1">
            <a:extLst>
              <a:ext uri="{FF2B5EF4-FFF2-40B4-BE49-F238E27FC236}">
                <a16:creationId xmlns:a16="http://schemas.microsoft.com/office/drawing/2014/main" id="{09E11280-76C0-4365-9C1E-D8B2FF008B20}"/>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6</a:t>
            </a:fld>
            <a:endParaRPr lang="en-US">
              <a:solidFill>
                <a:prstClr val="white"/>
              </a:solidFill>
            </a:endParaRPr>
          </a:p>
        </p:txBody>
      </p:sp>
    </p:spTree>
    <p:extLst>
      <p:ext uri="{BB962C8B-B14F-4D97-AF65-F5344CB8AC3E}">
        <p14:creationId xmlns:p14="http://schemas.microsoft.com/office/powerpoint/2010/main" val="2424467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2365FA7-DE86-4D9E-B434-9F8F9F16D4CC}"/>
              </a:ext>
            </a:extLst>
          </p:cNvPr>
          <p:cNvSpPr>
            <a:spLocks noGrp="1"/>
          </p:cNvSpPr>
          <p:nvPr>
            <p:ph type="title"/>
          </p:nvPr>
        </p:nvSpPr>
        <p:spPr/>
        <p:txBody>
          <a:bodyPr>
            <a:normAutofit/>
          </a:bodyPr>
          <a:lstStyle/>
          <a:p>
            <a:r>
              <a:rPr lang="en-US" dirty="0"/>
              <a:t>Telework Categories  </a:t>
            </a:r>
          </a:p>
        </p:txBody>
      </p:sp>
      <p:sp>
        <p:nvSpPr>
          <p:cNvPr id="3" name="Content Placeholder 2">
            <a:extLst>
              <a:ext uri="{FF2B5EF4-FFF2-40B4-BE49-F238E27FC236}">
                <a16:creationId xmlns:a16="http://schemas.microsoft.com/office/drawing/2014/main" id="{071BB5F5-F830-4E52-A820-670BDBF52C54}"/>
              </a:ext>
            </a:extLst>
          </p:cNvPr>
          <p:cNvSpPr>
            <a:spLocks noGrp="1"/>
          </p:cNvSpPr>
          <p:nvPr>
            <p:ph idx="1"/>
          </p:nvPr>
        </p:nvSpPr>
        <p:spPr/>
        <p:txBody>
          <a:bodyPr/>
          <a:lstStyle/>
          <a:p>
            <a:pPr marL="0" lvl="1" indent="0" defTabSz="914400">
              <a:lnSpc>
                <a:spcPct val="100000"/>
              </a:lnSpc>
              <a:spcBef>
                <a:spcPts val="0"/>
              </a:spcBef>
              <a:buSzTx/>
              <a:buNone/>
            </a:pPr>
            <a:r>
              <a:rPr lang="en-US" sz="1600" dirty="0">
                <a:solidFill>
                  <a:srgbClr val="000000"/>
                </a:solidFill>
              </a:rPr>
              <a:t>There are four categories of Telework: 1) Ad-Hoc, 2) Routine, 3) Remote Work, </a:t>
            </a:r>
          </a:p>
          <a:p>
            <a:pPr marL="0" lvl="1" indent="0" defTabSz="914400">
              <a:lnSpc>
                <a:spcPct val="100000"/>
              </a:lnSpc>
              <a:spcBef>
                <a:spcPts val="0"/>
              </a:spcBef>
              <a:buSzTx/>
              <a:buNone/>
            </a:pPr>
            <a:r>
              <a:rPr lang="en-US" sz="1600" dirty="0">
                <a:solidFill>
                  <a:srgbClr val="000000"/>
                </a:solidFill>
              </a:rPr>
              <a:t>and 4) Virtual.</a:t>
            </a:r>
          </a:p>
          <a:p>
            <a:pPr marL="630238" lvl="1" indent="-173038" defTabSz="914400">
              <a:lnSpc>
                <a:spcPct val="100000"/>
              </a:lnSpc>
              <a:spcBef>
                <a:spcPts val="0"/>
              </a:spcBef>
              <a:buSzTx/>
              <a:buNone/>
            </a:pPr>
            <a:endParaRPr lang="en-US" sz="1400" dirty="0">
              <a:solidFill>
                <a:srgbClr val="000000"/>
              </a:solidFill>
            </a:endParaRPr>
          </a:p>
          <a:p>
            <a:pPr marL="630238" lvl="1" indent="-173038" defTabSz="914400">
              <a:lnSpc>
                <a:spcPct val="100000"/>
              </a:lnSpc>
              <a:spcBef>
                <a:spcPts val="0"/>
              </a:spcBef>
              <a:buSzTx/>
              <a:buNone/>
            </a:pPr>
            <a:r>
              <a:rPr lang="en-US" sz="1400" dirty="0">
                <a:solidFill>
                  <a:srgbClr val="000000"/>
                </a:solidFill>
              </a:rPr>
              <a:t>1. </a:t>
            </a:r>
            <a:r>
              <a:rPr lang="en-US" sz="1400" b="1" dirty="0">
                <a:solidFill>
                  <a:srgbClr val="000000"/>
                </a:solidFill>
              </a:rPr>
              <a:t>AD-HOC</a:t>
            </a:r>
            <a:r>
              <a:rPr lang="en-US" sz="1400" dirty="0">
                <a:solidFill>
                  <a:srgbClr val="000000"/>
                </a:solidFill>
              </a:rPr>
              <a:t> – This category does not have a regular telework day; the decision to telework is based on special circumstances, either a special project or due to inclement weather or other emergency closure of the local VA facility, and must be approved by the supervisor. </a:t>
            </a:r>
          </a:p>
          <a:p>
            <a:pPr marL="630238" lvl="1" indent="-173038" defTabSz="914400">
              <a:lnSpc>
                <a:spcPct val="100000"/>
              </a:lnSpc>
              <a:spcBef>
                <a:spcPts val="0"/>
              </a:spcBef>
              <a:buSzTx/>
              <a:buNone/>
            </a:pPr>
            <a:endParaRPr lang="en-US" sz="1400" dirty="0">
              <a:solidFill>
                <a:srgbClr val="000000"/>
              </a:solidFill>
            </a:endParaRPr>
          </a:p>
          <a:p>
            <a:pPr marL="630238" lvl="1" indent="-173038" defTabSz="914400">
              <a:lnSpc>
                <a:spcPct val="100000"/>
              </a:lnSpc>
              <a:spcBef>
                <a:spcPts val="0"/>
              </a:spcBef>
              <a:buSzTx/>
              <a:buNone/>
            </a:pPr>
            <a:r>
              <a:rPr lang="en-US" sz="1400" dirty="0">
                <a:solidFill>
                  <a:srgbClr val="000000"/>
                </a:solidFill>
              </a:rPr>
              <a:t>2. </a:t>
            </a:r>
            <a:r>
              <a:rPr lang="en-US" sz="1400" b="1" dirty="0">
                <a:solidFill>
                  <a:srgbClr val="000000"/>
                </a:solidFill>
              </a:rPr>
              <a:t>ROUTINE </a:t>
            </a:r>
            <a:r>
              <a:rPr lang="en-US" sz="1400" dirty="0">
                <a:solidFill>
                  <a:srgbClr val="000000"/>
                </a:solidFill>
              </a:rPr>
              <a:t>– Regular and recurring telework schedule to work from an alternate worksite; based on an approved number of day(s) by management.  Employees with the designation of Route Telework are required to report to their parent station at a minimum of twice per pay period. </a:t>
            </a:r>
          </a:p>
          <a:p>
            <a:pPr marL="630238" lvl="1" indent="-173038" defTabSz="914400">
              <a:lnSpc>
                <a:spcPct val="100000"/>
              </a:lnSpc>
              <a:spcBef>
                <a:spcPts val="0"/>
              </a:spcBef>
              <a:buSzTx/>
              <a:buNone/>
            </a:pPr>
            <a:endParaRPr lang="en-US" sz="1400" dirty="0">
              <a:solidFill>
                <a:srgbClr val="000000"/>
              </a:solidFill>
            </a:endParaRPr>
          </a:p>
          <a:p>
            <a:pPr marL="690563" lvl="1" indent="-233363" defTabSz="914400">
              <a:lnSpc>
                <a:spcPct val="100000"/>
              </a:lnSpc>
              <a:spcBef>
                <a:spcPts val="0"/>
              </a:spcBef>
              <a:buSzTx/>
              <a:buNone/>
            </a:pPr>
            <a:r>
              <a:rPr lang="en-US" sz="1400" dirty="0">
                <a:solidFill>
                  <a:srgbClr val="000000"/>
                </a:solidFill>
              </a:rPr>
              <a:t>3. </a:t>
            </a:r>
            <a:r>
              <a:rPr lang="en-US" sz="1400" b="1" dirty="0">
                <a:solidFill>
                  <a:srgbClr val="000000"/>
                </a:solidFill>
              </a:rPr>
              <a:t>REMOTE* </a:t>
            </a:r>
            <a:r>
              <a:rPr lang="en-US" sz="1400" dirty="0">
                <a:solidFill>
                  <a:srgbClr val="000000"/>
                </a:solidFill>
              </a:rPr>
              <a:t>– Teleworks 100% from an alternate worksite at a non-VA owned/leased facility; i.e.  an employee’s residence. Remote employees do not report for duty at the location of the parent station, but may be required to report to the parent station, if directed by management. </a:t>
            </a:r>
          </a:p>
          <a:p>
            <a:pPr marL="630238" lvl="1" indent="-173038" defTabSz="914400">
              <a:lnSpc>
                <a:spcPct val="100000"/>
              </a:lnSpc>
              <a:spcBef>
                <a:spcPts val="0"/>
              </a:spcBef>
              <a:buSzTx/>
              <a:buNone/>
            </a:pPr>
            <a:endParaRPr lang="en-US" sz="1400" dirty="0">
              <a:solidFill>
                <a:srgbClr val="000000"/>
              </a:solidFill>
            </a:endParaRPr>
          </a:p>
          <a:p>
            <a:pPr marL="630238" lvl="1" indent="-173038" defTabSz="914400">
              <a:lnSpc>
                <a:spcPct val="100000"/>
              </a:lnSpc>
              <a:spcBef>
                <a:spcPts val="0"/>
              </a:spcBef>
              <a:buSzTx/>
              <a:buNone/>
            </a:pPr>
            <a:r>
              <a:rPr lang="en-US" sz="1400" dirty="0">
                <a:solidFill>
                  <a:srgbClr val="000000"/>
                </a:solidFill>
              </a:rPr>
              <a:t>4. </a:t>
            </a:r>
            <a:r>
              <a:rPr lang="en-US" sz="1400" b="1" dirty="0">
                <a:solidFill>
                  <a:srgbClr val="000000"/>
                </a:solidFill>
              </a:rPr>
              <a:t>VIRTUAL* </a:t>
            </a:r>
            <a:r>
              <a:rPr lang="en-US" sz="1400" dirty="0">
                <a:solidFill>
                  <a:srgbClr val="000000"/>
                </a:solidFill>
              </a:rPr>
              <a:t>–  Teleworks 100% from a VA owned/leased facility i.e. a VARO. Virtual employees do not report for duty at the location of the parent station, but may be required to report to the parent station, if directed by management.</a:t>
            </a:r>
          </a:p>
          <a:p>
            <a:pPr marL="282575" lvl="1" indent="0" defTabSz="914400">
              <a:lnSpc>
                <a:spcPct val="100000"/>
              </a:lnSpc>
              <a:spcBef>
                <a:spcPts val="0"/>
              </a:spcBef>
              <a:buSzTx/>
              <a:buNone/>
            </a:pPr>
            <a:endParaRPr lang="en-US" sz="700" dirty="0">
              <a:solidFill>
                <a:srgbClr val="000000"/>
              </a:solidFill>
            </a:endParaRPr>
          </a:p>
          <a:p>
            <a:pPr marL="457200" lvl="1" indent="0" defTabSz="914400">
              <a:lnSpc>
                <a:spcPct val="100000"/>
              </a:lnSpc>
              <a:spcBef>
                <a:spcPts val="0"/>
              </a:spcBef>
              <a:buSzTx/>
              <a:buNone/>
            </a:pPr>
            <a:r>
              <a:rPr lang="en-US" sz="1400" dirty="0">
                <a:solidFill>
                  <a:srgbClr val="000000"/>
                </a:solidFill>
              </a:rPr>
              <a:t>* Employee may be eligible for travel reimbursement for expenses incurred for travel to parent </a:t>
            </a:r>
          </a:p>
          <a:p>
            <a:pPr marL="457200" lvl="1" indent="0" defTabSz="914400">
              <a:lnSpc>
                <a:spcPct val="100000"/>
              </a:lnSpc>
              <a:spcBef>
                <a:spcPts val="0"/>
              </a:spcBef>
              <a:buSzTx/>
              <a:buNone/>
            </a:pPr>
            <a:r>
              <a:rPr lang="en-US" sz="1400" dirty="0">
                <a:solidFill>
                  <a:srgbClr val="000000"/>
                </a:solidFill>
              </a:rPr>
              <a:t>   station.</a:t>
            </a:r>
          </a:p>
          <a:p>
            <a:endParaRPr lang="en-US" dirty="0"/>
          </a:p>
        </p:txBody>
      </p:sp>
      <p:sp>
        <p:nvSpPr>
          <p:cNvPr id="2" name="Slide Number Placeholder 1">
            <a:extLst>
              <a:ext uri="{FF2B5EF4-FFF2-40B4-BE49-F238E27FC236}">
                <a16:creationId xmlns:a16="http://schemas.microsoft.com/office/drawing/2014/main" id="{E9408F53-C373-42E7-932E-C444C5B6D8D8}"/>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7</a:t>
            </a:fld>
            <a:endParaRPr lang="en-US">
              <a:solidFill>
                <a:prstClr val="white"/>
              </a:solidFill>
            </a:endParaRPr>
          </a:p>
        </p:txBody>
      </p:sp>
    </p:spTree>
    <p:extLst>
      <p:ext uri="{BB962C8B-B14F-4D97-AF65-F5344CB8AC3E}">
        <p14:creationId xmlns:p14="http://schemas.microsoft.com/office/powerpoint/2010/main" val="935108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D739222-D2AA-4D37-A4D2-7CA4FDD6E2FE}"/>
              </a:ext>
            </a:extLst>
          </p:cNvPr>
          <p:cNvSpPr>
            <a:spLocks noGrp="1"/>
          </p:cNvSpPr>
          <p:nvPr>
            <p:ph type="title"/>
          </p:nvPr>
        </p:nvSpPr>
        <p:spPr/>
        <p:txBody>
          <a:bodyPr>
            <a:noAutofit/>
          </a:bodyPr>
          <a:lstStyle/>
          <a:p>
            <a:r>
              <a:rPr lang="en-US" dirty="0"/>
              <a:t>Telework &amp; Designation of Official Duty Station</a:t>
            </a:r>
          </a:p>
        </p:txBody>
      </p:sp>
      <p:sp>
        <p:nvSpPr>
          <p:cNvPr id="3" name="Content Placeholder 2">
            <a:extLst>
              <a:ext uri="{FF2B5EF4-FFF2-40B4-BE49-F238E27FC236}">
                <a16:creationId xmlns:a16="http://schemas.microsoft.com/office/drawing/2014/main" id="{27E4B51B-1DB9-4440-8E3A-94847F93AA26}"/>
              </a:ext>
            </a:extLst>
          </p:cNvPr>
          <p:cNvSpPr>
            <a:spLocks noGrp="1"/>
          </p:cNvSpPr>
          <p:nvPr>
            <p:ph idx="1"/>
          </p:nvPr>
        </p:nvSpPr>
        <p:spPr/>
        <p:txBody>
          <a:bodyPr>
            <a:normAutofit lnSpcReduction="10000"/>
          </a:bodyPr>
          <a:lstStyle/>
          <a:p>
            <a:pPr marL="0" lvl="0" indent="0" defTabSz="914400">
              <a:lnSpc>
                <a:spcPct val="100000"/>
              </a:lnSpc>
              <a:spcBef>
                <a:spcPts val="0"/>
              </a:spcBef>
              <a:buNone/>
            </a:pPr>
            <a:r>
              <a:rPr lang="en-US" sz="1400" dirty="0">
                <a:solidFill>
                  <a:srgbClr val="000000"/>
                </a:solidFill>
              </a:rPr>
              <a:t>The official duty station for a telework employee remains unchanged, if  the employee report to the assigned parent station at least two (2) days per pay period.  </a:t>
            </a:r>
          </a:p>
          <a:p>
            <a:pPr marL="0" lvl="0" indent="0" defTabSz="914400">
              <a:lnSpc>
                <a:spcPct val="100000"/>
              </a:lnSpc>
              <a:spcBef>
                <a:spcPts val="0"/>
              </a:spcBef>
              <a:buNone/>
            </a:pPr>
            <a:endParaRPr lang="en-US" sz="1400" dirty="0">
              <a:solidFill>
                <a:srgbClr val="000000"/>
              </a:solidFill>
            </a:endParaRPr>
          </a:p>
          <a:p>
            <a:pPr marL="0" lvl="0" indent="0" defTabSz="914400">
              <a:lnSpc>
                <a:spcPct val="100000"/>
              </a:lnSpc>
              <a:spcBef>
                <a:spcPts val="0"/>
              </a:spcBef>
              <a:buFont typeface="+mj-lt"/>
              <a:buAutoNum type="arabicPeriod"/>
            </a:pPr>
            <a:r>
              <a:rPr lang="en-US" sz="1400" b="1" dirty="0">
                <a:solidFill>
                  <a:srgbClr val="000000"/>
                </a:solidFill>
              </a:rPr>
              <a:t>Ad hoc </a:t>
            </a:r>
            <a:r>
              <a:rPr lang="en-US" sz="1400" dirty="0">
                <a:solidFill>
                  <a:srgbClr val="000000"/>
                </a:solidFill>
              </a:rPr>
              <a:t>–  Ad hoc teleworkers’ official duty station is the same as the parent station.  </a:t>
            </a:r>
          </a:p>
          <a:p>
            <a:pPr marL="0" lvl="0" indent="0" defTabSz="914400">
              <a:lnSpc>
                <a:spcPct val="100000"/>
              </a:lnSpc>
              <a:spcBef>
                <a:spcPts val="0"/>
              </a:spcBef>
              <a:buFont typeface="+mj-lt"/>
              <a:buAutoNum type="arabicPeriod"/>
            </a:pPr>
            <a:endParaRPr lang="en-US" sz="1400" dirty="0">
              <a:solidFill>
                <a:srgbClr val="000000"/>
              </a:solidFill>
            </a:endParaRPr>
          </a:p>
          <a:p>
            <a:pPr marL="0" lvl="0" indent="0" defTabSz="914400">
              <a:lnSpc>
                <a:spcPct val="100000"/>
              </a:lnSpc>
              <a:spcBef>
                <a:spcPts val="0"/>
              </a:spcBef>
              <a:buFont typeface="+mj-lt"/>
              <a:buAutoNum type="arabicPeriod"/>
            </a:pPr>
            <a:r>
              <a:rPr lang="en-US" sz="1400" b="1" dirty="0">
                <a:solidFill>
                  <a:srgbClr val="000000"/>
                </a:solidFill>
              </a:rPr>
              <a:t>Routine </a:t>
            </a:r>
            <a:r>
              <a:rPr lang="en-US" sz="1400" dirty="0">
                <a:solidFill>
                  <a:srgbClr val="000000"/>
                </a:solidFill>
              </a:rPr>
              <a:t>– The official duty station remains the same as the parent station and the employee must return to the station at least twice per pay-period.</a:t>
            </a:r>
          </a:p>
          <a:p>
            <a:pPr marL="0" lvl="0" indent="0" defTabSz="914400">
              <a:lnSpc>
                <a:spcPct val="100000"/>
              </a:lnSpc>
              <a:spcBef>
                <a:spcPts val="0"/>
              </a:spcBef>
              <a:buFont typeface="+mj-lt"/>
              <a:buAutoNum type="arabicPeriod"/>
            </a:pPr>
            <a:endParaRPr lang="en-US" sz="1400" dirty="0">
              <a:solidFill>
                <a:srgbClr val="000000"/>
              </a:solidFill>
            </a:endParaRPr>
          </a:p>
          <a:p>
            <a:pPr marL="0" lvl="0" indent="0" defTabSz="914400">
              <a:lnSpc>
                <a:spcPct val="100000"/>
              </a:lnSpc>
              <a:spcBef>
                <a:spcPts val="0"/>
              </a:spcBef>
              <a:buFont typeface="+mj-lt"/>
              <a:buAutoNum type="arabicPeriod"/>
            </a:pPr>
            <a:r>
              <a:rPr lang="en-US" sz="1400" b="1" dirty="0">
                <a:solidFill>
                  <a:srgbClr val="000000"/>
                </a:solidFill>
              </a:rPr>
              <a:t>Remote  </a:t>
            </a:r>
            <a:r>
              <a:rPr lang="en-US" sz="1400" dirty="0">
                <a:solidFill>
                  <a:srgbClr val="000000"/>
                </a:solidFill>
              </a:rPr>
              <a:t>–  The official duty location differs from the location of the parent station.  The official duty station is the designated geographic location of the alternate worksite, i.e. the employee’s home.</a:t>
            </a:r>
          </a:p>
          <a:p>
            <a:pPr marL="0" lvl="0" indent="0" defTabSz="914400">
              <a:lnSpc>
                <a:spcPct val="100000"/>
              </a:lnSpc>
              <a:spcBef>
                <a:spcPts val="0"/>
              </a:spcBef>
              <a:buFont typeface="+mj-lt"/>
              <a:buAutoNum type="arabicPeriod"/>
            </a:pPr>
            <a:endParaRPr lang="en-US" sz="1400" dirty="0">
              <a:solidFill>
                <a:srgbClr val="000000"/>
              </a:solidFill>
            </a:endParaRPr>
          </a:p>
          <a:p>
            <a:pPr marL="0" lvl="0" indent="0" defTabSz="914400">
              <a:lnSpc>
                <a:spcPct val="100000"/>
              </a:lnSpc>
              <a:spcBef>
                <a:spcPts val="0"/>
              </a:spcBef>
              <a:buFont typeface="+mj-lt"/>
              <a:buAutoNum type="arabicPeriod"/>
            </a:pPr>
            <a:r>
              <a:rPr lang="en-US" sz="1400" b="1" dirty="0">
                <a:solidFill>
                  <a:srgbClr val="000000"/>
                </a:solidFill>
              </a:rPr>
              <a:t>Virtual </a:t>
            </a:r>
            <a:r>
              <a:rPr lang="en-US" sz="1400" dirty="0">
                <a:solidFill>
                  <a:srgbClr val="000000"/>
                </a:solidFill>
              </a:rPr>
              <a:t>– The official duty location differs from the location of the parent station.  The official duty station is the designated geographic location of the alternative worksite of the VA facility/station, i.e. of the VARO.</a:t>
            </a:r>
          </a:p>
          <a:p>
            <a:pPr marL="0" lvl="0" indent="0" algn="ctr" defTabSz="914400">
              <a:lnSpc>
                <a:spcPct val="100000"/>
              </a:lnSpc>
              <a:spcBef>
                <a:spcPts val="0"/>
              </a:spcBef>
              <a:buNone/>
            </a:pPr>
            <a:endParaRPr lang="en-US" sz="1400" dirty="0">
              <a:solidFill>
                <a:srgbClr val="FF0000"/>
              </a:solidFill>
            </a:endParaRPr>
          </a:p>
          <a:p>
            <a:pPr marL="0" lvl="0" indent="0" algn="ctr" defTabSz="914400">
              <a:lnSpc>
                <a:spcPct val="100000"/>
              </a:lnSpc>
              <a:spcBef>
                <a:spcPts val="0"/>
              </a:spcBef>
              <a:buNone/>
            </a:pPr>
            <a:r>
              <a:rPr lang="en-US" sz="1400" dirty="0">
                <a:solidFill>
                  <a:srgbClr val="FF0000"/>
                </a:solidFill>
              </a:rPr>
              <a:t>An employee’s change in an official duty station to a different geographic location may require the submittal of a Standard Form, SF-52 Request for Personnel Action to the servicing Human Resources Center.  This action is necessitated to avoid employee indebtedness to the government due to locality salary overpayment.</a:t>
            </a:r>
          </a:p>
          <a:p>
            <a:pPr marL="0" lvl="0" indent="0" defTabSz="914400">
              <a:lnSpc>
                <a:spcPct val="100000"/>
              </a:lnSpc>
              <a:spcBef>
                <a:spcPts val="0"/>
              </a:spcBef>
              <a:buNone/>
            </a:pPr>
            <a:endParaRPr lang="en-US" sz="1400" dirty="0">
              <a:solidFill>
                <a:srgbClr val="000000"/>
              </a:solidFill>
            </a:endParaRPr>
          </a:p>
          <a:p>
            <a:pPr marL="0" lvl="0" indent="0" defTabSz="914400">
              <a:lnSpc>
                <a:spcPct val="100000"/>
              </a:lnSpc>
              <a:spcBef>
                <a:spcPts val="0"/>
              </a:spcBef>
              <a:buNone/>
            </a:pPr>
            <a:r>
              <a:rPr lang="en-US" sz="1400" dirty="0">
                <a:solidFill>
                  <a:srgbClr val="000000"/>
                </a:solidFill>
              </a:rPr>
              <a:t>Supervisors must ensure the employee personnel record, SF-50  reflects the correct official duty station for telework staff.</a:t>
            </a:r>
          </a:p>
        </p:txBody>
      </p:sp>
      <p:sp>
        <p:nvSpPr>
          <p:cNvPr id="2" name="Slide Number Placeholder 1">
            <a:extLst>
              <a:ext uri="{FF2B5EF4-FFF2-40B4-BE49-F238E27FC236}">
                <a16:creationId xmlns:a16="http://schemas.microsoft.com/office/drawing/2014/main" id="{4228B7EB-ACBB-4E42-8F03-E7577B00B33A}"/>
              </a:ext>
            </a:extLst>
          </p:cNvPr>
          <p:cNvSpPr>
            <a:spLocks noGrp="1"/>
          </p:cNvSpPr>
          <p:nvPr>
            <p:ph type="sldNum" sz="quarter" idx="12"/>
          </p:nvPr>
        </p:nvSpPr>
        <p:spPr/>
        <p:txBody>
          <a:bodyPr/>
          <a:lstStyle/>
          <a:p>
            <a:pPr defTabSz="457200"/>
            <a:fld id="{D983F1FA-211D-3044-9E35-958DFBC26156}" type="slidenum">
              <a:rPr lang="en-US" smtClean="0">
                <a:solidFill>
                  <a:prstClr val="white"/>
                </a:solidFill>
              </a:rPr>
              <a:pPr defTabSz="457200"/>
              <a:t>8</a:t>
            </a:fld>
            <a:endParaRPr lang="en-US">
              <a:solidFill>
                <a:prstClr val="white"/>
              </a:solidFill>
            </a:endParaRPr>
          </a:p>
        </p:txBody>
      </p:sp>
    </p:spTree>
    <p:extLst>
      <p:ext uri="{BB962C8B-B14F-4D97-AF65-F5344CB8AC3E}">
        <p14:creationId xmlns:p14="http://schemas.microsoft.com/office/powerpoint/2010/main" val="1440952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11747A3A-401E-49FA-BE03-D543BEEE531F}"/>
              </a:ext>
            </a:extLst>
          </p:cNvPr>
          <p:cNvSpPr>
            <a:spLocks noGrp="1"/>
          </p:cNvSpPr>
          <p:nvPr>
            <p:ph type="title"/>
          </p:nvPr>
        </p:nvSpPr>
        <p:spPr/>
        <p:txBody>
          <a:bodyPr>
            <a:normAutofit/>
          </a:bodyPr>
          <a:lstStyle/>
          <a:p>
            <a:r>
              <a:rPr lang="en-US" dirty="0"/>
              <a:t>Telework &amp; Pandemic Health Crisis</a:t>
            </a:r>
          </a:p>
        </p:txBody>
      </p:sp>
      <p:sp>
        <p:nvSpPr>
          <p:cNvPr id="2" name="Content Placeholder 1">
            <a:extLst>
              <a:ext uri="{FF2B5EF4-FFF2-40B4-BE49-F238E27FC236}">
                <a16:creationId xmlns:a16="http://schemas.microsoft.com/office/drawing/2014/main" id="{77824699-CE1C-4E13-8C2D-6AFDDEA9D4FD}"/>
              </a:ext>
            </a:extLst>
          </p:cNvPr>
          <p:cNvSpPr>
            <a:spLocks noGrp="1"/>
          </p:cNvSpPr>
          <p:nvPr>
            <p:ph idx="1"/>
          </p:nvPr>
        </p:nvSpPr>
        <p:spPr/>
        <p:txBody>
          <a:bodyPr vert="horz" lIns="91440" tIns="45720" rIns="91440" bIns="45720" rtlCol="0" anchor="t">
            <a:noAutofit/>
          </a:bodyPr>
          <a:lstStyle/>
          <a:p>
            <a:r>
              <a:rPr lang="en-US" sz="2000" dirty="0"/>
              <a:t>During a pandemic health crisis, can supervisors require a telework-eligible employee to work from home without a telework agreement and can agency also require an employee who has not been previously designated as telework-eligible to work from home?</a:t>
            </a:r>
          </a:p>
          <a:p>
            <a:pPr marL="0" indent="0">
              <a:buNone/>
            </a:pPr>
            <a:endParaRPr lang="en-US" sz="2000" dirty="0"/>
          </a:p>
          <a:p>
            <a:r>
              <a:rPr lang="en-US" sz="2000" b="1" dirty="0"/>
              <a:t>Yes. The regulations at 5 CFR 550.409(a) allow an agency to order one or more employees to evacuate from their worksite and perform work from their home (or an alternative location mutually agreeable to the agency and the employee as a safe haven) during a pandemic health crisis without regard to whether the agency and the employee have a telework agreement in place at the time the order to evacuate is issued. An evacuated employee at a safe haven may be assigned to perform any work considered necessary or required to be performed during the period of evacuation without regard to his or her grade, level, or title. The employee must have the necessary knowledge and skills to perform the assigned work.</a:t>
            </a:r>
            <a:endParaRPr lang="en-US" sz="2000" dirty="0"/>
          </a:p>
          <a:p>
            <a:endParaRPr lang="en-US" sz="2100" dirty="0"/>
          </a:p>
        </p:txBody>
      </p:sp>
      <p:sp>
        <p:nvSpPr>
          <p:cNvPr id="3" name="Slide Number Placeholder 2">
            <a:extLst>
              <a:ext uri="{FF2B5EF4-FFF2-40B4-BE49-F238E27FC236}">
                <a16:creationId xmlns:a16="http://schemas.microsoft.com/office/drawing/2014/main" id="{D30AD9F4-BB0E-433B-9535-D722056CF340}"/>
              </a:ext>
            </a:extLst>
          </p:cNvPr>
          <p:cNvSpPr>
            <a:spLocks noGrp="1"/>
          </p:cNvSpPr>
          <p:nvPr>
            <p:ph type="sldNum" sz="quarter" idx="12"/>
          </p:nvPr>
        </p:nvSpPr>
        <p:spPr/>
        <p:txBody>
          <a:bodyPr/>
          <a:lstStyle/>
          <a:p>
            <a:fld id="{D983F1FA-211D-3044-9E35-958DFBC26156}" type="slidenum">
              <a:rPr lang="en-US" smtClean="0">
                <a:solidFill>
                  <a:prstClr val="white"/>
                </a:solidFill>
              </a:rPr>
              <a:pPr/>
              <a:t>9</a:t>
            </a:fld>
            <a:endParaRPr lang="en-US">
              <a:solidFill>
                <a:prstClr val="white"/>
              </a:solidFill>
            </a:endParaRPr>
          </a:p>
        </p:txBody>
      </p:sp>
    </p:spTree>
    <p:extLst>
      <p:ext uri="{BB962C8B-B14F-4D97-AF65-F5344CB8AC3E}">
        <p14:creationId xmlns:p14="http://schemas.microsoft.com/office/powerpoint/2010/main" val="1182150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_Office Theme">
  <a:themeElements>
    <a:clrScheme name="VA Brand Colors">
      <a:dk1>
        <a:srgbClr val="000000"/>
      </a:dk1>
      <a:lt1>
        <a:srgbClr val="FFFFFF"/>
      </a:lt1>
      <a:dk2>
        <a:srgbClr val="003F71"/>
      </a:dk2>
      <a:lt2>
        <a:srgbClr val="DCDDDE"/>
      </a:lt2>
      <a:accent1>
        <a:srgbClr val="0083BE"/>
      </a:accent1>
      <a:accent2>
        <a:srgbClr val="C3262E"/>
      </a:accent2>
      <a:accent3>
        <a:srgbClr val="772432"/>
      </a:accent3>
      <a:accent4>
        <a:srgbClr val="F3CF45"/>
      </a:accent4>
      <a:accent5>
        <a:srgbClr val="598527"/>
      </a:accent5>
      <a:accent6>
        <a:srgbClr val="F7955B"/>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14c8ce7b-d2df-469d-b2c3-96f4c56193cb">
      <UserInfo>
        <DisplayName>Freeman, Chloe, VBAJAX</DisplayName>
        <AccountId>329</AccountId>
        <AccountType/>
      </UserInfo>
      <UserInfo>
        <DisplayName>Harry, Alethea, VBANYC</DisplayName>
        <AccountId>332</AccountId>
        <AccountType/>
      </UserInfo>
      <UserInfo>
        <DisplayName>DANIEL, JEANNIE, VBAATLD</DisplayName>
        <AccountId>1687</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5B7DEE3DAF7E04AACEE6523E98D20E4" ma:contentTypeVersion="9" ma:contentTypeDescription="Create a new document." ma:contentTypeScope="" ma:versionID="801bfec7cd72810980ad5e558fc76c10">
  <xsd:schema xmlns:xsd="http://www.w3.org/2001/XMLSchema" xmlns:xs="http://www.w3.org/2001/XMLSchema" xmlns:p="http://schemas.microsoft.com/office/2006/metadata/properties" xmlns:ns2="3139e30b-1a29-4697-8bbf-27f905bc8d02" xmlns:ns3="14c8ce7b-d2df-469d-b2c3-96f4c56193cb" targetNamespace="http://schemas.microsoft.com/office/2006/metadata/properties" ma:root="true" ma:fieldsID="0d66ac95b3d4d60a565b770cf68c4479" ns2:_="" ns3:_="">
    <xsd:import namespace="3139e30b-1a29-4697-8bbf-27f905bc8d02"/>
    <xsd:import namespace="14c8ce7b-d2df-469d-b2c3-96f4c56193c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39e30b-1a29-4697-8bbf-27f905bc8d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4c8ce7b-d2df-469d-b2c3-96f4c56193c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93FA49-FC48-493C-94A2-B5BE0B839CF0}">
  <ds:schemaRefs>
    <ds:schemaRef ds:uri="http://schemas.microsoft.com/office/2006/documentManagement/types"/>
    <ds:schemaRef ds:uri="http://schemas.microsoft.com/office/infopath/2007/PartnerControls"/>
    <ds:schemaRef ds:uri="14c8ce7b-d2df-469d-b2c3-96f4c56193cb"/>
    <ds:schemaRef ds:uri="http://purl.org/dc/elements/1.1/"/>
    <ds:schemaRef ds:uri="http://schemas.microsoft.com/office/2006/metadata/properties"/>
    <ds:schemaRef ds:uri="http://purl.org/dc/terms/"/>
    <ds:schemaRef ds:uri="3139e30b-1a29-4697-8bbf-27f905bc8d02"/>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DE97D2DA-DD81-4BA7-A6FC-4E69F005D5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39e30b-1a29-4697-8bbf-27f905bc8d02"/>
    <ds:schemaRef ds:uri="14c8ce7b-d2df-469d-b2c3-96f4c56193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41FB5B-AAB7-43F8-BCFB-F0AC22CB14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29</TotalTime>
  <Words>2484</Words>
  <Application>Microsoft Office PowerPoint</Application>
  <PresentationFormat>On-screen Show (4:3)</PresentationFormat>
  <Paragraphs>217</Paragraphs>
  <Slides>27</Slides>
  <Notes>0</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27</vt:i4>
      </vt:variant>
    </vt:vector>
  </HeadingPairs>
  <TitlesOfParts>
    <vt:vector size="37" baseType="lpstr">
      <vt:lpstr>Arial</vt:lpstr>
      <vt:lpstr>Calibri</vt:lpstr>
      <vt:lpstr>Calibri Light</vt:lpstr>
      <vt:lpstr>Courier New</vt:lpstr>
      <vt:lpstr>Myriad Pro</vt:lpstr>
      <vt:lpstr>Wingdings</vt:lpstr>
      <vt:lpstr>2_Office Theme</vt:lpstr>
      <vt:lpstr>10_Office Theme</vt:lpstr>
      <vt:lpstr>1_Custom Design</vt:lpstr>
      <vt:lpstr>Custom Design</vt:lpstr>
      <vt:lpstr>Office of Talent Management </vt:lpstr>
      <vt:lpstr> Employee Relations – Telework Administration Update</vt:lpstr>
      <vt:lpstr>Telework Administration </vt:lpstr>
      <vt:lpstr>Benefits of Telework</vt:lpstr>
      <vt:lpstr>Telework Highlights</vt:lpstr>
      <vt:lpstr>Management Rights</vt:lpstr>
      <vt:lpstr>Telework Categories  </vt:lpstr>
      <vt:lpstr>Telework &amp; Designation of Official Duty Station</vt:lpstr>
      <vt:lpstr>Telework &amp; Pandemic Health Crisis</vt:lpstr>
      <vt:lpstr>Telework &amp; Pandemic Health Crisis</vt:lpstr>
      <vt:lpstr>Telework &amp; Pandemic Health Crisis</vt:lpstr>
      <vt:lpstr>Telework &amp; Pandemic Health Crisis</vt:lpstr>
      <vt:lpstr>Telework &amp; Pandemic Health Crisis</vt:lpstr>
      <vt:lpstr>Telework &amp; Pandemic Health Crisis</vt:lpstr>
      <vt:lpstr>PowerPoint Presentation</vt:lpstr>
      <vt:lpstr>Conduct</vt:lpstr>
      <vt:lpstr>Dealing With Minor Misconduct - Counseling</vt:lpstr>
      <vt:lpstr>Conducting a Counseling Session</vt:lpstr>
      <vt:lpstr>Conducting a Counseling Session </vt:lpstr>
      <vt:lpstr>Dealing with More Serious Misconduct</vt:lpstr>
      <vt:lpstr>Why Take a Disciplinary Action?</vt:lpstr>
      <vt:lpstr>Why Take a Disciplinary Action?</vt:lpstr>
      <vt:lpstr>Document, Document, Document</vt:lpstr>
      <vt:lpstr>Progressive Discipline</vt:lpstr>
      <vt:lpstr> HANDBOOK 5021/21 - PART I - APPENDIX D   OFFICIALS AUTHORIZED TO PROPOSE AND DECIDE ACTIONS FOR VETERANS BENEFIT ADMINISTRATION (VBA) FIELD OFFICES </vt:lpstr>
      <vt:lpstr>Arbitration Decision Regarding VA’s Alleged Failure to Place Employees on a Performance Improvement Plan (PIP)</vt:lpstr>
      <vt:lpstr>Questions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Talent Management PowerPoint Presentation</dc:title>
  <dc:creator>Department of Veterans Affairs, Veterans Benefits Administration, Veteran Readiness &amp; Employment Service, STAFF</dc:creator>
  <cp:lastModifiedBy>Kathy Poole</cp:lastModifiedBy>
  <cp:revision>3</cp:revision>
  <cp:lastPrinted>2018-01-09T18:11:21Z</cp:lastPrinted>
  <dcterms:created xsi:type="dcterms:W3CDTF">2017-12-21T16:13:31Z</dcterms:created>
  <dcterms:modified xsi:type="dcterms:W3CDTF">2020-08-03T14:29:50Z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0x01010005B7DEE3DAF7E04AACEE6523E98D20E4</vt:lpwstr>
  </property>
  <property fmtid="{D5CDD505-2E9C-101B-9397-08002B2CF9AE}" pid="3" name="Language">
    <vt:lpwstr>en</vt:lpwstr>
  </property>
  <property fmtid="{D5CDD505-2E9C-101B-9397-08002B2CF9AE}" pid="4" name="Type">
    <vt:lpwstr>Presentation</vt:lpwstr>
  </property>
</Properties>
</file>