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4"/>
    <p:sldMasterId id="2147483660" r:id="rId5"/>
    <p:sldMasterId id="2147483683" r:id="rId6"/>
    <p:sldMasterId id="2147483670" r:id="rId7"/>
  </p:sldMasterIdLst>
  <p:notesMasterIdLst>
    <p:notesMasterId r:id="rId64"/>
  </p:notesMasterIdLst>
  <p:sldIdLst>
    <p:sldId id="326" r:id="rId8"/>
    <p:sldId id="328" r:id="rId9"/>
    <p:sldId id="354" r:id="rId10"/>
    <p:sldId id="506" r:id="rId11"/>
    <p:sldId id="517" r:id="rId12"/>
    <p:sldId id="546" r:id="rId13"/>
    <p:sldId id="547" r:id="rId14"/>
    <p:sldId id="507" r:id="rId15"/>
    <p:sldId id="518" r:id="rId16"/>
    <p:sldId id="522" r:id="rId17"/>
    <p:sldId id="476" r:id="rId18"/>
    <p:sldId id="481" r:id="rId19"/>
    <p:sldId id="484" r:id="rId20"/>
    <p:sldId id="479" r:id="rId21"/>
    <p:sldId id="486" r:id="rId22"/>
    <p:sldId id="519" r:id="rId23"/>
    <p:sldId id="489" r:id="rId24"/>
    <p:sldId id="490" r:id="rId25"/>
    <p:sldId id="445" r:id="rId26"/>
    <p:sldId id="332" r:id="rId27"/>
    <p:sldId id="447" r:id="rId28"/>
    <p:sldId id="508" r:id="rId29"/>
    <p:sldId id="469" r:id="rId30"/>
    <p:sldId id="523" r:id="rId31"/>
    <p:sldId id="463" r:id="rId32"/>
    <p:sldId id="495" r:id="rId33"/>
    <p:sldId id="343" r:id="rId34"/>
    <p:sldId id="509" r:id="rId35"/>
    <p:sldId id="521" r:id="rId36"/>
    <p:sldId id="497" r:id="rId37"/>
    <p:sldId id="527" r:id="rId38"/>
    <p:sldId id="526" r:id="rId39"/>
    <p:sldId id="528" r:id="rId40"/>
    <p:sldId id="529" r:id="rId41"/>
    <p:sldId id="510" r:id="rId42"/>
    <p:sldId id="410" r:id="rId43"/>
    <p:sldId id="511" r:id="rId44"/>
    <p:sldId id="514" r:id="rId45"/>
    <p:sldId id="532" r:id="rId46"/>
    <p:sldId id="539" r:id="rId47"/>
    <p:sldId id="540" r:id="rId48"/>
    <p:sldId id="537" r:id="rId49"/>
    <p:sldId id="471" r:id="rId50"/>
    <p:sldId id="544" r:id="rId51"/>
    <p:sldId id="512" r:id="rId52"/>
    <p:sldId id="516" r:id="rId53"/>
    <p:sldId id="560" r:id="rId54"/>
    <p:sldId id="561" r:id="rId55"/>
    <p:sldId id="562" r:id="rId56"/>
    <p:sldId id="563" r:id="rId57"/>
    <p:sldId id="564" r:id="rId58"/>
    <p:sldId id="565" r:id="rId59"/>
    <p:sldId id="566" r:id="rId60"/>
    <p:sldId id="345" r:id="rId61"/>
    <p:sldId id="472" r:id="rId62"/>
    <p:sldId id="559" r:id="rId63"/>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D00A87-8E74-4D23-907F-0BC38015D183}" v="289" dt="2020-07-29T13:31:01.0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097" autoAdjust="0"/>
    <p:restoredTop sz="70692" autoAdjust="0"/>
  </p:normalViewPr>
  <p:slideViewPr>
    <p:cSldViewPr>
      <p:cViewPr varScale="1">
        <p:scale>
          <a:sx n="78" d="100"/>
          <a:sy n="78" d="100"/>
        </p:scale>
        <p:origin x="138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22" d="100"/>
        <a:sy n="122" d="100"/>
      </p:scale>
      <p:origin x="0" y="-344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63" Type="http://schemas.openxmlformats.org/officeDocument/2006/relationships/slide" Target="slides/slide56.xml"/><Relationship Id="rId68"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slide" Target="slides/slide51.xml"/><Relationship Id="rId66"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61" Type="http://schemas.openxmlformats.org/officeDocument/2006/relationships/slide" Target="slides/slide54.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slide" Target="slides/slide53.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notesMaster" Target="notesMasters/notesMaster1.xml"/><Relationship Id="rId69" Type="http://schemas.microsoft.com/office/2016/11/relationships/changesInfo" Target="changesInfos/changesInfo1.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slide" Target="slides/slide52.xml"/><Relationship Id="rId67" Type="http://schemas.openxmlformats.org/officeDocument/2006/relationships/theme" Target="theme/theme1.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slide" Target="slides/slide55.xml"/><Relationship Id="rId7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gures, Lamoyd, VAVBACO" userId="8564b5ba-dee6-44eb-bbe9-32d9568c19b2" providerId="ADAL" clId="{D1D00A87-8E74-4D23-907F-0BC38015D183}"/>
    <pc:docChg chg="custSel modSld modMainMaster">
      <pc:chgData name="Figures, Lamoyd, VAVBACO" userId="8564b5ba-dee6-44eb-bbe9-32d9568c19b2" providerId="ADAL" clId="{D1D00A87-8E74-4D23-907F-0BC38015D183}" dt="2020-07-29T13:31:01.042" v="382" actId="207"/>
      <pc:docMkLst>
        <pc:docMk/>
      </pc:docMkLst>
      <pc:sldChg chg="delSp modSp">
        <pc:chgData name="Figures, Lamoyd, VAVBACO" userId="8564b5ba-dee6-44eb-bbe9-32d9568c19b2" providerId="ADAL" clId="{D1D00A87-8E74-4D23-907F-0BC38015D183}" dt="2020-07-29T13:11:14.548" v="7" actId="27636"/>
        <pc:sldMkLst>
          <pc:docMk/>
          <pc:sldMk cId="3585480111" sldId="326"/>
        </pc:sldMkLst>
        <pc:spChg chg="mod">
          <ac:chgData name="Figures, Lamoyd, VAVBACO" userId="8564b5ba-dee6-44eb-bbe9-32d9568c19b2" providerId="ADAL" clId="{D1D00A87-8E74-4D23-907F-0BC38015D183}" dt="2020-07-29T13:11:14.548" v="7" actId="27636"/>
          <ac:spMkLst>
            <pc:docMk/>
            <pc:sldMk cId="3585480111" sldId="326"/>
            <ac:spMk id="2" creationId="{00000000-0000-0000-0000-000000000000}"/>
          </ac:spMkLst>
        </pc:spChg>
        <pc:spChg chg="mod">
          <ac:chgData name="Figures, Lamoyd, VAVBACO" userId="8564b5ba-dee6-44eb-bbe9-32d9568c19b2" providerId="ADAL" clId="{D1D00A87-8E74-4D23-907F-0BC38015D183}" dt="2020-07-29T13:11:10.885" v="5" actId="1076"/>
          <ac:spMkLst>
            <pc:docMk/>
            <pc:sldMk cId="3585480111" sldId="326"/>
            <ac:spMk id="3" creationId="{00000000-0000-0000-0000-000000000000}"/>
          </ac:spMkLst>
        </pc:spChg>
        <pc:picChg chg="del">
          <ac:chgData name="Figures, Lamoyd, VAVBACO" userId="8564b5ba-dee6-44eb-bbe9-32d9568c19b2" providerId="ADAL" clId="{D1D00A87-8E74-4D23-907F-0BC38015D183}" dt="2020-07-29T13:10:44.145" v="0" actId="478"/>
          <ac:picMkLst>
            <pc:docMk/>
            <pc:sldMk cId="3585480111" sldId="326"/>
            <ac:picMk id="6" creationId="{00000000-0000-0000-0000-000000000000}"/>
          </ac:picMkLst>
        </pc:picChg>
      </pc:sldChg>
      <pc:sldChg chg="modSp">
        <pc:chgData name="Figures, Lamoyd, VAVBACO" userId="8564b5ba-dee6-44eb-bbe9-32d9568c19b2" providerId="ADAL" clId="{D1D00A87-8E74-4D23-907F-0BC38015D183}" dt="2020-07-29T13:25:55.073" v="337" actId="122"/>
        <pc:sldMkLst>
          <pc:docMk/>
          <pc:sldMk cId="598521883" sldId="328"/>
        </pc:sldMkLst>
        <pc:spChg chg="mod">
          <ac:chgData name="Figures, Lamoyd, VAVBACO" userId="8564b5ba-dee6-44eb-bbe9-32d9568c19b2" providerId="ADAL" clId="{D1D00A87-8E74-4D23-907F-0BC38015D183}" dt="2020-07-29T13:11:26.735" v="9" actId="27636"/>
          <ac:spMkLst>
            <pc:docMk/>
            <pc:sldMk cId="598521883" sldId="328"/>
            <ac:spMk id="2" creationId="{00000000-0000-0000-0000-000000000000}"/>
          </ac:spMkLst>
        </pc:spChg>
        <pc:spChg chg="mod">
          <ac:chgData name="Figures, Lamoyd, VAVBACO" userId="8564b5ba-dee6-44eb-bbe9-32d9568c19b2" providerId="ADAL" clId="{D1D00A87-8E74-4D23-907F-0BC38015D183}" dt="2020-07-29T13:11:37.214" v="11" actId="27636"/>
          <ac:spMkLst>
            <pc:docMk/>
            <pc:sldMk cId="598521883" sldId="328"/>
            <ac:spMk id="4" creationId="{C0261640-733B-49CD-90B7-AA86AC929155}"/>
          </ac:spMkLst>
        </pc:spChg>
        <pc:spChg chg="mod">
          <ac:chgData name="Figures, Lamoyd, VAVBACO" userId="8564b5ba-dee6-44eb-bbe9-32d9568c19b2" providerId="ADAL" clId="{D1D00A87-8E74-4D23-907F-0BC38015D183}" dt="2020-07-29T13:25:55.073" v="337" actId="122"/>
          <ac:spMkLst>
            <pc:docMk/>
            <pc:sldMk cId="598521883" sldId="328"/>
            <ac:spMk id="6" creationId="{00000000-0000-0000-0000-000000000000}"/>
          </ac:spMkLst>
        </pc:spChg>
      </pc:sldChg>
      <pc:sldChg chg="modSp">
        <pc:chgData name="Figures, Lamoyd, VAVBACO" userId="8564b5ba-dee6-44eb-bbe9-32d9568c19b2" providerId="ADAL" clId="{D1D00A87-8E74-4D23-907F-0BC38015D183}" dt="2020-07-29T13:28:23.728" v="351" actId="207"/>
        <pc:sldMkLst>
          <pc:docMk/>
          <pc:sldMk cId="2563571228" sldId="332"/>
        </pc:sldMkLst>
        <pc:spChg chg="mod">
          <ac:chgData name="Figures, Lamoyd, VAVBACO" userId="8564b5ba-dee6-44eb-bbe9-32d9568c19b2" providerId="ADAL" clId="{D1D00A87-8E74-4D23-907F-0BC38015D183}" dt="2020-07-29T13:14:56.598" v="172" actId="255"/>
          <ac:spMkLst>
            <pc:docMk/>
            <pc:sldMk cId="2563571228" sldId="332"/>
            <ac:spMk id="2" creationId="{00000000-0000-0000-0000-000000000000}"/>
          </ac:spMkLst>
        </pc:spChg>
        <pc:spChg chg="mod">
          <ac:chgData name="Figures, Lamoyd, VAVBACO" userId="8564b5ba-dee6-44eb-bbe9-32d9568c19b2" providerId="ADAL" clId="{D1D00A87-8E74-4D23-907F-0BC38015D183}" dt="2020-07-29T13:28:23.728" v="351" actId="207"/>
          <ac:spMkLst>
            <pc:docMk/>
            <pc:sldMk cId="2563571228" sldId="332"/>
            <ac:spMk id="3" creationId="{00000000-0000-0000-0000-000000000000}"/>
          </ac:spMkLst>
        </pc:spChg>
        <pc:spChg chg="mod">
          <ac:chgData name="Figures, Lamoyd, VAVBACO" userId="8564b5ba-dee6-44eb-bbe9-32d9568c19b2" providerId="ADAL" clId="{D1D00A87-8E74-4D23-907F-0BC38015D183}" dt="2020-07-29T13:13:15.591" v="96" actId="27636"/>
          <ac:spMkLst>
            <pc:docMk/>
            <pc:sldMk cId="2563571228" sldId="332"/>
            <ac:spMk id="4" creationId="{00000000-0000-0000-0000-000000000000}"/>
          </ac:spMkLst>
        </pc:spChg>
      </pc:sldChg>
      <pc:sldChg chg="modSp">
        <pc:chgData name="Figures, Lamoyd, VAVBACO" userId="8564b5ba-dee6-44eb-bbe9-32d9568c19b2" providerId="ADAL" clId="{D1D00A87-8E74-4D23-907F-0BC38015D183}" dt="2020-07-29T13:28:57.552" v="357" actId="207"/>
        <pc:sldMkLst>
          <pc:docMk/>
          <pc:sldMk cId="458600019" sldId="343"/>
        </pc:sldMkLst>
        <pc:spChg chg="mod">
          <ac:chgData name="Figures, Lamoyd, VAVBACO" userId="8564b5ba-dee6-44eb-bbe9-32d9568c19b2" providerId="ADAL" clId="{D1D00A87-8E74-4D23-907F-0BC38015D183}" dt="2020-07-29T13:16:16.014" v="204" actId="255"/>
          <ac:spMkLst>
            <pc:docMk/>
            <pc:sldMk cId="458600019" sldId="343"/>
            <ac:spMk id="2" creationId="{45DB713D-315C-4339-88D3-6F40224235ED}"/>
          </ac:spMkLst>
        </pc:spChg>
        <pc:spChg chg="mod">
          <ac:chgData name="Figures, Lamoyd, VAVBACO" userId="8564b5ba-dee6-44eb-bbe9-32d9568c19b2" providerId="ADAL" clId="{D1D00A87-8E74-4D23-907F-0BC38015D183}" dt="2020-07-29T13:28:57.552" v="357" actId="207"/>
          <ac:spMkLst>
            <pc:docMk/>
            <pc:sldMk cId="458600019" sldId="343"/>
            <ac:spMk id="3" creationId="{C3B3B964-15E9-4382-952A-671BE8693B37}"/>
          </ac:spMkLst>
        </pc:spChg>
        <pc:spChg chg="mod">
          <ac:chgData name="Figures, Lamoyd, VAVBACO" userId="8564b5ba-dee6-44eb-bbe9-32d9568c19b2" providerId="ADAL" clId="{D1D00A87-8E74-4D23-907F-0BC38015D183}" dt="2020-07-29T13:13:15.645" v="103" actId="27636"/>
          <ac:spMkLst>
            <pc:docMk/>
            <pc:sldMk cId="458600019" sldId="343"/>
            <ac:spMk id="4" creationId="{99D90678-4076-42C5-A409-BE21BF5508F8}"/>
          </ac:spMkLst>
        </pc:spChg>
      </pc:sldChg>
      <pc:sldChg chg="modSp">
        <pc:chgData name="Figures, Lamoyd, VAVBACO" userId="8564b5ba-dee6-44eb-bbe9-32d9568c19b2" providerId="ADAL" clId="{D1D00A87-8E74-4D23-907F-0BC38015D183}" dt="2020-07-29T13:30:53.094" v="380" actId="207"/>
        <pc:sldMkLst>
          <pc:docMk/>
          <pc:sldMk cId="2561416378" sldId="345"/>
        </pc:sldMkLst>
        <pc:spChg chg="mod">
          <ac:chgData name="Figures, Lamoyd, VAVBACO" userId="8564b5ba-dee6-44eb-bbe9-32d9568c19b2" providerId="ADAL" clId="{D1D00A87-8E74-4D23-907F-0BC38015D183}" dt="2020-07-29T13:13:15.860" v="126" actId="27636"/>
          <ac:spMkLst>
            <pc:docMk/>
            <pc:sldMk cId="2561416378" sldId="345"/>
            <ac:spMk id="2" creationId="{200C8322-334A-426E-B2CA-D012C304019E}"/>
          </ac:spMkLst>
        </pc:spChg>
        <pc:spChg chg="mod">
          <ac:chgData name="Figures, Lamoyd, VAVBACO" userId="8564b5ba-dee6-44eb-bbe9-32d9568c19b2" providerId="ADAL" clId="{D1D00A87-8E74-4D23-907F-0BC38015D183}" dt="2020-07-29T13:30:53.094" v="380" actId="207"/>
          <ac:spMkLst>
            <pc:docMk/>
            <pc:sldMk cId="2561416378" sldId="345"/>
            <ac:spMk id="3" creationId="{33362D35-A99A-4194-96F5-8DFC711DE10A}"/>
          </ac:spMkLst>
        </pc:spChg>
        <pc:spChg chg="mod">
          <ac:chgData name="Figures, Lamoyd, VAVBACO" userId="8564b5ba-dee6-44eb-bbe9-32d9568c19b2" providerId="ADAL" clId="{D1D00A87-8E74-4D23-907F-0BC38015D183}" dt="2020-07-29T13:13:15.861" v="127" actId="27636"/>
          <ac:spMkLst>
            <pc:docMk/>
            <pc:sldMk cId="2561416378" sldId="345"/>
            <ac:spMk id="4" creationId="{E81B110E-8A88-4703-9BBD-EEE0E919D186}"/>
          </ac:spMkLst>
        </pc:spChg>
      </pc:sldChg>
      <pc:sldChg chg="modSp">
        <pc:chgData name="Figures, Lamoyd, VAVBACO" userId="8564b5ba-dee6-44eb-bbe9-32d9568c19b2" providerId="ADAL" clId="{D1D00A87-8E74-4D23-907F-0BC38015D183}" dt="2020-07-29T13:11:55.642" v="41" actId="1038"/>
        <pc:sldMkLst>
          <pc:docMk/>
          <pc:sldMk cId="638314904" sldId="354"/>
        </pc:sldMkLst>
        <pc:spChg chg="mod">
          <ac:chgData name="Figures, Lamoyd, VAVBACO" userId="8564b5ba-dee6-44eb-bbe9-32d9568c19b2" providerId="ADAL" clId="{D1D00A87-8E74-4D23-907F-0BC38015D183}" dt="2020-07-29T13:11:45.546" v="12" actId="27636"/>
          <ac:spMkLst>
            <pc:docMk/>
            <pc:sldMk cId="638314904" sldId="354"/>
            <ac:spMk id="2" creationId="{00000000-0000-0000-0000-000000000000}"/>
          </ac:spMkLst>
        </pc:spChg>
        <pc:graphicFrameChg chg="mod">
          <ac:chgData name="Figures, Lamoyd, VAVBACO" userId="8564b5ba-dee6-44eb-bbe9-32d9568c19b2" providerId="ADAL" clId="{D1D00A87-8E74-4D23-907F-0BC38015D183}" dt="2020-07-29T13:11:55.642" v="41" actId="1038"/>
          <ac:graphicFrameMkLst>
            <pc:docMk/>
            <pc:sldMk cId="638314904" sldId="354"/>
            <ac:graphicFrameMk id="5" creationId="{F07C9D1B-FB22-497B-ADB4-49A6AF87042D}"/>
          </ac:graphicFrameMkLst>
        </pc:graphicFrameChg>
      </pc:sldChg>
      <pc:sldChg chg="modSp">
        <pc:chgData name="Figures, Lamoyd, VAVBACO" userId="8564b5ba-dee6-44eb-bbe9-32d9568c19b2" providerId="ADAL" clId="{D1D00A87-8E74-4D23-907F-0BC38015D183}" dt="2020-07-29T13:29:32.656" v="364" actId="207"/>
        <pc:sldMkLst>
          <pc:docMk/>
          <pc:sldMk cId="3523989378" sldId="410"/>
        </pc:sldMkLst>
        <pc:spChg chg="mod">
          <ac:chgData name="Figures, Lamoyd, VAVBACO" userId="8564b5ba-dee6-44eb-bbe9-32d9568c19b2" providerId="ADAL" clId="{D1D00A87-8E74-4D23-907F-0BC38015D183}" dt="2020-07-29T13:17:03.564" v="258" actId="255"/>
          <ac:spMkLst>
            <pc:docMk/>
            <pc:sldMk cId="3523989378" sldId="410"/>
            <ac:spMk id="2" creationId="{5B45EBBD-5404-4EAC-81EB-4AA85EA400EA}"/>
          </ac:spMkLst>
        </pc:spChg>
        <pc:spChg chg="mod">
          <ac:chgData name="Figures, Lamoyd, VAVBACO" userId="8564b5ba-dee6-44eb-bbe9-32d9568c19b2" providerId="ADAL" clId="{D1D00A87-8E74-4D23-907F-0BC38015D183}" dt="2020-07-29T13:29:32.656" v="364" actId="207"/>
          <ac:spMkLst>
            <pc:docMk/>
            <pc:sldMk cId="3523989378" sldId="410"/>
            <ac:spMk id="3" creationId="{497CF092-E4E7-4631-8C72-A8EEA95CA68C}"/>
          </ac:spMkLst>
        </pc:spChg>
        <pc:spChg chg="mod">
          <ac:chgData name="Figures, Lamoyd, VAVBACO" userId="8564b5ba-dee6-44eb-bbe9-32d9568c19b2" providerId="ADAL" clId="{D1D00A87-8E74-4D23-907F-0BC38015D183}" dt="2020-07-29T13:21:40.500" v="286" actId="255"/>
          <ac:spMkLst>
            <pc:docMk/>
            <pc:sldMk cId="3523989378" sldId="410"/>
            <ac:spMk id="4" creationId="{2A0A0C87-8DF4-40A5-9284-0E50EB3D725C}"/>
          </ac:spMkLst>
        </pc:spChg>
      </pc:sldChg>
      <pc:sldChg chg="modSp">
        <pc:chgData name="Figures, Lamoyd, VAVBACO" userId="8564b5ba-dee6-44eb-bbe9-32d9568c19b2" providerId="ADAL" clId="{D1D00A87-8E74-4D23-907F-0BC38015D183}" dt="2020-07-29T13:28:11.575" v="350" actId="207"/>
        <pc:sldMkLst>
          <pc:docMk/>
          <pc:sldMk cId="1929737520" sldId="445"/>
        </pc:sldMkLst>
        <pc:spChg chg="mod">
          <ac:chgData name="Figures, Lamoyd, VAVBACO" userId="8564b5ba-dee6-44eb-bbe9-32d9568c19b2" providerId="ADAL" clId="{D1D00A87-8E74-4D23-907F-0BC38015D183}" dt="2020-07-29T13:28:11.575" v="350" actId="207"/>
          <ac:spMkLst>
            <pc:docMk/>
            <pc:sldMk cId="1929737520" sldId="445"/>
            <ac:spMk id="3" creationId="{C4202DC7-9F3E-4505-B797-DF2852DC52B6}"/>
          </ac:spMkLst>
        </pc:spChg>
        <pc:spChg chg="mod">
          <ac:chgData name="Figures, Lamoyd, VAVBACO" userId="8564b5ba-dee6-44eb-bbe9-32d9568c19b2" providerId="ADAL" clId="{D1D00A87-8E74-4D23-907F-0BC38015D183}" dt="2020-07-29T13:13:15.578" v="94" actId="27636"/>
          <ac:spMkLst>
            <pc:docMk/>
            <pc:sldMk cId="1929737520" sldId="445"/>
            <ac:spMk id="4" creationId="{45B4FA39-9DD1-4118-A10F-BD554A0B81BF}"/>
          </ac:spMkLst>
        </pc:spChg>
        <pc:graphicFrameChg chg="mod">
          <ac:chgData name="Figures, Lamoyd, VAVBACO" userId="8564b5ba-dee6-44eb-bbe9-32d9568c19b2" providerId="ADAL" clId="{D1D00A87-8E74-4D23-907F-0BC38015D183}" dt="2020-07-29T13:14:47.725" v="171" actId="1036"/>
          <ac:graphicFrameMkLst>
            <pc:docMk/>
            <pc:sldMk cId="1929737520" sldId="445"/>
            <ac:graphicFrameMk id="5" creationId="{58A4B556-D51A-4559-9BD7-B780B7B30515}"/>
          </ac:graphicFrameMkLst>
        </pc:graphicFrameChg>
      </pc:sldChg>
      <pc:sldChg chg="modSp">
        <pc:chgData name="Figures, Lamoyd, VAVBACO" userId="8564b5ba-dee6-44eb-bbe9-32d9568c19b2" providerId="ADAL" clId="{D1D00A87-8E74-4D23-907F-0BC38015D183}" dt="2020-07-29T13:28:31.898" v="352" actId="207"/>
        <pc:sldMkLst>
          <pc:docMk/>
          <pc:sldMk cId="1887996379" sldId="447"/>
        </pc:sldMkLst>
        <pc:spChg chg="mod">
          <ac:chgData name="Figures, Lamoyd, VAVBACO" userId="8564b5ba-dee6-44eb-bbe9-32d9568c19b2" providerId="ADAL" clId="{D1D00A87-8E74-4D23-907F-0BC38015D183}" dt="2020-07-29T13:15:41.628" v="175" actId="255"/>
          <ac:spMkLst>
            <pc:docMk/>
            <pc:sldMk cId="1887996379" sldId="447"/>
            <ac:spMk id="2" creationId="{00000000-0000-0000-0000-000000000000}"/>
          </ac:spMkLst>
        </pc:spChg>
        <pc:spChg chg="mod">
          <ac:chgData name="Figures, Lamoyd, VAVBACO" userId="8564b5ba-dee6-44eb-bbe9-32d9568c19b2" providerId="ADAL" clId="{D1D00A87-8E74-4D23-907F-0BC38015D183}" dt="2020-07-29T13:28:31.898" v="352" actId="207"/>
          <ac:spMkLst>
            <pc:docMk/>
            <pc:sldMk cId="1887996379" sldId="447"/>
            <ac:spMk id="3" creationId="{00000000-0000-0000-0000-000000000000}"/>
          </ac:spMkLst>
        </pc:spChg>
        <pc:spChg chg="mod">
          <ac:chgData name="Figures, Lamoyd, VAVBACO" userId="8564b5ba-dee6-44eb-bbe9-32d9568c19b2" providerId="ADAL" clId="{D1D00A87-8E74-4D23-907F-0BC38015D183}" dt="2020-07-29T13:13:15.596" v="97" actId="27636"/>
          <ac:spMkLst>
            <pc:docMk/>
            <pc:sldMk cId="1887996379" sldId="447"/>
            <ac:spMk id="4" creationId="{00000000-0000-0000-0000-000000000000}"/>
          </ac:spMkLst>
        </pc:spChg>
      </pc:sldChg>
      <pc:sldChg chg="modSp">
        <pc:chgData name="Figures, Lamoyd, VAVBACO" userId="8564b5ba-dee6-44eb-bbe9-32d9568c19b2" providerId="ADAL" clId="{D1D00A87-8E74-4D23-907F-0BC38015D183}" dt="2020-07-29T13:28:47.335" v="355" actId="207"/>
        <pc:sldMkLst>
          <pc:docMk/>
          <pc:sldMk cId="2830822764" sldId="463"/>
        </pc:sldMkLst>
        <pc:spChg chg="mod">
          <ac:chgData name="Figures, Lamoyd, VAVBACO" userId="8564b5ba-dee6-44eb-bbe9-32d9568c19b2" providerId="ADAL" clId="{D1D00A87-8E74-4D23-907F-0BC38015D183}" dt="2020-07-29T13:28:47.335" v="355" actId="207"/>
          <ac:spMkLst>
            <pc:docMk/>
            <pc:sldMk cId="2830822764" sldId="463"/>
            <ac:spMk id="3" creationId="{C283E15E-052A-401C-A647-76537D35650D}"/>
          </ac:spMkLst>
        </pc:spChg>
        <pc:spChg chg="mod">
          <ac:chgData name="Figures, Lamoyd, VAVBACO" userId="8564b5ba-dee6-44eb-bbe9-32d9568c19b2" providerId="ADAL" clId="{D1D00A87-8E74-4D23-907F-0BC38015D183}" dt="2020-07-29T13:13:15.624" v="101" actId="27636"/>
          <ac:spMkLst>
            <pc:docMk/>
            <pc:sldMk cId="2830822764" sldId="463"/>
            <ac:spMk id="4" creationId="{5ECC0B24-1277-4560-80C1-F6015DBB5ECF}"/>
          </ac:spMkLst>
        </pc:spChg>
      </pc:sldChg>
      <pc:sldChg chg="modSp">
        <pc:chgData name="Figures, Lamoyd, VAVBACO" userId="8564b5ba-dee6-44eb-bbe9-32d9568c19b2" providerId="ADAL" clId="{D1D00A87-8E74-4D23-907F-0BC38015D183}" dt="2020-07-29T13:28:38.197" v="353" actId="207"/>
        <pc:sldMkLst>
          <pc:docMk/>
          <pc:sldMk cId="640885460" sldId="469"/>
        </pc:sldMkLst>
        <pc:spChg chg="mod">
          <ac:chgData name="Figures, Lamoyd, VAVBACO" userId="8564b5ba-dee6-44eb-bbe9-32d9568c19b2" providerId="ADAL" clId="{D1D00A87-8E74-4D23-907F-0BC38015D183}" dt="2020-07-29T13:28:38.197" v="353" actId="207"/>
          <ac:spMkLst>
            <pc:docMk/>
            <pc:sldMk cId="640885460" sldId="469"/>
            <ac:spMk id="2" creationId="{00C722D9-5749-481C-90A9-215AE69E5C64}"/>
          </ac:spMkLst>
        </pc:spChg>
        <pc:spChg chg="mod">
          <ac:chgData name="Figures, Lamoyd, VAVBACO" userId="8564b5ba-dee6-44eb-bbe9-32d9568c19b2" providerId="ADAL" clId="{D1D00A87-8E74-4D23-907F-0BC38015D183}" dt="2020-07-29T13:13:15.610" v="99" actId="27636"/>
          <ac:spMkLst>
            <pc:docMk/>
            <pc:sldMk cId="640885460" sldId="469"/>
            <ac:spMk id="6" creationId="{C04F9D83-2796-4213-B24D-25B9E7E861F9}"/>
          </ac:spMkLst>
        </pc:spChg>
      </pc:sldChg>
      <pc:sldChg chg="addSp delSp modSp">
        <pc:chgData name="Figures, Lamoyd, VAVBACO" userId="8564b5ba-dee6-44eb-bbe9-32d9568c19b2" providerId="ADAL" clId="{D1D00A87-8E74-4D23-907F-0BC38015D183}" dt="2020-07-29T13:30:05.148" v="370" actId="207"/>
        <pc:sldMkLst>
          <pc:docMk/>
          <pc:sldMk cId="1739351815" sldId="471"/>
        </pc:sldMkLst>
        <pc:spChg chg="del mod">
          <ac:chgData name="Figures, Lamoyd, VAVBACO" userId="8564b5ba-dee6-44eb-bbe9-32d9568c19b2" providerId="ADAL" clId="{D1D00A87-8E74-4D23-907F-0BC38015D183}" dt="2020-07-29T13:22:24.454" v="295"/>
          <ac:spMkLst>
            <pc:docMk/>
            <pc:sldMk cId="1739351815" sldId="471"/>
            <ac:spMk id="2" creationId="{E3D9496B-D6E5-4D54-AE4E-54FE642AF2A0}"/>
          </ac:spMkLst>
        </pc:spChg>
        <pc:spChg chg="mod">
          <ac:chgData name="Figures, Lamoyd, VAVBACO" userId="8564b5ba-dee6-44eb-bbe9-32d9568c19b2" providerId="ADAL" clId="{D1D00A87-8E74-4D23-907F-0BC38015D183}" dt="2020-07-29T13:30:05.148" v="370" actId="207"/>
          <ac:spMkLst>
            <pc:docMk/>
            <pc:sldMk cId="1739351815" sldId="471"/>
            <ac:spMk id="3" creationId="{9969CD2F-3E27-497C-AA7F-E88C57151FAF}"/>
          </ac:spMkLst>
        </pc:spChg>
        <pc:spChg chg="add mod">
          <ac:chgData name="Figures, Lamoyd, VAVBACO" userId="8564b5ba-dee6-44eb-bbe9-32d9568c19b2" providerId="ADAL" clId="{D1D00A87-8E74-4D23-907F-0BC38015D183}" dt="2020-07-29T13:22:23.772" v="293"/>
          <ac:spMkLst>
            <pc:docMk/>
            <pc:sldMk cId="1739351815" sldId="471"/>
            <ac:spMk id="4" creationId="{B565A60F-452A-45E1-A8D2-05678C818018}"/>
          </ac:spMkLst>
        </pc:spChg>
        <pc:spChg chg="mod">
          <ac:chgData name="Figures, Lamoyd, VAVBACO" userId="8564b5ba-dee6-44eb-bbe9-32d9568c19b2" providerId="ADAL" clId="{D1D00A87-8E74-4D23-907F-0BC38015D183}" dt="2020-07-29T13:13:15.745" v="113" actId="27636"/>
          <ac:spMkLst>
            <pc:docMk/>
            <pc:sldMk cId="1739351815" sldId="471"/>
            <ac:spMk id="6" creationId="{A290E033-9884-4B4E-91ED-727F78BE7BCA}"/>
          </ac:spMkLst>
        </pc:spChg>
      </pc:sldChg>
      <pc:sldChg chg="modSp">
        <pc:chgData name="Figures, Lamoyd, VAVBACO" userId="8564b5ba-dee6-44eb-bbe9-32d9568c19b2" providerId="ADAL" clId="{D1D00A87-8E74-4D23-907F-0BC38015D183}" dt="2020-07-29T13:30:57.239" v="381" actId="207"/>
        <pc:sldMkLst>
          <pc:docMk/>
          <pc:sldMk cId="572635021" sldId="472"/>
        </pc:sldMkLst>
        <pc:spChg chg="mod">
          <ac:chgData name="Figures, Lamoyd, VAVBACO" userId="8564b5ba-dee6-44eb-bbe9-32d9568c19b2" providerId="ADAL" clId="{D1D00A87-8E74-4D23-907F-0BC38015D183}" dt="2020-07-29T13:30:57.239" v="381" actId="207"/>
          <ac:spMkLst>
            <pc:docMk/>
            <pc:sldMk cId="572635021" sldId="472"/>
            <ac:spMk id="3" creationId="{33362D35-A99A-4194-96F5-8DFC711DE10A}"/>
          </ac:spMkLst>
        </pc:spChg>
        <pc:spChg chg="mod">
          <ac:chgData name="Figures, Lamoyd, VAVBACO" userId="8564b5ba-dee6-44eb-bbe9-32d9568c19b2" providerId="ADAL" clId="{D1D00A87-8E74-4D23-907F-0BC38015D183}" dt="2020-07-29T13:13:15.876" v="128" actId="27636"/>
          <ac:spMkLst>
            <pc:docMk/>
            <pc:sldMk cId="572635021" sldId="472"/>
            <ac:spMk id="4" creationId="{E81B110E-8A88-4703-9BBD-EEE0E919D186}"/>
          </ac:spMkLst>
        </pc:spChg>
      </pc:sldChg>
      <pc:sldChg chg="modSp">
        <pc:chgData name="Figures, Lamoyd, VAVBACO" userId="8564b5ba-dee6-44eb-bbe9-32d9568c19b2" providerId="ADAL" clId="{D1D00A87-8E74-4D23-907F-0BC38015D183}" dt="2020-07-29T13:27:06.160" v="342" actId="207"/>
        <pc:sldMkLst>
          <pc:docMk/>
          <pc:sldMk cId="2023641694" sldId="476"/>
        </pc:sldMkLst>
        <pc:spChg chg="mod">
          <ac:chgData name="Figures, Lamoyd, VAVBACO" userId="8564b5ba-dee6-44eb-bbe9-32d9568c19b2" providerId="ADAL" clId="{D1D00A87-8E74-4D23-907F-0BC38015D183}" dt="2020-07-29T13:27:06.160" v="342" actId="207"/>
          <ac:spMkLst>
            <pc:docMk/>
            <pc:sldMk cId="2023641694" sldId="476"/>
            <ac:spMk id="3" creationId="{03C6A391-41EA-416C-8B02-85B20EA37CAB}"/>
          </ac:spMkLst>
        </pc:spChg>
        <pc:spChg chg="mod">
          <ac:chgData name="Figures, Lamoyd, VAVBACO" userId="8564b5ba-dee6-44eb-bbe9-32d9568c19b2" providerId="ADAL" clId="{D1D00A87-8E74-4D23-907F-0BC38015D183}" dt="2020-07-29T13:13:15.507" v="85" actId="27636"/>
          <ac:spMkLst>
            <pc:docMk/>
            <pc:sldMk cId="2023641694" sldId="476"/>
            <ac:spMk id="5" creationId="{6930F88E-9CA7-482A-8F5A-42CB7EBF37F7}"/>
          </ac:spMkLst>
        </pc:spChg>
      </pc:sldChg>
      <pc:sldChg chg="modSp">
        <pc:chgData name="Figures, Lamoyd, VAVBACO" userId="8564b5ba-dee6-44eb-bbe9-32d9568c19b2" providerId="ADAL" clId="{D1D00A87-8E74-4D23-907F-0BC38015D183}" dt="2020-07-29T13:27:37.941" v="345" actId="207"/>
        <pc:sldMkLst>
          <pc:docMk/>
          <pc:sldMk cId="4204073915" sldId="479"/>
        </pc:sldMkLst>
        <pc:spChg chg="mod">
          <ac:chgData name="Figures, Lamoyd, VAVBACO" userId="8564b5ba-dee6-44eb-bbe9-32d9568c19b2" providerId="ADAL" clId="{D1D00A87-8E74-4D23-907F-0BC38015D183}" dt="2020-07-29T13:27:37.941" v="345" actId="207"/>
          <ac:spMkLst>
            <pc:docMk/>
            <pc:sldMk cId="4204073915" sldId="479"/>
            <ac:spMk id="3" creationId="{03C6A391-41EA-416C-8B02-85B20EA37CAB}"/>
          </ac:spMkLst>
        </pc:spChg>
        <pc:spChg chg="mod">
          <ac:chgData name="Figures, Lamoyd, VAVBACO" userId="8564b5ba-dee6-44eb-bbe9-32d9568c19b2" providerId="ADAL" clId="{D1D00A87-8E74-4D23-907F-0BC38015D183}" dt="2020-07-29T13:13:15.529" v="88" actId="27636"/>
          <ac:spMkLst>
            <pc:docMk/>
            <pc:sldMk cId="4204073915" sldId="479"/>
            <ac:spMk id="5" creationId="{6930F88E-9CA7-482A-8F5A-42CB7EBF37F7}"/>
          </ac:spMkLst>
        </pc:spChg>
      </pc:sldChg>
      <pc:sldChg chg="modSp">
        <pc:chgData name="Figures, Lamoyd, VAVBACO" userId="8564b5ba-dee6-44eb-bbe9-32d9568c19b2" providerId="ADAL" clId="{D1D00A87-8E74-4D23-907F-0BC38015D183}" dt="2020-07-29T13:27:15.874" v="343" actId="207"/>
        <pc:sldMkLst>
          <pc:docMk/>
          <pc:sldMk cId="585621451" sldId="481"/>
        </pc:sldMkLst>
        <pc:spChg chg="mod">
          <ac:chgData name="Figures, Lamoyd, VAVBACO" userId="8564b5ba-dee6-44eb-bbe9-32d9568c19b2" providerId="ADAL" clId="{D1D00A87-8E74-4D23-907F-0BC38015D183}" dt="2020-07-29T13:27:15.874" v="343" actId="207"/>
          <ac:spMkLst>
            <pc:docMk/>
            <pc:sldMk cId="585621451" sldId="481"/>
            <ac:spMk id="3" creationId="{03C6A391-41EA-416C-8B02-85B20EA37CAB}"/>
          </ac:spMkLst>
        </pc:spChg>
        <pc:spChg chg="mod">
          <ac:chgData name="Figures, Lamoyd, VAVBACO" userId="8564b5ba-dee6-44eb-bbe9-32d9568c19b2" providerId="ADAL" clId="{D1D00A87-8E74-4D23-907F-0BC38015D183}" dt="2020-07-29T13:13:15.515" v="86" actId="27636"/>
          <ac:spMkLst>
            <pc:docMk/>
            <pc:sldMk cId="585621451" sldId="481"/>
            <ac:spMk id="5" creationId="{6930F88E-9CA7-482A-8F5A-42CB7EBF37F7}"/>
          </ac:spMkLst>
        </pc:spChg>
      </pc:sldChg>
      <pc:sldChg chg="modSp">
        <pc:chgData name="Figures, Lamoyd, VAVBACO" userId="8564b5ba-dee6-44eb-bbe9-32d9568c19b2" providerId="ADAL" clId="{D1D00A87-8E74-4D23-907F-0BC38015D183}" dt="2020-07-29T13:27:31.526" v="344" actId="207"/>
        <pc:sldMkLst>
          <pc:docMk/>
          <pc:sldMk cId="2766645970" sldId="484"/>
        </pc:sldMkLst>
        <pc:spChg chg="mod">
          <ac:chgData name="Figures, Lamoyd, VAVBACO" userId="8564b5ba-dee6-44eb-bbe9-32d9568c19b2" providerId="ADAL" clId="{D1D00A87-8E74-4D23-907F-0BC38015D183}" dt="2020-07-29T13:27:31.526" v="344" actId="207"/>
          <ac:spMkLst>
            <pc:docMk/>
            <pc:sldMk cId="2766645970" sldId="484"/>
            <ac:spMk id="3" creationId="{03C6A391-41EA-416C-8B02-85B20EA37CAB}"/>
          </ac:spMkLst>
        </pc:spChg>
        <pc:spChg chg="mod">
          <ac:chgData name="Figures, Lamoyd, VAVBACO" userId="8564b5ba-dee6-44eb-bbe9-32d9568c19b2" providerId="ADAL" clId="{D1D00A87-8E74-4D23-907F-0BC38015D183}" dt="2020-07-29T13:13:15.523" v="87" actId="27636"/>
          <ac:spMkLst>
            <pc:docMk/>
            <pc:sldMk cId="2766645970" sldId="484"/>
            <ac:spMk id="5" creationId="{6930F88E-9CA7-482A-8F5A-42CB7EBF37F7}"/>
          </ac:spMkLst>
        </pc:spChg>
        <pc:spChg chg="mod">
          <ac:chgData name="Figures, Lamoyd, VAVBACO" userId="8564b5ba-dee6-44eb-bbe9-32d9568c19b2" providerId="ADAL" clId="{D1D00A87-8E74-4D23-907F-0BC38015D183}" dt="2020-07-29T13:14:13.813" v="157" actId="255"/>
          <ac:spMkLst>
            <pc:docMk/>
            <pc:sldMk cId="2766645970" sldId="484"/>
            <ac:spMk id="6" creationId="{1377C424-8944-4BF1-B44E-9E5797BFBADD}"/>
          </ac:spMkLst>
        </pc:spChg>
      </pc:sldChg>
      <pc:sldChg chg="modSp">
        <pc:chgData name="Figures, Lamoyd, VAVBACO" userId="8564b5ba-dee6-44eb-bbe9-32d9568c19b2" providerId="ADAL" clId="{D1D00A87-8E74-4D23-907F-0BC38015D183}" dt="2020-07-29T13:27:43.189" v="346" actId="207"/>
        <pc:sldMkLst>
          <pc:docMk/>
          <pc:sldMk cId="2490433399" sldId="486"/>
        </pc:sldMkLst>
        <pc:spChg chg="mod">
          <ac:chgData name="Figures, Lamoyd, VAVBACO" userId="8564b5ba-dee6-44eb-bbe9-32d9568c19b2" providerId="ADAL" clId="{D1D00A87-8E74-4D23-907F-0BC38015D183}" dt="2020-07-29T13:27:43.189" v="346" actId="207"/>
          <ac:spMkLst>
            <pc:docMk/>
            <pc:sldMk cId="2490433399" sldId="486"/>
            <ac:spMk id="3" creationId="{03C6A391-41EA-416C-8B02-85B20EA37CAB}"/>
          </ac:spMkLst>
        </pc:spChg>
        <pc:spChg chg="mod">
          <ac:chgData name="Figures, Lamoyd, VAVBACO" userId="8564b5ba-dee6-44eb-bbe9-32d9568c19b2" providerId="ADAL" clId="{D1D00A87-8E74-4D23-907F-0BC38015D183}" dt="2020-07-29T13:13:15.539" v="89" actId="27636"/>
          <ac:spMkLst>
            <pc:docMk/>
            <pc:sldMk cId="2490433399" sldId="486"/>
            <ac:spMk id="5" creationId="{6930F88E-9CA7-482A-8F5A-42CB7EBF37F7}"/>
          </ac:spMkLst>
        </pc:spChg>
        <pc:spChg chg="mod">
          <ac:chgData name="Figures, Lamoyd, VAVBACO" userId="8564b5ba-dee6-44eb-bbe9-32d9568c19b2" providerId="ADAL" clId="{D1D00A87-8E74-4D23-907F-0BC38015D183}" dt="2020-07-29T13:14:22.149" v="158" actId="255"/>
          <ac:spMkLst>
            <pc:docMk/>
            <pc:sldMk cId="2490433399" sldId="486"/>
            <ac:spMk id="6" creationId="{1377C424-8944-4BF1-B44E-9E5797BFBADD}"/>
          </ac:spMkLst>
        </pc:spChg>
      </pc:sldChg>
      <pc:sldChg chg="modSp">
        <pc:chgData name="Figures, Lamoyd, VAVBACO" userId="8564b5ba-dee6-44eb-bbe9-32d9568c19b2" providerId="ADAL" clId="{D1D00A87-8E74-4D23-907F-0BC38015D183}" dt="2020-07-29T13:27:59.033" v="348" actId="207"/>
        <pc:sldMkLst>
          <pc:docMk/>
          <pc:sldMk cId="698461253" sldId="489"/>
        </pc:sldMkLst>
        <pc:spChg chg="mod">
          <ac:chgData name="Figures, Lamoyd, VAVBACO" userId="8564b5ba-dee6-44eb-bbe9-32d9568c19b2" providerId="ADAL" clId="{D1D00A87-8E74-4D23-907F-0BC38015D183}" dt="2020-07-29T13:27:59.033" v="348" actId="207"/>
          <ac:spMkLst>
            <pc:docMk/>
            <pc:sldMk cId="698461253" sldId="489"/>
            <ac:spMk id="3" creationId="{03C6A391-41EA-416C-8B02-85B20EA37CAB}"/>
          </ac:spMkLst>
        </pc:spChg>
        <pc:spChg chg="mod">
          <ac:chgData name="Figures, Lamoyd, VAVBACO" userId="8564b5ba-dee6-44eb-bbe9-32d9568c19b2" providerId="ADAL" clId="{D1D00A87-8E74-4D23-907F-0BC38015D183}" dt="2020-07-29T13:13:15.553" v="91" actId="27636"/>
          <ac:spMkLst>
            <pc:docMk/>
            <pc:sldMk cId="698461253" sldId="489"/>
            <ac:spMk id="5" creationId="{6930F88E-9CA7-482A-8F5A-42CB7EBF37F7}"/>
          </ac:spMkLst>
        </pc:spChg>
      </pc:sldChg>
      <pc:sldChg chg="modSp">
        <pc:chgData name="Figures, Lamoyd, VAVBACO" userId="8564b5ba-dee6-44eb-bbe9-32d9568c19b2" providerId="ADAL" clId="{D1D00A87-8E74-4D23-907F-0BC38015D183}" dt="2020-07-29T13:28:05.822" v="349" actId="207"/>
        <pc:sldMkLst>
          <pc:docMk/>
          <pc:sldMk cId="1878790041" sldId="490"/>
        </pc:sldMkLst>
        <pc:spChg chg="mod">
          <ac:chgData name="Figures, Lamoyd, VAVBACO" userId="8564b5ba-dee6-44eb-bbe9-32d9568c19b2" providerId="ADAL" clId="{D1D00A87-8E74-4D23-907F-0BC38015D183}" dt="2020-07-29T13:28:05.822" v="349" actId="207"/>
          <ac:spMkLst>
            <pc:docMk/>
            <pc:sldMk cId="1878790041" sldId="490"/>
            <ac:spMk id="3" creationId="{03C6A391-41EA-416C-8B02-85B20EA37CAB}"/>
          </ac:spMkLst>
        </pc:spChg>
        <pc:spChg chg="mod">
          <ac:chgData name="Figures, Lamoyd, VAVBACO" userId="8564b5ba-dee6-44eb-bbe9-32d9568c19b2" providerId="ADAL" clId="{D1D00A87-8E74-4D23-907F-0BC38015D183}" dt="2020-07-29T13:13:15.571" v="93" actId="27636"/>
          <ac:spMkLst>
            <pc:docMk/>
            <pc:sldMk cId="1878790041" sldId="490"/>
            <ac:spMk id="5" creationId="{6930F88E-9CA7-482A-8F5A-42CB7EBF37F7}"/>
          </ac:spMkLst>
        </pc:spChg>
        <pc:spChg chg="mod">
          <ac:chgData name="Figures, Lamoyd, VAVBACO" userId="8564b5ba-dee6-44eb-bbe9-32d9568c19b2" providerId="ADAL" clId="{D1D00A87-8E74-4D23-907F-0BC38015D183}" dt="2020-07-29T13:14:40.636" v="160" actId="255"/>
          <ac:spMkLst>
            <pc:docMk/>
            <pc:sldMk cId="1878790041" sldId="490"/>
            <ac:spMk id="6" creationId="{1377C424-8944-4BF1-B44E-9E5797BFBADD}"/>
          </ac:spMkLst>
        </pc:spChg>
      </pc:sldChg>
      <pc:sldChg chg="modSp">
        <pc:chgData name="Figures, Lamoyd, VAVBACO" userId="8564b5ba-dee6-44eb-bbe9-32d9568c19b2" providerId="ADAL" clId="{D1D00A87-8E74-4D23-907F-0BC38015D183}" dt="2020-07-29T13:28:53.698" v="356" actId="207"/>
        <pc:sldMkLst>
          <pc:docMk/>
          <pc:sldMk cId="2982634255" sldId="495"/>
        </pc:sldMkLst>
        <pc:spChg chg="mod">
          <ac:chgData name="Figures, Lamoyd, VAVBACO" userId="8564b5ba-dee6-44eb-bbe9-32d9568c19b2" providerId="ADAL" clId="{D1D00A87-8E74-4D23-907F-0BC38015D183}" dt="2020-07-29T13:28:53.698" v="356" actId="207"/>
          <ac:spMkLst>
            <pc:docMk/>
            <pc:sldMk cId="2982634255" sldId="495"/>
            <ac:spMk id="3" creationId="{03C6A391-41EA-416C-8B02-85B20EA37CAB}"/>
          </ac:spMkLst>
        </pc:spChg>
        <pc:spChg chg="mod">
          <ac:chgData name="Figures, Lamoyd, VAVBACO" userId="8564b5ba-dee6-44eb-bbe9-32d9568c19b2" providerId="ADAL" clId="{D1D00A87-8E74-4D23-907F-0BC38015D183}" dt="2020-07-29T13:13:15.630" v="102" actId="27636"/>
          <ac:spMkLst>
            <pc:docMk/>
            <pc:sldMk cId="2982634255" sldId="495"/>
            <ac:spMk id="5" creationId="{6930F88E-9CA7-482A-8F5A-42CB7EBF37F7}"/>
          </ac:spMkLst>
        </pc:spChg>
        <pc:spChg chg="mod">
          <ac:chgData name="Figures, Lamoyd, VAVBACO" userId="8564b5ba-dee6-44eb-bbe9-32d9568c19b2" providerId="ADAL" clId="{D1D00A87-8E74-4D23-907F-0BC38015D183}" dt="2020-07-29T13:16:09.166" v="203" actId="255"/>
          <ac:spMkLst>
            <pc:docMk/>
            <pc:sldMk cId="2982634255" sldId="495"/>
            <ac:spMk id="6" creationId="{1377C424-8944-4BF1-B44E-9E5797BFBADD}"/>
          </ac:spMkLst>
        </pc:spChg>
      </pc:sldChg>
      <pc:sldChg chg="modSp">
        <pc:chgData name="Figures, Lamoyd, VAVBACO" userId="8564b5ba-dee6-44eb-bbe9-32d9568c19b2" providerId="ADAL" clId="{D1D00A87-8E74-4D23-907F-0BC38015D183}" dt="2020-07-29T13:29:07.364" v="359" actId="207"/>
        <pc:sldMkLst>
          <pc:docMk/>
          <pc:sldMk cId="3329067481" sldId="497"/>
        </pc:sldMkLst>
        <pc:spChg chg="mod">
          <ac:chgData name="Figures, Lamoyd, VAVBACO" userId="8564b5ba-dee6-44eb-bbe9-32d9568c19b2" providerId="ADAL" clId="{D1D00A87-8E74-4D23-907F-0BC38015D183}" dt="2020-07-29T13:29:07.364" v="359" actId="207"/>
          <ac:spMkLst>
            <pc:docMk/>
            <pc:sldMk cId="3329067481" sldId="497"/>
            <ac:spMk id="3" creationId="{03C6A391-41EA-416C-8B02-85B20EA37CAB}"/>
          </ac:spMkLst>
        </pc:spChg>
        <pc:spChg chg="mod">
          <ac:chgData name="Figures, Lamoyd, VAVBACO" userId="8564b5ba-dee6-44eb-bbe9-32d9568c19b2" providerId="ADAL" clId="{D1D00A87-8E74-4D23-907F-0BC38015D183}" dt="2020-07-29T13:13:15.669" v="106" actId="27636"/>
          <ac:spMkLst>
            <pc:docMk/>
            <pc:sldMk cId="3329067481" sldId="497"/>
            <ac:spMk id="4" creationId="{EF2C6A54-0A85-44A1-860F-CEF2AD82AED3}"/>
          </ac:spMkLst>
        </pc:spChg>
        <pc:spChg chg="mod">
          <ac:chgData name="Figures, Lamoyd, VAVBACO" userId="8564b5ba-dee6-44eb-bbe9-32d9568c19b2" providerId="ADAL" clId="{D1D00A87-8E74-4D23-907F-0BC38015D183}" dt="2020-07-29T13:16:41.052" v="231" actId="255"/>
          <ac:spMkLst>
            <pc:docMk/>
            <pc:sldMk cId="3329067481" sldId="497"/>
            <ac:spMk id="6" creationId="{1377C424-8944-4BF1-B44E-9E5797BFBADD}"/>
          </ac:spMkLst>
        </pc:spChg>
      </pc:sldChg>
      <pc:sldChg chg="modSp">
        <pc:chgData name="Figures, Lamoyd, VAVBACO" userId="8564b5ba-dee6-44eb-bbe9-32d9568c19b2" providerId="ADAL" clId="{D1D00A87-8E74-4D23-907F-0BC38015D183}" dt="2020-07-29T13:12:13.739" v="75" actId="1037"/>
        <pc:sldMkLst>
          <pc:docMk/>
          <pc:sldMk cId="793288754" sldId="506"/>
        </pc:sldMkLst>
        <pc:spChg chg="mod">
          <ac:chgData name="Figures, Lamoyd, VAVBACO" userId="8564b5ba-dee6-44eb-bbe9-32d9568c19b2" providerId="ADAL" clId="{D1D00A87-8E74-4D23-907F-0BC38015D183}" dt="2020-07-29T13:12:05.317" v="42" actId="27636"/>
          <ac:spMkLst>
            <pc:docMk/>
            <pc:sldMk cId="793288754" sldId="506"/>
            <ac:spMk id="2" creationId="{00000000-0000-0000-0000-000000000000}"/>
          </ac:spMkLst>
        </pc:spChg>
        <pc:graphicFrameChg chg="mod">
          <ac:chgData name="Figures, Lamoyd, VAVBACO" userId="8564b5ba-dee6-44eb-bbe9-32d9568c19b2" providerId="ADAL" clId="{D1D00A87-8E74-4D23-907F-0BC38015D183}" dt="2020-07-29T13:12:13.739" v="75" actId="1037"/>
          <ac:graphicFrameMkLst>
            <pc:docMk/>
            <pc:sldMk cId="793288754" sldId="506"/>
            <ac:graphicFrameMk id="5" creationId="{F07C9D1B-FB22-497B-ADB4-49A6AF87042D}"/>
          </ac:graphicFrameMkLst>
        </pc:graphicFrameChg>
      </pc:sldChg>
      <pc:sldChg chg="modSp">
        <pc:chgData name="Figures, Lamoyd, VAVBACO" userId="8564b5ba-dee6-44eb-bbe9-32d9568c19b2" providerId="ADAL" clId="{D1D00A87-8E74-4D23-907F-0BC38015D183}" dt="2020-07-29T13:13:50.459" v="156" actId="1037"/>
        <pc:sldMkLst>
          <pc:docMk/>
          <pc:sldMk cId="2892101397" sldId="507"/>
        </pc:sldMkLst>
        <pc:spChg chg="mod">
          <ac:chgData name="Figures, Lamoyd, VAVBACO" userId="8564b5ba-dee6-44eb-bbe9-32d9568c19b2" providerId="ADAL" clId="{D1D00A87-8E74-4D23-907F-0BC38015D183}" dt="2020-07-29T13:13:15.480" v="82" actId="27636"/>
          <ac:spMkLst>
            <pc:docMk/>
            <pc:sldMk cId="2892101397" sldId="507"/>
            <ac:spMk id="2" creationId="{00000000-0000-0000-0000-000000000000}"/>
          </ac:spMkLst>
        </pc:spChg>
        <pc:graphicFrameChg chg="mod">
          <ac:chgData name="Figures, Lamoyd, VAVBACO" userId="8564b5ba-dee6-44eb-bbe9-32d9568c19b2" providerId="ADAL" clId="{D1D00A87-8E74-4D23-907F-0BC38015D183}" dt="2020-07-29T13:13:50.459" v="156" actId="1037"/>
          <ac:graphicFrameMkLst>
            <pc:docMk/>
            <pc:sldMk cId="2892101397" sldId="507"/>
            <ac:graphicFrameMk id="5" creationId="{F07C9D1B-FB22-497B-ADB4-49A6AF87042D}"/>
          </ac:graphicFrameMkLst>
        </pc:graphicFrameChg>
      </pc:sldChg>
      <pc:sldChg chg="modSp">
        <pc:chgData name="Figures, Lamoyd, VAVBACO" userId="8564b5ba-dee6-44eb-bbe9-32d9568c19b2" providerId="ADAL" clId="{D1D00A87-8E74-4D23-907F-0BC38015D183}" dt="2020-07-29T13:15:50.810" v="201" actId="1037"/>
        <pc:sldMkLst>
          <pc:docMk/>
          <pc:sldMk cId="3924114093" sldId="508"/>
        </pc:sldMkLst>
        <pc:spChg chg="mod">
          <ac:chgData name="Figures, Lamoyd, VAVBACO" userId="8564b5ba-dee6-44eb-bbe9-32d9568c19b2" providerId="ADAL" clId="{D1D00A87-8E74-4D23-907F-0BC38015D183}" dt="2020-07-29T13:13:15.606" v="98" actId="27636"/>
          <ac:spMkLst>
            <pc:docMk/>
            <pc:sldMk cId="3924114093" sldId="508"/>
            <ac:spMk id="2" creationId="{00000000-0000-0000-0000-000000000000}"/>
          </ac:spMkLst>
        </pc:spChg>
        <pc:graphicFrameChg chg="mod">
          <ac:chgData name="Figures, Lamoyd, VAVBACO" userId="8564b5ba-dee6-44eb-bbe9-32d9568c19b2" providerId="ADAL" clId="{D1D00A87-8E74-4D23-907F-0BC38015D183}" dt="2020-07-29T13:15:50.810" v="201" actId="1037"/>
          <ac:graphicFrameMkLst>
            <pc:docMk/>
            <pc:sldMk cId="3924114093" sldId="508"/>
            <ac:graphicFrameMk id="5" creationId="{F07C9D1B-FB22-497B-ADB4-49A6AF87042D}"/>
          </ac:graphicFrameMkLst>
        </pc:graphicFrameChg>
      </pc:sldChg>
      <pc:sldChg chg="modSp">
        <pc:chgData name="Figures, Lamoyd, VAVBACO" userId="8564b5ba-dee6-44eb-bbe9-32d9568c19b2" providerId="ADAL" clId="{D1D00A87-8E74-4D23-907F-0BC38015D183}" dt="2020-07-29T13:16:24.675" v="229" actId="1037"/>
        <pc:sldMkLst>
          <pc:docMk/>
          <pc:sldMk cId="2227239119" sldId="509"/>
        </pc:sldMkLst>
        <pc:spChg chg="mod">
          <ac:chgData name="Figures, Lamoyd, VAVBACO" userId="8564b5ba-dee6-44eb-bbe9-32d9568c19b2" providerId="ADAL" clId="{D1D00A87-8E74-4D23-907F-0BC38015D183}" dt="2020-07-29T13:13:15.653" v="104" actId="27636"/>
          <ac:spMkLst>
            <pc:docMk/>
            <pc:sldMk cId="2227239119" sldId="509"/>
            <ac:spMk id="2" creationId="{00000000-0000-0000-0000-000000000000}"/>
          </ac:spMkLst>
        </pc:spChg>
        <pc:graphicFrameChg chg="mod">
          <ac:chgData name="Figures, Lamoyd, VAVBACO" userId="8564b5ba-dee6-44eb-bbe9-32d9568c19b2" providerId="ADAL" clId="{D1D00A87-8E74-4D23-907F-0BC38015D183}" dt="2020-07-29T13:16:24.675" v="229" actId="1037"/>
          <ac:graphicFrameMkLst>
            <pc:docMk/>
            <pc:sldMk cId="2227239119" sldId="509"/>
            <ac:graphicFrameMk id="5" creationId="{F07C9D1B-FB22-497B-ADB4-49A6AF87042D}"/>
          </ac:graphicFrameMkLst>
        </pc:graphicFrameChg>
      </pc:sldChg>
      <pc:sldChg chg="modSp">
        <pc:chgData name="Figures, Lamoyd, VAVBACO" userId="8564b5ba-dee6-44eb-bbe9-32d9568c19b2" providerId="ADAL" clId="{D1D00A87-8E74-4D23-907F-0BC38015D183}" dt="2020-07-29T13:16:55.099" v="257" actId="1037"/>
        <pc:sldMkLst>
          <pc:docMk/>
          <pc:sldMk cId="2679981990" sldId="510"/>
        </pc:sldMkLst>
        <pc:spChg chg="mod">
          <ac:chgData name="Figures, Lamoyd, VAVBACO" userId="8564b5ba-dee6-44eb-bbe9-32d9568c19b2" providerId="ADAL" clId="{D1D00A87-8E74-4D23-907F-0BC38015D183}" dt="2020-07-29T13:13:15.710" v="111" actId="27636"/>
          <ac:spMkLst>
            <pc:docMk/>
            <pc:sldMk cId="2679981990" sldId="510"/>
            <ac:spMk id="7" creationId="{BDBA4F72-B302-4BA5-9725-6964F6080C1E}"/>
          </ac:spMkLst>
        </pc:spChg>
        <pc:graphicFrameChg chg="mod">
          <ac:chgData name="Figures, Lamoyd, VAVBACO" userId="8564b5ba-dee6-44eb-bbe9-32d9568c19b2" providerId="ADAL" clId="{D1D00A87-8E74-4D23-907F-0BC38015D183}" dt="2020-07-29T13:16:55.099" v="257" actId="1037"/>
          <ac:graphicFrameMkLst>
            <pc:docMk/>
            <pc:sldMk cId="2679981990" sldId="510"/>
            <ac:graphicFrameMk id="5" creationId="{F07C9D1B-FB22-497B-ADB4-49A6AF87042D}"/>
          </ac:graphicFrameMkLst>
        </pc:graphicFrameChg>
      </pc:sldChg>
      <pc:sldChg chg="modSp">
        <pc:chgData name="Figures, Lamoyd, VAVBACO" userId="8564b5ba-dee6-44eb-bbe9-32d9568c19b2" providerId="ADAL" clId="{D1D00A87-8E74-4D23-907F-0BC38015D183}" dt="2020-07-29T13:17:12.836" v="284" actId="1037"/>
        <pc:sldMkLst>
          <pc:docMk/>
          <pc:sldMk cId="1761362603" sldId="511"/>
        </pc:sldMkLst>
        <pc:spChg chg="mod">
          <ac:chgData name="Figures, Lamoyd, VAVBACO" userId="8564b5ba-dee6-44eb-bbe9-32d9568c19b2" providerId="ADAL" clId="{D1D00A87-8E74-4D23-907F-0BC38015D183}" dt="2020-07-29T13:13:15.735" v="112" actId="27636"/>
          <ac:spMkLst>
            <pc:docMk/>
            <pc:sldMk cId="1761362603" sldId="511"/>
            <ac:spMk id="7" creationId="{35D6A60D-2D5E-4128-A640-CA813CEED938}"/>
          </ac:spMkLst>
        </pc:spChg>
        <pc:graphicFrameChg chg="mod">
          <ac:chgData name="Figures, Lamoyd, VAVBACO" userId="8564b5ba-dee6-44eb-bbe9-32d9568c19b2" providerId="ADAL" clId="{D1D00A87-8E74-4D23-907F-0BC38015D183}" dt="2020-07-29T13:17:12.836" v="284" actId="1037"/>
          <ac:graphicFrameMkLst>
            <pc:docMk/>
            <pc:sldMk cId="1761362603" sldId="511"/>
            <ac:graphicFrameMk id="5" creationId="{F07C9D1B-FB22-497B-ADB4-49A6AF87042D}"/>
          </ac:graphicFrameMkLst>
        </pc:graphicFrameChg>
      </pc:sldChg>
      <pc:sldChg chg="modSp">
        <pc:chgData name="Figures, Lamoyd, VAVBACO" userId="8564b5ba-dee6-44eb-bbe9-32d9568c19b2" providerId="ADAL" clId="{D1D00A87-8E74-4D23-907F-0BC38015D183}" dt="2020-07-29T13:22:47.547" v="322" actId="1037"/>
        <pc:sldMkLst>
          <pc:docMk/>
          <pc:sldMk cId="459336500" sldId="512"/>
        </pc:sldMkLst>
        <pc:spChg chg="mod">
          <ac:chgData name="Figures, Lamoyd, VAVBACO" userId="8564b5ba-dee6-44eb-bbe9-32d9568c19b2" providerId="ADAL" clId="{D1D00A87-8E74-4D23-907F-0BC38015D183}" dt="2020-07-29T13:13:15.756" v="114" actId="27636"/>
          <ac:spMkLst>
            <pc:docMk/>
            <pc:sldMk cId="459336500" sldId="512"/>
            <ac:spMk id="2" creationId="{00000000-0000-0000-0000-000000000000}"/>
          </ac:spMkLst>
        </pc:spChg>
        <pc:graphicFrameChg chg="mod">
          <ac:chgData name="Figures, Lamoyd, VAVBACO" userId="8564b5ba-dee6-44eb-bbe9-32d9568c19b2" providerId="ADAL" clId="{D1D00A87-8E74-4D23-907F-0BC38015D183}" dt="2020-07-29T13:22:47.547" v="322" actId="1037"/>
          <ac:graphicFrameMkLst>
            <pc:docMk/>
            <pc:sldMk cId="459336500" sldId="512"/>
            <ac:graphicFrameMk id="5" creationId="{F07C9D1B-FB22-497B-ADB4-49A6AF87042D}"/>
          </ac:graphicFrameMkLst>
        </pc:graphicFrameChg>
      </pc:sldChg>
      <pc:sldChg chg="modSp">
        <pc:chgData name="Figures, Lamoyd, VAVBACO" userId="8564b5ba-dee6-44eb-bbe9-32d9568c19b2" providerId="ADAL" clId="{D1D00A87-8E74-4D23-907F-0BC38015D183}" dt="2020-07-29T13:29:42.854" v="365" actId="207"/>
        <pc:sldMkLst>
          <pc:docMk/>
          <pc:sldMk cId="748878010" sldId="514"/>
        </pc:sldMkLst>
        <pc:spChg chg="mod">
          <ac:chgData name="Figures, Lamoyd, VAVBACO" userId="8564b5ba-dee6-44eb-bbe9-32d9568c19b2" providerId="ADAL" clId="{D1D00A87-8E74-4D23-907F-0BC38015D183}" dt="2020-07-29T13:17:21.166" v="285" actId="255"/>
          <ac:spMkLst>
            <pc:docMk/>
            <pc:sldMk cId="748878010" sldId="514"/>
            <ac:spMk id="2" creationId="{5B45EBBD-5404-4EAC-81EB-4AA85EA400EA}"/>
          </ac:spMkLst>
        </pc:spChg>
        <pc:spChg chg="mod">
          <ac:chgData name="Figures, Lamoyd, VAVBACO" userId="8564b5ba-dee6-44eb-bbe9-32d9568c19b2" providerId="ADAL" clId="{D1D00A87-8E74-4D23-907F-0BC38015D183}" dt="2020-07-29T13:29:42.854" v="365" actId="207"/>
          <ac:spMkLst>
            <pc:docMk/>
            <pc:sldMk cId="748878010" sldId="514"/>
            <ac:spMk id="3" creationId="{497CF092-E4E7-4631-8C72-A8EEA95CA68C}"/>
          </ac:spMkLst>
        </pc:spChg>
        <pc:spChg chg="mod">
          <ac:chgData name="Figures, Lamoyd, VAVBACO" userId="8564b5ba-dee6-44eb-bbe9-32d9568c19b2" providerId="ADAL" clId="{D1D00A87-8E74-4D23-907F-0BC38015D183}" dt="2020-07-29T13:21:49.027" v="287" actId="255"/>
          <ac:spMkLst>
            <pc:docMk/>
            <pc:sldMk cId="748878010" sldId="514"/>
            <ac:spMk id="4" creationId="{2A0A0C87-8DF4-40A5-9284-0E50EB3D725C}"/>
          </ac:spMkLst>
        </pc:spChg>
      </pc:sldChg>
      <pc:sldChg chg="modSp">
        <pc:chgData name="Figures, Lamoyd, VAVBACO" userId="8564b5ba-dee6-44eb-bbe9-32d9568c19b2" providerId="ADAL" clId="{D1D00A87-8E74-4D23-907F-0BC38015D183}" dt="2020-07-29T13:30:14.185" v="372" actId="207"/>
        <pc:sldMkLst>
          <pc:docMk/>
          <pc:sldMk cId="4162370397" sldId="516"/>
        </pc:sldMkLst>
        <pc:spChg chg="mod">
          <ac:chgData name="Figures, Lamoyd, VAVBACO" userId="8564b5ba-dee6-44eb-bbe9-32d9568c19b2" providerId="ADAL" clId="{D1D00A87-8E74-4D23-907F-0BC38015D183}" dt="2020-07-29T13:30:14.185" v="372" actId="207"/>
          <ac:spMkLst>
            <pc:docMk/>
            <pc:sldMk cId="4162370397" sldId="516"/>
            <ac:spMk id="3" creationId="{497CF092-E4E7-4631-8C72-A8EEA95CA68C}"/>
          </ac:spMkLst>
        </pc:spChg>
        <pc:spChg chg="mod">
          <ac:chgData name="Figures, Lamoyd, VAVBACO" userId="8564b5ba-dee6-44eb-bbe9-32d9568c19b2" providerId="ADAL" clId="{D1D00A87-8E74-4D23-907F-0BC38015D183}" dt="2020-07-29T13:22:54.211" v="323" actId="255"/>
          <ac:spMkLst>
            <pc:docMk/>
            <pc:sldMk cId="4162370397" sldId="516"/>
            <ac:spMk id="4" creationId="{2A0A0C87-8DF4-40A5-9284-0E50EB3D725C}"/>
          </ac:spMkLst>
        </pc:spChg>
      </pc:sldChg>
      <pc:sldChg chg="modSp">
        <pc:chgData name="Figures, Lamoyd, VAVBACO" userId="8564b5ba-dee6-44eb-bbe9-32d9568c19b2" providerId="ADAL" clId="{D1D00A87-8E74-4D23-907F-0BC38015D183}" dt="2020-07-29T13:26:06.272" v="338" actId="207"/>
        <pc:sldMkLst>
          <pc:docMk/>
          <pc:sldMk cId="3318357427" sldId="517"/>
        </pc:sldMkLst>
        <pc:spChg chg="mod">
          <ac:chgData name="Figures, Lamoyd, VAVBACO" userId="8564b5ba-dee6-44eb-bbe9-32d9568c19b2" providerId="ADAL" clId="{D1D00A87-8E74-4D23-907F-0BC38015D183}" dt="2020-07-29T13:26:06.272" v="338" actId="207"/>
          <ac:spMkLst>
            <pc:docMk/>
            <pc:sldMk cId="3318357427" sldId="517"/>
            <ac:spMk id="2" creationId="{B06A2A71-7120-4825-8419-E19416569E13}"/>
          </ac:spMkLst>
        </pc:spChg>
        <pc:spChg chg="mod">
          <ac:chgData name="Figures, Lamoyd, VAVBACO" userId="8564b5ba-dee6-44eb-bbe9-32d9568c19b2" providerId="ADAL" clId="{D1D00A87-8E74-4D23-907F-0BC38015D183}" dt="2020-07-29T13:12:25.009" v="76" actId="27636"/>
          <ac:spMkLst>
            <pc:docMk/>
            <pc:sldMk cId="3318357427" sldId="517"/>
            <ac:spMk id="3" creationId="{CEDBAC34-0E84-4D2E-87F3-98BE005893FB}"/>
          </ac:spMkLst>
        </pc:spChg>
        <pc:spChg chg="mod">
          <ac:chgData name="Figures, Lamoyd, VAVBACO" userId="8564b5ba-dee6-44eb-bbe9-32d9568c19b2" providerId="ADAL" clId="{D1D00A87-8E74-4D23-907F-0BC38015D183}" dt="2020-07-29T13:12:32.044" v="77" actId="255"/>
          <ac:spMkLst>
            <pc:docMk/>
            <pc:sldMk cId="3318357427" sldId="517"/>
            <ac:spMk id="4" creationId="{8194D77B-9834-451D-B369-6EF05ADB1A04}"/>
          </ac:spMkLst>
        </pc:spChg>
      </pc:sldChg>
      <pc:sldChg chg="modSp">
        <pc:chgData name="Figures, Lamoyd, VAVBACO" userId="8564b5ba-dee6-44eb-bbe9-32d9568c19b2" providerId="ADAL" clId="{D1D00A87-8E74-4D23-907F-0BC38015D183}" dt="2020-07-29T13:27:00.617" v="341" actId="207"/>
        <pc:sldMkLst>
          <pc:docMk/>
          <pc:sldMk cId="1802812409" sldId="518"/>
        </pc:sldMkLst>
        <pc:spChg chg="mod">
          <ac:chgData name="Figures, Lamoyd, VAVBACO" userId="8564b5ba-dee6-44eb-bbe9-32d9568c19b2" providerId="ADAL" clId="{D1D00A87-8E74-4D23-907F-0BC38015D183}" dt="2020-07-29T13:27:00.617" v="341" actId="207"/>
          <ac:spMkLst>
            <pc:docMk/>
            <pc:sldMk cId="1802812409" sldId="518"/>
            <ac:spMk id="2" creationId="{15503CDB-DDE2-4492-B2C8-1BE122224E35}"/>
          </ac:spMkLst>
        </pc:spChg>
        <pc:spChg chg="mod">
          <ac:chgData name="Figures, Lamoyd, VAVBACO" userId="8564b5ba-dee6-44eb-bbe9-32d9568c19b2" providerId="ADAL" clId="{D1D00A87-8E74-4D23-907F-0BC38015D183}" dt="2020-07-29T13:13:15.487" v="83" actId="27636"/>
          <ac:spMkLst>
            <pc:docMk/>
            <pc:sldMk cId="1802812409" sldId="518"/>
            <ac:spMk id="4" creationId="{E3D75504-863D-4DDB-ADA2-A9ADDBABC473}"/>
          </ac:spMkLst>
        </pc:spChg>
      </pc:sldChg>
      <pc:sldChg chg="modSp">
        <pc:chgData name="Figures, Lamoyd, VAVBACO" userId="8564b5ba-dee6-44eb-bbe9-32d9568c19b2" providerId="ADAL" clId="{D1D00A87-8E74-4D23-907F-0BC38015D183}" dt="2020-07-29T13:27:50.585" v="347" actId="207"/>
        <pc:sldMkLst>
          <pc:docMk/>
          <pc:sldMk cId="234893028" sldId="519"/>
        </pc:sldMkLst>
        <pc:spChg chg="mod">
          <ac:chgData name="Figures, Lamoyd, VAVBACO" userId="8564b5ba-dee6-44eb-bbe9-32d9568c19b2" providerId="ADAL" clId="{D1D00A87-8E74-4D23-907F-0BC38015D183}" dt="2020-07-29T13:27:50.585" v="347" actId="207"/>
          <ac:spMkLst>
            <pc:docMk/>
            <pc:sldMk cId="234893028" sldId="519"/>
            <ac:spMk id="3" creationId="{03C6A391-41EA-416C-8B02-85B20EA37CAB}"/>
          </ac:spMkLst>
        </pc:spChg>
        <pc:spChg chg="mod">
          <ac:chgData name="Figures, Lamoyd, VAVBACO" userId="8564b5ba-dee6-44eb-bbe9-32d9568c19b2" providerId="ADAL" clId="{D1D00A87-8E74-4D23-907F-0BC38015D183}" dt="2020-07-29T13:13:15.545" v="90" actId="27636"/>
          <ac:spMkLst>
            <pc:docMk/>
            <pc:sldMk cId="234893028" sldId="519"/>
            <ac:spMk id="5" creationId="{6930F88E-9CA7-482A-8F5A-42CB7EBF37F7}"/>
          </ac:spMkLst>
        </pc:spChg>
        <pc:spChg chg="mod">
          <ac:chgData name="Figures, Lamoyd, VAVBACO" userId="8564b5ba-dee6-44eb-bbe9-32d9568c19b2" providerId="ADAL" clId="{D1D00A87-8E74-4D23-907F-0BC38015D183}" dt="2020-07-29T13:14:31.805" v="159" actId="255"/>
          <ac:spMkLst>
            <pc:docMk/>
            <pc:sldMk cId="234893028" sldId="519"/>
            <ac:spMk id="6" creationId="{1377C424-8944-4BF1-B44E-9E5797BFBADD}"/>
          </ac:spMkLst>
        </pc:spChg>
      </pc:sldChg>
      <pc:sldChg chg="modSp">
        <pc:chgData name="Figures, Lamoyd, VAVBACO" userId="8564b5ba-dee6-44eb-bbe9-32d9568c19b2" providerId="ADAL" clId="{D1D00A87-8E74-4D23-907F-0BC38015D183}" dt="2020-07-29T13:29:03.295" v="358" actId="207"/>
        <pc:sldMkLst>
          <pc:docMk/>
          <pc:sldMk cId="2163576204" sldId="521"/>
        </pc:sldMkLst>
        <pc:spChg chg="mod">
          <ac:chgData name="Figures, Lamoyd, VAVBACO" userId="8564b5ba-dee6-44eb-bbe9-32d9568c19b2" providerId="ADAL" clId="{D1D00A87-8E74-4D23-907F-0BC38015D183}" dt="2020-07-29T13:29:03.295" v="358" actId="207"/>
          <ac:spMkLst>
            <pc:docMk/>
            <pc:sldMk cId="2163576204" sldId="521"/>
            <ac:spMk id="3" creationId="{03C6A391-41EA-416C-8B02-85B20EA37CAB}"/>
          </ac:spMkLst>
        </pc:spChg>
        <pc:spChg chg="mod">
          <ac:chgData name="Figures, Lamoyd, VAVBACO" userId="8564b5ba-dee6-44eb-bbe9-32d9568c19b2" providerId="ADAL" clId="{D1D00A87-8E74-4D23-907F-0BC38015D183}" dt="2020-07-29T13:13:15.660" v="105" actId="27636"/>
          <ac:spMkLst>
            <pc:docMk/>
            <pc:sldMk cId="2163576204" sldId="521"/>
            <ac:spMk id="5" creationId="{6930F88E-9CA7-482A-8F5A-42CB7EBF37F7}"/>
          </ac:spMkLst>
        </pc:spChg>
        <pc:spChg chg="mod">
          <ac:chgData name="Figures, Lamoyd, VAVBACO" userId="8564b5ba-dee6-44eb-bbe9-32d9568c19b2" providerId="ADAL" clId="{D1D00A87-8E74-4D23-907F-0BC38015D183}" dt="2020-07-29T13:16:33.004" v="230" actId="255"/>
          <ac:spMkLst>
            <pc:docMk/>
            <pc:sldMk cId="2163576204" sldId="521"/>
            <ac:spMk id="6" creationId="{1377C424-8944-4BF1-B44E-9E5797BFBADD}"/>
          </ac:spMkLst>
        </pc:spChg>
      </pc:sldChg>
      <pc:sldChg chg="modSp">
        <pc:chgData name="Figures, Lamoyd, VAVBACO" userId="8564b5ba-dee6-44eb-bbe9-32d9568c19b2" providerId="ADAL" clId="{D1D00A87-8E74-4D23-907F-0BC38015D183}" dt="2020-07-29T13:13:15.495" v="84" actId="27636"/>
        <pc:sldMkLst>
          <pc:docMk/>
          <pc:sldMk cId="3203698329" sldId="522"/>
        </pc:sldMkLst>
        <pc:spChg chg="mod">
          <ac:chgData name="Figures, Lamoyd, VAVBACO" userId="8564b5ba-dee6-44eb-bbe9-32d9568c19b2" providerId="ADAL" clId="{D1D00A87-8E74-4D23-907F-0BC38015D183}" dt="2020-07-29T13:13:15.495" v="84" actId="27636"/>
          <ac:spMkLst>
            <pc:docMk/>
            <pc:sldMk cId="3203698329" sldId="522"/>
            <ac:spMk id="4" creationId="{E3D75504-863D-4DDB-ADA2-A9ADDBABC473}"/>
          </ac:spMkLst>
        </pc:spChg>
      </pc:sldChg>
      <pc:sldChg chg="modSp">
        <pc:chgData name="Figures, Lamoyd, VAVBACO" userId="8564b5ba-dee6-44eb-bbe9-32d9568c19b2" providerId="ADAL" clId="{D1D00A87-8E74-4D23-907F-0BC38015D183}" dt="2020-07-29T13:28:42.694" v="354" actId="207"/>
        <pc:sldMkLst>
          <pc:docMk/>
          <pc:sldMk cId="2721107420" sldId="523"/>
        </pc:sldMkLst>
        <pc:spChg chg="mod">
          <ac:chgData name="Figures, Lamoyd, VAVBACO" userId="8564b5ba-dee6-44eb-bbe9-32d9568c19b2" providerId="ADAL" clId="{D1D00A87-8E74-4D23-907F-0BC38015D183}" dt="2020-07-29T13:28:42.694" v="354" actId="207"/>
          <ac:spMkLst>
            <pc:docMk/>
            <pc:sldMk cId="2721107420" sldId="523"/>
            <ac:spMk id="2" creationId="{00C722D9-5749-481C-90A9-215AE69E5C64}"/>
          </ac:spMkLst>
        </pc:spChg>
        <pc:spChg chg="mod">
          <ac:chgData name="Figures, Lamoyd, VAVBACO" userId="8564b5ba-dee6-44eb-bbe9-32d9568c19b2" providerId="ADAL" clId="{D1D00A87-8E74-4D23-907F-0BC38015D183}" dt="2020-07-29T13:13:15.618" v="100" actId="27636"/>
          <ac:spMkLst>
            <pc:docMk/>
            <pc:sldMk cId="2721107420" sldId="523"/>
            <ac:spMk id="6" creationId="{C04F9D83-2796-4213-B24D-25B9E7E861F9}"/>
          </ac:spMkLst>
        </pc:spChg>
        <pc:spChg chg="mod">
          <ac:chgData name="Figures, Lamoyd, VAVBACO" userId="8564b5ba-dee6-44eb-bbe9-32d9568c19b2" providerId="ADAL" clId="{D1D00A87-8E74-4D23-907F-0BC38015D183}" dt="2020-07-29T13:16:00.894" v="202" actId="255"/>
          <ac:spMkLst>
            <pc:docMk/>
            <pc:sldMk cId="2721107420" sldId="523"/>
            <ac:spMk id="7" creationId="{614CF312-BE37-4330-AA5F-21BFA76E6B94}"/>
          </ac:spMkLst>
        </pc:spChg>
      </pc:sldChg>
      <pc:sldChg chg="modSp">
        <pc:chgData name="Figures, Lamoyd, VAVBACO" userId="8564b5ba-dee6-44eb-bbe9-32d9568c19b2" providerId="ADAL" clId="{D1D00A87-8E74-4D23-907F-0BC38015D183}" dt="2020-07-29T13:29:16.399" v="361" actId="207"/>
        <pc:sldMkLst>
          <pc:docMk/>
          <pc:sldMk cId="2576804086" sldId="526"/>
        </pc:sldMkLst>
        <pc:spChg chg="mod">
          <ac:chgData name="Figures, Lamoyd, VAVBACO" userId="8564b5ba-dee6-44eb-bbe9-32d9568c19b2" providerId="ADAL" clId="{D1D00A87-8E74-4D23-907F-0BC38015D183}" dt="2020-07-29T13:29:16.399" v="361" actId="207"/>
          <ac:spMkLst>
            <pc:docMk/>
            <pc:sldMk cId="2576804086" sldId="526"/>
            <ac:spMk id="3" creationId="{03C6A391-41EA-416C-8B02-85B20EA37CAB}"/>
          </ac:spMkLst>
        </pc:spChg>
        <pc:spChg chg="mod">
          <ac:chgData name="Figures, Lamoyd, VAVBACO" userId="8564b5ba-dee6-44eb-bbe9-32d9568c19b2" providerId="ADAL" clId="{D1D00A87-8E74-4D23-907F-0BC38015D183}" dt="2020-07-29T13:13:15.688" v="108" actId="27636"/>
          <ac:spMkLst>
            <pc:docMk/>
            <pc:sldMk cId="2576804086" sldId="526"/>
            <ac:spMk id="5" creationId="{6930F88E-9CA7-482A-8F5A-42CB7EBF37F7}"/>
          </ac:spMkLst>
        </pc:spChg>
      </pc:sldChg>
      <pc:sldChg chg="modSp">
        <pc:chgData name="Figures, Lamoyd, VAVBACO" userId="8564b5ba-dee6-44eb-bbe9-32d9568c19b2" providerId="ADAL" clId="{D1D00A87-8E74-4D23-907F-0BC38015D183}" dt="2020-07-29T13:29:12.554" v="360" actId="207"/>
        <pc:sldMkLst>
          <pc:docMk/>
          <pc:sldMk cId="336782413" sldId="527"/>
        </pc:sldMkLst>
        <pc:spChg chg="mod">
          <ac:chgData name="Figures, Lamoyd, VAVBACO" userId="8564b5ba-dee6-44eb-bbe9-32d9568c19b2" providerId="ADAL" clId="{D1D00A87-8E74-4D23-907F-0BC38015D183}" dt="2020-07-29T13:29:12.554" v="360" actId="207"/>
          <ac:spMkLst>
            <pc:docMk/>
            <pc:sldMk cId="336782413" sldId="527"/>
            <ac:spMk id="3" creationId="{03C6A391-41EA-416C-8B02-85B20EA37CAB}"/>
          </ac:spMkLst>
        </pc:spChg>
        <pc:spChg chg="mod">
          <ac:chgData name="Figures, Lamoyd, VAVBACO" userId="8564b5ba-dee6-44eb-bbe9-32d9568c19b2" providerId="ADAL" clId="{D1D00A87-8E74-4D23-907F-0BC38015D183}" dt="2020-07-29T13:13:15.680" v="107" actId="27636"/>
          <ac:spMkLst>
            <pc:docMk/>
            <pc:sldMk cId="336782413" sldId="527"/>
            <ac:spMk id="5" creationId="{6930F88E-9CA7-482A-8F5A-42CB7EBF37F7}"/>
          </ac:spMkLst>
        </pc:spChg>
      </pc:sldChg>
      <pc:sldChg chg="modSp">
        <pc:chgData name="Figures, Lamoyd, VAVBACO" userId="8564b5ba-dee6-44eb-bbe9-32d9568c19b2" providerId="ADAL" clId="{D1D00A87-8E74-4D23-907F-0BC38015D183}" dt="2020-07-29T13:29:21.951" v="362" actId="207"/>
        <pc:sldMkLst>
          <pc:docMk/>
          <pc:sldMk cId="3821029433" sldId="528"/>
        </pc:sldMkLst>
        <pc:spChg chg="mod">
          <ac:chgData name="Figures, Lamoyd, VAVBACO" userId="8564b5ba-dee6-44eb-bbe9-32d9568c19b2" providerId="ADAL" clId="{D1D00A87-8E74-4D23-907F-0BC38015D183}" dt="2020-07-29T13:29:21.951" v="362" actId="207"/>
          <ac:spMkLst>
            <pc:docMk/>
            <pc:sldMk cId="3821029433" sldId="528"/>
            <ac:spMk id="3" creationId="{03C6A391-41EA-416C-8B02-85B20EA37CAB}"/>
          </ac:spMkLst>
        </pc:spChg>
        <pc:spChg chg="mod">
          <ac:chgData name="Figures, Lamoyd, VAVBACO" userId="8564b5ba-dee6-44eb-bbe9-32d9568c19b2" providerId="ADAL" clId="{D1D00A87-8E74-4D23-907F-0BC38015D183}" dt="2020-07-29T13:13:15.693" v="109" actId="27636"/>
          <ac:spMkLst>
            <pc:docMk/>
            <pc:sldMk cId="3821029433" sldId="528"/>
            <ac:spMk id="5" creationId="{6930F88E-9CA7-482A-8F5A-42CB7EBF37F7}"/>
          </ac:spMkLst>
        </pc:spChg>
      </pc:sldChg>
      <pc:sldChg chg="modSp">
        <pc:chgData name="Figures, Lamoyd, VAVBACO" userId="8564b5ba-dee6-44eb-bbe9-32d9568c19b2" providerId="ADAL" clId="{D1D00A87-8E74-4D23-907F-0BC38015D183}" dt="2020-07-29T13:29:26.049" v="363" actId="207"/>
        <pc:sldMkLst>
          <pc:docMk/>
          <pc:sldMk cId="1752982738" sldId="529"/>
        </pc:sldMkLst>
        <pc:spChg chg="mod">
          <ac:chgData name="Figures, Lamoyd, VAVBACO" userId="8564b5ba-dee6-44eb-bbe9-32d9568c19b2" providerId="ADAL" clId="{D1D00A87-8E74-4D23-907F-0BC38015D183}" dt="2020-07-29T13:29:26.049" v="363" actId="207"/>
          <ac:spMkLst>
            <pc:docMk/>
            <pc:sldMk cId="1752982738" sldId="529"/>
            <ac:spMk id="3" creationId="{03C6A391-41EA-416C-8B02-85B20EA37CAB}"/>
          </ac:spMkLst>
        </pc:spChg>
        <pc:spChg chg="mod">
          <ac:chgData name="Figures, Lamoyd, VAVBACO" userId="8564b5ba-dee6-44eb-bbe9-32d9568c19b2" providerId="ADAL" clId="{D1D00A87-8E74-4D23-907F-0BC38015D183}" dt="2020-07-29T13:13:15.704" v="110" actId="27636"/>
          <ac:spMkLst>
            <pc:docMk/>
            <pc:sldMk cId="1752982738" sldId="529"/>
            <ac:spMk id="5" creationId="{6930F88E-9CA7-482A-8F5A-42CB7EBF37F7}"/>
          </ac:spMkLst>
        </pc:spChg>
      </pc:sldChg>
      <pc:sldChg chg="modSp">
        <pc:chgData name="Figures, Lamoyd, VAVBACO" userId="8564b5ba-dee6-44eb-bbe9-32d9568c19b2" providerId="ADAL" clId="{D1D00A87-8E74-4D23-907F-0BC38015D183}" dt="2020-07-29T13:29:46.631" v="366" actId="207"/>
        <pc:sldMkLst>
          <pc:docMk/>
          <pc:sldMk cId="3047953133" sldId="532"/>
        </pc:sldMkLst>
        <pc:spChg chg="mod">
          <ac:chgData name="Figures, Lamoyd, VAVBACO" userId="8564b5ba-dee6-44eb-bbe9-32d9568c19b2" providerId="ADAL" clId="{D1D00A87-8E74-4D23-907F-0BC38015D183}" dt="2020-07-29T13:29:46.631" v="366" actId="207"/>
          <ac:spMkLst>
            <pc:docMk/>
            <pc:sldMk cId="3047953133" sldId="532"/>
            <ac:spMk id="3" creationId="{497CF092-E4E7-4631-8C72-A8EEA95CA68C}"/>
          </ac:spMkLst>
        </pc:spChg>
        <pc:spChg chg="mod">
          <ac:chgData name="Figures, Lamoyd, VAVBACO" userId="8564b5ba-dee6-44eb-bbe9-32d9568c19b2" providerId="ADAL" clId="{D1D00A87-8E74-4D23-907F-0BC38015D183}" dt="2020-07-29T13:21:55.140" v="288" actId="255"/>
          <ac:spMkLst>
            <pc:docMk/>
            <pc:sldMk cId="3047953133" sldId="532"/>
            <ac:spMk id="4" creationId="{2A0A0C87-8DF4-40A5-9284-0E50EB3D725C}"/>
          </ac:spMkLst>
        </pc:spChg>
      </pc:sldChg>
      <pc:sldChg chg="modSp">
        <pc:chgData name="Figures, Lamoyd, VAVBACO" userId="8564b5ba-dee6-44eb-bbe9-32d9568c19b2" providerId="ADAL" clId="{D1D00A87-8E74-4D23-907F-0BC38015D183}" dt="2020-07-29T13:30:00.847" v="369" actId="207"/>
        <pc:sldMkLst>
          <pc:docMk/>
          <pc:sldMk cId="3008632511" sldId="537"/>
        </pc:sldMkLst>
        <pc:spChg chg="mod">
          <ac:chgData name="Figures, Lamoyd, VAVBACO" userId="8564b5ba-dee6-44eb-bbe9-32d9568c19b2" providerId="ADAL" clId="{D1D00A87-8E74-4D23-907F-0BC38015D183}" dt="2020-07-29T13:30:00.847" v="369" actId="207"/>
          <ac:spMkLst>
            <pc:docMk/>
            <pc:sldMk cId="3008632511" sldId="537"/>
            <ac:spMk id="3" creationId="{497CF092-E4E7-4631-8C72-A8EEA95CA68C}"/>
          </ac:spMkLst>
        </pc:spChg>
        <pc:spChg chg="mod">
          <ac:chgData name="Figures, Lamoyd, VAVBACO" userId="8564b5ba-dee6-44eb-bbe9-32d9568c19b2" providerId="ADAL" clId="{D1D00A87-8E74-4D23-907F-0BC38015D183}" dt="2020-07-29T13:22:12.290" v="291" actId="255"/>
          <ac:spMkLst>
            <pc:docMk/>
            <pc:sldMk cId="3008632511" sldId="537"/>
            <ac:spMk id="4" creationId="{2A0A0C87-8DF4-40A5-9284-0E50EB3D725C}"/>
          </ac:spMkLst>
        </pc:spChg>
      </pc:sldChg>
      <pc:sldChg chg="modSp">
        <pc:chgData name="Figures, Lamoyd, VAVBACO" userId="8564b5ba-dee6-44eb-bbe9-32d9568c19b2" providerId="ADAL" clId="{D1D00A87-8E74-4D23-907F-0BC38015D183}" dt="2020-07-29T13:29:51.718" v="367" actId="207"/>
        <pc:sldMkLst>
          <pc:docMk/>
          <pc:sldMk cId="624245821" sldId="539"/>
        </pc:sldMkLst>
        <pc:spChg chg="mod">
          <ac:chgData name="Figures, Lamoyd, VAVBACO" userId="8564b5ba-dee6-44eb-bbe9-32d9568c19b2" providerId="ADAL" clId="{D1D00A87-8E74-4D23-907F-0BC38015D183}" dt="2020-07-29T13:29:51.718" v="367" actId="207"/>
          <ac:spMkLst>
            <pc:docMk/>
            <pc:sldMk cId="624245821" sldId="539"/>
            <ac:spMk id="3" creationId="{497CF092-E4E7-4631-8C72-A8EEA95CA68C}"/>
          </ac:spMkLst>
        </pc:spChg>
        <pc:spChg chg="mod">
          <ac:chgData name="Figures, Lamoyd, VAVBACO" userId="8564b5ba-dee6-44eb-bbe9-32d9568c19b2" providerId="ADAL" clId="{D1D00A87-8E74-4D23-907F-0BC38015D183}" dt="2020-07-29T13:22:01.242" v="289" actId="255"/>
          <ac:spMkLst>
            <pc:docMk/>
            <pc:sldMk cId="624245821" sldId="539"/>
            <ac:spMk id="4" creationId="{2A0A0C87-8DF4-40A5-9284-0E50EB3D725C}"/>
          </ac:spMkLst>
        </pc:spChg>
      </pc:sldChg>
      <pc:sldChg chg="modSp">
        <pc:chgData name="Figures, Lamoyd, VAVBACO" userId="8564b5ba-dee6-44eb-bbe9-32d9568c19b2" providerId="ADAL" clId="{D1D00A87-8E74-4D23-907F-0BC38015D183}" dt="2020-07-29T13:29:56.738" v="368" actId="207"/>
        <pc:sldMkLst>
          <pc:docMk/>
          <pc:sldMk cId="3324734396" sldId="540"/>
        </pc:sldMkLst>
        <pc:spChg chg="mod">
          <ac:chgData name="Figures, Lamoyd, VAVBACO" userId="8564b5ba-dee6-44eb-bbe9-32d9568c19b2" providerId="ADAL" clId="{D1D00A87-8E74-4D23-907F-0BC38015D183}" dt="2020-07-29T13:29:56.738" v="368" actId="207"/>
          <ac:spMkLst>
            <pc:docMk/>
            <pc:sldMk cId="3324734396" sldId="540"/>
            <ac:spMk id="3" creationId="{497CF092-E4E7-4631-8C72-A8EEA95CA68C}"/>
          </ac:spMkLst>
        </pc:spChg>
        <pc:spChg chg="mod">
          <ac:chgData name="Figures, Lamoyd, VAVBACO" userId="8564b5ba-dee6-44eb-bbe9-32d9568c19b2" providerId="ADAL" clId="{D1D00A87-8E74-4D23-907F-0BC38015D183}" dt="2020-07-29T13:22:06.651" v="290" actId="255"/>
          <ac:spMkLst>
            <pc:docMk/>
            <pc:sldMk cId="3324734396" sldId="540"/>
            <ac:spMk id="4" creationId="{2A0A0C87-8DF4-40A5-9284-0E50EB3D725C}"/>
          </ac:spMkLst>
        </pc:spChg>
      </pc:sldChg>
      <pc:sldChg chg="modSp">
        <pc:chgData name="Figures, Lamoyd, VAVBACO" userId="8564b5ba-dee6-44eb-bbe9-32d9568c19b2" providerId="ADAL" clId="{D1D00A87-8E74-4D23-907F-0BC38015D183}" dt="2020-07-29T13:30:08.904" v="371" actId="207"/>
        <pc:sldMkLst>
          <pc:docMk/>
          <pc:sldMk cId="880846900" sldId="544"/>
        </pc:sldMkLst>
        <pc:spChg chg="mod">
          <ac:chgData name="Figures, Lamoyd, VAVBACO" userId="8564b5ba-dee6-44eb-bbe9-32d9568c19b2" providerId="ADAL" clId="{D1D00A87-8E74-4D23-907F-0BC38015D183}" dt="2020-07-29T13:22:37.941" v="297" actId="255"/>
          <ac:spMkLst>
            <pc:docMk/>
            <pc:sldMk cId="880846900" sldId="544"/>
            <ac:spMk id="2" creationId="{5B45EBBD-5404-4EAC-81EB-4AA85EA400EA}"/>
          </ac:spMkLst>
        </pc:spChg>
        <pc:spChg chg="mod">
          <ac:chgData name="Figures, Lamoyd, VAVBACO" userId="8564b5ba-dee6-44eb-bbe9-32d9568c19b2" providerId="ADAL" clId="{D1D00A87-8E74-4D23-907F-0BC38015D183}" dt="2020-07-29T13:30:08.904" v="371" actId="207"/>
          <ac:spMkLst>
            <pc:docMk/>
            <pc:sldMk cId="880846900" sldId="544"/>
            <ac:spMk id="3" creationId="{497CF092-E4E7-4631-8C72-A8EEA95CA68C}"/>
          </ac:spMkLst>
        </pc:spChg>
        <pc:spChg chg="mod">
          <ac:chgData name="Figures, Lamoyd, VAVBACO" userId="8564b5ba-dee6-44eb-bbe9-32d9568c19b2" providerId="ADAL" clId="{D1D00A87-8E74-4D23-907F-0BC38015D183}" dt="2020-07-29T13:22:29.379" v="296" actId="255"/>
          <ac:spMkLst>
            <pc:docMk/>
            <pc:sldMk cId="880846900" sldId="544"/>
            <ac:spMk id="4" creationId="{2A0A0C87-8DF4-40A5-9284-0E50EB3D725C}"/>
          </ac:spMkLst>
        </pc:spChg>
      </pc:sldChg>
      <pc:sldChg chg="modSp">
        <pc:chgData name="Figures, Lamoyd, VAVBACO" userId="8564b5ba-dee6-44eb-bbe9-32d9568c19b2" providerId="ADAL" clId="{D1D00A87-8E74-4D23-907F-0BC38015D183}" dt="2020-07-29T13:26:20.440" v="339" actId="207"/>
        <pc:sldMkLst>
          <pc:docMk/>
          <pc:sldMk cId="314870948" sldId="546"/>
        </pc:sldMkLst>
        <pc:spChg chg="mod">
          <ac:chgData name="Figures, Lamoyd, VAVBACO" userId="8564b5ba-dee6-44eb-bbe9-32d9568c19b2" providerId="ADAL" clId="{D1D00A87-8E74-4D23-907F-0BC38015D183}" dt="2020-07-29T13:26:20.440" v="339" actId="207"/>
          <ac:spMkLst>
            <pc:docMk/>
            <pc:sldMk cId="314870948" sldId="546"/>
            <ac:spMk id="2" creationId="{B06A2A71-7120-4825-8419-E19416569E13}"/>
          </ac:spMkLst>
        </pc:spChg>
        <pc:spChg chg="mod">
          <ac:chgData name="Figures, Lamoyd, VAVBACO" userId="8564b5ba-dee6-44eb-bbe9-32d9568c19b2" providerId="ADAL" clId="{D1D00A87-8E74-4D23-907F-0BC38015D183}" dt="2020-07-29T13:12:43.591" v="78" actId="27636"/>
          <ac:spMkLst>
            <pc:docMk/>
            <pc:sldMk cId="314870948" sldId="546"/>
            <ac:spMk id="3" creationId="{CEDBAC34-0E84-4D2E-87F3-98BE005893FB}"/>
          </ac:spMkLst>
        </pc:spChg>
        <pc:spChg chg="mod">
          <ac:chgData name="Figures, Lamoyd, VAVBACO" userId="8564b5ba-dee6-44eb-bbe9-32d9568c19b2" providerId="ADAL" clId="{D1D00A87-8E74-4D23-907F-0BC38015D183}" dt="2020-07-29T13:12:51.965" v="79" actId="255"/>
          <ac:spMkLst>
            <pc:docMk/>
            <pc:sldMk cId="314870948" sldId="546"/>
            <ac:spMk id="4" creationId="{8194D77B-9834-451D-B369-6EF05ADB1A04}"/>
          </ac:spMkLst>
        </pc:spChg>
      </pc:sldChg>
      <pc:sldChg chg="modSp">
        <pc:chgData name="Figures, Lamoyd, VAVBACO" userId="8564b5ba-dee6-44eb-bbe9-32d9568c19b2" providerId="ADAL" clId="{D1D00A87-8E74-4D23-907F-0BC38015D183}" dt="2020-07-29T13:26:26.483" v="340" actId="207"/>
        <pc:sldMkLst>
          <pc:docMk/>
          <pc:sldMk cId="3371754150" sldId="547"/>
        </pc:sldMkLst>
        <pc:spChg chg="mod">
          <ac:chgData name="Figures, Lamoyd, VAVBACO" userId="8564b5ba-dee6-44eb-bbe9-32d9568c19b2" providerId="ADAL" clId="{D1D00A87-8E74-4D23-907F-0BC38015D183}" dt="2020-07-29T13:26:26.483" v="340" actId="207"/>
          <ac:spMkLst>
            <pc:docMk/>
            <pc:sldMk cId="3371754150" sldId="547"/>
            <ac:spMk id="2" creationId="{B06A2A71-7120-4825-8419-E19416569E13}"/>
          </ac:spMkLst>
        </pc:spChg>
        <pc:spChg chg="mod">
          <ac:chgData name="Figures, Lamoyd, VAVBACO" userId="8564b5ba-dee6-44eb-bbe9-32d9568c19b2" providerId="ADAL" clId="{D1D00A87-8E74-4D23-907F-0BC38015D183}" dt="2020-07-29T13:13:15.463" v="81" actId="27636"/>
          <ac:spMkLst>
            <pc:docMk/>
            <pc:sldMk cId="3371754150" sldId="547"/>
            <ac:spMk id="3" creationId="{CEDBAC34-0E84-4D2E-87F3-98BE005893FB}"/>
          </ac:spMkLst>
        </pc:spChg>
        <pc:spChg chg="mod">
          <ac:chgData name="Figures, Lamoyd, VAVBACO" userId="8564b5ba-dee6-44eb-bbe9-32d9568c19b2" providerId="ADAL" clId="{D1D00A87-8E74-4D23-907F-0BC38015D183}" dt="2020-07-29T13:13:38.582" v="130" actId="255"/>
          <ac:spMkLst>
            <pc:docMk/>
            <pc:sldMk cId="3371754150" sldId="547"/>
            <ac:spMk id="4" creationId="{8194D77B-9834-451D-B369-6EF05ADB1A04}"/>
          </ac:spMkLst>
        </pc:spChg>
      </pc:sldChg>
      <pc:sldChg chg="modSp">
        <pc:chgData name="Figures, Lamoyd, VAVBACO" userId="8564b5ba-dee6-44eb-bbe9-32d9568c19b2" providerId="ADAL" clId="{D1D00A87-8E74-4D23-907F-0BC38015D183}" dt="2020-07-29T13:31:01.042" v="382" actId="207"/>
        <pc:sldMkLst>
          <pc:docMk/>
          <pc:sldMk cId="2375028376" sldId="559"/>
        </pc:sldMkLst>
        <pc:spChg chg="mod">
          <ac:chgData name="Figures, Lamoyd, VAVBACO" userId="8564b5ba-dee6-44eb-bbe9-32d9568c19b2" providerId="ADAL" clId="{D1D00A87-8E74-4D23-907F-0BC38015D183}" dt="2020-07-29T13:31:01.042" v="382" actId="207"/>
          <ac:spMkLst>
            <pc:docMk/>
            <pc:sldMk cId="2375028376" sldId="559"/>
            <ac:spMk id="3" creationId="{55A1BC8B-88D9-4575-88AC-009CCE851938}"/>
          </ac:spMkLst>
        </pc:spChg>
        <pc:spChg chg="mod">
          <ac:chgData name="Figures, Lamoyd, VAVBACO" userId="8564b5ba-dee6-44eb-bbe9-32d9568c19b2" providerId="ADAL" clId="{D1D00A87-8E74-4D23-907F-0BC38015D183}" dt="2020-07-29T13:13:15.884" v="129" actId="27636"/>
          <ac:spMkLst>
            <pc:docMk/>
            <pc:sldMk cId="2375028376" sldId="559"/>
            <ac:spMk id="4" creationId="{A83B21AB-3CD9-4EB5-AC71-86EC9CEB7F65}"/>
          </ac:spMkLst>
        </pc:spChg>
      </pc:sldChg>
      <pc:sldChg chg="modSp">
        <pc:chgData name="Figures, Lamoyd, VAVBACO" userId="8564b5ba-dee6-44eb-bbe9-32d9568c19b2" providerId="ADAL" clId="{D1D00A87-8E74-4D23-907F-0BC38015D183}" dt="2020-07-29T13:30:17.583" v="373" actId="207"/>
        <pc:sldMkLst>
          <pc:docMk/>
          <pc:sldMk cId="519748166" sldId="560"/>
        </pc:sldMkLst>
        <pc:spChg chg="mod">
          <ac:chgData name="Figures, Lamoyd, VAVBACO" userId="8564b5ba-dee6-44eb-bbe9-32d9568c19b2" providerId="ADAL" clId="{D1D00A87-8E74-4D23-907F-0BC38015D183}" dt="2020-07-29T13:30:17.583" v="373" actId="207"/>
          <ac:spMkLst>
            <pc:docMk/>
            <pc:sldMk cId="519748166" sldId="560"/>
            <ac:spMk id="3" creationId="{32D73CE5-E52A-4048-A4FC-85DB1FCFFD93}"/>
          </ac:spMkLst>
        </pc:spChg>
        <pc:spChg chg="mod">
          <ac:chgData name="Figures, Lamoyd, VAVBACO" userId="8564b5ba-dee6-44eb-bbe9-32d9568c19b2" providerId="ADAL" clId="{D1D00A87-8E74-4D23-907F-0BC38015D183}" dt="2020-07-29T13:13:15.767" v="115" actId="27636"/>
          <ac:spMkLst>
            <pc:docMk/>
            <pc:sldMk cId="519748166" sldId="560"/>
            <ac:spMk id="4" creationId="{BAA72AA4-BE7B-4AF2-822B-10FEEAFE61A9}"/>
          </ac:spMkLst>
        </pc:spChg>
      </pc:sldChg>
      <pc:sldChg chg="modSp">
        <pc:chgData name="Figures, Lamoyd, VAVBACO" userId="8564b5ba-dee6-44eb-bbe9-32d9568c19b2" providerId="ADAL" clId="{D1D00A87-8E74-4D23-907F-0BC38015D183}" dt="2020-07-29T13:30:21.551" v="374" actId="207"/>
        <pc:sldMkLst>
          <pc:docMk/>
          <pc:sldMk cId="1053636515" sldId="561"/>
        </pc:sldMkLst>
        <pc:spChg chg="mod">
          <ac:chgData name="Figures, Lamoyd, VAVBACO" userId="8564b5ba-dee6-44eb-bbe9-32d9568c19b2" providerId="ADAL" clId="{D1D00A87-8E74-4D23-907F-0BC38015D183}" dt="2020-07-29T13:30:21.551" v="374" actId="207"/>
          <ac:spMkLst>
            <pc:docMk/>
            <pc:sldMk cId="1053636515" sldId="561"/>
            <ac:spMk id="2" creationId="{452F70DB-07B0-48B6-920B-8643832D7EA2}"/>
          </ac:spMkLst>
        </pc:spChg>
        <pc:spChg chg="mod">
          <ac:chgData name="Figures, Lamoyd, VAVBACO" userId="8564b5ba-dee6-44eb-bbe9-32d9568c19b2" providerId="ADAL" clId="{D1D00A87-8E74-4D23-907F-0BC38015D183}" dt="2020-07-29T13:13:15.774" v="116" actId="27636"/>
          <ac:spMkLst>
            <pc:docMk/>
            <pc:sldMk cId="1053636515" sldId="561"/>
            <ac:spMk id="3" creationId="{041F084E-A566-4D9A-A068-E81CD64BBD7F}"/>
          </ac:spMkLst>
        </pc:spChg>
        <pc:spChg chg="mod">
          <ac:chgData name="Figures, Lamoyd, VAVBACO" userId="8564b5ba-dee6-44eb-bbe9-32d9568c19b2" providerId="ADAL" clId="{D1D00A87-8E74-4D23-907F-0BC38015D183}" dt="2020-07-29T13:23:08.220" v="324" actId="255"/>
          <ac:spMkLst>
            <pc:docMk/>
            <pc:sldMk cId="1053636515" sldId="561"/>
            <ac:spMk id="4" creationId="{256017D9-5687-461E-A487-A269E04B68A2}"/>
          </ac:spMkLst>
        </pc:spChg>
      </pc:sldChg>
      <pc:sldChg chg="modSp">
        <pc:chgData name="Figures, Lamoyd, VAVBACO" userId="8564b5ba-dee6-44eb-bbe9-32d9568c19b2" providerId="ADAL" clId="{D1D00A87-8E74-4D23-907F-0BC38015D183}" dt="2020-07-29T13:30:31.327" v="375" actId="207"/>
        <pc:sldMkLst>
          <pc:docMk/>
          <pc:sldMk cId="1116300111" sldId="562"/>
        </pc:sldMkLst>
        <pc:spChg chg="mod">
          <ac:chgData name="Figures, Lamoyd, VAVBACO" userId="8564b5ba-dee6-44eb-bbe9-32d9568c19b2" providerId="ADAL" clId="{D1D00A87-8E74-4D23-907F-0BC38015D183}" dt="2020-07-29T13:13:15.787" v="117" actId="27636"/>
          <ac:spMkLst>
            <pc:docMk/>
            <pc:sldMk cId="1116300111" sldId="562"/>
            <ac:spMk id="2" creationId="{820C189D-D8A5-434A-B509-0C77A4A37594}"/>
          </ac:spMkLst>
        </pc:spChg>
        <pc:spChg chg="mod">
          <ac:chgData name="Figures, Lamoyd, VAVBACO" userId="8564b5ba-dee6-44eb-bbe9-32d9568c19b2" providerId="ADAL" clId="{D1D00A87-8E74-4D23-907F-0BC38015D183}" dt="2020-07-29T13:30:31.327" v="375" actId="207"/>
          <ac:spMkLst>
            <pc:docMk/>
            <pc:sldMk cId="1116300111" sldId="562"/>
            <ac:spMk id="3" creationId="{07F268C4-25DB-480E-9186-F77DD57CCF93}"/>
          </ac:spMkLst>
        </pc:spChg>
        <pc:spChg chg="mod">
          <ac:chgData name="Figures, Lamoyd, VAVBACO" userId="8564b5ba-dee6-44eb-bbe9-32d9568c19b2" providerId="ADAL" clId="{D1D00A87-8E74-4D23-907F-0BC38015D183}" dt="2020-07-29T13:13:15.788" v="118" actId="27636"/>
          <ac:spMkLst>
            <pc:docMk/>
            <pc:sldMk cId="1116300111" sldId="562"/>
            <ac:spMk id="4" creationId="{9FB6CA80-B663-43EC-B41C-6C31C3B41499}"/>
          </ac:spMkLst>
        </pc:spChg>
      </pc:sldChg>
      <pc:sldChg chg="modSp">
        <pc:chgData name="Figures, Lamoyd, VAVBACO" userId="8564b5ba-dee6-44eb-bbe9-32d9568c19b2" providerId="ADAL" clId="{D1D00A87-8E74-4D23-907F-0BC38015D183}" dt="2020-07-29T13:30:35.705" v="376" actId="207"/>
        <pc:sldMkLst>
          <pc:docMk/>
          <pc:sldMk cId="2145687099" sldId="563"/>
        </pc:sldMkLst>
        <pc:spChg chg="mod">
          <ac:chgData name="Figures, Lamoyd, VAVBACO" userId="8564b5ba-dee6-44eb-bbe9-32d9568c19b2" providerId="ADAL" clId="{D1D00A87-8E74-4D23-907F-0BC38015D183}" dt="2020-07-29T13:13:15.805" v="120" actId="27636"/>
          <ac:spMkLst>
            <pc:docMk/>
            <pc:sldMk cId="2145687099" sldId="563"/>
            <ac:spMk id="2" creationId="{B0E757F9-D2D4-425B-B843-A36512831479}"/>
          </ac:spMkLst>
        </pc:spChg>
        <pc:spChg chg="mod">
          <ac:chgData name="Figures, Lamoyd, VAVBACO" userId="8564b5ba-dee6-44eb-bbe9-32d9568c19b2" providerId="ADAL" clId="{D1D00A87-8E74-4D23-907F-0BC38015D183}" dt="2020-07-29T13:30:35.705" v="376" actId="207"/>
          <ac:spMkLst>
            <pc:docMk/>
            <pc:sldMk cId="2145687099" sldId="563"/>
            <ac:spMk id="3" creationId="{F4BCBEDD-E162-4F5E-BC28-8DA7A1F4B217}"/>
          </ac:spMkLst>
        </pc:spChg>
        <pc:spChg chg="mod">
          <ac:chgData name="Figures, Lamoyd, VAVBACO" userId="8564b5ba-dee6-44eb-bbe9-32d9568c19b2" providerId="ADAL" clId="{D1D00A87-8E74-4D23-907F-0BC38015D183}" dt="2020-07-29T13:13:15.794" v="119" actId="27636"/>
          <ac:spMkLst>
            <pc:docMk/>
            <pc:sldMk cId="2145687099" sldId="563"/>
            <ac:spMk id="4" creationId="{024A93B5-76B8-4108-AADE-71DA82CAAABD}"/>
          </ac:spMkLst>
        </pc:spChg>
      </pc:sldChg>
      <pc:sldChg chg="modSp">
        <pc:chgData name="Figures, Lamoyd, VAVBACO" userId="8564b5ba-dee6-44eb-bbe9-32d9568c19b2" providerId="ADAL" clId="{D1D00A87-8E74-4D23-907F-0BC38015D183}" dt="2020-07-29T13:30:40.743" v="377" actId="207"/>
        <pc:sldMkLst>
          <pc:docMk/>
          <pc:sldMk cId="994961587" sldId="564"/>
        </pc:sldMkLst>
        <pc:spChg chg="mod">
          <ac:chgData name="Figures, Lamoyd, VAVBACO" userId="8564b5ba-dee6-44eb-bbe9-32d9568c19b2" providerId="ADAL" clId="{D1D00A87-8E74-4D23-907F-0BC38015D183}" dt="2020-07-29T13:13:15.819" v="122" actId="27636"/>
          <ac:spMkLst>
            <pc:docMk/>
            <pc:sldMk cId="994961587" sldId="564"/>
            <ac:spMk id="2" creationId="{DF49FB3F-48AF-4A29-A7BD-E2A753EC6D2D}"/>
          </ac:spMkLst>
        </pc:spChg>
        <pc:spChg chg="mod">
          <ac:chgData name="Figures, Lamoyd, VAVBACO" userId="8564b5ba-dee6-44eb-bbe9-32d9568c19b2" providerId="ADAL" clId="{D1D00A87-8E74-4D23-907F-0BC38015D183}" dt="2020-07-29T13:30:40.743" v="377" actId="207"/>
          <ac:spMkLst>
            <pc:docMk/>
            <pc:sldMk cId="994961587" sldId="564"/>
            <ac:spMk id="3" creationId="{98DAB713-E1BB-460D-8819-E2E74DE4FEB5}"/>
          </ac:spMkLst>
        </pc:spChg>
        <pc:spChg chg="mod">
          <ac:chgData name="Figures, Lamoyd, VAVBACO" userId="8564b5ba-dee6-44eb-bbe9-32d9568c19b2" providerId="ADAL" clId="{D1D00A87-8E74-4D23-907F-0BC38015D183}" dt="2020-07-29T13:13:15.811" v="121" actId="27636"/>
          <ac:spMkLst>
            <pc:docMk/>
            <pc:sldMk cId="994961587" sldId="564"/>
            <ac:spMk id="4" creationId="{693E461E-6044-420D-99DB-D9821E6584D1}"/>
          </ac:spMkLst>
        </pc:spChg>
      </pc:sldChg>
      <pc:sldChg chg="modSp">
        <pc:chgData name="Figures, Lamoyd, VAVBACO" userId="8564b5ba-dee6-44eb-bbe9-32d9568c19b2" providerId="ADAL" clId="{D1D00A87-8E74-4D23-907F-0BC38015D183}" dt="2020-07-29T13:30:44.239" v="378" actId="207"/>
        <pc:sldMkLst>
          <pc:docMk/>
          <pc:sldMk cId="3440376187" sldId="565"/>
        </pc:sldMkLst>
        <pc:spChg chg="mod">
          <ac:chgData name="Figures, Lamoyd, VAVBACO" userId="8564b5ba-dee6-44eb-bbe9-32d9568c19b2" providerId="ADAL" clId="{D1D00A87-8E74-4D23-907F-0BC38015D183}" dt="2020-07-29T13:23:51.670" v="332" actId="255"/>
          <ac:spMkLst>
            <pc:docMk/>
            <pc:sldMk cId="3440376187" sldId="565"/>
            <ac:spMk id="2" creationId="{C570D1E3-F672-4829-87A3-022F3ADF45BF}"/>
          </ac:spMkLst>
        </pc:spChg>
        <pc:spChg chg="mod">
          <ac:chgData name="Figures, Lamoyd, VAVBACO" userId="8564b5ba-dee6-44eb-bbe9-32d9568c19b2" providerId="ADAL" clId="{D1D00A87-8E74-4D23-907F-0BC38015D183}" dt="2020-07-29T13:30:44.239" v="378" actId="207"/>
          <ac:spMkLst>
            <pc:docMk/>
            <pc:sldMk cId="3440376187" sldId="565"/>
            <ac:spMk id="3" creationId="{4267EF86-1A9D-47F8-A4C3-47E77F2E63C2}"/>
          </ac:spMkLst>
        </pc:spChg>
        <pc:spChg chg="mod">
          <ac:chgData name="Figures, Lamoyd, VAVBACO" userId="8564b5ba-dee6-44eb-bbe9-32d9568c19b2" providerId="ADAL" clId="{D1D00A87-8E74-4D23-907F-0BC38015D183}" dt="2020-07-29T13:13:15.829" v="123" actId="27636"/>
          <ac:spMkLst>
            <pc:docMk/>
            <pc:sldMk cId="3440376187" sldId="565"/>
            <ac:spMk id="4" creationId="{3EAE406A-2BA3-495B-84D1-BD16D14E1096}"/>
          </ac:spMkLst>
        </pc:spChg>
      </pc:sldChg>
      <pc:sldChg chg="modSp">
        <pc:chgData name="Figures, Lamoyd, VAVBACO" userId="8564b5ba-dee6-44eb-bbe9-32d9568c19b2" providerId="ADAL" clId="{D1D00A87-8E74-4D23-907F-0BC38015D183}" dt="2020-07-29T13:30:48.988" v="379" actId="207"/>
        <pc:sldMkLst>
          <pc:docMk/>
          <pc:sldMk cId="3360270103" sldId="566"/>
        </pc:sldMkLst>
        <pc:spChg chg="mod">
          <ac:chgData name="Figures, Lamoyd, VAVBACO" userId="8564b5ba-dee6-44eb-bbe9-32d9568c19b2" providerId="ADAL" clId="{D1D00A87-8E74-4D23-907F-0BC38015D183}" dt="2020-07-29T13:13:15.844" v="124" actId="27636"/>
          <ac:spMkLst>
            <pc:docMk/>
            <pc:sldMk cId="3360270103" sldId="566"/>
            <ac:spMk id="2" creationId="{1E53DF76-42AC-4EAC-BA8A-A960E4C77580}"/>
          </ac:spMkLst>
        </pc:spChg>
        <pc:spChg chg="mod">
          <ac:chgData name="Figures, Lamoyd, VAVBACO" userId="8564b5ba-dee6-44eb-bbe9-32d9568c19b2" providerId="ADAL" clId="{D1D00A87-8E74-4D23-907F-0BC38015D183}" dt="2020-07-29T13:30:48.988" v="379" actId="207"/>
          <ac:spMkLst>
            <pc:docMk/>
            <pc:sldMk cId="3360270103" sldId="566"/>
            <ac:spMk id="3" creationId="{79289D8B-B5C5-4835-AC1E-E49EA11A19B9}"/>
          </ac:spMkLst>
        </pc:spChg>
        <pc:spChg chg="mod">
          <ac:chgData name="Figures, Lamoyd, VAVBACO" userId="8564b5ba-dee6-44eb-bbe9-32d9568c19b2" providerId="ADAL" clId="{D1D00A87-8E74-4D23-907F-0BC38015D183}" dt="2020-07-29T13:13:15.845" v="125" actId="27636"/>
          <ac:spMkLst>
            <pc:docMk/>
            <pc:sldMk cId="3360270103" sldId="566"/>
            <ac:spMk id="4" creationId="{5C3CD7A5-DCC6-4C6D-9014-9077FBFC40F7}"/>
          </ac:spMkLst>
        </pc:spChg>
      </pc:sldChg>
      <pc:sldMasterChg chg="modSp modSldLayout">
        <pc:chgData name="Figures, Lamoyd, VAVBACO" userId="8564b5ba-dee6-44eb-bbe9-32d9568c19b2" providerId="ADAL" clId="{D1D00A87-8E74-4D23-907F-0BC38015D183}" dt="2020-07-29T13:25:11.533" v="335" actId="207"/>
        <pc:sldMasterMkLst>
          <pc:docMk/>
          <pc:sldMasterMk cId="1009457095" sldId="2147483695"/>
        </pc:sldMasterMkLst>
        <pc:spChg chg="mod">
          <ac:chgData name="Figures, Lamoyd, VAVBACO" userId="8564b5ba-dee6-44eb-bbe9-32d9568c19b2" providerId="ADAL" clId="{D1D00A87-8E74-4D23-907F-0BC38015D183}" dt="2020-07-29T13:24:52.180" v="333" actId="207"/>
          <ac:spMkLst>
            <pc:docMk/>
            <pc:sldMasterMk cId="1009457095" sldId="2147483695"/>
            <ac:spMk id="6" creationId="{0135FEA8-9C6D-4C4D-864E-4E206D9F7587}"/>
          </ac:spMkLst>
        </pc:spChg>
        <pc:sldLayoutChg chg="modSp">
          <pc:chgData name="Figures, Lamoyd, VAVBACO" userId="8564b5ba-dee6-44eb-bbe9-32d9568c19b2" providerId="ADAL" clId="{D1D00A87-8E74-4D23-907F-0BC38015D183}" dt="2020-07-29T13:24:58.626" v="334" actId="207"/>
          <pc:sldLayoutMkLst>
            <pc:docMk/>
            <pc:sldMasterMk cId="1009457095" sldId="2147483695"/>
            <pc:sldLayoutMk cId="4066763457" sldId="2147483697"/>
          </pc:sldLayoutMkLst>
          <pc:spChg chg="mod">
            <ac:chgData name="Figures, Lamoyd, VAVBACO" userId="8564b5ba-dee6-44eb-bbe9-32d9568c19b2" providerId="ADAL" clId="{D1D00A87-8E74-4D23-907F-0BC38015D183}" dt="2020-07-29T13:24:58.626" v="334" actId="207"/>
            <ac:spMkLst>
              <pc:docMk/>
              <pc:sldMasterMk cId="1009457095" sldId="2147483695"/>
              <pc:sldLayoutMk cId="4066763457" sldId="2147483697"/>
              <ac:spMk id="6" creationId="{A70BA0F3-B54B-5648-B04B-57278B32F665}"/>
            </ac:spMkLst>
          </pc:spChg>
        </pc:sldLayoutChg>
        <pc:sldLayoutChg chg="modSp">
          <pc:chgData name="Figures, Lamoyd, VAVBACO" userId="8564b5ba-dee6-44eb-bbe9-32d9568c19b2" providerId="ADAL" clId="{D1D00A87-8E74-4D23-907F-0BC38015D183}" dt="2020-07-29T13:25:11.533" v="335" actId="207"/>
          <pc:sldLayoutMkLst>
            <pc:docMk/>
            <pc:sldMasterMk cId="1009457095" sldId="2147483695"/>
            <pc:sldLayoutMk cId="3073935037" sldId="2147483701"/>
          </pc:sldLayoutMkLst>
          <pc:spChg chg="mod">
            <ac:chgData name="Figures, Lamoyd, VAVBACO" userId="8564b5ba-dee6-44eb-bbe9-32d9568c19b2" providerId="ADAL" clId="{D1D00A87-8E74-4D23-907F-0BC38015D183}" dt="2020-07-29T13:25:11.533" v="335" actId="207"/>
            <ac:spMkLst>
              <pc:docMk/>
              <pc:sldMasterMk cId="1009457095" sldId="2147483695"/>
              <pc:sldLayoutMk cId="3073935037" sldId="2147483701"/>
              <ac:spMk id="5" creationId="{05FA87B4-9641-B243-8366-4ABDBBD53A70}"/>
            </ac:spMkLst>
          </pc:spChg>
        </pc:sldLayoutChg>
      </pc:sldMasterChg>
    </pc:docChg>
  </pc:docChgLst>
  <pc:docChgLst>
    <pc:chgData name="Figures, Lamoyd, VAVBACO" userId="2235733b-0c25-4bba-ab14-550d36410dee" providerId="ADAL" clId="{6C77BC67-9BC0-4B44-8BF4-95DC5F2418EA}"/>
    <pc:docChg chg="modSld">
      <pc:chgData name="Figures, Lamoyd, VAVBACO" userId="2235733b-0c25-4bba-ab14-550d36410dee" providerId="ADAL" clId="{6C77BC67-9BC0-4B44-8BF4-95DC5F2418EA}" dt="2020-06-11T11:18:48.155" v="0"/>
      <pc:docMkLst>
        <pc:docMk/>
      </pc:docMkLst>
      <pc:sldChg chg="addSp">
        <pc:chgData name="Figures, Lamoyd, VAVBACO" userId="2235733b-0c25-4bba-ab14-550d36410dee" providerId="ADAL" clId="{6C77BC67-9BC0-4B44-8BF4-95DC5F2418EA}" dt="2020-06-11T11:18:48.155" v="0"/>
        <pc:sldMkLst>
          <pc:docMk/>
          <pc:sldMk cId="3585480111" sldId="326"/>
        </pc:sldMkLst>
        <pc:spChg chg="add">
          <ac:chgData name="Figures, Lamoyd, VAVBACO" userId="2235733b-0c25-4bba-ab14-550d36410dee" providerId="ADAL" clId="{6C77BC67-9BC0-4B44-8BF4-95DC5F2418EA}" dt="2020-06-11T11:18:48.155" v="0"/>
          <ac:spMkLst>
            <pc:docMk/>
            <pc:sldMk cId="3585480111" sldId="326"/>
            <ac:spMk id="7" creationId="{BA101920-C052-44E8-9447-D1C58001306B}"/>
          </ac:spMkLst>
        </pc:spChg>
      </pc:sldChg>
    </pc:docChg>
  </pc:docChgLst>
  <pc:docChgLst>
    <pc:chgData clId="Web-{221D7F2A-AAB1-367B-E067-D6EE163EC057}"/>
    <pc:docChg chg="modSld">
      <pc:chgData name="" userId="" providerId="" clId="Web-{221D7F2A-AAB1-367B-E067-D6EE163EC057}" dt="2020-06-15T13:44:33.607" v="0" actId="1076"/>
      <pc:docMkLst>
        <pc:docMk/>
      </pc:docMkLst>
      <pc:sldChg chg="modSp">
        <pc:chgData name="" userId="" providerId="" clId="Web-{221D7F2A-AAB1-367B-E067-D6EE163EC057}" dt="2020-06-15T13:44:33.607" v="0" actId="1076"/>
        <pc:sldMkLst>
          <pc:docMk/>
          <pc:sldMk cId="336782413" sldId="527"/>
        </pc:sldMkLst>
        <pc:spChg chg="mod">
          <ac:chgData name="" userId="" providerId="" clId="Web-{221D7F2A-AAB1-367B-E067-D6EE163EC057}" dt="2020-06-15T13:44:33.607" v="0" actId="1076"/>
          <ac:spMkLst>
            <pc:docMk/>
            <pc:sldMk cId="336782413" sldId="527"/>
            <ac:spMk id="5" creationId="{6930F88E-9CA7-482A-8F5A-42CB7EBF37F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B0885E-C02C-45E9-B26A-AF827A6D00F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D6C1D40-A128-4CF8-9A64-194105E0F4C2}">
      <dgm:prSet phldrT="[Text]"/>
      <dgm:spPr/>
      <dgm:t>
        <a:bodyPr/>
        <a:lstStyle/>
        <a:p>
          <a:r>
            <a:rPr lang="en-US" dirty="0"/>
            <a:t>Part 1</a:t>
          </a:r>
        </a:p>
      </dgm:t>
    </dgm:pt>
    <dgm:pt modelId="{F0CD3A0D-1685-4EDA-BBB1-2BA53F7B87FB}" type="parTrans" cxnId="{22784CCE-71F9-4938-8061-75BC6168EDDB}">
      <dgm:prSet/>
      <dgm:spPr/>
      <dgm:t>
        <a:bodyPr/>
        <a:lstStyle/>
        <a:p>
          <a:endParaRPr lang="en-US"/>
        </a:p>
      </dgm:t>
    </dgm:pt>
    <dgm:pt modelId="{31DC1511-BB3F-4D4C-97EA-B9C00F677911}" type="sibTrans" cxnId="{22784CCE-71F9-4938-8061-75BC6168EDDB}">
      <dgm:prSet/>
      <dgm:spPr/>
      <dgm:t>
        <a:bodyPr/>
        <a:lstStyle/>
        <a:p>
          <a:endParaRPr lang="en-US"/>
        </a:p>
      </dgm:t>
    </dgm:pt>
    <dgm:pt modelId="{4DBBF2CD-8479-4780-9989-F6F13724E992}">
      <dgm:prSet phldrT="[Text]" custT="1"/>
      <dgm:spPr/>
      <dgm:t>
        <a:bodyPr/>
        <a:lstStyle/>
        <a:p>
          <a:r>
            <a:rPr lang="en-US" sz="2400" dirty="0"/>
            <a:t>Identify an Open Position</a:t>
          </a:r>
        </a:p>
      </dgm:t>
    </dgm:pt>
    <dgm:pt modelId="{6D57331B-F158-40AE-B573-4358DE7A4175}" type="parTrans" cxnId="{F22D7F72-E90F-4FD0-90B0-85EA14A93134}">
      <dgm:prSet/>
      <dgm:spPr/>
      <dgm:t>
        <a:bodyPr/>
        <a:lstStyle/>
        <a:p>
          <a:endParaRPr lang="en-US"/>
        </a:p>
      </dgm:t>
    </dgm:pt>
    <dgm:pt modelId="{949234E8-8451-4485-9B32-E3A17715D416}" type="sibTrans" cxnId="{F22D7F72-E90F-4FD0-90B0-85EA14A93134}">
      <dgm:prSet/>
      <dgm:spPr/>
      <dgm:t>
        <a:bodyPr/>
        <a:lstStyle/>
        <a:p>
          <a:endParaRPr lang="en-US"/>
        </a:p>
      </dgm:t>
    </dgm:pt>
    <dgm:pt modelId="{6E351686-F158-42B6-9829-9F6AA151B83D}">
      <dgm:prSet phldrT="[Text]"/>
      <dgm:spPr/>
      <dgm:t>
        <a:bodyPr/>
        <a:lstStyle/>
        <a:p>
          <a:r>
            <a:rPr lang="en-US" dirty="0"/>
            <a:t>Part 2</a:t>
          </a:r>
        </a:p>
      </dgm:t>
    </dgm:pt>
    <dgm:pt modelId="{BDBF84C8-5BBA-402A-A347-2517C3CF64A4}" type="parTrans" cxnId="{ECCCADFA-47D6-4435-9B24-8290896F2DD8}">
      <dgm:prSet/>
      <dgm:spPr/>
      <dgm:t>
        <a:bodyPr/>
        <a:lstStyle/>
        <a:p>
          <a:endParaRPr lang="en-US"/>
        </a:p>
      </dgm:t>
    </dgm:pt>
    <dgm:pt modelId="{B4FE8C89-C755-41B0-AF97-5325EDBF2333}" type="sibTrans" cxnId="{ECCCADFA-47D6-4435-9B24-8290896F2DD8}">
      <dgm:prSet/>
      <dgm:spPr/>
      <dgm:t>
        <a:bodyPr/>
        <a:lstStyle/>
        <a:p>
          <a:endParaRPr lang="en-US"/>
        </a:p>
      </dgm:t>
    </dgm:pt>
    <dgm:pt modelId="{6FC72D15-954C-439D-B5B7-81E6AACC66DA}">
      <dgm:prSet phldrT="[Text]" custT="1"/>
      <dgm:spPr/>
      <dgm:t>
        <a:bodyPr/>
        <a:lstStyle/>
        <a:p>
          <a:r>
            <a:rPr lang="en-US" sz="2400" dirty="0"/>
            <a:t>Assess Hiring Parameters</a:t>
          </a:r>
        </a:p>
      </dgm:t>
    </dgm:pt>
    <dgm:pt modelId="{3DAD13EC-3C41-49FA-8980-5ACA07AC5564}" type="parTrans" cxnId="{C3E7EA9C-2EFB-4A6C-9443-7B5F6455D4F4}">
      <dgm:prSet/>
      <dgm:spPr/>
      <dgm:t>
        <a:bodyPr/>
        <a:lstStyle/>
        <a:p>
          <a:endParaRPr lang="en-US"/>
        </a:p>
      </dgm:t>
    </dgm:pt>
    <dgm:pt modelId="{94050458-B4F7-40AA-8563-994A39CADA05}" type="sibTrans" cxnId="{C3E7EA9C-2EFB-4A6C-9443-7B5F6455D4F4}">
      <dgm:prSet/>
      <dgm:spPr/>
      <dgm:t>
        <a:bodyPr/>
        <a:lstStyle/>
        <a:p>
          <a:endParaRPr lang="en-US"/>
        </a:p>
      </dgm:t>
    </dgm:pt>
    <dgm:pt modelId="{C3765848-C003-44E8-9FD0-107405AB2616}">
      <dgm:prSet phldrT="[Text]"/>
      <dgm:spPr/>
      <dgm:t>
        <a:bodyPr/>
        <a:lstStyle/>
        <a:p>
          <a:r>
            <a:rPr lang="en-US" dirty="0"/>
            <a:t>Part 3</a:t>
          </a:r>
        </a:p>
      </dgm:t>
    </dgm:pt>
    <dgm:pt modelId="{66DD49D3-2D62-467F-99FB-498AD5954B90}" type="parTrans" cxnId="{7CC0C319-3D34-4219-97BC-28605764C2C2}">
      <dgm:prSet/>
      <dgm:spPr/>
      <dgm:t>
        <a:bodyPr/>
        <a:lstStyle/>
        <a:p>
          <a:endParaRPr lang="en-US"/>
        </a:p>
      </dgm:t>
    </dgm:pt>
    <dgm:pt modelId="{DF1C676B-9F54-4C71-AB36-3F1A6CF919D0}" type="sibTrans" cxnId="{7CC0C319-3D34-4219-97BC-28605764C2C2}">
      <dgm:prSet/>
      <dgm:spPr/>
      <dgm:t>
        <a:bodyPr/>
        <a:lstStyle/>
        <a:p>
          <a:endParaRPr lang="en-US"/>
        </a:p>
      </dgm:t>
    </dgm:pt>
    <dgm:pt modelId="{A9C4319E-1E6F-42A5-8C25-71FB916DB5D4}">
      <dgm:prSet phldrT="[Text]" custT="1"/>
      <dgm:spPr/>
      <dgm:t>
        <a:bodyPr/>
        <a:lstStyle/>
        <a:p>
          <a:r>
            <a:rPr lang="en-US" sz="2400" dirty="0"/>
            <a:t>Develop Recruitment Packet</a:t>
          </a:r>
        </a:p>
      </dgm:t>
    </dgm:pt>
    <dgm:pt modelId="{825A1C99-DABC-43D9-9E35-DB3A1FC9B76C}" type="parTrans" cxnId="{DDB60DB1-721F-4521-9418-16BCE51B8A3C}">
      <dgm:prSet/>
      <dgm:spPr/>
      <dgm:t>
        <a:bodyPr/>
        <a:lstStyle/>
        <a:p>
          <a:endParaRPr lang="en-US"/>
        </a:p>
      </dgm:t>
    </dgm:pt>
    <dgm:pt modelId="{5783591F-5855-4212-B6A4-479CB9F9FEDE}" type="sibTrans" cxnId="{DDB60DB1-721F-4521-9418-16BCE51B8A3C}">
      <dgm:prSet/>
      <dgm:spPr/>
      <dgm:t>
        <a:bodyPr/>
        <a:lstStyle/>
        <a:p>
          <a:endParaRPr lang="en-US"/>
        </a:p>
      </dgm:t>
    </dgm:pt>
    <dgm:pt modelId="{8F9D89B8-E89E-462A-835F-7451941A5252}">
      <dgm:prSet/>
      <dgm:spPr/>
      <dgm:t>
        <a:bodyPr/>
        <a:lstStyle/>
        <a:p>
          <a:r>
            <a:rPr lang="en-US" dirty="0"/>
            <a:t>Part 4</a:t>
          </a:r>
        </a:p>
      </dgm:t>
    </dgm:pt>
    <dgm:pt modelId="{77CE079D-94A6-456C-AEDE-FFC6626CF47E}" type="parTrans" cxnId="{DA2AE0AF-ED17-47DF-BE22-8BFEBCF1FB99}">
      <dgm:prSet/>
      <dgm:spPr/>
      <dgm:t>
        <a:bodyPr/>
        <a:lstStyle/>
        <a:p>
          <a:endParaRPr lang="en-US"/>
        </a:p>
      </dgm:t>
    </dgm:pt>
    <dgm:pt modelId="{EDEDECDB-4D7D-4EA6-8A7D-5201FA2074B1}" type="sibTrans" cxnId="{DA2AE0AF-ED17-47DF-BE22-8BFEBCF1FB99}">
      <dgm:prSet/>
      <dgm:spPr/>
      <dgm:t>
        <a:bodyPr/>
        <a:lstStyle/>
        <a:p>
          <a:endParaRPr lang="en-US"/>
        </a:p>
      </dgm:t>
    </dgm:pt>
    <dgm:pt modelId="{68BCA446-E984-45C8-A4B5-74638E857450}">
      <dgm:prSet phldrT="[Text]" custT="1"/>
      <dgm:spPr/>
      <dgm:t>
        <a:bodyPr/>
        <a:lstStyle/>
        <a:p>
          <a:r>
            <a:rPr lang="en-US" sz="2400" dirty="0"/>
            <a:t>Submit Recruitment Packet</a:t>
          </a:r>
        </a:p>
      </dgm:t>
    </dgm:pt>
    <dgm:pt modelId="{AB7AD3B8-BD8C-4143-A3FB-053007EAF655}" type="parTrans" cxnId="{95CA1841-A038-419E-BE2C-7F15A0DB10DD}">
      <dgm:prSet/>
      <dgm:spPr/>
      <dgm:t>
        <a:bodyPr/>
        <a:lstStyle/>
        <a:p>
          <a:endParaRPr lang="en-US"/>
        </a:p>
      </dgm:t>
    </dgm:pt>
    <dgm:pt modelId="{EF1838B5-B0AF-4B01-B922-A69189170212}" type="sibTrans" cxnId="{95CA1841-A038-419E-BE2C-7F15A0DB10DD}">
      <dgm:prSet/>
      <dgm:spPr/>
      <dgm:t>
        <a:bodyPr/>
        <a:lstStyle/>
        <a:p>
          <a:endParaRPr lang="en-US"/>
        </a:p>
      </dgm:t>
    </dgm:pt>
    <dgm:pt modelId="{F5F0A77C-94D7-4190-83F9-32592D85E315}">
      <dgm:prSet/>
      <dgm:spPr/>
      <dgm:t>
        <a:bodyPr/>
        <a:lstStyle/>
        <a:p>
          <a:r>
            <a:rPr lang="en-US" dirty="0"/>
            <a:t>Part 5</a:t>
          </a:r>
        </a:p>
      </dgm:t>
    </dgm:pt>
    <dgm:pt modelId="{E2E89DB9-79D3-4674-B145-93C471281C23}" type="parTrans" cxnId="{1C012038-A8DA-44C8-A950-69C7DB359E4C}">
      <dgm:prSet/>
      <dgm:spPr/>
      <dgm:t>
        <a:bodyPr/>
        <a:lstStyle/>
        <a:p>
          <a:endParaRPr lang="en-US"/>
        </a:p>
      </dgm:t>
    </dgm:pt>
    <dgm:pt modelId="{8E024370-B0AB-4130-A869-01AD0679E045}" type="sibTrans" cxnId="{1C012038-A8DA-44C8-A950-69C7DB359E4C}">
      <dgm:prSet/>
      <dgm:spPr/>
      <dgm:t>
        <a:bodyPr/>
        <a:lstStyle/>
        <a:p>
          <a:endParaRPr lang="en-US"/>
        </a:p>
      </dgm:t>
    </dgm:pt>
    <dgm:pt modelId="{EB17DBBA-F5F7-4754-A666-7CEF6440181C}">
      <dgm:prSet phldrT="[Text]" custT="1"/>
      <dgm:spPr/>
      <dgm:t>
        <a:bodyPr/>
        <a:lstStyle/>
        <a:p>
          <a:r>
            <a:rPr lang="en-US" sz="2400" dirty="0"/>
            <a:t>Accept Submissions</a:t>
          </a:r>
        </a:p>
      </dgm:t>
    </dgm:pt>
    <dgm:pt modelId="{4ACB09F0-3B08-4FD5-9AA0-669F0708969D}" type="parTrans" cxnId="{87BC3D0B-8C86-4704-90AF-8071EF03FE72}">
      <dgm:prSet/>
      <dgm:spPr/>
      <dgm:t>
        <a:bodyPr/>
        <a:lstStyle/>
        <a:p>
          <a:endParaRPr lang="en-US"/>
        </a:p>
      </dgm:t>
    </dgm:pt>
    <dgm:pt modelId="{BD75D9FE-53E3-405E-908D-2BA3A4127B6D}" type="sibTrans" cxnId="{87BC3D0B-8C86-4704-90AF-8071EF03FE72}">
      <dgm:prSet/>
      <dgm:spPr/>
      <dgm:t>
        <a:bodyPr/>
        <a:lstStyle/>
        <a:p>
          <a:endParaRPr lang="en-US"/>
        </a:p>
      </dgm:t>
    </dgm:pt>
    <dgm:pt modelId="{6EB19645-CFB0-42E9-BDF4-8C9D9B6887F0}">
      <dgm:prSet/>
      <dgm:spPr/>
      <dgm:t>
        <a:bodyPr/>
        <a:lstStyle/>
        <a:p>
          <a:r>
            <a:rPr lang="en-US" dirty="0"/>
            <a:t>Part 6</a:t>
          </a:r>
        </a:p>
      </dgm:t>
    </dgm:pt>
    <dgm:pt modelId="{2ACCBCB6-16AD-40B7-B1BB-459689EE139C}" type="parTrans" cxnId="{9A341C8C-EFB3-4197-9851-D3A896AAEEED}">
      <dgm:prSet/>
      <dgm:spPr/>
      <dgm:t>
        <a:bodyPr/>
        <a:lstStyle/>
        <a:p>
          <a:endParaRPr lang="en-US"/>
        </a:p>
      </dgm:t>
    </dgm:pt>
    <dgm:pt modelId="{60E0E9AA-CD12-4A12-B2B6-B98117246A44}" type="sibTrans" cxnId="{9A341C8C-EFB3-4197-9851-D3A896AAEEED}">
      <dgm:prSet/>
      <dgm:spPr/>
      <dgm:t>
        <a:bodyPr/>
        <a:lstStyle/>
        <a:p>
          <a:endParaRPr lang="en-US"/>
        </a:p>
      </dgm:t>
    </dgm:pt>
    <dgm:pt modelId="{718C3328-7C4E-4630-A6F3-7D5BD984936A}">
      <dgm:prSet phldrT="[Text]" custT="1"/>
      <dgm:spPr/>
      <dgm:t>
        <a:bodyPr/>
        <a:lstStyle/>
        <a:p>
          <a:r>
            <a:rPr lang="en-US" sz="2400" dirty="0"/>
            <a:t>Select Candidates</a:t>
          </a:r>
        </a:p>
      </dgm:t>
    </dgm:pt>
    <dgm:pt modelId="{4EA288BD-28E5-42C3-966B-BDA1ABCD0E80}" type="parTrans" cxnId="{7F78EE2D-FEFE-4F64-9EE5-4B7F6BC6B35F}">
      <dgm:prSet/>
      <dgm:spPr/>
      <dgm:t>
        <a:bodyPr/>
        <a:lstStyle/>
        <a:p>
          <a:endParaRPr lang="en-US"/>
        </a:p>
      </dgm:t>
    </dgm:pt>
    <dgm:pt modelId="{D63A66E2-F102-417C-92C2-DC9D785D4DF3}" type="sibTrans" cxnId="{7F78EE2D-FEFE-4F64-9EE5-4B7F6BC6B35F}">
      <dgm:prSet/>
      <dgm:spPr/>
      <dgm:t>
        <a:bodyPr/>
        <a:lstStyle/>
        <a:p>
          <a:endParaRPr lang="en-US"/>
        </a:p>
      </dgm:t>
    </dgm:pt>
    <dgm:pt modelId="{F6D028EB-85B1-477C-96F3-18956BBE8DB3}">
      <dgm:prSet/>
      <dgm:spPr/>
      <dgm:t>
        <a:bodyPr/>
        <a:lstStyle/>
        <a:p>
          <a:r>
            <a:rPr lang="en-US" dirty="0"/>
            <a:t>Part 7</a:t>
          </a:r>
        </a:p>
      </dgm:t>
    </dgm:pt>
    <dgm:pt modelId="{D4AD8E4B-3920-482C-8B4E-D58301FD8E3F}" type="parTrans" cxnId="{8127959F-39DA-48E5-9DDF-632B1ECE8C02}">
      <dgm:prSet/>
      <dgm:spPr/>
      <dgm:t>
        <a:bodyPr/>
        <a:lstStyle/>
        <a:p>
          <a:endParaRPr lang="en-US"/>
        </a:p>
      </dgm:t>
    </dgm:pt>
    <dgm:pt modelId="{E06DDF6D-4FD3-4B17-A68F-92B5ADAB33AA}" type="sibTrans" cxnId="{8127959F-39DA-48E5-9DDF-632B1ECE8C02}">
      <dgm:prSet/>
      <dgm:spPr/>
      <dgm:t>
        <a:bodyPr/>
        <a:lstStyle/>
        <a:p>
          <a:endParaRPr lang="en-US"/>
        </a:p>
      </dgm:t>
    </dgm:pt>
    <dgm:pt modelId="{CFEDDC2E-6897-47FE-82FD-535A651BE63B}">
      <dgm:prSet phldrT="[Text]" custT="1"/>
      <dgm:spPr/>
      <dgm:t>
        <a:bodyPr/>
        <a:lstStyle/>
        <a:p>
          <a:r>
            <a:rPr lang="en-US" sz="2400" dirty="0"/>
            <a:t>Onboarding</a:t>
          </a:r>
        </a:p>
      </dgm:t>
    </dgm:pt>
    <dgm:pt modelId="{6ED78547-7E8E-4CB5-8B62-0167510433A8}" type="parTrans" cxnId="{539946C5-5A25-47B9-8986-88B7EACAF734}">
      <dgm:prSet/>
      <dgm:spPr/>
      <dgm:t>
        <a:bodyPr/>
        <a:lstStyle/>
        <a:p>
          <a:endParaRPr lang="en-US"/>
        </a:p>
      </dgm:t>
    </dgm:pt>
    <dgm:pt modelId="{F5CB8DA6-2CE6-478B-B27D-83E767F307FA}" type="sibTrans" cxnId="{539946C5-5A25-47B9-8986-88B7EACAF734}">
      <dgm:prSet/>
      <dgm:spPr/>
      <dgm:t>
        <a:bodyPr/>
        <a:lstStyle/>
        <a:p>
          <a:endParaRPr lang="en-US"/>
        </a:p>
      </dgm:t>
    </dgm:pt>
    <dgm:pt modelId="{C4AD540F-A600-4DE0-BA0B-9C1915E5E96B}" type="pres">
      <dgm:prSet presAssocID="{61B0885E-C02C-45E9-B26A-AF827A6D00F6}" presName="linearFlow" presStyleCnt="0">
        <dgm:presLayoutVars>
          <dgm:dir/>
          <dgm:animLvl val="lvl"/>
          <dgm:resizeHandles val="exact"/>
        </dgm:presLayoutVars>
      </dgm:prSet>
      <dgm:spPr/>
    </dgm:pt>
    <dgm:pt modelId="{AD234664-5C88-4212-8CC6-DBBAA59E2087}" type="pres">
      <dgm:prSet presAssocID="{9D6C1D40-A128-4CF8-9A64-194105E0F4C2}" presName="composite" presStyleCnt="0"/>
      <dgm:spPr/>
    </dgm:pt>
    <dgm:pt modelId="{ECAD8A7B-46D4-4BF8-A4F1-35749223EF5B}" type="pres">
      <dgm:prSet presAssocID="{9D6C1D40-A128-4CF8-9A64-194105E0F4C2}" presName="parentText" presStyleLbl="alignNode1" presStyleIdx="0" presStyleCnt="7" custLinFactNeighborY="0">
        <dgm:presLayoutVars>
          <dgm:chMax val="1"/>
          <dgm:bulletEnabled val="1"/>
        </dgm:presLayoutVars>
      </dgm:prSet>
      <dgm:spPr/>
    </dgm:pt>
    <dgm:pt modelId="{5CEF1ADA-7981-4A82-989F-3C91A73564BA}" type="pres">
      <dgm:prSet presAssocID="{9D6C1D40-A128-4CF8-9A64-194105E0F4C2}" presName="descendantText" presStyleLbl="alignAcc1" presStyleIdx="0" presStyleCnt="7" custLinFactNeighborX="2516" custLinFactNeighborY="2002">
        <dgm:presLayoutVars>
          <dgm:bulletEnabled val="1"/>
        </dgm:presLayoutVars>
      </dgm:prSet>
      <dgm:spPr/>
    </dgm:pt>
    <dgm:pt modelId="{F20A14D2-072C-4B7A-B9F4-DFEF2F65C928}" type="pres">
      <dgm:prSet presAssocID="{31DC1511-BB3F-4D4C-97EA-B9C00F677911}" presName="sp" presStyleCnt="0"/>
      <dgm:spPr/>
    </dgm:pt>
    <dgm:pt modelId="{857C7B89-969C-43FD-A148-1FF1F0CA6A1D}" type="pres">
      <dgm:prSet presAssocID="{6E351686-F158-42B6-9829-9F6AA151B83D}" presName="composite" presStyleCnt="0"/>
      <dgm:spPr/>
    </dgm:pt>
    <dgm:pt modelId="{62B75702-2AD7-4EEB-8870-D103C4393671}" type="pres">
      <dgm:prSet presAssocID="{6E351686-F158-42B6-9829-9F6AA151B83D}" presName="parentText" presStyleLbl="alignNode1" presStyleIdx="1" presStyleCnt="7">
        <dgm:presLayoutVars>
          <dgm:chMax val="1"/>
          <dgm:bulletEnabled val="1"/>
        </dgm:presLayoutVars>
      </dgm:prSet>
      <dgm:spPr/>
    </dgm:pt>
    <dgm:pt modelId="{868E9DE0-2544-4268-87EE-1F6397C93C5A}" type="pres">
      <dgm:prSet presAssocID="{6E351686-F158-42B6-9829-9F6AA151B83D}" presName="descendantText" presStyleLbl="alignAcc1" presStyleIdx="1" presStyleCnt="7">
        <dgm:presLayoutVars>
          <dgm:bulletEnabled val="1"/>
        </dgm:presLayoutVars>
      </dgm:prSet>
      <dgm:spPr/>
    </dgm:pt>
    <dgm:pt modelId="{293D3321-1BCC-4BAF-A2D5-00BB43C6F36A}" type="pres">
      <dgm:prSet presAssocID="{B4FE8C89-C755-41B0-AF97-5325EDBF2333}" presName="sp" presStyleCnt="0"/>
      <dgm:spPr/>
    </dgm:pt>
    <dgm:pt modelId="{20BDC715-0408-4393-A473-0677EA429AE5}" type="pres">
      <dgm:prSet presAssocID="{C3765848-C003-44E8-9FD0-107405AB2616}" presName="composite" presStyleCnt="0"/>
      <dgm:spPr/>
    </dgm:pt>
    <dgm:pt modelId="{C56CCECD-8F29-4AC6-9B11-C10471E9C4D2}" type="pres">
      <dgm:prSet presAssocID="{C3765848-C003-44E8-9FD0-107405AB2616}" presName="parentText" presStyleLbl="alignNode1" presStyleIdx="2" presStyleCnt="7">
        <dgm:presLayoutVars>
          <dgm:chMax val="1"/>
          <dgm:bulletEnabled val="1"/>
        </dgm:presLayoutVars>
      </dgm:prSet>
      <dgm:spPr/>
    </dgm:pt>
    <dgm:pt modelId="{6C8A73B0-C0CC-45F8-87AB-9E798A92E54C}" type="pres">
      <dgm:prSet presAssocID="{C3765848-C003-44E8-9FD0-107405AB2616}" presName="descendantText" presStyleLbl="alignAcc1" presStyleIdx="2" presStyleCnt="7">
        <dgm:presLayoutVars>
          <dgm:bulletEnabled val="1"/>
        </dgm:presLayoutVars>
      </dgm:prSet>
      <dgm:spPr/>
    </dgm:pt>
    <dgm:pt modelId="{37B551BB-6A50-48A3-9B6E-32FF48B540D8}" type="pres">
      <dgm:prSet presAssocID="{DF1C676B-9F54-4C71-AB36-3F1A6CF919D0}" presName="sp" presStyleCnt="0"/>
      <dgm:spPr/>
    </dgm:pt>
    <dgm:pt modelId="{0C505286-9CFB-45D2-B6A2-34ACAA869833}" type="pres">
      <dgm:prSet presAssocID="{8F9D89B8-E89E-462A-835F-7451941A5252}" presName="composite" presStyleCnt="0"/>
      <dgm:spPr/>
    </dgm:pt>
    <dgm:pt modelId="{D9E1FBD4-1157-4A65-ACE9-CC5B4150BDB0}" type="pres">
      <dgm:prSet presAssocID="{8F9D89B8-E89E-462A-835F-7451941A5252}" presName="parentText" presStyleLbl="alignNode1" presStyleIdx="3" presStyleCnt="7">
        <dgm:presLayoutVars>
          <dgm:chMax val="1"/>
          <dgm:bulletEnabled val="1"/>
        </dgm:presLayoutVars>
      </dgm:prSet>
      <dgm:spPr/>
    </dgm:pt>
    <dgm:pt modelId="{2F9ED304-9481-476A-B592-A3933E80A354}" type="pres">
      <dgm:prSet presAssocID="{8F9D89B8-E89E-462A-835F-7451941A5252}" presName="descendantText" presStyleLbl="alignAcc1" presStyleIdx="3" presStyleCnt="7" custLinFactNeighborY="0">
        <dgm:presLayoutVars>
          <dgm:bulletEnabled val="1"/>
        </dgm:presLayoutVars>
      </dgm:prSet>
      <dgm:spPr/>
    </dgm:pt>
    <dgm:pt modelId="{76ABA575-F5DD-4930-A0E9-0847FE6B7462}" type="pres">
      <dgm:prSet presAssocID="{EDEDECDB-4D7D-4EA6-8A7D-5201FA2074B1}" presName="sp" presStyleCnt="0"/>
      <dgm:spPr/>
    </dgm:pt>
    <dgm:pt modelId="{5E525640-2B67-439C-A006-B97461DE4E88}" type="pres">
      <dgm:prSet presAssocID="{F5F0A77C-94D7-4190-83F9-32592D85E315}" presName="composite" presStyleCnt="0"/>
      <dgm:spPr/>
    </dgm:pt>
    <dgm:pt modelId="{EB2BC7F3-A19C-485A-8E4F-B1E68093244A}" type="pres">
      <dgm:prSet presAssocID="{F5F0A77C-94D7-4190-83F9-32592D85E315}" presName="parentText" presStyleLbl="alignNode1" presStyleIdx="4" presStyleCnt="7">
        <dgm:presLayoutVars>
          <dgm:chMax val="1"/>
          <dgm:bulletEnabled val="1"/>
        </dgm:presLayoutVars>
      </dgm:prSet>
      <dgm:spPr/>
    </dgm:pt>
    <dgm:pt modelId="{D929C367-6C85-42EF-9287-9B94225C948D}" type="pres">
      <dgm:prSet presAssocID="{F5F0A77C-94D7-4190-83F9-32592D85E315}" presName="descendantText" presStyleLbl="alignAcc1" presStyleIdx="4" presStyleCnt="7" custLinFactNeighborY="0">
        <dgm:presLayoutVars>
          <dgm:bulletEnabled val="1"/>
        </dgm:presLayoutVars>
      </dgm:prSet>
      <dgm:spPr/>
    </dgm:pt>
    <dgm:pt modelId="{CB7B47DC-2609-4952-A888-5CFE819E8F83}" type="pres">
      <dgm:prSet presAssocID="{8E024370-B0AB-4130-A869-01AD0679E045}" presName="sp" presStyleCnt="0"/>
      <dgm:spPr/>
    </dgm:pt>
    <dgm:pt modelId="{38DF08CA-D621-42E3-84CD-936A0ED184B1}" type="pres">
      <dgm:prSet presAssocID="{6EB19645-CFB0-42E9-BDF4-8C9D9B6887F0}" presName="composite" presStyleCnt="0"/>
      <dgm:spPr/>
    </dgm:pt>
    <dgm:pt modelId="{53C1F038-55F5-4D28-982F-D81E48A8F382}" type="pres">
      <dgm:prSet presAssocID="{6EB19645-CFB0-42E9-BDF4-8C9D9B6887F0}" presName="parentText" presStyleLbl="alignNode1" presStyleIdx="5" presStyleCnt="7">
        <dgm:presLayoutVars>
          <dgm:chMax val="1"/>
          <dgm:bulletEnabled val="1"/>
        </dgm:presLayoutVars>
      </dgm:prSet>
      <dgm:spPr/>
    </dgm:pt>
    <dgm:pt modelId="{12FCE2D7-1AE2-4AE8-9AEA-BA9E2B26D26B}" type="pres">
      <dgm:prSet presAssocID="{6EB19645-CFB0-42E9-BDF4-8C9D9B6887F0}" presName="descendantText" presStyleLbl="alignAcc1" presStyleIdx="5" presStyleCnt="7" custLinFactNeighborY="0">
        <dgm:presLayoutVars>
          <dgm:bulletEnabled val="1"/>
        </dgm:presLayoutVars>
      </dgm:prSet>
      <dgm:spPr/>
    </dgm:pt>
    <dgm:pt modelId="{588F63A7-A966-46BB-9697-284A618C5CE2}" type="pres">
      <dgm:prSet presAssocID="{60E0E9AA-CD12-4A12-B2B6-B98117246A44}" presName="sp" presStyleCnt="0"/>
      <dgm:spPr/>
    </dgm:pt>
    <dgm:pt modelId="{5EB6476C-B522-406E-BE20-A7C6A727497F}" type="pres">
      <dgm:prSet presAssocID="{F6D028EB-85B1-477C-96F3-18956BBE8DB3}" presName="composite" presStyleCnt="0"/>
      <dgm:spPr/>
    </dgm:pt>
    <dgm:pt modelId="{1811F3E4-F471-488B-B0C0-2FD9D9C8F5A9}" type="pres">
      <dgm:prSet presAssocID="{F6D028EB-85B1-477C-96F3-18956BBE8DB3}" presName="parentText" presStyleLbl="alignNode1" presStyleIdx="6" presStyleCnt="7">
        <dgm:presLayoutVars>
          <dgm:chMax val="1"/>
          <dgm:bulletEnabled val="1"/>
        </dgm:presLayoutVars>
      </dgm:prSet>
      <dgm:spPr/>
    </dgm:pt>
    <dgm:pt modelId="{12C8305C-009A-4589-98E5-7A604B5496E7}" type="pres">
      <dgm:prSet presAssocID="{F6D028EB-85B1-477C-96F3-18956BBE8DB3}" presName="descendantText" presStyleLbl="alignAcc1" presStyleIdx="6" presStyleCnt="7" custLinFactNeighborY="0">
        <dgm:presLayoutVars>
          <dgm:bulletEnabled val="1"/>
        </dgm:presLayoutVars>
      </dgm:prSet>
      <dgm:spPr/>
    </dgm:pt>
  </dgm:ptLst>
  <dgm:cxnLst>
    <dgm:cxn modelId="{87BC3D0B-8C86-4704-90AF-8071EF03FE72}" srcId="{F5F0A77C-94D7-4190-83F9-32592D85E315}" destId="{EB17DBBA-F5F7-4754-A666-7CEF6440181C}" srcOrd="0" destOrd="0" parTransId="{4ACB09F0-3B08-4FD5-9AA0-669F0708969D}" sibTransId="{BD75D9FE-53E3-405E-908D-2BA3A4127B6D}"/>
    <dgm:cxn modelId="{7CC0C319-3D34-4219-97BC-28605764C2C2}" srcId="{61B0885E-C02C-45E9-B26A-AF827A6D00F6}" destId="{C3765848-C003-44E8-9FD0-107405AB2616}" srcOrd="2" destOrd="0" parTransId="{66DD49D3-2D62-467F-99FB-498AD5954B90}" sibTransId="{DF1C676B-9F54-4C71-AB36-3F1A6CF919D0}"/>
    <dgm:cxn modelId="{7F78EE2D-FEFE-4F64-9EE5-4B7F6BC6B35F}" srcId="{6EB19645-CFB0-42E9-BDF4-8C9D9B6887F0}" destId="{718C3328-7C4E-4630-A6F3-7D5BD984936A}" srcOrd="0" destOrd="0" parTransId="{4EA288BD-28E5-42C3-966B-BDA1ABCD0E80}" sibTransId="{D63A66E2-F102-417C-92C2-DC9D785D4DF3}"/>
    <dgm:cxn modelId="{96CE5B31-9994-47BA-8D19-E239E16C7F6C}" type="presOf" srcId="{F6D028EB-85B1-477C-96F3-18956BBE8DB3}" destId="{1811F3E4-F471-488B-B0C0-2FD9D9C8F5A9}" srcOrd="0" destOrd="0" presId="urn:microsoft.com/office/officeart/2005/8/layout/chevron2"/>
    <dgm:cxn modelId="{0783B935-077B-4A76-84E4-4CA2435AFD91}" type="presOf" srcId="{EB17DBBA-F5F7-4754-A666-7CEF6440181C}" destId="{D929C367-6C85-42EF-9287-9B94225C948D}" srcOrd="0" destOrd="0" presId="urn:microsoft.com/office/officeart/2005/8/layout/chevron2"/>
    <dgm:cxn modelId="{1C012038-A8DA-44C8-A950-69C7DB359E4C}" srcId="{61B0885E-C02C-45E9-B26A-AF827A6D00F6}" destId="{F5F0A77C-94D7-4190-83F9-32592D85E315}" srcOrd="4" destOrd="0" parTransId="{E2E89DB9-79D3-4674-B145-93C471281C23}" sibTransId="{8E024370-B0AB-4130-A869-01AD0679E045}"/>
    <dgm:cxn modelId="{5050EC3A-59F6-4062-B3DF-B344336142E2}" type="presOf" srcId="{CFEDDC2E-6897-47FE-82FD-535A651BE63B}" destId="{12C8305C-009A-4589-98E5-7A604B5496E7}" srcOrd="0" destOrd="0" presId="urn:microsoft.com/office/officeart/2005/8/layout/chevron2"/>
    <dgm:cxn modelId="{DA14815E-C399-458B-A6E5-59AE875128FE}" type="presOf" srcId="{718C3328-7C4E-4630-A6F3-7D5BD984936A}" destId="{12FCE2D7-1AE2-4AE8-9AEA-BA9E2B26D26B}" srcOrd="0" destOrd="0" presId="urn:microsoft.com/office/officeart/2005/8/layout/chevron2"/>
    <dgm:cxn modelId="{95CA1841-A038-419E-BE2C-7F15A0DB10DD}" srcId="{8F9D89B8-E89E-462A-835F-7451941A5252}" destId="{68BCA446-E984-45C8-A4B5-74638E857450}" srcOrd="0" destOrd="0" parTransId="{AB7AD3B8-BD8C-4143-A3FB-053007EAF655}" sibTransId="{EF1838B5-B0AF-4B01-B922-A69189170212}"/>
    <dgm:cxn modelId="{F22D7F72-E90F-4FD0-90B0-85EA14A93134}" srcId="{9D6C1D40-A128-4CF8-9A64-194105E0F4C2}" destId="{4DBBF2CD-8479-4780-9989-F6F13724E992}" srcOrd="0" destOrd="0" parTransId="{6D57331B-F158-40AE-B573-4358DE7A4175}" sibTransId="{949234E8-8451-4485-9B32-E3A17715D416}"/>
    <dgm:cxn modelId="{0CA7B355-8F39-4E19-AC03-B9400F031978}" type="presOf" srcId="{61B0885E-C02C-45E9-B26A-AF827A6D00F6}" destId="{C4AD540F-A600-4DE0-BA0B-9C1915E5E96B}" srcOrd="0" destOrd="0" presId="urn:microsoft.com/office/officeart/2005/8/layout/chevron2"/>
    <dgm:cxn modelId="{476C707C-7DBB-40CF-AB1E-4E2F2DC5290B}" type="presOf" srcId="{A9C4319E-1E6F-42A5-8C25-71FB916DB5D4}" destId="{6C8A73B0-C0CC-45F8-87AB-9E798A92E54C}" srcOrd="0" destOrd="0" presId="urn:microsoft.com/office/officeart/2005/8/layout/chevron2"/>
    <dgm:cxn modelId="{1D19BD7F-EDB5-4001-9223-538BF4A88BE9}" type="presOf" srcId="{6E351686-F158-42B6-9829-9F6AA151B83D}" destId="{62B75702-2AD7-4EEB-8870-D103C4393671}" srcOrd="0" destOrd="0" presId="urn:microsoft.com/office/officeart/2005/8/layout/chevron2"/>
    <dgm:cxn modelId="{9A341C8C-EFB3-4197-9851-D3A896AAEEED}" srcId="{61B0885E-C02C-45E9-B26A-AF827A6D00F6}" destId="{6EB19645-CFB0-42E9-BDF4-8C9D9B6887F0}" srcOrd="5" destOrd="0" parTransId="{2ACCBCB6-16AD-40B7-B1BB-459689EE139C}" sibTransId="{60E0E9AA-CD12-4A12-B2B6-B98117246A44}"/>
    <dgm:cxn modelId="{1F349A90-1688-47F1-9929-A15E77A05B1C}" type="presOf" srcId="{F5F0A77C-94D7-4190-83F9-32592D85E315}" destId="{EB2BC7F3-A19C-485A-8E4F-B1E68093244A}" srcOrd="0" destOrd="0" presId="urn:microsoft.com/office/officeart/2005/8/layout/chevron2"/>
    <dgm:cxn modelId="{C3E7EA9C-2EFB-4A6C-9443-7B5F6455D4F4}" srcId="{6E351686-F158-42B6-9829-9F6AA151B83D}" destId="{6FC72D15-954C-439D-B5B7-81E6AACC66DA}" srcOrd="0" destOrd="0" parTransId="{3DAD13EC-3C41-49FA-8980-5ACA07AC5564}" sibTransId="{94050458-B4F7-40AA-8563-994A39CADA05}"/>
    <dgm:cxn modelId="{8127959F-39DA-48E5-9DDF-632B1ECE8C02}" srcId="{61B0885E-C02C-45E9-B26A-AF827A6D00F6}" destId="{F6D028EB-85B1-477C-96F3-18956BBE8DB3}" srcOrd="6" destOrd="0" parTransId="{D4AD8E4B-3920-482C-8B4E-D58301FD8E3F}" sibTransId="{E06DDF6D-4FD3-4B17-A68F-92B5ADAB33AA}"/>
    <dgm:cxn modelId="{C063D5A2-EC77-442A-A2D1-C70833BE58EC}" type="presOf" srcId="{68BCA446-E984-45C8-A4B5-74638E857450}" destId="{2F9ED304-9481-476A-B592-A3933E80A354}" srcOrd="0" destOrd="0" presId="urn:microsoft.com/office/officeart/2005/8/layout/chevron2"/>
    <dgm:cxn modelId="{AD3250AD-C3A0-48E1-86F4-CCBF58EF238F}" type="presOf" srcId="{4DBBF2CD-8479-4780-9989-F6F13724E992}" destId="{5CEF1ADA-7981-4A82-989F-3C91A73564BA}" srcOrd="0" destOrd="0" presId="urn:microsoft.com/office/officeart/2005/8/layout/chevron2"/>
    <dgm:cxn modelId="{DA2AE0AF-ED17-47DF-BE22-8BFEBCF1FB99}" srcId="{61B0885E-C02C-45E9-B26A-AF827A6D00F6}" destId="{8F9D89B8-E89E-462A-835F-7451941A5252}" srcOrd="3" destOrd="0" parTransId="{77CE079D-94A6-456C-AEDE-FFC6626CF47E}" sibTransId="{EDEDECDB-4D7D-4EA6-8A7D-5201FA2074B1}"/>
    <dgm:cxn modelId="{DDB60DB1-721F-4521-9418-16BCE51B8A3C}" srcId="{C3765848-C003-44E8-9FD0-107405AB2616}" destId="{A9C4319E-1E6F-42A5-8C25-71FB916DB5D4}" srcOrd="0" destOrd="0" parTransId="{825A1C99-DABC-43D9-9E35-DB3A1FC9B76C}" sibTransId="{5783591F-5855-4212-B6A4-479CB9F9FEDE}"/>
    <dgm:cxn modelId="{539946C5-5A25-47B9-8986-88B7EACAF734}" srcId="{F6D028EB-85B1-477C-96F3-18956BBE8DB3}" destId="{CFEDDC2E-6897-47FE-82FD-535A651BE63B}" srcOrd="0" destOrd="0" parTransId="{6ED78547-7E8E-4CB5-8B62-0167510433A8}" sibTransId="{F5CB8DA6-2CE6-478B-B27D-83E767F307FA}"/>
    <dgm:cxn modelId="{C279FACC-B060-4C85-9651-F68A8AB50C02}" type="presOf" srcId="{9D6C1D40-A128-4CF8-9A64-194105E0F4C2}" destId="{ECAD8A7B-46D4-4BF8-A4F1-35749223EF5B}" srcOrd="0" destOrd="0" presId="urn:microsoft.com/office/officeart/2005/8/layout/chevron2"/>
    <dgm:cxn modelId="{22784CCE-71F9-4938-8061-75BC6168EDDB}" srcId="{61B0885E-C02C-45E9-B26A-AF827A6D00F6}" destId="{9D6C1D40-A128-4CF8-9A64-194105E0F4C2}" srcOrd="0" destOrd="0" parTransId="{F0CD3A0D-1685-4EDA-BBB1-2BA53F7B87FB}" sibTransId="{31DC1511-BB3F-4D4C-97EA-B9C00F677911}"/>
    <dgm:cxn modelId="{C86E81CF-5E1C-4EEC-A9EF-3F74A23C4DF4}" type="presOf" srcId="{6FC72D15-954C-439D-B5B7-81E6AACC66DA}" destId="{868E9DE0-2544-4268-87EE-1F6397C93C5A}" srcOrd="0" destOrd="0" presId="urn:microsoft.com/office/officeart/2005/8/layout/chevron2"/>
    <dgm:cxn modelId="{3790AAD0-A505-4FDF-8958-97159BF340CE}" type="presOf" srcId="{6EB19645-CFB0-42E9-BDF4-8C9D9B6887F0}" destId="{53C1F038-55F5-4D28-982F-D81E48A8F382}" srcOrd="0" destOrd="0" presId="urn:microsoft.com/office/officeart/2005/8/layout/chevron2"/>
    <dgm:cxn modelId="{1EADB7E3-4DAD-4459-8E31-79943BB4CC0A}" type="presOf" srcId="{8F9D89B8-E89E-462A-835F-7451941A5252}" destId="{D9E1FBD4-1157-4A65-ACE9-CC5B4150BDB0}" srcOrd="0" destOrd="0" presId="urn:microsoft.com/office/officeart/2005/8/layout/chevron2"/>
    <dgm:cxn modelId="{4A44AAF7-D592-471F-9FB7-E2681CC3CCE9}" type="presOf" srcId="{C3765848-C003-44E8-9FD0-107405AB2616}" destId="{C56CCECD-8F29-4AC6-9B11-C10471E9C4D2}" srcOrd="0" destOrd="0" presId="urn:microsoft.com/office/officeart/2005/8/layout/chevron2"/>
    <dgm:cxn modelId="{ECCCADFA-47D6-4435-9B24-8290896F2DD8}" srcId="{61B0885E-C02C-45E9-B26A-AF827A6D00F6}" destId="{6E351686-F158-42B6-9829-9F6AA151B83D}" srcOrd="1" destOrd="0" parTransId="{BDBF84C8-5BBA-402A-A347-2517C3CF64A4}" sibTransId="{B4FE8C89-C755-41B0-AF97-5325EDBF2333}"/>
    <dgm:cxn modelId="{5D207E36-E716-457E-AEAE-0184A0B05401}" type="presParOf" srcId="{C4AD540F-A600-4DE0-BA0B-9C1915E5E96B}" destId="{AD234664-5C88-4212-8CC6-DBBAA59E2087}" srcOrd="0" destOrd="0" presId="urn:microsoft.com/office/officeart/2005/8/layout/chevron2"/>
    <dgm:cxn modelId="{51BEDAC3-33B5-461F-A41D-2DE45062283B}" type="presParOf" srcId="{AD234664-5C88-4212-8CC6-DBBAA59E2087}" destId="{ECAD8A7B-46D4-4BF8-A4F1-35749223EF5B}" srcOrd="0" destOrd="0" presId="urn:microsoft.com/office/officeart/2005/8/layout/chevron2"/>
    <dgm:cxn modelId="{7C7FA06A-FC58-42FE-954A-6FA5CDAF2698}" type="presParOf" srcId="{AD234664-5C88-4212-8CC6-DBBAA59E2087}" destId="{5CEF1ADA-7981-4A82-989F-3C91A73564BA}" srcOrd="1" destOrd="0" presId="urn:microsoft.com/office/officeart/2005/8/layout/chevron2"/>
    <dgm:cxn modelId="{BF3E7213-8F6B-47A6-BCEB-C4384ABCE9B9}" type="presParOf" srcId="{C4AD540F-A600-4DE0-BA0B-9C1915E5E96B}" destId="{F20A14D2-072C-4B7A-B9F4-DFEF2F65C928}" srcOrd="1" destOrd="0" presId="urn:microsoft.com/office/officeart/2005/8/layout/chevron2"/>
    <dgm:cxn modelId="{644CAE50-1364-45D3-9613-C5D42542D642}" type="presParOf" srcId="{C4AD540F-A600-4DE0-BA0B-9C1915E5E96B}" destId="{857C7B89-969C-43FD-A148-1FF1F0CA6A1D}" srcOrd="2" destOrd="0" presId="urn:microsoft.com/office/officeart/2005/8/layout/chevron2"/>
    <dgm:cxn modelId="{2CF5C245-A5EE-42BE-8246-34EA922AA4AA}" type="presParOf" srcId="{857C7B89-969C-43FD-A148-1FF1F0CA6A1D}" destId="{62B75702-2AD7-4EEB-8870-D103C4393671}" srcOrd="0" destOrd="0" presId="urn:microsoft.com/office/officeart/2005/8/layout/chevron2"/>
    <dgm:cxn modelId="{65464C7B-1860-4D30-AA9B-3F17C0B0DA1E}" type="presParOf" srcId="{857C7B89-969C-43FD-A148-1FF1F0CA6A1D}" destId="{868E9DE0-2544-4268-87EE-1F6397C93C5A}" srcOrd="1" destOrd="0" presId="urn:microsoft.com/office/officeart/2005/8/layout/chevron2"/>
    <dgm:cxn modelId="{A6ADE1F2-4475-4DDB-9E46-376CE603155A}" type="presParOf" srcId="{C4AD540F-A600-4DE0-BA0B-9C1915E5E96B}" destId="{293D3321-1BCC-4BAF-A2D5-00BB43C6F36A}" srcOrd="3" destOrd="0" presId="urn:microsoft.com/office/officeart/2005/8/layout/chevron2"/>
    <dgm:cxn modelId="{AFA5564F-DEC7-4B6D-8254-8EA97AB1EB3C}" type="presParOf" srcId="{C4AD540F-A600-4DE0-BA0B-9C1915E5E96B}" destId="{20BDC715-0408-4393-A473-0677EA429AE5}" srcOrd="4" destOrd="0" presId="urn:microsoft.com/office/officeart/2005/8/layout/chevron2"/>
    <dgm:cxn modelId="{0E25ED44-1F67-467E-909A-7E26BE203556}" type="presParOf" srcId="{20BDC715-0408-4393-A473-0677EA429AE5}" destId="{C56CCECD-8F29-4AC6-9B11-C10471E9C4D2}" srcOrd="0" destOrd="0" presId="urn:microsoft.com/office/officeart/2005/8/layout/chevron2"/>
    <dgm:cxn modelId="{A4A82ADB-2C0D-428B-92F7-D6CF14BC5A2E}" type="presParOf" srcId="{20BDC715-0408-4393-A473-0677EA429AE5}" destId="{6C8A73B0-C0CC-45F8-87AB-9E798A92E54C}" srcOrd="1" destOrd="0" presId="urn:microsoft.com/office/officeart/2005/8/layout/chevron2"/>
    <dgm:cxn modelId="{618E9005-D736-426D-97F0-D14786DFD871}" type="presParOf" srcId="{C4AD540F-A600-4DE0-BA0B-9C1915E5E96B}" destId="{37B551BB-6A50-48A3-9B6E-32FF48B540D8}" srcOrd="5" destOrd="0" presId="urn:microsoft.com/office/officeart/2005/8/layout/chevron2"/>
    <dgm:cxn modelId="{4C2C2551-EDDD-4B9E-A48A-2A0F1CD455D1}" type="presParOf" srcId="{C4AD540F-A600-4DE0-BA0B-9C1915E5E96B}" destId="{0C505286-9CFB-45D2-B6A2-34ACAA869833}" srcOrd="6" destOrd="0" presId="urn:microsoft.com/office/officeart/2005/8/layout/chevron2"/>
    <dgm:cxn modelId="{56409625-F999-46C0-B28C-1C96CE0BDBD7}" type="presParOf" srcId="{0C505286-9CFB-45D2-B6A2-34ACAA869833}" destId="{D9E1FBD4-1157-4A65-ACE9-CC5B4150BDB0}" srcOrd="0" destOrd="0" presId="urn:microsoft.com/office/officeart/2005/8/layout/chevron2"/>
    <dgm:cxn modelId="{D47D3043-EF3C-4C02-A20D-6CA6C7245BDA}" type="presParOf" srcId="{0C505286-9CFB-45D2-B6A2-34ACAA869833}" destId="{2F9ED304-9481-476A-B592-A3933E80A354}" srcOrd="1" destOrd="0" presId="urn:microsoft.com/office/officeart/2005/8/layout/chevron2"/>
    <dgm:cxn modelId="{B6E73329-5A0E-4E4D-82CD-EDAEFC989695}" type="presParOf" srcId="{C4AD540F-A600-4DE0-BA0B-9C1915E5E96B}" destId="{76ABA575-F5DD-4930-A0E9-0847FE6B7462}" srcOrd="7" destOrd="0" presId="urn:microsoft.com/office/officeart/2005/8/layout/chevron2"/>
    <dgm:cxn modelId="{00EC0EFC-7991-4ABE-AAE4-13D3F9DA4B1E}" type="presParOf" srcId="{C4AD540F-A600-4DE0-BA0B-9C1915E5E96B}" destId="{5E525640-2B67-439C-A006-B97461DE4E88}" srcOrd="8" destOrd="0" presId="urn:microsoft.com/office/officeart/2005/8/layout/chevron2"/>
    <dgm:cxn modelId="{0394CBCE-6556-4A1D-9EBB-10A581B89ADA}" type="presParOf" srcId="{5E525640-2B67-439C-A006-B97461DE4E88}" destId="{EB2BC7F3-A19C-485A-8E4F-B1E68093244A}" srcOrd="0" destOrd="0" presId="urn:microsoft.com/office/officeart/2005/8/layout/chevron2"/>
    <dgm:cxn modelId="{DC9A9AC2-FDC8-44F7-BB57-A35365FE2664}" type="presParOf" srcId="{5E525640-2B67-439C-A006-B97461DE4E88}" destId="{D929C367-6C85-42EF-9287-9B94225C948D}" srcOrd="1" destOrd="0" presId="urn:microsoft.com/office/officeart/2005/8/layout/chevron2"/>
    <dgm:cxn modelId="{E8D8C9F9-ED88-491D-B7A3-4EE05DFE3014}" type="presParOf" srcId="{C4AD540F-A600-4DE0-BA0B-9C1915E5E96B}" destId="{CB7B47DC-2609-4952-A888-5CFE819E8F83}" srcOrd="9" destOrd="0" presId="urn:microsoft.com/office/officeart/2005/8/layout/chevron2"/>
    <dgm:cxn modelId="{294B8A8E-9FDB-4508-BBC4-11639F9A6EE9}" type="presParOf" srcId="{C4AD540F-A600-4DE0-BA0B-9C1915E5E96B}" destId="{38DF08CA-D621-42E3-84CD-936A0ED184B1}" srcOrd="10" destOrd="0" presId="urn:microsoft.com/office/officeart/2005/8/layout/chevron2"/>
    <dgm:cxn modelId="{0536EC2A-D1F1-4085-BA65-F81660144D4D}" type="presParOf" srcId="{38DF08CA-D621-42E3-84CD-936A0ED184B1}" destId="{53C1F038-55F5-4D28-982F-D81E48A8F382}" srcOrd="0" destOrd="0" presId="urn:microsoft.com/office/officeart/2005/8/layout/chevron2"/>
    <dgm:cxn modelId="{F3BE318A-5242-4414-A959-1D083C2C073A}" type="presParOf" srcId="{38DF08CA-D621-42E3-84CD-936A0ED184B1}" destId="{12FCE2D7-1AE2-4AE8-9AEA-BA9E2B26D26B}" srcOrd="1" destOrd="0" presId="urn:microsoft.com/office/officeart/2005/8/layout/chevron2"/>
    <dgm:cxn modelId="{52F808A9-0994-436C-BD6F-70FB37222B2E}" type="presParOf" srcId="{C4AD540F-A600-4DE0-BA0B-9C1915E5E96B}" destId="{588F63A7-A966-46BB-9697-284A618C5CE2}" srcOrd="11" destOrd="0" presId="urn:microsoft.com/office/officeart/2005/8/layout/chevron2"/>
    <dgm:cxn modelId="{2A558EC2-36A0-4EAA-9E2D-663464F39703}" type="presParOf" srcId="{C4AD540F-A600-4DE0-BA0B-9C1915E5E96B}" destId="{5EB6476C-B522-406E-BE20-A7C6A727497F}" srcOrd="12" destOrd="0" presId="urn:microsoft.com/office/officeart/2005/8/layout/chevron2"/>
    <dgm:cxn modelId="{878364D6-3234-4723-83FA-F5CD2FDF32AE}" type="presParOf" srcId="{5EB6476C-B522-406E-BE20-A7C6A727497F}" destId="{1811F3E4-F471-488B-B0C0-2FD9D9C8F5A9}" srcOrd="0" destOrd="0" presId="urn:microsoft.com/office/officeart/2005/8/layout/chevron2"/>
    <dgm:cxn modelId="{7EC93D98-9C7F-4DC1-B604-CC9ECB8CBDB4}" type="presParOf" srcId="{5EB6476C-B522-406E-BE20-A7C6A727497F}" destId="{12C8305C-009A-4589-98E5-7A604B5496E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B0885E-C02C-45E9-B26A-AF827A6D00F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D6C1D40-A128-4CF8-9A64-194105E0F4C2}">
      <dgm:prSet phldrT="[Text]"/>
      <dgm:spPr/>
      <dgm:t>
        <a:bodyPr/>
        <a:lstStyle/>
        <a:p>
          <a:r>
            <a:rPr lang="en-US" dirty="0"/>
            <a:t>Part 1</a:t>
          </a:r>
        </a:p>
      </dgm:t>
    </dgm:pt>
    <dgm:pt modelId="{F0CD3A0D-1685-4EDA-BBB1-2BA53F7B87FB}" type="parTrans" cxnId="{22784CCE-71F9-4938-8061-75BC6168EDDB}">
      <dgm:prSet/>
      <dgm:spPr/>
      <dgm:t>
        <a:bodyPr/>
        <a:lstStyle/>
        <a:p>
          <a:endParaRPr lang="en-US"/>
        </a:p>
      </dgm:t>
    </dgm:pt>
    <dgm:pt modelId="{31DC1511-BB3F-4D4C-97EA-B9C00F677911}" type="sibTrans" cxnId="{22784CCE-71F9-4938-8061-75BC6168EDDB}">
      <dgm:prSet/>
      <dgm:spPr/>
      <dgm:t>
        <a:bodyPr/>
        <a:lstStyle/>
        <a:p>
          <a:endParaRPr lang="en-US"/>
        </a:p>
      </dgm:t>
    </dgm:pt>
    <dgm:pt modelId="{4DBBF2CD-8479-4780-9989-F6F13724E992}">
      <dgm:prSet phldrT="[Text]" custT="1"/>
      <dgm:spPr/>
      <dgm:t>
        <a:bodyPr/>
        <a:lstStyle/>
        <a:p>
          <a:r>
            <a:rPr lang="en-US" sz="2400" dirty="0">
              <a:highlight>
                <a:srgbClr val="FFFF00"/>
              </a:highlight>
            </a:rPr>
            <a:t>Identify an Open Position</a:t>
          </a:r>
        </a:p>
      </dgm:t>
    </dgm:pt>
    <dgm:pt modelId="{6D57331B-F158-40AE-B573-4358DE7A4175}" type="parTrans" cxnId="{F22D7F72-E90F-4FD0-90B0-85EA14A93134}">
      <dgm:prSet/>
      <dgm:spPr/>
      <dgm:t>
        <a:bodyPr/>
        <a:lstStyle/>
        <a:p>
          <a:endParaRPr lang="en-US"/>
        </a:p>
      </dgm:t>
    </dgm:pt>
    <dgm:pt modelId="{949234E8-8451-4485-9B32-E3A17715D416}" type="sibTrans" cxnId="{F22D7F72-E90F-4FD0-90B0-85EA14A93134}">
      <dgm:prSet/>
      <dgm:spPr/>
      <dgm:t>
        <a:bodyPr/>
        <a:lstStyle/>
        <a:p>
          <a:endParaRPr lang="en-US"/>
        </a:p>
      </dgm:t>
    </dgm:pt>
    <dgm:pt modelId="{6E351686-F158-42B6-9829-9F6AA151B83D}">
      <dgm:prSet phldrT="[Text]"/>
      <dgm:spPr/>
      <dgm:t>
        <a:bodyPr/>
        <a:lstStyle/>
        <a:p>
          <a:r>
            <a:rPr lang="en-US" dirty="0"/>
            <a:t>Part 2</a:t>
          </a:r>
        </a:p>
      </dgm:t>
    </dgm:pt>
    <dgm:pt modelId="{BDBF84C8-5BBA-402A-A347-2517C3CF64A4}" type="parTrans" cxnId="{ECCCADFA-47D6-4435-9B24-8290896F2DD8}">
      <dgm:prSet/>
      <dgm:spPr/>
      <dgm:t>
        <a:bodyPr/>
        <a:lstStyle/>
        <a:p>
          <a:endParaRPr lang="en-US"/>
        </a:p>
      </dgm:t>
    </dgm:pt>
    <dgm:pt modelId="{B4FE8C89-C755-41B0-AF97-5325EDBF2333}" type="sibTrans" cxnId="{ECCCADFA-47D6-4435-9B24-8290896F2DD8}">
      <dgm:prSet/>
      <dgm:spPr/>
      <dgm:t>
        <a:bodyPr/>
        <a:lstStyle/>
        <a:p>
          <a:endParaRPr lang="en-US"/>
        </a:p>
      </dgm:t>
    </dgm:pt>
    <dgm:pt modelId="{6FC72D15-954C-439D-B5B7-81E6AACC66DA}">
      <dgm:prSet phldrT="[Text]" custT="1"/>
      <dgm:spPr/>
      <dgm:t>
        <a:bodyPr/>
        <a:lstStyle/>
        <a:p>
          <a:r>
            <a:rPr lang="en-US" sz="2400" dirty="0"/>
            <a:t>Assess Hiring Parameters</a:t>
          </a:r>
        </a:p>
      </dgm:t>
    </dgm:pt>
    <dgm:pt modelId="{3DAD13EC-3C41-49FA-8980-5ACA07AC5564}" type="parTrans" cxnId="{C3E7EA9C-2EFB-4A6C-9443-7B5F6455D4F4}">
      <dgm:prSet/>
      <dgm:spPr/>
      <dgm:t>
        <a:bodyPr/>
        <a:lstStyle/>
        <a:p>
          <a:endParaRPr lang="en-US"/>
        </a:p>
      </dgm:t>
    </dgm:pt>
    <dgm:pt modelId="{94050458-B4F7-40AA-8563-994A39CADA05}" type="sibTrans" cxnId="{C3E7EA9C-2EFB-4A6C-9443-7B5F6455D4F4}">
      <dgm:prSet/>
      <dgm:spPr/>
      <dgm:t>
        <a:bodyPr/>
        <a:lstStyle/>
        <a:p>
          <a:endParaRPr lang="en-US"/>
        </a:p>
      </dgm:t>
    </dgm:pt>
    <dgm:pt modelId="{C3765848-C003-44E8-9FD0-107405AB2616}">
      <dgm:prSet phldrT="[Text]"/>
      <dgm:spPr/>
      <dgm:t>
        <a:bodyPr/>
        <a:lstStyle/>
        <a:p>
          <a:r>
            <a:rPr lang="en-US" dirty="0"/>
            <a:t>Part 3</a:t>
          </a:r>
        </a:p>
      </dgm:t>
    </dgm:pt>
    <dgm:pt modelId="{66DD49D3-2D62-467F-99FB-498AD5954B90}" type="parTrans" cxnId="{7CC0C319-3D34-4219-97BC-28605764C2C2}">
      <dgm:prSet/>
      <dgm:spPr/>
      <dgm:t>
        <a:bodyPr/>
        <a:lstStyle/>
        <a:p>
          <a:endParaRPr lang="en-US"/>
        </a:p>
      </dgm:t>
    </dgm:pt>
    <dgm:pt modelId="{DF1C676B-9F54-4C71-AB36-3F1A6CF919D0}" type="sibTrans" cxnId="{7CC0C319-3D34-4219-97BC-28605764C2C2}">
      <dgm:prSet/>
      <dgm:spPr/>
      <dgm:t>
        <a:bodyPr/>
        <a:lstStyle/>
        <a:p>
          <a:endParaRPr lang="en-US"/>
        </a:p>
      </dgm:t>
    </dgm:pt>
    <dgm:pt modelId="{A9C4319E-1E6F-42A5-8C25-71FB916DB5D4}">
      <dgm:prSet phldrT="[Text]" custT="1"/>
      <dgm:spPr/>
      <dgm:t>
        <a:bodyPr/>
        <a:lstStyle/>
        <a:p>
          <a:r>
            <a:rPr lang="en-US" sz="2400" dirty="0"/>
            <a:t>Develop Recruitment Packet</a:t>
          </a:r>
        </a:p>
      </dgm:t>
    </dgm:pt>
    <dgm:pt modelId="{825A1C99-DABC-43D9-9E35-DB3A1FC9B76C}" type="parTrans" cxnId="{DDB60DB1-721F-4521-9418-16BCE51B8A3C}">
      <dgm:prSet/>
      <dgm:spPr/>
      <dgm:t>
        <a:bodyPr/>
        <a:lstStyle/>
        <a:p>
          <a:endParaRPr lang="en-US"/>
        </a:p>
      </dgm:t>
    </dgm:pt>
    <dgm:pt modelId="{5783591F-5855-4212-B6A4-479CB9F9FEDE}" type="sibTrans" cxnId="{DDB60DB1-721F-4521-9418-16BCE51B8A3C}">
      <dgm:prSet/>
      <dgm:spPr/>
      <dgm:t>
        <a:bodyPr/>
        <a:lstStyle/>
        <a:p>
          <a:endParaRPr lang="en-US"/>
        </a:p>
      </dgm:t>
    </dgm:pt>
    <dgm:pt modelId="{8F9D89B8-E89E-462A-835F-7451941A5252}">
      <dgm:prSet/>
      <dgm:spPr/>
      <dgm:t>
        <a:bodyPr/>
        <a:lstStyle/>
        <a:p>
          <a:r>
            <a:rPr lang="en-US" dirty="0"/>
            <a:t>Part 4</a:t>
          </a:r>
        </a:p>
      </dgm:t>
    </dgm:pt>
    <dgm:pt modelId="{77CE079D-94A6-456C-AEDE-FFC6626CF47E}" type="parTrans" cxnId="{DA2AE0AF-ED17-47DF-BE22-8BFEBCF1FB99}">
      <dgm:prSet/>
      <dgm:spPr/>
      <dgm:t>
        <a:bodyPr/>
        <a:lstStyle/>
        <a:p>
          <a:endParaRPr lang="en-US"/>
        </a:p>
      </dgm:t>
    </dgm:pt>
    <dgm:pt modelId="{EDEDECDB-4D7D-4EA6-8A7D-5201FA2074B1}" type="sibTrans" cxnId="{DA2AE0AF-ED17-47DF-BE22-8BFEBCF1FB99}">
      <dgm:prSet/>
      <dgm:spPr/>
      <dgm:t>
        <a:bodyPr/>
        <a:lstStyle/>
        <a:p>
          <a:endParaRPr lang="en-US"/>
        </a:p>
      </dgm:t>
    </dgm:pt>
    <dgm:pt modelId="{68BCA446-E984-45C8-A4B5-74638E857450}">
      <dgm:prSet phldrT="[Text]" custT="1"/>
      <dgm:spPr/>
      <dgm:t>
        <a:bodyPr/>
        <a:lstStyle/>
        <a:p>
          <a:r>
            <a:rPr lang="en-US" sz="2400" dirty="0"/>
            <a:t>Submit Recruitment Packet</a:t>
          </a:r>
        </a:p>
      </dgm:t>
    </dgm:pt>
    <dgm:pt modelId="{AB7AD3B8-BD8C-4143-A3FB-053007EAF655}" type="parTrans" cxnId="{95CA1841-A038-419E-BE2C-7F15A0DB10DD}">
      <dgm:prSet/>
      <dgm:spPr/>
      <dgm:t>
        <a:bodyPr/>
        <a:lstStyle/>
        <a:p>
          <a:endParaRPr lang="en-US"/>
        </a:p>
      </dgm:t>
    </dgm:pt>
    <dgm:pt modelId="{EF1838B5-B0AF-4B01-B922-A69189170212}" type="sibTrans" cxnId="{95CA1841-A038-419E-BE2C-7F15A0DB10DD}">
      <dgm:prSet/>
      <dgm:spPr/>
      <dgm:t>
        <a:bodyPr/>
        <a:lstStyle/>
        <a:p>
          <a:endParaRPr lang="en-US"/>
        </a:p>
      </dgm:t>
    </dgm:pt>
    <dgm:pt modelId="{F5F0A77C-94D7-4190-83F9-32592D85E315}">
      <dgm:prSet/>
      <dgm:spPr/>
      <dgm:t>
        <a:bodyPr/>
        <a:lstStyle/>
        <a:p>
          <a:r>
            <a:rPr lang="en-US" dirty="0"/>
            <a:t>Part 5</a:t>
          </a:r>
        </a:p>
      </dgm:t>
    </dgm:pt>
    <dgm:pt modelId="{E2E89DB9-79D3-4674-B145-93C471281C23}" type="parTrans" cxnId="{1C012038-A8DA-44C8-A950-69C7DB359E4C}">
      <dgm:prSet/>
      <dgm:spPr/>
      <dgm:t>
        <a:bodyPr/>
        <a:lstStyle/>
        <a:p>
          <a:endParaRPr lang="en-US"/>
        </a:p>
      </dgm:t>
    </dgm:pt>
    <dgm:pt modelId="{8E024370-B0AB-4130-A869-01AD0679E045}" type="sibTrans" cxnId="{1C012038-A8DA-44C8-A950-69C7DB359E4C}">
      <dgm:prSet/>
      <dgm:spPr/>
      <dgm:t>
        <a:bodyPr/>
        <a:lstStyle/>
        <a:p>
          <a:endParaRPr lang="en-US"/>
        </a:p>
      </dgm:t>
    </dgm:pt>
    <dgm:pt modelId="{EB17DBBA-F5F7-4754-A666-7CEF6440181C}">
      <dgm:prSet phldrT="[Text]" custT="1"/>
      <dgm:spPr/>
      <dgm:t>
        <a:bodyPr/>
        <a:lstStyle/>
        <a:p>
          <a:r>
            <a:rPr lang="en-US" sz="2400" dirty="0"/>
            <a:t>Accept Submissions</a:t>
          </a:r>
        </a:p>
      </dgm:t>
    </dgm:pt>
    <dgm:pt modelId="{4ACB09F0-3B08-4FD5-9AA0-669F0708969D}" type="parTrans" cxnId="{87BC3D0B-8C86-4704-90AF-8071EF03FE72}">
      <dgm:prSet/>
      <dgm:spPr/>
      <dgm:t>
        <a:bodyPr/>
        <a:lstStyle/>
        <a:p>
          <a:endParaRPr lang="en-US"/>
        </a:p>
      </dgm:t>
    </dgm:pt>
    <dgm:pt modelId="{BD75D9FE-53E3-405E-908D-2BA3A4127B6D}" type="sibTrans" cxnId="{87BC3D0B-8C86-4704-90AF-8071EF03FE72}">
      <dgm:prSet/>
      <dgm:spPr/>
      <dgm:t>
        <a:bodyPr/>
        <a:lstStyle/>
        <a:p>
          <a:endParaRPr lang="en-US"/>
        </a:p>
      </dgm:t>
    </dgm:pt>
    <dgm:pt modelId="{6EB19645-CFB0-42E9-BDF4-8C9D9B6887F0}">
      <dgm:prSet/>
      <dgm:spPr/>
      <dgm:t>
        <a:bodyPr/>
        <a:lstStyle/>
        <a:p>
          <a:r>
            <a:rPr lang="en-US" dirty="0"/>
            <a:t>Part 6</a:t>
          </a:r>
        </a:p>
      </dgm:t>
    </dgm:pt>
    <dgm:pt modelId="{2ACCBCB6-16AD-40B7-B1BB-459689EE139C}" type="parTrans" cxnId="{9A341C8C-EFB3-4197-9851-D3A896AAEEED}">
      <dgm:prSet/>
      <dgm:spPr/>
      <dgm:t>
        <a:bodyPr/>
        <a:lstStyle/>
        <a:p>
          <a:endParaRPr lang="en-US"/>
        </a:p>
      </dgm:t>
    </dgm:pt>
    <dgm:pt modelId="{60E0E9AA-CD12-4A12-B2B6-B98117246A44}" type="sibTrans" cxnId="{9A341C8C-EFB3-4197-9851-D3A896AAEEED}">
      <dgm:prSet/>
      <dgm:spPr/>
      <dgm:t>
        <a:bodyPr/>
        <a:lstStyle/>
        <a:p>
          <a:endParaRPr lang="en-US"/>
        </a:p>
      </dgm:t>
    </dgm:pt>
    <dgm:pt modelId="{718C3328-7C4E-4630-A6F3-7D5BD984936A}">
      <dgm:prSet phldrT="[Text]" custT="1"/>
      <dgm:spPr/>
      <dgm:t>
        <a:bodyPr/>
        <a:lstStyle/>
        <a:p>
          <a:r>
            <a:rPr lang="en-US" sz="2400" dirty="0"/>
            <a:t>Select Candidates</a:t>
          </a:r>
        </a:p>
      </dgm:t>
    </dgm:pt>
    <dgm:pt modelId="{4EA288BD-28E5-42C3-966B-BDA1ABCD0E80}" type="parTrans" cxnId="{7F78EE2D-FEFE-4F64-9EE5-4B7F6BC6B35F}">
      <dgm:prSet/>
      <dgm:spPr/>
      <dgm:t>
        <a:bodyPr/>
        <a:lstStyle/>
        <a:p>
          <a:endParaRPr lang="en-US"/>
        </a:p>
      </dgm:t>
    </dgm:pt>
    <dgm:pt modelId="{D63A66E2-F102-417C-92C2-DC9D785D4DF3}" type="sibTrans" cxnId="{7F78EE2D-FEFE-4F64-9EE5-4B7F6BC6B35F}">
      <dgm:prSet/>
      <dgm:spPr/>
      <dgm:t>
        <a:bodyPr/>
        <a:lstStyle/>
        <a:p>
          <a:endParaRPr lang="en-US"/>
        </a:p>
      </dgm:t>
    </dgm:pt>
    <dgm:pt modelId="{F6D028EB-85B1-477C-96F3-18956BBE8DB3}">
      <dgm:prSet/>
      <dgm:spPr/>
      <dgm:t>
        <a:bodyPr/>
        <a:lstStyle/>
        <a:p>
          <a:r>
            <a:rPr lang="en-US" dirty="0"/>
            <a:t>Part 7</a:t>
          </a:r>
        </a:p>
      </dgm:t>
    </dgm:pt>
    <dgm:pt modelId="{D4AD8E4B-3920-482C-8B4E-D58301FD8E3F}" type="parTrans" cxnId="{8127959F-39DA-48E5-9DDF-632B1ECE8C02}">
      <dgm:prSet/>
      <dgm:spPr/>
      <dgm:t>
        <a:bodyPr/>
        <a:lstStyle/>
        <a:p>
          <a:endParaRPr lang="en-US"/>
        </a:p>
      </dgm:t>
    </dgm:pt>
    <dgm:pt modelId="{E06DDF6D-4FD3-4B17-A68F-92B5ADAB33AA}" type="sibTrans" cxnId="{8127959F-39DA-48E5-9DDF-632B1ECE8C02}">
      <dgm:prSet/>
      <dgm:spPr/>
      <dgm:t>
        <a:bodyPr/>
        <a:lstStyle/>
        <a:p>
          <a:endParaRPr lang="en-US"/>
        </a:p>
      </dgm:t>
    </dgm:pt>
    <dgm:pt modelId="{CFEDDC2E-6897-47FE-82FD-535A651BE63B}">
      <dgm:prSet phldrT="[Text]" custT="1"/>
      <dgm:spPr/>
      <dgm:t>
        <a:bodyPr/>
        <a:lstStyle/>
        <a:p>
          <a:r>
            <a:rPr lang="en-US" sz="2400" dirty="0"/>
            <a:t>Onboarding</a:t>
          </a:r>
        </a:p>
      </dgm:t>
    </dgm:pt>
    <dgm:pt modelId="{6ED78547-7E8E-4CB5-8B62-0167510433A8}" type="parTrans" cxnId="{539946C5-5A25-47B9-8986-88B7EACAF734}">
      <dgm:prSet/>
      <dgm:spPr/>
      <dgm:t>
        <a:bodyPr/>
        <a:lstStyle/>
        <a:p>
          <a:endParaRPr lang="en-US"/>
        </a:p>
      </dgm:t>
    </dgm:pt>
    <dgm:pt modelId="{F5CB8DA6-2CE6-478B-B27D-83E767F307FA}" type="sibTrans" cxnId="{539946C5-5A25-47B9-8986-88B7EACAF734}">
      <dgm:prSet/>
      <dgm:spPr/>
      <dgm:t>
        <a:bodyPr/>
        <a:lstStyle/>
        <a:p>
          <a:endParaRPr lang="en-US"/>
        </a:p>
      </dgm:t>
    </dgm:pt>
    <dgm:pt modelId="{C4AD540F-A600-4DE0-BA0B-9C1915E5E96B}" type="pres">
      <dgm:prSet presAssocID="{61B0885E-C02C-45E9-B26A-AF827A6D00F6}" presName="linearFlow" presStyleCnt="0">
        <dgm:presLayoutVars>
          <dgm:dir/>
          <dgm:animLvl val="lvl"/>
          <dgm:resizeHandles val="exact"/>
        </dgm:presLayoutVars>
      </dgm:prSet>
      <dgm:spPr/>
    </dgm:pt>
    <dgm:pt modelId="{AD234664-5C88-4212-8CC6-DBBAA59E2087}" type="pres">
      <dgm:prSet presAssocID="{9D6C1D40-A128-4CF8-9A64-194105E0F4C2}" presName="composite" presStyleCnt="0"/>
      <dgm:spPr/>
    </dgm:pt>
    <dgm:pt modelId="{ECAD8A7B-46D4-4BF8-A4F1-35749223EF5B}" type="pres">
      <dgm:prSet presAssocID="{9D6C1D40-A128-4CF8-9A64-194105E0F4C2}" presName="parentText" presStyleLbl="alignNode1" presStyleIdx="0" presStyleCnt="7" custLinFactNeighborY="0">
        <dgm:presLayoutVars>
          <dgm:chMax val="1"/>
          <dgm:bulletEnabled val="1"/>
        </dgm:presLayoutVars>
      </dgm:prSet>
      <dgm:spPr/>
    </dgm:pt>
    <dgm:pt modelId="{5CEF1ADA-7981-4A82-989F-3C91A73564BA}" type="pres">
      <dgm:prSet presAssocID="{9D6C1D40-A128-4CF8-9A64-194105E0F4C2}" presName="descendantText" presStyleLbl="alignAcc1" presStyleIdx="0" presStyleCnt="7" custLinFactNeighborX="2516" custLinFactNeighborY="2002">
        <dgm:presLayoutVars>
          <dgm:bulletEnabled val="1"/>
        </dgm:presLayoutVars>
      </dgm:prSet>
      <dgm:spPr/>
    </dgm:pt>
    <dgm:pt modelId="{F20A14D2-072C-4B7A-B9F4-DFEF2F65C928}" type="pres">
      <dgm:prSet presAssocID="{31DC1511-BB3F-4D4C-97EA-B9C00F677911}" presName="sp" presStyleCnt="0"/>
      <dgm:spPr/>
    </dgm:pt>
    <dgm:pt modelId="{857C7B89-969C-43FD-A148-1FF1F0CA6A1D}" type="pres">
      <dgm:prSet presAssocID="{6E351686-F158-42B6-9829-9F6AA151B83D}" presName="composite" presStyleCnt="0"/>
      <dgm:spPr/>
    </dgm:pt>
    <dgm:pt modelId="{62B75702-2AD7-4EEB-8870-D103C4393671}" type="pres">
      <dgm:prSet presAssocID="{6E351686-F158-42B6-9829-9F6AA151B83D}" presName="parentText" presStyleLbl="alignNode1" presStyleIdx="1" presStyleCnt="7">
        <dgm:presLayoutVars>
          <dgm:chMax val="1"/>
          <dgm:bulletEnabled val="1"/>
        </dgm:presLayoutVars>
      </dgm:prSet>
      <dgm:spPr/>
    </dgm:pt>
    <dgm:pt modelId="{868E9DE0-2544-4268-87EE-1F6397C93C5A}" type="pres">
      <dgm:prSet presAssocID="{6E351686-F158-42B6-9829-9F6AA151B83D}" presName="descendantText" presStyleLbl="alignAcc1" presStyleIdx="1" presStyleCnt="7">
        <dgm:presLayoutVars>
          <dgm:bulletEnabled val="1"/>
        </dgm:presLayoutVars>
      </dgm:prSet>
      <dgm:spPr/>
    </dgm:pt>
    <dgm:pt modelId="{293D3321-1BCC-4BAF-A2D5-00BB43C6F36A}" type="pres">
      <dgm:prSet presAssocID="{B4FE8C89-C755-41B0-AF97-5325EDBF2333}" presName="sp" presStyleCnt="0"/>
      <dgm:spPr/>
    </dgm:pt>
    <dgm:pt modelId="{20BDC715-0408-4393-A473-0677EA429AE5}" type="pres">
      <dgm:prSet presAssocID="{C3765848-C003-44E8-9FD0-107405AB2616}" presName="composite" presStyleCnt="0"/>
      <dgm:spPr/>
    </dgm:pt>
    <dgm:pt modelId="{C56CCECD-8F29-4AC6-9B11-C10471E9C4D2}" type="pres">
      <dgm:prSet presAssocID="{C3765848-C003-44E8-9FD0-107405AB2616}" presName="parentText" presStyleLbl="alignNode1" presStyleIdx="2" presStyleCnt="7">
        <dgm:presLayoutVars>
          <dgm:chMax val="1"/>
          <dgm:bulletEnabled val="1"/>
        </dgm:presLayoutVars>
      </dgm:prSet>
      <dgm:spPr/>
    </dgm:pt>
    <dgm:pt modelId="{6C8A73B0-C0CC-45F8-87AB-9E798A92E54C}" type="pres">
      <dgm:prSet presAssocID="{C3765848-C003-44E8-9FD0-107405AB2616}" presName="descendantText" presStyleLbl="alignAcc1" presStyleIdx="2" presStyleCnt="7">
        <dgm:presLayoutVars>
          <dgm:bulletEnabled val="1"/>
        </dgm:presLayoutVars>
      </dgm:prSet>
      <dgm:spPr/>
    </dgm:pt>
    <dgm:pt modelId="{37B551BB-6A50-48A3-9B6E-32FF48B540D8}" type="pres">
      <dgm:prSet presAssocID="{DF1C676B-9F54-4C71-AB36-3F1A6CF919D0}" presName="sp" presStyleCnt="0"/>
      <dgm:spPr/>
    </dgm:pt>
    <dgm:pt modelId="{0C505286-9CFB-45D2-B6A2-34ACAA869833}" type="pres">
      <dgm:prSet presAssocID="{8F9D89B8-E89E-462A-835F-7451941A5252}" presName="composite" presStyleCnt="0"/>
      <dgm:spPr/>
    </dgm:pt>
    <dgm:pt modelId="{D9E1FBD4-1157-4A65-ACE9-CC5B4150BDB0}" type="pres">
      <dgm:prSet presAssocID="{8F9D89B8-E89E-462A-835F-7451941A5252}" presName="parentText" presStyleLbl="alignNode1" presStyleIdx="3" presStyleCnt="7">
        <dgm:presLayoutVars>
          <dgm:chMax val="1"/>
          <dgm:bulletEnabled val="1"/>
        </dgm:presLayoutVars>
      </dgm:prSet>
      <dgm:spPr/>
    </dgm:pt>
    <dgm:pt modelId="{2F9ED304-9481-476A-B592-A3933E80A354}" type="pres">
      <dgm:prSet presAssocID="{8F9D89B8-E89E-462A-835F-7451941A5252}" presName="descendantText" presStyleLbl="alignAcc1" presStyleIdx="3" presStyleCnt="7" custLinFactNeighborY="0">
        <dgm:presLayoutVars>
          <dgm:bulletEnabled val="1"/>
        </dgm:presLayoutVars>
      </dgm:prSet>
      <dgm:spPr/>
    </dgm:pt>
    <dgm:pt modelId="{76ABA575-F5DD-4930-A0E9-0847FE6B7462}" type="pres">
      <dgm:prSet presAssocID="{EDEDECDB-4D7D-4EA6-8A7D-5201FA2074B1}" presName="sp" presStyleCnt="0"/>
      <dgm:spPr/>
    </dgm:pt>
    <dgm:pt modelId="{5E525640-2B67-439C-A006-B97461DE4E88}" type="pres">
      <dgm:prSet presAssocID="{F5F0A77C-94D7-4190-83F9-32592D85E315}" presName="composite" presStyleCnt="0"/>
      <dgm:spPr/>
    </dgm:pt>
    <dgm:pt modelId="{EB2BC7F3-A19C-485A-8E4F-B1E68093244A}" type="pres">
      <dgm:prSet presAssocID="{F5F0A77C-94D7-4190-83F9-32592D85E315}" presName="parentText" presStyleLbl="alignNode1" presStyleIdx="4" presStyleCnt="7">
        <dgm:presLayoutVars>
          <dgm:chMax val="1"/>
          <dgm:bulletEnabled val="1"/>
        </dgm:presLayoutVars>
      </dgm:prSet>
      <dgm:spPr/>
    </dgm:pt>
    <dgm:pt modelId="{D929C367-6C85-42EF-9287-9B94225C948D}" type="pres">
      <dgm:prSet presAssocID="{F5F0A77C-94D7-4190-83F9-32592D85E315}" presName="descendantText" presStyleLbl="alignAcc1" presStyleIdx="4" presStyleCnt="7" custLinFactNeighborY="0">
        <dgm:presLayoutVars>
          <dgm:bulletEnabled val="1"/>
        </dgm:presLayoutVars>
      </dgm:prSet>
      <dgm:spPr/>
    </dgm:pt>
    <dgm:pt modelId="{CB7B47DC-2609-4952-A888-5CFE819E8F83}" type="pres">
      <dgm:prSet presAssocID="{8E024370-B0AB-4130-A869-01AD0679E045}" presName="sp" presStyleCnt="0"/>
      <dgm:spPr/>
    </dgm:pt>
    <dgm:pt modelId="{38DF08CA-D621-42E3-84CD-936A0ED184B1}" type="pres">
      <dgm:prSet presAssocID="{6EB19645-CFB0-42E9-BDF4-8C9D9B6887F0}" presName="composite" presStyleCnt="0"/>
      <dgm:spPr/>
    </dgm:pt>
    <dgm:pt modelId="{53C1F038-55F5-4D28-982F-D81E48A8F382}" type="pres">
      <dgm:prSet presAssocID="{6EB19645-CFB0-42E9-BDF4-8C9D9B6887F0}" presName="parentText" presStyleLbl="alignNode1" presStyleIdx="5" presStyleCnt="7">
        <dgm:presLayoutVars>
          <dgm:chMax val="1"/>
          <dgm:bulletEnabled val="1"/>
        </dgm:presLayoutVars>
      </dgm:prSet>
      <dgm:spPr/>
    </dgm:pt>
    <dgm:pt modelId="{12FCE2D7-1AE2-4AE8-9AEA-BA9E2B26D26B}" type="pres">
      <dgm:prSet presAssocID="{6EB19645-CFB0-42E9-BDF4-8C9D9B6887F0}" presName="descendantText" presStyleLbl="alignAcc1" presStyleIdx="5" presStyleCnt="7" custLinFactNeighborY="0">
        <dgm:presLayoutVars>
          <dgm:bulletEnabled val="1"/>
        </dgm:presLayoutVars>
      </dgm:prSet>
      <dgm:spPr/>
    </dgm:pt>
    <dgm:pt modelId="{588F63A7-A966-46BB-9697-284A618C5CE2}" type="pres">
      <dgm:prSet presAssocID="{60E0E9AA-CD12-4A12-B2B6-B98117246A44}" presName="sp" presStyleCnt="0"/>
      <dgm:spPr/>
    </dgm:pt>
    <dgm:pt modelId="{5EB6476C-B522-406E-BE20-A7C6A727497F}" type="pres">
      <dgm:prSet presAssocID="{F6D028EB-85B1-477C-96F3-18956BBE8DB3}" presName="composite" presStyleCnt="0"/>
      <dgm:spPr/>
    </dgm:pt>
    <dgm:pt modelId="{1811F3E4-F471-488B-B0C0-2FD9D9C8F5A9}" type="pres">
      <dgm:prSet presAssocID="{F6D028EB-85B1-477C-96F3-18956BBE8DB3}" presName="parentText" presStyleLbl="alignNode1" presStyleIdx="6" presStyleCnt="7">
        <dgm:presLayoutVars>
          <dgm:chMax val="1"/>
          <dgm:bulletEnabled val="1"/>
        </dgm:presLayoutVars>
      </dgm:prSet>
      <dgm:spPr/>
    </dgm:pt>
    <dgm:pt modelId="{12C8305C-009A-4589-98E5-7A604B5496E7}" type="pres">
      <dgm:prSet presAssocID="{F6D028EB-85B1-477C-96F3-18956BBE8DB3}" presName="descendantText" presStyleLbl="alignAcc1" presStyleIdx="6" presStyleCnt="7" custLinFactNeighborY="0">
        <dgm:presLayoutVars>
          <dgm:bulletEnabled val="1"/>
        </dgm:presLayoutVars>
      </dgm:prSet>
      <dgm:spPr/>
    </dgm:pt>
  </dgm:ptLst>
  <dgm:cxnLst>
    <dgm:cxn modelId="{87BC3D0B-8C86-4704-90AF-8071EF03FE72}" srcId="{F5F0A77C-94D7-4190-83F9-32592D85E315}" destId="{EB17DBBA-F5F7-4754-A666-7CEF6440181C}" srcOrd="0" destOrd="0" parTransId="{4ACB09F0-3B08-4FD5-9AA0-669F0708969D}" sibTransId="{BD75D9FE-53E3-405E-908D-2BA3A4127B6D}"/>
    <dgm:cxn modelId="{7CC0C319-3D34-4219-97BC-28605764C2C2}" srcId="{61B0885E-C02C-45E9-B26A-AF827A6D00F6}" destId="{C3765848-C003-44E8-9FD0-107405AB2616}" srcOrd="2" destOrd="0" parTransId="{66DD49D3-2D62-467F-99FB-498AD5954B90}" sibTransId="{DF1C676B-9F54-4C71-AB36-3F1A6CF919D0}"/>
    <dgm:cxn modelId="{7F78EE2D-FEFE-4F64-9EE5-4B7F6BC6B35F}" srcId="{6EB19645-CFB0-42E9-BDF4-8C9D9B6887F0}" destId="{718C3328-7C4E-4630-A6F3-7D5BD984936A}" srcOrd="0" destOrd="0" parTransId="{4EA288BD-28E5-42C3-966B-BDA1ABCD0E80}" sibTransId="{D63A66E2-F102-417C-92C2-DC9D785D4DF3}"/>
    <dgm:cxn modelId="{96CE5B31-9994-47BA-8D19-E239E16C7F6C}" type="presOf" srcId="{F6D028EB-85B1-477C-96F3-18956BBE8DB3}" destId="{1811F3E4-F471-488B-B0C0-2FD9D9C8F5A9}" srcOrd="0" destOrd="0" presId="urn:microsoft.com/office/officeart/2005/8/layout/chevron2"/>
    <dgm:cxn modelId="{0783B935-077B-4A76-84E4-4CA2435AFD91}" type="presOf" srcId="{EB17DBBA-F5F7-4754-A666-7CEF6440181C}" destId="{D929C367-6C85-42EF-9287-9B94225C948D}" srcOrd="0" destOrd="0" presId="urn:microsoft.com/office/officeart/2005/8/layout/chevron2"/>
    <dgm:cxn modelId="{1C012038-A8DA-44C8-A950-69C7DB359E4C}" srcId="{61B0885E-C02C-45E9-B26A-AF827A6D00F6}" destId="{F5F0A77C-94D7-4190-83F9-32592D85E315}" srcOrd="4" destOrd="0" parTransId="{E2E89DB9-79D3-4674-B145-93C471281C23}" sibTransId="{8E024370-B0AB-4130-A869-01AD0679E045}"/>
    <dgm:cxn modelId="{5050EC3A-59F6-4062-B3DF-B344336142E2}" type="presOf" srcId="{CFEDDC2E-6897-47FE-82FD-535A651BE63B}" destId="{12C8305C-009A-4589-98E5-7A604B5496E7}" srcOrd="0" destOrd="0" presId="urn:microsoft.com/office/officeart/2005/8/layout/chevron2"/>
    <dgm:cxn modelId="{DA14815E-C399-458B-A6E5-59AE875128FE}" type="presOf" srcId="{718C3328-7C4E-4630-A6F3-7D5BD984936A}" destId="{12FCE2D7-1AE2-4AE8-9AEA-BA9E2B26D26B}" srcOrd="0" destOrd="0" presId="urn:microsoft.com/office/officeart/2005/8/layout/chevron2"/>
    <dgm:cxn modelId="{95CA1841-A038-419E-BE2C-7F15A0DB10DD}" srcId="{8F9D89B8-E89E-462A-835F-7451941A5252}" destId="{68BCA446-E984-45C8-A4B5-74638E857450}" srcOrd="0" destOrd="0" parTransId="{AB7AD3B8-BD8C-4143-A3FB-053007EAF655}" sibTransId="{EF1838B5-B0AF-4B01-B922-A69189170212}"/>
    <dgm:cxn modelId="{F22D7F72-E90F-4FD0-90B0-85EA14A93134}" srcId="{9D6C1D40-A128-4CF8-9A64-194105E0F4C2}" destId="{4DBBF2CD-8479-4780-9989-F6F13724E992}" srcOrd="0" destOrd="0" parTransId="{6D57331B-F158-40AE-B573-4358DE7A4175}" sibTransId="{949234E8-8451-4485-9B32-E3A17715D416}"/>
    <dgm:cxn modelId="{0CA7B355-8F39-4E19-AC03-B9400F031978}" type="presOf" srcId="{61B0885E-C02C-45E9-B26A-AF827A6D00F6}" destId="{C4AD540F-A600-4DE0-BA0B-9C1915E5E96B}" srcOrd="0" destOrd="0" presId="urn:microsoft.com/office/officeart/2005/8/layout/chevron2"/>
    <dgm:cxn modelId="{476C707C-7DBB-40CF-AB1E-4E2F2DC5290B}" type="presOf" srcId="{A9C4319E-1E6F-42A5-8C25-71FB916DB5D4}" destId="{6C8A73B0-C0CC-45F8-87AB-9E798A92E54C}" srcOrd="0" destOrd="0" presId="urn:microsoft.com/office/officeart/2005/8/layout/chevron2"/>
    <dgm:cxn modelId="{1D19BD7F-EDB5-4001-9223-538BF4A88BE9}" type="presOf" srcId="{6E351686-F158-42B6-9829-9F6AA151B83D}" destId="{62B75702-2AD7-4EEB-8870-D103C4393671}" srcOrd="0" destOrd="0" presId="urn:microsoft.com/office/officeart/2005/8/layout/chevron2"/>
    <dgm:cxn modelId="{9A341C8C-EFB3-4197-9851-D3A896AAEEED}" srcId="{61B0885E-C02C-45E9-B26A-AF827A6D00F6}" destId="{6EB19645-CFB0-42E9-BDF4-8C9D9B6887F0}" srcOrd="5" destOrd="0" parTransId="{2ACCBCB6-16AD-40B7-B1BB-459689EE139C}" sibTransId="{60E0E9AA-CD12-4A12-B2B6-B98117246A44}"/>
    <dgm:cxn modelId="{1F349A90-1688-47F1-9929-A15E77A05B1C}" type="presOf" srcId="{F5F0A77C-94D7-4190-83F9-32592D85E315}" destId="{EB2BC7F3-A19C-485A-8E4F-B1E68093244A}" srcOrd="0" destOrd="0" presId="urn:microsoft.com/office/officeart/2005/8/layout/chevron2"/>
    <dgm:cxn modelId="{C3E7EA9C-2EFB-4A6C-9443-7B5F6455D4F4}" srcId="{6E351686-F158-42B6-9829-9F6AA151B83D}" destId="{6FC72D15-954C-439D-B5B7-81E6AACC66DA}" srcOrd="0" destOrd="0" parTransId="{3DAD13EC-3C41-49FA-8980-5ACA07AC5564}" sibTransId="{94050458-B4F7-40AA-8563-994A39CADA05}"/>
    <dgm:cxn modelId="{8127959F-39DA-48E5-9DDF-632B1ECE8C02}" srcId="{61B0885E-C02C-45E9-B26A-AF827A6D00F6}" destId="{F6D028EB-85B1-477C-96F3-18956BBE8DB3}" srcOrd="6" destOrd="0" parTransId="{D4AD8E4B-3920-482C-8B4E-D58301FD8E3F}" sibTransId="{E06DDF6D-4FD3-4B17-A68F-92B5ADAB33AA}"/>
    <dgm:cxn modelId="{C063D5A2-EC77-442A-A2D1-C70833BE58EC}" type="presOf" srcId="{68BCA446-E984-45C8-A4B5-74638E857450}" destId="{2F9ED304-9481-476A-B592-A3933E80A354}" srcOrd="0" destOrd="0" presId="urn:microsoft.com/office/officeart/2005/8/layout/chevron2"/>
    <dgm:cxn modelId="{AD3250AD-C3A0-48E1-86F4-CCBF58EF238F}" type="presOf" srcId="{4DBBF2CD-8479-4780-9989-F6F13724E992}" destId="{5CEF1ADA-7981-4A82-989F-3C91A73564BA}" srcOrd="0" destOrd="0" presId="urn:microsoft.com/office/officeart/2005/8/layout/chevron2"/>
    <dgm:cxn modelId="{DA2AE0AF-ED17-47DF-BE22-8BFEBCF1FB99}" srcId="{61B0885E-C02C-45E9-B26A-AF827A6D00F6}" destId="{8F9D89B8-E89E-462A-835F-7451941A5252}" srcOrd="3" destOrd="0" parTransId="{77CE079D-94A6-456C-AEDE-FFC6626CF47E}" sibTransId="{EDEDECDB-4D7D-4EA6-8A7D-5201FA2074B1}"/>
    <dgm:cxn modelId="{DDB60DB1-721F-4521-9418-16BCE51B8A3C}" srcId="{C3765848-C003-44E8-9FD0-107405AB2616}" destId="{A9C4319E-1E6F-42A5-8C25-71FB916DB5D4}" srcOrd="0" destOrd="0" parTransId="{825A1C99-DABC-43D9-9E35-DB3A1FC9B76C}" sibTransId="{5783591F-5855-4212-B6A4-479CB9F9FEDE}"/>
    <dgm:cxn modelId="{539946C5-5A25-47B9-8986-88B7EACAF734}" srcId="{F6D028EB-85B1-477C-96F3-18956BBE8DB3}" destId="{CFEDDC2E-6897-47FE-82FD-535A651BE63B}" srcOrd="0" destOrd="0" parTransId="{6ED78547-7E8E-4CB5-8B62-0167510433A8}" sibTransId="{F5CB8DA6-2CE6-478B-B27D-83E767F307FA}"/>
    <dgm:cxn modelId="{C279FACC-B060-4C85-9651-F68A8AB50C02}" type="presOf" srcId="{9D6C1D40-A128-4CF8-9A64-194105E0F4C2}" destId="{ECAD8A7B-46D4-4BF8-A4F1-35749223EF5B}" srcOrd="0" destOrd="0" presId="urn:microsoft.com/office/officeart/2005/8/layout/chevron2"/>
    <dgm:cxn modelId="{22784CCE-71F9-4938-8061-75BC6168EDDB}" srcId="{61B0885E-C02C-45E9-B26A-AF827A6D00F6}" destId="{9D6C1D40-A128-4CF8-9A64-194105E0F4C2}" srcOrd="0" destOrd="0" parTransId="{F0CD3A0D-1685-4EDA-BBB1-2BA53F7B87FB}" sibTransId="{31DC1511-BB3F-4D4C-97EA-B9C00F677911}"/>
    <dgm:cxn modelId="{C86E81CF-5E1C-4EEC-A9EF-3F74A23C4DF4}" type="presOf" srcId="{6FC72D15-954C-439D-B5B7-81E6AACC66DA}" destId="{868E9DE0-2544-4268-87EE-1F6397C93C5A}" srcOrd="0" destOrd="0" presId="urn:microsoft.com/office/officeart/2005/8/layout/chevron2"/>
    <dgm:cxn modelId="{3790AAD0-A505-4FDF-8958-97159BF340CE}" type="presOf" srcId="{6EB19645-CFB0-42E9-BDF4-8C9D9B6887F0}" destId="{53C1F038-55F5-4D28-982F-D81E48A8F382}" srcOrd="0" destOrd="0" presId="urn:microsoft.com/office/officeart/2005/8/layout/chevron2"/>
    <dgm:cxn modelId="{1EADB7E3-4DAD-4459-8E31-79943BB4CC0A}" type="presOf" srcId="{8F9D89B8-E89E-462A-835F-7451941A5252}" destId="{D9E1FBD4-1157-4A65-ACE9-CC5B4150BDB0}" srcOrd="0" destOrd="0" presId="urn:microsoft.com/office/officeart/2005/8/layout/chevron2"/>
    <dgm:cxn modelId="{4A44AAF7-D592-471F-9FB7-E2681CC3CCE9}" type="presOf" srcId="{C3765848-C003-44E8-9FD0-107405AB2616}" destId="{C56CCECD-8F29-4AC6-9B11-C10471E9C4D2}" srcOrd="0" destOrd="0" presId="urn:microsoft.com/office/officeart/2005/8/layout/chevron2"/>
    <dgm:cxn modelId="{ECCCADFA-47D6-4435-9B24-8290896F2DD8}" srcId="{61B0885E-C02C-45E9-B26A-AF827A6D00F6}" destId="{6E351686-F158-42B6-9829-9F6AA151B83D}" srcOrd="1" destOrd="0" parTransId="{BDBF84C8-5BBA-402A-A347-2517C3CF64A4}" sibTransId="{B4FE8C89-C755-41B0-AF97-5325EDBF2333}"/>
    <dgm:cxn modelId="{5D207E36-E716-457E-AEAE-0184A0B05401}" type="presParOf" srcId="{C4AD540F-A600-4DE0-BA0B-9C1915E5E96B}" destId="{AD234664-5C88-4212-8CC6-DBBAA59E2087}" srcOrd="0" destOrd="0" presId="urn:microsoft.com/office/officeart/2005/8/layout/chevron2"/>
    <dgm:cxn modelId="{51BEDAC3-33B5-461F-A41D-2DE45062283B}" type="presParOf" srcId="{AD234664-5C88-4212-8CC6-DBBAA59E2087}" destId="{ECAD8A7B-46D4-4BF8-A4F1-35749223EF5B}" srcOrd="0" destOrd="0" presId="urn:microsoft.com/office/officeart/2005/8/layout/chevron2"/>
    <dgm:cxn modelId="{7C7FA06A-FC58-42FE-954A-6FA5CDAF2698}" type="presParOf" srcId="{AD234664-5C88-4212-8CC6-DBBAA59E2087}" destId="{5CEF1ADA-7981-4A82-989F-3C91A73564BA}" srcOrd="1" destOrd="0" presId="urn:microsoft.com/office/officeart/2005/8/layout/chevron2"/>
    <dgm:cxn modelId="{BF3E7213-8F6B-47A6-BCEB-C4384ABCE9B9}" type="presParOf" srcId="{C4AD540F-A600-4DE0-BA0B-9C1915E5E96B}" destId="{F20A14D2-072C-4B7A-B9F4-DFEF2F65C928}" srcOrd="1" destOrd="0" presId="urn:microsoft.com/office/officeart/2005/8/layout/chevron2"/>
    <dgm:cxn modelId="{644CAE50-1364-45D3-9613-C5D42542D642}" type="presParOf" srcId="{C4AD540F-A600-4DE0-BA0B-9C1915E5E96B}" destId="{857C7B89-969C-43FD-A148-1FF1F0CA6A1D}" srcOrd="2" destOrd="0" presId="urn:microsoft.com/office/officeart/2005/8/layout/chevron2"/>
    <dgm:cxn modelId="{2CF5C245-A5EE-42BE-8246-34EA922AA4AA}" type="presParOf" srcId="{857C7B89-969C-43FD-A148-1FF1F0CA6A1D}" destId="{62B75702-2AD7-4EEB-8870-D103C4393671}" srcOrd="0" destOrd="0" presId="urn:microsoft.com/office/officeart/2005/8/layout/chevron2"/>
    <dgm:cxn modelId="{65464C7B-1860-4D30-AA9B-3F17C0B0DA1E}" type="presParOf" srcId="{857C7B89-969C-43FD-A148-1FF1F0CA6A1D}" destId="{868E9DE0-2544-4268-87EE-1F6397C93C5A}" srcOrd="1" destOrd="0" presId="urn:microsoft.com/office/officeart/2005/8/layout/chevron2"/>
    <dgm:cxn modelId="{A6ADE1F2-4475-4DDB-9E46-376CE603155A}" type="presParOf" srcId="{C4AD540F-A600-4DE0-BA0B-9C1915E5E96B}" destId="{293D3321-1BCC-4BAF-A2D5-00BB43C6F36A}" srcOrd="3" destOrd="0" presId="urn:microsoft.com/office/officeart/2005/8/layout/chevron2"/>
    <dgm:cxn modelId="{AFA5564F-DEC7-4B6D-8254-8EA97AB1EB3C}" type="presParOf" srcId="{C4AD540F-A600-4DE0-BA0B-9C1915E5E96B}" destId="{20BDC715-0408-4393-A473-0677EA429AE5}" srcOrd="4" destOrd="0" presId="urn:microsoft.com/office/officeart/2005/8/layout/chevron2"/>
    <dgm:cxn modelId="{0E25ED44-1F67-467E-909A-7E26BE203556}" type="presParOf" srcId="{20BDC715-0408-4393-A473-0677EA429AE5}" destId="{C56CCECD-8F29-4AC6-9B11-C10471E9C4D2}" srcOrd="0" destOrd="0" presId="urn:microsoft.com/office/officeart/2005/8/layout/chevron2"/>
    <dgm:cxn modelId="{A4A82ADB-2C0D-428B-92F7-D6CF14BC5A2E}" type="presParOf" srcId="{20BDC715-0408-4393-A473-0677EA429AE5}" destId="{6C8A73B0-C0CC-45F8-87AB-9E798A92E54C}" srcOrd="1" destOrd="0" presId="urn:microsoft.com/office/officeart/2005/8/layout/chevron2"/>
    <dgm:cxn modelId="{618E9005-D736-426D-97F0-D14786DFD871}" type="presParOf" srcId="{C4AD540F-A600-4DE0-BA0B-9C1915E5E96B}" destId="{37B551BB-6A50-48A3-9B6E-32FF48B540D8}" srcOrd="5" destOrd="0" presId="urn:microsoft.com/office/officeart/2005/8/layout/chevron2"/>
    <dgm:cxn modelId="{4C2C2551-EDDD-4B9E-A48A-2A0F1CD455D1}" type="presParOf" srcId="{C4AD540F-A600-4DE0-BA0B-9C1915E5E96B}" destId="{0C505286-9CFB-45D2-B6A2-34ACAA869833}" srcOrd="6" destOrd="0" presId="urn:microsoft.com/office/officeart/2005/8/layout/chevron2"/>
    <dgm:cxn modelId="{56409625-F999-46C0-B28C-1C96CE0BDBD7}" type="presParOf" srcId="{0C505286-9CFB-45D2-B6A2-34ACAA869833}" destId="{D9E1FBD4-1157-4A65-ACE9-CC5B4150BDB0}" srcOrd="0" destOrd="0" presId="urn:microsoft.com/office/officeart/2005/8/layout/chevron2"/>
    <dgm:cxn modelId="{D47D3043-EF3C-4C02-A20D-6CA6C7245BDA}" type="presParOf" srcId="{0C505286-9CFB-45D2-B6A2-34ACAA869833}" destId="{2F9ED304-9481-476A-B592-A3933E80A354}" srcOrd="1" destOrd="0" presId="urn:microsoft.com/office/officeart/2005/8/layout/chevron2"/>
    <dgm:cxn modelId="{B6E73329-5A0E-4E4D-82CD-EDAEFC989695}" type="presParOf" srcId="{C4AD540F-A600-4DE0-BA0B-9C1915E5E96B}" destId="{76ABA575-F5DD-4930-A0E9-0847FE6B7462}" srcOrd="7" destOrd="0" presId="urn:microsoft.com/office/officeart/2005/8/layout/chevron2"/>
    <dgm:cxn modelId="{00EC0EFC-7991-4ABE-AAE4-13D3F9DA4B1E}" type="presParOf" srcId="{C4AD540F-A600-4DE0-BA0B-9C1915E5E96B}" destId="{5E525640-2B67-439C-A006-B97461DE4E88}" srcOrd="8" destOrd="0" presId="urn:microsoft.com/office/officeart/2005/8/layout/chevron2"/>
    <dgm:cxn modelId="{0394CBCE-6556-4A1D-9EBB-10A581B89ADA}" type="presParOf" srcId="{5E525640-2B67-439C-A006-B97461DE4E88}" destId="{EB2BC7F3-A19C-485A-8E4F-B1E68093244A}" srcOrd="0" destOrd="0" presId="urn:microsoft.com/office/officeart/2005/8/layout/chevron2"/>
    <dgm:cxn modelId="{DC9A9AC2-FDC8-44F7-BB57-A35365FE2664}" type="presParOf" srcId="{5E525640-2B67-439C-A006-B97461DE4E88}" destId="{D929C367-6C85-42EF-9287-9B94225C948D}" srcOrd="1" destOrd="0" presId="urn:microsoft.com/office/officeart/2005/8/layout/chevron2"/>
    <dgm:cxn modelId="{E8D8C9F9-ED88-491D-B7A3-4EE05DFE3014}" type="presParOf" srcId="{C4AD540F-A600-4DE0-BA0B-9C1915E5E96B}" destId="{CB7B47DC-2609-4952-A888-5CFE819E8F83}" srcOrd="9" destOrd="0" presId="urn:microsoft.com/office/officeart/2005/8/layout/chevron2"/>
    <dgm:cxn modelId="{294B8A8E-9FDB-4508-BBC4-11639F9A6EE9}" type="presParOf" srcId="{C4AD540F-A600-4DE0-BA0B-9C1915E5E96B}" destId="{38DF08CA-D621-42E3-84CD-936A0ED184B1}" srcOrd="10" destOrd="0" presId="urn:microsoft.com/office/officeart/2005/8/layout/chevron2"/>
    <dgm:cxn modelId="{0536EC2A-D1F1-4085-BA65-F81660144D4D}" type="presParOf" srcId="{38DF08CA-D621-42E3-84CD-936A0ED184B1}" destId="{53C1F038-55F5-4D28-982F-D81E48A8F382}" srcOrd="0" destOrd="0" presId="urn:microsoft.com/office/officeart/2005/8/layout/chevron2"/>
    <dgm:cxn modelId="{F3BE318A-5242-4414-A959-1D083C2C073A}" type="presParOf" srcId="{38DF08CA-D621-42E3-84CD-936A0ED184B1}" destId="{12FCE2D7-1AE2-4AE8-9AEA-BA9E2B26D26B}" srcOrd="1" destOrd="0" presId="urn:microsoft.com/office/officeart/2005/8/layout/chevron2"/>
    <dgm:cxn modelId="{52F808A9-0994-436C-BD6F-70FB37222B2E}" type="presParOf" srcId="{C4AD540F-A600-4DE0-BA0B-9C1915E5E96B}" destId="{588F63A7-A966-46BB-9697-284A618C5CE2}" srcOrd="11" destOrd="0" presId="urn:microsoft.com/office/officeart/2005/8/layout/chevron2"/>
    <dgm:cxn modelId="{2A558EC2-36A0-4EAA-9E2D-663464F39703}" type="presParOf" srcId="{C4AD540F-A600-4DE0-BA0B-9C1915E5E96B}" destId="{5EB6476C-B522-406E-BE20-A7C6A727497F}" srcOrd="12" destOrd="0" presId="urn:microsoft.com/office/officeart/2005/8/layout/chevron2"/>
    <dgm:cxn modelId="{878364D6-3234-4723-83FA-F5CD2FDF32AE}" type="presParOf" srcId="{5EB6476C-B522-406E-BE20-A7C6A727497F}" destId="{1811F3E4-F471-488B-B0C0-2FD9D9C8F5A9}" srcOrd="0" destOrd="0" presId="urn:microsoft.com/office/officeart/2005/8/layout/chevron2"/>
    <dgm:cxn modelId="{7EC93D98-9C7F-4DC1-B604-CC9ECB8CBDB4}" type="presParOf" srcId="{5EB6476C-B522-406E-BE20-A7C6A727497F}" destId="{12C8305C-009A-4589-98E5-7A604B5496E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B0885E-C02C-45E9-B26A-AF827A6D00F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D6C1D40-A128-4CF8-9A64-194105E0F4C2}">
      <dgm:prSet phldrT="[Text]"/>
      <dgm:spPr/>
      <dgm:t>
        <a:bodyPr/>
        <a:lstStyle/>
        <a:p>
          <a:r>
            <a:rPr lang="en-US" dirty="0"/>
            <a:t>Part 1</a:t>
          </a:r>
        </a:p>
      </dgm:t>
    </dgm:pt>
    <dgm:pt modelId="{F0CD3A0D-1685-4EDA-BBB1-2BA53F7B87FB}" type="parTrans" cxnId="{22784CCE-71F9-4938-8061-75BC6168EDDB}">
      <dgm:prSet/>
      <dgm:spPr/>
      <dgm:t>
        <a:bodyPr/>
        <a:lstStyle/>
        <a:p>
          <a:endParaRPr lang="en-US"/>
        </a:p>
      </dgm:t>
    </dgm:pt>
    <dgm:pt modelId="{31DC1511-BB3F-4D4C-97EA-B9C00F677911}" type="sibTrans" cxnId="{22784CCE-71F9-4938-8061-75BC6168EDDB}">
      <dgm:prSet/>
      <dgm:spPr/>
      <dgm:t>
        <a:bodyPr/>
        <a:lstStyle/>
        <a:p>
          <a:endParaRPr lang="en-US"/>
        </a:p>
      </dgm:t>
    </dgm:pt>
    <dgm:pt modelId="{4DBBF2CD-8479-4780-9989-F6F13724E992}">
      <dgm:prSet phldrT="[Text]" custT="1"/>
      <dgm:spPr/>
      <dgm:t>
        <a:bodyPr/>
        <a:lstStyle/>
        <a:p>
          <a:r>
            <a:rPr lang="en-US" sz="2400" dirty="0"/>
            <a:t>Identify an Open Position</a:t>
          </a:r>
        </a:p>
      </dgm:t>
    </dgm:pt>
    <dgm:pt modelId="{6D57331B-F158-40AE-B573-4358DE7A4175}" type="parTrans" cxnId="{F22D7F72-E90F-4FD0-90B0-85EA14A93134}">
      <dgm:prSet/>
      <dgm:spPr/>
      <dgm:t>
        <a:bodyPr/>
        <a:lstStyle/>
        <a:p>
          <a:endParaRPr lang="en-US"/>
        </a:p>
      </dgm:t>
    </dgm:pt>
    <dgm:pt modelId="{949234E8-8451-4485-9B32-E3A17715D416}" type="sibTrans" cxnId="{F22D7F72-E90F-4FD0-90B0-85EA14A93134}">
      <dgm:prSet/>
      <dgm:spPr/>
      <dgm:t>
        <a:bodyPr/>
        <a:lstStyle/>
        <a:p>
          <a:endParaRPr lang="en-US"/>
        </a:p>
      </dgm:t>
    </dgm:pt>
    <dgm:pt modelId="{6E351686-F158-42B6-9829-9F6AA151B83D}">
      <dgm:prSet phldrT="[Text]"/>
      <dgm:spPr/>
      <dgm:t>
        <a:bodyPr/>
        <a:lstStyle/>
        <a:p>
          <a:r>
            <a:rPr lang="en-US" dirty="0"/>
            <a:t>Part 2</a:t>
          </a:r>
        </a:p>
      </dgm:t>
    </dgm:pt>
    <dgm:pt modelId="{BDBF84C8-5BBA-402A-A347-2517C3CF64A4}" type="parTrans" cxnId="{ECCCADFA-47D6-4435-9B24-8290896F2DD8}">
      <dgm:prSet/>
      <dgm:spPr/>
      <dgm:t>
        <a:bodyPr/>
        <a:lstStyle/>
        <a:p>
          <a:endParaRPr lang="en-US"/>
        </a:p>
      </dgm:t>
    </dgm:pt>
    <dgm:pt modelId="{B4FE8C89-C755-41B0-AF97-5325EDBF2333}" type="sibTrans" cxnId="{ECCCADFA-47D6-4435-9B24-8290896F2DD8}">
      <dgm:prSet/>
      <dgm:spPr/>
      <dgm:t>
        <a:bodyPr/>
        <a:lstStyle/>
        <a:p>
          <a:endParaRPr lang="en-US"/>
        </a:p>
      </dgm:t>
    </dgm:pt>
    <dgm:pt modelId="{6FC72D15-954C-439D-B5B7-81E6AACC66DA}">
      <dgm:prSet phldrT="[Text]" custT="1"/>
      <dgm:spPr/>
      <dgm:t>
        <a:bodyPr/>
        <a:lstStyle/>
        <a:p>
          <a:r>
            <a:rPr lang="en-US" sz="2400" dirty="0">
              <a:highlight>
                <a:srgbClr val="FFFF00"/>
              </a:highlight>
            </a:rPr>
            <a:t>Assess Hiring Parameters</a:t>
          </a:r>
        </a:p>
      </dgm:t>
    </dgm:pt>
    <dgm:pt modelId="{3DAD13EC-3C41-49FA-8980-5ACA07AC5564}" type="parTrans" cxnId="{C3E7EA9C-2EFB-4A6C-9443-7B5F6455D4F4}">
      <dgm:prSet/>
      <dgm:spPr/>
      <dgm:t>
        <a:bodyPr/>
        <a:lstStyle/>
        <a:p>
          <a:endParaRPr lang="en-US"/>
        </a:p>
      </dgm:t>
    </dgm:pt>
    <dgm:pt modelId="{94050458-B4F7-40AA-8563-994A39CADA05}" type="sibTrans" cxnId="{C3E7EA9C-2EFB-4A6C-9443-7B5F6455D4F4}">
      <dgm:prSet/>
      <dgm:spPr/>
      <dgm:t>
        <a:bodyPr/>
        <a:lstStyle/>
        <a:p>
          <a:endParaRPr lang="en-US"/>
        </a:p>
      </dgm:t>
    </dgm:pt>
    <dgm:pt modelId="{C3765848-C003-44E8-9FD0-107405AB2616}">
      <dgm:prSet phldrT="[Text]"/>
      <dgm:spPr/>
      <dgm:t>
        <a:bodyPr/>
        <a:lstStyle/>
        <a:p>
          <a:r>
            <a:rPr lang="en-US" dirty="0"/>
            <a:t>Part 3</a:t>
          </a:r>
        </a:p>
      </dgm:t>
    </dgm:pt>
    <dgm:pt modelId="{66DD49D3-2D62-467F-99FB-498AD5954B90}" type="parTrans" cxnId="{7CC0C319-3D34-4219-97BC-28605764C2C2}">
      <dgm:prSet/>
      <dgm:spPr/>
      <dgm:t>
        <a:bodyPr/>
        <a:lstStyle/>
        <a:p>
          <a:endParaRPr lang="en-US"/>
        </a:p>
      </dgm:t>
    </dgm:pt>
    <dgm:pt modelId="{DF1C676B-9F54-4C71-AB36-3F1A6CF919D0}" type="sibTrans" cxnId="{7CC0C319-3D34-4219-97BC-28605764C2C2}">
      <dgm:prSet/>
      <dgm:spPr/>
      <dgm:t>
        <a:bodyPr/>
        <a:lstStyle/>
        <a:p>
          <a:endParaRPr lang="en-US"/>
        </a:p>
      </dgm:t>
    </dgm:pt>
    <dgm:pt modelId="{A9C4319E-1E6F-42A5-8C25-71FB916DB5D4}">
      <dgm:prSet phldrT="[Text]" custT="1"/>
      <dgm:spPr/>
      <dgm:t>
        <a:bodyPr/>
        <a:lstStyle/>
        <a:p>
          <a:r>
            <a:rPr lang="en-US" sz="2400" dirty="0"/>
            <a:t>Develop Recruitment Packet</a:t>
          </a:r>
        </a:p>
      </dgm:t>
    </dgm:pt>
    <dgm:pt modelId="{825A1C99-DABC-43D9-9E35-DB3A1FC9B76C}" type="parTrans" cxnId="{DDB60DB1-721F-4521-9418-16BCE51B8A3C}">
      <dgm:prSet/>
      <dgm:spPr/>
      <dgm:t>
        <a:bodyPr/>
        <a:lstStyle/>
        <a:p>
          <a:endParaRPr lang="en-US"/>
        </a:p>
      </dgm:t>
    </dgm:pt>
    <dgm:pt modelId="{5783591F-5855-4212-B6A4-479CB9F9FEDE}" type="sibTrans" cxnId="{DDB60DB1-721F-4521-9418-16BCE51B8A3C}">
      <dgm:prSet/>
      <dgm:spPr/>
      <dgm:t>
        <a:bodyPr/>
        <a:lstStyle/>
        <a:p>
          <a:endParaRPr lang="en-US"/>
        </a:p>
      </dgm:t>
    </dgm:pt>
    <dgm:pt modelId="{8F9D89B8-E89E-462A-835F-7451941A5252}">
      <dgm:prSet/>
      <dgm:spPr/>
      <dgm:t>
        <a:bodyPr/>
        <a:lstStyle/>
        <a:p>
          <a:r>
            <a:rPr lang="en-US" dirty="0"/>
            <a:t>Part 4</a:t>
          </a:r>
        </a:p>
      </dgm:t>
    </dgm:pt>
    <dgm:pt modelId="{77CE079D-94A6-456C-AEDE-FFC6626CF47E}" type="parTrans" cxnId="{DA2AE0AF-ED17-47DF-BE22-8BFEBCF1FB99}">
      <dgm:prSet/>
      <dgm:spPr/>
      <dgm:t>
        <a:bodyPr/>
        <a:lstStyle/>
        <a:p>
          <a:endParaRPr lang="en-US"/>
        </a:p>
      </dgm:t>
    </dgm:pt>
    <dgm:pt modelId="{EDEDECDB-4D7D-4EA6-8A7D-5201FA2074B1}" type="sibTrans" cxnId="{DA2AE0AF-ED17-47DF-BE22-8BFEBCF1FB99}">
      <dgm:prSet/>
      <dgm:spPr/>
      <dgm:t>
        <a:bodyPr/>
        <a:lstStyle/>
        <a:p>
          <a:endParaRPr lang="en-US"/>
        </a:p>
      </dgm:t>
    </dgm:pt>
    <dgm:pt modelId="{68BCA446-E984-45C8-A4B5-74638E857450}">
      <dgm:prSet phldrT="[Text]" custT="1"/>
      <dgm:spPr/>
      <dgm:t>
        <a:bodyPr/>
        <a:lstStyle/>
        <a:p>
          <a:r>
            <a:rPr lang="en-US" sz="2400" dirty="0"/>
            <a:t>Submit Recruitment Packet</a:t>
          </a:r>
        </a:p>
      </dgm:t>
    </dgm:pt>
    <dgm:pt modelId="{AB7AD3B8-BD8C-4143-A3FB-053007EAF655}" type="parTrans" cxnId="{95CA1841-A038-419E-BE2C-7F15A0DB10DD}">
      <dgm:prSet/>
      <dgm:spPr/>
      <dgm:t>
        <a:bodyPr/>
        <a:lstStyle/>
        <a:p>
          <a:endParaRPr lang="en-US"/>
        </a:p>
      </dgm:t>
    </dgm:pt>
    <dgm:pt modelId="{EF1838B5-B0AF-4B01-B922-A69189170212}" type="sibTrans" cxnId="{95CA1841-A038-419E-BE2C-7F15A0DB10DD}">
      <dgm:prSet/>
      <dgm:spPr/>
      <dgm:t>
        <a:bodyPr/>
        <a:lstStyle/>
        <a:p>
          <a:endParaRPr lang="en-US"/>
        </a:p>
      </dgm:t>
    </dgm:pt>
    <dgm:pt modelId="{F5F0A77C-94D7-4190-83F9-32592D85E315}">
      <dgm:prSet/>
      <dgm:spPr/>
      <dgm:t>
        <a:bodyPr/>
        <a:lstStyle/>
        <a:p>
          <a:r>
            <a:rPr lang="en-US" dirty="0"/>
            <a:t>Part 5</a:t>
          </a:r>
        </a:p>
      </dgm:t>
    </dgm:pt>
    <dgm:pt modelId="{E2E89DB9-79D3-4674-B145-93C471281C23}" type="parTrans" cxnId="{1C012038-A8DA-44C8-A950-69C7DB359E4C}">
      <dgm:prSet/>
      <dgm:spPr/>
      <dgm:t>
        <a:bodyPr/>
        <a:lstStyle/>
        <a:p>
          <a:endParaRPr lang="en-US"/>
        </a:p>
      </dgm:t>
    </dgm:pt>
    <dgm:pt modelId="{8E024370-B0AB-4130-A869-01AD0679E045}" type="sibTrans" cxnId="{1C012038-A8DA-44C8-A950-69C7DB359E4C}">
      <dgm:prSet/>
      <dgm:spPr/>
      <dgm:t>
        <a:bodyPr/>
        <a:lstStyle/>
        <a:p>
          <a:endParaRPr lang="en-US"/>
        </a:p>
      </dgm:t>
    </dgm:pt>
    <dgm:pt modelId="{EB17DBBA-F5F7-4754-A666-7CEF6440181C}">
      <dgm:prSet phldrT="[Text]" custT="1"/>
      <dgm:spPr/>
      <dgm:t>
        <a:bodyPr/>
        <a:lstStyle/>
        <a:p>
          <a:r>
            <a:rPr lang="en-US" sz="2400" dirty="0"/>
            <a:t>Accept Submissions</a:t>
          </a:r>
        </a:p>
      </dgm:t>
    </dgm:pt>
    <dgm:pt modelId="{4ACB09F0-3B08-4FD5-9AA0-669F0708969D}" type="parTrans" cxnId="{87BC3D0B-8C86-4704-90AF-8071EF03FE72}">
      <dgm:prSet/>
      <dgm:spPr/>
      <dgm:t>
        <a:bodyPr/>
        <a:lstStyle/>
        <a:p>
          <a:endParaRPr lang="en-US"/>
        </a:p>
      </dgm:t>
    </dgm:pt>
    <dgm:pt modelId="{BD75D9FE-53E3-405E-908D-2BA3A4127B6D}" type="sibTrans" cxnId="{87BC3D0B-8C86-4704-90AF-8071EF03FE72}">
      <dgm:prSet/>
      <dgm:spPr/>
      <dgm:t>
        <a:bodyPr/>
        <a:lstStyle/>
        <a:p>
          <a:endParaRPr lang="en-US"/>
        </a:p>
      </dgm:t>
    </dgm:pt>
    <dgm:pt modelId="{6EB19645-CFB0-42E9-BDF4-8C9D9B6887F0}">
      <dgm:prSet/>
      <dgm:spPr/>
      <dgm:t>
        <a:bodyPr/>
        <a:lstStyle/>
        <a:p>
          <a:r>
            <a:rPr lang="en-US" dirty="0"/>
            <a:t>Part 6</a:t>
          </a:r>
        </a:p>
      </dgm:t>
    </dgm:pt>
    <dgm:pt modelId="{2ACCBCB6-16AD-40B7-B1BB-459689EE139C}" type="parTrans" cxnId="{9A341C8C-EFB3-4197-9851-D3A896AAEEED}">
      <dgm:prSet/>
      <dgm:spPr/>
      <dgm:t>
        <a:bodyPr/>
        <a:lstStyle/>
        <a:p>
          <a:endParaRPr lang="en-US"/>
        </a:p>
      </dgm:t>
    </dgm:pt>
    <dgm:pt modelId="{60E0E9AA-CD12-4A12-B2B6-B98117246A44}" type="sibTrans" cxnId="{9A341C8C-EFB3-4197-9851-D3A896AAEEED}">
      <dgm:prSet/>
      <dgm:spPr/>
      <dgm:t>
        <a:bodyPr/>
        <a:lstStyle/>
        <a:p>
          <a:endParaRPr lang="en-US"/>
        </a:p>
      </dgm:t>
    </dgm:pt>
    <dgm:pt modelId="{718C3328-7C4E-4630-A6F3-7D5BD984936A}">
      <dgm:prSet phldrT="[Text]" custT="1"/>
      <dgm:spPr/>
      <dgm:t>
        <a:bodyPr/>
        <a:lstStyle/>
        <a:p>
          <a:r>
            <a:rPr lang="en-US" sz="2400" dirty="0"/>
            <a:t>Select Candidates</a:t>
          </a:r>
        </a:p>
      </dgm:t>
    </dgm:pt>
    <dgm:pt modelId="{4EA288BD-28E5-42C3-966B-BDA1ABCD0E80}" type="parTrans" cxnId="{7F78EE2D-FEFE-4F64-9EE5-4B7F6BC6B35F}">
      <dgm:prSet/>
      <dgm:spPr/>
      <dgm:t>
        <a:bodyPr/>
        <a:lstStyle/>
        <a:p>
          <a:endParaRPr lang="en-US"/>
        </a:p>
      </dgm:t>
    </dgm:pt>
    <dgm:pt modelId="{D63A66E2-F102-417C-92C2-DC9D785D4DF3}" type="sibTrans" cxnId="{7F78EE2D-FEFE-4F64-9EE5-4B7F6BC6B35F}">
      <dgm:prSet/>
      <dgm:spPr/>
      <dgm:t>
        <a:bodyPr/>
        <a:lstStyle/>
        <a:p>
          <a:endParaRPr lang="en-US"/>
        </a:p>
      </dgm:t>
    </dgm:pt>
    <dgm:pt modelId="{F6D028EB-85B1-477C-96F3-18956BBE8DB3}">
      <dgm:prSet/>
      <dgm:spPr/>
      <dgm:t>
        <a:bodyPr/>
        <a:lstStyle/>
        <a:p>
          <a:r>
            <a:rPr lang="en-US" dirty="0"/>
            <a:t>Part 7</a:t>
          </a:r>
        </a:p>
      </dgm:t>
    </dgm:pt>
    <dgm:pt modelId="{D4AD8E4B-3920-482C-8B4E-D58301FD8E3F}" type="parTrans" cxnId="{8127959F-39DA-48E5-9DDF-632B1ECE8C02}">
      <dgm:prSet/>
      <dgm:spPr/>
      <dgm:t>
        <a:bodyPr/>
        <a:lstStyle/>
        <a:p>
          <a:endParaRPr lang="en-US"/>
        </a:p>
      </dgm:t>
    </dgm:pt>
    <dgm:pt modelId="{E06DDF6D-4FD3-4B17-A68F-92B5ADAB33AA}" type="sibTrans" cxnId="{8127959F-39DA-48E5-9DDF-632B1ECE8C02}">
      <dgm:prSet/>
      <dgm:spPr/>
      <dgm:t>
        <a:bodyPr/>
        <a:lstStyle/>
        <a:p>
          <a:endParaRPr lang="en-US"/>
        </a:p>
      </dgm:t>
    </dgm:pt>
    <dgm:pt modelId="{CFEDDC2E-6897-47FE-82FD-535A651BE63B}">
      <dgm:prSet phldrT="[Text]" custT="1"/>
      <dgm:spPr/>
      <dgm:t>
        <a:bodyPr/>
        <a:lstStyle/>
        <a:p>
          <a:r>
            <a:rPr lang="en-US" sz="2400" dirty="0"/>
            <a:t>Onboarding</a:t>
          </a:r>
        </a:p>
      </dgm:t>
    </dgm:pt>
    <dgm:pt modelId="{6ED78547-7E8E-4CB5-8B62-0167510433A8}" type="parTrans" cxnId="{539946C5-5A25-47B9-8986-88B7EACAF734}">
      <dgm:prSet/>
      <dgm:spPr/>
      <dgm:t>
        <a:bodyPr/>
        <a:lstStyle/>
        <a:p>
          <a:endParaRPr lang="en-US"/>
        </a:p>
      </dgm:t>
    </dgm:pt>
    <dgm:pt modelId="{F5CB8DA6-2CE6-478B-B27D-83E767F307FA}" type="sibTrans" cxnId="{539946C5-5A25-47B9-8986-88B7EACAF734}">
      <dgm:prSet/>
      <dgm:spPr/>
      <dgm:t>
        <a:bodyPr/>
        <a:lstStyle/>
        <a:p>
          <a:endParaRPr lang="en-US"/>
        </a:p>
      </dgm:t>
    </dgm:pt>
    <dgm:pt modelId="{C4AD540F-A600-4DE0-BA0B-9C1915E5E96B}" type="pres">
      <dgm:prSet presAssocID="{61B0885E-C02C-45E9-B26A-AF827A6D00F6}" presName="linearFlow" presStyleCnt="0">
        <dgm:presLayoutVars>
          <dgm:dir/>
          <dgm:animLvl val="lvl"/>
          <dgm:resizeHandles val="exact"/>
        </dgm:presLayoutVars>
      </dgm:prSet>
      <dgm:spPr/>
    </dgm:pt>
    <dgm:pt modelId="{AD234664-5C88-4212-8CC6-DBBAA59E2087}" type="pres">
      <dgm:prSet presAssocID="{9D6C1D40-A128-4CF8-9A64-194105E0F4C2}" presName="composite" presStyleCnt="0"/>
      <dgm:spPr/>
    </dgm:pt>
    <dgm:pt modelId="{ECAD8A7B-46D4-4BF8-A4F1-35749223EF5B}" type="pres">
      <dgm:prSet presAssocID="{9D6C1D40-A128-4CF8-9A64-194105E0F4C2}" presName="parentText" presStyleLbl="alignNode1" presStyleIdx="0" presStyleCnt="7" custLinFactNeighborY="0">
        <dgm:presLayoutVars>
          <dgm:chMax val="1"/>
          <dgm:bulletEnabled val="1"/>
        </dgm:presLayoutVars>
      </dgm:prSet>
      <dgm:spPr/>
    </dgm:pt>
    <dgm:pt modelId="{5CEF1ADA-7981-4A82-989F-3C91A73564BA}" type="pres">
      <dgm:prSet presAssocID="{9D6C1D40-A128-4CF8-9A64-194105E0F4C2}" presName="descendantText" presStyleLbl="alignAcc1" presStyleIdx="0" presStyleCnt="7" custLinFactNeighborX="2516" custLinFactNeighborY="2002">
        <dgm:presLayoutVars>
          <dgm:bulletEnabled val="1"/>
        </dgm:presLayoutVars>
      </dgm:prSet>
      <dgm:spPr/>
    </dgm:pt>
    <dgm:pt modelId="{F20A14D2-072C-4B7A-B9F4-DFEF2F65C928}" type="pres">
      <dgm:prSet presAssocID="{31DC1511-BB3F-4D4C-97EA-B9C00F677911}" presName="sp" presStyleCnt="0"/>
      <dgm:spPr/>
    </dgm:pt>
    <dgm:pt modelId="{857C7B89-969C-43FD-A148-1FF1F0CA6A1D}" type="pres">
      <dgm:prSet presAssocID="{6E351686-F158-42B6-9829-9F6AA151B83D}" presName="composite" presStyleCnt="0"/>
      <dgm:spPr/>
    </dgm:pt>
    <dgm:pt modelId="{62B75702-2AD7-4EEB-8870-D103C4393671}" type="pres">
      <dgm:prSet presAssocID="{6E351686-F158-42B6-9829-9F6AA151B83D}" presName="parentText" presStyleLbl="alignNode1" presStyleIdx="1" presStyleCnt="7">
        <dgm:presLayoutVars>
          <dgm:chMax val="1"/>
          <dgm:bulletEnabled val="1"/>
        </dgm:presLayoutVars>
      </dgm:prSet>
      <dgm:spPr/>
    </dgm:pt>
    <dgm:pt modelId="{868E9DE0-2544-4268-87EE-1F6397C93C5A}" type="pres">
      <dgm:prSet presAssocID="{6E351686-F158-42B6-9829-9F6AA151B83D}" presName="descendantText" presStyleLbl="alignAcc1" presStyleIdx="1" presStyleCnt="7">
        <dgm:presLayoutVars>
          <dgm:bulletEnabled val="1"/>
        </dgm:presLayoutVars>
      </dgm:prSet>
      <dgm:spPr/>
    </dgm:pt>
    <dgm:pt modelId="{293D3321-1BCC-4BAF-A2D5-00BB43C6F36A}" type="pres">
      <dgm:prSet presAssocID="{B4FE8C89-C755-41B0-AF97-5325EDBF2333}" presName="sp" presStyleCnt="0"/>
      <dgm:spPr/>
    </dgm:pt>
    <dgm:pt modelId="{20BDC715-0408-4393-A473-0677EA429AE5}" type="pres">
      <dgm:prSet presAssocID="{C3765848-C003-44E8-9FD0-107405AB2616}" presName="composite" presStyleCnt="0"/>
      <dgm:spPr/>
    </dgm:pt>
    <dgm:pt modelId="{C56CCECD-8F29-4AC6-9B11-C10471E9C4D2}" type="pres">
      <dgm:prSet presAssocID="{C3765848-C003-44E8-9FD0-107405AB2616}" presName="parentText" presStyleLbl="alignNode1" presStyleIdx="2" presStyleCnt="7">
        <dgm:presLayoutVars>
          <dgm:chMax val="1"/>
          <dgm:bulletEnabled val="1"/>
        </dgm:presLayoutVars>
      </dgm:prSet>
      <dgm:spPr/>
    </dgm:pt>
    <dgm:pt modelId="{6C8A73B0-C0CC-45F8-87AB-9E798A92E54C}" type="pres">
      <dgm:prSet presAssocID="{C3765848-C003-44E8-9FD0-107405AB2616}" presName="descendantText" presStyleLbl="alignAcc1" presStyleIdx="2" presStyleCnt="7">
        <dgm:presLayoutVars>
          <dgm:bulletEnabled val="1"/>
        </dgm:presLayoutVars>
      </dgm:prSet>
      <dgm:spPr/>
    </dgm:pt>
    <dgm:pt modelId="{37B551BB-6A50-48A3-9B6E-32FF48B540D8}" type="pres">
      <dgm:prSet presAssocID="{DF1C676B-9F54-4C71-AB36-3F1A6CF919D0}" presName="sp" presStyleCnt="0"/>
      <dgm:spPr/>
    </dgm:pt>
    <dgm:pt modelId="{0C505286-9CFB-45D2-B6A2-34ACAA869833}" type="pres">
      <dgm:prSet presAssocID="{8F9D89B8-E89E-462A-835F-7451941A5252}" presName="composite" presStyleCnt="0"/>
      <dgm:spPr/>
    </dgm:pt>
    <dgm:pt modelId="{D9E1FBD4-1157-4A65-ACE9-CC5B4150BDB0}" type="pres">
      <dgm:prSet presAssocID="{8F9D89B8-E89E-462A-835F-7451941A5252}" presName="parentText" presStyleLbl="alignNode1" presStyleIdx="3" presStyleCnt="7">
        <dgm:presLayoutVars>
          <dgm:chMax val="1"/>
          <dgm:bulletEnabled val="1"/>
        </dgm:presLayoutVars>
      </dgm:prSet>
      <dgm:spPr/>
    </dgm:pt>
    <dgm:pt modelId="{2F9ED304-9481-476A-B592-A3933E80A354}" type="pres">
      <dgm:prSet presAssocID="{8F9D89B8-E89E-462A-835F-7451941A5252}" presName="descendantText" presStyleLbl="alignAcc1" presStyleIdx="3" presStyleCnt="7" custLinFactNeighborY="0">
        <dgm:presLayoutVars>
          <dgm:bulletEnabled val="1"/>
        </dgm:presLayoutVars>
      </dgm:prSet>
      <dgm:spPr/>
    </dgm:pt>
    <dgm:pt modelId="{76ABA575-F5DD-4930-A0E9-0847FE6B7462}" type="pres">
      <dgm:prSet presAssocID="{EDEDECDB-4D7D-4EA6-8A7D-5201FA2074B1}" presName="sp" presStyleCnt="0"/>
      <dgm:spPr/>
    </dgm:pt>
    <dgm:pt modelId="{5E525640-2B67-439C-A006-B97461DE4E88}" type="pres">
      <dgm:prSet presAssocID="{F5F0A77C-94D7-4190-83F9-32592D85E315}" presName="composite" presStyleCnt="0"/>
      <dgm:spPr/>
    </dgm:pt>
    <dgm:pt modelId="{EB2BC7F3-A19C-485A-8E4F-B1E68093244A}" type="pres">
      <dgm:prSet presAssocID="{F5F0A77C-94D7-4190-83F9-32592D85E315}" presName="parentText" presStyleLbl="alignNode1" presStyleIdx="4" presStyleCnt="7">
        <dgm:presLayoutVars>
          <dgm:chMax val="1"/>
          <dgm:bulletEnabled val="1"/>
        </dgm:presLayoutVars>
      </dgm:prSet>
      <dgm:spPr/>
    </dgm:pt>
    <dgm:pt modelId="{D929C367-6C85-42EF-9287-9B94225C948D}" type="pres">
      <dgm:prSet presAssocID="{F5F0A77C-94D7-4190-83F9-32592D85E315}" presName="descendantText" presStyleLbl="alignAcc1" presStyleIdx="4" presStyleCnt="7" custLinFactNeighborY="0">
        <dgm:presLayoutVars>
          <dgm:bulletEnabled val="1"/>
        </dgm:presLayoutVars>
      </dgm:prSet>
      <dgm:spPr/>
    </dgm:pt>
    <dgm:pt modelId="{CB7B47DC-2609-4952-A888-5CFE819E8F83}" type="pres">
      <dgm:prSet presAssocID="{8E024370-B0AB-4130-A869-01AD0679E045}" presName="sp" presStyleCnt="0"/>
      <dgm:spPr/>
    </dgm:pt>
    <dgm:pt modelId="{38DF08CA-D621-42E3-84CD-936A0ED184B1}" type="pres">
      <dgm:prSet presAssocID="{6EB19645-CFB0-42E9-BDF4-8C9D9B6887F0}" presName="composite" presStyleCnt="0"/>
      <dgm:spPr/>
    </dgm:pt>
    <dgm:pt modelId="{53C1F038-55F5-4D28-982F-D81E48A8F382}" type="pres">
      <dgm:prSet presAssocID="{6EB19645-CFB0-42E9-BDF4-8C9D9B6887F0}" presName="parentText" presStyleLbl="alignNode1" presStyleIdx="5" presStyleCnt="7">
        <dgm:presLayoutVars>
          <dgm:chMax val="1"/>
          <dgm:bulletEnabled val="1"/>
        </dgm:presLayoutVars>
      </dgm:prSet>
      <dgm:spPr/>
    </dgm:pt>
    <dgm:pt modelId="{12FCE2D7-1AE2-4AE8-9AEA-BA9E2B26D26B}" type="pres">
      <dgm:prSet presAssocID="{6EB19645-CFB0-42E9-BDF4-8C9D9B6887F0}" presName="descendantText" presStyleLbl="alignAcc1" presStyleIdx="5" presStyleCnt="7" custLinFactNeighborY="0">
        <dgm:presLayoutVars>
          <dgm:bulletEnabled val="1"/>
        </dgm:presLayoutVars>
      </dgm:prSet>
      <dgm:spPr/>
    </dgm:pt>
    <dgm:pt modelId="{588F63A7-A966-46BB-9697-284A618C5CE2}" type="pres">
      <dgm:prSet presAssocID="{60E0E9AA-CD12-4A12-B2B6-B98117246A44}" presName="sp" presStyleCnt="0"/>
      <dgm:spPr/>
    </dgm:pt>
    <dgm:pt modelId="{5EB6476C-B522-406E-BE20-A7C6A727497F}" type="pres">
      <dgm:prSet presAssocID="{F6D028EB-85B1-477C-96F3-18956BBE8DB3}" presName="composite" presStyleCnt="0"/>
      <dgm:spPr/>
    </dgm:pt>
    <dgm:pt modelId="{1811F3E4-F471-488B-B0C0-2FD9D9C8F5A9}" type="pres">
      <dgm:prSet presAssocID="{F6D028EB-85B1-477C-96F3-18956BBE8DB3}" presName="parentText" presStyleLbl="alignNode1" presStyleIdx="6" presStyleCnt="7">
        <dgm:presLayoutVars>
          <dgm:chMax val="1"/>
          <dgm:bulletEnabled val="1"/>
        </dgm:presLayoutVars>
      </dgm:prSet>
      <dgm:spPr/>
    </dgm:pt>
    <dgm:pt modelId="{12C8305C-009A-4589-98E5-7A604B5496E7}" type="pres">
      <dgm:prSet presAssocID="{F6D028EB-85B1-477C-96F3-18956BBE8DB3}" presName="descendantText" presStyleLbl="alignAcc1" presStyleIdx="6" presStyleCnt="7" custLinFactNeighborY="0">
        <dgm:presLayoutVars>
          <dgm:bulletEnabled val="1"/>
        </dgm:presLayoutVars>
      </dgm:prSet>
      <dgm:spPr/>
    </dgm:pt>
  </dgm:ptLst>
  <dgm:cxnLst>
    <dgm:cxn modelId="{87BC3D0B-8C86-4704-90AF-8071EF03FE72}" srcId="{F5F0A77C-94D7-4190-83F9-32592D85E315}" destId="{EB17DBBA-F5F7-4754-A666-7CEF6440181C}" srcOrd="0" destOrd="0" parTransId="{4ACB09F0-3B08-4FD5-9AA0-669F0708969D}" sibTransId="{BD75D9FE-53E3-405E-908D-2BA3A4127B6D}"/>
    <dgm:cxn modelId="{7CC0C319-3D34-4219-97BC-28605764C2C2}" srcId="{61B0885E-C02C-45E9-B26A-AF827A6D00F6}" destId="{C3765848-C003-44E8-9FD0-107405AB2616}" srcOrd="2" destOrd="0" parTransId="{66DD49D3-2D62-467F-99FB-498AD5954B90}" sibTransId="{DF1C676B-9F54-4C71-AB36-3F1A6CF919D0}"/>
    <dgm:cxn modelId="{7F78EE2D-FEFE-4F64-9EE5-4B7F6BC6B35F}" srcId="{6EB19645-CFB0-42E9-BDF4-8C9D9B6887F0}" destId="{718C3328-7C4E-4630-A6F3-7D5BD984936A}" srcOrd="0" destOrd="0" parTransId="{4EA288BD-28E5-42C3-966B-BDA1ABCD0E80}" sibTransId="{D63A66E2-F102-417C-92C2-DC9D785D4DF3}"/>
    <dgm:cxn modelId="{96CE5B31-9994-47BA-8D19-E239E16C7F6C}" type="presOf" srcId="{F6D028EB-85B1-477C-96F3-18956BBE8DB3}" destId="{1811F3E4-F471-488B-B0C0-2FD9D9C8F5A9}" srcOrd="0" destOrd="0" presId="urn:microsoft.com/office/officeart/2005/8/layout/chevron2"/>
    <dgm:cxn modelId="{0783B935-077B-4A76-84E4-4CA2435AFD91}" type="presOf" srcId="{EB17DBBA-F5F7-4754-A666-7CEF6440181C}" destId="{D929C367-6C85-42EF-9287-9B94225C948D}" srcOrd="0" destOrd="0" presId="urn:microsoft.com/office/officeart/2005/8/layout/chevron2"/>
    <dgm:cxn modelId="{1C012038-A8DA-44C8-A950-69C7DB359E4C}" srcId="{61B0885E-C02C-45E9-B26A-AF827A6D00F6}" destId="{F5F0A77C-94D7-4190-83F9-32592D85E315}" srcOrd="4" destOrd="0" parTransId="{E2E89DB9-79D3-4674-B145-93C471281C23}" sibTransId="{8E024370-B0AB-4130-A869-01AD0679E045}"/>
    <dgm:cxn modelId="{5050EC3A-59F6-4062-B3DF-B344336142E2}" type="presOf" srcId="{CFEDDC2E-6897-47FE-82FD-535A651BE63B}" destId="{12C8305C-009A-4589-98E5-7A604B5496E7}" srcOrd="0" destOrd="0" presId="urn:microsoft.com/office/officeart/2005/8/layout/chevron2"/>
    <dgm:cxn modelId="{DA14815E-C399-458B-A6E5-59AE875128FE}" type="presOf" srcId="{718C3328-7C4E-4630-A6F3-7D5BD984936A}" destId="{12FCE2D7-1AE2-4AE8-9AEA-BA9E2B26D26B}" srcOrd="0" destOrd="0" presId="urn:microsoft.com/office/officeart/2005/8/layout/chevron2"/>
    <dgm:cxn modelId="{95CA1841-A038-419E-BE2C-7F15A0DB10DD}" srcId="{8F9D89B8-E89E-462A-835F-7451941A5252}" destId="{68BCA446-E984-45C8-A4B5-74638E857450}" srcOrd="0" destOrd="0" parTransId="{AB7AD3B8-BD8C-4143-A3FB-053007EAF655}" sibTransId="{EF1838B5-B0AF-4B01-B922-A69189170212}"/>
    <dgm:cxn modelId="{F22D7F72-E90F-4FD0-90B0-85EA14A93134}" srcId="{9D6C1D40-A128-4CF8-9A64-194105E0F4C2}" destId="{4DBBF2CD-8479-4780-9989-F6F13724E992}" srcOrd="0" destOrd="0" parTransId="{6D57331B-F158-40AE-B573-4358DE7A4175}" sibTransId="{949234E8-8451-4485-9B32-E3A17715D416}"/>
    <dgm:cxn modelId="{0CA7B355-8F39-4E19-AC03-B9400F031978}" type="presOf" srcId="{61B0885E-C02C-45E9-B26A-AF827A6D00F6}" destId="{C4AD540F-A600-4DE0-BA0B-9C1915E5E96B}" srcOrd="0" destOrd="0" presId="urn:microsoft.com/office/officeart/2005/8/layout/chevron2"/>
    <dgm:cxn modelId="{476C707C-7DBB-40CF-AB1E-4E2F2DC5290B}" type="presOf" srcId="{A9C4319E-1E6F-42A5-8C25-71FB916DB5D4}" destId="{6C8A73B0-C0CC-45F8-87AB-9E798A92E54C}" srcOrd="0" destOrd="0" presId="urn:microsoft.com/office/officeart/2005/8/layout/chevron2"/>
    <dgm:cxn modelId="{1D19BD7F-EDB5-4001-9223-538BF4A88BE9}" type="presOf" srcId="{6E351686-F158-42B6-9829-9F6AA151B83D}" destId="{62B75702-2AD7-4EEB-8870-D103C4393671}" srcOrd="0" destOrd="0" presId="urn:microsoft.com/office/officeart/2005/8/layout/chevron2"/>
    <dgm:cxn modelId="{9A341C8C-EFB3-4197-9851-D3A896AAEEED}" srcId="{61B0885E-C02C-45E9-B26A-AF827A6D00F6}" destId="{6EB19645-CFB0-42E9-BDF4-8C9D9B6887F0}" srcOrd="5" destOrd="0" parTransId="{2ACCBCB6-16AD-40B7-B1BB-459689EE139C}" sibTransId="{60E0E9AA-CD12-4A12-B2B6-B98117246A44}"/>
    <dgm:cxn modelId="{1F349A90-1688-47F1-9929-A15E77A05B1C}" type="presOf" srcId="{F5F0A77C-94D7-4190-83F9-32592D85E315}" destId="{EB2BC7F3-A19C-485A-8E4F-B1E68093244A}" srcOrd="0" destOrd="0" presId="urn:microsoft.com/office/officeart/2005/8/layout/chevron2"/>
    <dgm:cxn modelId="{C3E7EA9C-2EFB-4A6C-9443-7B5F6455D4F4}" srcId="{6E351686-F158-42B6-9829-9F6AA151B83D}" destId="{6FC72D15-954C-439D-B5B7-81E6AACC66DA}" srcOrd="0" destOrd="0" parTransId="{3DAD13EC-3C41-49FA-8980-5ACA07AC5564}" sibTransId="{94050458-B4F7-40AA-8563-994A39CADA05}"/>
    <dgm:cxn modelId="{8127959F-39DA-48E5-9DDF-632B1ECE8C02}" srcId="{61B0885E-C02C-45E9-B26A-AF827A6D00F6}" destId="{F6D028EB-85B1-477C-96F3-18956BBE8DB3}" srcOrd="6" destOrd="0" parTransId="{D4AD8E4B-3920-482C-8B4E-D58301FD8E3F}" sibTransId="{E06DDF6D-4FD3-4B17-A68F-92B5ADAB33AA}"/>
    <dgm:cxn modelId="{C063D5A2-EC77-442A-A2D1-C70833BE58EC}" type="presOf" srcId="{68BCA446-E984-45C8-A4B5-74638E857450}" destId="{2F9ED304-9481-476A-B592-A3933E80A354}" srcOrd="0" destOrd="0" presId="urn:microsoft.com/office/officeart/2005/8/layout/chevron2"/>
    <dgm:cxn modelId="{AD3250AD-C3A0-48E1-86F4-CCBF58EF238F}" type="presOf" srcId="{4DBBF2CD-8479-4780-9989-F6F13724E992}" destId="{5CEF1ADA-7981-4A82-989F-3C91A73564BA}" srcOrd="0" destOrd="0" presId="urn:microsoft.com/office/officeart/2005/8/layout/chevron2"/>
    <dgm:cxn modelId="{DA2AE0AF-ED17-47DF-BE22-8BFEBCF1FB99}" srcId="{61B0885E-C02C-45E9-B26A-AF827A6D00F6}" destId="{8F9D89B8-E89E-462A-835F-7451941A5252}" srcOrd="3" destOrd="0" parTransId="{77CE079D-94A6-456C-AEDE-FFC6626CF47E}" sibTransId="{EDEDECDB-4D7D-4EA6-8A7D-5201FA2074B1}"/>
    <dgm:cxn modelId="{DDB60DB1-721F-4521-9418-16BCE51B8A3C}" srcId="{C3765848-C003-44E8-9FD0-107405AB2616}" destId="{A9C4319E-1E6F-42A5-8C25-71FB916DB5D4}" srcOrd="0" destOrd="0" parTransId="{825A1C99-DABC-43D9-9E35-DB3A1FC9B76C}" sibTransId="{5783591F-5855-4212-B6A4-479CB9F9FEDE}"/>
    <dgm:cxn modelId="{539946C5-5A25-47B9-8986-88B7EACAF734}" srcId="{F6D028EB-85B1-477C-96F3-18956BBE8DB3}" destId="{CFEDDC2E-6897-47FE-82FD-535A651BE63B}" srcOrd="0" destOrd="0" parTransId="{6ED78547-7E8E-4CB5-8B62-0167510433A8}" sibTransId="{F5CB8DA6-2CE6-478B-B27D-83E767F307FA}"/>
    <dgm:cxn modelId="{C279FACC-B060-4C85-9651-F68A8AB50C02}" type="presOf" srcId="{9D6C1D40-A128-4CF8-9A64-194105E0F4C2}" destId="{ECAD8A7B-46D4-4BF8-A4F1-35749223EF5B}" srcOrd="0" destOrd="0" presId="urn:microsoft.com/office/officeart/2005/8/layout/chevron2"/>
    <dgm:cxn modelId="{22784CCE-71F9-4938-8061-75BC6168EDDB}" srcId="{61B0885E-C02C-45E9-B26A-AF827A6D00F6}" destId="{9D6C1D40-A128-4CF8-9A64-194105E0F4C2}" srcOrd="0" destOrd="0" parTransId="{F0CD3A0D-1685-4EDA-BBB1-2BA53F7B87FB}" sibTransId="{31DC1511-BB3F-4D4C-97EA-B9C00F677911}"/>
    <dgm:cxn modelId="{C86E81CF-5E1C-4EEC-A9EF-3F74A23C4DF4}" type="presOf" srcId="{6FC72D15-954C-439D-B5B7-81E6AACC66DA}" destId="{868E9DE0-2544-4268-87EE-1F6397C93C5A}" srcOrd="0" destOrd="0" presId="urn:microsoft.com/office/officeart/2005/8/layout/chevron2"/>
    <dgm:cxn modelId="{3790AAD0-A505-4FDF-8958-97159BF340CE}" type="presOf" srcId="{6EB19645-CFB0-42E9-BDF4-8C9D9B6887F0}" destId="{53C1F038-55F5-4D28-982F-D81E48A8F382}" srcOrd="0" destOrd="0" presId="urn:microsoft.com/office/officeart/2005/8/layout/chevron2"/>
    <dgm:cxn modelId="{1EADB7E3-4DAD-4459-8E31-79943BB4CC0A}" type="presOf" srcId="{8F9D89B8-E89E-462A-835F-7451941A5252}" destId="{D9E1FBD4-1157-4A65-ACE9-CC5B4150BDB0}" srcOrd="0" destOrd="0" presId="urn:microsoft.com/office/officeart/2005/8/layout/chevron2"/>
    <dgm:cxn modelId="{4A44AAF7-D592-471F-9FB7-E2681CC3CCE9}" type="presOf" srcId="{C3765848-C003-44E8-9FD0-107405AB2616}" destId="{C56CCECD-8F29-4AC6-9B11-C10471E9C4D2}" srcOrd="0" destOrd="0" presId="urn:microsoft.com/office/officeart/2005/8/layout/chevron2"/>
    <dgm:cxn modelId="{ECCCADFA-47D6-4435-9B24-8290896F2DD8}" srcId="{61B0885E-C02C-45E9-B26A-AF827A6D00F6}" destId="{6E351686-F158-42B6-9829-9F6AA151B83D}" srcOrd="1" destOrd="0" parTransId="{BDBF84C8-5BBA-402A-A347-2517C3CF64A4}" sibTransId="{B4FE8C89-C755-41B0-AF97-5325EDBF2333}"/>
    <dgm:cxn modelId="{5D207E36-E716-457E-AEAE-0184A0B05401}" type="presParOf" srcId="{C4AD540F-A600-4DE0-BA0B-9C1915E5E96B}" destId="{AD234664-5C88-4212-8CC6-DBBAA59E2087}" srcOrd="0" destOrd="0" presId="urn:microsoft.com/office/officeart/2005/8/layout/chevron2"/>
    <dgm:cxn modelId="{51BEDAC3-33B5-461F-A41D-2DE45062283B}" type="presParOf" srcId="{AD234664-5C88-4212-8CC6-DBBAA59E2087}" destId="{ECAD8A7B-46D4-4BF8-A4F1-35749223EF5B}" srcOrd="0" destOrd="0" presId="urn:microsoft.com/office/officeart/2005/8/layout/chevron2"/>
    <dgm:cxn modelId="{7C7FA06A-FC58-42FE-954A-6FA5CDAF2698}" type="presParOf" srcId="{AD234664-5C88-4212-8CC6-DBBAA59E2087}" destId="{5CEF1ADA-7981-4A82-989F-3C91A73564BA}" srcOrd="1" destOrd="0" presId="urn:microsoft.com/office/officeart/2005/8/layout/chevron2"/>
    <dgm:cxn modelId="{BF3E7213-8F6B-47A6-BCEB-C4384ABCE9B9}" type="presParOf" srcId="{C4AD540F-A600-4DE0-BA0B-9C1915E5E96B}" destId="{F20A14D2-072C-4B7A-B9F4-DFEF2F65C928}" srcOrd="1" destOrd="0" presId="urn:microsoft.com/office/officeart/2005/8/layout/chevron2"/>
    <dgm:cxn modelId="{644CAE50-1364-45D3-9613-C5D42542D642}" type="presParOf" srcId="{C4AD540F-A600-4DE0-BA0B-9C1915E5E96B}" destId="{857C7B89-969C-43FD-A148-1FF1F0CA6A1D}" srcOrd="2" destOrd="0" presId="urn:microsoft.com/office/officeart/2005/8/layout/chevron2"/>
    <dgm:cxn modelId="{2CF5C245-A5EE-42BE-8246-34EA922AA4AA}" type="presParOf" srcId="{857C7B89-969C-43FD-A148-1FF1F0CA6A1D}" destId="{62B75702-2AD7-4EEB-8870-D103C4393671}" srcOrd="0" destOrd="0" presId="urn:microsoft.com/office/officeart/2005/8/layout/chevron2"/>
    <dgm:cxn modelId="{65464C7B-1860-4D30-AA9B-3F17C0B0DA1E}" type="presParOf" srcId="{857C7B89-969C-43FD-A148-1FF1F0CA6A1D}" destId="{868E9DE0-2544-4268-87EE-1F6397C93C5A}" srcOrd="1" destOrd="0" presId="urn:microsoft.com/office/officeart/2005/8/layout/chevron2"/>
    <dgm:cxn modelId="{A6ADE1F2-4475-4DDB-9E46-376CE603155A}" type="presParOf" srcId="{C4AD540F-A600-4DE0-BA0B-9C1915E5E96B}" destId="{293D3321-1BCC-4BAF-A2D5-00BB43C6F36A}" srcOrd="3" destOrd="0" presId="urn:microsoft.com/office/officeart/2005/8/layout/chevron2"/>
    <dgm:cxn modelId="{AFA5564F-DEC7-4B6D-8254-8EA97AB1EB3C}" type="presParOf" srcId="{C4AD540F-A600-4DE0-BA0B-9C1915E5E96B}" destId="{20BDC715-0408-4393-A473-0677EA429AE5}" srcOrd="4" destOrd="0" presId="urn:microsoft.com/office/officeart/2005/8/layout/chevron2"/>
    <dgm:cxn modelId="{0E25ED44-1F67-467E-909A-7E26BE203556}" type="presParOf" srcId="{20BDC715-0408-4393-A473-0677EA429AE5}" destId="{C56CCECD-8F29-4AC6-9B11-C10471E9C4D2}" srcOrd="0" destOrd="0" presId="urn:microsoft.com/office/officeart/2005/8/layout/chevron2"/>
    <dgm:cxn modelId="{A4A82ADB-2C0D-428B-92F7-D6CF14BC5A2E}" type="presParOf" srcId="{20BDC715-0408-4393-A473-0677EA429AE5}" destId="{6C8A73B0-C0CC-45F8-87AB-9E798A92E54C}" srcOrd="1" destOrd="0" presId="urn:microsoft.com/office/officeart/2005/8/layout/chevron2"/>
    <dgm:cxn modelId="{618E9005-D736-426D-97F0-D14786DFD871}" type="presParOf" srcId="{C4AD540F-A600-4DE0-BA0B-9C1915E5E96B}" destId="{37B551BB-6A50-48A3-9B6E-32FF48B540D8}" srcOrd="5" destOrd="0" presId="urn:microsoft.com/office/officeart/2005/8/layout/chevron2"/>
    <dgm:cxn modelId="{4C2C2551-EDDD-4B9E-A48A-2A0F1CD455D1}" type="presParOf" srcId="{C4AD540F-A600-4DE0-BA0B-9C1915E5E96B}" destId="{0C505286-9CFB-45D2-B6A2-34ACAA869833}" srcOrd="6" destOrd="0" presId="urn:microsoft.com/office/officeart/2005/8/layout/chevron2"/>
    <dgm:cxn modelId="{56409625-F999-46C0-B28C-1C96CE0BDBD7}" type="presParOf" srcId="{0C505286-9CFB-45D2-B6A2-34ACAA869833}" destId="{D9E1FBD4-1157-4A65-ACE9-CC5B4150BDB0}" srcOrd="0" destOrd="0" presId="urn:microsoft.com/office/officeart/2005/8/layout/chevron2"/>
    <dgm:cxn modelId="{D47D3043-EF3C-4C02-A20D-6CA6C7245BDA}" type="presParOf" srcId="{0C505286-9CFB-45D2-B6A2-34ACAA869833}" destId="{2F9ED304-9481-476A-B592-A3933E80A354}" srcOrd="1" destOrd="0" presId="urn:microsoft.com/office/officeart/2005/8/layout/chevron2"/>
    <dgm:cxn modelId="{B6E73329-5A0E-4E4D-82CD-EDAEFC989695}" type="presParOf" srcId="{C4AD540F-A600-4DE0-BA0B-9C1915E5E96B}" destId="{76ABA575-F5DD-4930-A0E9-0847FE6B7462}" srcOrd="7" destOrd="0" presId="urn:microsoft.com/office/officeart/2005/8/layout/chevron2"/>
    <dgm:cxn modelId="{00EC0EFC-7991-4ABE-AAE4-13D3F9DA4B1E}" type="presParOf" srcId="{C4AD540F-A600-4DE0-BA0B-9C1915E5E96B}" destId="{5E525640-2B67-439C-A006-B97461DE4E88}" srcOrd="8" destOrd="0" presId="urn:microsoft.com/office/officeart/2005/8/layout/chevron2"/>
    <dgm:cxn modelId="{0394CBCE-6556-4A1D-9EBB-10A581B89ADA}" type="presParOf" srcId="{5E525640-2B67-439C-A006-B97461DE4E88}" destId="{EB2BC7F3-A19C-485A-8E4F-B1E68093244A}" srcOrd="0" destOrd="0" presId="urn:microsoft.com/office/officeart/2005/8/layout/chevron2"/>
    <dgm:cxn modelId="{DC9A9AC2-FDC8-44F7-BB57-A35365FE2664}" type="presParOf" srcId="{5E525640-2B67-439C-A006-B97461DE4E88}" destId="{D929C367-6C85-42EF-9287-9B94225C948D}" srcOrd="1" destOrd="0" presId="urn:microsoft.com/office/officeart/2005/8/layout/chevron2"/>
    <dgm:cxn modelId="{E8D8C9F9-ED88-491D-B7A3-4EE05DFE3014}" type="presParOf" srcId="{C4AD540F-A600-4DE0-BA0B-9C1915E5E96B}" destId="{CB7B47DC-2609-4952-A888-5CFE819E8F83}" srcOrd="9" destOrd="0" presId="urn:microsoft.com/office/officeart/2005/8/layout/chevron2"/>
    <dgm:cxn modelId="{294B8A8E-9FDB-4508-BBC4-11639F9A6EE9}" type="presParOf" srcId="{C4AD540F-A600-4DE0-BA0B-9C1915E5E96B}" destId="{38DF08CA-D621-42E3-84CD-936A0ED184B1}" srcOrd="10" destOrd="0" presId="urn:microsoft.com/office/officeart/2005/8/layout/chevron2"/>
    <dgm:cxn modelId="{0536EC2A-D1F1-4085-BA65-F81660144D4D}" type="presParOf" srcId="{38DF08CA-D621-42E3-84CD-936A0ED184B1}" destId="{53C1F038-55F5-4D28-982F-D81E48A8F382}" srcOrd="0" destOrd="0" presId="urn:microsoft.com/office/officeart/2005/8/layout/chevron2"/>
    <dgm:cxn modelId="{F3BE318A-5242-4414-A959-1D083C2C073A}" type="presParOf" srcId="{38DF08CA-D621-42E3-84CD-936A0ED184B1}" destId="{12FCE2D7-1AE2-4AE8-9AEA-BA9E2B26D26B}" srcOrd="1" destOrd="0" presId="urn:microsoft.com/office/officeart/2005/8/layout/chevron2"/>
    <dgm:cxn modelId="{52F808A9-0994-436C-BD6F-70FB37222B2E}" type="presParOf" srcId="{C4AD540F-A600-4DE0-BA0B-9C1915E5E96B}" destId="{588F63A7-A966-46BB-9697-284A618C5CE2}" srcOrd="11" destOrd="0" presId="urn:microsoft.com/office/officeart/2005/8/layout/chevron2"/>
    <dgm:cxn modelId="{2A558EC2-36A0-4EAA-9E2D-663464F39703}" type="presParOf" srcId="{C4AD540F-A600-4DE0-BA0B-9C1915E5E96B}" destId="{5EB6476C-B522-406E-BE20-A7C6A727497F}" srcOrd="12" destOrd="0" presId="urn:microsoft.com/office/officeart/2005/8/layout/chevron2"/>
    <dgm:cxn modelId="{878364D6-3234-4723-83FA-F5CD2FDF32AE}" type="presParOf" srcId="{5EB6476C-B522-406E-BE20-A7C6A727497F}" destId="{1811F3E4-F471-488B-B0C0-2FD9D9C8F5A9}" srcOrd="0" destOrd="0" presId="urn:microsoft.com/office/officeart/2005/8/layout/chevron2"/>
    <dgm:cxn modelId="{7EC93D98-9C7F-4DC1-B604-CC9ECB8CBDB4}" type="presParOf" srcId="{5EB6476C-B522-406E-BE20-A7C6A727497F}" destId="{12C8305C-009A-4589-98E5-7A604B5496E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CB09963-F2B9-465C-A38A-416B437CB57B}"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B4B0F587-22CA-4F03-9A00-9D2D5CA8390E}">
      <dgm:prSet/>
      <dgm:spPr/>
      <dgm:t>
        <a:bodyPr/>
        <a:lstStyle/>
        <a:p>
          <a:r>
            <a:rPr lang="en-US" b="1" dirty="0"/>
            <a:t>Major Duties</a:t>
          </a:r>
        </a:p>
      </dgm:t>
    </dgm:pt>
    <dgm:pt modelId="{133D6A1A-0257-474A-857B-F9313FAA4A23}" type="parTrans" cxnId="{170A3F0C-566E-454C-9096-0F1E56D6936D}">
      <dgm:prSet/>
      <dgm:spPr/>
      <dgm:t>
        <a:bodyPr/>
        <a:lstStyle/>
        <a:p>
          <a:endParaRPr lang="en-US"/>
        </a:p>
      </dgm:t>
    </dgm:pt>
    <dgm:pt modelId="{9A493DAE-DB01-4018-9125-CB64F12B6E5B}" type="sibTrans" cxnId="{170A3F0C-566E-454C-9096-0F1E56D6936D}">
      <dgm:prSet/>
      <dgm:spPr/>
      <dgm:t>
        <a:bodyPr/>
        <a:lstStyle/>
        <a:p>
          <a:endParaRPr lang="en-US"/>
        </a:p>
      </dgm:t>
    </dgm:pt>
    <dgm:pt modelId="{1AA792C0-6013-4755-921A-0F3FF5767736}">
      <dgm:prSet/>
      <dgm:spPr/>
      <dgm:t>
        <a:bodyPr/>
        <a:lstStyle/>
        <a:p>
          <a:r>
            <a:rPr lang="en-US" b="1" dirty="0"/>
            <a:t>Grade(s)</a:t>
          </a:r>
        </a:p>
      </dgm:t>
    </dgm:pt>
    <dgm:pt modelId="{13914718-62D3-43EC-A947-A0366286BF49}" type="parTrans" cxnId="{01970945-5702-484C-BF41-B3421D1ABDED}">
      <dgm:prSet/>
      <dgm:spPr/>
      <dgm:t>
        <a:bodyPr/>
        <a:lstStyle/>
        <a:p>
          <a:endParaRPr lang="en-US"/>
        </a:p>
      </dgm:t>
    </dgm:pt>
    <dgm:pt modelId="{E85B380D-82E0-48EF-88C7-06C696E60724}" type="sibTrans" cxnId="{01970945-5702-484C-BF41-B3421D1ABDED}">
      <dgm:prSet/>
      <dgm:spPr/>
      <dgm:t>
        <a:bodyPr/>
        <a:lstStyle/>
        <a:p>
          <a:endParaRPr lang="en-US"/>
        </a:p>
      </dgm:t>
    </dgm:pt>
    <dgm:pt modelId="{D0CCBC3C-86AF-49B9-90F3-B5EE6B3B685F}">
      <dgm:prSet/>
      <dgm:spPr/>
      <dgm:t>
        <a:bodyPr/>
        <a:lstStyle/>
        <a:p>
          <a:r>
            <a:rPr lang="en-US" b="1" dirty="0"/>
            <a:t>Specialized experience</a:t>
          </a:r>
        </a:p>
      </dgm:t>
    </dgm:pt>
    <dgm:pt modelId="{63EE5182-4F1A-4D73-ADE4-C5BC2A27E064}" type="parTrans" cxnId="{BBD3D9B6-9909-492C-AD43-2D73D294D92B}">
      <dgm:prSet/>
      <dgm:spPr/>
      <dgm:t>
        <a:bodyPr/>
        <a:lstStyle/>
        <a:p>
          <a:endParaRPr lang="en-US"/>
        </a:p>
      </dgm:t>
    </dgm:pt>
    <dgm:pt modelId="{A9BBA3C4-D2DB-441F-B41A-01089881AE79}" type="sibTrans" cxnId="{BBD3D9B6-9909-492C-AD43-2D73D294D92B}">
      <dgm:prSet/>
      <dgm:spPr/>
      <dgm:t>
        <a:bodyPr/>
        <a:lstStyle/>
        <a:p>
          <a:endParaRPr lang="en-US"/>
        </a:p>
      </dgm:t>
    </dgm:pt>
    <dgm:pt modelId="{15F44844-C9FA-4F2E-97AF-FEC32A1CBDAA}">
      <dgm:prSet/>
      <dgm:spPr/>
      <dgm:t>
        <a:bodyPr/>
        <a:lstStyle/>
        <a:p>
          <a:r>
            <a:rPr lang="en-US" b="1" i="0" dirty="0"/>
            <a:t>Basic Rating Score</a:t>
          </a:r>
        </a:p>
      </dgm:t>
    </dgm:pt>
    <dgm:pt modelId="{518F5950-3007-4C6D-9BD1-1D5586310519}" type="parTrans" cxnId="{E86A95D0-3EFA-4D3E-BAD9-ED80C4C5C08D}">
      <dgm:prSet/>
      <dgm:spPr/>
      <dgm:t>
        <a:bodyPr/>
        <a:lstStyle/>
        <a:p>
          <a:endParaRPr lang="en-US"/>
        </a:p>
      </dgm:t>
    </dgm:pt>
    <dgm:pt modelId="{1B4B8509-B413-48E4-B9B2-EA793FBA5032}" type="sibTrans" cxnId="{E86A95D0-3EFA-4D3E-BAD9-ED80C4C5C08D}">
      <dgm:prSet/>
      <dgm:spPr/>
      <dgm:t>
        <a:bodyPr/>
        <a:lstStyle/>
        <a:p>
          <a:endParaRPr lang="en-US"/>
        </a:p>
      </dgm:t>
    </dgm:pt>
    <dgm:pt modelId="{A4926E79-924C-443E-A61C-5C2FE20D8012}">
      <dgm:prSet/>
      <dgm:spPr/>
      <dgm:t>
        <a:bodyPr/>
        <a:lstStyle/>
        <a:p>
          <a:r>
            <a:rPr lang="en-US" b="1" dirty="0"/>
            <a:t>Competencies</a:t>
          </a:r>
        </a:p>
      </dgm:t>
    </dgm:pt>
    <dgm:pt modelId="{5120EDFC-883B-48AF-975A-DB30D7AEFBF2}" type="sibTrans" cxnId="{CA683240-5C88-4E6F-8214-AFA2EAA588C6}">
      <dgm:prSet/>
      <dgm:spPr/>
      <dgm:t>
        <a:bodyPr/>
        <a:lstStyle/>
        <a:p>
          <a:endParaRPr lang="en-US"/>
        </a:p>
      </dgm:t>
    </dgm:pt>
    <dgm:pt modelId="{B517A559-0AA5-44C2-BAC0-E7F89E5156EC}" type="parTrans" cxnId="{CA683240-5C88-4E6F-8214-AFA2EAA588C6}">
      <dgm:prSet/>
      <dgm:spPr/>
      <dgm:t>
        <a:bodyPr/>
        <a:lstStyle/>
        <a:p>
          <a:endParaRPr lang="en-US"/>
        </a:p>
      </dgm:t>
    </dgm:pt>
    <dgm:pt modelId="{AA3AB4CA-0AF1-43CF-98BB-53FD5D3B407E}" type="pres">
      <dgm:prSet presAssocID="{7CB09963-F2B9-465C-A38A-416B437CB57B}" presName="compositeShape" presStyleCnt="0">
        <dgm:presLayoutVars>
          <dgm:chMax val="7"/>
          <dgm:dir/>
          <dgm:resizeHandles val="exact"/>
        </dgm:presLayoutVars>
      </dgm:prSet>
      <dgm:spPr/>
    </dgm:pt>
    <dgm:pt modelId="{4B362324-4A0E-4BC3-BBE7-5C77B60C35A1}" type="pres">
      <dgm:prSet presAssocID="{B4B0F587-22CA-4F03-9A00-9D2D5CA8390E}" presName="circ1" presStyleLbl="vennNode1" presStyleIdx="0" presStyleCnt="5"/>
      <dgm:spPr/>
    </dgm:pt>
    <dgm:pt modelId="{5338FC38-2A42-4990-8D8D-298A8F9F6B5C}" type="pres">
      <dgm:prSet presAssocID="{B4B0F587-22CA-4F03-9A00-9D2D5CA8390E}" presName="circ1Tx" presStyleLbl="revTx" presStyleIdx="0" presStyleCnt="0" custLinFactNeighborX="0" custLinFactNeighborY="55921">
        <dgm:presLayoutVars>
          <dgm:chMax val="0"/>
          <dgm:chPref val="0"/>
          <dgm:bulletEnabled val="1"/>
        </dgm:presLayoutVars>
      </dgm:prSet>
      <dgm:spPr/>
    </dgm:pt>
    <dgm:pt modelId="{E5F5C68B-3A46-4328-9245-6C2C423F6613}" type="pres">
      <dgm:prSet presAssocID="{A4926E79-924C-443E-A61C-5C2FE20D8012}" presName="circ2" presStyleLbl="vennNode1" presStyleIdx="1" presStyleCnt="5"/>
      <dgm:spPr/>
    </dgm:pt>
    <dgm:pt modelId="{4D5F617C-51E8-4C2B-BD69-CC0A4EAB8C0D}" type="pres">
      <dgm:prSet presAssocID="{A4926E79-924C-443E-A61C-5C2FE20D8012}" presName="circ2Tx" presStyleLbl="revTx" presStyleIdx="0" presStyleCnt="0" custLinFactNeighborX="-5917" custLinFactNeighborY="28351">
        <dgm:presLayoutVars>
          <dgm:chMax val="0"/>
          <dgm:chPref val="0"/>
          <dgm:bulletEnabled val="1"/>
        </dgm:presLayoutVars>
      </dgm:prSet>
      <dgm:spPr/>
    </dgm:pt>
    <dgm:pt modelId="{C62F2A16-C320-4D09-BCCA-5D6833F560E3}" type="pres">
      <dgm:prSet presAssocID="{1AA792C0-6013-4755-921A-0F3FF5767736}" presName="circ3" presStyleLbl="vennNode1" presStyleIdx="2" presStyleCnt="5"/>
      <dgm:spPr/>
    </dgm:pt>
    <dgm:pt modelId="{E503A373-D045-4D81-BB3B-14B9B81234D6}" type="pres">
      <dgm:prSet presAssocID="{1AA792C0-6013-4755-921A-0F3FF5767736}" presName="circ3Tx" presStyleLbl="revTx" presStyleIdx="0" presStyleCnt="0" custLinFactNeighborX="-30974" custLinFactNeighborY="-11058">
        <dgm:presLayoutVars>
          <dgm:chMax val="0"/>
          <dgm:chPref val="0"/>
          <dgm:bulletEnabled val="1"/>
        </dgm:presLayoutVars>
      </dgm:prSet>
      <dgm:spPr/>
    </dgm:pt>
    <dgm:pt modelId="{F362F7A0-159A-4749-9C2D-1F4BAD2EBB7D}" type="pres">
      <dgm:prSet presAssocID="{D0CCBC3C-86AF-49B9-90F3-B5EE6B3B685F}" presName="circ4" presStyleLbl="vennNode1" presStyleIdx="3" presStyleCnt="5"/>
      <dgm:spPr/>
    </dgm:pt>
    <dgm:pt modelId="{0862BCCF-24A7-44C6-9CAD-3DEE32A2E8B3}" type="pres">
      <dgm:prSet presAssocID="{D0CCBC3C-86AF-49B9-90F3-B5EE6B3B685F}" presName="circ4Tx" presStyleLbl="revTx" presStyleIdx="0" presStyleCnt="0" custLinFactNeighborX="20622" custLinFactNeighborY="-2904">
        <dgm:presLayoutVars>
          <dgm:chMax val="0"/>
          <dgm:chPref val="0"/>
          <dgm:bulletEnabled val="1"/>
        </dgm:presLayoutVars>
      </dgm:prSet>
      <dgm:spPr/>
    </dgm:pt>
    <dgm:pt modelId="{62791BED-E197-45FC-9993-9FA04E1D369A}" type="pres">
      <dgm:prSet presAssocID="{15F44844-C9FA-4F2E-97AF-FEC32A1CBDAA}" presName="circ5" presStyleLbl="vennNode1" presStyleIdx="4" presStyleCnt="5"/>
      <dgm:spPr/>
    </dgm:pt>
    <dgm:pt modelId="{6D7B9C2F-FB7B-409D-97A0-BD7F1633239C}" type="pres">
      <dgm:prSet presAssocID="{15F44844-C9FA-4F2E-97AF-FEC32A1CBDAA}" presName="circ5Tx" presStyleLbl="revTx" presStyleIdx="0" presStyleCnt="0" custLinFactNeighborX="18358" custLinFactNeighborY="12681">
        <dgm:presLayoutVars>
          <dgm:chMax val="0"/>
          <dgm:chPref val="0"/>
          <dgm:bulletEnabled val="1"/>
        </dgm:presLayoutVars>
      </dgm:prSet>
      <dgm:spPr/>
    </dgm:pt>
  </dgm:ptLst>
  <dgm:cxnLst>
    <dgm:cxn modelId="{170A3F0C-566E-454C-9096-0F1E56D6936D}" srcId="{7CB09963-F2B9-465C-A38A-416B437CB57B}" destId="{B4B0F587-22CA-4F03-9A00-9D2D5CA8390E}" srcOrd="0" destOrd="0" parTransId="{133D6A1A-0257-474A-857B-F9313FAA4A23}" sibTransId="{9A493DAE-DB01-4018-9125-CB64F12B6E5B}"/>
    <dgm:cxn modelId="{4D74EC10-7EA1-419F-BEF9-3AEA4BAF12B3}" type="presOf" srcId="{1AA792C0-6013-4755-921A-0F3FF5767736}" destId="{E503A373-D045-4D81-BB3B-14B9B81234D6}" srcOrd="0" destOrd="0" presId="urn:microsoft.com/office/officeart/2005/8/layout/venn1"/>
    <dgm:cxn modelId="{31260517-11EF-425E-B5F5-C1524144B95A}" type="presOf" srcId="{7CB09963-F2B9-465C-A38A-416B437CB57B}" destId="{AA3AB4CA-0AF1-43CF-98BB-53FD5D3B407E}" srcOrd="0" destOrd="0" presId="urn:microsoft.com/office/officeart/2005/8/layout/venn1"/>
    <dgm:cxn modelId="{4F894318-1BF1-432C-815E-2D35C50CD231}" type="presOf" srcId="{D0CCBC3C-86AF-49B9-90F3-B5EE6B3B685F}" destId="{0862BCCF-24A7-44C6-9CAD-3DEE32A2E8B3}" srcOrd="0" destOrd="0" presId="urn:microsoft.com/office/officeart/2005/8/layout/venn1"/>
    <dgm:cxn modelId="{CA683240-5C88-4E6F-8214-AFA2EAA588C6}" srcId="{7CB09963-F2B9-465C-A38A-416B437CB57B}" destId="{A4926E79-924C-443E-A61C-5C2FE20D8012}" srcOrd="1" destOrd="0" parTransId="{B517A559-0AA5-44C2-BAC0-E7F89E5156EC}" sibTransId="{5120EDFC-883B-48AF-975A-DB30D7AEFBF2}"/>
    <dgm:cxn modelId="{01970945-5702-484C-BF41-B3421D1ABDED}" srcId="{7CB09963-F2B9-465C-A38A-416B437CB57B}" destId="{1AA792C0-6013-4755-921A-0F3FF5767736}" srcOrd="2" destOrd="0" parTransId="{13914718-62D3-43EC-A947-A0366286BF49}" sibTransId="{E85B380D-82E0-48EF-88C7-06C696E60724}"/>
    <dgm:cxn modelId="{BBD3D9B6-9909-492C-AD43-2D73D294D92B}" srcId="{7CB09963-F2B9-465C-A38A-416B437CB57B}" destId="{D0CCBC3C-86AF-49B9-90F3-B5EE6B3B685F}" srcOrd="3" destOrd="0" parTransId="{63EE5182-4F1A-4D73-ADE4-C5BC2A27E064}" sibTransId="{A9BBA3C4-D2DB-441F-B41A-01089881AE79}"/>
    <dgm:cxn modelId="{293E07CE-03F7-4A69-A9F2-FEF89A023BC6}" type="presOf" srcId="{A4926E79-924C-443E-A61C-5C2FE20D8012}" destId="{4D5F617C-51E8-4C2B-BD69-CC0A4EAB8C0D}" srcOrd="0" destOrd="0" presId="urn:microsoft.com/office/officeart/2005/8/layout/venn1"/>
    <dgm:cxn modelId="{E86A95D0-3EFA-4D3E-BAD9-ED80C4C5C08D}" srcId="{7CB09963-F2B9-465C-A38A-416B437CB57B}" destId="{15F44844-C9FA-4F2E-97AF-FEC32A1CBDAA}" srcOrd="4" destOrd="0" parTransId="{518F5950-3007-4C6D-9BD1-1D5586310519}" sibTransId="{1B4B8509-B413-48E4-B9B2-EA793FBA5032}"/>
    <dgm:cxn modelId="{D7C708D3-FF37-4C34-A145-98805FC8A7AE}" type="presOf" srcId="{B4B0F587-22CA-4F03-9A00-9D2D5CA8390E}" destId="{5338FC38-2A42-4990-8D8D-298A8F9F6B5C}" srcOrd="0" destOrd="0" presId="urn:microsoft.com/office/officeart/2005/8/layout/venn1"/>
    <dgm:cxn modelId="{D11F05EF-107F-458C-B056-77A0CCE7CFF5}" type="presOf" srcId="{15F44844-C9FA-4F2E-97AF-FEC32A1CBDAA}" destId="{6D7B9C2F-FB7B-409D-97A0-BD7F1633239C}" srcOrd="0" destOrd="0" presId="urn:microsoft.com/office/officeart/2005/8/layout/venn1"/>
    <dgm:cxn modelId="{B88F6E2A-0633-4980-B4C6-3083351E1B17}" type="presParOf" srcId="{AA3AB4CA-0AF1-43CF-98BB-53FD5D3B407E}" destId="{4B362324-4A0E-4BC3-BBE7-5C77B60C35A1}" srcOrd="0" destOrd="0" presId="urn:microsoft.com/office/officeart/2005/8/layout/venn1"/>
    <dgm:cxn modelId="{549C2B49-C732-4D07-AC32-E4C168013551}" type="presParOf" srcId="{AA3AB4CA-0AF1-43CF-98BB-53FD5D3B407E}" destId="{5338FC38-2A42-4990-8D8D-298A8F9F6B5C}" srcOrd="1" destOrd="0" presId="urn:microsoft.com/office/officeart/2005/8/layout/venn1"/>
    <dgm:cxn modelId="{FF60D443-9C6B-49D8-846F-15728F1F11B5}" type="presParOf" srcId="{AA3AB4CA-0AF1-43CF-98BB-53FD5D3B407E}" destId="{E5F5C68B-3A46-4328-9245-6C2C423F6613}" srcOrd="2" destOrd="0" presId="urn:microsoft.com/office/officeart/2005/8/layout/venn1"/>
    <dgm:cxn modelId="{13B36F46-1E57-4263-AB38-6263A95F0D88}" type="presParOf" srcId="{AA3AB4CA-0AF1-43CF-98BB-53FD5D3B407E}" destId="{4D5F617C-51E8-4C2B-BD69-CC0A4EAB8C0D}" srcOrd="3" destOrd="0" presId="urn:microsoft.com/office/officeart/2005/8/layout/venn1"/>
    <dgm:cxn modelId="{226585CF-7A4D-461C-9BD8-95848EE194CF}" type="presParOf" srcId="{AA3AB4CA-0AF1-43CF-98BB-53FD5D3B407E}" destId="{C62F2A16-C320-4D09-BCCA-5D6833F560E3}" srcOrd="4" destOrd="0" presId="urn:microsoft.com/office/officeart/2005/8/layout/venn1"/>
    <dgm:cxn modelId="{08B0ABD4-5416-437B-B4DA-6A400C919421}" type="presParOf" srcId="{AA3AB4CA-0AF1-43CF-98BB-53FD5D3B407E}" destId="{E503A373-D045-4D81-BB3B-14B9B81234D6}" srcOrd="5" destOrd="0" presId="urn:microsoft.com/office/officeart/2005/8/layout/venn1"/>
    <dgm:cxn modelId="{B847A4CF-2D6F-4A85-9173-0E2690912DB6}" type="presParOf" srcId="{AA3AB4CA-0AF1-43CF-98BB-53FD5D3B407E}" destId="{F362F7A0-159A-4749-9C2D-1F4BAD2EBB7D}" srcOrd="6" destOrd="0" presId="urn:microsoft.com/office/officeart/2005/8/layout/venn1"/>
    <dgm:cxn modelId="{A3CF77CE-1631-4E19-A555-F1E2C10EDDFA}" type="presParOf" srcId="{AA3AB4CA-0AF1-43CF-98BB-53FD5D3B407E}" destId="{0862BCCF-24A7-44C6-9CAD-3DEE32A2E8B3}" srcOrd="7" destOrd="0" presId="urn:microsoft.com/office/officeart/2005/8/layout/venn1"/>
    <dgm:cxn modelId="{DD27E65C-C9B0-498B-B7BB-49E36177C0DF}" type="presParOf" srcId="{AA3AB4CA-0AF1-43CF-98BB-53FD5D3B407E}" destId="{62791BED-E197-45FC-9993-9FA04E1D369A}" srcOrd="8" destOrd="0" presId="urn:microsoft.com/office/officeart/2005/8/layout/venn1"/>
    <dgm:cxn modelId="{612C7DE6-33B3-4E0C-A347-C90794813750}" type="presParOf" srcId="{AA3AB4CA-0AF1-43CF-98BB-53FD5D3B407E}" destId="{6D7B9C2F-FB7B-409D-97A0-BD7F1633239C}" srcOrd="9"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1B0885E-C02C-45E9-B26A-AF827A6D00F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D6C1D40-A128-4CF8-9A64-194105E0F4C2}">
      <dgm:prSet phldrT="[Text]"/>
      <dgm:spPr/>
      <dgm:t>
        <a:bodyPr/>
        <a:lstStyle/>
        <a:p>
          <a:r>
            <a:rPr lang="en-US" dirty="0"/>
            <a:t>Part 1</a:t>
          </a:r>
        </a:p>
      </dgm:t>
    </dgm:pt>
    <dgm:pt modelId="{F0CD3A0D-1685-4EDA-BBB1-2BA53F7B87FB}" type="parTrans" cxnId="{22784CCE-71F9-4938-8061-75BC6168EDDB}">
      <dgm:prSet/>
      <dgm:spPr/>
      <dgm:t>
        <a:bodyPr/>
        <a:lstStyle/>
        <a:p>
          <a:endParaRPr lang="en-US"/>
        </a:p>
      </dgm:t>
    </dgm:pt>
    <dgm:pt modelId="{31DC1511-BB3F-4D4C-97EA-B9C00F677911}" type="sibTrans" cxnId="{22784CCE-71F9-4938-8061-75BC6168EDDB}">
      <dgm:prSet/>
      <dgm:spPr/>
      <dgm:t>
        <a:bodyPr/>
        <a:lstStyle/>
        <a:p>
          <a:endParaRPr lang="en-US"/>
        </a:p>
      </dgm:t>
    </dgm:pt>
    <dgm:pt modelId="{4DBBF2CD-8479-4780-9989-F6F13724E992}">
      <dgm:prSet phldrT="[Text]" custT="1"/>
      <dgm:spPr/>
      <dgm:t>
        <a:bodyPr/>
        <a:lstStyle/>
        <a:p>
          <a:r>
            <a:rPr lang="en-US" sz="2400" dirty="0"/>
            <a:t>Identify an Open Position</a:t>
          </a:r>
        </a:p>
      </dgm:t>
    </dgm:pt>
    <dgm:pt modelId="{6D57331B-F158-40AE-B573-4358DE7A4175}" type="parTrans" cxnId="{F22D7F72-E90F-4FD0-90B0-85EA14A93134}">
      <dgm:prSet/>
      <dgm:spPr/>
      <dgm:t>
        <a:bodyPr/>
        <a:lstStyle/>
        <a:p>
          <a:endParaRPr lang="en-US"/>
        </a:p>
      </dgm:t>
    </dgm:pt>
    <dgm:pt modelId="{949234E8-8451-4485-9B32-E3A17715D416}" type="sibTrans" cxnId="{F22D7F72-E90F-4FD0-90B0-85EA14A93134}">
      <dgm:prSet/>
      <dgm:spPr/>
      <dgm:t>
        <a:bodyPr/>
        <a:lstStyle/>
        <a:p>
          <a:endParaRPr lang="en-US"/>
        </a:p>
      </dgm:t>
    </dgm:pt>
    <dgm:pt modelId="{6E351686-F158-42B6-9829-9F6AA151B83D}">
      <dgm:prSet phldrT="[Text]"/>
      <dgm:spPr/>
      <dgm:t>
        <a:bodyPr/>
        <a:lstStyle/>
        <a:p>
          <a:r>
            <a:rPr lang="en-US" dirty="0"/>
            <a:t>Part 2</a:t>
          </a:r>
        </a:p>
      </dgm:t>
    </dgm:pt>
    <dgm:pt modelId="{BDBF84C8-5BBA-402A-A347-2517C3CF64A4}" type="parTrans" cxnId="{ECCCADFA-47D6-4435-9B24-8290896F2DD8}">
      <dgm:prSet/>
      <dgm:spPr/>
      <dgm:t>
        <a:bodyPr/>
        <a:lstStyle/>
        <a:p>
          <a:endParaRPr lang="en-US"/>
        </a:p>
      </dgm:t>
    </dgm:pt>
    <dgm:pt modelId="{B4FE8C89-C755-41B0-AF97-5325EDBF2333}" type="sibTrans" cxnId="{ECCCADFA-47D6-4435-9B24-8290896F2DD8}">
      <dgm:prSet/>
      <dgm:spPr/>
      <dgm:t>
        <a:bodyPr/>
        <a:lstStyle/>
        <a:p>
          <a:endParaRPr lang="en-US"/>
        </a:p>
      </dgm:t>
    </dgm:pt>
    <dgm:pt modelId="{6FC72D15-954C-439D-B5B7-81E6AACC66DA}">
      <dgm:prSet phldrT="[Text]" custT="1"/>
      <dgm:spPr/>
      <dgm:t>
        <a:bodyPr/>
        <a:lstStyle/>
        <a:p>
          <a:r>
            <a:rPr lang="en-US" sz="2400" dirty="0"/>
            <a:t>Assess Hiring Parameters</a:t>
          </a:r>
        </a:p>
      </dgm:t>
    </dgm:pt>
    <dgm:pt modelId="{3DAD13EC-3C41-49FA-8980-5ACA07AC5564}" type="parTrans" cxnId="{C3E7EA9C-2EFB-4A6C-9443-7B5F6455D4F4}">
      <dgm:prSet/>
      <dgm:spPr/>
      <dgm:t>
        <a:bodyPr/>
        <a:lstStyle/>
        <a:p>
          <a:endParaRPr lang="en-US"/>
        </a:p>
      </dgm:t>
    </dgm:pt>
    <dgm:pt modelId="{94050458-B4F7-40AA-8563-994A39CADA05}" type="sibTrans" cxnId="{C3E7EA9C-2EFB-4A6C-9443-7B5F6455D4F4}">
      <dgm:prSet/>
      <dgm:spPr/>
      <dgm:t>
        <a:bodyPr/>
        <a:lstStyle/>
        <a:p>
          <a:endParaRPr lang="en-US"/>
        </a:p>
      </dgm:t>
    </dgm:pt>
    <dgm:pt modelId="{C3765848-C003-44E8-9FD0-107405AB2616}">
      <dgm:prSet phldrT="[Text]"/>
      <dgm:spPr/>
      <dgm:t>
        <a:bodyPr/>
        <a:lstStyle/>
        <a:p>
          <a:r>
            <a:rPr lang="en-US" dirty="0"/>
            <a:t>Part 3</a:t>
          </a:r>
        </a:p>
      </dgm:t>
    </dgm:pt>
    <dgm:pt modelId="{66DD49D3-2D62-467F-99FB-498AD5954B90}" type="parTrans" cxnId="{7CC0C319-3D34-4219-97BC-28605764C2C2}">
      <dgm:prSet/>
      <dgm:spPr/>
      <dgm:t>
        <a:bodyPr/>
        <a:lstStyle/>
        <a:p>
          <a:endParaRPr lang="en-US"/>
        </a:p>
      </dgm:t>
    </dgm:pt>
    <dgm:pt modelId="{DF1C676B-9F54-4C71-AB36-3F1A6CF919D0}" type="sibTrans" cxnId="{7CC0C319-3D34-4219-97BC-28605764C2C2}">
      <dgm:prSet/>
      <dgm:spPr/>
      <dgm:t>
        <a:bodyPr/>
        <a:lstStyle/>
        <a:p>
          <a:endParaRPr lang="en-US"/>
        </a:p>
      </dgm:t>
    </dgm:pt>
    <dgm:pt modelId="{A9C4319E-1E6F-42A5-8C25-71FB916DB5D4}">
      <dgm:prSet phldrT="[Text]" custT="1"/>
      <dgm:spPr/>
      <dgm:t>
        <a:bodyPr/>
        <a:lstStyle/>
        <a:p>
          <a:r>
            <a:rPr lang="en-US" sz="2400" dirty="0">
              <a:highlight>
                <a:srgbClr val="FFFF00"/>
              </a:highlight>
            </a:rPr>
            <a:t>Develop Recruitment Packet</a:t>
          </a:r>
        </a:p>
      </dgm:t>
    </dgm:pt>
    <dgm:pt modelId="{825A1C99-DABC-43D9-9E35-DB3A1FC9B76C}" type="parTrans" cxnId="{DDB60DB1-721F-4521-9418-16BCE51B8A3C}">
      <dgm:prSet/>
      <dgm:spPr/>
      <dgm:t>
        <a:bodyPr/>
        <a:lstStyle/>
        <a:p>
          <a:endParaRPr lang="en-US"/>
        </a:p>
      </dgm:t>
    </dgm:pt>
    <dgm:pt modelId="{5783591F-5855-4212-B6A4-479CB9F9FEDE}" type="sibTrans" cxnId="{DDB60DB1-721F-4521-9418-16BCE51B8A3C}">
      <dgm:prSet/>
      <dgm:spPr/>
      <dgm:t>
        <a:bodyPr/>
        <a:lstStyle/>
        <a:p>
          <a:endParaRPr lang="en-US"/>
        </a:p>
      </dgm:t>
    </dgm:pt>
    <dgm:pt modelId="{8F9D89B8-E89E-462A-835F-7451941A5252}">
      <dgm:prSet/>
      <dgm:spPr/>
      <dgm:t>
        <a:bodyPr/>
        <a:lstStyle/>
        <a:p>
          <a:r>
            <a:rPr lang="en-US" dirty="0"/>
            <a:t>Part 4</a:t>
          </a:r>
        </a:p>
      </dgm:t>
    </dgm:pt>
    <dgm:pt modelId="{77CE079D-94A6-456C-AEDE-FFC6626CF47E}" type="parTrans" cxnId="{DA2AE0AF-ED17-47DF-BE22-8BFEBCF1FB99}">
      <dgm:prSet/>
      <dgm:spPr/>
      <dgm:t>
        <a:bodyPr/>
        <a:lstStyle/>
        <a:p>
          <a:endParaRPr lang="en-US"/>
        </a:p>
      </dgm:t>
    </dgm:pt>
    <dgm:pt modelId="{EDEDECDB-4D7D-4EA6-8A7D-5201FA2074B1}" type="sibTrans" cxnId="{DA2AE0AF-ED17-47DF-BE22-8BFEBCF1FB99}">
      <dgm:prSet/>
      <dgm:spPr/>
      <dgm:t>
        <a:bodyPr/>
        <a:lstStyle/>
        <a:p>
          <a:endParaRPr lang="en-US"/>
        </a:p>
      </dgm:t>
    </dgm:pt>
    <dgm:pt modelId="{68BCA446-E984-45C8-A4B5-74638E857450}">
      <dgm:prSet phldrT="[Text]" custT="1"/>
      <dgm:spPr/>
      <dgm:t>
        <a:bodyPr/>
        <a:lstStyle/>
        <a:p>
          <a:r>
            <a:rPr lang="en-US" sz="2400" dirty="0"/>
            <a:t>Submit Recruitment Packet</a:t>
          </a:r>
        </a:p>
      </dgm:t>
    </dgm:pt>
    <dgm:pt modelId="{AB7AD3B8-BD8C-4143-A3FB-053007EAF655}" type="parTrans" cxnId="{95CA1841-A038-419E-BE2C-7F15A0DB10DD}">
      <dgm:prSet/>
      <dgm:spPr/>
      <dgm:t>
        <a:bodyPr/>
        <a:lstStyle/>
        <a:p>
          <a:endParaRPr lang="en-US"/>
        </a:p>
      </dgm:t>
    </dgm:pt>
    <dgm:pt modelId="{EF1838B5-B0AF-4B01-B922-A69189170212}" type="sibTrans" cxnId="{95CA1841-A038-419E-BE2C-7F15A0DB10DD}">
      <dgm:prSet/>
      <dgm:spPr/>
      <dgm:t>
        <a:bodyPr/>
        <a:lstStyle/>
        <a:p>
          <a:endParaRPr lang="en-US"/>
        </a:p>
      </dgm:t>
    </dgm:pt>
    <dgm:pt modelId="{F5F0A77C-94D7-4190-83F9-32592D85E315}">
      <dgm:prSet/>
      <dgm:spPr/>
      <dgm:t>
        <a:bodyPr/>
        <a:lstStyle/>
        <a:p>
          <a:r>
            <a:rPr lang="en-US" dirty="0"/>
            <a:t>Part 5</a:t>
          </a:r>
        </a:p>
      </dgm:t>
    </dgm:pt>
    <dgm:pt modelId="{E2E89DB9-79D3-4674-B145-93C471281C23}" type="parTrans" cxnId="{1C012038-A8DA-44C8-A950-69C7DB359E4C}">
      <dgm:prSet/>
      <dgm:spPr/>
      <dgm:t>
        <a:bodyPr/>
        <a:lstStyle/>
        <a:p>
          <a:endParaRPr lang="en-US"/>
        </a:p>
      </dgm:t>
    </dgm:pt>
    <dgm:pt modelId="{8E024370-B0AB-4130-A869-01AD0679E045}" type="sibTrans" cxnId="{1C012038-A8DA-44C8-A950-69C7DB359E4C}">
      <dgm:prSet/>
      <dgm:spPr/>
      <dgm:t>
        <a:bodyPr/>
        <a:lstStyle/>
        <a:p>
          <a:endParaRPr lang="en-US"/>
        </a:p>
      </dgm:t>
    </dgm:pt>
    <dgm:pt modelId="{EB17DBBA-F5F7-4754-A666-7CEF6440181C}">
      <dgm:prSet phldrT="[Text]" custT="1"/>
      <dgm:spPr/>
      <dgm:t>
        <a:bodyPr/>
        <a:lstStyle/>
        <a:p>
          <a:r>
            <a:rPr lang="en-US" sz="2400" dirty="0"/>
            <a:t>Accept Submissions</a:t>
          </a:r>
        </a:p>
      </dgm:t>
    </dgm:pt>
    <dgm:pt modelId="{4ACB09F0-3B08-4FD5-9AA0-669F0708969D}" type="parTrans" cxnId="{87BC3D0B-8C86-4704-90AF-8071EF03FE72}">
      <dgm:prSet/>
      <dgm:spPr/>
      <dgm:t>
        <a:bodyPr/>
        <a:lstStyle/>
        <a:p>
          <a:endParaRPr lang="en-US"/>
        </a:p>
      </dgm:t>
    </dgm:pt>
    <dgm:pt modelId="{BD75D9FE-53E3-405E-908D-2BA3A4127B6D}" type="sibTrans" cxnId="{87BC3D0B-8C86-4704-90AF-8071EF03FE72}">
      <dgm:prSet/>
      <dgm:spPr/>
      <dgm:t>
        <a:bodyPr/>
        <a:lstStyle/>
        <a:p>
          <a:endParaRPr lang="en-US"/>
        </a:p>
      </dgm:t>
    </dgm:pt>
    <dgm:pt modelId="{6EB19645-CFB0-42E9-BDF4-8C9D9B6887F0}">
      <dgm:prSet/>
      <dgm:spPr/>
      <dgm:t>
        <a:bodyPr/>
        <a:lstStyle/>
        <a:p>
          <a:r>
            <a:rPr lang="en-US" dirty="0"/>
            <a:t>Part 6</a:t>
          </a:r>
        </a:p>
      </dgm:t>
    </dgm:pt>
    <dgm:pt modelId="{2ACCBCB6-16AD-40B7-B1BB-459689EE139C}" type="parTrans" cxnId="{9A341C8C-EFB3-4197-9851-D3A896AAEEED}">
      <dgm:prSet/>
      <dgm:spPr/>
      <dgm:t>
        <a:bodyPr/>
        <a:lstStyle/>
        <a:p>
          <a:endParaRPr lang="en-US"/>
        </a:p>
      </dgm:t>
    </dgm:pt>
    <dgm:pt modelId="{60E0E9AA-CD12-4A12-B2B6-B98117246A44}" type="sibTrans" cxnId="{9A341C8C-EFB3-4197-9851-D3A896AAEEED}">
      <dgm:prSet/>
      <dgm:spPr/>
      <dgm:t>
        <a:bodyPr/>
        <a:lstStyle/>
        <a:p>
          <a:endParaRPr lang="en-US"/>
        </a:p>
      </dgm:t>
    </dgm:pt>
    <dgm:pt modelId="{718C3328-7C4E-4630-A6F3-7D5BD984936A}">
      <dgm:prSet phldrT="[Text]" custT="1"/>
      <dgm:spPr/>
      <dgm:t>
        <a:bodyPr/>
        <a:lstStyle/>
        <a:p>
          <a:r>
            <a:rPr lang="en-US" sz="2400" dirty="0"/>
            <a:t>Select Candidates</a:t>
          </a:r>
        </a:p>
      </dgm:t>
    </dgm:pt>
    <dgm:pt modelId="{4EA288BD-28E5-42C3-966B-BDA1ABCD0E80}" type="parTrans" cxnId="{7F78EE2D-FEFE-4F64-9EE5-4B7F6BC6B35F}">
      <dgm:prSet/>
      <dgm:spPr/>
      <dgm:t>
        <a:bodyPr/>
        <a:lstStyle/>
        <a:p>
          <a:endParaRPr lang="en-US"/>
        </a:p>
      </dgm:t>
    </dgm:pt>
    <dgm:pt modelId="{D63A66E2-F102-417C-92C2-DC9D785D4DF3}" type="sibTrans" cxnId="{7F78EE2D-FEFE-4F64-9EE5-4B7F6BC6B35F}">
      <dgm:prSet/>
      <dgm:spPr/>
      <dgm:t>
        <a:bodyPr/>
        <a:lstStyle/>
        <a:p>
          <a:endParaRPr lang="en-US"/>
        </a:p>
      </dgm:t>
    </dgm:pt>
    <dgm:pt modelId="{F6D028EB-85B1-477C-96F3-18956BBE8DB3}">
      <dgm:prSet/>
      <dgm:spPr/>
      <dgm:t>
        <a:bodyPr/>
        <a:lstStyle/>
        <a:p>
          <a:r>
            <a:rPr lang="en-US" dirty="0"/>
            <a:t>Part 7</a:t>
          </a:r>
        </a:p>
      </dgm:t>
    </dgm:pt>
    <dgm:pt modelId="{D4AD8E4B-3920-482C-8B4E-D58301FD8E3F}" type="parTrans" cxnId="{8127959F-39DA-48E5-9DDF-632B1ECE8C02}">
      <dgm:prSet/>
      <dgm:spPr/>
      <dgm:t>
        <a:bodyPr/>
        <a:lstStyle/>
        <a:p>
          <a:endParaRPr lang="en-US"/>
        </a:p>
      </dgm:t>
    </dgm:pt>
    <dgm:pt modelId="{E06DDF6D-4FD3-4B17-A68F-92B5ADAB33AA}" type="sibTrans" cxnId="{8127959F-39DA-48E5-9DDF-632B1ECE8C02}">
      <dgm:prSet/>
      <dgm:spPr/>
      <dgm:t>
        <a:bodyPr/>
        <a:lstStyle/>
        <a:p>
          <a:endParaRPr lang="en-US"/>
        </a:p>
      </dgm:t>
    </dgm:pt>
    <dgm:pt modelId="{CFEDDC2E-6897-47FE-82FD-535A651BE63B}">
      <dgm:prSet phldrT="[Text]" custT="1"/>
      <dgm:spPr/>
      <dgm:t>
        <a:bodyPr/>
        <a:lstStyle/>
        <a:p>
          <a:r>
            <a:rPr lang="en-US" sz="2400" dirty="0"/>
            <a:t>Onboarding</a:t>
          </a:r>
        </a:p>
      </dgm:t>
    </dgm:pt>
    <dgm:pt modelId="{6ED78547-7E8E-4CB5-8B62-0167510433A8}" type="parTrans" cxnId="{539946C5-5A25-47B9-8986-88B7EACAF734}">
      <dgm:prSet/>
      <dgm:spPr/>
      <dgm:t>
        <a:bodyPr/>
        <a:lstStyle/>
        <a:p>
          <a:endParaRPr lang="en-US"/>
        </a:p>
      </dgm:t>
    </dgm:pt>
    <dgm:pt modelId="{F5CB8DA6-2CE6-478B-B27D-83E767F307FA}" type="sibTrans" cxnId="{539946C5-5A25-47B9-8986-88B7EACAF734}">
      <dgm:prSet/>
      <dgm:spPr/>
      <dgm:t>
        <a:bodyPr/>
        <a:lstStyle/>
        <a:p>
          <a:endParaRPr lang="en-US"/>
        </a:p>
      </dgm:t>
    </dgm:pt>
    <dgm:pt modelId="{C4AD540F-A600-4DE0-BA0B-9C1915E5E96B}" type="pres">
      <dgm:prSet presAssocID="{61B0885E-C02C-45E9-B26A-AF827A6D00F6}" presName="linearFlow" presStyleCnt="0">
        <dgm:presLayoutVars>
          <dgm:dir/>
          <dgm:animLvl val="lvl"/>
          <dgm:resizeHandles val="exact"/>
        </dgm:presLayoutVars>
      </dgm:prSet>
      <dgm:spPr/>
    </dgm:pt>
    <dgm:pt modelId="{AD234664-5C88-4212-8CC6-DBBAA59E2087}" type="pres">
      <dgm:prSet presAssocID="{9D6C1D40-A128-4CF8-9A64-194105E0F4C2}" presName="composite" presStyleCnt="0"/>
      <dgm:spPr/>
    </dgm:pt>
    <dgm:pt modelId="{ECAD8A7B-46D4-4BF8-A4F1-35749223EF5B}" type="pres">
      <dgm:prSet presAssocID="{9D6C1D40-A128-4CF8-9A64-194105E0F4C2}" presName="parentText" presStyleLbl="alignNode1" presStyleIdx="0" presStyleCnt="7" custLinFactNeighborY="0">
        <dgm:presLayoutVars>
          <dgm:chMax val="1"/>
          <dgm:bulletEnabled val="1"/>
        </dgm:presLayoutVars>
      </dgm:prSet>
      <dgm:spPr/>
    </dgm:pt>
    <dgm:pt modelId="{5CEF1ADA-7981-4A82-989F-3C91A73564BA}" type="pres">
      <dgm:prSet presAssocID="{9D6C1D40-A128-4CF8-9A64-194105E0F4C2}" presName="descendantText" presStyleLbl="alignAcc1" presStyleIdx="0" presStyleCnt="7" custLinFactNeighborX="2516" custLinFactNeighborY="2002">
        <dgm:presLayoutVars>
          <dgm:bulletEnabled val="1"/>
        </dgm:presLayoutVars>
      </dgm:prSet>
      <dgm:spPr/>
    </dgm:pt>
    <dgm:pt modelId="{F20A14D2-072C-4B7A-B9F4-DFEF2F65C928}" type="pres">
      <dgm:prSet presAssocID="{31DC1511-BB3F-4D4C-97EA-B9C00F677911}" presName="sp" presStyleCnt="0"/>
      <dgm:spPr/>
    </dgm:pt>
    <dgm:pt modelId="{857C7B89-969C-43FD-A148-1FF1F0CA6A1D}" type="pres">
      <dgm:prSet presAssocID="{6E351686-F158-42B6-9829-9F6AA151B83D}" presName="composite" presStyleCnt="0"/>
      <dgm:spPr/>
    </dgm:pt>
    <dgm:pt modelId="{62B75702-2AD7-4EEB-8870-D103C4393671}" type="pres">
      <dgm:prSet presAssocID="{6E351686-F158-42B6-9829-9F6AA151B83D}" presName="parentText" presStyleLbl="alignNode1" presStyleIdx="1" presStyleCnt="7">
        <dgm:presLayoutVars>
          <dgm:chMax val="1"/>
          <dgm:bulletEnabled val="1"/>
        </dgm:presLayoutVars>
      </dgm:prSet>
      <dgm:spPr/>
    </dgm:pt>
    <dgm:pt modelId="{868E9DE0-2544-4268-87EE-1F6397C93C5A}" type="pres">
      <dgm:prSet presAssocID="{6E351686-F158-42B6-9829-9F6AA151B83D}" presName="descendantText" presStyleLbl="alignAcc1" presStyleIdx="1" presStyleCnt="7">
        <dgm:presLayoutVars>
          <dgm:bulletEnabled val="1"/>
        </dgm:presLayoutVars>
      </dgm:prSet>
      <dgm:spPr/>
    </dgm:pt>
    <dgm:pt modelId="{293D3321-1BCC-4BAF-A2D5-00BB43C6F36A}" type="pres">
      <dgm:prSet presAssocID="{B4FE8C89-C755-41B0-AF97-5325EDBF2333}" presName="sp" presStyleCnt="0"/>
      <dgm:spPr/>
    </dgm:pt>
    <dgm:pt modelId="{20BDC715-0408-4393-A473-0677EA429AE5}" type="pres">
      <dgm:prSet presAssocID="{C3765848-C003-44E8-9FD0-107405AB2616}" presName="composite" presStyleCnt="0"/>
      <dgm:spPr/>
    </dgm:pt>
    <dgm:pt modelId="{C56CCECD-8F29-4AC6-9B11-C10471E9C4D2}" type="pres">
      <dgm:prSet presAssocID="{C3765848-C003-44E8-9FD0-107405AB2616}" presName="parentText" presStyleLbl="alignNode1" presStyleIdx="2" presStyleCnt="7">
        <dgm:presLayoutVars>
          <dgm:chMax val="1"/>
          <dgm:bulletEnabled val="1"/>
        </dgm:presLayoutVars>
      </dgm:prSet>
      <dgm:spPr/>
    </dgm:pt>
    <dgm:pt modelId="{6C8A73B0-C0CC-45F8-87AB-9E798A92E54C}" type="pres">
      <dgm:prSet presAssocID="{C3765848-C003-44E8-9FD0-107405AB2616}" presName="descendantText" presStyleLbl="alignAcc1" presStyleIdx="2" presStyleCnt="7">
        <dgm:presLayoutVars>
          <dgm:bulletEnabled val="1"/>
        </dgm:presLayoutVars>
      </dgm:prSet>
      <dgm:spPr/>
    </dgm:pt>
    <dgm:pt modelId="{37B551BB-6A50-48A3-9B6E-32FF48B540D8}" type="pres">
      <dgm:prSet presAssocID="{DF1C676B-9F54-4C71-AB36-3F1A6CF919D0}" presName="sp" presStyleCnt="0"/>
      <dgm:spPr/>
    </dgm:pt>
    <dgm:pt modelId="{0C505286-9CFB-45D2-B6A2-34ACAA869833}" type="pres">
      <dgm:prSet presAssocID="{8F9D89B8-E89E-462A-835F-7451941A5252}" presName="composite" presStyleCnt="0"/>
      <dgm:spPr/>
    </dgm:pt>
    <dgm:pt modelId="{D9E1FBD4-1157-4A65-ACE9-CC5B4150BDB0}" type="pres">
      <dgm:prSet presAssocID="{8F9D89B8-E89E-462A-835F-7451941A5252}" presName="parentText" presStyleLbl="alignNode1" presStyleIdx="3" presStyleCnt="7">
        <dgm:presLayoutVars>
          <dgm:chMax val="1"/>
          <dgm:bulletEnabled val="1"/>
        </dgm:presLayoutVars>
      </dgm:prSet>
      <dgm:spPr/>
    </dgm:pt>
    <dgm:pt modelId="{2F9ED304-9481-476A-B592-A3933E80A354}" type="pres">
      <dgm:prSet presAssocID="{8F9D89B8-E89E-462A-835F-7451941A5252}" presName="descendantText" presStyleLbl="alignAcc1" presStyleIdx="3" presStyleCnt="7" custLinFactNeighborY="0">
        <dgm:presLayoutVars>
          <dgm:bulletEnabled val="1"/>
        </dgm:presLayoutVars>
      </dgm:prSet>
      <dgm:spPr/>
    </dgm:pt>
    <dgm:pt modelId="{76ABA575-F5DD-4930-A0E9-0847FE6B7462}" type="pres">
      <dgm:prSet presAssocID="{EDEDECDB-4D7D-4EA6-8A7D-5201FA2074B1}" presName="sp" presStyleCnt="0"/>
      <dgm:spPr/>
    </dgm:pt>
    <dgm:pt modelId="{5E525640-2B67-439C-A006-B97461DE4E88}" type="pres">
      <dgm:prSet presAssocID="{F5F0A77C-94D7-4190-83F9-32592D85E315}" presName="composite" presStyleCnt="0"/>
      <dgm:spPr/>
    </dgm:pt>
    <dgm:pt modelId="{EB2BC7F3-A19C-485A-8E4F-B1E68093244A}" type="pres">
      <dgm:prSet presAssocID="{F5F0A77C-94D7-4190-83F9-32592D85E315}" presName="parentText" presStyleLbl="alignNode1" presStyleIdx="4" presStyleCnt="7">
        <dgm:presLayoutVars>
          <dgm:chMax val="1"/>
          <dgm:bulletEnabled val="1"/>
        </dgm:presLayoutVars>
      </dgm:prSet>
      <dgm:spPr/>
    </dgm:pt>
    <dgm:pt modelId="{D929C367-6C85-42EF-9287-9B94225C948D}" type="pres">
      <dgm:prSet presAssocID="{F5F0A77C-94D7-4190-83F9-32592D85E315}" presName="descendantText" presStyleLbl="alignAcc1" presStyleIdx="4" presStyleCnt="7" custLinFactNeighborY="0">
        <dgm:presLayoutVars>
          <dgm:bulletEnabled val="1"/>
        </dgm:presLayoutVars>
      </dgm:prSet>
      <dgm:spPr/>
    </dgm:pt>
    <dgm:pt modelId="{CB7B47DC-2609-4952-A888-5CFE819E8F83}" type="pres">
      <dgm:prSet presAssocID="{8E024370-B0AB-4130-A869-01AD0679E045}" presName="sp" presStyleCnt="0"/>
      <dgm:spPr/>
    </dgm:pt>
    <dgm:pt modelId="{38DF08CA-D621-42E3-84CD-936A0ED184B1}" type="pres">
      <dgm:prSet presAssocID="{6EB19645-CFB0-42E9-BDF4-8C9D9B6887F0}" presName="composite" presStyleCnt="0"/>
      <dgm:spPr/>
    </dgm:pt>
    <dgm:pt modelId="{53C1F038-55F5-4D28-982F-D81E48A8F382}" type="pres">
      <dgm:prSet presAssocID="{6EB19645-CFB0-42E9-BDF4-8C9D9B6887F0}" presName="parentText" presStyleLbl="alignNode1" presStyleIdx="5" presStyleCnt="7">
        <dgm:presLayoutVars>
          <dgm:chMax val="1"/>
          <dgm:bulletEnabled val="1"/>
        </dgm:presLayoutVars>
      </dgm:prSet>
      <dgm:spPr/>
    </dgm:pt>
    <dgm:pt modelId="{12FCE2D7-1AE2-4AE8-9AEA-BA9E2B26D26B}" type="pres">
      <dgm:prSet presAssocID="{6EB19645-CFB0-42E9-BDF4-8C9D9B6887F0}" presName="descendantText" presStyleLbl="alignAcc1" presStyleIdx="5" presStyleCnt="7" custLinFactNeighborY="0">
        <dgm:presLayoutVars>
          <dgm:bulletEnabled val="1"/>
        </dgm:presLayoutVars>
      </dgm:prSet>
      <dgm:spPr/>
    </dgm:pt>
    <dgm:pt modelId="{588F63A7-A966-46BB-9697-284A618C5CE2}" type="pres">
      <dgm:prSet presAssocID="{60E0E9AA-CD12-4A12-B2B6-B98117246A44}" presName="sp" presStyleCnt="0"/>
      <dgm:spPr/>
    </dgm:pt>
    <dgm:pt modelId="{5EB6476C-B522-406E-BE20-A7C6A727497F}" type="pres">
      <dgm:prSet presAssocID="{F6D028EB-85B1-477C-96F3-18956BBE8DB3}" presName="composite" presStyleCnt="0"/>
      <dgm:spPr/>
    </dgm:pt>
    <dgm:pt modelId="{1811F3E4-F471-488B-B0C0-2FD9D9C8F5A9}" type="pres">
      <dgm:prSet presAssocID="{F6D028EB-85B1-477C-96F3-18956BBE8DB3}" presName="parentText" presStyleLbl="alignNode1" presStyleIdx="6" presStyleCnt="7">
        <dgm:presLayoutVars>
          <dgm:chMax val="1"/>
          <dgm:bulletEnabled val="1"/>
        </dgm:presLayoutVars>
      </dgm:prSet>
      <dgm:spPr/>
    </dgm:pt>
    <dgm:pt modelId="{12C8305C-009A-4589-98E5-7A604B5496E7}" type="pres">
      <dgm:prSet presAssocID="{F6D028EB-85B1-477C-96F3-18956BBE8DB3}" presName="descendantText" presStyleLbl="alignAcc1" presStyleIdx="6" presStyleCnt="7" custLinFactNeighborY="0">
        <dgm:presLayoutVars>
          <dgm:bulletEnabled val="1"/>
        </dgm:presLayoutVars>
      </dgm:prSet>
      <dgm:spPr/>
    </dgm:pt>
  </dgm:ptLst>
  <dgm:cxnLst>
    <dgm:cxn modelId="{87BC3D0B-8C86-4704-90AF-8071EF03FE72}" srcId="{F5F0A77C-94D7-4190-83F9-32592D85E315}" destId="{EB17DBBA-F5F7-4754-A666-7CEF6440181C}" srcOrd="0" destOrd="0" parTransId="{4ACB09F0-3B08-4FD5-9AA0-669F0708969D}" sibTransId="{BD75D9FE-53E3-405E-908D-2BA3A4127B6D}"/>
    <dgm:cxn modelId="{7CC0C319-3D34-4219-97BC-28605764C2C2}" srcId="{61B0885E-C02C-45E9-B26A-AF827A6D00F6}" destId="{C3765848-C003-44E8-9FD0-107405AB2616}" srcOrd="2" destOrd="0" parTransId="{66DD49D3-2D62-467F-99FB-498AD5954B90}" sibTransId="{DF1C676B-9F54-4C71-AB36-3F1A6CF919D0}"/>
    <dgm:cxn modelId="{7F78EE2D-FEFE-4F64-9EE5-4B7F6BC6B35F}" srcId="{6EB19645-CFB0-42E9-BDF4-8C9D9B6887F0}" destId="{718C3328-7C4E-4630-A6F3-7D5BD984936A}" srcOrd="0" destOrd="0" parTransId="{4EA288BD-28E5-42C3-966B-BDA1ABCD0E80}" sibTransId="{D63A66E2-F102-417C-92C2-DC9D785D4DF3}"/>
    <dgm:cxn modelId="{96CE5B31-9994-47BA-8D19-E239E16C7F6C}" type="presOf" srcId="{F6D028EB-85B1-477C-96F3-18956BBE8DB3}" destId="{1811F3E4-F471-488B-B0C0-2FD9D9C8F5A9}" srcOrd="0" destOrd="0" presId="urn:microsoft.com/office/officeart/2005/8/layout/chevron2"/>
    <dgm:cxn modelId="{0783B935-077B-4A76-84E4-4CA2435AFD91}" type="presOf" srcId="{EB17DBBA-F5F7-4754-A666-7CEF6440181C}" destId="{D929C367-6C85-42EF-9287-9B94225C948D}" srcOrd="0" destOrd="0" presId="urn:microsoft.com/office/officeart/2005/8/layout/chevron2"/>
    <dgm:cxn modelId="{1C012038-A8DA-44C8-A950-69C7DB359E4C}" srcId="{61B0885E-C02C-45E9-B26A-AF827A6D00F6}" destId="{F5F0A77C-94D7-4190-83F9-32592D85E315}" srcOrd="4" destOrd="0" parTransId="{E2E89DB9-79D3-4674-B145-93C471281C23}" sibTransId="{8E024370-B0AB-4130-A869-01AD0679E045}"/>
    <dgm:cxn modelId="{5050EC3A-59F6-4062-B3DF-B344336142E2}" type="presOf" srcId="{CFEDDC2E-6897-47FE-82FD-535A651BE63B}" destId="{12C8305C-009A-4589-98E5-7A604B5496E7}" srcOrd="0" destOrd="0" presId="urn:microsoft.com/office/officeart/2005/8/layout/chevron2"/>
    <dgm:cxn modelId="{DA14815E-C399-458B-A6E5-59AE875128FE}" type="presOf" srcId="{718C3328-7C4E-4630-A6F3-7D5BD984936A}" destId="{12FCE2D7-1AE2-4AE8-9AEA-BA9E2B26D26B}" srcOrd="0" destOrd="0" presId="urn:microsoft.com/office/officeart/2005/8/layout/chevron2"/>
    <dgm:cxn modelId="{95CA1841-A038-419E-BE2C-7F15A0DB10DD}" srcId="{8F9D89B8-E89E-462A-835F-7451941A5252}" destId="{68BCA446-E984-45C8-A4B5-74638E857450}" srcOrd="0" destOrd="0" parTransId="{AB7AD3B8-BD8C-4143-A3FB-053007EAF655}" sibTransId="{EF1838B5-B0AF-4B01-B922-A69189170212}"/>
    <dgm:cxn modelId="{F22D7F72-E90F-4FD0-90B0-85EA14A93134}" srcId="{9D6C1D40-A128-4CF8-9A64-194105E0F4C2}" destId="{4DBBF2CD-8479-4780-9989-F6F13724E992}" srcOrd="0" destOrd="0" parTransId="{6D57331B-F158-40AE-B573-4358DE7A4175}" sibTransId="{949234E8-8451-4485-9B32-E3A17715D416}"/>
    <dgm:cxn modelId="{0CA7B355-8F39-4E19-AC03-B9400F031978}" type="presOf" srcId="{61B0885E-C02C-45E9-B26A-AF827A6D00F6}" destId="{C4AD540F-A600-4DE0-BA0B-9C1915E5E96B}" srcOrd="0" destOrd="0" presId="urn:microsoft.com/office/officeart/2005/8/layout/chevron2"/>
    <dgm:cxn modelId="{476C707C-7DBB-40CF-AB1E-4E2F2DC5290B}" type="presOf" srcId="{A9C4319E-1E6F-42A5-8C25-71FB916DB5D4}" destId="{6C8A73B0-C0CC-45F8-87AB-9E798A92E54C}" srcOrd="0" destOrd="0" presId="urn:microsoft.com/office/officeart/2005/8/layout/chevron2"/>
    <dgm:cxn modelId="{1D19BD7F-EDB5-4001-9223-538BF4A88BE9}" type="presOf" srcId="{6E351686-F158-42B6-9829-9F6AA151B83D}" destId="{62B75702-2AD7-4EEB-8870-D103C4393671}" srcOrd="0" destOrd="0" presId="urn:microsoft.com/office/officeart/2005/8/layout/chevron2"/>
    <dgm:cxn modelId="{9A341C8C-EFB3-4197-9851-D3A896AAEEED}" srcId="{61B0885E-C02C-45E9-B26A-AF827A6D00F6}" destId="{6EB19645-CFB0-42E9-BDF4-8C9D9B6887F0}" srcOrd="5" destOrd="0" parTransId="{2ACCBCB6-16AD-40B7-B1BB-459689EE139C}" sibTransId="{60E0E9AA-CD12-4A12-B2B6-B98117246A44}"/>
    <dgm:cxn modelId="{1F349A90-1688-47F1-9929-A15E77A05B1C}" type="presOf" srcId="{F5F0A77C-94D7-4190-83F9-32592D85E315}" destId="{EB2BC7F3-A19C-485A-8E4F-B1E68093244A}" srcOrd="0" destOrd="0" presId="urn:microsoft.com/office/officeart/2005/8/layout/chevron2"/>
    <dgm:cxn modelId="{C3E7EA9C-2EFB-4A6C-9443-7B5F6455D4F4}" srcId="{6E351686-F158-42B6-9829-9F6AA151B83D}" destId="{6FC72D15-954C-439D-B5B7-81E6AACC66DA}" srcOrd="0" destOrd="0" parTransId="{3DAD13EC-3C41-49FA-8980-5ACA07AC5564}" sibTransId="{94050458-B4F7-40AA-8563-994A39CADA05}"/>
    <dgm:cxn modelId="{8127959F-39DA-48E5-9DDF-632B1ECE8C02}" srcId="{61B0885E-C02C-45E9-B26A-AF827A6D00F6}" destId="{F6D028EB-85B1-477C-96F3-18956BBE8DB3}" srcOrd="6" destOrd="0" parTransId="{D4AD8E4B-3920-482C-8B4E-D58301FD8E3F}" sibTransId="{E06DDF6D-4FD3-4B17-A68F-92B5ADAB33AA}"/>
    <dgm:cxn modelId="{C063D5A2-EC77-442A-A2D1-C70833BE58EC}" type="presOf" srcId="{68BCA446-E984-45C8-A4B5-74638E857450}" destId="{2F9ED304-9481-476A-B592-A3933E80A354}" srcOrd="0" destOrd="0" presId="urn:microsoft.com/office/officeart/2005/8/layout/chevron2"/>
    <dgm:cxn modelId="{AD3250AD-C3A0-48E1-86F4-CCBF58EF238F}" type="presOf" srcId="{4DBBF2CD-8479-4780-9989-F6F13724E992}" destId="{5CEF1ADA-7981-4A82-989F-3C91A73564BA}" srcOrd="0" destOrd="0" presId="urn:microsoft.com/office/officeart/2005/8/layout/chevron2"/>
    <dgm:cxn modelId="{DA2AE0AF-ED17-47DF-BE22-8BFEBCF1FB99}" srcId="{61B0885E-C02C-45E9-B26A-AF827A6D00F6}" destId="{8F9D89B8-E89E-462A-835F-7451941A5252}" srcOrd="3" destOrd="0" parTransId="{77CE079D-94A6-456C-AEDE-FFC6626CF47E}" sibTransId="{EDEDECDB-4D7D-4EA6-8A7D-5201FA2074B1}"/>
    <dgm:cxn modelId="{DDB60DB1-721F-4521-9418-16BCE51B8A3C}" srcId="{C3765848-C003-44E8-9FD0-107405AB2616}" destId="{A9C4319E-1E6F-42A5-8C25-71FB916DB5D4}" srcOrd="0" destOrd="0" parTransId="{825A1C99-DABC-43D9-9E35-DB3A1FC9B76C}" sibTransId="{5783591F-5855-4212-B6A4-479CB9F9FEDE}"/>
    <dgm:cxn modelId="{539946C5-5A25-47B9-8986-88B7EACAF734}" srcId="{F6D028EB-85B1-477C-96F3-18956BBE8DB3}" destId="{CFEDDC2E-6897-47FE-82FD-535A651BE63B}" srcOrd="0" destOrd="0" parTransId="{6ED78547-7E8E-4CB5-8B62-0167510433A8}" sibTransId="{F5CB8DA6-2CE6-478B-B27D-83E767F307FA}"/>
    <dgm:cxn modelId="{C279FACC-B060-4C85-9651-F68A8AB50C02}" type="presOf" srcId="{9D6C1D40-A128-4CF8-9A64-194105E0F4C2}" destId="{ECAD8A7B-46D4-4BF8-A4F1-35749223EF5B}" srcOrd="0" destOrd="0" presId="urn:microsoft.com/office/officeart/2005/8/layout/chevron2"/>
    <dgm:cxn modelId="{22784CCE-71F9-4938-8061-75BC6168EDDB}" srcId="{61B0885E-C02C-45E9-B26A-AF827A6D00F6}" destId="{9D6C1D40-A128-4CF8-9A64-194105E0F4C2}" srcOrd="0" destOrd="0" parTransId="{F0CD3A0D-1685-4EDA-BBB1-2BA53F7B87FB}" sibTransId="{31DC1511-BB3F-4D4C-97EA-B9C00F677911}"/>
    <dgm:cxn modelId="{C86E81CF-5E1C-4EEC-A9EF-3F74A23C4DF4}" type="presOf" srcId="{6FC72D15-954C-439D-B5B7-81E6AACC66DA}" destId="{868E9DE0-2544-4268-87EE-1F6397C93C5A}" srcOrd="0" destOrd="0" presId="urn:microsoft.com/office/officeart/2005/8/layout/chevron2"/>
    <dgm:cxn modelId="{3790AAD0-A505-4FDF-8958-97159BF340CE}" type="presOf" srcId="{6EB19645-CFB0-42E9-BDF4-8C9D9B6887F0}" destId="{53C1F038-55F5-4D28-982F-D81E48A8F382}" srcOrd="0" destOrd="0" presId="urn:microsoft.com/office/officeart/2005/8/layout/chevron2"/>
    <dgm:cxn modelId="{1EADB7E3-4DAD-4459-8E31-79943BB4CC0A}" type="presOf" srcId="{8F9D89B8-E89E-462A-835F-7451941A5252}" destId="{D9E1FBD4-1157-4A65-ACE9-CC5B4150BDB0}" srcOrd="0" destOrd="0" presId="urn:microsoft.com/office/officeart/2005/8/layout/chevron2"/>
    <dgm:cxn modelId="{4A44AAF7-D592-471F-9FB7-E2681CC3CCE9}" type="presOf" srcId="{C3765848-C003-44E8-9FD0-107405AB2616}" destId="{C56CCECD-8F29-4AC6-9B11-C10471E9C4D2}" srcOrd="0" destOrd="0" presId="urn:microsoft.com/office/officeart/2005/8/layout/chevron2"/>
    <dgm:cxn modelId="{ECCCADFA-47D6-4435-9B24-8290896F2DD8}" srcId="{61B0885E-C02C-45E9-B26A-AF827A6D00F6}" destId="{6E351686-F158-42B6-9829-9F6AA151B83D}" srcOrd="1" destOrd="0" parTransId="{BDBF84C8-5BBA-402A-A347-2517C3CF64A4}" sibTransId="{B4FE8C89-C755-41B0-AF97-5325EDBF2333}"/>
    <dgm:cxn modelId="{5D207E36-E716-457E-AEAE-0184A0B05401}" type="presParOf" srcId="{C4AD540F-A600-4DE0-BA0B-9C1915E5E96B}" destId="{AD234664-5C88-4212-8CC6-DBBAA59E2087}" srcOrd="0" destOrd="0" presId="urn:microsoft.com/office/officeart/2005/8/layout/chevron2"/>
    <dgm:cxn modelId="{51BEDAC3-33B5-461F-A41D-2DE45062283B}" type="presParOf" srcId="{AD234664-5C88-4212-8CC6-DBBAA59E2087}" destId="{ECAD8A7B-46D4-4BF8-A4F1-35749223EF5B}" srcOrd="0" destOrd="0" presId="urn:microsoft.com/office/officeart/2005/8/layout/chevron2"/>
    <dgm:cxn modelId="{7C7FA06A-FC58-42FE-954A-6FA5CDAF2698}" type="presParOf" srcId="{AD234664-5C88-4212-8CC6-DBBAA59E2087}" destId="{5CEF1ADA-7981-4A82-989F-3C91A73564BA}" srcOrd="1" destOrd="0" presId="urn:microsoft.com/office/officeart/2005/8/layout/chevron2"/>
    <dgm:cxn modelId="{BF3E7213-8F6B-47A6-BCEB-C4384ABCE9B9}" type="presParOf" srcId="{C4AD540F-A600-4DE0-BA0B-9C1915E5E96B}" destId="{F20A14D2-072C-4B7A-B9F4-DFEF2F65C928}" srcOrd="1" destOrd="0" presId="urn:microsoft.com/office/officeart/2005/8/layout/chevron2"/>
    <dgm:cxn modelId="{644CAE50-1364-45D3-9613-C5D42542D642}" type="presParOf" srcId="{C4AD540F-A600-4DE0-BA0B-9C1915E5E96B}" destId="{857C7B89-969C-43FD-A148-1FF1F0CA6A1D}" srcOrd="2" destOrd="0" presId="urn:microsoft.com/office/officeart/2005/8/layout/chevron2"/>
    <dgm:cxn modelId="{2CF5C245-A5EE-42BE-8246-34EA922AA4AA}" type="presParOf" srcId="{857C7B89-969C-43FD-A148-1FF1F0CA6A1D}" destId="{62B75702-2AD7-4EEB-8870-D103C4393671}" srcOrd="0" destOrd="0" presId="urn:microsoft.com/office/officeart/2005/8/layout/chevron2"/>
    <dgm:cxn modelId="{65464C7B-1860-4D30-AA9B-3F17C0B0DA1E}" type="presParOf" srcId="{857C7B89-969C-43FD-A148-1FF1F0CA6A1D}" destId="{868E9DE0-2544-4268-87EE-1F6397C93C5A}" srcOrd="1" destOrd="0" presId="urn:microsoft.com/office/officeart/2005/8/layout/chevron2"/>
    <dgm:cxn modelId="{A6ADE1F2-4475-4DDB-9E46-376CE603155A}" type="presParOf" srcId="{C4AD540F-A600-4DE0-BA0B-9C1915E5E96B}" destId="{293D3321-1BCC-4BAF-A2D5-00BB43C6F36A}" srcOrd="3" destOrd="0" presId="urn:microsoft.com/office/officeart/2005/8/layout/chevron2"/>
    <dgm:cxn modelId="{AFA5564F-DEC7-4B6D-8254-8EA97AB1EB3C}" type="presParOf" srcId="{C4AD540F-A600-4DE0-BA0B-9C1915E5E96B}" destId="{20BDC715-0408-4393-A473-0677EA429AE5}" srcOrd="4" destOrd="0" presId="urn:microsoft.com/office/officeart/2005/8/layout/chevron2"/>
    <dgm:cxn modelId="{0E25ED44-1F67-467E-909A-7E26BE203556}" type="presParOf" srcId="{20BDC715-0408-4393-A473-0677EA429AE5}" destId="{C56CCECD-8F29-4AC6-9B11-C10471E9C4D2}" srcOrd="0" destOrd="0" presId="urn:microsoft.com/office/officeart/2005/8/layout/chevron2"/>
    <dgm:cxn modelId="{A4A82ADB-2C0D-428B-92F7-D6CF14BC5A2E}" type="presParOf" srcId="{20BDC715-0408-4393-A473-0677EA429AE5}" destId="{6C8A73B0-C0CC-45F8-87AB-9E798A92E54C}" srcOrd="1" destOrd="0" presId="urn:microsoft.com/office/officeart/2005/8/layout/chevron2"/>
    <dgm:cxn modelId="{618E9005-D736-426D-97F0-D14786DFD871}" type="presParOf" srcId="{C4AD540F-A600-4DE0-BA0B-9C1915E5E96B}" destId="{37B551BB-6A50-48A3-9B6E-32FF48B540D8}" srcOrd="5" destOrd="0" presId="urn:microsoft.com/office/officeart/2005/8/layout/chevron2"/>
    <dgm:cxn modelId="{4C2C2551-EDDD-4B9E-A48A-2A0F1CD455D1}" type="presParOf" srcId="{C4AD540F-A600-4DE0-BA0B-9C1915E5E96B}" destId="{0C505286-9CFB-45D2-B6A2-34ACAA869833}" srcOrd="6" destOrd="0" presId="urn:microsoft.com/office/officeart/2005/8/layout/chevron2"/>
    <dgm:cxn modelId="{56409625-F999-46C0-B28C-1C96CE0BDBD7}" type="presParOf" srcId="{0C505286-9CFB-45D2-B6A2-34ACAA869833}" destId="{D9E1FBD4-1157-4A65-ACE9-CC5B4150BDB0}" srcOrd="0" destOrd="0" presId="urn:microsoft.com/office/officeart/2005/8/layout/chevron2"/>
    <dgm:cxn modelId="{D47D3043-EF3C-4C02-A20D-6CA6C7245BDA}" type="presParOf" srcId="{0C505286-9CFB-45D2-B6A2-34ACAA869833}" destId="{2F9ED304-9481-476A-B592-A3933E80A354}" srcOrd="1" destOrd="0" presId="urn:microsoft.com/office/officeart/2005/8/layout/chevron2"/>
    <dgm:cxn modelId="{B6E73329-5A0E-4E4D-82CD-EDAEFC989695}" type="presParOf" srcId="{C4AD540F-A600-4DE0-BA0B-9C1915E5E96B}" destId="{76ABA575-F5DD-4930-A0E9-0847FE6B7462}" srcOrd="7" destOrd="0" presId="urn:microsoft.com/office/officeart/2005/8/layout/chevron2"/>
    <dgm:cxn modelId="{00EC0EFC-7991-4ABE-AAE4-13D3F9DA4B1E}" type="presParOf" srcId="{C4AD540F-A600-4DE0-BA0B-9C1915E5E96B}" destId="{5E525640-2B67-439C-A006-B97461DE4E88}" srcOrd="8" destOrd="0" presId="urn:microsoft.com/office/officeart/2005/8/layout/chevron2"/>
    <dgm:cxn modelId="{0394CBCE-6556-4A1D-9EBB-10A581B89ADA}" type="presParOf" srcId="{5E525640-2B67-439C-A006-B97461DE4E88}" destId="{EB2BC7F3-A19C-485A-8E4F-B1E68093244A}" srcOrd="0" destOrd="0" presId="urn:microsoft.com/office/officeart/2005/8/layout/chevron2"/>
    <dgm:cxn modelId="{DC9A9AC2-FDC8-44F7-BB57-A35365FE2664}" type="presParOf" srcId="{5E525640-2B67-439C-A006-B97461DE4E88}" destId="{D929C367-6C85-42EF-9287-9B94225C948D}" srcOrd="1" destOrd="0" presId="urn:microsoft.com/office/officeart/2005/8/layout/chevron2"/>
    <dgm:cxn modelId="{E8D8C9F9-ED88-491D-B7A3-4EE05DFE3014}" type="presParOf" srcId="{C4AD540F-A600-4DE0-BA0B-9C1915E5E96B}" destId="{CB7B47DC-2609-4952-A888-5CFE819E8F83}" srcOrd="9" destOrd="0" presId="urn:microsoft.com/office/officeart/2005/8/layout/chevron2"/>
    <dgm:cxn modelId="{294B8A8E-9FDB-4508-BBC4-11639F9A6EE9}" type="presParOf" srcId="{C4AD540F-A600-4DE0-BA0B-9C1915E5E96B}" destId="{38DF08CA-D621-42E3-84CD-936A0ED184B1}" srcOrd="10" destOrd="0" presId="urn:microsoft.com/office/officeart/2005/8/layout/chevron2"/>
    <dgm:cxn modelId="{0536EC2A-D1F1-4085-BA65-F81660144D4D}" type="presParOf" srcId="{38DF08CA-D621-42E3-84CD-936A0ED184B1}" destId="{53C1F038-55F5-4D28-982F-D81E48A8F382}" srcOrd="0" destOrd="0" presId="urn:microsoft.com/office/officeart/2005/8/layout/chevron2"/>
    <dgm:cxn modelId="{F3BE318A-5242-4414-A959-1D083C2C073A}" type="presParOf" srcId="{38DF08CA-D621-42E3-84CD-936A0ED184B1}" destId="{12FCE2D7-1AE2-4AE8-9AEA-BA9E2B26D26B}" srcOrd="1" destOrd="0" presId="urn:microsoft.com/office/officeart/2005/8/layout/chevron2"/>
    <dgm:cxn modelId="{52F808A9-0994-436C-BD6F-70FB37222B2E}" type="presParOf" srcId="{C4AD540F-A600-4DE0-BA0B-9C1915E5E96B}" destId="{588F63A7-A966-46BB-9697-284A618C5CE2}" srcOrd="11" destOrd="0" presId="urn:microsoft.com/office/officeart/2005/8/layout/chevron2"/>
    <dgm:cxn modelId="{2A558EC2-36A0-4EAA-9E2D-663464F39703}" type="presParOf" srcId="{C4AD540F-A600-4DE0-BA0B-9C1915E5E96B}" destId="{5EB6476C-B522-406E-BE20-A7C6A727497F}" srcOrd="12" destOrd="0" presId="urn:microsoft.com/office/officeart/2005/8/layout/chevron2"/>
    <dgm:cxn modelId="{878364D6-3234-4723-83FA-F5CD2FDF32AE}" type="presParOf" srcId="{5EB6476C-B522-406E-BE20-A7C6A727497F}" destId="{1811F3E4-F471-488B-B0C0-2FD9D9C8F5A9}" srcOrd="0" destOrd="0" presId="urn:microsoft.com/office/officeart/2005/8/layout/chevron2"/>
    <dgm:cxn modelId="{7EC93D98-9C7F-4DC1-B604-CC9ECB8CBDB4}" type="presParOf" srcId="{5EB6476C-B522-406E-BE20-A7C6A727497F}" destId="{12C8305C-009A-4589-98E5-7A604B5496E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1B0885E-C02C-45E9-B26A-AF827A6D00F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D6C1D40-A128-4CF8-9A64-194105E0F4C2}">
      <dgm:prSet phldrT="[Text]"/>
      <dgm:spPr/>
      <dgm:t>
        <a:bodyPr/>
        <a:lstStyle/>
        <a:p>
          <a:r>
            <a:rPr lang="en-US" dirty="0"/>
            <a:t>Part 1</a:t>
          </a:r>
        </a:p>
      </dgm:t>
    </dgm:pt>
    <dgm:pt modelId="{F0CD3A0D-1685-4EDA-BBB1-2BA53F7B87FB}" type="parTrans" cxnId="{22784CCE-71F9-4938-8061-75BC6168EDDB}">
      <dgm:prSet/>
      <dgm:spPr/>
      <dgm:t>
        <a:bodyPr/>
        <a:lstStyle/>
        <a:p>
          <a:endParaRPr lang="en-US"/>
        </a:p>
      </dgm:t>
    </dgm:pt>
    <dgm:pt modelId="{31DC1511-BB3F-4D4C-97EA-B9C00F677911}" type="sibTrans" cxnId="{22784CCE-71F9-4938-8061-75BC6168EDDB}">
      <dgm:prSet/>
      <dgm:spPr/>
      <dgm:t>
        <a:bodyPr/>
        <a:lstStyle/>
        <a:p>
          <a:endParaRPr lang="en-US"/>
        </a:p>
      </dgm:t>
    </dgm:pt>
    <dgm:pt modelId="{4DBBF2CD-8479-4780-9989-F6F13724E992}">
      <dgm:prSet phldrT="[Text]" custT="1"/>
      <dgm:spPr/>
      <dgm:t>
        <a:bodyPr/>
        <a:lstStyle/>
        <a:p>
          <a:r>
            <a:rPr lang="en-US" sz="2400" dirty="0"/>
            <a:t>Identify an Open Position</a:t>
          </a:r>
        </a:p>
      </dgm:t>
    </dgm:pt>
    <dgm:pt modelId="{6D57331B-F158-40AE-B573-4358DE7A4175}" type="parTrans" cxnId="{F22D7F72-E90F-4FD0-90B0-85EA14A93134}">
      <dgm:prSet/>
      <dgm:spPr/>
      <dgm:t>
        <a:bodyPr/>
        <a:lstStyle/>
        <a:p>
          <a:endParaRPr lang="en-US"/>
        </a:p>
      </dgm:t>
    </dgm:pt>
    <dgm:pt modelId="{949234E8-8451-4485-9B32-E3A17715D416}" type="sibTrans" cxnId="{F22D7F72-E90F-4FD0-90B0-85EA14A93134}">
      <dgm:prSet/>
      <dgm:spPr/>
      <dgm:t>
        <a:bodyPr/>
        <a:lstStyle/>
        <a:p>
          <a:endParaRPr lang="en-US"/>
        </a:p>
      </dgm:t>
    </dgm:pt>
    <dgm:pt modelId="{6E351686-F158-42B6-9829-9F6AA151B83D}">
      <dgm:prSet phldrT="[Text]"/>
      <dgm:spPr/>
      <dgm:t>
        <a:bodyPr/>
        <a:lstStyle/>
        <a:p>
          <a:r>
            <a:rPr lang="en-US" dirty="0"/>
            <a:t>Part 2</a:t>
          </a:r>
        </a:p>
      </dgm:t>
    </dgm:pt>
    <dgm:pt modelId="{BDBF84C8-5BBA-402A-A347-2517C3CF64A4}" type="parTrans" cxnId="{ECCCADFA-47D6-4435-9B24-8290896F2DD8}">
      <dgm:prSet/>
      <dgm:spPr/>
      <dgm:t>
        <a:bodyPr/>
        <a:lstStyle/>
        <a:p>
          <a:endParaRPr lang="en-US"/>
        </a:p>
      </dgm:t>
    </dgm:pt>
    <dgm:pt modelId="{B4FE8C89-C755-41B0-AF97-5325EDBF2333}" type="sibTrans" cxnId="{ECCCADFA-47D6-4435-9B24-8290896F2DD8}">
      <dgm:prSet/>
      <dgm:spPr/>
      <dgm:t>
        <a:bodyPr/>
        <a:lstStyle/>
        <a:p>
          <a:endParaRPr lang="en-US"/>
        </a:p>
      </dgm:t>
    </dgm:pt>
    <dgm:pt modelId="{6FC72D15-954C-439D-B5B7-81E6AACC66DA}">
      <dgm:prSet phldrT="[Text]" custT="1"/>
      <dgm:spPr/>
      <dgm:t>
        <a:bodyPr/>
        <a:lstStyle/>
        <a:p>
          <a:r>
            <a:rPr lang="en-US" sz="2400" dirty="0"/>
            <a:t>Assess Hiring Parameters</a:t>
          </a:r>
        </a:p>
      </dgm:t>
    </dgm:pt>
    <dgm:pt modelId="{3DAD13EC-3C41-49FA-8980-5ACA07AC5564}" type="parTrans" cxnId="{C3E7EA9C-2EFB-4A6C-9443-7B5F6455D4F4}">
      <dgm:prSet/>
      <dgm:spPr/>
      <dgm:t>
        <a:bodyPr/>
        <a:lstStyle/>
        <a:p>
          <a:endParaRPr lang="en-US"/>
        </a:p>
      </dgm:t>
    </dgm:pt>
    <dgm:pt modelId="{94050458-B4F7-40AA-8563-994A39CADA05}" type="sibTrans" cxnId="{C3E7EA9C-2EFB-4A6C-9443-7B5F6455D4F4}">
      <dgm:prSet/>
      <dgm:spPr/>
      <dgm:t>
        <a:bodyPr/>
        <a:lstStyle/>
        <a:p>
          <a:endParaRPr lang="en-US"/>
        </a:p>
      </dgm:t>
    </dgm:pt>
    <dgm:pt modelId="{C3765848-C003-44E8-9FD0-107405AB2616}">
      <dgm:prSet phldrT="[Text]"/>
      <dgm:spPr/>
      <dgm:t>
        <a:bodyPr/>
        <a:lstStyle/>
        <a:p>
          <a:r>
            <a:rPr lang="en-US" dirty="0"/>
            <a:t>Part 3</a:t>
          </a:r>
        </a:p>
      </dgm:t>
    </dgm:pt>
    <dgm:pt modelId="{66DD49D3-2D62-467F-99FB-498AD5954B90}" type="parTrans" cxnId="{7CC0C319-3D34-4219-97BC-28605764C2C2}">
      <dgm:prSet/>
      <dgm:spPr/>
      <dgm:t>
        <a:bodyPr/>
        <a:lstStyle/>
        <a:p>
          <a:endParaRPr lang="en-US"/>
        </a:p>
      </dgm:t>
    </dgm:pt>
    <dgm:pt modelId="{DF1C676B-9F54-4C71-AB36-3F1A6CF919D0}" type="sibTrans" cxnId="{7CC0C319-3D34-4219-97BC-28605764C2C2}">
      <dgm:prSet/>
      <dgm:spPr/>
      <dgm:t>
        <a:bodyPr/>
        <a:lstStyle/>
        <a:p>
          <a:endParaRPr lang="en-US"/>
        </a:p>
      </dgm:t>
    </dgm:pt>
    <dgm:pt modelId="{A9C4319E-1E6F-42A5-8C25-71FB916DB5D4}">
      <dgm:prSet phldrT="[Text]" custT="1"/>
      <dgm:spPr/>
      <dgm:t>
        <a:bodyPr/>
        <a:lstStyle/>
        <a:p>
          <a:r>
            <a:rPr lang="en-US" sz="2400" dirty="0"/>
            <a:t>Develop Recruitment Packet</a:t>
          </a:r>
        </a:p>
      </dgm:t>
    </dgm:pt>
    <dgm:pt modelId="{825A1C99-DABC-43D9-9E35-DB3A1FC9B76C}" type="parTrans" cxnId="{DDB60DB1-721F-4521-9418-16BCE51B8A3C}">
      <dgm:prSet/>
      <dgm:spPr/>
      <dgm:t>
        <a:bodyPr/>
        <a:lstStyle/>
        <a:p>
          <a:endParaRPr lang="en-US"/>
        </a:p>
      </dgm:t>
    </dgm:pt>
    <dgm:pt modelId="{5783591F-5855-4212-B6A4-479CB9F9FEDE}" type="sibTrans" cxnId="{DDB60DB1-721F-4521-9418-16BCE51B8A3C}">
      <dgm:prSet/>
      <dgm:spPr/>
      <dgm:t>
        <a:bodyPr/>
        <a:lstStyle/>
        <a:p>
          <a:endParaRPr lang="en-US"/>
        </a:p>
      </dgm:t>
    </dgm:pt>
    <dgm:pt modelId="{8F9D89B8-E89E-462A-835F-7451941A5252}">
      <dgm:prSet/>
      <dgm:spPr/>
      <dgm:t>
        <a:bodyPr/>
        <a:lstStyle/>
        <a:p>
          <a:r>
            <a:rPr lang="en-US" dirty="0"/>
            <a:t>Part 4</a:t>
          </a:r>
        </a:p>
      </dgm:t>
    </dgm:pt>
    <dgm:pt modelId="{77CE079D-94A6-456C-AEDE-FFC6626CF47E}" type="parTrans" cxnId="{DA2AE0AF-ED17-47DF-BE22-8BFEBCF1FB99}">
      <dgm:prSet/>
      <dgm:spPr/>
      <dgm:t>
        <a:bodyPr/>
        <a:lstStyle/>
        <a:p>
          <a:endParaRPr lang="en-US"/>
        </a:p>
      </dgm:t>
    </dgm:pt>
    <dgm:pt modelId="{EDEDECDB-4D7D-4EA6-8A7D-5201FA2074B1}" type="sibTrans" cxnId="{DA2AE0AF-ED17-47DF-BE22-8BFEBCF1FB99}">
      <dgm:prSet/>
      <dgm:spPr/>
      <dgm:t>
        <a:bodyPr/>
        <a:lstStyle/>
        <a:p>
          <a:endParaRPr lang="en-US"/>
        </a:p>
      </dgm:t>
    </dgm:pt>
    <dgm:pt modelId="{68BCA446-E984-45C8-A4B5-74638E857450}">
      <dgm:prSet phldrT="[Text]" custT="1"/>
      <dgm:spPr/>
      <dgm:t>
        <a:bodyPr/>
        <a:lstStyle/>
        <a:p>
          <a:r>
            <a:rPr lang="en-US" sz="2400" dirty="0">
              <a:highlight>
                <a:srgbClr val="FFFF00"/>
              </a:highlight>
            </a:rPr>
            <a:t>Submit Recruitment Packet</a:t>
          </a:r>
        </a:p>
      </dgm:t>
    </dgm:pt>
    <dgm:pt modelId="{AB7AD3B8-BD8C-4143-A3FB-053007EAF655}" type="parTrans" cxnId="{95CA1841-A038-419E-BE2C-7F15A0DB10DD}">
      <dgm:prSet/>
      <dgm:spPr/>
      <dgm:t>
        <a:bodyPr/>
        <a:lstStyle/>
        <a:p>
          <a:endParaRPr lang="en-US"/>
        </a:p>
      </dgm:t>
    </dgm:pt>
    <dgm:pt modelId="{EF1838B5-B0AF-4B01-B922-A69189170212}" type="sibTrans" cxnId="{95CA1841-A038-419E-BE2C-7F15A0DB10DD}">
      <dgm:prSet/>
      <dgm:spPr/>
      <dgm:t>
        <a:bodyPr/>
        <a:lstStyle/>
        <a:p>
          <a:endParaRPr lang="en-US"/>
        </a:p>
      </dgm:t>
    </dgm:pt>
    <dgm:pt modelId="{F5F0A77C-94D7-4190-83F9-32592D85E315}">
      <dgm:prSet/>
      <dgm:spPr/>
      <dgm:t>
        <a:bodyPr/>
        <a:lstStyle/>
        <a:p>
          <a:r>
            <a:rPr lang="en-US" dirty="0"/>
            <a:t>Part 5</a:t>
          </a:r>
        </a:p>
      </dgm:t>
    </dgm:pt>
    <dgm:pt modelId="{E2E89DB9-79D3-4674-B145-93C471281C23}" type="parTrans" cxnId="{1C012038-A8DA-44C8-A950-69C7DB359E4C}">
      <dgm:prSet/>
      <dgm:spPr/>
      <dgm:t>
        <a:bodyPr/>
        <a:lstStyle/>
        <a:p>
          <a:endParaRPr lang="en-US"/>
        </a:p>
      </dgm:t>
    </dgm:pt>
    <dgm:pt modelId="{8E024370-B0AB-4130-A869-01AD0679E045}" type="sibTrans" cxnId="{1C012038-A8DA-44C8-A950-69C7DB359E4C}">
      <dgm:prSet/>
      <dgm:spPr/>
      <dgm:t>
        <a:bodyPr/>
        <a:lstStyle/>
        <a:p>
          <a:endParaRPr lang="en-US"/>
        </a:p>
      </dgm:t>
    </dgm:pt>
    <dgm:pt modelId="{EB17DBBA-F5F7-4754-A666-7CEF6440181C}">
      <dgm:prSet phldrT="[Text]" custT="1"/>
      <dgm:spPr/>
      <dgm:t>
        <a:bodyPr/>
        <a:lstStyle/>
        <a:p>
          <a:r>
            <a:rPr lang="en-US" sz="2400" dirty="0"/>
            <a:t>Accept Submissions</a:t>
          </a:r>
        </a:p>
      </dgm:t>
    </dgm:pt>
    <dgm:pt modelId="{4ACB09F0-3B08-4FD5-9AA0-669F0708969D}" type="parTrans" cxnId="{87BC3D0B-8C86-4704-90AF-8071EF03FE72}">
      <dgm:prSet/>
      <dgm:spPr/>
      <dgm:t>
        <a:bodyPr/>
        <a:lstStyle/>
        <a:p>
          <a:endParaRPr lang="en-US"/>
        </a:p>
      </dgm:t>
    </dgm:pt>
    <dgm:pt modelId="{BD75D9FE-53E3-405E-908D-2BA3A4127B6D}" type="sibTrans" cxnId="{87BC3D0B-8C86-4704-90AF-8071EF03FE72}">
      <dgm:prSet/>
      <dgm:spPr/>
      <dgm:t>
        <a:bodyPr/>
        <a:lstStyle/>
        <a:p>
          <a:endParaRPr lang="en-US"/>
        </a:p>
      </dgm:t>
    </dgm:pt>
    <dgm:pt modelId="{6EB19645-CFB0-42E9-BDF4-8C9D9B6887F0}">
      <dgm:prSet/>
      <dgm:spPr/>
      <dgm:t>
        <a:bodyPr/>
        <a:lstStyle/>
        <a:p>
          <a:r>
            <a:rPr lang="en-US" dirty="0"/>
            <a:t>Part 6</a:t>
          </a:r>
        </a:p>
      </dgm:t>
    </dgm:pt>
    <dgm:pt modelId="{2ACCBCB6-16AD-40B7-B1BB-459689EE139C}" type="parTrans" cxnId="{9A341C8C-EFB3-4197-9851-D3A896AAEEED}">
      <dgm:prSet/>
      <dgm:spPr/>
      <dgm:t>
        <a:bodyPr/>
        <a:lstStyle/>
        <a:p>
          <a:endParaRPr lang="en-US"/>
        </a:p>
      </dgm:t>
    </dgm:pt>
    <dgm:pt modelId="{60E0E9AA-CD12-4A12-B2B6-B98117246A44}" type="sibTrans" cxnId="{9A341C8C-EFB3-4197-9851-D3A896AAEEED}">
      <dgm:prSet/>
      <dgm:spPr/>
      <dgm:t>
        <a:bodyPr/>
        <a:lstStyle/>
        <a:p>
          <a:endParaRPr lang="en-US"/>
        </a:p>
      </dgm:t>
    </dgm:pt>
    <dgm:pt modelId="{718C3328-7C4E-4630-A6F3-7D5BD984936A}">
      <dgm:prSet phldrT="[Text]" custT="1"/>
      <dgm:spPr/>
      <dgm:t>
        <a:bodyPr/>
        <a:lstStyle/>
        <a:p>
          <a:r>
            <a:rPr lang="en-US" sz="2400" dirty="0"/>
            <a:t>Select Candidates</a:t>
          </a:r>
        </a:p>
      </dgm:t>
    </dgm:pt>
    <dgm:pt modelId="{4EA288BD-28E5-42C3-966B-BDA1ABCD0E80}" type="parTrans" cxnId="{7F78EE2D-FEFE-4F64-9EE5-4B7F6BC6B35F}">
      <dgm:prSet/>
      <dgm:spPr/>
      <dgm:t>
        <a:bodyPr/>
        <a:lstStyle/>
        <a:p>
          <a:endParaRPr lang="en-US"/>
        </a:p>
      </dgm:t>
    </dgm:pt>
    <dgm:pt modelId="{D63A66E2-F102-417C-92C2-DC9D785D4DF3}" type="sibTrans" cxnId="{7F78EE2D-FEFE-4F64-9EE5-4B7F6BC6B35F}">
      <dgm:prSet/>
      <dgm:spPr/>
      <dgm:t>
        <a:bodyPr/>
        <a:lstStyle/>
        <a:p>
          <a:endParaRPr lang="en-US"/>
        </a:p>
      </dgm:t>
    </dgm:pt>
    <dgm:pt modelId="{F6D028EB-85B1-477C-96F3-18956BBE8DB3}">
      <dgm:prSet/>
      <dgm:spPr/>
      <dgm:t>
        <a:bodyPr/>
        <a:lstStyle/>
        <a:p>
          <a:r>
            <a:rPr lang="en-US" dirty="0"/>
            <a:t>Part 7</a:t>
          </a:r>
        </a:p>
      </dgm:t>
    </dgm:pt>
    <dgm:pt modelId="{D4AD8E4B-3920-482C-8B4E-D58301FD8E3F}" type="parTrans" cxnId="{8127959F-39DA-48E5-9DDF-632B1ECE8C02}">
      <dgm:prSet/>
      <dgm:spPr/>
      <dgm:t>
        <a:bodyPr/>
        <a:lstStyle/>
        <a:p>
          <a:endParaRPr lang="en-US"/>
        </a:p>
      </dgm:t>
    </dgm:pt>
    <dgm:pt modelId="{E06DDF6D-4FD3-4B17-A68F-92B5ADAB33AA}" type="sibTrans" cxnId="{8127959F-39DA-48E5-9DDF-632B1ECE8C02}">
      <dgm:prSet/>
      <dgm:spPr/>
      <dgm:t>
        <a:bodyPr/>
        <a:lstStyle/>
        <a:p>
          <a:endParaRPr lang="en-US"/>
        </a:p>
      </dgm:t>
    </dgm:pt>
    <dgm:pt modelId="{CFEDDC2E-6897-47FE-82FD-535A651BE63B}">
      <dgm:prSet phldrT="[Text]" custT="1"/>
      <dgm:spPr/>
      <dgm:t>
        <a:bodyPr/>
        <a:lstStyle/>
        <a:p>
          <a:r>
            <a:rPr lang="en-US" sz="2400" dirty="0"/>
            <a:t>Onboarding</a:t>
          </a:r>
        </a:p>
      </dgm:t>
    </dgm:pt>
    <dgm:pt modelId="{6ED78547-7E8E-4CB5-8B62-0167510433A8}" type="parTrans" cxnId="{539946C5-5A25-47B9-8986-88B7EACAF734}">
      <dgm:prSet/>
      <dgm:spPr/>
      <dgm:t>
        <a:bodyPr/>
        <a:lstStyle/>
        <a:p>
          <a:endParaRPr lang="en-US"/>
        </a:p>
      </dgm:t>
    </dgm:pt>
    <dgm:pt modelId="{F5CB8DA6-2CE6-478B-B27D-83E767F307FA}" type="sibTrans" cxnId="{539946C5-5A25-47B9-8986-88B7EACAF734}">
      <dgm:prSet/>
      <dgm:spPr/>
      <dgm:t>
        <a:bodyPr/>
        <a:lstStyle/>
        <a:p>
          <a:endParaRPr lang="en-US"/>
        </a:p>
      </dgm:t>
    </dgm:pt>
    <dgm:pt modelId="{C4AD540F-A600-4DE0-BA0B-9C1915E5E96B}" type="pres">
      <dgm:prSet presAssocID="{61B0885E-C02C-45E9-B26A-AF827A6D00F6}" presName="linearFlow" presStyleCnt="0">
        <dgm:presLayoutVars>
          <dgm:dir/>
          <dgm:animLvl val="lvl"/>
          <dgm:resizeHandles val="exact"/>
        </dgm:presLayoutVars>
      </dgm:prSet>
      <dgm:spPr/>
    </dgm:pt>
    <dgm:pt modelId="{AD234664-5C88-4212-8CC6-DBBAA59E2087}" type="pres">
      <dgm:prSet presAssocID="{9D6C1D40-A128-4CF8-9A64-194105E0F4C2}" presName="composite" presStyleCnt="0"/>
      <dgm:spPr/>
    </dgm:pt>
    <dgm:pt modelId="{ECAD8A7B-46D4-4BF8-A4F1-35749223EF5B}" type="pres">
      <dgm:prSet presAssocID="{9D6C1D40-A128-4CF8-9A64-194105E0F4C2}" presName="parentText" presStyleLbl="alignNode1" presStyleIdx="0" presStyleCnt="7" custLinFactNeighborY="0">
        <dgm:presLayoutVars>
          <dgm:chMax val="1"/>
          <dgm:bulletEnabled val="1"/>
        </dgm:presLayoutVars>
      </dgm:prSet>
      <dgm:spPr/>
    </dgm:pt>
    <dgm:pt modelId="{5CEF1ADA-7981-4A82-989F-3C91A73564BA}" type="pres">
      <dgm:prSet presAssocID="{9D6C1D40-A128-4CF8-9A64-194105E0F4C2}" presName="descendantText" presStyleLbl="alignAcc1" presStyleIdx="0" presStyleCnt="7" custLinFactNeighborX="2516" custLinFactNeighborY="2002">
        <dgm:presLayoutVars>
          <dgm:bulletEnabled val="1"/>
        </dgm:presLayoutVars>
      </dgm:prSet>
      <dgm:spPr/>
    </dgm:pt>
    <dgm:pt modelId="{F20A14D2-072C-4B7A-B9F4-DFEF2F65C928}" type="pres">
      <dgm:prSet presAssocID="{31DC1511-BB3F-4D4C-97EA-B9C00F677911}" presName="sp" presStyleCnt="0"/>
      <dgm:spPr/>
    </dgm:pt>
    <dgm:pt modelId="{857C7B89-969C-43FD-A148-1FF1F0CA6A1D}" type="pres">
      <dgm:prSet presAssocID="{6E351686-F158-42B6-9829-9F6AA151B83D}" presName="composite" presStyleCnt="0"/>
      <dgm:spPr/>
    </dgm:pt>
    <dgm:pt modelId="{62B75702-2AD7-4EEB-8870-D103C4393671}" type="pres">
      <dgm:prSet presAssocID="{6E351686-F158-42B6-9829-9F6AA151B83D}" presName="parentText" presStyleLbl="alignNode1" presStyleIdx="1" presStyleCnt="7">
        <dgm:presLayoutVars>
          <dgm:chMax val="1"/>
          <dgm:bulletEnabled val="1"/>
        </dgm:presLayoutVars>
      </dgm:prSet>
      <dgm:spPr/>
    </dgm:pt>
    <dgm:pt modelId="{868E9DE0-2544-4268-87EE-1F6397C93C5A}" type="pres">
      <dgm:prSet presAssocID="{6E351686-F158-42B6-9829-9F6AA151B83D}" presName="descendantText" presStyleLbl="alignAcc1" presStyleIdx="1" presStyleCnt="7">
        <dgm:presLayoutVars>
          <dgm:bulletEnabled val="1"/>
        </dgm:presLayoutVars>
      </dgm:prSet>
      <dgm:spPr/>
    </dgm:pt>
    <dgm:pt modelId="{293D3321-1BCC-4BAF-A2D5-00BB43C6F36A}" type="pres">
      <dgm:prSet presAssocID="{B4FE8C89-C755-41B0-AF97-5325EDBF2333}" presName="sp" presStyleCnt="0"/>
      <dgm:spPr/>
    </dgm:pt>
    <dgm:pt modelId="{20BDC715-0408-4393-A473-0677EA429AE5}" type="pres">
      <dgm:prSet presAssocID="{C3765848-C003-44E8-9FD0-107405AB2616}" presName="composite" presStyleCnt="0"/>
      <dgm:spPr/>
    </dgm:pt>
    <dgm:pt modelId="{C56CCECD-8F29-4AC6-9B11-C10471E9C4D2}" type="pres">
      <dgm:prSet presAssocID="{C3765848-C003-44E8-9FD0-107405AB2616}" presName="parentText" presStyleLbl="alignNode1" presStyleIdx="2" presStyleCnt="7">
        <dgm:presLayoutVars>
          <dgm:chMax val="1"/>
          <dgm:bulletEnabled val="1"/>
        </dgm:presLayoutVars>
      </dgm:prSet>
      <dgm:spPr/>
    </dgm:pt>
    <dgm:pt modelId="{6C8A73B0-C0CC-45F8-87AB-9E798A92E54C}" type="pres">
      <dgm:prSet presAssocID="{C3765848-C003-44E8-9FD0-107405AB2616}" presName="descendantText" presStyleLbl="alignAcc1" presStyleIdx="2" presStyleCnt="7">
        <dgm:presLayoutVars>
          <dgm:bulletEnabled val="1"/>
        </dgm:presLayoutVars>
      </dgm:prSet>
      <dgm:spPr/>
    </dgm:pt>
    <dgm:pt modelId="{37B551BB-6A50-48A3-9B6E-32FF48B540D8}" type="pres">
      <dgm:prSet presAssocID="{DF1C676B-9F54-4C71-AB36-3F1A6CF919D0}" presName="sp" presStyleCnt="0"/>
      <dgm:spPr/>
    </dgm:pt>
    <dgm:pt modelId="{0C505286-9CFB-45D2-B6A2-34ACAA869833}" type="pres">
      <dgm:prSet presAssocID="{8F9D89B8-E89E-462A-835F-7451941A5252}" presName="composite" presStyleCnt="0"/>
      <dgm:spPr/>
    </dgm:pt>
    <dgm:pt modelId="{D9E1FBD4-1157-4A65-ACE9-CC5B4150BDB0}" type="pres">
      <dgm:prSet presAssocID="{8F9D89B8-E89E-462A-835F-7451941A5252}" presName="parentText" presStyleLbl="alignNode1" presStyleIdx="3" presStyleCnt="7">
        <dgm:presLayoutVars>
          <dgm:chMax val="1"/>
          <dgm:bulletEnabled val="1"/>
        </dgm:presLayoutVars>
      </dgm:prSet>
      <dgm:spPr/>
    </dgm:pt>
    <dgm:pt modelId="{2F9ED304-9481-476A-B592-A3933E80A354}" type="pres">
      <dgm:prSet presAssocID="{8F9D89B8-E89E-462A-835F-7451941A5252}" presName="descendantText" presStyleLbl="alignAcc1" presStyleIdx="3" presStyleCnt="7" custLinFactNeighborY="0">
        <dgm:presLayoutVars>
          <dgm:bulletEnabled val="1"/>
        </dgm:presLayoutVars>
      </dgm:prSet>
      <dgm:spPr/>
    </dgm:pt>
    <dgm:pt modelId="{76ABA575-F5DD-4930-A0E9-0847FE6B7462}" type="pres">
      <dgm:prSet presAssocID="{EDEDECDB-4D7D-4EA6-8A7D-5201FA2074B1}" presName="sp" presStyleCnt="0"/>
      <dgm:spPr/>
    </dgm:pt>
    <dgm:pt modelId="{5E525640-2B67-439C-A006-B97461DE4E88}" type="pres">
      <dgm:prSet presAssocID="{F5F0A77C-94D7-4190-83F9-32592D85E315}" presName="composite" presStyleCnt="0"/>
      <dgm:spPr/>
    </dgm:pt>
    <dgm:pt modelId="{EB2BC7F3-A19C-485A-8E4F-B1E68093244A}" type="pres">
      <dgm:prSet presAssocID="{F5F0A77C-94D7-4190-83F9-32592D85E315}" presName="parentText" presStyleLbl="alignNode1" presStyleIdx="4" presStyleCnt="7">
        <dgm:presLayoutVars>
          <dgm:chMax val="1"/>
          <dgm:bulletEnabled val="1"/>
        </dgm:presLayoutVars>
      </dgm:prSet>
      <dgm:spPr/>
    </dgm:pt>
    <dgm:pt modelId="{D929C367-6C85-42EF-9287-9B94225C948D}" type="pres">
      <dgm:prSet presAssocID="{F5F0A77C-94D7-4190-83F9-32592D85E315}" presName="descendantText" presStyleLbl="alignAcc1" presStyleIdx="4" presStyleCnt="7" custLinFactNeighborY="0">
        <dgm:presLayoutVars>
          <dgm:bulletEnabled val="1"/>
        </dgm:presLayoutVars>
      </dgm:prSet>
      <dgm:spPr/>
    </dgm:pt>
    <dgm:pt modelId="{CB7B47DC-2609-4952-A888-5CFE819E8F83}" type="pres">
      <dgm:prSet presAssocID="{8E024370-B0AB-4130-A869-01AD0679E045}" presName="sp" presStyleCnt="0"/>
      <dgm:spPr/>
    </dgm:pt>
    <dgm:pt modelId="{38DF08CA-D621-42E3-84CD-936A0ED184B1}" type="pres">
      <dgm:prSet presAssocID="{6EB19645-CFB0-42E9-BDF4-8C9D9B6887F0}" presName="composite" presStyleCnt="0"/>
      <dgm:spPr/>
    </dgm:pt>
    <dgm:pt modelId="{53C1F038-55F5-4D28-982F-D81E48A8F382}" type="pres">
      <dgm:prSet presAssocID="{6EB19645-CFB0-42E9-BDF4-8C9D9B6887F0}" presName="parentText" presStyleLbl="alignNode1" presStyleIdx="5" presStyleCnt="7">
        <dgm:presLayoutVars>
          <dgm:chMax val="1"/>
          <dgm:bulletEnabled val="1"/>
        </dgm:presLayoutVars>
      </dgm:prSet>
      <dgm:spPr/>
    </dgm:pt>
    <dgm:pt modelId="{12FCE2D7-1AE2-4AE8-9AEA-BA9E2B26D26B}" type="pres">
      <dgm:prSet presAssocID="{6EB19645-CFB0-42E9-BDF4-8C9D9B6887F0}" presName="descendantText" presStyleLbl="alignAcc1" presStyleIdx="5" presStyleCnt="7" custLinFactNeighborY="0">
        <dgm:presLayoutVars>
          <dgm:bulletEnabled val="1"/>
        </dgm:presLayoutVars>
      </dgm:prSet>
      <dgm:spPr/>
    </dgm:pt>
    <dgm:pt modelId="{588F63A7-A966-46BB-9697-284A618C5CE2}" type="pres">
      <dgm:prSet presAssocID="{60E0E9AA-CD12-4A12-B2B6-B98117246A44}" presName="sp" presStyleCnt="0"/>
      <dgm:spPr/>
    </dgm:pt>
    <dgm:pt modelId="{5EB6476C-B522-406E-BE20-A7C6A727497F}" type="pres">
      <dgm:prSet presAssocID="{F6D028EB-85B1-477C-96F3-18956BBE8DB3}" presName="composite" presStyleCnt="0"/>
      <dgm:spPr/>
    </dgm:pt>
    <dgm:pt modelId="{1811F3E4-F471-488B-B0C0-2FD9D9C8F5A9}" type="pres">
      <dgm:prSet presAssocID="{F6D028EB-85B1-477C-96F3-18956BBE8DB3}" presName="parentText" presStyleLbl="alignNode1" presStyleIdx="6" presStyleCnt="7">
        <dgm:presLayoutVars>
          <dgm:chMax val="1"/>
          <dgm:bulletEnabled val="1"/>
        </dgm:presLayoutVars>
      </dgm:prSet>
      <dgm:spPr/>
    </dgm:pt>
    <dgm:pt modelId="{12C8305C-009A-4589-98E5-7A604B5496E7}" type="pres">
      <dgm:prSet presAssocID="{F6D028EB-85B1-477C-96F3-18956BBE8DB3}" presName="descendantText" presStyleLbl="alignAcc1" presStyleIdx="6" presStyleCnt="7" custLinFactNeighborY="0">
        <dgm:presLayoutVars>
          <dgm:bulletEnabled val="1"/>
        </dgm:presLayoutVars>
      </dgm:prSet>
      <dgm:spPr/>
    </dgm:pt>
  </dgm:ptLst>
  <dgm:cxnLst>
    <dgm:cxn modelId="{87BC3D0B-8C86-4704-90AF-8071EF03FE72}" srcId="{F5F0A77C-94D7-4190-83F9-32592D85E315}" destId="{EB17DBBA-F5F7-4754-A666-7CEF6440181C}" srcOrd="0" destOrd="0" parTransId="{4ACB09F0-3B08-4FD5-9AA0-669F0708969D}" sibTransId="{BD75D9FE-53E3-405E-908D-2BA3A4127B6D}"/>
    <dgm:cxn modelId="{7CC0C319-3D34-4219-97BC-28605764C2C2}" srcId="{61B0885E-C02C-45E9-B26A-AF827A6D00F6}" destId="{C3765848-C003-44E8-9FD0-107405AB2616}" srcOrd="2" destOrd="0" parTransId="{66DD49D3-2D62-467F-99FB-498AD5954B90}" sibTransId="{DF1C676B-9F54-4C71-AB36-3F1A6CF919D0}"/>
    <dgm:cxn modelId="{7F78EE2D-FEFE-4F64-9EE5-4B7F6BC6B35F}" srcId="{6EB19645-CFB0-42E9-BDF4-8C9D9B6887F0}" destId="{718C3328-7C4E-4630-A6F3-7D5BD984936A}" srcOrd="0" destOrd="0" parTransId="{4EA288BD-28E5-42C3-966B-BDA1ABCD0E80}" sibTransId="{D63A66E2-F102-417C-92C2-DC9D785D4DF3}"/>
    <dgm:cxn modelId="{96CE5B31-9994-47BA-8D19-E239E16C7F6C}" type="presOf" srcId="{F6D028EB-85B1-477C-96F3-18956BBE8DB3}" destId="{1811F3E4-F471-488B-B0C0-2FD9D9C8F5A9}" srcOrd="0" destOrd="0" presId="urn:microsoft.com/office/officeart/2005/8/layout/chevron2"/>
    <dgm:cxn modelId="{0783B935-077B-4A76-84E4-4CA2435AFD91}" type="presOf" srcId="{EB17DBBA-F5F7-4754-A666-7CEF6440181C}" destId="{D929C367-6C85-42EF-9287-9B94225C948D}" srcOrd="0" destOrd="0" presId="urn:microsoft.com/office/officeart/2005/8/layout/chevron2"/>
    <dgm:cxn modelId="{1C012038-A8DA-44C8-A950-69C7DB359E4C}" srcId="{61B0885E-C02C-45E9-B26A-AF827A6D00F6}" destId="{F5F0A77C-94D7-4190-83F9-32592D85E315}" srcOrd="4" destOrd="0" parTransId="{E2E89DB9-79D3-4674-B145-93C471281C23}" sibTransId="{8E024370-B0AB-4130-A869-01AD0679E045}"/>
    <dgm:cxn modelId="{5050EC3A-59F6-4062-B3DF-B344336142E2}" type="presOf" srcId="{CFEDDC2E-6897-47FE-82FD-535A651BE63B}" destId="{12C8305C-009A-4589-98E5-7A604B5496E7}" srcOrd="0" destOrd="0" presId="urn:microsoft.com/office/officeart/2005/8/layout/chevron2"/>
    <dgm:cxn modelId="{DA14815E-C399-458B-A6E5-59AE875128FE}" type="presOf" srcId="{718C3328-7C4E-4630-A6F3-7D5BD984936A}" destId="{12FCE2D7-1AE2-4AE8-9AEA-BA9E2B26D26B}" srcOrd="0" destOrd="0" presId="urn:microsoft.com/office/officeart/2005/8/layout/chevron2"/>
    <dgm:cxn modelId="{95CA1841-A038-419E-BE2C-7F15A0DB10DD}" srcId="{8F9D89B8-E89E-462A-835F-7451941A5252}" destId="{68BCA446-E984-45C8-A4B5-74638E857450}" srcOrd="0" destOrd="0" parTransId="{AB7AD3B8-BD8C-4143-A3FB-053007EAF655}" sibTransId="{EF1838B5-B0AF-4B01-B922-A69189170212}"/>
    <dgm:cxn modelId="{F22D7F72-E90F-4FD0-90B0-85EA14A93134}" srcId="{9D6C1D40-A128-4CF8-9A64-194105E0F4C2}" destId="{4DBBF2CD-8479-4780-9989-F6F13724E992}" srcOrd="0" destOrd="0" parTransId="{6D57331B-F158-40AE-B573-4358DE7A4175}" sibTransId="{949234E8-8451-4485-9B32-E3A17715D416}"/>
    <dgm:cxn modelId="{0CA7B355-8F39-4E19-AC03-B9400F031978}" type="presOf" srcId="{61B0885E-C02C-45E9-B26A-AF827A6D00F6}" destId="{C4AD540F-A600-4DE0-BA0B-9C1915E5E96B}" srcOrd="0" destOrd="0" presId="urn:microsoft.com/office/officeart/2005/8/layout/chevron2"/>
    <dgm:cxn modelId="{476C707C-7DBB-40CF-AB1E-4E2F2DC5290B}" type="presOf" srcId="{A9C4319E-1E6F-42A5-8C25-71FB916DB5D4}" destId="{6C8A73B0-C0CC-45F8-87AB-9E798A92E54C}" srcOrd="0" destOrd="0" presId="urn:microsoft.com/office/officeart/2005/8/layout/chevron2"/>
    <dgm:cxn modelId="{1D19BD7F-EDB5-4001-9223-538BF4A88BE9}" type="presOf" srcId="{6E351686-F158-42B6-9829-9F6AA151B83D}" destId="{62B75702-2AD7-4EEB-8870-D103C4393671}" srcOrd="0" destOrd="0" presId="urn:microsoft.com/office/officeart/2005/8/layout/chevron2"/>
    <dgm:cxn modelId="{9A341C8C-EFB3-4197-9851-D3A896AAEEED}" srcId="{61B0885E-C02C-45E9-B26A-AF827A6D00F6}" destId="{6EB19645-CFB0-42E9-BDF4-8C9D9B6887F0}" srcOrd="5" destOrd="0" parTransId="{2ACCBCB6-16AD-40B7-B1BB-459689EE139C}" sibTransId="{60E0E9AA-CD12-4A12-B2B6-B98117246A44}"/>
    <dgm:cxn modelId="{1F349A90-1688-47F1-9929-A15E77A05B1C}" type="presOf" srcId="{F5F0A77C-94D7-4190-83F9-32592D85E315}" destId="{EB2BC7F3-A19C-485A-8E4F-B1E68093244A}" srcOrd="0" destOrd="0" presId="urn:microsoft.com/office/officeart/2005/8/layout/chevron2"/>
    <dgm:cxn modelId="{C3E7EA9C-2EFB-4A6C-9443-7B5F6455D4F4}" srcId="{6E351686-F158-42B6-9829-9F6AA151B83D}" destId="{6FC72D15-954C-439D-B5B7-81E6AACC66DA}" srcOrd="0" destOrd="0" parTransId="{3DAD13EC-3C41-49FA-8980-5ACA07AC5564}" sibTransId="{94050458-B4F7-40AA-8563-994A39CADA05}"/>
    <dgm:cxn modelId="{8127959F-39DA-48E5-9DDF-632B1ECE8C02}" srcId="{61B0885E-C02C-45E9-B26A-AF827A6D00F6}" destId="{F6D028EB-85B1-477C-96F3-18956BBE8DB3}" srcOrd="6" destOrd="0" parTransId="{D4AD8E4B-3920-482C-8B4E-D58301FD8E3F}" sibTransId="{E06DDF6D-4FD3-4B17-A68F-92B5ADAB33AA}"/>
    <dgm:cxn modelId="{C063D5A2-EC77-442A-A2D1-C70833BE58EC}" type="presOf" srcId="{68BCA446-E984-45C8-A4B5-74638E857450}" destId="{2F9ED304-9481-476A-B592-A3933E80A354}" srcOrd="0" destOrd="0" presId="urn:microsoft.com/office/officeart/2005/8/layout/chevron2"/>
    <dgm:cxn modelId="{AD3250AD-C3A0-48E1-86F4-CCBF58EF238F}" type="presOf" srcId="{4DBBF2CD-8479-4780-9989-F6F13724E992}" destId="{5CEF1ADA-7981-4A82-989F-3C91A73564BA}" srcOrd="0" destOrd="0" presId="urn:microsoft.com/office/officeart/2005/8/layout/chevron2"/>
    <dgm:cxn modelId="{DA2AE0AF-ED17-47DF-BE22-8BFEBCF1FB99}" srcId="{61B0885E-C02C-45E9-B26A-AF827A6D00F6}" destId="{8F9D89B8-E89E-462A-835F-7451941A5252}" srcOrd="3" destOrd="0" parTransId="{77CE079D-94A6-456C-AEDE-FFC6626CF47E}" sibTransId="{EDEDECDB-4D7D-4EA6-8A7D-5201FA2074B1}"/>
    <dgm:cxn modelId="{DDB60DB1-721F-4521-9418-16BCE51B8A3C}" srcId="{C3765848-C003-44E8-9FD0-107405AB2616}" destId="{A9C4319E-1E6F-42A5-8C25-71FB916DB5D4}" srcOrd="0" destOrd="0" parTransId="{825A1C99-DABC-43D9-9E35-DB3A1FC9B76C}" sibTransId="{5783591F-5855-4212-B6A4-479CB9F9FEDE}"/>
    <dgm:cxn modelId="{539946C5-5A25-47B9-8986-88B7EACAF734}" srcId="{F6D028EB-85B1-477C-96F3-18956BBE8DB3}" destId="{CFEDDC2E-6897-47FE-82FD-535A651BE63B}" srcOrd="0" destOrd="0" parTransId="{6ED78547-7E8E-4CB5-8B62-0167510433A8}" sibTransId="{F5CB8DA6-2CE6-478B-B27D-83E767F307FA}"/>
    <dgm:cxn modelId="{C279FACC-B060-4C85-9651-F68A8AB50C02}" type="presOf" srcId="{9D6C1D40-A128-4CF8-9A64-194105E0F4C2}" destId="{ECAD8A7B-46D4-4BF8-A4F1-35749223EF5B}" srcOrd="0" destOrd="0" presId="urn:microsoft.com/office/officeart/2005/8/layout/chevron2"/>
    <dgm:cxn modelId="{22784CCE-71F9-4938-8061-75BC6168EDDB}" srcId="{61B0885E-C02C-45E9-B26A-AF827A6D00F6}" destId="{9D6C1D40-A128-4CF8-9A64-194105E0F4C2}" srcOrd="0" destOrd="0" parTransId="{F0CD3A0D-1685-4EDA-BBB1-2BA53F7B87FB}" sibTransId="{31DC1511-BB3F-4D4C-97EA-B9C00F677911}"/>
    <dgm:cxn modelId="{C86E81CF-5E1C-4EEC-A9EF-3F74A23C4DF4}" type="presOf" srcId="{6FC72D15-954C-439D-B5B7-81E6AACC66DA}" destId="{868E9DE0-2544-4268-87EE-1F6397C93C5A}" srcOrd="0" destOrd="0" presId="urn:microsoft.com/office/officeart/2005/8/layout/chevron2"/>
    <dgm:cxn modelId="{3790AAD0-A505-4FDF-8958-97159BF340CE}" type="presOf" srcId="{6EB19645-CFB0-42E9-BDF4-8C9D9B6887F0}" destId="{53C1F038-55F5-4D28-982F-D81E48A8F382}" srcOrd="0" destOrd="0" presId="urn:microsoft.com/office/officeart/2005/8/layout/chevron2"/>
    <dgm:cxn modelId="{1EADB7E3-4DAD-4459-8E31-79943BB4CC0A}" type="presOf" srcId="{8F9D89B8-E89E-462A-835F-7451941A5252}" destId="{D9E1FBD4-1157-4A65-ACE9-CC5B4150BDB0}" srcOrd="0" destOrd="0" presId="urn:microsoft.com/office/officeart/2005/8/layout/chevron2"/>
    <dgm:cxn modelId="{4A44AAF7-D592-471F-9FB7-E2681CC3CCE9}" type="presOf" srcId="{C3765848-C003-44E8-9FD0-107405AB2616}" destId="{C56CCECD-8F29-4AC6-9B11-C10471E9C4D2}" srcOrd="0" destOrd="0" presId="urn:microsoft.com/office/officeart/2005/8/layout/chevron2"/>
    <dgm:cxn modelId="{ECCCADFA-47D6-4435-9B24-8290896F2DD8}" srcId="{61B0885E-C02C-45E9-B26A-AF827A6D00F6}" destId="{6E351686-F158-42B6-9829-9F6AA151B83D}" srcOrd="1" destOrd="0" parTransId="{BDBF84C8-5BBA-402A-A347-2517C3CF64A4}" sibTransId="{B4FE8C89-C755-41B0-AF97-5325EDBF2333}"/>
    <dgm:cxn modelId="{5D207E36-E716-457E-AEAE-0184A0B05401}" type="presParOf" srcId="{C4AD540F-A600-4DE0-BA0B-9C1915E5E96B}" destId="{AD234664-5C88-4212-8CC6-DBBAA59E2087}" srcOrd="0" destOrd="0" presId="urn:microsoft.com/office/officeart/2005/8/layout/chevron2"/>
    <dgm:cxn modelId="{51BEDAC3-33B5-461F-A41D-2DE45062283B}" type="presParOf" srcId="{AD234664-5C88-4212-8CC6-DBBAA59E2087}" destId="{ECAD8A7B-46D4-4BF8-A4F1-35749223EF5B}" srcOrd="0" destOrd="0" presId="urn:microsoft.com/office/officeart/2005/8/layout/chevron2"/>
    <dgm:cxn modelId="{7C7FA06A-FC58-42FE-954A-6FA5CDAF2698}" type="presParOf" srcId="{AD234664-5C88-4212-8CC6-DBBAA59E2087}" destId="{5CEF1ADA-7981-4A82-989F-3C91A73564BA}" srcOrd="1" destOrd="0" presId="urn:microsoft.com/office/officeart/2005/8/layout/chevron2"/>
    <dgm:cxn modelId="{BF3E7213-8F6B-47A6-BCEB-C4384ABCE9B9}" type="presParOf" srcId="{C4AD540F-A600-4DE0-BA0B-9C1915E5E96B}" destId="{F20A14D2-072C-4B7A-B9F4-DFEF2F65C928}" srcOrd="1" destOrd="0" presId="urn:microsoft.com/office/officeart/2005/8/layout/chevron2"/>
    <dgm:cxn modelId="{644CAE50-1364-45D3-9613-C5D42542D642}" type="presParOf" srcId="{C4AD540F-A600-4DE0-BA0B-9C1915E5E96B}" destId="{857C7B89-969C-43FD-A148-1FF1F0CA6A1D}" srcOrd="2" destOrd="0" presId="urn:microsoft.com/office/officeart/2005/8/layout/chevron2"/>
    <dgm:cxn modelId="{2CF5C245-A5EE-42BE-8246-34EA922AA4AA}" type="presParOf" srcId="{857C7B89-969C-43FD-A148-1FF1F0CA6A1D}" destId="{62B75702-2AD7-4EEB-8870-D103C4393671}" srcOrd="0" destOrd="0" presId="urn:microsoft.com/office/officeart/2005/8/layout/chevron2"/>
    <dgm:cxn modelId="{65464C7B-1860-4D30-AA9B-3F17C0B0DA1E}" type="presParOf" srcId="{857C7B89-969C-43FD-A148-1FF1F0CA6A1D}" destId="{868E9DE0-2544-4268-87EE-1F6397C93C5A}" srcOrd="1" destOrd="0" presId="urn:microsoft.com/office/officeart/2005/8/layout/chevron2"/>
    <dgm:cxn modelId="{A6ADE1F2-4475-4DDB-9E46-376CE603155A}" type="presParOf" srcId="{C4AD540F-A600-4DE0-BA0B-9C1915E5E96B}" destId="{293D3321-1BCC-4BAF-A2D5-00BB43C6F36A}" srcOrd="3" destOrd="0" presId="urn:microsoft.com/office/officeart/2005/8/layout/chevron2"/>
    <dgm:cxn modelId="{AFA5564F-DEC7-4B6D-8254-8EA97AB1EB3C}" type="presParOf" srcId="{C4AD540F-A600-4DE0-BA0B-9C1915E5E96B}" destId="{20BDC715-0408-4393-A473-0677EA429AE5}" srcOrd="4" destOrd="0" presId="urn:microsoft.com/office/officeart/2005/8/layout/chevron2"/>
    <dgm:cxn modelId="{0E25ED44-1F67-467E-909A-7E26BE203556}" type="presParOf" srcId="{20BDC715-0408-4393-A473-0677EA429AE5}" destId="{C56CCECD-8F29-4AC6-9B11-C10471E9C4D2}" srcOrd="0" destOrd="0" presId="urn:microsoft.com/office/officeart/2005/8/layout/chevron2"/>
    <dgm:cxn modelId="{A4A82ADB-2C0D-428B-92F7-D6CF14BC5A2E}" type="presParOf" srcId="{20BDC715-0408-4393-A473-0677EA429AE5}" destId="{6C8A73B0-C0CC-45F8-87AB-9E798A92E54C}" srcOrd="1" destOrd="0" presId="urn:microsoft.com/office/officeart/2005/8/layout/chevron2"/>
    <dgm:cxn modelId="{618E9005-D736-426D-97F0-D14786DFD871}" type="presParOf" srcId="{C4AD540F-A600-4DE0-BA0B-9C1915E5E96B}" destId="{37B551BB-6A50-48A3-9B6E-32FF48B540D8}" srcOrd="5" destOrd="0" presId="urn:microsoft.com/office/officeart/2005/8/layout/chevron2"/>
    <dgm:cxn modelId="{4C2C2551-EDDD-4B9E-A48A-2A0F1CD455D1}" type="presParOf" srcId="{C4AD540F-A600-4DE0-BA0B-9C1915E5E96B}" destId="{0C505286-9CFB-45D2-B6A2-34ACAA869833}" srcOrd="6" destOrd="0" presId="urn:microsoft.com/office/officeart/2005/8/layout/chevron2"/>
    <dgm:cxn modelId="{56409625-F999-46C0-B28C-1C96CE0BDBD7}" type="presParOf" srcId="{0C505286-9CFB-45D2-B6A2-34ACAA869833}" destId="{D9E1FBD4-1157-4A65-ACE9-CC5B4150BDB0}" srcOrd="0" destOrd="0" presId="urn:microsoft.com/office/officeart/2005/8/layout/chevron2"/>
    <dgm:cxn modelId="{D47D3043-EF3C-4C02-A20D-6CA6C7245BDA}" type="presParOf" srcId="{0C505286-9CFB-45D2-B6A2-34ACAA869833}" destId="{2F9ED304-9481-476A-B592-A3933E80A354}" srcOrd="1" destOrd="0" presId="urn:microsoft.com/office/officeart/2005/8/layout/chevron2"/>
    <dgm:cxn modelId="{B6E73329-5A0E-4E4D-82CD-EDAEFC989695}" type="presParOf" srcId="{C4AD540F-A600-4DE0-BA0B-9C1915E5E96B}" destId="{76ABA575-F5DD-4930-A0E9-0847FE6B7462}" srcOrd="7" destOrd="0" presId="urn:microsoft.com/office/officeart/2005/8/layout/chevron2"/>
    <dgm:cxn modelId="{00EC0EFC-7991-4ABE-AAE4-13D3F9DA4B1E}" type="presParOf" srcId="{C4AD540F-A600-4DE0-BA0B-9C1915E5E96B}" destId="{5E525640-2B67-439C-A006-B97461DE4E88}" srcOrd="8" destOrd="0" presId="urn:microsoft.com/office/officeart/2005/8/layout/chevron2"/>
    <dgm:cxn modelId="{0394CBCE-6556-4A1D-9EBB-10A581B89ADA}" type="presParOf" srcId="{5E525640-2B67-439C-A006-B97461DE4E88}" destId="{EB2BC7F3-A19C-485A-8E4F-B1E68093244A}" srcOrd="0" destOrd="0" presId="urn:microsoft.com/office/officeart/2005/8/layout/chevron2"/>
    <dgm:cxn modelId="{DC9A9AC2-FDC8-44F7-BB57-A35365FE2664}" type="presParOf" srcId="{5E525640-2B67-439C-A006-B97461DE4E88}" destId="{D929C367-6C85-42EF-9287-9B94225C948D}" srcOrd="1" destOrd="0" presId="urn:microsoft.com/office/officeart/2005/8/layout/chevron2"/>
    <dgm:cxn modelId="{E8D8C9F9-ED88-491D-B7A3-4EE05DFE3014}" type="presParOf" srcId="{C4AD540F-A600-4DE0-BA0B-9C1915E5E96B}" destId="{CB7B47DC-2609-4952-A888-5CFE819E8F83}" srcOrd="9" destOrd="0" presId="urn:microsoft.com/office/officeart/2005/8/layout/chevron2"/>
    <dgm:cxn modelId="{294B8A8E-9FDB-4508-BBC4-11639F9A6EE9}" type="presParOf" srcId="{C4AD540F-A600-4DE0-BA0B-9C1915E5E96B}" destId="{38DF08CA-D621-42E3-84CD-936A0ED184B1}" srcOrd="10" destOrd="0" presId="urn:microsoft.com/office/officeart/2005/8/layout/chevron2"/>
    <dgm:cxn modelId="{0536EC2A-D1F1-4085-BA65-F81660144D4D}" type="presParOf" srcId="{38DF08CA-D621-42E3-84CD-936A0ED184B1}" destId="{53C1F038-55F5-4D28-982F-D81E48A8F382}" srcOrd="0" destOrd="0" presId="urn:microsoft.com/office/officeart/2005/8/layout/chevron2"/>
    <dgm:cxn modelId="{F3BE318A-5242-4414-A959-1D083C2C073A}" type="presParOf" srcId="{38DF08CA-D621-42E3-84CD-936A0ED184B1}" destId="{12FCE2D7-1AE2-4AE8-9AEA-BA9E2B26D26B}" srcOrd="1" destOrd="0" presId="urn:microsoft.com/office/officeart/2005/8/layout/chevron2"/>
    <dgm:cxn modelId="{52F808A9-0994-436C-BD6F-70FB37222B2E}" type="presParOf" srcId="{C4AD540F-A600-4DE0-BA0B-9C1915E5E96B}" destId="{588F63A7-A966-46BB-9697-284A618C5CE2}" srcOrd="11" destOrd="0" presId="urn:microsoft.com/office/officeart/2005/8/layout/chevron2"/>
    <dgm:cxn modelId="{2A558EC2-36A0-4EAA-9E2D-663464F39703}" type="presParOf" srcId="{C4AD540F-A600-4DE0-BA0B-9C1915E5E96B}" destId="{5EB6476C-B522-406E-BE20-A7C6A727497F}" srcOrd="12" destOrd="0" presId="urn:microsoft.com/office/officeart/2005/8/layout/chevron2"/>
    <dgm:cxn modelId="{878364D6-3234-4723-83FA-F5CD2FDF32AE}" type="presParOf" srcId="{5EB6476C-B522-406E-BE20-A7C6A727497F}" destId="{1811F3E4-F471-488B-B0C0-2FD9D9C8F5A9}" srcOrd="0" destOrd="0" presId="urn:microsoft.com/office/officeart/2005/8/layout/chevron2"/>
    <dgm:cxn modelId="{7EC93D98-9C7F-4DC1-B604-CC9ECB8CBDB4}" type="presParOf" srcId="{5EB6476C-B522-406E-BE20-A7C6A727497F}" destId="{12C8305C-009A-4589-98E5-7A604B5496E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1B0885E-C02C-45E9-B26A-AF827A6D00F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D6C1D40-A128-4CF8-9A64-194105E0F4C2}">
      <dgm:prSet phldrT="[Text]"/>
      <dgm:spPr/>
      <dgm:t>
        <a:bodyPr/>
        <a:lstStyle/>
        <a:p>
          <a:r>
            <a:rPr lang="en-US" dirty="0"/>
            <a:t>Part 1</a:t>
          </a:r>
        </a:p>
      </dgm:t>
    </dgm:pt>
    <dgm:pt modelId="{F0CD3A0D-1685-4EDA-BBB1-2BA53F7B87FB}" type="parTrans" cxnId="{22784CCE-71F9-4938-8061-75BC6168EDDB}">
      <dgm:prSet/>
      <dgm:spPr/>
      <dgm:t>
        <a:bodyPr/>
        <a:lstStyle/>
        <a:p>
          <a:endParaRPr lang="en-US"/>
        </a:p>
      </dgm:t>
    </dgm:pt>
    <dgm:pt modelId="{31DC1511-BB3F-4D4C-97EA-B9C00F677911}" type="sibTrans" cxnId="{22784CCE-71F9-4938-8061-75BC6168EDDB}">
      <dgm:prSet/>
      <dgm:spPr/>
      <dgm:t>
        <a:bodyPr/>
        <a:lstStyle/>
        <a:p>
          <a:endParaRPr lang="en-US"/>
        </a:p>
      </dgm:t>
    </dgm:pt>
    <dgm:pt modelId="{4DBBF2CD-8479-4780-9989-F6F13724E992}">
      <dgm:prSet phldrT="[Text]" custT="1"/>
      <dgm:spPr/>
      <dgm:t>
        <a:bodyPr/>
        <a:lstStyle/>
        <a:p>
          <a:r>
            <a:rPr lang="en-US" sz="2400" dirty="0"/>
            <a:t>Identify an Open Position</a:t>
          </a:r>
        </a:p>
      </dgm:t>
    </dgm:pt>
    <dgm:pt modelId="{6D57331B-F158-40AE-B573-4358DE7A4175}" type="parTrans" cxnId="{F22D7F72-E90F-4FD0-90B0-85EA14A93134}">
      <dgm:prSet/>
      <dgm:spPr/>
      <dgm:t>
        <a:bodyPr/>
        <a:lstStyle/>
        <a:p>
          <a:endParaRPr lang="en-US"/>
        </a:p>
      </dgm:t>
    </dgm:pt>
    <dgm:pt modelId="{949234E8-8451-4485-9B32-E3A17715D416}" type="sibTrans" cxnId="{F22D7F72-E90F-4FD0-90B0-85EA14A93134}">
      <dgm:prSet/>
      <dgm:spPr/>
      <dgm:t>
        <a:bodyPr/>
        <a:lstStyle/>
        <a:p>
          <a:endParaRPr lang="en-US"/>
        </a:p>
      </dgm:t>
    </dgm:pt>
    <dgm:pt modelId="{6E351686-F158-42B6-9829-9F6AA151B83D}">
      <dgm:prSet phldrT="[Text]"/>
      <dgm:spPr/>
      <dgm:t>
        <a:bodyPr/>
        <a:lstStyle/>
        <a:p>
          <a:r>
            <a:rPr lang="en-US" dirty="0"/>
            <a:t>Part 2</a:t>
          </a:r>
        </a:p>
      </dgm:t>
    </dgm:pt>
    <dgm:pt modelId="{BDBF84C8-5BBA-402A-A347-2517C3CF64A4}" type="parTrans" cxnId="{ECCCADFA-47D6-4435-9B24-8290896F2DD8}">
      <dgm:prSet/>
      <dgm:spPr/>
      <dgm:t>
        <a:bodyPr/>
        <a:lstStyle/>
        <a:p>
          <a:endParaRPr lang="en-US"/>
        </a:p>
      </dgm:t>
    </dgm:pt>
    <dgm:pt modelId="{B4FE8C89-C755-41B0-AF97-5325EDBF2333}" type="sibTrans" cxnId="{ECCCADFA-47D6-4435-9B24-8290896F2DD8}">
      <dgm:prSet/>
      <dgm:spPr/>
      <dgm:t>
        <a:bodyPr/>
        <a:lstStyle/>
        <a:p>
          <a:endParaRPr lang="en-US"/>
        </a:p>
      </dgm:t>
    </dgm:pt>
    <dgm:pt modelId="{6FC72D15-954C-439D-B5B7-81E6AACC66DA}">
      <dgm:prSet phldrT="[Text]" custT="1"/>
      <dgm:spPr/>
      <dgm:t>
        <a:bodyPr/>
        <a:lstStyle/>
        <a:p>
          <a:r>
            <a:rPr lang="en-US" sz="2400" dirty="0"/>
            <a:t>Assess Hiring Parameters</a:t>
          </a:r>
        </a:p>
      </dgm:t>
    </dgm:pt>
    <dgm:pt modelId="{3DAD13EC-3C41-49FA-8980-5ACA07AC5564}" type="parTrans" cxnId="{C3E7EA9C-2EFB-4A6C-9443-7B5F6455D4F4}">
      <dgm:prSet/>
      <dgm:spPr/>
      <dgm:t>
        <a:bodyPr/>
        <a:lstStyle/>
        <a:p>
          <a:endParaRPr lang="en-US"/>
        </a:p>
      </dgm:t>
    </dgm:pt>
    <dgm:pt modelId="{94050458-B4F7-40AA-8563-994A39CADA05}" type="sibTrans" cxnId="{C3E7EA9C-2EFB-4A6C-9443-7B5F6455D4F4}">
      <dgm:prSet/>
      <dgm:spPr/>
      <dgm:t>
        <a:bodyPr/>
        <a:lstStyle/>
        <a:p>
          <a:endParaRPr lang="en-US"/>
        </a:p>
      </dgm:t>
    </dgm:pt>
    <dgm:pt modelId="{C3765848-C003-44E8-9FD0-107405AB2616}">
      <dgm:prSet phldrT="[Text]"/>
      <dgm:spPr/>
      <dgm:t>
        <a:bodyPr/>
        <a:lstStyle/>
        <a:p>
          <a:r>
            <a:rPr lang="en-US" dirty="0"/>
            <a:t>Part 3</a:t>
          </a:r>
        </a:p>
      </dgm:t>
    </dgm:pt>
    <dgm:pt modelId="{66DD49D3-2D62-467F-99FB-498AD5954B90}" type="parTrans" cxnId="{7CC0C319-3D34-4219-97BC-28605764C2C2}">
      <dgm:prSet/>
      <dgm:spPr/>
      <dgm:t>
        <a:bodyPr/>
        <a:lstStyle/>
        <a:p>
          <a:endParaRPr lang="en-US"/>
        </a:p>
      </dgm:t>
    </dgm:pt>
    <dgm:pt modelId="{DF1C676B-9F54-4C71-AB36-3F1A6CF919D0}" type="sibTrans" cxnId="{7CC0C319-3D34-4219-97BC-28605764C2C2}">
      <dgm:prSet/>
      <dgm:spPr/>
      <dgm:t>
        <a:bodyPr/>
        <a:lstStyle/>
        <a:p>
          <a:endParaRPr lang="en-US"/>
        </a:p>
      </dgm:t>
    </dgm:pt>
    <dgm:pt modelId="{A9C4319E-1E6F-42A5-8C25-71FB916DB5D4}">
      <dgm:prSet phldrT="[Text]" custT="1"/>
      <dgm:spPr/>
      <dgm:t>
        <a:bodyPr/>
        <a:lstStyle/>
        <a:p>
          <a:r>
            <a:rPr lang="en-US" sz="2400" dirty="0"/>
            <a:t>Develop Recruitment Packet</a:t>
          </a:r>
        </a:p>
      </dgm:t>
    </dgm:pt>
    <dgm:pt modelId="{825A1C99-DABC-43D9-9E35-DB3A1FC9B76C}" type="parTrans" cxnId="{DDB60DB1-721F-4521-9418-16BCE51B8A3C}">
      <dgm:prSet/>
      <dgm:spPr/>
      <dgm:t>
        <a:bodyPr/>
        <a:lstStyle/>
        <a:p>
          <a:endParaRPr lang="en-US"/>
        </a:p>
      </dgm:t>
    </dgm:pt>
    <dgm:pt modelId="{5783591F-5855-4212-B6A4-479CB9F9FEDE}" type="sibTrans" cxnId="{DDB60DB1-721F-4521-9418-16BCE51B8A3C}">
      <dgm:prSet/>
      <dgm:spPr/>
      <dgm:t>
        <a:bodyPr/>
        <a:lstStyle/>
        <a:p>
          <a:endParaRPr lang="en-US"/>
        </a:p>
      </dgm:t>
    </dgm:pt>
    <dgm:pt modelId="{8F9D89B8-E89E-462A-835F-7451941A5252}">
      <dgm:prSet/>
      <dgm:spPr/>
      <dgm:t>
        <a:bodyPr/>
        <a:lstStyle/>
        <a:p>
          <a:r>
            <a:rPr lang="en-US" dirty="0"/>
            <a:t>Part 4</a:t>
          </a:r>
        </a:p>
      </dgm:t>
    </dgm:pt>
    <dgm:pt modelId="{77CE079D-94A6-456C-AEDE-FFC6626CF47E}" type="parTrans" cxnId="{DA2AE0AF-ED17-47DF-BE22-8BFEBCF1FB99}">
      <dgm:prSet/>
      <dgm:spPr/>
      <dgm:t>
        <a:bodyPr/>
        <a:lstStyle/>
        <a:p>
          <a:endParaRPr lang="en-US"/>
        </a:p>
      </dgm:t>
    </dgm:pt>
    <dgm:pt modelId="{EDEDECDB-4D7D-4EA6-8A7D-5201FA2074B1}" type="sibTrans" cxnId="{DA2AE0AF-ED17-47DF-BE22-8BFEBCF1FB99}">
      <dgm:prSet/>
      <dgm:spPr/>
      <dgm:t>
        <a:bodyPr/>
        <a:lstStyle/>
        <a:p>
          <a:endParaRPr lang="en-US"/>
        </a:p>
      </dgm:t>
    </dgm:pt>
    <dgm:pt modelId="{68BCA446-E984-45C8-A4B5-74638E857450}">
      <dgm:prSet phldrT="[Text]" custT="1"/>
      <dgm:spPr/>
      <dgm:t>
        <a:bodyPr/>
        <a:lstStyle/>
        <a:p>
          <a:r>
            <a:rPr lang="en-US" sz="2400" dirty="0"/>
            <a:t>Submit Recruitment Packet</a:t>
          </a:r>
        </a:p>
      </dgm:t>
    </dgm:pt>
    <dgm:pt modelId="{AB7AD3B8-BD8C-4143-A3FB-053007EAF655}" type="parTrans" cxnId="{95CA1841-A038-419E-BE2C-7F15A0DB10DD}">
      <dgm:prSet/>
      <dgm:spPr/>
      <dgm:t>
        <a:bodyPr/>
        <a:lstStyle/>
        <a:p>
          <a:endParaRPr lang="en-US"/>
        </a:p>
      </dgm:t>
    </dgm:pt>
    <dgm:pt modelId="{EF1838B5-B0AF-4B01-B922-A69189170212}" type="sibTrans" cxnId="{95CA1841-A038-419E-BE2C-7F15A0DB10DD}">
      <dgm:prSet/>
      <dgm:spPr/>
      <dgm:t>
        <a:bodyPr/>
        <a:lstStyle/>
        <a:p>
          <a:endParaRPr lang="en-US"/>
        </a:p>
      </dgm:t>
    </dgm:pt>
    <dgm:pt modelId="{F5F0A77C-94D7-4190-83F9-32592D85E315}">
      <dgm:prSet/>
      <dgm:spPr/>
      <dgm:t>
        <a:bodyPr/>
        <a:lstStyle/>
        <a:p>
          <a:r>
            <a:rPr lang="en-US" dirty="0"/>
            <a:t>Part 5</a:t>
          </a:r>
        </a:p>
      </dgm:t>
    </dgm:pt>
    <dgm:pt modelId="{E2E89DB9-79D3-4674-B145-93C471281C23}" type="parTrans" cxnId="{1C012038-A8DA-44C8-A950-69C7DB359E4C}">
      <dgm:prSet/>
      <dgm:spPr/>
      <dgm:t>
        <a:bodyPr/>
        <a:lstStyle/>
        <a:p>
          <a:endParaRPr lang="en-US"/>
        </a:p>
      </dgm:t>
    </dgm:pt>
    <dgm:pt modelId="{8E024370-B0AB-4130-A869-01AD0679E045}" type="sibTrans" cxnId="{1C012038-A8DA-44C8-A950-69C7DB359E4C}">
      <dgm:prSet/>
      <dgm:spPr/>
      <dgm:t>
        <a:bodyPr/>
        <a:lstStyle/>
        <a:p>
          <a:endParaRPr lang="en-US"/>
        </a:p>
      </dgm:t>
    </dgm:pt>
    <dgm:pt modelId="{EB17DBBA-F5F7-4754-A666-7CEF6440181C}">
      <dgm:prSet phldrT="[Text]" custT="1"/>
      <dgm:spPr/>
      <dgm:t>
        <a:bodyPr/>
        <a:lstStyle/>
        <a:p>
          <a:r>
            <a:rPr lang="en-US" sz="2400" dirty="0">
              <a:highlight>
                <a:srgbClr val="FFFF00"/>
              </a:highlight>
            </a:rPr>
            <a:t>Accept Submissions</a:t>
          </a:r>
        </a:p>
      </dgm:t>
    </dgm:pt>
    <dgm:pt modelId="{4ACB09F0-3B08-4FD5-9AA0-669F0708969D}" type="parTrans" cxnId="{87BC3D0B-8C86-4704-90AF-8071EF03FE72}">
      <dgm:prSet/>
      <dgm:spPr/>
      <dgm:t>
        <a:bodyPr/>
        <a:lstStyle/>
        <a:p>
          <a:endParaRPr lang="en-US"/>
        </a:p>
      </dgm:t>
    </dgm:pt>
    <dgm:pt modelId="{BD75D9FE-53E3-405E-908D-2BA3A4127B6D}" type="sibTrans" cxnId="{87BC3D0B-8C86-4704-90AF-8071EF03FE72}">
      <dgm:prSet/>
      <dgm:spPr/>
      <dgm:t>
        <a:bodyPr/>
        <a:lstStyle/>
        <a:p>
          <a:endParaRPr lang="en-US"/>
        </a:p>
      </dgm:t>
    </dgm:pt>
    <dgm:pt modelId="{6EB19645-CFB0-42E9-BDF4-8C9D9B6887F0}">
      <dgm:prSet/>
      <dgm:spPr/>
      <dgm:t>
        <a:bodyPr/>
        <a:lstStyle/>
        <a:p>
          <a:r>
            <a:rPr lang="en-US" dirty="0"/>
            <a:t>Part 6</a:t>
          </a:r>
        </a:p>
      </dgm:t>
    </dgm:pt>
    <dgm:pt modelId="{2ACCBCB6-16AD-40B7-B1BB-459689EE139C}" type="parTrans" cxnId="{9A341C8C-EFB3-4197-9851-D3A896AAEEED}">
      <dgm:prSet/>
      <dgm:spPr/>
      <dgm:t>
        <a:bodyPr/>
        <a:lstStyle/>
        <a:p>
          <a:endParaRPr lang="en-US"/>
        </a:p>
      </dgm:t>
    </dgm:pt>
    <dgm:pt modelId="{60E0E9AA-CD12-4A12-B2B6-B98117246A44}" type="sibTrans" cxnId="{9A341C8C-EFB3-4197-9851-D3A896AAEEED}">
      <dgm:prSet/>
      <dgm:spPr/>
      <dgm:t>
        <a:bodyPr/>
        <a:lstStyle/>
        <a:p>
          <a:endParaRPr lang="en-US"/>
        </a:p>
      </dgm:t>
    </dgm:pt>
    <dgm:pt modelId="{718C3328-7C4E-4630-A6F3-7D5BD984936A}">
      <dgm:prSet phldrT="[Text]" custT="1"/>
      <dgm:spPr/>
      <dgm:t>
        <a:bodyPr/>
        <a:lstStyle/>
        <a:p>
          <a:r>
            <a:rPr lang="en-US" sz="2400" dirty="0"/>
            <a:t>Select Candidates</a:t>
          </a:r>
        </a:p>
      </dgm:t>
    </dgm:pt>
    <dgm:pt modelId="{4EA288BD-28E5-42C3-966B-BDA1ABCD0E80}" type="parTrans" cxnId="{7F78EE2D-FEFE-4F64-9EE5-4B7F6BC6B35F}">
      <dgm:prSet/>
      <dgm:spPr/>
      <dgm:t>
        <a:bodyPr/>
        <a:lstStyle/>
        <a:p>
          <a:endParaRPr lang="en-US"/>
        </a:p>
      </dgm:t>
    </dgm:pt>
    <dgm:pt modelId="{D63A66E2-F102-417C-92C2-DC9D785D4DF3}" type="sibTrans" cxnId="{7F78EE2D-FEFE-4F64-9EE5-4B7F6BC6B35F}">
      <dgm:prSet/>
      <dgm:spPr/>
      <dgm:t>
        <a:bodyPr/>
        <a:lstStyle/>
        <a:p>
          <a:endParaRPr lang="en-US"/>
        </a:p>
      </dgm:t>
    </dgm:pt>
    <dgm:pt modelId="{F6D028EB-85B1-477C-96F3-18956BBE8DB3}">
      <dgm:prSet/>
      <dgm:spPr/>
      <dgm:t>
        <a:bodyPr/>
        <a:lstStyle/>
        <a:p>
          <a:r>
            <a:rPr lang="en-US" dirty="0"/>
            <a:t>Part 7</a:t>
          </a:r>
        </a:p>
      </dgm:t>
    </dgm:pt>
    <dgm:pt modelId="{D4AD8E4B-3920-482C-8B4E-D58301FD8E3F}" type="parTrans" cxnId="{8127959F-39DA-48E5-9DDF-632B1ECE8C02}">
      <dgm:prSet/>
      <dgm:spPr/>
      <dgm:t>
        <a:bodyPr/>
        <a:lstStyle/>
        <a:p>
          <a:endParaRPr lang="en-US"/>
        </a:p>
      </dgm:t>
    </dgm:pt>
    <dgm:pt modelId="{E06DDF6D-4FD3-4B17-A68F-92B5ADAB33AA}" type="sibTrans" cxnId="{8127959F-39DA-48E5-9DDF-632B1ECE8C02}">
      <dgm:prSet/>
      <dgm:spPr/>
      <dgm:t>
        <a:bodyPr/>
        <a:lstStyle/>
        <a:p>
          <a:endParaRPr lang="en-US"/>
        </a:p>
      </dgm:t>
    </dgm:pt>
    <dgm:pt modelId="{CFEDDC2E-6897-47FE-82FD-535A651BE63B}">
      <dgm:prSet phldrT="[Text]" custT="1"/>
      <dgm:spPr/>
      <dgm:t>
        <a:bodyPr/>
        <a:lstStyle/>
        <a:p>
          <a:r>
            <a:rPr lang="en-US" sz="2400" dirty="0"/>
            <a:t>Onboarding</a:t>
          </a:r>
        </a:p>
      </dgm:t>
    </dgm:pt>
    <dgm:pt modelId="{6ED78547-7E8E-4CB5-8B62-0167510433A8}" type="parTrans" cxnId="{539946C5-5A25-47B9-8986-88B7EACAF734}">
      <dgm:prSet/>
      <dgm:spPr/>
      <dgm:t>
        <a:bodyPr/>
        <a:lstStyle/>
        <a:p>
          <a:endParaRPr lang="en-US"/>
        </a:p>
      </dgm:t>
    </dgm:pt>
    <dgm:pt modelId="{F5CB8DA6-2CE6-478B-B27D-83E767F307FA}" type="sibTrans" cxnId="{539946C5-5A25-47B9-8986-88B7EACAF734}">
      <dgm:prSet/>
      <dgm:spPr/>
      <dgm:t>
        <a:bodyPr/>
        <a:lstStyle/>
        <a:p>
          <a:endParaRPr lang="en-US"/>
        </a:p>
      </dgm:t>
    </dgm:pt>
    <dgm:pt modelId="{C4AD540F-A600-4DE0-BA0B-9C1915E5E96B}" type="pres">
      <dgm:prSet presAssocID="{61B0885E-C02C-45E9-B26A-AF827A6D00F6}" presName="linearFlow" presStyleCnt="0">
        <dgm:presLayoutVars>
          <dgm:dir/>
          <dgm:animLvl val="lvl"/>
          <dgm:resizeHandles val="exact"/>
        </dgm:presLayoutVars>
      </dgm:prSet>
      <dgm:spPr/>
    </dgm:pt>
    <dgm:pt modelId="{AD234664-5C88-4212-8CC6-DBBAA59E2087}" type="pres">
      <dgm:prSet presAssocID="{9D6C1D40-A128-4CF8-9A64-194105E0F4C2}" presName="composite" presStyleCnt="0"/>
      <dgm:spPr/>
    </dgm:pt>
    <dgm:pt modelId="{ECAD8A7B-46D4-4BF8-A4F1-35749223EF5B}" type="pres">
      <dgm:prSet presAssocID="{9D6C1D40-A128-4CF8-9A64-194105E0F4C2}" presName="parentText" presStyleLbl="alignNode1" presStyleIdx="0" presStyleCnt="7" custLinFactNeighborY="0">
        <dgm:presLayoutVars>
          <dgm:chMax val="1"/>
          <dgm:bulletEnabled val="1"/>
        </dgm:presLayoutVars>
      </dgm:prSet>
      <dgm:spPr/>
    </dgm:pt>
    <dgm:pt modelId="{5CEF1ADA-7981-4A82-989F-3C91A73564BA}" type="pres">
      <dgm:prSet presAssocID="{9D6C1D40-A128-4CF8-9A64-194105E0F4C2}" presName="descendantText" presStyleLbl="alignAcc1" presStyleIdx="0" presStyleCnt="7" custLinFactNeighborX="2516" custLinFactNeighborY="2002">
        <dgm:presLayoutVars>
          <dgm:bulletEnabled val="1"/>
        </dgm:presLayoutVars>
      </dgm:prSet>
      <dgm:spPr/>
    </dgm:pt>
    <dgm:pt modelId="{F20A14D2-072C-4B7A-B9F4-DFEF2F65C928}" type="pres">
      <dgm:prSet presAssocID="{31DC1511-BB3F-4D4C-97EA-B9C00F677911}" presName="sp" presStyleCnt="0"/>
      <dgm:spPr/>
    </dgm:pt>
    <dgm:pt modelId="{857C7B89-969C-43FD-A148-1FF1F0CA6A1D}" type="pres">
      <dgm:prSet presAssocID="{6E351686-F158-42B6-9829-9F6AA151B83D}" presName="composite" presStyleCnt="0"/>
      <dgm:spPr/>
    </dgm:pt>
    <dgm:pt modelId="{62B75702-2AD7-4EEB-8870-D103C4393671}" type="pres">
      <dgm:prSet presAssocID="{6E351686-F158-42B6-9829-9F6AA151B83D}" presName="parentText" presStyleLbl="alignNode1" presStyleIdx="1" presStyleCnt="7">
        <dgm:presLayoutVars>
          <dgm:chMax val="1"/>
          <dgm:bulletEnabled val="1"/>
        </dgm:presLayoutVars>
      </dgm:prSet>
      <dgm:spPr/>
    </dgm:pt>
    <dgm:pt modelId="{868E9DE0-2544-4268-87EE-1F6397C93C5A}" type="pres">
      <dgm:prSet presAssocID="{6E351686-F158-42B6-9829-9F6AA151B83D}" presName="descendantText" presStyleLbl="alignAcc1" presStyleIdx="1" presStyleCnt="7">
        <dgm:presLayoutVars>
          <dgm:bulletEnabled val="1"/>
        </dgm:presLayoutVars>
      </dgm:prSet>
      <dgm:spPr/>
    </dgm:pt>
    <dgm:pt modelId="{293D3321-1BCC-4BAF-A2D5-00BB43C6F36A}" type="pres">
      <dgm:prSet presAssocID="{B4FE8C89-C755-41B0-AF97-5325EDBF2333}" presName="sp" presStyleCnt="0"/>
      <dgm:spPr/>
    </dgm:pt>
    <dgm:pt modelId="{20BDC715-0408-4393-A473-0677EA429AE5}" type="pres">
      <dgm:prSet presAssocID="{C3765848-C003-44E8-9FD0-107405AB2616}" presName="composite" presStyleCnt="0"/>
      <dgm:spPr/>
    </dgm:pt>
    <dgm:pt modelId="{C56CCECD-8F29-4AC6-9B11-C10471E9C4D2}" type="pres">
      <dgm:prSet presAssocID="{C3765848-C003-44E8-9FD0-107405AB2616}" presName="parentText" presStyleLbl="alignNode1" presStyleIdx="2" presStyleCnt="7">
        <dgm:presLayoutVars>
          <dgm:chMax val="1"/>
          <dgm:bulletEnabled val="1"/>
        </dgm:presLayoutVars>
      </dgm:prSet>
      <dgm:spPr/>
    </dgm:pt>
    <dgm:pt modelId="{6C8A73B0-C0CC-45F8-87AB-9E798A92E54C}" type="pres">
      <dgm:prSet presAssocID="{C3765848-C003-44E8-9FD0-107405AB2616}" presName="descendantText" presStyleLbl="alignAcc1" presStyleIdx="2" presStyleCnt="7">
        <dgm:presLayoutVars>
          <dgm:bulletEnabled val="1"/>
        </dgm:presLayoutVars>
      </dgm:prSet>
      <dgm:spPr/>
    </dgm:pt>
    <dgm:pt modelId="{37B551BB-6A50-48A3-9B6E-32FF48B540D8}" type="pres">
      <dgm:prSet presAssocID="{DF1C676B-9F54-4C71-AB36-3F1A6CF919D0}" presName="sp" presStyleCnt="0"/>
      <dgm:spPr/>
    </dgm:pt>
    <dgm:pt modelId="{0C505286-9CFB-45D2-B6A2-34ACAA869833}" type="pres">
      <dgm:prSet presAssocID="{8F9D89B8-E89E-462A-835F-7451941A5252}" presName="composite" presStyleCnt="0"/>
      <dgm:spPr/>
    </dgm:pt>
    <dgm:pt modelId="{D9E1FBD4-1157-4A65-ACE9-CC5B4150BDB0}" type="pres">
      <dgm:prSet presAssocID="{8F9D89B8-E89E-462A-835F-7451941A5252}" presName="parentText" presStyleLbl="alignNode1" presStyleIdx="3" presStyleCnt="7">
        <dgm:presLayoutVars>
          <dgm:chMax val="1"/>
          <dgm:bulletEnabled val="1"/>
        </dgm:presLayoutVars>
      </dgm:prSet>
      <dgm:spPr/>
    </dgm:pt>
    <dgm:pt modelId="{2F9ED304-9481-476A-B592-A3933E80A354}" type="pres">
      <dgm:prSet presAssocID="{8F9D89B8-E89E-462A-835F-7451941A5252}" presName="descendantText" presStyleLbl="alignAcc1" presStyleIdx="3" presStyleCnt="7" custLinFactNeighborY="0">
        <dgm:presLayoutVars>
          <dgm:bulletEnabled val="1"/>
        </dgm:presLayoutVars>
      </dgm:prSet>
      <dgm:spPr/>
    </dgm:pt>
    <dgm:pt modelId="{76ABA575-F5DD-4930-A0E9-0847FE6B7462}" type="pres">
      <dgm:prSet presAssocID="{EDEDECDB-4D7D-4EA6-8A7D-5201FA2074B1}" presName="sp" presStyleCnt="0"/>
      <dgm:spPr/>
    </dgm:pt>
    <dgm:pt modelId="{5E525640-2B67-439C-A006-B97461DE4E88}" type="pres">
      <dgm:prSet presAssocID="{F5F0A77C-94D7-4190-83F9-32592D85E315}" presName="composite" presStyleCnt="0"/>
      <dgm:spPr/>
    </dgm:pt>
    <dgm:pt modelId="{EB2BC7F3-A19C-485A-8E4F-B1E68093244A}" type="pres">
      <dgm:prSet presAssocID="{F5F0A77C-94D7-4190-83F9-32592D85E315}" presName="parentText" presStyleLbl="alignNode1" presStyleIdx="4" presStyleCnt="7">
        <dgm:presLayoutVars>
          <dgm:chMax val="1"/>
          <dgm:bulletEnabled val="1"/>
        </dgm:presLayoutVars>
      </dgm:prSet>
      <dgm:spPr/>
    </dgm:pt>
    <dgm:pt modelId="{D929C367-6C85-42EF-9287-9B94225C948D}" type="pres">
      <dgm:prSet presAssocID="{F5F0A77C-94D7-4190-83F9-32592D85E315}" presName="descendantText" presStyleLbl="alignAcc1" presStyleIdx="4" presStyleCnt="7" custLinFactNeighborY="0">
        <dgm:presLayoutVars>
          <dgm:bulletEnabled val="1"/>
        </dgm:presLayoutVars>
      </dgm:prSet>
      <dgm:spPr/>
    </dgm:pt>
    <dgm:pt modelId="{CB7B47DC-2609-4952-A888-5CFE819E8F83}" type="pres">
      <dgm:prSet presAssocID="{8E024370-B0AB-4130-A869-01AD0679E045}" presName="sp" presStyleCnt="0"/>
      <dgm:spPr/>
    </dgm:pt>
    <dgm:pt modelId="{38DF08CA-D621-42E3-84CD-936A0ED184B1}" type="pres">
      <dgm:prSet presAssocID="{6EB19645-CFB0-42E9-BDF4-8C9D9B6887F0}" presName="composite" presStyleCnt="0"/>
      <dgm:spPr/>
    </dgm:pt>
    <dgm:pt modelId="{53C1F038-55F5-4D28-982F-D81E48A8F382}" type="pres">
      <dgm:prSet presAssocID="{6EB19645-CFB0-42E9-BDF4-8C9D9B6887F0}" presName="parentText" presStyleLbl="alignNode1" presStyleIdx="5" presStyleCnt="7">
        <dgm:presLayoutVars>
          <dgm:chMax val="1"/>
          <dgm:bulletEnabled val="1"/>
        </dgm:presLayoutVars>
      </dgm:prSet>
      <dgm:spPr/>
    </dgm:pt>
    <dgm:pt modelId="{12FCE2D7-1AE2-4AE8-9AEA-BA9E2B26D26B}" type="pres">
      <dgm:prSet presAssocID="{6EB19645-CFB0-42E9-BDF4-8C9D9B6887F0}" presName="descendantText" presStyleLbl="alignAcc1" presStyleIdx="5" presStyleCnt="7" custLinFactNeighborY="0">
        <dgm:presLayoutVars>
          <dgm:bulletEnabled val="1"/>
        </dgm:presLayoutVars>
      </dgm:prSet>
      <dgm:spPr/>
    </dgm:pt>
    <dgm:pt modelId="{588F63A7-A966-46BB-9697-284A618C5CE2}" type="pres">
      <dgm:prSet presAssocID="{60E0E9AA-CD12-4A12-B2B6-B98117246A44}" presName="sp" presStyleCnt="0"/>
      <dgm:spPr/>
    </dgm:pt>
    <dgm:pt modelId="{5EB6476C-B522-406E-BE20-A7C6A727497F}" type="pres">
      <dgm:prSet presAssocID="{F6D028EB-85B1-477C-96F3-18956BBE8DB3}" presName="composite" presStyleCnt="0"/>
      <dgm:spPr/>
    </dgm:pt>
    <dgm:pt modelId="{1811F3E4-F471-488B-B0C0-2FD9D9C8F5A9}" type="pres">
      <dgm:prSet presAssocID="{F6D028EB-85B1-477C-96F3-18956BBE8DB3}" presName="parentText" presStyleLbl="alignNode1" presStyleIdx="6" presStyleCnt="7">
        <dgm:presLayoutVars>
          <dgm:chMax val="1"/>
          <dgm:bulletEnabled val="1"/>
        </dgm:presLayoutVars>
      </dgm:prSet>
      <dgm:spPr/>
    </dgm:pt>
    <dgm:pt modelId="{12C8305C-009A-4589-98E5-7A604B5496E7}" type="pres">
      <dgm:prSet presAssocID="{F6D028EB-85B1-477C-96F3-18956BBE8DB3}" presName="descendantText" presStyleLbl="alignAcc1" presStyleIdx="6" presStyleCnt="7" custLinFactNeighborY="0">
        <dgm:presLayoutVars>
          <dgm:bulletEnabled val="1"/>
        </dgm:presLayoutVars>
      </dgm:prSet>
      <dgm:spPr/>
    </dgm:pt>
  </dgm:ptLst>
  <dgm:cxnLst>
    <dgm:cxn modelId="{87BC3D0B-8C86-4704-90AF-8071EF03FE72}" srcId="{F5F0A77C-94D7-4190-83F9-32592D85E315}" destId="{EB17DBBA-F5F7-4754-A666-7CEF6440181C}" srcOrd="0" destOrd="0" parTransId="{4ACB09F0-3B08-4FD5-9AA0-669F0708969D}" sibTransId="{BD75D9FE-53E3-405E-908D-2BA3A4127B6D}"/>
    <dgm:cxn modelId="{7CC0C319-3D34-4219-97BC-28605764C2C2}" srcId="{61B0885E-C02C-45E9-B26A-AF827A6D00F6}" destId="{C3765848-C003-44E8-9FD0-107405AB2616}" srcOrd="2" destOrd="0" parTransId="{66DD49D3-2D62-467F-99FB-498AD5954B90}" sibTransId="{DF1C676B-9F54-4C71-AB36-3F1A6CF919D0}"/>
    <dgm:cxn modelId="{7F78EE2D-FEFE-4F64-9EE5-4B7F6BC6B35F}" srcId="{6EB19645-CFB0-42E9-BDF4-8C9D9B6887F0}" destId="{718C3328-7C4E-4630-A6F3-7D5BD984936A}" srcOrd="0" destOrd="0" parTransId="{4EA288BD-28E5-42C3-966B-BDA1ABCD0E80}" sibTransId="{D63A66E2-F102-417C-92C2-DC9D785D4DF3}"/>
    <dgm:cxn modelId="{96CE5B31-9994-47BA-8D19-E239E16C7F6C}" type="presOf" srcId="{F6D028EB-85B1-477C-96F3-18956BBE8DB3}" destId="{1811F3E4-F471-488B-B0C0-2FD9D9C8F5A9}" srcOrd="0" destOrd="0" presId="urn:microsoft.com/office/officeart/2005/8/layout/chevron2"/>
    <dgm:cxn modelId="{0783B935-077B-4A76-84E4-4CA2435AFD91}" type="presOf" srcId="{EB17DBBA-F5F7-4754-A666-7CEF6440181C}" destId="{D929C367-6C85-42EF-9287-9B94225C948D}" srcOrd="0" destOrd="0" presId="urn:microsoft.com/office/officeart/2005/8/layout/chevron2"/>
    <dgm:cxn modelId="{1C012038-A8DA-44C8-A950-69C7DB359E4C}" srcId="{61B0885E-C02C-45E9-B26A-AF827A6D00F6}" destId="{F5F0A77C-94D7-4190-83F9-32592D85E315}" srcOrd="4" destOrd="0" parTransId="{E2E89DB9-79D3-4674-B145-93C471281C23}" sibTransId="{8E024370-B0AB-4130-A869-01AD0679E045}"/>
    <dgm:cxn modelId="{5050EC3A-59F6-4062-B3DF-B344336142E2}" type="presOf" srcId="{CFEDDC2E-6897-47FE-82FD-535A651BE63B}" destId="{12C8305C-009A-4589-98E5-7A604B5496E7}" srcOrd="0" destOrd="0" presId="urn:microsoft.com/office/officeart/2005/8/layout/chevron2"/>
    <dgm:cxn modelId="{DA14815E-C399-458B-A6E5-59AE875128FE}" type="presOf" srcId="{718C3328-7C4E-4630-A6F3-7D5BD984936A}" destId="{12FCE2D7-1AE2-4AE8-9AEA-BA9E2B26D26B}" srcOrd="0" destOrd="0" presId="urn:microsoft.com/office/officeart/2005/8/layout/chevron2"/>
    <dgm:cxn modelId="{95CA1841-A038-419E-BE2C-7F15A0DB10DD}" srcId="{8F9D89B8-E89E-462A-835F-7451941A5252}" destId="{68BCA446-E984-45C8-A4B5-74638E857450}" srcOrd="0" destOrd="0" parTransId="{AB7AD3B8-BD8C-4143-A3FB-053007EAF655}" sibTransId="{EF1838B5-B0AF-4B01-B922-A69189170212}"/>
    <dgm:cxn modelId="{F22D7F72-E90F-4FD0-90B0-85EA14A93134}" srcId="{9D6C1D40-A128-4CF8-9A64-194105E0F4C2}" destId="{4DBBF2CD-8479-4780-9989-F6F13724E992}" srcOrd="0" destOrd="0" parTransId="{6D57331B-F158-40AE-B573-4358DE7A4175}" sibTransId="{949234E8-8451-4485-9B32-E3A17715D416}"/>
    <dgm:cxn modelId="{0CA7B355-8F39-4E19-AC03-B9400F031978}" type="presOf" srcId="{61B0885E-C02C-45E9-B26A-AF827A6D00F6}" destId="{C4AD540F-A600-4DE0-BA0B-9C1915E5E96B}" srcOrd="0" destOrd="0" presId="urn:microsoft.com/office/officeart/2005/8/layout/chevron2"/>
    <dgm:cxn modelId="{476C707C-7DBB-40CF-AB1E-4E2F2DC5290B}" type="presOf" srcId="{A9C4319E-1E6F-42A5-8C25-71FB916DB5D4}" destId="{6C8A73B0-C0CC-45F8-87AB-9E798A92E54C}" srcOrd="0" destOrd="0" presId="urn:microsoft.com/office/officeart/2005/8/layout/chevron2"/>
    <dgm:cxn modelId="{1D19BD7F-EDB5-4001-9223-538BF4A88BE9}" type="presOf" srcId="{6E351686-F158-42B6-9829-9F6AA151B83D}" destId="{62B75702-2AD7-4EEB-8870-D103C4393671}" srcOrd="0" destOrd="0" presId="urn:microsoft.com/office/officeart/2005/8/layout/chevron2"/>
    <dgm:cxn modelId="{9A341C8C-EFB3-4197-9851-D3A896AAEEED}" srcId="{61B0885E-C02C-45E9-B26A-AF827A6D00F6}" destId="{6EB19645-CFB0-42E9-BDF4-8C9D9B6887F0}" srcOrd="5" destOrd="0" parTransId="{2ACCBCB6-16AD-40B7-B1BB-459689EE139C}" sibTransId="{60E0E9AA-CD12-4A12-B2B6-B98117246A44}"/>
    <dgm:cxn modelId="{1F349A90-1688-47F1-9929-A15E77A05B1C}" type="presOf" srcId="{F5F0A77C-94D7-4190-83F9-32592D85E315}" destId="{EB2BC7F3-A19C-485A-8E4F-B1E68093244A}" srcOrd="0" destOrd="0" presId="urn:microsoft.com/office/officeart/2005/8/layout/chevron2"/>
    <dgm:cxn modelId="{C3E7EA9C-2EFB-4A6C-9443-7B5F6455D4F4}" srcId="{6E351686-F158-42B6-9829-9F6AA151B83D}" destId="{6FC72D15-954C-439D-B5B7-81E6AACC66DA}" srcOrd="0" destOrd="0" parTransId="{3DAD13EC-3C41-49FA-8980-5ACA07AC5564}" sibTransId="{94050458-B4F7-40AA-8563-994A39CADA05}"/>
    <dgm:cxn modelId="{8127959F-39DA-48E5-9DDF-632B1ECE8C02}" srcId="{61B0885E-C02C-45E9-B26A-AF827A6D00F6}" destId="{F6D028EB-85B1-477C-96F3-18956BBE8DB3}" srcOrd="6" destOrd="0" parTransId="{D4AD8E4B-3920-482C-8B4E-D58301FD8E3F}" sibTransId="{E06DDF6D-4FD3-4B17-A68F-92B5ADAB33AA}"/>
    <dgm:cxn modelId="{C063D5A2-EC77-442A-A2D1-C70833BE58EC}" type="presOf" srcId="{68BCA446-E984-45C8-A4B5-74638E857450}" destId="{2F9ED304-9481-476A-B592-A3933E80A354}" srcOrd="0" destOrd="0" presId="urn:microsoft.com/office/officeart/2005/8/layout/chevron2"/>
    <dgm:cxn modelId="{AD3250AD-C3A0-48E1-86F4-CCBF58EF238F}" type="presOf" srcId="{4DBBF2CD-8479-4780-9989-F6F13724E992}" destId="{5CEF1ADA-7981-4A82-989F-3C91A73564BA}" srcOrd="0" destOrd="0" presId="urn:microsoft.com/office/officeart/2005/8/layout/chevron2"/>
    <dgm:cxn modelId="{DA2AE0AF-ED17-47DF-BE22-8BFEBCF1FB99}" srcId="{61B0885E-C02C-45E9-B26A-AF827A6D00F6}" destId="{8F9D89B8-E89E-462A-835F-7451941A5252}" srcOrd="3" destOrd="0" parTransId="{77CE079D-94A6-456C-AEDE-FFC6626CF47E}" sibTransId="{EDEDECDB-4D7D-4EA6-8A7D-5201FA2074B1}"/>
    <dgm:cxn modelId="{DDB60DB1-721F-4521-9418-16BCE51B8A3C}" srcId="{C3765848-C003-44E8-9FD0-107405AB2616}" destId="{A9C4319E-1E6F-42A5-8C25-71FB916DB5D4}" srcOrd="0" destOrd="0" parTransId="{825A1C99-DABC-43D9-9E35-DB3A1FC9B76C}" sibTransId="{5783591F-5855-4212-B6A4-479CB9F9FEDE}"/>
    <dgm:cxn modelId="{539946C5-5A25-47B9-8986-88B7EACAF734}" srcId="{F6D028EB-85B1-477C-96F3-18956BBE8DB3}" destId="{CFEDDC2E-6897-47FE-82FD-535A651BE63B}" srcOrd="0" destOrd="0" parTransId="{6ED78547-7E8E-4CB5-8B62-0167510433A8}" sibTransId="{F5CB8DA6-2CE6-478B-B27D-83E767F307FA}"/>
    <dgm:cxn modelId="{C279FACC-B060-4C85-9651-F68A8AB50C02}" type="presOf" srcId="{9D6C1D40-A128-4CF8-9A64-194105E0F4C2}" destId="{ECAD8A7B-46D4-4BF8-A4F1-35749223EF5B}" srcOrd="0" destOrd="0" presId="urn:microsoft.com/office/officeart/2005/8/layout/chevron2"/>
    <dgm:cxn modelId="{22784CCE-71F9-4938-8061-75BC6168EDDB}" srcId="{61B0885E-C02C-45E9-B26A-AF827A6D00F6}" destId="{9D6C1D40-A128-4CF8-9A64-194105E0F4C2}" srcOrd="0" destOrd="0" parTransId="{F0CD3A0D-1685-4EDA-BBB1-2BA53F7B87FB}" sibTransId="{31DC1511-BB3F-4D4C-97EA-B9C00F677911}"/>
    <dgm:cxn modelId="{C86E81CF-5E1C-4EEC-A9EF-3F74A23C4DF4}" type="presOf" srcId="{6FC72D15-954C-439D-B5B7-81E6AACC66DA}" destId="{868E9DE0-2544-4268-87EE-1F6397C93C5A}" srcOrd="0" destOrd="0" presId="urn:microsoft.com/office/officeart/2005/8/layout/chevron2"/>
    <dgm:cxn modelId="{3790AAD0-A505-4FDF-8958-97159BF340CE}" type="presOf" srcId="{6EB19645-CFB0-42E9-BDF4-8C9D9B6887F0}" destId="{53C1F038-55F5-4D28-982F-D81E48A8F382}" srcOrd="0" destOrd="0" presId="urn:microsoft.com/office/officeart/2005/8/layout/chevron2"/>
    <dgm:cxn modelId="{1EADB7E3-4DAD-4459-8E31-79943BB4CC0A}" type="presOf" srcId="{8F9D89B8-E89E-462A-835F-7451941A5252}" destId="{D9E1FBD4-1157-4A65-ACE9-CC5B4150BDB0}" srcOrd="0" destOrd="0" presId="urn:microsoft.com/office/officeart/2005/8/layout/chevron2"/>
    <dgm:cxn modelId="{4A44AAF7-D592-471F-9FB7-E2681CC3CCE9}" type="presOf" srcId="{C3765848-C003-44E8-9FD0-107405AB2616}" destId="{C56CCECD-8F29-4AC6-9B11-C10471E9C4D2}" srcOrd="0" destOrd="0" presId="urn:microsoft.com/office/officeart/2005/8/layout/chevron2"/>
    <dgm:cxn modelId="{ECCCADFA-47D6-4435-9B24-8290896F2DD8}" srcId="{61B0885E-C02C-45E9-B26A-AF827A6D00F6}" destId="{6E351686-F158-42B6-9829-9F6AA151B83D}" srcOrd="1" destOrd="0" parTransId="{BDBF84C8-5BBA-402A-A347-2517C3CF64A4}" sibTransId="{B4FE8C89-C755-41B0-AF97-5325EDBF2333}"/>
    <dgm:cxn modelId="{5D207E36-E716-457E-AEAE-0184A0B05401}" type="presParOf" srcId="{C4AD540F-A600-4DE0-BA0B-9C1915E5E96B}" destId="{AD234664-5C88-4212-8CC6-DBBAA59E2087}" srcOrd="0" destOrd="0" presId="urn:microsoft.com/office/officeart/2005/8/layout/chevron2"/>
    <dgm:cxn modelId="{51BEDAC3-33B5-461F-A41D-2DE45062283B}" type="presParOf" srcId="{AD234664-5C88-4212-8CC6-DBBAA59E2087}" destId="{ECAD8A7B-46D4-4BF8-A4F1-35749223EF5B}" srcOrd="0" destOrd="0" presId="urn:microsoft.com/office/officeart/2005/8/layout/chevron2"/>
    <dgm:cxn modelId="{7C7FA06A-FC58-42FE-954A-6FA5CDAF2698}" type="presParOf" srcId="{AD234664-5C88-4212-8CC6-DBBAA59E2087}" destId="{5CEF1ADA-7981-4A82-989F-3C91A73564BA}" srcOrd="1" destOrd="0" presId="urn:microsoft.com/office/officeart/2005/8/layout/chevron2"/>
    <dgm:cxn modelId="{BF3E7213-8F6B-47A6-BCEB-C4384ABCE9B9}" type="presParOf" srcId="{C4AD540F-A600-4DE0-BA0B-9C1915E5E96B}" destId="{F20A14D2-072C-4B7A-B9F4-DFEF2F65C928}" srcOrd="1" destOrd="0" presId="urn:microsoft.com/office/officeart/2005/8/layout/chevron2"/>
    <dgm:cxn modelId="{644CAE50-1364-45D3-9613-C5D42542D642}" type="presParOf" srcId="{C4AD540F-A600-4DE0-BA0B-9C1915E5E96B}" destId="{857C7B89-969C-43FD-A148-1FF1F0CA6A1D}" srcOrd="2" destOrd="0" presId="urn:microsoft.com/office/officeart/2005/8/layout/chevron2"/>
    <dgm:cxn modelId="{2CF5C245-A5EE-42BE-8246-34EA922AA4AA}" type="presParOf" srcId="{857C7B89-969C-43FD-A148-1FF1F0CA6A1D}" destId="{62B75702-2AD7-4EEB-8870-D103C4393671}" srcOrd="0" destOrd="0" presId="urn:microsoft.com/office/officeart/2005/8/layout/chevron2"/>
    <dgm:cxn modelId="{65464C7B-1860-4D30-AA9B-3F17C0B0DA1E}" type="presParOf" srcId="{857C7B89-969C-43FD-A148-1FF1F0CA6A1D}" destId="{868E9DE0-2544-4268-87EE-1F6397C93C5A}" srcOrd="1" destOrd="0" presId="urn:microsoft.com/office/officeart/2005/8/layout/chevron2"/>
    <dgm:cxn modelId="{A6ADE1F2-4475-4DDB-9E46-376CE603155A}" type="presParOf" srcId="{C4AD540F-A600-4DE0-BA0B-9C1915E5E96B}" destId="{293D3321-1BCC-4BAF-A2D5-00BB43C6F36A}" srcOrd="3" destOrd="0" presId="urn:microsoft.com/office/officeart/2005/8/layout/chevron2"/>
    <dgm:cxn modelId="{AFA5564F-DEC7-4B6D-8254-8EA97AB1EB3C}" type="presParOf" srcId="{C4AD540F-A600-4DE0-BA0B-9C1915E5E96B}" destId="{20BDC715-0408-4393-A473-0677EA429AE5}" srcOrd="4" destOrd="0" presId="urn:microsoft.com/office/officeart/2005/8/layout/chevron2"/>
    <dgm:cxn modelId="{0E25ED44-1F67-467E-909A-7E26BE203556}" type="presParOf" srcId="{20BDC715-0408-4393-A473-0677EA429AE5}" destId="{C56CCECD-8F29-4AC6-9B11-C10471E9C4D2}" srcOrd="0" destOrd="0" presId="urn:microsoft.com/office/officeart/2005/8/layout/chevron2"/>
    <dgm:cxn modelId="{A4A82ADB-2C0D-428B-92F7-D6CF14BC5A2E}" type="presParOf" srcId="{20BDC715-0408-4393-A473-0677EA429AE5}" destId="{6C8A73B0-C0CC-45F8-87AB-9E798A92E54C}" srcOrd="1" destOrd="0" presId="urn:microsoft.com/office/officeart/2005/8/layout/chevron2"/>
    <dgm:cxn modelId="{618E9005-D736-426D-97F0-D14786DFD871}" type="presParOf" srcId="{C4AD540F-A600-4DE0-BA0B-9C1915E5E96B}" destId="{37B551BB-6A50-48A3-9B6E-32FF48B540D8}" srcOrd="5" destOrd="0" presId="urn:microsoft.com/office/officeart/2005/8/layout/chevron2"/>
    <dgm:cxn modelId="{4C2C2551-EDDD-4B9E-A48A-2A0F1CD455D1}" type="presParOf" srcId="{C4AD540F-A600-4DE0-BA0B-9C1915E5E96B}" destId="{0C505286-9CFB-45D2-B6A2-34ACAA869833}" srcOrd="6" destOrd="0" presId="urn:microsoft.com/office/officeart/2005/8/layout/chevron2"/>
    <dgm:cxn modelId="{56409625-F999-46C0-B28C-1C96CE0BDBD7}" type="presParOf" srcId="{0C505286-9CFB-45D2-B6A2-34ACAA869833}" destId="{D9E1FBD4-1157-4A65-ACE9-CC5B4150BDB0}" srcOrd="0" destOrd="0" presId="urn:microsoft.com/office/officeart/2005/8/layout/chevron2"/>
    <dgm:cxn modelId="{D47D3043-EF3C-4C02-A20D-6CA6C7245BDA}" type="presParOf" srcId="{0C505286-9CFB-45D2-B6A2-34ACAA869833}" destId="{2F9ED304-9481-476A-B592-A3933E80A354}" srcOrd="1" destOrd="0" presId="urn:microsoft.com/office/officeart/2005/8/layout/chevron2"/>
    <dgm:cxn modelId="{B6E73329-5A0E-4E4D-82CD-EDAEFC989695}" type="presParOf" srcId="{C4AD540F-A600-4DE0-BA0B-9C1915E5E96B}" destId="{76ABA575-F5DD-4930-A0E9-0847FE6B7462}" srcOrd="7" destOrd="0" presId="urn:microsoft.com/office/officeart/2005/8/layout/chevron2"/>
    <dgm:cxn modelId="{00EC0EFC-7991-4ABE-AAE4-13D3F9DA4B1E}" type="presParOf" srcId="{C4AD540F-A600-4DE0-BA0B-9C1915E5E96B}" destId="{5E525640-2B67-439C-A006-B97461DE4E88}" srcOrd="8" destOrd="0" presId="urn:microsoft.com/office/officeart/2005/8/layout/chevron2"/>
    <dgm:cxn modelId="{0394CBCE-6556-4A1D-9EBB-10A581B89ADA}" type="presParOf" srcId="{5E525640-2B67-439C-A006-B97461DE4E88}" destId="{EB2BC7F3-A19C-485A-8E4F-B1E68093244A}" srcOrd="0" destOrd="0" presId="urn:microsoft.com/office/officeart/2005/8/layout/chevron2"/>
    <dgm:cxn modelId="{DC9A9AC2-FDC8-44F7-BB57-A35365FE2664}" type="presParOf" srcId="{5E525640-2B67-439C-A006-B97461DE4E88}" destId="{D929C367-6C85-42EF-9287-9B94225C948D}" srcOrd="1" destOrd="0" presId="urn:microsoft.com/office/officeart/2005/8/layout/chevron2"/>
    <dgm:cxn modelId="{E8D8C9F9-ED88-491D-B7A3-4EE05DFE3014}" type="presParOf" srcId="{C4AD540F-A600-4DE0-BA0B-9C1915E5E96B}" destId="{CB7B47DC-2609-4952-A888-5CFE819E8F83}" srcOrd="9" destOrd="0" presId="urn:microsoft.com/office/officeart/2005/8/layout/chevron2"/>
    <dgm:cxn modelId="{294B8A8E-9FDB-4508-BBC4-11639F9A6EE9}" type="presParOf" srcId="{C4AD540F-A600-4DE0-BA0B-9C1915E5E96B}" destId="{38DF08CA-D621-42E3-84CD-936A0ED184B1}" srcOrd="10" destOrd="0" presId="urn:microsoft.com/office/officeart/2005/8/layout/chevron2"/>
    <dgm:cxn modelId="{0536EC2A-D1F1-4085-BA65-F81660144D4D}" type="presParOf" srcId="{38DF08CA-D621-42E3-84CD-936A0ED184B1}" destId="{53C1F038-55F5-4D28-982F-D81E48A8F382}" srcOrd="0" destOrd="0" presId="urn:microsoft.com/office/officeart/2005/8/layout/chevron2"/>
    <dgm:cxn modelId="{F3BE318A-5242-4414-A959-1D083C2C073A}" type="presParOf" srcId="{38DF08CA-D621-42E3-84CD-936A0ED184B1}" destId="{12FCE2D7-1AE2-4AE8-9AEA-BA9E2B26D26B}" srcOrd="1" destOrd="0" presId="urn:microsoft.com/office/officeart/2005/8/layout/chevron2"/>
    <dgm:cxn modelId="{52F808A9-0994-436C-BD6F-70FB37222B2E}" type="presParOf" srcId="{C4AD540F-A600-4DE0-BA0B-9C1915E5E96B}" destId="{588F63A7-A966-46BB-9697-284A618C5CE2}" srcOrd="11" destOrd="0" presId="urn:microsoft.com/office/officeart/2005/8/layout/chevron2"/>
    <dgm:cxn modelId="{2A558EC2-36A0-4EAA-9E2D-663464F39703}" type="presParOf" srcId="{C4AD540F-A600-4DE0-BA0B-9C1915E5E96B}" destId="{5EB6476C-B522-406E-BE20-A7C6A727497F}" srcOrd="12" destOrd="0" presId="urn:microsoft.com/office/officeart/2005/8/layout/chevron2"/>
    <dgm:cxn modelId="{878364D6-3234-4723-83FA-F5CD2FDF32AE}" type="presParOf" srcId="{5EB6476C-B522-406E-BE20-A7C6A727497F}" destId="{1811F3E4-F471-488B-B0C0-2FD9D9C8F5A9}" srcOrd="0" destOrd="0" presId="urn:microsoft.com/office/officeart/2005/8/layout/chevron2"/>
    <dgm:cxn modelId="{7EC93D98-9C7F-4DC1-B604-CC9ECB8CBDB4}" type="presParOf" srcId="{5EB6476C-B522-406E-BE20-A7C6A727497F}" destId="{12C8305C-009A-4589-98E5-7A604B5496E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1B0885E-C02C-45E9-B26A-AF827A6D00F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D6C1D40-A128-4CF8-9A64-194105E0F4C2}">
      <dgm:prSet phldrT="[Text]"/>
      <dgm:spPr/>
      <dgm:t>
        <a:bodyPr/>
        <a:lstStyle/>
        <a:p>
          <a:r>
            <a:rPr lang="en-US" dirty="0"/>
            <a:t>Part 1</a:t>
          </a:r>
        </a:p>
      </dgm:t>
    </dgm:pt>
    <dgm:pt modelId="{F0CD3A0D-1685-4EDA-BBB1-2BA53F7B87FB}" type="parTrans" cxnId="{22784CCE-71F9-4938-8061-75BC6168EDDB}">
      <dgm:prSet/>
      <dgm:spPr/>
      <dgm:t>
        <a:bodyPr/>
        <a:lstStyle/>
        <a:p>
          <a:endParaRPr lang="en-US"/>
        </a:p>
      </dgm:t>
    </dgm:pt>
    <dgm:pt modelId="{31DC1511-BB3F-4D4C-97EA-B9C00F677911}" type="sibTrans" cxnId="{22784CCE-71F9-4938-8061-75BC6168EDDB}">
      <dgm:prSet/>
      <dgm:spPr/>
      <dgm:t>
        <a:bodyPr/>
        <a:lstStyle/>
        <a:p>
          <a:endParaRPr lang="en-US"/>
        </a:p>
      </dgm:t>
    </dgm:pt>
    <dgm:pt modelId="{4DBBF2CD-8479-4780-9989-F6F13724E992}">
      <dgm:prSet phldrT="[Text]" custT="1"/>
      <dgm:spPr/>
      <dgm:t>
        <a:bodyPr/>
        <a:lstStyle/>
        <a:p>
          <a:r>
            <a:rPr lang="en-US" sz="2400" dirty="0"/>
            <a:t>Identify an Open Position</a:t>
          </a:r>
        </a:p>
      </dgm:t>
    </dgm:pt>
    <dgm:pt modelId="{6D57331B-F158-40AE-B573-4358DE7A4175}" type="parTrans" cxnId="{F22D7F72-E90F-4FD0-90B0-85EA14A93134}">
      <dgm:prSet/>
      <dgm:spPr/>
      <dgm:t>
        <a:bodyPr/>
        <a:lstStyle/>
        <a:p>
          <a:endParaRPr lang="en-US"/>
        </a:p>
      </dgm:t>
    </dgm:pt>
    <dgm:pt modelId="{949234E8-8451-4485-9B32-E3A17715D416}" type="sibTrans" cxnId="{F22D7F72-E90F-4FD0-90B0-85EA14A93134}">
      <dgm:prSet/>
      <dgm:spPr/>
      <dgm:t>
        <a:bodyPr/>
        <a:lstStyle/>
        <a:p>
          <a:endParaRPr lang="en-US"/>
        </a:p>
      </dgm:t>
    </dgm:pt>
    <dgm:pt modelId="{6E351686-F158-42B6-9829-9F6AA151B83D}">
      <dgm:prSet phldrT="[Text]"/>
      <dgm:spPr/>
      <dgm:t>
        <a:bodyPr/>
        <a:lstStyle/>
        <a:p>
          <a:r>
            <a:rPr lang="en-US" dirty="0"/>
            <a:t>Part 2</a:t>
          </a:r>
        </a:p>
      </dgm:t>
    </dgm:pt>
    <dgm:pt modelId="{BDBF84C8-5BBA-402A-A347-2517C3CF64A4}" type="parTrans" cxnId="{ECCCADFA-47D6-4435-9B24-8290896F2DD8}">
      <dgm:prSet/>
      <dgm:spPr/>
      <dgm:t>
        <a:bodyPr/>
        <a:lstStyle/>
        <a:p>
          <a:endParaRPr lang="en-US"/>
        </a:p>
      </dgm:t>
    </dgm:pt>
    <dgm:pt modelId="{B4FE8C89-C755-41B0-AF97-5325EDBF2333}" type="sibTrans" cxnId="{ECCCADFA-47D6-4435-9B24-8290896F2DD8}">
      <dgm:prSet/>
      <dgm:spPr/>
      <dgm:t>
        <a:bodyPr/>
        <a:lstStyle/>
        <a:p>
          <a:endParaRPr lang="en-US"/>
        </a:p>
      </dgm:t>
    </dgm:pt>
    <dgm:pt modelId="{6FC72D15-954C-439D-B5B7-81E6AACC66DA}">
      <dgm:prSet phldrT="[Text]" custT="1"/>
      <dgm:spPr/>
      <dgm:t>
        <a:bodyPr/>
        <a:lstStyle/>
        <a:p>
          <a:r>
            <a:rPr lang="en-US" sz="2400" dirty="0"/>
            <a:t>Assess Hiring Parameters</a:t>
          </a:r>
        </a:p>
      </dgm:t>
    </dgm:pt>
    <dgm:pt modelId="{3DAD13EC-3C41-49FA-8980-5ACA07AC5564}" type="parTrans" cxnId="{C3E7EA9C-2EFB-4A6C-9443-7B5F6455D4F4}">
      <dgm:prSet/>
      <dgm:spPr/>
      <dgm:t>
        <a:bodyPr/>
        <a:lstStyle/>
        <a:p>
          <a:endParaRPr lang="en-US"/>
        </a:p>
      </dgm:t>
    </dgm:pt>
    <dgm:pt modelId="{94050458-B4F7-40AA-8563-994A39CADA05}" type="sibTrans" cxnId="{C3E7EA9C-2EFB-4A6C-9443-7B5F6455D4F4}">
      <dgm:prSet/>
      <dgm:spPr/>
      <dgm:t>
        <a:bodyPr/>
        <a:lstStyle/>
        <a:p>
          <a:endParaRPr lang="en-US"/>
        </a:p>
      </dgm:t>
    </dgm:pt>
    <dgm:pt modelId="{C3765848-C003-44E8-9FD0-107405AB2616}">
      <dgm:prSet phldrT="[Text]"/>
      <dgm:spPr/>
      <dgm:t>
        <a:bodyPr/>
        <a:lstStyle/>
        <a:p>
          <a:r>
            <a:rPr lang="en-US" dirty="0"/>
            <a:t>Part 3</a:t>
          </a:r>
        </a:p>
      </dgm:t>
    </dgm:pt>
    <dgm:pt modelId="{66DD49D3-2D62-467F-99FB-498AD5954B90}" type="parTrans" cxnId="{7CC0C319-3D34-4219-97BC-28605764C2C2}">
      <dgm:prSet/>
      <dgm:spPr/>
      <dgm:t>
        <a:bodyPr/>
        <a:lstStyle/>
        <a:p>
          <a:endParaRPr lang="en-US"/>
        </a:p>
      </dgm:t>
    </dgm:pt>
    <dgm:pt modelId="{DF1C676B-9F54-4C71-AB36-3F1A6CF919D0}" type="sibTrans" cxnId="{7CC0C319-3D34-4219-97BC-28605764C2C2}">
      <dgm:prSet/>
      <dgm:spPr/>
      <dgm:t>
        <a:bodyPr/>
        <a:lstStyle/>
        <a:p>
          <a:endParaRPr lang="en-US"/>
        </a:p>
      </dgm:t>
    </dgm:pt>
    <dgm:pt modelId="{A9C4319E-1E6F-42A5-8C25-71FB916DB5D4}">
      <dgm:prSet phldrT="[Text]" custT="1"/>
      <dgm:spPr/>
      <dgm:t>
        <a:bodyPr/>
        <a:lstStyle/>
        <a:p>
          <a:r>
            <a:rPr lang="en-US" sz="2400" dirty="0"/>
            <a:t>Develop Recruitment Packet</a:t>
          </a:r>
        </a:p>
      </dgm:t>
    </dgm:pt>
    <dgm:pt modelId="{825A1C99-DABC-43D9-9E35-DB3A1FC9B76C}" type="parTrans" cxnId="{DDB60DB1-721F-4521-9418-16BCE51B8A3C}">
      <dgm:prSet/>
      <dgm:spPr/>
      <dgm:t>
        <a:bodyPr/>
        <a:lstStyle/>
        <a:p>
          <a:endParaRPr lang="en-US"/>
        </a:p>
      </dgm:t>
    </dgm:pt>
    <dgm:pt modelId="{5783591F-5855-4212-B6A4-479CB9F9FEDE}" type="sibTrans" cxnId="{DDB60DB1-721F-4521-9418-16BCE51B8A3C}">
      <dgm:prSet/>
      <dgm:spPr/>
      <dgm:t>
        <a:bodyPr/>
        <a:lstStyle/>
        <a:p>
          <a:endParaRPr lang="en-US"/>
        </a:p>
      </dgm:t>
    </dgm:pt>
    <dgm:pt modelId="{8F9D89B8-E89E-462A-835F-7451941A5252}">
      <dgm:prSet/>
      <dgm:spPr/>
      <dgm:t>
        <a:bodyPr/>
        <a:lstStyle/>
        <a:p>
          <a:r>
            <a:rPr lang="en-US" dirty="0"/>
            <a:t>Part 4</a:t>
          </a:r>
        </a:p>
      </dgm:t>
    </dgm:pt>
    <dgm:pt modelId="{77CE079D-94A6-456C-AEDE-FFC6626CF47E}" type="parTrans" cxnId="{DA2AE0AF-ED17-47DF-BE22-8BFEBCF1FB99}">
      <dgm:prSet/>
      <dgm:spPr/>
      <dgm:t>
        <a:bodyPr/>
        <a:lstStyle/>
        <a:p>
          <a:endParaRPr lang="en-US"/>
        </a:p>
      </dgm:t>
    </dgm:pt>
    <dgm:pt modelId="{EDEDECDB-4D7D-4EA6-8A7D-5201FA2074B1}" type="sibTrans" cxnId="{DA2AE0AF-ED17-47DF-BE22-8BFEBCF1FB99}">
      <dgm:prSet/>
      <dgm:spPr/>
      <dgm:t>
        <a:bodyPr/>
        <a:lstStyle/>
        <a:p>
          <a:endParaRPr lang="en-US"/>
        </a:p>
      </dgm:t>
    </dgm:pt>
    <dgm:pt modelId="{68BCA446-E984-45C8-A4B5-74638E857450}">
      <dgm:prSet phldrT="[Text]" custT="1"/>
      <dgm:spPr/>
      <dgm:t>
        <a:bodyPr/>
        <a:lstStyle/>
        <a:p>
          <a:r>
            <a:rPr lang="en-US" sz="2400" dirty="0"/>
            <a:t>Submit Recruitment Packet</a:t>
          </a:r>
        </a:p>
      </dgm:t>
    </dgm:pt>
    <dgm:pt modelId="{AB7AD3B8-BD8C-4143-A3FB-053007EAF655}" type="parTrans" cxnId="{95CA1841-A038-419E-BE2C-7F15A0DB10DD}">
      <dgm:prSet/>
      <dgm:spPr/>
      <dgm:t>
        <a:bodyPr/>
        <a:lstStyle/>
        <a:p>
          <a:endParaRPr lang="en-US"/>
        </a:p>
      </dgm:t>
    </dgm:pt>
    <dgm:pt modelId="{EF1838B5-B0AF-4B01-B922-A69189170212}" type="sibTrans" cxnId="{95CA1841-A038-419E-BE2C-7F15A0DB10DD}">
      <dgm:prSet/>
      <dgm:spPr/>
      <dgm:t>
        <a:bodyPr/>
        <a:lstStyle/>
        <a:p>
          <a:endParaRPr lang="en-US"/>
        </a:p>
      </dgm:t>
    </dgm:pt>
    <dgm:pt modelId="{F5F0A77C-94D7-4190-83F9-32592D85E315}">
      <dgm:prSet/>
      <dgm:spPr/>
      <dgm:t>
        <a:bodyPr/>
        <a:lstStyle/>
        <a:p>
          <a:r>
            <a:rPr lang="en-US" dirty="0"/>
            <a:t>Part 5</a:t>
          </a:r>
        </a:p>
      </dgm:t>
    </dgm:pt>
    <dgm:pt modelId="{E2E89DB9-79D3-4674-B145-93C471281C23}" type="parTrans" cxnId="{1C012038-A8DA-44C8-A950-69C7DB359E4C}">
      <dgm:prSet/>
      <dgm:spPr/>
      <dgm:t>
        <a:bodyPr/>
        <a:lstStyle/>
        <a:p>
          <a:endParaRPr lang="en-US"/>
        </a:p>
      </dgm:t>
    </dgm:pt>
    <dgm:pt modelId="{8E024370-B0AB-4130-A869-01AD0679E045}" type="sibTrans" cxnId="{1C012038-A8DA-44C8-A950-69C7DB359E4C}">
      <dgm:prSet/>
      <dgm:spPr/>
      <dgm:t>
        <a:bodyPr/>
        <a:lstStyle/>
        <a:p>
          <a:endParaRPr lang="en-US"/>
        </a:p>
      </dgm:t>
    </dgm:pt>
    <dgm:pt modelId="{EB17DBBA-F5F7-4754-A666-7CEF6440181C}">
      <dgm:prSet phldrT="[Text]" custT="1"/>
      <dgm:spPr/>
      <dgm:t>
        <a:bodyPr/>
        <a:lstStyle/>
        <a:p>
          <a:r>
            <a:rPr lang="en-US" sz="2400" dirty="0"/>
            <a:t>Accept Submissions</a:t>
          </a:r>
        </a:p>
      </dgm:t>
    </dgm:pt>
    <dgm:pt modelId="{4ACB09F0-3B08-4FD5-9AA0-669F0708969D}" type="parTrans" cxnId="{87BC3D0B-8C86-4704-90AF-8071EF03FE72}">
      <dgm:prSet/>
      <dgm:spPr/>
      <dgm:t>
        <a:bodyPr/>
        <a:lstStyle/>
        <a:p>
          <a:endParaRPr lang="en-US"/>
        </a:p>
      </dgm:t>
    </dgm:pt>
    <dgm:pt modelId="{BD75D9FE-53E3-405E-908D-2BA3A4127B6D}" type="sibTrans" cxnId="{87BC3D0B-8C86-4704-90AF-8071EF03FE72}">
      <dgm:prSet/>
      <dgm:spPr/>
      <dgm:t>
        <a:bodyPr/>
        <a:lstStyle/>
        <a:p>
          <a:endParaRPr lang="en-US"/>
        </a:p>
      </dgm:t>
    </dgm:pt>
    <dgm:pt modelId="{6EB19645-CFB0-42E9-BDF4-8C9D9B6887F0}">
      <dgm:prSet/>
      <dgm:spPr/>
      <dgm:t>
        <a:bodyPr/>
        <a:lstStyle/>
        <a:p>
          <a:r>
            <a:rPr lang="en-US" dirty="0"/>
            <a:t>Part 6</a:t>
          </a:r>
        </a:p>
      </dgm:t>
    </dgm:pt>
    <dgm:pt modelId="{2ACCBCB6-16AD-40B7-B1BB-459689EE139C}" type="parTrans" cxnId="{9A341C8C-EFB3-4197-9851-D3A896AAEEED}">
      <dgm:prSet/>
      <dgm:spPr/>
      <dgm:t>
        <a:bodyPr/>
        <a:lstStyle/>
        <a:p>
          <a:endParaRPr lang="en-US"/>
        </a:p>
      </dgm:t>
    </dgm:pt>
    <dgm:pt modelId="{60E0E9AA-CD12-4A12-B2B6-B98117246A44}" type="sibTrans" cxnId="{9A341C8C-EFB3-4197-9851-D3A896AAEEED}">
      <dgm:prSet/>
      <dgm:spPr/>
      <dgm:t>
        <a:bodyPr/>
        <a:lstStyle/>
        <a:p>
          <a:endParaRPr lang="en-US"/>
        </a:p>
      </dgm:t>
    </dgm:pt>
    <dgm:pt modelId="{718C3328-7C4E-4630-A6F3-7D5BD984936A}">
      <dgm:prSet phldrT="[Text]" custT="1"/>
      <dgm:spPr/>
      <dgm:t>
        <a:bodyPr/>
        <a:lstStyle/>
        <a:p>
          <a:r>
            <a:rPr lang="en-US" sz="2400" dirty="0">
              <a:highlight>
                <a:srgbClr val="FFFF00"/>
              </a:highlight>
            </a:rPr>
            <a:t>Select Candidates</a:t>
          </a:r>
        </a:p>
      </dgm:t>
    </dgm:pt>
    <dgm:pt modelId="{4EA288BD-28E5-42C3-966B-BDA1ABCD0E80}" type="parTrans" cxnId="{7F78EE2D-FEFE-4F64-9EE5-4B7F6BC6B35F}">
      <dgm:prSet/>
      <dgm:spPr/>
      <dgm:t>
        <a:bodyPr/>
        <a:lstStyle/>
        <a:p>
          <a:endParaRPr lang="en-US"/>
        </a:p>
      </dgm:t>
    </dgm:pt>
    <dgm:pt modelId="{D63A66E2-F102-417C-92C2-DC9D785D4DF3}" type="sibTrans" cxnId="{7F78EE2D-FEFE-4F64-9EE5-4B7F6BC6B35F}">
      <dgm:prSet/>
      <dgm:spPr/>
      <dgm:t>
        <a:bodyPr/>
        <a:lstStyle/>
        <a:p>
          <a:endParaRPr lang="en-US"/>
        </a:p>
      </dgm:t>
    </dgm:pt>
    <dgm:pt modelId="{F6D028EB-85B1-477C-96F3-18956BBE8DB3}">
      <dgm:prSet/>
      <dgm:spPr/>
      <dgm:t>
        <a:bodyPr/>
        <a:lstStyle/>
        <a:p>
          <a:r>
            <a:rPr lang="en-US" dirty="0"/>
            <a:t>Part 7</a:t>
          </a:r>
        </a:p>
      </dgm:t>
    </dgm:pt>
    <dgm:pt modelId="{D4AD8E4B-3920-482C-8B4E-D58301FD8E3F}" type="parTrans" cxnId="{8127959F-39DA-48E5-9DDF-632B1ECE8C02}">
      <dgm:prSet/>
      <dgm:spPr/>
      <dgm:t>
        <a:bodyPr/>
        <a:lstStyle/>
        <a:p>
          <a:endParaRPr lang="en-US"/>
        </a:p>
      </dgm:t>
    </dgm:pt>
    <dgm:pt modelId="{E06DDF6D-4FD3-4B17-A68F-92B5ADAB33AA}" type="sibTrans" cxnId="{8127959F-39DA-48E5-9DDF-632B1ECE8C02}">
      <dgm:prSet/>
      <dgm:spPr/>
      <dgm:t>
        <a:bodyPr/>
        <a:lstStyle/>
        <a:p>
          <a:endParaRPr lang="en-US"/>
        </a:p>
      </dgm:t>
    </dgm:pt>
    <dgm:pt modelId="{CFEDDC2E-6897-47FE-82FD-535A651BE63B}">
      <dgm:prSet phldrT="[Text]" custT="1"/>
      <dgm:spPr/>
      <dgm:t>
        <a:bodyPr/>
        <a:lstStyle/>
        <a:p>
          <a:r>
            <a:rPr lang="en-US" sz="2400" dirty="0"/>
            <a:t>Onboarding</a:t>
          </a:r>
        </a:p>
      </dgm:t>
    </dgm:pt>
    <dgm:pt modelId="{6ED78547-7E8E-4CB5-8B62-0167510433A8}" type="parTrans" cxnId="{539946C5-5A25-47B9-8986-88B7EACAF734}">
      <dgm:prSet/>
      <dgm:spPr/>
      <dgm:t>
        <a:bodyPr/>
        <a:lstStyle/>
        <a:p>
          <a:endParaRPr lang="en-US"/>
        </a:p>
      </dgm:t>
    </dgm:pt>
    <dgm:pt modelId="{F5CB8DA6-2CE6-478B-B27D-83E767F307FA}" type="sibTrans" cxnId="{539946C5-5A25-47B9-8986-88B7EACAF734}">
      <dgm:prSet/>
      <dgm:spPr/>
      <dgm:t>
        <a:bodyPr/>
        <a:lstStyle/>
        <a:p>
          <a:endParaRPr lang="en-US"/>
        </a:p>
      </dgm:t>
    </dgm:pt>
    <dgm:pt modelId="{C4AD540F-A600-4DE0-BA0B-9C1915E5E96B}" type="pres">
      <dgm:prSet presAssocID="{61B0885E-C02C-45E9-B26A-AF827A6D00F6}" presName="linearFlow" presStyleCnt="0">
        <dgm:presLayoutVars>
          <dgm:dir/>
          <dgm:animLvl val="lvl"/>
          <dgm:resizeHandles val="exact"/>
        </dgm:presLayoutVars>
      </dgm:prSet>
      <dgm:spPr/>
    </dgm:pt>
    <dgm:pt modelId="{AD234664-5C88-4212-8CC6-DBBAA59E2087}" type="pres">
      <dgm:prSet presAssocID="{9D6C1D40-A128-4CF8-9A64-194105E0F4C2}" presName="composite" presStyleCnt="0"/>
      <dgm:spPr/>
    </dgm:pt>
    <dgm:pt modelId="{ECAD8A7B-46D4-4BF8-A4F1-35749223EF5B}" type="pres">
      <dgm:prSet presAssocID="{9D6C1D40-A128-4CF8-9A64-194105E0F4C2}" presName="parentText" presStyleLbl="alignNode1" presStyleIdx="0" presStyleCnt="7" custLinFactNeighborY="0">
        <dgm:presLayoutVars>
          <dgm:chMax val="1"/>
          <dgm:bulletEnabled val="1"/>
        </dgm:presLayoutVars>
      </dgm:prSet>
      <dgm:spPr/>
    </dgm:pt>
    <dgm:pt modelId="{5CEF1ADA-7981-4A82-989F-3C91A73564BA}" type="pres">
      <dgm:prSet presAssocID="{9D6C1D40-A128-4CF8-9A64-194105E0F4C2}" presName="descendantText" presStyleLbl="alignAcc1" presStyleIdx="0" presStyleCnt="7" custLinFactNeighborX="2516" custLinFactNeighborY="2002">
        <dgm:presLayoutVars>
          <dgm:bulletEnabled val="1"/>
        </dgm:presLayoutVars>
      </dgm:prSet>
      <dgm:spPr/>
    </dgm:pt>
    <dgm:pt modelId="{F20A14D2-072C-4B7A-B9F4-DFEF2F65C928}" type="pres">
      <dgm:prSet presAssocID="{31DC1511-BB3F-4D4C-97EA-B9C00F677911}" presName="sp" presStyleCnt="0"/>
      <dgm:spPr/>
    </dgm:pt>
    <dgm:pt modelId="{857C7B89-969C-43FD-A148-1FF1F0CA6A1D}" type="pres">
      <dgm:prSet presAssocID="{6E351686-F158-42B6-9829-9F6AA151B83D}" presName="composite" presStyleCnt="0"/>
      <dgm:spPr/>
    </dgm:pt>
    <dgm:pt modelId="{62B75702-2AD7-4EEB-8870-D103C4393671}" type="pres">
      <dgm:prSet presAssocID="{6E351686-F158-42B6-9829-9F6AA151B83D}" presName="parentText" presStyleLbl="alignNode1" presStyleIdx="1" presStyleCnt="7">
        <dgm:presLayoutVars>
          <dgm:chMax val="1"/>
          <dgm:bulletEnabled val="1"/>
        </dgm:presLayoutVars>
      </dgm:prSet>
      <dgm:spPr/>
    </dgm:pt>
    <dgm:pt modelId="{868E9DE0-2544-4268-87EE-1F6397C93C5A}" type="pres">
      <dgm:prSet presAssocID="{6E351686-F158-42B6-9829-9F6AA151B83D}" presName="descendantText" presStyleLbl="alignAcc1" presStyleIdx="1" presStyleCnt="7">
        <dgm:presLayoutVars>
          <dgm:bulletEnabled val="1"/>
        </dgm:presLayoutVars>
      </dgm:prSet>
      <dgm:spPr/>
    </dgm:pt>
    <dgm:pt modelId="{293D3321-1BCC-4BAF-A2D5-00BB43C6F36A}" type="pres">
      <dgm:prSet presAssocID="{B4FE8C89-C755-41B0-AF97-5325EDBF2333}" presName="sp" presStyleCnt="0"/>
      <dgm:spPr/>
    </dgm:pt>
    <dgm:pt modelId="{20BDC715-0408-4393-A473-0677EA429AE5}" type="pres">
      <dgm:prSet presAssocID="{C3765848-C003-44E8-9FD0-107405AB2616}" presName="composite" presStyleCnt="0"/>
      <dgm:spPr/>
    </dgm:pt>
    <dgm:pt modelId="{C56CCECD-8F29-4AC6-9B11-C10471E9C4D2}" type="pres">
      <dgm:prSet presAssocID="{C3765848-C003-44E8-9FD0-107405AB2616}" presName="parentText" presStyleLbl="alignNode1" presStyleIdx="2" presStyleCnt="7">
        <dgm:presLayoutVars>
          <dgm:chMax val="1"/>
          <dgm:bulletEnabled val="1"/>
        </dgm:presLayoutVars>
      </dgm:prSet>
      <dgm:spPr/>
    </dgm:pt>
    <dgm:pt modelId="{6C8A73B0-C0CC-45F8-87AB-9E798A92E54C}" type="pres">
      <dgm:prSet presAssocID="{C3765848-C003-44E8-9FD0-107405AB2616}" presName="descendantText" presStyleLbl="alignAcc1" presStyleIdx="2" presStyleCnt="7">
        <dgm:presLayoutVars>
          <dgm:bulletEnabled val="1"/>
        </dgm:presLayoutVars>
      </dgm:prSet>
      <dgm:spPr/>
    </dgm:pt>
    <dgm:pt modelId="{37B551BB-6A50-48A3-9B6E-32FF48B540D8}" type="pres">
      <dgm:prSet presAssocID="{DF1C676B-9F54-4C71-AB36-3F1A6CF919D0}" presName="sp" presStyleCnt="0"/>
      <dgm:spPr/>
    </dgm:pt>
    <dgm:pt modelId="{0C505286-9CFB-45D2-B6A2-34ACAA869833}" type="pres">
      <dgm:prSet presAssocID="{8F9D89B8-E89E-462A-835F-7451941A5252}" presName="composite" presStyleCnt="0"/>
      <dgm:spPr/>
    </dgm:pt>
    <dgm:pt modelId="{D9E1FBD4-1157-4A65-ACE9-CC5B4150BDB0}" type="pres">
      <dgm:prSet presAssocID="{8F9D89B8-E89E-462A-835F-7451941A5252}" presName="parentText" presStyleLbl="alignNode1" presStyleIdx="3" presStyleCnt="7">
        <dgm:presLayoutVars>
          <dgm:chMax val="1"/>
          <dgm:bulletEnabled val="1"/>
        </dgm:presLayoutVars>
      </dgm:prSet>
      <dgm:spPr/>
    </dgm:pt>
    <dgm:pt modelId="{2F9ED304-9481-476A-B592-A3933E80A354}" type="pres">
      <dgm:prSet presAssocID="{8F9D89B8-E89E-462A-835F-7451941A5252}" presName="descendantText" presStyleLbl="alignAcc1" presStyleIdx="3" presStyleCnt="7" custLinFactNeighborY="0">
        <dgm:presLayoutVars>
          <dgm:bulletEnabled val="1"/>
        </dgm:presLayoutVars>
      </dgm:prSet>
      <dgm:spPr/>
    </dgm:pt>
    <dgm:pt modelId="{76ABA575-F5DD-4930-A0E9-0847FE6B7462}" type="pres">
      <dgm:prSet presAssocID="{EDEDECDB-4D7D-4EA6-8A7D-5201FA2074B1}" presName="sp" presStyleCnt="0"/>
      <dgm:spPr/>
    </dgm:pt>
    <dgm:pt modelId="{5E525640-2B67-439C-A006-B97461DE4E88}" type="pres">
      <dgm:prSet presAssocID="{F5F0A77C-94D7-4190-83F9-32592D85E315}" presName="composite" presStyleCnt="0"/>
      <dgm:spPr/>
    </dgm:pt>
    <dgm:pt modelId="{EB2BC7F3-A19C-485A-8E4F-B1E68093244A}" type="pres">
      <dgm:prSet presAssocID="{F5F0A77C-94D7-4190-83F9-32592D85E315}" presName="parentText" presStyleLbl="alignNode1" presStyleIdx="4" presStyleCnt="7">
        <dgm:presLayoutVars>
          <dgm:chMax val="1"/>
          <dgm:bulletEnabled val="1"/>
        </dgm:presLayoutVars>
      </dgm:prSet>
      <dgm:spPr/>
    </dgm:pt>
    <dgm:pt modelId="{D929C367-6C85-42EF-9287-9B94225C948D}" type="pres">
      <dgm:prSet presAssocID="{F5F0A77C-94D7-4190-83F9-32592D85E315}" presName="descendantText" presStyleLbl="alignAcc1" presStyleIdx="4" presStyleCnt="7" custLinFactNeighborY="0">
        <dgm:presLayoutVars>
          <dgm:bulletEnabled val="1"/>
        </dgm:presLayoutVars>
      </dgm:prSet>
      <dgm:spPr/>
    </dgm:pt>
    <dgm:pt modelId="{CB7B47DC-2609-4952-A888-5CFE819E8F83}" type="pres">
      <dgm:prSet presAssocID="{8E024370-B0AB-4130-A869-01AD0679E045}" presName="sp" presStyleCnt="0"/>
      <dgm:spPr/>
    </dgm:pt>
    <dgm:pt modelId="{38DF08CA-D621-42E3-84CD-936A0ED184B1}" type="pres">
      <dgm:prSet presAssocID="{6EB19645-CFB0-42E9-BDF4-8C9D9B6887F0}" presName="composite" presStyleCnt="0"/>
      <dgm:spPr/>
    </dgm:pt>
    <dgm:pt modelId="{53C1F038-55F5-4D28-982F-D81E48A8F382}" type="pres">
      <dgm:prSet presAssocID="{6EB19645-CFB0-42E9-BDF4-8C9D9B6887F0}" presName="parentText" presStyleLbl="alignNode1" presStyleIdx="5" presStyleCnt="7">
        <dgm:presLayoutVars>
          <dgm:chMax val="1"/>
          <dgm:bulletEnabled val="1"/>
        </dgm:presLayoutVars>
      </dgm:prSet>
      <dgm:spPr/>
    </dgm:pt>
    <dgm:pt modelId="{12FCE2D7-1AE2-4AE8-9AEA-BA9E2B26D26B}" type="pres">
      <dgm:prSet presAssocID="{6EB19645-CFB0-42E9-BDF4-8C9D9B6887F0}" presName="descendantText" presStyleLbl="alignAcc1" presStyleIdx="5" presStyleCnt="7" custLinFactNeighborY="0">
        <dgm:presLayoutVars>
          <dgm:bulletEnabled val="1"/>
        </dgm:presLayoutVars>
      </dgm:prSet>
      <dgm:spPr/>
    </dgm:pt>
    <dgm:pt modelId="{588F63A7-A966-46BB-9697-284A618C5CE2}" type="pres">
      <dgm:prSet presAssocID="{60E0E9AA-CD12-4A12-B2B6-B98117246A44}" presName="sp" presStyleCnt="0"/>
      <dgm:spPr/>
    </dgm:pt>
    <dgm:pt modelId="{5EB6476C-B522-406E-BE20-A7C6A727497F}" type="pres">
      <dgm:prSet presAssocID="{F6D028EB-85B1-477C-96F3-18956BBE8DB3}" presName="composite" presStyleCnt="0"/>
      <dgm:spPr/>
    </dgm:pt>
    <dgm:pt modelId="{1811F3E4-F471-488B-B0C0-2FD9D9C8F5A9}" type="pres">
      <dgm:prSet presAssocID="{F6D028EB-85B1-477C-96F3-18956BBE8DB3}" presName="parentText" presStyleLbl="alignNode1" presStyleIdx="6" presStyleCnt="7">
        <dgm:presLayoutVars>
          <dgm:chMax val="1"/>
          <dgm:bulletEnabled val="1"/>
        </dgm:presLayoutVars>
      </dgm:prSet>
      <dgm:spPr/>
    </dgm:pt>
    <dgm:pt modelId="{12C8305C-009A-4589-98E5-7A604B5496E7}" type="pres">
      <dgm:prSet presAssocID="{F6D028EB-85B1-477C-96F3-18956BBE8DB3}" presName="descendantText" presStyleLbl="alignAcc1" presStyleIdx="6" presStyleCnt="7" custLinFactNeighborY="0">
        <dgm:presLayoutVars>
          <dgm:bulletEnabled val="1"/>
        </dgm:presLayoutVars>
      </dgm:prSet>
      <dgm:spPr/>
    </dgm:pt>
  </dgm:ptLst>
  <dgm:cxnLst>
    <dgm:cxn modelId="{87BC3D0B-8C86-4704-90AF-8071EF03FE72}" srcId="{F5F0A77C-94D7-4190-83F9-32592D85E315}" destId="{EB17DBBA-F5F7-4754-A666-7CEF6440181C}" srcOrd="0" destOrd="0" parTransId="{4ACB09F0-3B08-4FD5-9AA0-669F0708969D}" sibTransId="{BD75D9FE-53E3-405E-908D-2BA3A4127B6D}"/>
    <dgm:cxn modelId="{7CC0C319-3D34-4219-97BC-28605764C2C2}" srcId="{61B0885E-C02C-45E9-B26A-AF827A6D00F6}" destId="{C3765848-C003-44E8-9FD0-107405AB2616}" srcOrd="2" destOrd="0" parTransId="{66DD49D3-2D62-467F-99FB-498AD5954B90}" sibTransId="{DF1C676B-9F54-4C71-AB36-3F1A6CF919D0}"/>
    <dgm:cxn modelId="{7F78EE2D-FEFE-4F64-9EE5-4B7F6BC6B35F}" srcId="{6EB19645-CFB0-42E9-BDF4-8C9D9B6887F0}" destId="{718C3328-7C4E-4630-A6F3-7D5BD984936A}" srcOrd="0" destOrd="0" parTransId="{4EA288BD-28E5-42C3-966B-BDA1ABCD0E80}" sibTransId="{D63A66E2-F102-417C-92C2-DC9D785D4DF3}"/>
    <dgm:cxn modelId="{96CE5B31-9994-47BA-8D19-E239E16C7F6C}" type="presOf" srcId="{F6D028EB-85B1-477C-96F3-18956BBE8DB3}" destId="{1811F3E4-F471-488B-B0C0-2FD9D9C8F5A9}" srcOrd="0" destOrd="0" presId="urn:microsoft.com/office/officeart/2005/8/layout/chevron2"/>
    <dgm:cxn modelId="{0783B935-077B-4A76-84E4-4CA2435AFD91}" type="presOf" srcId="{EB17DBBA-F5F7-4754-A666-7CEF6440181C}" destId="{D929C367-6C85-42EF-9287-9B94225C948D}" srcOrd="0" destOrd="0" presId="urn:microsoft.com/office/officeart/2005/8/layout/chevron2"/>
    <dgm:cxn modelId="{1C012038-A8DA-44C8-A950-69C7DB359E4C}" srcId="{61B0885E-C02C-45E9-B26A-AF827A6D00F6}" destId="{F5F0A77C-94D7-4190-83F9-32592D85E315}" srcOrd="4" destOrd="0" parTransId="{E2E89DB9-79D3-4674-B145-93C471281C23}" sibTransId="{8E024370-B0AB-4130-A869-01AD0679E045}"/>
    <dgm:cxn modelId="{5050EC3A-59F6-4062-B3DF-B344336142E2}" type="presOf" srcId="{CFEDDC2E-6897-47FE-82FD-535A651BE63B}" destId="{12C8305C-009A-4589-98E5-7A604B5496E7}" srcOrd="0" destOrd="0" presId="urn:microsoft.com/office/officeart/2005/8/layout/chevron2"/>
    <dgm:cxn modelId="{DA14815E-C399-458B-A6E5-59AE875128FE}" type="presOf" srcId="{718C3328-7C4E-4630-A6F3-7D5BD984936A}" destId="{12FCE2D7-1AE2-4AE8-9AEA-BA9E2B26D26B}" srcOrd="0" destOrd="0" presId="urn:microsoft.com/office/officeart/2005/8/layout/chevron2"/>
    <dgm:cxn modelId="{95CA1841-A038-419E-BE2C-7F15A0DB10DD}" srcId="{8F9D89B8-E89E-462A-835F-7451941A5252}" destId="{68BCA446-E984-45C8-A4B5-74638E857450}" srcOrd="0" destOrd="0" parTransId="{AB7AD3B8-BD8C-4143-A3FB-053007EAF655}" sibTransId="{EF1838B5-B0AF-4B01-B922-A69189170212}"/>
    <dgm:cxn modelId="{F22D7F72-E90F-4FD0-90B0-85EA14A93134}" srcId="{9D6C1D40-A128-4CF8-9A64-194105E0F4C2}" destId="{4DBBF2CD-8479-4780-9989-F6F13724E992}" srcOrd="0" destOrd="0" parTransId="{6D57331B-F158-40AE-B573-4358DE7A4175}" sibTransId="{949234E8-8451-4485-9B32-E3A17715D416}"/>
    <dgm:cxn modelId="{0CA7B355-8F39-4E19-AC03-B9400F031978}" type="presOf" srcId="{61B0885E-C02C-45E9-B26A-AF827A6D00F6}" destId="{C4AD540F-A600-4DE0-BA0B-9C1915E5E96B}" srcOrd="0" destOrd="0" presId="urn:microsoft.com/office/officeart/2005/8/layout/chevron2"/>
    <dgm:cxn modelId="{476C707C-7DBB-40CF-AB1E-4E2F2DC5290B}" type="presOf" srcId="{A9C4319E-1E6F-42A5-8C25-71FB916DB5D4}" destId="{6C8A73B0-C0CC-45F8-87AB-9E798A92E54C}" srcOrd="0" destOrd="0" presId="urn:microsoft.com/office/officeart/2005/8/layout/chevron2"/>
    <dgm:cxn modelId="{1D19BD7F-EDB5-4001-9223-538BF4A88BE9}" type="presOf" srcId="{6E351686-F158-42B6-9829-9F6AA151B83D}" destId="{62B75702-2AD7-4EEB-8870-D103C4393671}" srcOrd="0" destOrd="0" presId="urn:microsoft.com/office/officeart/2005/8/layout/chevron2"/>
    <dgm:cxn modelId="{9A341C8C-EFB3-4197-9851-D3A896AAEEED}" srcId="{61B0885E-C02C-45E9-B26A-AF827A6D00F6}" destId="{6EB19645-CFB0-42E9-BDF4-8C9D9B6887F0}" srcOrd="5" destOrd="0" parTransId="{2ACCBCB6-16AD-40B7-B1BB-459689EE139C}" sibTransId="{60E0E9AA-CD12-4A12-B2B6-B98117246A44}"/>
    <dgm:cxn modelId="{1F349A90-1688-47F1-9929-A15E77A05B1C}" type="presOf" srcId="{F5F0A77C-94D7-4190-83F9-32592D85E315}" destId="{EB2BC7F3-A19C-485A-8E4F-B1E68093244A}" srcOrd="0" destOrd="0" presId="urn:microsoft.com/office/officeart/2005/8/layout/chevron2"/>
    <dgm:cxn modelId="{C3E7EA9C-2EFB-4A6C-9443-7B5F6455D4F4}" srcId="{6E351686-F158-42B6-9829-9F6AA151B83D}" destId="{6FC72D15-954C-439D-B5B7-81E6AACC66DA}" srcOrd="0" destOrd="0" parTransId="{3DAD13EC-3C41-49FA-8980-5ACA07AC5564}" sibTransId="{94050458-B4F7-40AA-8563-994A39CADA05}"/>
    <dgm:cxn modelId="{8127959F-39DA-48E5-9DDF-632B1ECE8C02}" srcId="{61B0885E-C02C-45E9-B26A-AF827A6D00F6}" destId="{F6D028EB-85B1-477C-96F3-18956BBE8DB3}" srcOrd="6" destOrd="0" parTransId="{D4AD8E4B-3920-482C-8B4E-D58301FD8E3F}" sibTransId="{E06DDF6D-4FD3-4B17-A68F-92B5ADAB33AA}"/>
    <dgm:cxn modelId="{C063D5A2-EC77-442A-A2D1-C70833BE58EC}" type="presOf" srcId="{68BCA446-E984-45C8-A4B5-74638E857450}" destId="{2F9ED304-9481-476A-B592-A3933E80A354}" srcOrd="0" destOrd="0" presId="urn:microsoft.com/office/officeart/2005/8/layout/chevron2"/>
    <dgm:cxn modelId="{AD3250AD-C3A0-48E1-86F4-CCBF58EF238F}" type="presOf" srcId="{4DBBF2CD-8479-4780-9989-F6F13724E992}" destId="{5CEF1ADA-7981-4A82-989F-3C91A73564BA}" srcOrd="0" destOrd="0" presId="urn:microsoft.com/office/officeart/2005/8/layout/chevron2"/>
    <dgm:cxn modelId="{DA2AE0AF-ED17-47DF-BE22-8BFEBCF1FB99}" srcId="{61B0885E-C02C-45E9-B26A-AF827A6D00F6}" destId="{8F9D89B8-E89E-462A-835F-7451941A5252}" srcOrd="3" destOrd="0" parTransId="{77CE079D-94A6-456C-AEDE-FFC6626CF47E}" sibTransId="{EDEDECDB-4D7D-4EA6-8A7D-5201FA2074B1}"/>
    <dgm:cxn modelId="{DDB60DB1-721F-4521-9418-16BCE51B8A3C}" srcId="{C3765848-C003-44E8-9FD0-107405AB2616}" destId="{A9C4319E-1E6F-42A5-8C25-71FB916DB5D4}" srcOrd="0" destOrd="0" parTransId="{825A1C99-DABC-43D9-9E35-DB3A1FC9B76C}" sibTransId="{5783591F-5855-4212-B6A4-479CB9F9FEDE}"/>
    <dgm:cxn modelId="{539946C5-5A25-47B9-8986-88B7EACAF734}" srcId="{F6D028EB-85B1-477C-96F3-18956BBE8DB3}" destId="{CFEDDC2E-6897-47FE-82FD-535A651BE63B}" srcOrd="0" destOrd="0" parTransId="{6ED78547-7E8E-4CB5-8B62-0167510433A8}" sibTransId="{F5CB8DA6-2CE6-478B-B27D-83E767F307FA}"/>
    <dgm:cxn modelId="{C279FACC-B060-4C85-9651-F68A8AB50C02}" type="presOf" srcId="{9D6C1D40-A128-4CF8-9A64-194105E0F4C2}" destId="{ECAD8A7B-46D4-4BF8-A4F1-35749223EF5B}" srcOrd="0" destOrd="0" presId="urn:microsoft.com/office/officeart/2005/8/layout/chevron2"/>
    <dgm:cxn modelId="{22784CCE-71F9-4938-8061-75BC6168EDDB}" srcId="{61B0885E-C02C-45E9-B26A-AF827A6D00F6}" destId="{9D6C1D40-A128-4CF8-9A64-194105E0F4C2}" srcOrd="0" destOrd="0" parTransId="{F0CD3A0D-1685-4EDA-BBB1-2BA53F7B87FB}" sibTransId="{31DC1511-BB3F-4D4C-97EA-B9C00F677911}"/>
    <dgm:cxn modelId="{C86E81CF-5E1C-4EEC-A9EF-3F74A23C4DF4}" type="presOf" srcId="{6FC72D15-954C-439D-B5B7-81E6AACC66DA}" destId="{868E9DE0-2544-4268-87EE-1F6397C93C5A}" srcOrd="0" destOrd="0" presId="urn:microsoft.com/office/officeart/2005/8/layout/chevron2"/>
    <dgm:cxn modelId="{3790AAD0-A505-4FDF-8958-97159BF340CE}" type="presOf" srcId="{6EB19645-CFB0-42E9-BDF4-8C9D9B6887F0}" destId="{53C1F038-55F5-4D28-982F-D81E48A8F382}" srcOrd="0" destOrd="0" presId="urn:microsoft.com/office/officeart/2005/8/layout/chevron2"/>
    <dgm:cxn modelId="{1EADB7E3-4DAD-4459-8E31-79943BB4CC0A}" type="presOf" srcId="{8F9D89B8-E89E-462A-835F-7451941A5252}" destId="{D9E1FBD4-1157-4A65-ACE9-CC5B4150BDB0}" srcOrd="0" destOrd="0" presId="urn:microsoft.com/office/officeart/2005/8/layout/chevron2"/>
    <dgm:cxn modelId="{4A44AAF7-D592-471F-9FB7-E2681CC3CCE9}" type="presOf" srcId="{C3765848-C003-44E8-9FD0-107405AB2616}" destId="{C56CCECD-8F29-4AC6-9B11-C10471E9C4D2}" srcOrd="0" destOrd="0" presId="urn:microsoft.com/office/officeart/2005/8/layout/chevron2"/>
    <dgm:cxn modelId="{ECCCADFA-47D6-4435-9B24-8290896F2DD8}" srcId="{61B0885E-C02C-45E9-B26A-AF827A6D00F6}" destId="{6E351686-F158-42B6-9829-9F6AA151B83D}" srcOrd="1" destOrd="0" parTransId="{BDBF84C8-5BBA-402A-A347-2517C3CF64A4}" sibTransId="{B4FE8C89-C755-41B0-AF97-5325EDBF2333}"/>
    <dgm:cxn modelId="{5D207E36-E716-457E-AEAE-0184A0B05401}" type="presParOf" srcId="{C4AD540F-A600-4DE0-BA0B-9C1915E5E96B}" destId="{AD234664-5C88-4212-8CC6-DBBAA59E2087}" srcOrd="0" destOrd="0" presId="urn:microsoft.com/office/officeart/2005/8/layout/chevron2"/>
    <dgm:cxn modelId="{51BEDAC3-33B5-461F-A41D-2DE45062283B}" type="presParOf" srcId="{AD234664-5C88-4212-8CC6-DBBAA59E2087}" destId="{ECAD8A7B-46D4-4BF8-A4F1-35749223EF5B}" srcOrd="0" destOrd="0" presId="urn:microsoft.com/office/officeart/2005/8/layout/chevron2"/>
    <dgm:cxn modelId="{7C7FA06A-FC58-42FE-954A-6FA5CDAF2698}" type="presParOf" srcId="{AD234664-5C88-4212-8CC6-DBBAA59E2087}" destId="{5CEF1ADA-7981-4A82-989F-3C91A73564BA}" srcOrd="1" destOrd="0" presId="urn:microsoft.com/office/officeart/2005/8/layout/chevron2"/>
    <dgm:cxn modelId="{BF3E7213-8F6B-47A6-BCEB-C4384ABCE9B9}" type="presParOf" srcId="{C4AD540F-A600-4DE0-BA0B-9C1915E5E96B}" destId="{F20A14D2-072C-4B7A-B9F4-DFEF2F65C928}" srcOrd="1" destOrd="0" presId="urn:microsoft.com/office/officeart/2005/8/layout/chevron2"/>
    <dgm:cxn modelId="{644CAE50-1364-45D3-9613-C5D42542D642}" type="presParOf" srcId="{C4AD540F-A600-4DE0-BA0B-9C1915E5E96B}" destId="{857C7B89-969C-43FD-A148-1FF1F0CA6A1D}" srcOrd="2" destOrd="0" presId="urn:microsoft.com/office/officeart/2005/8/layout/chevron2"/>
    <dgm:cxn modelId="{2CF5C245-A5EE-42BE-8246-34EA922AA4AA}" type="presParOf" srcId="{857C7B89-969C-43FD-A148-1FF1F0CA6A1D}" destId="{62B75702-2AD7-4EEB-8870-D103C4393671}" srcOrd="0" destOrd="0" presId="urn:microsoft.com/office/officeart/2005/8/layout/chevron2"/>
    <dgm:cxn modelId="{65464C7B-1860-4D30-AA9B-3F17C0B0DA1E}" type="presParOf" srcId="{857C7B89-969C-43FD-A148-1FF1F0CA6A1D}" destId="{868E9DE0-2544-4268-87EE-1F6397C93C5A}" srcOrd="1" destOrd="0" presId="urn:microsoft.com/office/officeart/2005/8/layout/chevron2"/>
    <dgm:cxn modelId="{A6ADE1F2-4475-4DDB-9E46-376CE603155A}" type="presParOf" srcId="{C4AD540F-A600-4DE0-BA0B-9C1915E5E96B}" destId="{293D3321-1BCC-4BAF-A2D5-00BB43C6F36A}" srcOrd="3" destOrd="0" presId="urn:microsoft.com/office/officeart/2005/8/layout/chevron2"/>
    <dgm:cxn modelId="{AFA5564F-DEC7-4B6D-8254-8EA97AB1EB3C}" type="presParOf" srcId="{C4AD540F-A600-4DE0-BA0B-9C1915E5E96B}" destId="{20BDC715-0408-4393-A473-0677EA429AE5}" srcOrd="4" destOrd="0" presId="urn:microsoft.com/office/officeart/2005/8/layout/chevron2"/>
    <dgm:cxn modelId="{0E25ED44-1F67-467E-909A-7E26BE203556}" type="presParOf" srcId="{20BDC715-0408-4393-A473-0677EA429AE5}" destId="{C56CCECD-8F29-4AC6-9B11-C10471E9C4D2}" srcOrd="0" destOrd="0" presId="urn:microsoft.com/office/officeart/2005/8/layout/chevron2"/>
    <dgm:cxn modelId="{A4A82ADB-2C0D-428B-92F7-D6CF14BC5A2E}" type="presParOf" srcId="{20BDC715-0408-4393-A473-0677EA429AE5}" destId="{6C8A73B0-C0CC-45F8-87AB-9E798A92E54C}" srcOrd="1" destOrd="0" presId="urn:microsoft.com/office/officeart/2005/8/layout/chevron2"/>
    <dgm:cxn modelId="{618E9005-D736-426D-97F0-D14786DFD871}" type="presParOf" srcId="{C4AD540F-A600-4DE0-BA0B-9C1915E5E96B}" destId="{37B551BB-6A50-48A3-9B6E-32FF48B540D8}" srcOrd="5" destOrd="0" presId="urn:microsoft.com/office/officeart/2005/8/layout/chevron2"/>
    <dgm:cxn modelId="{4C2C2551-EDDD-4B9E-A48A-2A0F1CD455D1}" type="presParOf" srcId="{C4AD540F-A600-4DE0-BA0B-9C1915E5E96B}" destId="{0C505286-9CFB-45D2-B6A2-34ACAA869833}" srcOrd="6" destOrd="0" presId="urn:microsoft.com/office/officeart/2005/8/layout/chevron2"/>
    <dgm:cxn modelId="{56409625-F999-46C0-B28C-1C96CE0BDBD7}" type="presParOf" srcId="{0C505286-9CFB-45D2-B6A2-34ACAA869833}" destId="{D9E1FBD4-1157-4A65-ACE9-CC5B4150BDB0}" srcOrd="0" destOrd="0" presId="urn:microsoft.com/office/officeart/2005/8/layout/chevron2"/>
    <dgm:cxn modelId="{D47D3043-EF3C-4C02-A20D-6CA6C7245BDA}" type="presParOf" srcId="{0C505286-9CFB-45D2-B6A2-34ACAA869833}" destId="{2F9ED304-9481-476A-B592-A3933E80A354}" srcOrd="1" destOrd="0" presId="urn:microsoft.com/office/officeart/2005/8/layout/chevron2"/>
    <dgm:cxn modelId="{B6E73329-5A0E-4E4D-82CD-EDAEFC989695}" type="presParOf" srcId="{C4AD540F-A600-4DE0-BA0B-9C1915E5E96B}" destId="{76ABA575-F5DD-4930-A0E9-0847FE6B7462}" srcOrd="7" destOrd="0" presId="urn:microsoft.com/office/officeart/2005/8/layout/chevron2"/>
    <dgm:cxn modelId="{00EC0EFC-7991-4ABE-AAE4-13D3F9DA4B1E}" type="presParOf" srcId="{C4AD540F-A600-4DE0-BA0B-9C1915E5E96B}" destId="{5E525640-2B67-439C-A006-B97461DE4E88}" srcOrd="8" destOrd="0" presId="urn:microsoft.com/office/officeart/2005/8/layout/chevron2"/>
    <dgm:cxn modelId="{0394CBCE-6556-4A1D-9EBB-10A581B89ADA}" type="presParOf" srcId="{5E525640-2B67-439C-A006-B97461DE4E88}" destId="{EB2BC7F3-A19C-485A-8E4F-B1E68093244A}" srcOrd="0" destOrd="0" presId="urn:microsoft.com/office/officeart/2005/8/layout/chevron2"/>
    <dgm:cxn modelId="{DC9A9AC2-FDC8-44F7-BB57-A35365FE2664}" type="presParOf" srcId="{5E525640-2B67-439C-A006-B97461DE4E88}" destId="{D929C367-6C85-42EF-9287-9B94225C948D}" srcOrd="1" destOrd="0" presId="urn:microsoft.com/office/officeart/2005/8/layout/chevron2"/>
    <dgm:cxn modelId="{E8D8C9F9-ED88-491D-B7A3-4EE05DFE3014}" type="presParOf" srcId="{C4AD540F-A600-4DE0-BA0B-9C1915E5E96B}" destId="{CB7B47DC-2609-4952-A888-5CFE819E8F83}" srcOrd="9" destOrd="0" presId="urn:microsoft.com/office/officeart/2005/8/layout/chevron2"/>
    <dgm:cxn modelId="{294B8A8E-9FDB-4508-BBC4-11639F9A6EE9}" type="presParOf" srcId="{C4AD540F-A600-4DE0-BA0B-9C1915E5E96B}" destId="{38DF08CA-D621-42E3-84CD-936A0ED184B1}" srcOrd="10" destOrd="0" presId="urn:microsoft.com/office/officeart/2005/8/layout/chevron2"/>
    <dgm:cxn modelId="{0536EC2A-D1F1-4085-BA65-F81660144D4D}" type="presParOf" srcId="{38DF08CA-D621-42E3-84CD-936A0ED184B1}" destId="{53C1F038-55F5-4D28-982F-D81E48A8F382}" srcOrd="0" destOrd="0" presId="urn:microsoft.com/office/officeart/2005/8/layout/chevron2"/>
    <dgm:cxn modelId="{F3BE318A-5242-4414-A959-1D083C2C073A}" type="presParOf" srcId="{38DF08CA-D621-42E3-84CD-936A0ED184B1}" destId="{12FCE2D7-1AE2-4AE8-9AEA-BA9E2B26D26B}" srcOrd="1" destOrd="0" presId="urn:microsoft.com/office/officeart/2005/8/layout/chevron2"/>
    <dgm:cxn modelId="{52F808A9-0994-436C-BD6F-70FB37222B2E}" type="presParOf" srcId="{C4AD540F-A600-4DE0-BA0B-9C1915E5E96B}" destId="{588F63A7-A966-46BB-9697-284A618C5CE2}" srcOrd="11" destOrd="0" presId="urn:microsoft.com/office/officeart/2005/8/layout/chevron2"/>
    <dgm:cxn modelId="{2A558EC2-36A0-4EAA-9E2D-663464F39703}" type="presParOf" srcId="{C4AD540F-A600-4DE0-BA0B-9C1915E5E96B}" destId="{5EB6476C-B522-406E-BE20-A7C6A727497F}" srcOrd="12" destOrd="0" presId="urn:microsoft.com/office/officeart/2005/8/layout/chevron2"/>
    <dgm:cxn modelId="{878364D6-3234-4723-83FA-F5CD2FDF32AE}" type="presParOf" srcId="{5EB6476C-B522-406E-BE20-A7C6A727497F}" destId="{1811F3E4-F471-488B-B0C0-2FD9D9C8F5A9}" srcOrd="0" destOrd="0" presId="urn:microsoft.com/office/officeart/2005/8/layout/chevron2"/>
    <dgm:cxn modelId="{7EC93D98-9C7F-4DC1-B604-CC9ECB8CBDB4}" type="presParOf" srcId="{5EB6476C-B522-406E-BE20-A7C6A727497F}" destId="{12C8305C-009A-4589-98E5-7A604B5496E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1B0885E-C02C-45E9-B26A-AF827A6D00F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D6C1D40-A128-4CF8-9A64-194105E0F4C2}">
      <dgm:prSet phldrT="[Text]"/>
      <dgm:spPr/>
      <dgm:t>
        <a:bodyPr/>
        <a:lstStyle/>
        <a:p>
          <a:r>
            <a:rPr lang="en-US" dirty="0"/>
            <a:t>Part 1</a:t>
          </a:r>
        </a:p>
      </dgm:t>
    </dgm:pt>
    <dgm:pt modelId="{F0CD3A0D-1685-4EDA-BBB1-2BA53F7B87FB}" type="parTrans" cxnId="{22784CCE-71F9-4938-8061-75BC6168EDDB}">
      <dgm:prSet/>
      <dgm:spPr/>
      <dgm:t>
        <a:bodyPr/>
        <a:lstStyle/>
        <a:p>
          <a:endParaRPr lang="en-US"/>
        </a:p>
      </dgm:t>
    </dgm:pt>
    <dgm:pt modelId="{31DC1511-BB3F-4D4C-97EA-B9C00F677911}" type="sibTrans" cxnId="{22784CCE-71F9-4938-8061-75BC6168EDDB}">
      <dgm:prSet/>
      <dgm:spPr/>
      <dgm:t>
        <a:bodyPr/>
        <a:lstStyle/>
        <a:p>
          <a:endParaRPr lang="en-US"/>
        </a:p>
      </dgm:t>
    </dgm:pt>
    <dgm:pt modelId="{4DBBF2CD-8479-4780-9989-F6F13724E992}">
      <dgm:prSet phldrT="[Text]" custT="1"/>
      <dgm:spPr/>
      <dgm:t>
        <a:bodyPr/>
        <a:lstStyle/>
        <a:p>
          <a:r>
            <a:rPr lang="en-US" sz="2400" dirty="0"/>
            <a:t>Identify an Open Position</a:t>
          </a:r>
        </a:p>
      </dgm:t>
    </dgm:pt>
    <dgm:pt modelId="{6D57331B-F158-40AE-B573-4358DE7A4175}" type="parTrans" cxnId="{F22D7F72-E90F-4FD0-90B0-85EA14A93134}">
      <dgm:prSet/>
      <dgm:spPr/>
      <dgm:t>
        <a:bodyPr/>
        <a:lstStyle/>
        <a:p>
          <a:endParaRPr lang="en-US"/>
        </a:p>
      </dgm:t>
    </dgm:pt>
    <dgm:pt modelId="{949234E8-8451-4485-9B32-E3A17715D416}" type="sibTrans" cxnId="{F22D7F72-E90F-4FD0-90B0-85EA14A93134}">
      <dgm:prSet/>
      <dgm:spPr/>
      <dgm:t>
        <a:bodyPr/>
        <a:lstStyle/>
        <a:p>
          <a:endParaRPr lang="en-US"/>
        </a:p>
      </dgm:t>
    </dgm:pt>
    <dgm:pt modelId="{6E351686-F158-42B6-9829-9F6AA151B83D}">
      <dgm:prSet phldrT="[Text]"/>
      <dgm:spPr/>
      <dgm:t>
        <a:bodyPr/>
        <a:lstStyle/>
        <a:p>
          <a:r>
            <a:rPr lang="en-US" dirty="0"/>
            <a:t>Part 2</a:t>
          </a:r>
        </a:p>
      </dgm:t>
    </dgm:pt>
    <dgm:pt modelId="{BDBF84C8-5BBA-402A-A347-2517C3CF64A4}" type="parTrans" cxnId="{ECCCADFA-47D6-4435-9B24-8290896F2DD8}">
      <dgm:prSet/>
      <dgm:spPr/>
      <dgm:t>
        <a:bodyPr/>
        <a:lstStyle/>
        <a:p>
          <a:endParaRPr lang="en-US"/>
        </a:p>
      </dgm:t>
    </dgm:pt>
    <dgm:pt modelId="{B4FE8C89-C755-41B0-AF97-5325EDBF2333}" type="sibTrans" cxnId="{ECCCADFA-47D6-4435-9B24-8290896F2DD8}">
      <dgm:prSet/>
      <dgm:spPr/>
      <dgm:t>
        <a:bodyPr/>
        <a:lstStyle/>
        <a:p>
          <a:endParaRPr lang="en-US"/>
        </a:p>
      </dgm:t>
    </dgm:pt>
    <dgm:pt modelId="{6FC72D15-954C-439D-B5B7-81E6AACC66DA}">
      <dgm:prSet phldrT="[Text]" custT="1"/>
      <dgm:spPr/>
      <dgm:t>
        <a:bodyPr/>
        <a:lstStyle/>
        <a:p>
          <a:r>
            <a:rPr lang="en-US" sz="2400" dirty="0"/>
            <a:t>Assess Hiring Parameters</a:t>
          </a:r>
        </a:p>
      </dgm:t>
    </dgm:pt>
    <dgm:pt modelId="{3DAD13EC-3C41-49FA-8980-5ACA07AC5564}" type="parTrans" cxnId="{C3E7EA9C-2EFB-4A6C-9443-7B5F6455D4F4}">
      <dgm:prSet/>
      <dgm:spPr/>
      <dgm:t>
        <a:bodyPr/>
        <a:lstStyle/>
        <a:p>
          <a:endParaRPr lang="en-US"/>
        </a:p>
      </dgm:t>
    </dgm:pt>
    <dgm:pt modelId="{94050458-B4F7-40AA-8563-994A39CADA05}" type="sibTrans" cxnId="{C3E7EA9C-2EFB-4A6C-9443-7B5F6455D4F4}">
      <dgm:prSet/>
      <dgm:spPr/>
      <dgm:t>
        <a:bodyPr/>
        <a:lstStyle/>
        <a:p>
          <a:endParaRPr lang="en-US"/>
        </a:p>
      </dgm:t>
    </dgm:pt>
    <dgm:pt modelId="{C3765848-C003-44E8-9FD0-107405AB2616}">
      <dgm:prSet phldrT="[Text]"/>
      <dgm:spPr/>
      <dgm:t>
        <a:bodyPr/>
        <a:lstStyle/>
        <a:p>
          <a:r>
            <a:rPr lang="en-US" dirty="0"/>
            <a:t>Part 3</a:t>
          </a:r>
        </a:p>
      </dgm:t>
    </dgm:pt>
    <dgm:pt modelId="{66DD49D3-2D62-467F-99FB-498AD5954B90}" type="parTrans" cxnId="{7CC0C319-3D34-4219-97BC-28605764C2C2}">
      <dgm:prSet/>
      <dgm:spPr/>
      <dgm:t>
        <a:bodyPr/>
        <a:lstStyle/>
        <a:p>
          <a:endParaRPr lang="en-US"/>
        </a:p>
      </dgm:t>
    </dgm:pt>
    <dgm:pt modelId="{DF1C676B-9F54-4C71-AB36-3F1A6CF919D0}" type="sibTrans" cxnId="{7CC0C319-3D34-4219-97BC-28605764C2C2}">
      <dgm:prSet/>
      <dgm:spPr/>
      <dgm:t>
        <a:bodyPr/>
        <a:lstStyle/>
        <a:p>
          <a:endParaRPr lang="en-US"/>
        </a:p>
      </dgm:t>
    </dgm:pt>
    <dgm:pt modelId="{A9C4319E-1E6F-42A5-8C25-71FB916DB5D4}">
      <dgm:prSet phldrT="[Text]" custT="1"/>
      <dgm:spPr/>
      <dgm:t>
        <a:bodyPr/>
        <a:lstStyle/>
        <a:p>
          <a:r>
            <a:rPr lang="en-US" sz="2400" dirty="0"/>
            <a:t>Develop Recruitment Packet</a:t>
          </a:r>
        </a:p>
      </dgm:t>
    </dgm:pt>
    <dgm:pt modelId="{825A1C99-DABC-43D9-9E35-DB3A1FC9B76C}" type="parTrans" cxnId="{DDB60DB1-721F-4521-9418-16BCE51B8A3C}">
      <dgm:prSet/>
      <dgm:spPr/>
      <dgm:t>
        <a:bodyPr/>
        <a:lstStyle/>
        <a:p>
          <a:endParaRPr lang="en-US"/>
        </a:p>
      </dgm:t>
    </dgm:pt>
    <dgm:pt modelId="{5783591F-5855-4212-B6A4-479CB9F9FEDE}" type="sibTrans" cxnId="{DDB60DB1-721F-4521-9418-16BCE51B8A3C}">
      <dgm:prSet/>
      <dgm:spPr/>
      <dgm:t>
        <a:bodyPr/>
        <a:lstStyle/>
        <a:p>
          <a:endParaRPr lang="en-US"/>
        </a:p>
      </dgm:t>
    </dgm:pt>
    <dgm:pt modelId="{8F9D89B8-E89E-462A-835F-7451941A5252}">
      <dgm:prSet/>
      <dgm:spPr/>
      <dgm:t>
        <a:bodyPr/>
        <a:lstStyle/>
        <a:p>
          <a:r>
            <a:rPr lang="en-US" dirty="0"/>
            <a:t>Part 4</a:t>
          </a:r>
        </a:p>
      </dgm:t>
    </dgm:pt>
    <dgm:pt modelId="{77CE079D-94A6-456C-AEDE-FFC6626CF47E}" type="parTrans" cxnId="{DA2AE0AF-ED17-47DF-BE22-8BFEBCF1FB99}">
      <dgm:prSet/>
      <dgm:spPr/>
      <dgm:t>
        <a:bodyPr/>
        <a:lstStyle/>
        <a:p>
          <a:endParaRPr lang="en-US"/>
        </a:p>
      </dgm:t>
    </dgm:pt>
    <dgm:pt modelId="{EDEDECDB-4D7D-4EA6-8A7D-5201FA2074B1}" type="sibTrans" cxnId="{DA2AE0AF-ED17-47DF-BE22-8BFEBCF1FB99}">
      <dgm:prSet/>
      <dgm:spPr/>
      <dgm:t>
        <a:bodyPr/>
        <a:lstStyle/>
        <a:p>
          <a:endParaRPr lang="en-US"/>
        </a:p>
      </dgm:t>
    </dgm:pt>
    <dgm:pt modelId="{68BCA446-E984-45C8-A4B5-74638E857450}">
      <dgm:prSet phldrT="[Text]" custT="1"/>
      <dgm:spPr/>
      <dgm:t>
        <a:bodyPr/>
        <a:lstStyle/>
        <a:p>
          <a:r>
            <a:rPr lang="en-US" sz="2400" dirty="0"/>
            <a:t>Submit Recruitment Packet</a:t>
          </a:r>
        </a:p>
      </dgm:t>
    </dgm:pt>
    <dgm:pt modelId="{AB7AD3B8-BD8C-4143-A3FB-053007EAF655}" type="parTrans" cxnId="{95CA1841-A038-419E-BE2C-7F15A0DB10DD}">
      <dgm:prSet/>
      <dgm:spPr/>
      <dgm:t>
        <a:bodyPr/>
        <a:lstStyle/>
        <a:p>
          <a:endParaRPr lang="en-US"/>
        </a:p>
      </dgm:t>
    </dgm:pt>
    <dgm:pt modelId="{EF1838B5-B0AF-4B01-B922-A69189170212}" type="sibTrans" cxnId="{95CA1841-A038-419E-BE2C-7F15A0DB10DD}">
      <dgm:prSet/>
      <dgm:spPr/>
      <dgm:t>
        <a:bodyPr/>
        <a:lstStyle/>
        <a:p>
          <a:endParaRPr lang="en-US"/>
        </a:p>
      </dgm:t>
    </dgm:pt>
    <dgm:pt modelId="{F5F0A77C-94D7-4190-83F9-32592D85E315}">
      <dgm:prSet/>
      <dgm:spPr/>
      <dgm:t>
        <a:bodyPr/>
        <a:lstStyle/>
        <a:p>
          <a:r>
            <a:rPr lang="en-US" dirty="0"/>
            <a:t>Part 5</a:t>
          </a:r>
        </a:p>
      </dgm:t>
    </dgm:pt>
    <dgm:pt modelId="{E2E89DB9-79D3-4674-B145-93C471281C23}" type="parTrans" cxnId="{1C012038-A8DA-44C8-A950-69C7DB359E4C}">
      <dgm:prSet/>
      <dgm:spPr/>
      <dgm:t>
        <a:bodyPr/>
        <a:lstStyle/>
        <a:p>
          <a:endParaRPr lang="en-US"/>
        </a:p>
      </dgm:t>
    </dgm:pt>
    <dgm:pt modelId="{8E024370-B0AB-4130-A869-01AD0679E045}" type="sibTrans" cxnId="{1C012038-A8DA-44C8-A950-69C7DB359E4C}">
      <dgm:prSet/>
      <dgm:spPr/>
      <dgm:t>
        <a:bodyPr/>
        <a:lstStyle/>
        <a:p>
          <a:endParaRPr lang="en-US"/>
        </a:p>
      </dgm:t>
    </dgm:pt>
    <dgm:pt modelId="{EB17DBBA-F5F7-4754-A666-7CEF6440181C}">
      <dgm:prSet phldrT="[Text]" custT="1"/>
      <dgm:spPr/>
      <dgm:t>
        <a:bodyPr/>
        <a:lstStyle/>
        <a:p>
          <a:r>
            <a:rPr lang="en-US" sz="2400" dirty="0"/>
            <a:t>Accept Submissions</a:t>
          </a:r>
        </a:p>
      </dgm:t>
    </dgm:pt>
    <dgm:pt modelId="{4ACB09F0-3B08-4FD5-9AA0-669F0708969D}" type="parTrans" cxnId="{87BC3D0B-8C86-4704-90AF-8071EF03FE72}">
      <dgm:prSet/>
      <dgm:spPr/>
      <dgm:t>
        <a:bodyPr/>
        <a:lstStyle/>
        <a:p>
          <a:endParaRPr lang="en-US"/>
        </a:p>
      </dgm:t>
    </dgm:pt>
    <dgm:pt modelId="{BD75D9FE-53E3-405E-908D-2BA3A4127B6D}" type="sibTrans" cxnId="{87BC3D0B-8C86-4704-90AF-8071EF03FE72}">
      <dgm:prSet/>
      <dgm:spPr/>
      <dgm:t>
        <a:bodyPr/>
        <a:lstStyle/>
        <a:p>
          <a:endParaRPr lang="en-US"/>
        </a:p>
      </dgm:t>
    </dgm:pt>
    <dgm:pt modelId="{6EB19645-CFB0-42E9-BDF4-8C9D9B6887F0}">
      <dgm:prSet/>
      <dgm:spPr/>
      <dgm:t>
        <a:bodyPr/>
        <a:lstStyle/>
        <a:p>
          <a:r>
            <a:rPr lang="en-US" dirty="0"/>
            <a:t>Part 6</a:t>
          </a:r>
        </a:p>
      </dgm:t>
    </dgm:pt>
    <dgm:pt modelId="{2ACCBCB6-16AD-40B7-B1BB-459689EE139C}" type="parTrans" cxnId="{9A341C8C-EFB3-4197-9851-D3A896AAEEED}">
      <dgm:prSet/>
      <dgm:spPr/>
      <dgm:t>
        <a:bodyPr/>
        <a:lstStyle/>
        <a:p>
          <a:endParaRPr lang="en-US"/>
        </a:p>
      </dgm:t>
    </dgm:pt>
    <dgm:pt modelId="{60E0E9AA-CD12-4A12-B2B6-B98117246A44}" type="sibTrans" cxnId="{9A341C8C-EFB3-4197-9851-D3A896AAEEED}">
      <dgm:prSet/>
      <dgm:spPr/>
      <dgm:t>
        <a:bodyPr/>
        <a:lstStyle/>
        <a:p>
          <a:endParaRPr lang="en-US"/>
        </a:p>
      </dgm:t>
    </dgm:pt>
    <dgm:pt modelId="{718C3328-7C4E-4630-A6F3-7D5BD984936A}">
      <dgm:prSet phldrT="[Text]" custT="1"/>
      <dgm:spPr/>
      <dgm:t>
        <a:bodyPr/>
        <a:lstStyle/>
        <a:p>
          <a:r>
            <a:rPr lang="en-US" sz="2400" dirty="0"/>
            <a:t>Select Candidates</a:t>
          </a:r>
        </a:p>
      </dgm:t>
    </dgm:pt>
    <dgm:pt modelId="{4EA288BD-28E5-42C3-966B-BDA1ABCD0E80}" type="parTrans" cxnId="{7F78EE2D-FEFE-4F64-9EE5-4B7F6BC6B35F}">
      <dgm:prSet/>
      <dgm:spPr/>
      <dgm:t>
        <a:bodyPr/>
        <a:lstStyle/>
        <a:p>
          <a:endParaRPr lang="en-US"/>
        </a:p>
      </dgm:t>
    </dgm:pt>
    <dgm:pt modelId="{D63A66E2-F102-417C-92C2-DC9D785D4DF3}" type="sibTrans" cxnId="{7F78EE2D-FEFE-4F64-9EE5-4B7F6BC6B35F}">
      <dgm:prSet/>
      <dgm:spPr/>
      <dgm:t>
        <a:bodyPr/>
        <a:lstStyle/>
        <a:p>
          <a:endParaRPr lang="en-US"/>
        </a:p>
      </dgm:t>
    </dgm:pt>
    <dgm:pt modelId="{F6D028EB-85B1-477C-96F3-18956BBE8DB3}">
      <dgm:prSet/>
      <dgm:spPr/>
      <dgm:t>
        <a:bodyPr/>
        <a:lstStyle/>
        <a:p>
          <a:r>
            <a:rPr lang="en-US" dirty="0"/>
            <a:t>Part 7</a:t>
          </a:r>
        </a:p>
      </dgm:t>
    </dgm:pt>
    <dgm:pt modelId="{D4AD8E4B-3920-482C-8B4E-D58301FD8E3F}" type="parTrans" cxnId="{8127959F-39DA-48E5-9DDF-632B1ECE8C02}">
      <dgm:prSet/>
      <dgm:spPr/>
      <dgm:t>
        <a:bodyPr/>
        <a:lstStyle/>
        <a:p>
          <a:endParaRPr lang="en-US"/>
        </a:p>
      </dgm:t>
    </dgm:pt>
    <dgm:pt modelId="{E06DDF6D-4FD3-4B17-A68F-92B5ADAB33AA}" type="sibTrans" cxnId="{8127959F-39DA-48E5-9DDF-632B1ECE8C02}">
      <dgm:prSet/>
      <dgm:spPr/>
      <dgm:t>
        <a:bodyPr/>
        <a:lstStyle/>
        <a:p>
          <a:endParaRPr lang="en-US"/>
        </a:p>
      </dgm:t>
    </dgm:pt>
    <dgm:pt modelId="{CFEDDC2E-6897-47FE-82FD-535A651BE63B}">
      <dgm:prSet phldrT="[Text]" custT="1"/>
      <dgm:spPr/>
      <dgm:t>
        <a:bodyPr/>
        <a:lstStyle/>
        <a:p>
          <a:r>
            <a:rPr lang="en-US" sz="2400" dirty="0">
              <a:highlight>
                <a:srgbClr val="FFFF00"/>
              </a:highlight>
            </a:rPr>
            <a:t>Onboarding</a:t>
          </a:r>
        </a:p>
      </dgm:t>
    </dgm:pt>
    <dgm:pt modelId="{6ED78547-7E8E-4CB5-8B62-0167510433A8}" type="parTrans" cxnId="{539946C5-5A25-47B9-8986-88B7EACAF734}">
      <dgm:prSet/>
      <dgm:spPr/>
      <dgm:t>
        <a:bodyPr/>
        <a:lstStyle/>
        <a:p>
          <a:endParaRPr lang="en-US"/>
        </a:p>
      </dgm:t>
    </dgm:pt>
    <dgm:pt modelId="{F5CB8DA6-2CE6-478B-B27D-83E767F307FA}" type="sibTrans" cxnId="{539946C5-5A25-47B9-8986-88B7EACAF734}">
      <dgm:prSet/>
      <dgm:spPr/>
      <dgm:t>
        <a:bodyPr/>
        <a:lstStyle/>
        <a:p>
          <a:endParaRPr lang="en-US"/>
        </a:p>
      </dgm:t>
    </dgm:pt>
    <dgm:pt modelId="{C4AD540F-A600-4DE0-BA0B-9C1915E5E96B}" type="pres">
      <dgm:prSet presAssocID="{61B0885E-C02C-45E9-B26A-AF827A6D00F6}" presName="linearFlow" presStyleCnt="0">
        <dgm:presLayoutVars>
          <dgm:dir/>
          <dgm:animLvl val="lvl"/>
          <dgm:resizeHandles val="exact"/>
        </dgm:presLayoutVars>
      </dgm:prSet>
      <dgm:spPr/>
    </dgm:pt>
    <dgm:pt modelId="{AD234664-5C88-4212-8CC6-DBBAA59E2087}" type="pres">
      <dgm:prSet presAssocID="{9D6C1D40-A128-4CF8-9A64-194105E0F4C2}" presName="composite" presStyleCnt="0"/>
      <dgm:spPr/>
    </dgm:pt>
    <dgm:pt modelId="{ECAD8A7B-46D4-4BF8-A4F1-35749223EF5B}" type="pres">
      <dgm:prSet presAssocID="{9D6C1D40-A128-4CF8-9A64-194105E0F4C2}" presName="parentText" presStyleLbl="alignNode1" presStyleIdx="0" presStyleCnt="7" custLinFactNeighborY="0">
        <dgm:presLayoutVars>
          <dgm:chMax val="1"/>
          <dgm:bulletEnabled val="1"/>
        </dgm:presLayoutVars>
      </dgm:prSet>
      <dgm:spPr/>
    </dgm:pt>
    <dgm:pt modelId="{5CEF1ADA-7981-4A82-989F-3C91A73564BA}" type="pres">
      <dgm:prSet presAssocID="{9D6C1D40-A128-4CF8-9A64-194105E0F4C2}" presName="descendantText" presStyleLbl="alignAcc1" presStyleIdx="0" presStyleCnt="7" custLinFactNeighborX="2516" custLinFactNeighborY="2002">
        <dgm:presLayoutVars>
          <dgm:bulletEnabled val="1"/>
        </dgm:presLayoutVars>
      </dgm:prSet>
      <dgm:spPr/>
    </dgm:pt>
    <dgm:pt modelId="{F20A14D2-072C-4B7A-B9F4-DFEF2F65C928}" type="pres">
      <dgm:prSet presAssocID="{31DC1511-BB3F-4D4C-97EA-B9C00F677911}" presName="sp" presStyleCnt="0"/>
      <dgm:spPr/>
    </dgm:pt>
    <dgm:pt modelId="{857C7B89-969C-43FD-A148-1FF1F0CA6A1D}" type="pres">
      <dgm:prSet presAssocID="{6E351686-F158-42B6-9829-9F6AA151B83D}" presName="composite" presStyleCnt="0"/>
      <dgm:spPr/>
    </dgm:pt>
    <dgm:pt modelId="{62B75702-2AD7-4EEB-8870-D103C4393671}" type="pres">
      <dgm:prSet presAssocID="{6E351686-F158-42B6-9829-9F6AA151B83D}" presName="parentText" presStyleLbl="alignNode1" presStyleIdx="1" presStyleCnt="7">
        <dgm:presLayoutVars>
          <dgm:chMax val="1"/>
          <dgm:bulletEnabled val="1"/>
        </dgm:presLayoutVars>
      </dgm:prSet>
      <dgm:spPr/>
    </dgm:pt>
    <dgm:pt modelId="{868E9DE0-2544-4268-87EE-1F6397C93C5A}" type="pres">
      <dgm:prSet presAssocID="{6E351686-F158-42B6-9829-9F6AA151B83D}" presName="descendantText" presStyleLbl="alignAcc1" presStyleIdx="1" presStyleCnt="7">
        <dgm:presLayoutVars>
          <dgm:bulletEnabled val="1"/>
        </dgm:presLayoutVars>
      </dgm:prSet>
      <dgm:spPr/>
    </dgm:pt>
    <dgm:pt modelId="{293D3321-1BCC-4BAF-A2D5-00BB43C6F36A}" type="pres">
      <dgm:prSet presAssocID="{B4FE8C89-C755-41B0-AF97-5325EDBF2333}" presName="sp" presStyleCnt="0"/>
      <dgm:spPr/>
    </dgm:pt>
    <dgm:pt modelId="{20BDC715-0408-4393-A473-0677EA429AE5}" type="pres">
      <dgm:prSet presAssocID="{C3765848-C003-44E8-9FD0-107405AB2616}" presName="composite" presStyleCnt="0"/>
      <dgm:spPr/>
    </dgm:pt>
    <dgm:pt modelId="{C56CCECD-8F29-4AC6-9B11-C10471E9C4D2}" type="pres">
      <dgm:prSet presAssocID="{C3765848-C003-44E8-9FD0-107405AB2616}" presName="parentText" presStyleLbl="alignNode1" presStyleIdx="2" presStyleCnt="7">
        <dgm:presLayoutVars>
          <dgm:chMax val="1"/>
          <dgm:bulletEnabled val="1"/>
        </dgm:presLayoutVars>
      </dgm:prSet>
      <dgm:spPr/>
    </dgm:pt>
    <dgm:pt modelId="{6C8A73B0-C0CC-45F8-87AB-9E798A92E54C}" type="pres">
      <dgm:prSet presAssocID="{C3765848-C003-44E8-9FD0-107405AB2616}" presName="descendantText" presStyleLbl="alignAcc1" presStyleIdx="2" presStyleCnt="7">
        <dgm:presLayoutVars>
          <dgm:bulletEnabled val="1"/>
        </dgm:presLayoutVars>
      </dgm:prSet>
      <dgm:spPr/>
    </dgm:pt>
    <dgm:pt modelId="{37B551BB-6A50-48A3-9B6E-32FF48B540D8}" type="pres">
      <dgm:prSet presAssocID="{DF1C676B-9F54-4C71-AB36-3F1A6CF919D0}" presName="sp" presStyleCnt="0"/>
      <dgm:spPr/>
    </dgm:pt>
    <dgm:pt modelId="{0C505286-9CFB-45D2-B6A2-34ACAA869833}" type="pres">
      <dgm:prSet presAssocID="{8F9D89B8-E89E-462A-835F-7451941A5252}" presName="composite" presStyleCnt="0"/>
      <dgm:spPr/>
    </dgm:pt>
    <dgm:pt modelId="{D9E1FBD4-1157-4A65-ACE9-CC5B4150BDB0}" type="pres">
      <dgm:prSet presAssocID="{8F9D89B8-E89E-462A-835F-7451941A5252}" presName="parentText" presStyleLbl="alignNode1" presStyleIdx="3" presStyleCnt="7">
        <dgm:presLayoutVars>
          <dgm:chMax val="1"/>
          <dgm:bulletEnabled val="1"/>
        </dgm:presLayoutVars>
      </dgm:prSet>
      <dgm:spPr/>
    </dgm:pt>
    <dgm:pt modelId="{2F9ED304-9481-476A-B592-A3933E80A354}" type="pres">
      <dgm:prSet presAssocID="{8F9D89B8-E89E-462A-835F-7451941A5252}" presName="descendantText" presStyleLbl="alignAcc1" presStyleIdx="3" presStyleCnt="7" custLinFactNeighborY="0">
        <dgm:presLayoutVars>
          <dgm:bulletEnabled val="1"/>
        </dgm:presLayoutVars>
      </dgm:prSet>
      <dgm:spPr/>
    </dgm:pt>
    <dgm:pt modelId="{76ABA575-F5DD-4930-A0E9-0847FE6B7462}" type="pres">
      <dgm:prSet presAssocID="{EDEDECDB-4D7D-4EA6-8A7D-5201FA2074B1}" presName="sp" presStyleCnt="0"/>
      <dgm:spPr/>
    </dgm:pt>
    <dgm:pt modelId="{5E525640-2B67-439C-A006-B97461DE4E88}" type="pres">
      <dgm:prSet presAssocID="{F5F0A77C-94D7-4190-83F9-32592D85E315}" presName="composite" presStyleCnt="0"/>
      <dgm:spPr/>
    </dgm:pt>
    <dgm:pt modelId="{EB2BC7F3-A19C-485A-8E4F-B1E68093244A}" type="pres">
      <dgm:prSet presAssocID="{F5F0A77C-94D7-4190-83F9-32592D85E315}" presName="parentText" presStyleLbl="alignNode1" presStyleIdx="4" presStyleCnt="7">
        <dgm:presLayoutVars>
          <dgm:chMax val="1"/>
          <dgm:bulletEnabled val="1"/>
        </dgm:presLayoutVars>
      </dgm:prSet>
      <dgm:spPr/>
    </dgm:pt>
    <dgm:pt modelId="{D929C367-6C85-42EF-9287-9B94225C948D}" type="pres">
      <dgm:prSet presAssocID="{F5F0A77C-94D7-4190-83F9-32592D85E315}" presName="descendantText" presStyleLbl="alignAcc1" presStyleIdx="4" presStyleCnt="7" custLinFactNeighborY="0">
        <dgm:presLayoutVars>
          <dgm:bulletEnabled val="1"/>
        </dgm:presLayoutVars>
      </dgm:prSet>
      <dgm:spPr/>
    </dgm:pt>
    <dgm:pt modelId="{CB7B47DC-2609-4952-A888-5CFE819E8F83}" type="pres">
      <dgm:prSet presAssocID="{8E024370-B0AB-4130-A869-01AD0679E045}" presName="sp" presStyleCnt="0"/>
      <dgm:spPr/>
    </dgm:pt>
    <dgm:pt modelId="{38DF08CA-D621-42E3-84CD-936A0ED184B1}" type="pres">
      <dgm:prSet presAssocID="{6EB19645-CFB0-42E9-BDF4-8C9D9B6887F0}" presName="composite" presStyleCnt="0"/>
      <dgm:spPr/>
    </dgm:pt>
    <dgm:pt modelId="{53C1F038-55F5-4D28-982F-D81E48A8F382}" type="pres">
      <dgm:prSet presAssocID="{6EB19645-CFB0-42E9-BDF4-8C9D9B6887F0}" presName="parentText" presStyleLbl="alignNode1" presStyleIdx="5" presStyleCnt="7">
        <dgm:presLayoutVars>
          <dgm:chMax val="1"/>
          <dgm:bulletEnabled val="1"/>
        </dgm:presLayoutVars>
      </dgm:prSet>
      <dgm:spPr/>
    </dgm:pt>
    <dgm:pt modelId="{12FCE2D7-1AE2-4AE8-9AEA-BA9E2B26D26B}" type="pres">
      <dgm:prSet presAssocID="{6EB19645-CFB0-42E9-BDF4-8C9D9B6887F0}" presName="descendantText" presStyleLbl="alignAcc1" presStyleIdx="5" presStyleCnt="7" custLinFactNeighborX="550" custLinFactNeighborY="1478">
        <dgm:presLayoutVars>
          <dgm:bulletEnabled val="1"/>
        </dgm:presLayoutVars>
      </dgm:prSet>
      <dgm:spPr/>
    </dgm:pt>
    <dgm:pt modelId="{588F63A7-A966-46BB-9697-284A618C5CE2}" type="pres">
      <dgm:prSet presAssocID="{60E0E9AA-CD12-4A12-B2B6-B98117246A44}" presName="sp" presStyleCnt="0"/>
      <dgm:spPr/>
    </dgm:pt>
    <dgm:pt modelId="{5EB6476C-B522-406E-BE20-A7C6A727497F}" type="pres">
      <dgm:prSet presAssocID="{F6D028EB-85B1-477C-96F3-18956BBE8DB3}" presName="composite" presStyleCnt="0"/>
      <dgm:spPr/>
    </dgm:pt>
    <dgm:pt modelId="{1811F3E4-F471-488B-B0C0-2FD9D9C8F5A9}" type="pres">
      <dgm:prSet presAssocID="{F6D028EB-85B1-477C-96F3-18956BBE8DB3}" presName="parentText" presStyleLbl="alignNode1" presStyleIdx="6" presStyleCnt="7">
        <dgm:presLayoutVars>
          <dgm:chMax val="1"/>
          <dgm:bulletEnabled val="1"/>
        </dgm:presLayoutVars>
      </dgm:prSet>
      <dgm:spPr/>
    </dgm:pt>
    <dgm:pt modelId="{12C8305C-009A-4589-98E5-7A604B5496E7}" type="pres">
      <dgm:prSet presAssocID="{F6D028EB-85B1-477C-96F3-18956BBE8DB3}" presName="descendantText" presStyleLbl="alignAcc1" presStyleIdx="6" presStyleCnt="7" custLinFactNeighborY="0">
        <dgm:presLayoutVars>
          <dgm:bulletEnabled val="1"/>
        </dgm:presLayoutVars>
      </dgm:prSet>
      <dgm:spPr/>
    </dgm:pt>
  </dgm:ptLst>
  <dgm:cxnLst>
    <dgm:cxn modelId="{87BC3D0B-8C86-4704-90AF-8071EF03FE72}" srcId="{F5F0A77C-94D7-4190-83F9-32592D85E315}" destId="{EB17DBBA-F5F7-4754-A666-7CEF6440181C}" srcOrd="0" destOrd="0" parTransId="{4ACB09F0-3B08-4FD5-9AA0-669F0708969D}" sibTransId="{BD75D9FE-53E3-405E-908D-2BA3A4127B6D}"/>
    <dgm:cxn modelId="{7CC0C319-3D34-4219-97BC-28605764C2C2}" srcId="{61B0885E-C02C-45E9-B26A-AF827A6D00F6}" destId="{C3765848-C003-44E8-9FD0-107405AB2616}" srcOrd="2" destOrd="0" parTransId="{66DD49D3-2D62-467F-99FB-498AD5954B90}" sibTransId="{DF1C676B-9F54-4C71-AB36-3F1A6CF919D0}"/>
    <dgm:cxn modelId="{7F78EE2D-FEFE-4F64-9EE5-4B7F6BC6B35F}" srcId="{6EB19645-CFB0-42E9-BDF4-8C9D9B6887F0}" destId="{718C3328-7C4E-4630-A6F3-7D5BD984936A}" srcOrd="0" destOrd="0" parTransId="{4EA288BD-28E5-42C3-966B-BDA1ABCD0E80}" sibTransId="{D63A66E2-F102-417C-92C2-DC9D785D4DF3}"/>
    <dgm:cxn modelId="{96CE5B31-9994-47BA-8D19-E239E16C7F6C}" type="presOf" srcId="{F6D028EB-85B1-477C-96F3-18956BBE8DB3}" destId="{1811F3E4-F471-488B-B0C0-2FD9D9C8F5A9}" srcOrd="0" destOrd="0" presId="urn:microsoft.com/office/officeart/2005/8/layout/chevron2"/>
    <dgm:cxn modelId="{0783B935-077B-4A76-84E4-4CA2435AFD91}" type="presOf" srcId="{EB17DBBA-F5F7-4754-A666-7CEF6440181C}" destId="{D929C367-6C85-42EF-9287-9B94225C948D}" srcOrd="0" destOrd="0" presId="urn:microsoft.com/office/officeart/2005/8/layout/chevron2"/>
    <dgm:cxn modelId="{1C012038-A8DA-44C8-A950-69C7DB359E4C}" srcId="{61B0885E-C02C-45E9-B26A-AF827A6D00F6}" destId="{F5F0A77C-94D7-4190-83F9-32592D85E315}" srcOrd="4" destOrd="0" parTransId="{E2E89DB9-79D3-4674-B145-93C471281C23}" sibTransId="{8E024370-B0AB-4130-A869-01AD0679E045}"/>
    <dgm:cxn modelId="{5050EC3A-59F6-4062-B3DF-B344336142E2}" type="presOf" srcId="{CFEDDC2E-6897-47FE-82FD-535A651BE63B}" destId="{12C8305C-009A-4589-98E5-7A604B5496E7}" srcOrd="0" destOrd="0" presId="urn:microsoft.com/office/officeart/2005/8/layout/chevron2"/>
    <dgm:cxn modelId="{DA14815E-C399-458B-A6E5-59AE875128FE}" type="presOf" srcId="{718C3328-7C4E-4630-A6F3-7D5BD984936A}" destId="{12FCE2D7-1AE2-4AE8-9AEA-BA9E2B26D26B}" srcOrd="0" destOrd="0" presId="urn:microsoft.com/office/officeart/2005/8/layout/chevron2"/>
    <dgm:cxn modelId="{95CA1841-A038-419E-BE2C-7F15A0DB10DD}" srcId="{8F9D89B8-E89E-462A-835F-7451941A5252}" destId="{68BCA446-E984-45C8-A4B5-74638E857450}" srcOrd="0" destOrd="0" parTransId="{AB7AD3B8-BD8C-4143-A3FB-053007EAF655}" sibTransId="{EF1838B5-B0AF-4B01-B922-A69189170212}"/>
    <dgm:cxn modelId="{F22D7F72-E90F-4FD0-90B0-85EA14A93134}" srcId="{9D6C1D40-A128-4CF8-9A64-194105E0F4C2}" destId="{4DBBF2CD-8479-4780-9989-F6F13724E992}" srcOrd="0" destOrd="0" parTransId="{6D57331B-F158-40AE-B573-4358DE7A4175}" sibTransId="{949234E8-8451-4485-9B32-E3A17715D416}"/>
    <dgm:cxn modelId="{0CA7B355-8F39-4E19-AC03-B9400F031978}" type="presOf" srcId="{61B0885E-C02C-45E9-B26A-AF827A6D00F6}" destId="{C4AD540F-A600-4DE0-BA0B-9C1915E5E96B}" srcOrd="0" destOrd="0" presId="urn:microsoft.com/office/officeart/2005/8/layout/chevron2"/>
    <dgm:cxn modelId="{476C707C-7DBB-40CF-AB1E-4E2F2DC5290B}" type="presOf" srcId="{A9C4319E-1E6F-42A5-8C25-71FB916DB5D4}" destId="{6C8A73B0-C0CC-45F8-87AB-9E798A92E54C}" srcOrd="0" destOrd="0" presId="urn:microsoft.com/office/officeart/2005/8/layout/chevron2"/>
    <dgm:cxn modelId="{1D19BD7F-EDB5-4001-9223-538BF4A88BE9}" type="presOf" srcId="{6E351686-F158-42B6-9829-9F6AA151B83D}" destId="{62B75702-2AD7-4EEB-8870-D103C4393671}" srcOrd="0" destOrd="0" presId="urn:microsoft.com/office/officeart/2005/8/layout/chevron2"/>
    <dgm:cxn modelId="{9A341C8C-EFB3-4197-9851-D3A896AAEEED}" srcId="{61B0885E-C02C-45E9-B26A-AF827A6D00F6}" destId="{6EB19645-CFB0-42E9-BDF4-8C9D9B6887F0}" srcOrd="5" destOrd="0" parTransId="{2ACCBCB6-16AD-40B7-B1BB-459689EE139C}" sibTransId="{60E0E9AA-CD12-4A12-B2B6-B98117246A44}"/>
    <dgm:cxn modelId="{1F349A90-1688-47F1-9929-A15E77A05B1C}" type="presOf" srcId="{F5F0A77C-94D7-4190-83F9-32592D85E315}" destId="{EB2BC7F3-A19C-485A-8E4F-B1E68093244A}" srcOrd="0" destOrd="0" presId="urn:microsoft.com/office/officeart/2005/8/layout/chevron2"/>
    <dgm:cxn modelId="{C3E7EA9C-2EFB-4A6C-9443-7B5F6455D4F4}" srcId="{6E351686-F158-42B6-9829-9F6AA151B83D}" destId="{6FC72D15-954C-439D-B5B7-81E6AACC66DA}" srcOrd="0" destOrd="0" parTransId="{3DAD13EC-3C41-49FA-8980-5ACA07AC5564}" sibTransId="{94050458-B4F7-40AA-8563-994A39CADA05}"/>
    <dgm:cxn modelId="{8127959F-39DA-48E5-9DDF-632B1ECE8C02}" srcId="{61B0885E-C02C-45E9-B26A-AF827A6D00F6}" destId="{F6D028EB-85B1-477C-96F3-18956BBE8DB3}" srcOrd="6" destOrd="0" parTransId="{D4AD8E4B-3920-482C-8B4E-D58301FD8E3F}" sibTransId="{E06DDF6D-4FD3-4B17-A68F-92B5ADAB33AA}"/>
    <dgm:cxn modelId="{C063D5A2-EC77-442A-A2D1-C70833BE58EC}" type="presOf" srcId="{68BCA446-E984-45C8-A4B5-74638E857450}" destId="{2F9ED304-9481-476A-B592-A3933E80A354}" srcOrd="0" destOrd="0" presId="urn:microsoft.com/office/officeart/2005/8/layout/chevron2"/>
    <dgm:cxn modelId="{AD3250AD-C3A0-48E1-86F4-CCBF58EF238F}" type="presOf" srcId="{4DBBF2CD-8479-4780-9989-F6F13724E992}" destId="{5CEF1ADA-7981-4A82-989F-3C91A73564BA}" srcOrd="0" destOrd="0" presId="urn:microsoft.com/office/officeart/2005/8/layout/chevron2"/>
    <dgm:cxn modelId="{DA2AE0AF-ED17-47DF-BE22-8BFEBCF1FB99}" srcId="{61B0885E-C02C-45E9-B26A-AF827A6D00F6}" destId="{8F9D89B8-E89E-462A-835F-7451941A5252}" srcOrd="3" destOrd="0" parTransId="{77CE079D-94A6-456C-AEDE-FFC6626CF47E}" sibTransId="{EDEDECDB-4D7D-4EA6-8A7D-5201FA2074B1}"/>
    <dgm:cxn modelId="{DDB60DB1-721F-4521-9418-16BCE51B8A3C}" srcId="{C3765848-C003-44E8-9FD0-107405AB2616}" destId="{A9C4319E-1E6F-42A5-8C25-71FB916DB5D4}" srcOrd="0" destOrd="0" parTransId="{825A1C99-DABC-43D9-9E35-DB3A1FC9B76C}" sibTransId="{5783591F-5855-4212-B6A4-479CB9F9FEDE}"/>
    <dgm:cxn modelId="{539946C5-5A25-47B9-8986-88B7EACAF734}" srcId="{F6D028EB-85B1-477C-96F3-18956BBE8DB3}" destId="{CFEDDC2E-6897-47FE-82FD-535A651BE63B}" srcOrd="0" destOrd="0" parTransId="{6ED78547-7E8E-4CB5-8B62-0167510433A8}" sibTransId="{F5CB8DA6-2CE6-478B-B27D-83E767F307FA}"/>
    <dgm:cxn modelId="{C279FACC-B060-4C85-9651-F68A8AB50C02}" type="presOf" srcId="{9D6C1D40-A128-4CF8-9A64-194105E0F4C2}" destId="{ECAD8A7B-46D4-4BF8-A4F1-35749223EF5B}" srcOrd="0" destOrd="0" presId="urn:microsoft.com/office/officeart/2005/8/layout/chevron2"/>
    <dgm:cxn modelId="{22784CCE-71F9-4938-8061-75BC6168EDDB}" srcId="{61B0885E-C02C-45E9-B26A-AF827A6D00F6}" destId="{9D6C1D40-A128-4CF8-9A64-194105E0F4C2}" srcOrd="0" destOrd="0" parTransId="{F0CD3A0D-1685-4EDA-BBB1-2BA53F7B87FB}" sibTransId="{31DC1511-BB3F-4D4C-97EA-B9C00F677911}"/>
    <dgm:cxn modelId="{C86E81CF-5E1C-4EEC-A9EF-3F74A23C4DF4}" type="presOf" srcId="{6FC72D15-954C-439D-B5B7-81E6AACC66DA}" destId="{868E9DE0-2544-4268-87EE-1F6397C93C5A}" srcOrd="0" destOrd="0" presId="urn:microsoft.com/office/officeart/2005/8/layout/chevron2"/>
    <dgm:cxn modelId="{3790AAD0-A505-4FDF-8958-97159BF340CE}" type="presOf" srcId="{6EB19645-CFB0-42E9-BDF4-8C9D9B6887F0}" destId="{53C1F038-55F5-4D28-982F-D81E48A8F382}" srcOrd="0" destOrd="0" presId="urn:microsoft.com/office/officeart/2005/8/layout/chevron2"/>
    <dgm:cxn modelId="{1EADB7E3-4DAD-4459-8E31-79943BB4CC0A}" type="presOf" srcId="{8F9D89B8-E89E-462A-835F-7451941A5252}" destId="{D9E1FBD4-1157-4A65-ACE9-CC5B4150BDB0}" srcOrd="0" destOrd="0" presId="urn:microsoft.com/office/officeart/2005/8/layout/chevron2"/>
    <dgm:cxn modelId="{4A44AAF7-D592-471F-9FB7-E2681CC3CCE9}" type="presOf" srcId="{C3765848-C003-44E8-9FD0-107405AB2616}" destId="{C56CCECD-8F29-4AC6-9B11-C10471E9C4D2}" srcOrd="0" destOrd="0" presId="urn:microsoft.com/office/officeart/2005/8/layout/chevron2"/>
    <dgm:cxn modelId="{ECCCADFA-47D6-4435-9B24-8290896F2DD8}" srcId="{61B0885E-C02C-45E9-B26A-AF827A6D00F6}" destId="{6E351686-F158-42B6-9829-9F6AA151B83D}" srcOrd="1" destOrd="0" parTransId="{BDBF84C8-5BBA-402A-A347-2517C3CF64A4}" sibTransId="{B4FE8C89-C755-41B0-AF97-5325EDBF2333}"/>
    <dgm:cxn modelId="{5D207E36-E716-457E-AEAE-0184A0B05401}" type="presParOf" srcId="{C4AD540F-A600-4DE0-BA0B-9C1915E5E96B}" destId="{AD234664-5C88-4212-8CC6-DBBAA59E2087}" srcOrd="0" destOrd="0" presId="urn:microsoft.com/office/officeart/2005/8/layout/chevron2"/>
    <dgm:cxn modelId="{51BEDAC3-33B5-461F-A41D-2DE45062283B}" type="presParOf" srcId="{AD234664-5C88-4212-8CC6-DBBAA59E2087}" destId="{ECAD8A7B-46D4-4BF8-A4F1-35749223EF5B}" srcOrd="0" destOrd="0" presId="urn:microsoft.com/office/officeart/2005/8/layout/chevron2"/>
    <dgm:cxn modelId="{7C7FA06A-FC58-42FE-954A-6FA5CDAF2698}" type="presParOf" srcId="{AD234664-5C88-4212-8CC6-DBBAA59E2087}" destId="{5CEF1ADA-7981-4A82-989F-3C91A73564BA}" srcOrd="1" destOrd="0" presId="urn:microsoft.com/office/officeart/2005/8/layout/chevron2"/>
    <dgm:cxn modelId="{BF3E7213-8F6B-47A6-BCEB-C4384ABCE9B9}" type="presParOf" srcId="{C4AD540F-A600-4DE0-BA0B-9C1915E5E96B}" destId="{F20A14D2-072C-4B7A-B9F4-DFEF2F65C928}" srcOrd="1" destOrd="0" presId="urn:microsoft.com/office/officeart/2005/8/layout/chevron2"/>
    <dgm:cxn modelId="{644CAE50-1364-45D3-9613-C5D42542D642}" type="presParOf" srcId="{C4AD540F-A600-4DE0-BA0B-9C1915E5E96B}" destId="{857C7B89-969C-43FD-A148-1FF1F0CA6A1D}" srcOrd="2" destOrd="0" presId="urn:microsoft.com/office/officeart/2005/8/layout/chevron2"/>
    <dgm:cxn modelId="{2CF5C245-A5EE-42BE-8246-34EA922AA4AA}" type="presParOf" srcId="{857C7B89-969C-43FD-A148-1FF1F0CA6A1D}" destId="{62B75702-2AD7-4EEB-8870-D103C4393671}" srcOrd="0" destOrd="0" presId="urn:microsoft.com/office/officeart/2005/8/layout/chevron2"/>
    <dgm:cxn modelId="{65464C7B-1860-4D30-AA9B-3F17C0B0DA1E}" type="presParOf" srcId="{857C7B89-969C-43FD-A148-1FF1F0CA6A1D}" destId="{868E9DE0-2544-4268-87EE-1F6397C93C5A}" srcOrd="1" destOrd="0" presId="urn:microsoft.com/office/officeart/2005/8/layout/chevron2"/>
    <dgm:cxn modelId="{A6ADE1F2-4475-4DDB-9E46-376CE603155A}" type="presParOf" srcId="{C4AD540F-A600-4DE0-BA0B-9C1915E5E96B}" destId="{293D3321-1BCC-4BAF-A2D5-00BB43C6F36A}" srcOrd="3" destOrd="0" presId="urn:microsoft.com/office/officeart/2005/8/layout/chevron2"/>
    <dgm:cxn modelId="{AFA5564F-DEC7-4B6D-8254-8EA97AB1EB3C}" type="presParOf" srcId="{C4AD540F-A600-4DE0-BA0B-9C1915E5E96B}" destId="{20BDC715-0408-4393-A473-0677EA429AE5}" srcOrd="4" destOrd="0" presId="urn:microsoft.com/office/officeart/2005/8/layout/chevron2"/>
    <dgm:cxn modelId="{0E25ED44-1F67-467E-909A-7E26BE203556}" type="presParOf" srcId="{20BDC715-0408-4393-A473-0677EA429AE5}" destId="{C56CCECD-8F29-4AC6-9B11-C10471E9C4D2}" srcOrd="0" destOrd="0" presId="urn:microsoft.com/office/officeart/2005/8/layout/chevron2"/>
    <dgm:cxn modelId="{A4A82ADB-2C0D-428B-92F7-D6CF14BC5A2E}" type="presParOf" srcId="{20BDC715-0408-4393-A473-0677EA429AE5}" destId="{6C8A73B0-C0CC-45F8-87AB-9E798A92E54C}" srcOrd="1" destOrd="0" presId="urn:microsoft.com/office/officeart/2005/8/layout/chevron2"/>
    <dgm:cxn modelId="{618E9005-D736-426D-97F0-D14786DFD871}" type="presParOf" srcId="{C4AD540F-A600-4DE0-BA0B-9C1915E5E96B}" destId="{37B551BB-6A50-48A3-9B6E-32FF48B540D8}" srcOrd="5" destOrd="0" presId="urn:microsoft.com/office/officeart/2005/8/layout/chevron2"/>
    <dgm:cxn modelId="{4C2C2551-EDDD-4B9E-A48A-2A0F1CD455D1}" type="presParOf" srcId="{C4AD540F-A600-4DE0-BA0B-9C1915E5E96B}" destId="{0C505286-9CFB-45D2-B6A2-34ACAA869833}" srcOrd="6" destOrd="0" presId="urn:microsoft.com/office/officeart/2005/8/layout/chevron2"/>
    <dgm:cxn modelId="{56409625-F999-46C0-B28C-1C96CE0BDBD7}" type="presParOf" srcId="{0C505286-9CFB-45D2-B6A2-34ACAA869833}" destId="{D9E1FBD4-1157-4A65-ACE9-CC5B4150BDB0}" srcOrd="0" destOrd="0" presId="urn:microsoft.com/office/officeart/2005/8/layout/chevron2"/>
    <dgm:cxn modelId="{D47D3043-EF3C-4C02-A20D-6CA6C7245BDA}" type="presParOf" srcId="{0C505286-9CFB-45D2-B6A2-34ACAA869833}" destId="{2F9ED304-9481-476A-B592-A3933E80A354}" srcOrd="1" destOrd="0" presId="urn:microsoft.com/office/officeart/2005/8/layout/chevron2"/>
    <dgm:cxn modelId="{B6E73329-5A0E-4E4D-82CD-EDAEFC989695}" type="presParOf" srcId="{C4AD540F-A600-4DE0-BA0B-9C1915E5E96B}" destId="{76ABA575-F5DD-4930-A0E9-0847FE6B7462}" srcOrd="7" destOrd="0" presId="urn:microsoft.com/office/officeart/2005/8/layout/chevron2"/>
    <dgm:cxn modelId="{00EC0EFC-7991-4ABE-AAE4-13D3F9DA4B1E}" type="presParOf" srcId="{C4AD540F-A600-4DE0-BA0B-9C1915E5E96B}" destId="{5E525640-2B67-439C-A006-B97461DE4E88}" srcOrd="8" destOrd="0" presId="urn:microsoft.com/office/officeart/2005/8/layout/chevron2"/>
    <dgm:cxn modelId="{0394CBCE-6556-4A1D-9EBB-10A581B89ADA}" type="presParOf" srcId="{5E525640-2B67-439C-A006-B97461DE4E88}" destId="{EB2BC7F3-A19C-485A-8E4F-B1E68093244A}" srcOrd="0" destOrd="0" presId="urn:microsoft.com/office/officeart/2005/8/layout/chevron2"/>
    <dgm:cxn modelId="{DC9A9AC2-FDC8-44F7-BB57-A35365FE2664}" type="presParOf" srcId="{5E525640-2B67-439C-A006-B97461DE4E88}" destId="{D929C367-6C85-42EF-9287-9B94225C948D}" srcOrd="1" destOrd="0" presId="urn:microsoft.com/office/officeart/2005/8/layout/chevron2"/>
    <dgm:cxn modelId="{E8D8C9F9-ED88-491D-B7A3-4EE05DFE3014}" type="presParOf" srcId="{C4AD540F-A600-4DE0-BA0B-9C1915E5E96B}" destId="{CB7B47DC-2609-4952-A888-5CFE819E8F83}" srcOrd="9" destOrd="0" presId="urn:microsoft.com/office/officeart/2005/8/layout/chevron2"/>
    <dgm:cxn modelId="{294B8A8E-9FDB-4508-BBC4-11639F9A6EE9}" type="presParOf" srcId="{C4AD540F-A600-4DE0-BA0B-9C1915E5E96B}" destId="{38DF08CA-D621-42E3-84CD-936A0ED184B1}" srcOrd="10" destOrd="0" presId="urn:microsoft.com/office/officeart/2005/8/layout/chevron2"/>
    <dgm:cxn modelId="{0536EC2A-D1F1-4085-BA65-F81660144D4D}" type="presParOf" srcId="{38DF08CA-D621-42E3-84CD-936A0ED184B1}" destId="{53C1F038-55F5-4D28-982F-D81E48A8F382}" srcOrd="0" destOrd="0" presId="urn:microsoft.com/office/officeart/2005/8/layout/chevron2"/>
    <dgm:cxn modelId="{F3BE318A-5242-4414-A959-1D083C2C073A}" type="presParOf" srcId="{38DF08CA-D621-42E3-84CD-936A0ED184B1}" destId="{12FCE2D7-1AE2-4AE8-9AEA-BA9E2B26D26B}" srcOrd="1" destOrd="0" presId="urn:microsoft.com/office/officeart/2005/8/layout/chevron2"/>
    <dgm:cxn modelId="{52F808A9-0994-436C-BD6F-70FB37222B2E}" type="presParOf" srcId="{C4AD540F-A600-4DE0-BA0B-9C1915E5E96B}" destId="{588F63A7-A966-46BB-9697-284A618C5CE2}" srcOrd="11" destOrd="0" presId="urn:microsoft.com/office/officeart/2005/8/layout/chevron2"/>
    <dgm:cxn modelId="{2A558EC2-36A0-4EAA-9E2D-663464F39703}" type="presParOf" srcId="{C4AD540F-A600-4DE0-BA0B-9C1915E5E96B}" destId="{5EB6476C-B522-406E-BE20-A7C6A727497F}" srcOrd="12" destOrd="0" presId="urn:microsoft.com/office/officeart/2005/8/layout/chevron2"/>
    <dgm:cxn modelId="{878364D6-3234-4723-83FA-F5CD2FDF32AE}" type="presParOf" srcId="{5EB6476C-B522-406E-BE20-A7C6A727497F}" destId="{1811F3E4-F471-488B-B0C0-2FD9D9C8F5A9}" srcOrd="0" destOrd="0" presId="urn:microsoft.com/office/officeart/2005/8/layout/chevron2"/>
    <dgm:cxn modelId="{7EC93D98-9C7F-4DC1-B604-CC9ECB8CBDB4}" type="presParOf" srcId="{5EB6476C-B522-406E-BE20-A7C6A727497F}" destId="{12C8305C-009A-4589-98E5-7A604B5496E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D8A7B-46D4-4BF8-A4F1-35749223EF5B}">
      <dsp:nvSpPr>
        <dsp:cNvPr id="0" name=""/>
        <dsp:cNvSpPr/>
      </dsp:nvSpPr>
      <dsp:spPr>
        <a:xfrm rot="5400000">
          <a:off x="-115192" y="118818"/>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1</a:t>
          </a:r>
        </a:p>
      </dsp:txBody>
      <dsp:txXfrm rot="-5400000">
        <a:off x="2" y="272409"/>
        <a:ext cx="537567" cy="230386"/>
      </dsp:txXfrm>
    </dsp:sp>
    <dsp:sp modelId="{5CEF1ADA-7981-4A82-989F-3C91A73564BA}">
      <dsp:nvSpPr>
        <dsp:cNvPr id="0" name=""/>
        <dsp:cNvSpPr/>
      </dsp:nvSpPr>
      <dsp:spPr>
        <a:xfrm rot="5400000">
          <a:off x="3371998" y="-2820812"/>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Identify an Open Position</a:t>
          </a:r>
        </a:p>
      </dsp:txBody>
      <dsp:txXfrm rot="-5400000">
        <a:off x="537567" y="37986"/>
        <a:ext cx="6143665" cy="450435"/>
      </dsp:txXfrm>
    </dsp:sp>
    <dsp:sp modelId="{62B75702-2AD7-4EEB-8870-D103C4393671}">
      <dsp:nvSpPr>
        <dsp:cNvPr id="0" name=""/>
        <dsp:cNvSpPr/>
      </dsp:nvSpPr>
      <dsp:spPr>
        <a:xfrm rot="5400000">
          <a:off x="-115192" y="8024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2</a:t>
          </a:r>
        </a:p>
      </dsp:txBody>
      <dsp:txXfrm rot="-5400000">
        <a:off x="2" y="956008"/>
        <a:ext cx="537567" cy="230386"/>
      </dsp:txXfrm>
    </dsp:sp>
    <dsp:sp modelId="{868E9DE0-2544-4268-87EE-1F6397C93C5A}">
      <dsp:nvSpPr>
        <dsp:cNvPr id="0" name=""/>
        <dsp:cNvSpPr/>
      </dsp:nvSpPr>
      <dsp:spPr>
        <a:xfrm rot="5400000">
          <a:off x="3371998" y="-2147206"/>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Assess Hiring Parameters</a:t>
          </a:r>
        </a:p>
      </dsp:txBody>
      <dsp:txXfrm rot="-5400000">
        <a:off x="537567" y="711592"/>
        <a:ext cx="6143665" cy="450435"/>
      </dsp:txXfrm>
    </dsp:sp>
    <dsp:sp modelId="{C56CCECD-8F29-4AC6-9B11-C10471E9C4D2}">
      <dsp:nvSpPr>
        <dsp:cNvPr id="0" name=""/>
        <dsp:cNvSpPr/>
      </dsp:nvSpPr>
      <dsp:spPr>
        <a:xfrm rot="5400000">
          <a:off x="-115192" y="14860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3</a:t>
          </a:r>
        </a:p>
      </dsp:txBody>
      <dsp:txXfrm rot="-5400000">
        <a:off x="2" y="1639608"/>
        <a:ext cx="537567" cy="230386"/>
      </dsp:txXfrm>
    </dsp:sp>
    <dsp:sp modelId="{6C8A73B0-C0CC-45F8-87AB-9E798A92E54C}">
      <dsp:nvSpPr>
        <dsp:cNvPr id="0" name=""/>
        <dsp:cNvSpPr/>
      </dsp:nvSpPr>
      <dsp:spPr>
        <a:xfrm rot="5400000">
          <a:off x="3371998" y="-1463607"/>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Develop Recruitment Packet</a:t>
          </a:r>
        </a:p>
      </dsp:txBody>
      <dsp:txXfrm rot="-5400000">
        <a:off x="537567" y="1395191"/>
        <a:ext cx="6143665" cy="450435"/>
      </dsp:txXfrm>
    </dsp:sp>
    <dsp:sp modelId="{D9E1FBD4-1157-4A65-ACE9-CC5B4150BDB0}">
      <dsp:nvSpPr>
        <dsp:cNvPr id="0" name=""/>
        <dsp:cNvSpPr/>
      </dsp:nvSpPr>
      <dsp:spPr>
        <a:xfrm rot="5400000">
          <a:off x="-115192" y="2169616"/>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4</a:t>
          </a:r>
        </a:p>
      </dsp:txBody>
      <dsp:txXfrm rot="-5400000">
        <a:off x="2" y="2323207"/>
        <a:ext cx="537567" cy="230386"/>
      </dsp:txXfrm>
    </dsp:sp>
    <dsp:sp modelId="{2F9ED304-9481-476A-B592-A3933E80A354}">
      <dsp:nvSpPr>
        <dsp:cNvPr id="0" name=""/>
        <dsp:cNvSpPr/>
      </dsp:nvSpPr>
      <dsp:spPr>
        <a:xfrm rot="5400000">
          <a:off x="3371998" y="-7800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Submit Recruitment Packet</a:t>
          </a:r>
        </a:p>
      </dsp:txBody>
      <dsp:txXfrm rot="-5400000">
        <a:off x="537567" y="2078790"/>
        <a:ext cx="6143665" cy="450435"/>
      </dsp:txXfrm>
    </dsp:sp>
    <dsp:sp modelId="{EB2BC7F3-A19C-485A-8E4F-B1E68093244A}">
      <dsp:nvSpPr>
        <dsp:cNvPr id="0" name=""/>
        <dsp:cNvSpPr/>
      </dsp:nvSpPr>
      <dsp:spPr>
        <a:xfrm rot="5400000">
          <a:off x="-115192" y="2853215"/>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5</a:t>
          </a:r>
        </a:p>
      </dsp:txBody>
      <dsp:txXfrm rot="-5400000">
        <a:off x="2" y="3006806"/>
        <a:ext cx="537567" cy="230386"/>
      </dsp:txXfrm>
    </dsp:sp>
    <dsp:sp modelId="{D929C367-6C85-42EF-9287-9B94225C948D}">
      <dsp:nvSpPr>
        <dsp:cNvPr id="0" name=""/>
        <dsp:cNvSpPr/>
      </dsp:nvSpPr>
      <dsp:spPr>
        <a:xfrm rot="5400000">
          <a:off x="3371998" y="-964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Accept Submissions</a:t>
          </a:r>
        </a:p>
      </dsp:txBody>
      <dsp:txXfrm rot="-5400000">
        <a:off x="537567" y="2762390"/>
        <a:ext cx="6143665" cy="450435"/>
      </dsp:txXfrm>
    </dsp:sp>
    <dsp:sp modelId="{53C1F038-55F5-4D28-982F-D81E48A8F382}">
      <dsp:nvSpPr>
        <dsp:cNvPr id="0" name=""/>
        <dsp:cNvSpPr/>
      </dsp:nvSpPr>
      <dsp:spPr>
        <a:xfrm rot="5400000">
          <a:off x="-115192" y="35368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6</a:t>
          </a:r>
        </a:p>
      </dsp:txBody>
      <dsp:txXfrm rot="-5400000">
        <a:off x="2" y="3690405"/>
        <a:ext cx="537567" cy="230386"/>
      </dsp:txXfrm>
    </dsp:sp>
    <dsp:sp modelId="{12FCE2D7-1AE2-4AE8-9AEA-BA9E2B26D26B}">
      <dsp:nvSpPr>
        <dsp:cNvPr id="0" name=""/>
        <dsp:cNvSpPr/>
      </dsp:nvSpPr>
      <dsp:spPr>
        <a:xfrm rot="5400000">
          <a:off x="3371998" y="587190"/>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Select Candidates</a:t>
          </a:r>
        </a:p>
      </dsp:txBody>
      <dsp:txXfrm rot="-5400000">
        <a:off x="537567" y="3445989"/>
        <a:ext cx="6143665" cy="450435"/>
      </dsp:txXfrm>
    </dsp:sp>
    <dsp:sp modelId="{1811F3E4-F471-488B-B0C0-2FD9D9C8F5A9}">
      <dsp:nvSpPr>
        <dsp:cNvPr id="0" name=""/>
        <dsp:cNvSpPr/>
      </dsp:nvSpPr>
      <dsp:spPr>
        <a:xfrm rot="5400000">
          <a:off x="-115192" y="42204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7</a:t>
          </a:r>
        </a:p>
      </dsp:txBody>
      <dsp:txXfrm rot="-5400000">
        <a:off x="2" y="4374005"/>
        <a:ext cx="537567" cy="230386"/>
      </dsp:txXfrm>
    </dsp:sp>
    <dsp:sp modelId="{12C8305C-009A-4589-98E5-7A604B5496E7}">
      <dsp:nvSpPr>
        <dsp:cNvPr id="0" name=""/>
        <dsp:cNvSpPr/>
      </dsp:nvSpPr>
      <dsp:spPr>
        <a:xfrm rot="5400000">
          <a:off x="3371998" y="1270789"/>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Onboarding</a:t>
          </a:r>
        </a:p>
      </dsp:txBody>
      <dsp:txXfrm rot="-5400000">
        <a:off x="537567" y="4129588"/>
        <a:ext cx="6143665" cy="4504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D8A7B-46D4-4BF8-A4F1-35749223EF5B}">
      <dsp:nvSpPr>
        <dsp:cNvPr id="0" name=""/>
        <dsp:cNvSpPr/>
      </dsp:nvSpPr>
      <dsp:spPr>
        <a:xfrm rot="5400000">
          <a:off x="-115192" y="118818"/>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1</a:t>
          </a:r>
        </a:p>
      </dsp:txBody>
      <dsp:txXfrm rot="-5400000">
        <a:off x="2" y="272409"/>
        <a:ext cx="537567" cy="230386"/>
      </dsp:txXfrm>
    </dsp:sp>
    <dsp:sp modelId="{5CEF1ADA-7981-4A82-989F-3C91A73564BA}">
      <dsp:nvSpPr>
        <dsp:cNvPr id="0" name=""/>
        <dsp:cNvSpPr/>
      </dsp:nvSpPr>
      <dsp:spPr>
        <a:xfrm rot="5400000">
          <a:off x="3371998" y="-2820812"/>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highlight>
                <a:srgbClr val="FFFF00"/>
              </a:highlight>
            </a:rPr>
            <a:t>Identify an Open Position</a:t>
          </a:r>
        </a:p>
      </dsp:txBody>
      <dsp:txXfrm rot="-5400000">
        <a:off x="537567" y="37986"/>
        <a:ext cx="6143665" cy="450435"/>
      </dsp:txXfrm>
    </dsp:sp>
    <dsp:sp modelId="{62B75702-2AD7-4EEB-8870-D103C4393671}">
      <dsp:nvSpPr>
        <dsp:cNvPr id="0" name=""/>
        <dsp:cNvSpPr/>
      </dsp:nvSpPr>
      <dsp:spPr>
        <a:xfrm rot="5400000">
          <a:off x="-115192" y="8024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2</a:t>
          </a:r>
        </a:p>
      </dsp:txBody>
      <dsp:txXfrm rot="-5400000">
        <a:off x="2" y="956008"/>
        <a:ext cx="537567" cy="230386"/>
      </dsp:txXfrm>
    </dsp:sp>
    <dsp:sp modelId="{868E9DE0-2544-4268-87EE-1F6397C93C5A}">
      <dsp:nvSpPr>
        <dsp:cNvPr id="0" name=""/>
        <dsp:cNvSpPr/>
      </dsp:nvSpPr>
      <dsp:spPr>
        <a:xfrm rot="5400000">
          <a:off x="3371998" y="-2147206"/>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Assess Hiring Parameters</a:t>
          </a:r>
        </a:p>
      </dsp:txBody>
      <dsp:txXfrm rot="-5400000">
        <a:off x="537567" y="711592"/>
        <a:ext cx="6143665" cy="450435"/>
      </dsp:txXfrm>
    </dsp:sp>
    <dsp:sp modelId="{C56CCECD-8F29-4AC6-9B11-C10471E9C4D2}">
      <dsp:nvSpPr>
        <dsp:cNvPr id="0" name=""/>
        <dsp:cNvSpPr/>
      </dsp:nvSpPr>
      <dsp:spPr>
        <a:xfrm rot="5400000">
          <a:off x="-115192" y="14860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3</a:t>
          </a:r>
        </a:p>
      </dsp:txBody>
      <dsp:txXfrm rot="-5400000">
        <a:off x="2" y="1639608"/>
        <a:ext cx="537567" cy="230386"/>
      </dsp:txXfrm>
    </dsp:sp>
    <dsp:sp modelId="{6C8A73B0-C0CC-45F8-87AB-9E798A92E54C}">
      <dsp:nvSpPr>
        <dsp:cNvPr id="0" name=""/>
        <dsp:cNvSpPr/>
      </dsp:nvSpPr>
      <dsp:spPr>
        <a:xfrm rot="5400000">
          <a:off x="3371998" y="-1463607"/>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Develop Recruitment Packet</a:t>
          </a:r>
        </a:p>
      </dsp:txBody>
      <dsp:txXfrm rot="-5400000">
        <a:off x="537567" y="1395191"/>
        <a:ext cx="6143665" cy="450435"/>
      </dsp:txXfrm>
    </dsp:sp>
    <dsp:sp modelId="{D9E1FBD4-1157-4A65-ACE9-CC5B4150BDB0}">
      <dsp:nvSpPr>
        <dsp:cNvPr id="0" name=""/>
        <dsp:cNvSpPr/>
      </dsp:nvSpPr>
      <dsp:spPr>
        <a:xfrm rot="5400000">
          <a:off x="-115192" y="2169616"/>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4</a:t>
          </a:r>
        </a:p>
      </dsp:txBody>
      <dsp:txXfrm rot="-5400000">
        <a:off x="2" y="2323207"/>
        <a:ext cx="537567" cy="230386"/>
      </dsp:txXfrm>
    </dsp:sp>
    <dsp:sp modelId="{2F9ED304-9481-476A-B592-A3933E80A354}">
      <dsp:nvSpPr>
        <dsp:cNvPr id="0" name=""/>
        <dsp:cNvSpPr/>
      </dsp:nvSpPr>
      <dsp:spPr>
        <a:xfrm rot="5400000">
          <a:off x="3371998" y="-7800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Submit Recruitment Packet</a:t>
          </a:r>
        </a:p>
      </dsp:txBody>
      <dsp:txXfrm rot="-5400000">
        <a:off x="537567" y="2078790"/>
        <a:ext cx="6143665" cy="450435"/>
      </dsp:txXfrm>
    </dsp:sp>
    <dsp:sp modelId="{EB2BC7F3-A19C-485A-8E4F-B1E68093244A}">
      <dsp:nvSpPr>
        <dsp:cNvPr id="0" name=""/>
        <dsp:cNvSpPr/>
      </dsp:nvSpPr>
      <dsp:spPr>
        <a:xfrm rot="5400000">
          <a:off x="-115192" y="2853215"/>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5</a:t>
          </a:r>
        </a:p>
      </dsp:txBody>
      <dsp:txXfrm rot="-5400000">
        <a:off x="2" y="3006806"/>
        <a:ext cx="537567" cy="230386"/>
      </dsp:txXfrm>
    </dsp:sp>
    <dsp:sp modelId="{D929C367-6C85-42EF-9287-9B94225C948D}">
      <dsp:nvSpPr>
        <dsp:cNvPr id="0" name=""/>
        <dsp:cNvSpPr/>
      </dsp:nvSpPr>
      <dsp:spPr>
        <a:xfrm rot="5400000">
          <a:off x="3371998" y="-964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Accept Submissions</a:t>
          </a:r>
        </a:p>
      </dsp:txBody>
      <dsp:txXfrm rot="-5400000">
        <a:off x="537567" y="2762390"/>
        <a:ext cx="6143665" cy="450435"/>
      </dsp:txXfrm>
    </dsp:sp>
    <dsp:sp modelId="{53C1F038-55F5-4D28-982F-D81E48A8F382}">
      <dsp:nvSpPr>
        <dsp:cNvPr id="0" name=""/>
        <dsp:cNvSpPr/>
      </dsp:nvSpPr>
      <dsp:spPr>
        <a:xfrm rot="5400000">
          <a:off x="-115192" y="35368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6</a:t>
          </a:r>
        </a:p>
      </dsp:txBody>
      <dsp:txXfrm rot="-5400000">
        <a:off x="2" y="3690405"/>
        <a:ext cx="537567" cy="230386"/>
      </dsp:txXfrm>
    </dsp:sp>
    <dsp:sp modelId="{12FCE2D7-1AE2-4AE8-9AEA-BA9E2B26D26B}">
      <dsp:nvSpPr>
        <dsp:cNvPr id="0" name=""/>
        <dsp:cNvSpPr/>
      </dsp:nvSpPr>
      <dsp:spPr>
        <a:xfrm rot="5400000">
          <a:off x="3371998" y="587190"/>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Select Candidates</a:t>
          </a:r>
        </a:p>
      </dsp:txBody>
      <dsp:txXfrm rot="-5400000">
        <a:off x="537567" y="3445989"/>
        <a:ext cx="6143665" cy="450435"/>
      </dsp:txXfrm>
    </dsp:sp>
    <dsp:sp modelId="{1811F3E4-F471-488B-B0C0-2FD9D9C8F5A9}">
      <dsp:nvSpPr>
        <dsp:cNvPr id="0" name=""/>
        <dsp:cNvSpPr/>
      </dsp:nvSpPr>
      <dsp:spPr>
        <a:xfrm rot="5400000">
          <a:off x="-115192" y="42204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7</a:t>
          </a:r>
        </a:p>
      </dsp:txBody>
      <dsp:txXfrm rot="-5400000">
        <a:off x="2" y="4374005"/>
        <a:ext cx="537567" cy="230386"/>
      </dsp:txXfrm>
    </dsp:sp>
    <dsp:sp modelId="{12C8305C-009A-4589-98E5-7A604B5496E7}">
      <dsp:nvSpPr>
        <dsp:cNvPr id="0" name=""/>
        <dsp:cNvSpPr/>
      </dsp:nvSpPr>
      <dsp:spPr>
        <a:xfrm rot="5400000">
          <a:off x="3371998" y="1270789"/>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Onboarding</a:t>
          </a:r>
        </a:p>
      </dsp:txBody>
      <dsp:txXfrm rot="-5400000">
        <a:off x="537567" y="4129588"/>
        <a:ext cx="6143665" cy="4504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D8A7B-46D4-4BF8-A4F1-35749223EF5B}">
      <dsp:nvSpPr>
        <dsp:cNvPr id="0" name=""/>
        <dsp:cNvSpPr/>
      </dsp:nvSpPr>
      <dsp:spPr>
        <a:xfrm rot="5400000">
          <a:off x="-115192" y="118818"/>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1</a:t>
          </a:r>
        </a:p>
      </dsp:txBody>
      <dsp:txXfrm rot="-5400000">
        <a:off x="2" y="272409"/>
        <a:ext cx="537567" cy="230386"/>
      </dsp:txXfrm>
    </dsp:sp>
    <dsp:sp modelId="{5CEF1ADA-7981-4A82-989F-3C91A73564BA}">
      <dsp:nvSpPr>
        <dsp:cNvPr id="0" name=""/>
        <dsp:cNvSpPr/>
      </dsp:nvSpPr>
      <dsp:spPr>
        <a:xfrm rot="5400000">
          <a:off x="3371998" y="-2820812"/>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Identify an Open Position</a:t>
          </a:r>
        </a:p>
      </dsp:txBody>
      <dsp:txXfrm rot="-5400000">
        <a:off x="537567" y="37986"/>
        <a:ext cx="6143665" cy="450435"/>
      </dsp:txXfrm>
    </dsp:sp>
    <dsp:sp modelId="{62B75702-2AD7-4EEB-8870-D103C4393671}">
      <dsp:nvSpPr>
        <dsp:cNvPr id="0" name=""/>
        <dsp:cNvSpPr/>
      </dsp:nvSpPr>
      <dsp:spPr>
        <a:xfrm rot="5400000">
          <a:off x="-115192" y="8024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2</a:t>
          </a:r>
        </a:p>
      </dsp:txBody>
      <dsp:txXfrm rot="-5400000">
        <a:off x="2" y="956008"/>
        <a:ext cx="537567" cy="230386"/>
      </dsp:txXfrm>
    </dsp:sp>
    <dsp:sp modelId="{868E9DE0-2544-4268-87EE-1F6397C93C5A}">
      <dsp:nvSpPr>
        <dsp:cNvPr id="0" name=""/>
        <dsp:cNvSpPr/>
      </dsp:nvSpPr>
      <dsp:spPr>
        <a:xfrm rot="5400000">
          <a:off x="3371998" y="-2147206"/>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highlight>
                <a:srgbClr val="FFFF00"/>
              </a:highlight>
            </a:rPr>
            <a:t>Assess Hiring Parameters</a:t>
          </a:r>
        </a:p>
      </dsp:txBody>
      <dsp:txXfrm rot="-5400000">
        <a:off x="537567" y="711592"/>
        <a:ext cx="6143665" cy="450435"/>
      </dsp:txXfrm>
    </dsp:sp>
    <dsp:sp modelId="{C56CCECD-8F29-4AC6-9B11-C10471E9C4D2}">
      <dsp:nvSpPr>
        <dsp:cNvPr id="0" name=""/>
        <dsp:cNvSpPr/>
      </dsp:nvSpPr>
      <dsp:spPr>
        <a:xfrm rot="5400000">
          <a:off x="-115192" y="14860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3</a:t>
          </a:r>
        </a:p>
      </dsp:txBody>
      <dsp:txXfrm rot="-5400000">
        <a:off x="2" y="1639608"/>
        <a:ext cx="537567" cy="230386"/>
      </dsp:txXfrm>
    </dsp:sp>
    <dsp:sp modelId="{6C8A73B0-C0CC-45F8-87AB-9E798A92E54C}">
      <dsp:nvSpPr>
        <dsp:cNvPr id="0" name=""/>
        <dsp:cNvSpPr/>
      </dsp:nvSpPr>
      <dsp:spPr>
        <a:xfrm rot="5400000">
          <a:off x="3371998" y="-1463607"/>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Develop Recruitment Packet</a:t>
          </a:r>
        </a:p>
      </dsp:txBody>
      <dsp:txXfrm rot="-5400000">
        <a:off x="537567" y="1395191"/>
        <a:ext cx="6143665" cy="450435"/>
      </dsp:txXfrm>
    </dsp:sp>
    <dsp:sp modelId="{D9E1FBD4-1157-4A65-ACE9-CC5B4150BDB0}">
      <dsp:nvSpPr>
        <dsp:cNvPr id="0" name=""/>
        <dsp:cNvSpPr/>
      </dsp:nvSpPr>
      <dsp:spPr>
        <a:xfrm rot="5400000">
          <a:off x="-115192" y="2169616"/>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4</a:t>
          </a:r>
        </a:p>
      </dsp:txBody>
      <dsp:txXfrm rot="-5400000">
        <a:off x="2" y="2323207"/>
        <a:ext cx="537567" cy="230386"/>
      </dsp:txXfrm>
    </dsp:sp>
    <dsp:sp modelId="{2F9ED304-9481-476A-B592-A3933E80A354}">
      <dsp:nvSpPr>
        <dsp:cNvPr id="0" name=""/>
        <dsp:cNvSpPr/>
      </dsp:nvSpPr>
      <dsp:spPr>
        <a:xfrm rot="5400000">
          <a:off x="3371998" y="-7800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Submit Recruitment Packet</a:t>
          </a:r>
        </a:p>
      </dsp:txBody>
      <dsp:txXfrm rot="-5400000">
        <a:off x="537567" y="2078790"/>
        <a:ext cx="6143665" cy="450435"/>
      </dsp:txXfrm>
    </dsp:sp>
    <dsp:sp modelId="{EB2BC7F3-A19C-485A-8E4F-B1E68093244A}">
      <dsp:nvSpPr>
        <dsp:cNvPr id="0" name=""/>
        <dsp:cNvSpPr/>
      </dsp:nvSpPr>
      <dsp:spPr>
        <a:xfrm rot="5400000">
          <a:off x="-115192" y="2853215"/>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5</a:t>
          </a:r>
        </a:p>
      </dsp:txBody>
      <dsp:txXfrm rot="-5400000">
        <a:off x="2" y="3006806"/>
        <a:ext cx="537567" cy="230386"/>
      </dsp:txXfrm>
    </dsp:sp>
    <dsp:sp modelId="{D929C367-6C85-42EF-9287-9B94225C948D}">
      <dsp:nvSpPr>
        <dsp:cNvPr id="0" name=""/>
        <dsp:cNvSpPr/>
      </dsp:nvSpPr>
      <dsp:spPr>
        <a:xfrm rot="5400000">
          <a:off x="3371998" y="-964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Accept Submissions</a:t>
          </a:r>
        </a:p>
      </dsp:txBody>
      <dsp:txXfrm rot="-5400000">
        <a:off x="537567" y="2762390"/>
        <a:ext cx="6143665" cy="450435"/>
      </dsp:txXfrm>
    </dsp:sp>
    <dsp:sp modelId="{53C1F038-55F5-4D28-982F-D81E48A8F382}">
      <dsp:nvSpPr>
        <dsp:cNvPr id="0" name=""/>
        <dsp:cNvSpPr/>
      </dsp:nvSpPr>
      <dsp:spPr>
        <a:xfrm rot="5400000">
          <a:off x="-115192" y="35368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6</a:t>
          </a:r>
        </a:p>
      </dsp:txBody>
      <dsp:txXfrm rot="-5400000">
        <a:off x="2" y="3690405"/>
        <a:ext cx="537567" cy="230386"/>
      </dsp:txXfrm>
    </dsp:sp>
    <dsp:sp modelId="{12FCE2D7-1AE2-4AE8-9AEA-BA9E2B26D26B}">
      <dsp:nvSpPr>
        <dsp:cNvPr id="0" name=""/>
        <dsp:cNvSpPr/>
      </dsp:nvSpPr>
      <dsp:spPr>
        <a:xfrm rot="5400000">
          <a:off x="3371998" y="587190"/>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Select Candidates</a:t>
          </a:r>
        </a:p>
      </dsp:txBody>
      <dsp:txXfrm rot="-5400000">
        <a:off x="537567" y="3445989"/>
        <a:ext cx="6143665" cy="450435"/>
      </dsp:txXfrm>
    </dsp:sp>
    <dsp:sp modelId="{1811F3E4-F471-488B-B0C0-2FD9D9C8F5A9}">
      <dsp:nvSpPr>
        <dsp:cNvPr id="0" name=""/>
        <dsp:cNvSpPr/>
      </dsp:nvSpPr>
      <dsp:spPr>
        <a:xfrm rot="5400000">
          <a:off x="-115192" y="42204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7</a:t>
          </a:r>
        </a:p>
      </dsp:txBody>
      <dsp:txXfrm rot="-5400000">
        <a:off x="2" y="4374005"/>
        <a:ext cx="537567" cy="230386"/>
      </dsp:txXfrm>
    </dsp:sp>
    <dsp:sp modelId="{12C8305C-009A-4589-98E5-7A604B5496E7}">
      <dsp:nvSpPr>
        <dsp:cNvPr id="0" name=""/>
        <dsp:cNvSpPr/>
      </dsp:nvSpPr>
      <dsp:spPr>
        <a:xfrm rot="5400000">
          <a:off x="3371998" y="1270789"/>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Onboarding</a:t>
          </a:r>
        </a:p>
      </dsp:txBody>
      <dsp:txXfrm rot="-5400000">
        <a:off x="537567" y="4129588"/>
        <a:ext cx="6143665" cy="4504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362324-4A0E-4BC3-BBE7-5C77B60C35A1}">
      <dsp:nvSpPr>
        <dsp:cNvPr id="0" name=""/>
        <dsp:cNvSpPr/>
      </dsp:nvSpPr>
      <dsp:spPr>
        <a:xfrm>
          <a:off x="3109079" y="1358669"/>
          <a:ext cx="1668541" cy="166854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5338FC38-2A42-4990-8D8D-298A8F9F6B5C}">
      <dsp:nvSpPr>
        <dsp:cNvPr id="0" name=""/>
        <dsp:cNvSpPr/>
      </dsp:nvSpPr>
      <dsp:spPr>
        <a:xfrm>
          <a:off x="2975595" y="626486"/>
          <a:ext cx="1935508" cy="112030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b="1" kern="1200" dirty="0"/>
            <a:t>Major Duties</a:t>
          </a:r>
        </a:p>
      </dsp:txBody>
      <dsp:txXfrm>
        <a:off x="2975595" y="626486"/>
        <a:ext cx="1935508" cy="1120306"/>
      </dsp:txXfrm>
    </dsp:sp>
    <dsp:sp modelId="{E5F5C68B-3A46-4328-9245-6C2C423F6613}">
      <dsp:nvSpPr>
        <dsp:cNvPr id="0" name=""/>
        <dsp:cNvSpPr/>
      </dsp:nvSpPr>
      <dsp:spPr>
        <a:xfrm>
          <a:off x="3743792" y="1819663"/>
          <a:ext cx="1668541" cy="166854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4D5F617C-51E8-4C2B-BD69-CC0A4EAB8C0D}">
      <dsp:nvSpPr>
        <dsp:cNvPr id="0" name=""/>
        <dsp:cNvSpPr/>
      </dsp:nvSpPr>
      <dsp:spPr>
        <a:xfrm>
          <a:off x="5442473" y="1822500"/>
          <a:ext cx="1735283" cy="121565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b="1" kern="1200" dirty="0"/>
            <a:t>Competencies</a:t>
          </a:r>
        </a:p>
      </dsp:txBody>
      <dsp:txXfrm>
        <a:off x="5442473" y="1822500"/>
        <a:ext cx="1735283" cy="1215651"/>
      </dsp:txXfrm>
    </dsp:sp>
    <dsp:sp modelId="{C62F2A16-C320-4D09-BCCA-5D6833F560E3}">
      <dsp:nvSpPr>
        <dsp:cNvPr id="0" name=""/>
        <dsp:cNvSpPr/>
      </dsp:nvSpPr>
      <dsp:spPr>
        <a:xfrm>
          <a:off x="3501520" y="2566217"/>
          <a:ext cx="1668541" cy="166854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E503A373-D045-4D81-BB3B-14B9B81234D6}">
      <dsp:nvSpPr>
        <dsp:cNvPr id="0" name=""/>
        <dsp:cNvSpPr/>
      </dsp:nvSpPr>
      <dsp:spPr>
        <a:xfrm>
          <a:off x="4740696" y="3417183"/>
          <a:ext cx="1735283" cy="121565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b="1" kern="1200" dirty="0"/>
            <a:t>Grade(s)</a:t>
          </a:r>
        </a:p>
      </dsp:txBody>
      <dsp:txXfrm>
        <a:off x="4740696" y="3417183"/>
        <a:ext cx="1735283" cy="1215651"/>
      </dsp:txXfrm>
    </dsp:sp>
    <dsp:sp modelId="{F362F7A0-159A-4749-9C2D-1F4BAD2EBB7D}">
      <dsp:nvSpPr>
        <dsp:cNvPr id="0" name=""/>
        <dsp:cNvSpPr/>
      </dsp:nvSpPr>
      <dsp:spPr>
        <a:xfrm>
          <a:off x="2716638" y="2566217"/>
          <a:ext cx="1668541" cy="166854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0862BCCF-24A7-44C6-9CAD-3DEE32A2E8B3}">
      <dsp:nvSpPr>
        <dsp:cNvPr id="0" name=""/>
        <dsp:cNvSpPr/>
      </dsp:nvSpPr>
      <dsp:spPr>
        <a:xfrm>
          <a:off x="1231083" y="3516307"/>
          <a:ext cx="1735283" cy="121565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b="1" kern="1200" dirty="0"/>
            <a:t>Specialized experience</a:t>
          </a:r>
        </a:p>
      </dsp:txBody>
      <dsp:txXfrm>
        <a:off x="1231083" y="3516307"/>
        <a:ext cx="1735283" cy="1215651"/>
      </dsp:txXfrm>
    </dsp:sp>
    <dsp:sp modelId="{62791BED-E197-45FC-9993-9FA04E1D369A}">
      <dsp:nvSpPr>
        <dsp:cNvPr id="0" name=""/>
        <dsp:cNvSpPr/>
      </dsp:nvSpPr>
      <dsp:spPr>
        <a:xfrm>
          <a:off x="2474365" y="1819663"/>
          <a:ext cx="1668541" cy="166854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6D7B9C2F-FB7B-409D-97A0-BD7F1633239C}">
      <dsp:nvSpPr>
        <dsp:cNvPr id="0" name=""/>
        <dsp:cNvSpPr/>
      </dsp:nvSpPr>
      <dsp:spPr>
        <a:xfrm>
          <a:off x="924829" y="1632008"/>
          <a:ext cx="1735283" cy="121565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b="1" i="0" kern="1200" dirty="0"/>
            <a:t>Basic Rating Score</a:t>
          </a:r>
        </a:p>
      </dsp:txBody>
      <dsp:txXfrm>
        <a:off x="924829" y="1632008"/>
        <a:ext cx="1735283" cy="12156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D8A7B-46D4-4BF8-A4F1-35749223EF5B}">
      <dsp:nvSpPr>
        <dsp:cNvPr id="0" name=""/>
        <dsp:cNvSpPr/>
      </dsp:nvSpPr>
      <dsp:spPr>
        <a:xfrm rot="5400000">
          <a:off x="-115192" y="118818"/>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1</a:t>
          </a:r>
        </a:p>
      </dsp:txBody>
      <dsp:txXfrm rot="-5400000">
        <a:off x="2" y="272409"/>
        <a:ext cx="537567" cy="230386"/>
      </dsp:txXfrm>
    </dsp:sp>
    <dsp:sp modelId="{5CEF1ADA-7981-4A82-989F-3C91A73564BA}">
      <dsp:nvSpPr>
        <dsp:cNvPr id="0" name=""/>
        <dsp:cNvSpPr/>
      </dsp:nvSpPr>
      <dsp:spPr>
        <a:xfrm rot="5400000">
          <a:off x="3371998" y="-2820812"/>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Identify an Open Position</a:t>
          </a:r>
        </a:p>
      </dsp:txBody>
      <dsp:txXfrm rot="-5400000">
        <a:off x="537567" y="37986"/>
        <a:ext cx="6143665" cy="450435"/>
      </dsp:txXfrm>
    </dsp:sp>
    <dsp:sp modelId="{62B75702-2AD7-4EEB-8870-D103C4393671}">
      <dsp:nvSpPr>
        <dsp:cNvPr id="0" name=""/>
        <dsp:cNvSpPr/>
      </dsp:nvSpPr>
      <dsp:spPr>
        <a:xfrm rot="5400000">
          <a:off x="-115192" y="8024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2</a:t>
          </a:r>
        </a:p>
      </dsp:txBody>
      <dsp:txXfrm rot="-5400000">
        <a:off x="2" y="956008"/>
        <a:ext cx="537567" cy="230386"/>
      </dsp:txXfrm>
    </dsp:sp>
    <dsp:sp modelId="{868E9DE0-2544-4268-87EE-1F6397C93C5A}">
      <dsp:nvSpPr>
        <dsp:cNvPr id="0" name=""/>
        <dsp:cNvSpPr/>
      </dsp:nvSpPr>
      <dsp:spPr>
        <a:xfrm rot="5400000">
          <a:off x="3371998" y="-2147206"/>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Assess Hiring Parameters</a:t>
          </a:r>
        </a:p>
      </dsp:txBody>
      <dsp:txXfrm rot="-5400000">
        <a:off x="537567" y="711592"/>
        <a:ext cx="6143665" cy="450435"/>
      </dsp:txXfrm>
    </dsp:sp>
    <dsp:sp modelId="{C56CCECD-8F29-4AC6-9B11-C10471E9C4D2}">
      <dsp:nvSpPr>
        <dsp:cNvPr id="0" name=""/>
        <dsp:cNvSpPr/>
      </dsp:nvSpPr>
      <dsp:spPr>
        <a:xfrm rot="5400000">
          <a:off x="-115192" y="14860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3</a:t>
          </a:r>
        </a:p>
      </dsp:txBody>
      <dsp:txXfrm rot="-5400000">
        <a:off x="2" y="1639608"/>
        <a:ext cx="537567" cy="230386"/>
      </dsp:txXfrm>
    </dsp:sp>
    <dsp:sp modelId="{6C8A73B0-C0CC-45F8-87AB-9E798A92E54C}">
      <dsp:nvSpPr>
        <dsp:cNvPr id="0" name=""/>
        <dsp:cNvSpPr/>
      </dsp:nvSpPr>
      <dsp:spPr>
        <a:xfrm rot="5400000">
          <a:off x="3371998" y="-1463607"/>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highlight>
                <a:srgbClr val="FFFF00"/>
              </a:highlight>
            </a:rPr>
            <a:t>Develop Recruitment Packet</a:t>
          </a:r>
        </a:p>
      </dsp:txBody>
      <dsp:txXfrm rot="-5400000">
        <a:off x="537567" y="1395191"/>
        <a:ext cx="6143665" cy="450435"/>
      </dsp:txXfrm>
    </dsp:sp>
    <dsp:sp modelId="{D9E1FBD4-1157-4A65-ACE9-CC5B4150BDB0}">
      <dsp:nvSpPr>
        <dsp:cNvPr id="0" name=""/>
        <dsp:cNvSpPr/>
      </dsp:nvSpPr>
      <dsp:spPr>
        <a:xfrm rot="5400000">
          <a:off x="-115192" y="2169616"/>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4</a:t>
          </a:r>
        </a:p>
      </dsp:txBody>
      <dsp:txXfrm rot="-5400000">
        <a:off x="2" y="2323207"/>
        <a:ext cx="537567" cy="230386"/>
      </dsp:txXfrm>
    </dsp:sp>
    <dsp:sp modelId="{2F9ED304-9481-476A-B592-A3933E80A354}">
      <dsp:nvSpPr>
        <dsp:cNvPr id="0" name=""/>
        <dsp:cNvSpPr/>
      </dsp:nvSpPr>
      <dsp:spPr>
        <a:xfrm rot="5400000">
          <a:off x="3371998" y="-7800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Submit Recruitment Packet</a:t>
          </a:r>
        </a:p>
      </dsp:txBody>
      <dsp:txXfrm rot="-5400000">
        <a:off x="537567" y="2078790"/>
        <a:ext cx="6143665" cy="450435"/>
      </dsp:txXfrm>
    </dsp:sp>
    <dsp:sp modelId="{EB2BC7F3-A19C-485A-8E4F-B1E68093244A}">
      <dsp:nvSpPr>
        <dsp:cNvPr id="0" name=""/>
        <dsp:cNvSpPr/>
      </dsp:nvSpPr>
      <dsp:spPr>
        <a:xfrm rot="5400000">
          <a:off x="-115192" y="2853215"/>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5</a:t>
          </a:r>
        </a:p>
      </dsp:txBody>
      <dsp:txXfrm rot="-5400000">
        <a:off x="2" y="3006806"/>
        <a:ext cx="537567" cy="230386"/>
      </dsp:txXfrm>
    </dsp:sp>
    <dsp:sp modelId="{D929C367-6C85-42EF-9287-9B94225C948D}">
      <dsp:nvSpPr>
        <dsp:cNvPr id="0" name=""/>
        <dsp:cNvSpPr/>
      </dsp:nvSpPr>
      <dsp:spPr>
        <a:xfrm rot="5400000">
          <a:off x="3371998" y="-964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Accept Submissions</a:t>
          </a:r>
        </a:p>
      </dsp:txBody>
      <dsp:txXfrm rot="-5400000">
        <a:off x="537567" y="2762390"/>
        <a:ext cx="6143665" cy="450435"/>
      </dsp:txXfrm>
    </dsp:sp>
    <dsp:sp modelId="{53C1F038-55F5-4D28-982F-D81E48A8F382}">
      <dsp:nvSpPr>
        <dsp:cNvPr id="0" name=""/>
        <dsp:cNvSpPr/>
      </dsp:nvSpPr>
      <dsp:spPr>
        <a:xfrm rot="5400000">
          <a:off x="-115192" y="35368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6</a:t>
          </a:r>
        </a:p>
      </dsp:txBody>
      <dsp:txXfrm rot="-5400000">
        <a:off x="2" y="3690405"/>
        <a:ext cx="537567" cy="230386"/>
      </dsp:txXfrm>
    </dsp:sp>
    <dsp:sp modelId="{12FCE2D7-1AE2-4AE8-9AEA-BA9E2B26D26B}">
      <dsp:nvSpPr>
        <dsp:cNvPr id="0" name=""/>
        <dsp:cNvSpPr/>
      </dsp:nvSpPr>
      <dsp:spPr>
        <a:xfrm rot="5400000">
          <a:off x="3371998" y="587190"/>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Select Candidates</a:t>
          </a:r>
        </a:p>
      </dsp:txBody>
      <dsp:txXfrm rot="-5400000">
        <a:off x="537567" y="3445989"/>
        <a:ext cx="6143665" cy="450435"/>
      </dsp:txXfrm>
    </dsp:sp>
    <dsp:sp modelId="{1811F3E4-F471-488B-B0C0-2FD9D9C8F5A9}">
      <dsp:nvSpPr>
        <dsp:cNvPr id="0" name=""/>
        <dsp:cNvSpPr/>
      </dsp:nvSpPr>
      <dsp:spPr>
        <a:xfrm rot="5400000">
          <a:off x="-115192" y="42204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7</a:t>
          </a:r>
        </a:p>
      </dsp:txBody>
      <dsp:txXfrm rot="-5400000">
        <a:off x="2" y="4374005"/>
        <a:ext cx="537567" cy="230386"/>
      </dsp:txXfrm>
    </dsp:sp>
    <dsp:sp modelId="{12C8305C-009A-4589-98E5-7A604B5496E7}">
      <dsp:nvSpPr>
        <dsp:cNvPr id="0" name=""/>
        <dsp:cNvSpPr/>
      </dsp:nvSpPr>
      <dsp:spPr>
        <a:xfrm rot="5400000">
          <a:off x="3371998" y="1270789"/>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Onboarding</a:t>
          </a:r>
        </a:p>
      </dsp:txBody>
      <dsp:txXfrm rot="-5400000">
        <a:off x="537567" y="4129588"/>
        <a:ext cx="6143665" cy="4504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D8A7B-46D4-4BF8-A4F1-35749223EF5B}">
      <dsp:nvSpPr>
        <dsp:cNvPr id="0" name=""/>
        <dsp:cNvSpPr/>
      </dsp:nvSpPr>
      <dsp:spPr>
        <a:xfrm rot="5400000">
          <a:off x="-115192" y="118818"/>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1</a:t>
          </a:r>
        </a:p>
      </dsp:txBody>
      <dsp:txXfrm rot="-5400000">
        <a:off x="2" y="272409"/>
        <a:ext cx="537567" cy="230386"/>
      </dsp:txXfrm>
    </dsp:sp>
    <dsp:sp modelId="{5CEF1ADA-7981-4A82-989F-3C91A73564BA}">
      <dsp:nvSpPr>
        <dsp:cNvPr id="0" name=""/>
        <dsp:cNvSpPr/>
      </dsp:nvSpPr>
      <dsp:spPr>
        <a:xfrm rot="5400000">
          <a:off x="3371998" y="-2820812"/>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Identify an Open Position</a:t>
          </a:r>
        </a:p>
      </dsp:txBody>
      <dsp:txXfrm rot="-5400000">
        <a:off x="537567" y="37986"/>
        <a:ext cx="6143665" cy="450435"/>
      </dsp:txXfrm>
    </dsp:sp>
    <dsp:sp modelId="{62B75702-2AD7-4EEB-8870-D103C4393671}">
      <dsp:nvSpPr>
        <dsp:cNvPr id="0" name=""/>
        <dsp:cNvSpPr/>
      </dsp:nvSpPr>
      <dsp:spPr>
        <a:xfrm rot="5400000">
          <a:off x="-115192" y="8024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2</a:t>
          </a:r>
        </a:p>
      </dsp:txBody>
      <dsp:txXfrm rot="-5400000">
        <a:off x="2" y="956008"/>
        <a:ext cx="537567" cy="230386"/>
      </dsp:txXfrm>
    </dsp:sp>
    <dsp:sp modelId="{868E9DE0-2544-4268-87EE-1F6397C93C5A}">
      <dsp:nvSpPr>
        <dsp:cNvPr id="0" name=""/>
        <dsp:cNvSpPr/>
      </dsp:nvSpPr>
      <dsp:spPr>
        <a:xfrm rot="5400000">
          <a:off x="3371998" y="-2147206"/>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Assess Hiring Parameters</a:t>
          </a:r>
        </a:p>
      </dsp:txBody>
      <dsp:txXfrm rot="-5400000">
        <a:off x="537567" y="711592"/>
        <a:ext cx="6143665" cy="450435"/>
      </dsp:txXfrm>
    </dsp:sp>
    <dsp:sp modelId="{C56CCECD-8F29-4AC6-9B11-C10471E9C4D2}">
      <dsp:nvSpPr>
        <dsp:cNvPr id="0" name=""/>
        <dsp:cNvSpPr/>
      </dsp:nvSpPr>
      <dsp:spPr>
        <a:xfrm rot="5400000">
          <a:off x="-115192" y="14860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3</a:t>
          </a:r>
        </a:p>
      </dsp:txBody>
      <dsp:txXfrm rot="-5400000">
        <a:off x="2" y="1639608"/>
        <a:ext cx="537567" cy="230386"/>
      </dsp:txXfrm>
    </dsp:sp>
    <dsp:sp modelId="{6C8A73B0-C0CC-45F8-87AB-9E798A92E54C}">
      <dsp:nvSpPr>
        <dsp:cNvPr id="0" name=""/>
        <dsp:cNvSpPr/>
      </dsp:nvSpPr>
      <dsp:spPr>
        <a:xfrm rot="5400000">
          <a:off x="3371998" y="-1463607"/>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Develop Recruitment Packet</a:t>
          </a:r>
        </a:p>
      </dsp:txBody>
      <dsp:txXfrm rot="-5400000">
        <a:off x="537567" y="1395191"/>
        <a:ext cx="6143665" cy="450435"/>
      </dsp:txXfrm>
    </dsp:sp>
    <dsp:sp modelId="{D9E1FBD4-1157-4A65-ACE9-CC5B4150BDB0}">
      <dsp:nvSpPr>
        <dsp:cNvPr id="0" name=""/>
        <dsp:cNvSpPr/>
      </dsp:nvSpPr>
      <dsp:spPr>
        <a:xfrm rot="5400000">
          <a:off x="-115192" y="2169616"/>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4</a:t>
          </a:r>
        </a:p>
      </dsp:txBody>
      <dsp:txXfrm rot="-5400000">
        <a:off x="2" y="2323207"/>
        <a:ext cx="537567" cy="230386"/>
      </dsp:txXfrm>
    </dsp:sp>
    <dsp:sp modelId="{2F9ED304-9481-476A-B592-A3933E80A354}">
      <dsp:nvSpPr>
        <dsp:cNvPr id="0" name=""/>
        <dsp:cNvSpPr/>
      </dsp:nvSpPr>
      <dsp:spPr>
        <a:xfrm rot="5400000">
          <a:off x="3371998" y="-7800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highlight>
                <a:srgbClr val="FFFF00"/>
              </a:highlight>
            </a:rPr>
            <a:t>Submit Recruitment Packet</a:t>
          </a:r>
        </a:p>
      </dsp:txBody>
      <dsp:txXfrm rot="-5400000">
        <a:off x="537567" y="2078790"/>
        <a:ext cx="6143665" cy="450435"/>
      </dsp:txXfrm>
    </dsp:sp>
    <dsp:sp modelId="{EB2BC7F3-A19C-485A-8E4F-B1E68093244A}">
      <dsp:nvSpPr>
        <dsp:cNvPr id="0" name=""/>
        <dsp:cNvSpPr/>
      </dsp:nvSpPr>
      <dsp:spPr>
        <a:xfrm rot="5400000">
          <a:off x="-115192" y="2853215"/>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5</a:t>
          </a:r>
        </a:p>
      </dsp:txBody>
      <dsp:txXfrm rot="-5400000">
        <a:off x="2" y="3006806"/>
        <a:ext cx="537567" cy="230386"/>
      </dsp:txXfrm>
    </dsp:sp>
    <dsp:sp modelId="{D929C367-6C85-42EF-9287-9B94225C948D}">
      <dsp:nvSpPr>
        <dsp:cNvPr id="0" name=""/>
        <dsp:cNvSpPr/>
      </dsp:nvSpPr>
      <dsp:spPr>
        <a:xfrm rot="5400000">
          <a:off x="3371998" y="-964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Accept Submissions</a:t>
          </a:r>
        </a:p>
      </dsp:txBody>
      <dsp:txXfrm rot="-5400000">
        <a:off x="537567" y="2762390"/>
        <a:ext cx="6143665" cy="450435"/>
      </dsp:txXfrm>
    </dsp:sp>
    <dsp:sp modelId="{53C1F038-55F5-4D28-982F-D81E48A8F382}">
      <dsp:nvSpPr>
        <dsp:cNvPr id="0" name=""/>
        <dsp:cNvSpPr/>
      </dsp:nvSpPr>
      <dsp:spPr>
        <a:xfrm rot="5400000">
          <a:off x="-115192" y="35368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6</a:t>
          </a:r>
        </a:p>
      </dsp:txBody>
      <dsp:txXfrm rot="-5400000">
        <a:off x="2" y="3690405"/>
        <a:ext cx="537567" cy="230386"/>
      </dsp:txXfrm>
    </dsp:sp>
    <dsp:sp modelId="{12FCE2D7-1AE2-4AE8-9AEA-BA9E2B26D26B}">
      <dsp:nvSpPr>
        <dsp:cNvPr id="0" name=""/>
        <dsp:cNvSpPr/>
      </dsp:nvSpPr>
      <dsp:spPr>
        <a:xfrm rot="5400000">
          <a:off x="3371998" y="587190"/>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Select Candidates</a:t>
          </a:r>
        </a:p>
      </dsp:txBody>
      <dsp:txXfrm rot="-5400000">
        <a:off x="537567" y="3445989"/>
        <a:ext cx="6143665" cy="450435"/>
      </dsp:txXfrm>
    </dsp:sp>
    <dsp:sp modelId="{1811F3E4-F471-488B-B0C0-2FD9D9C8F5A9}">
      <dsp:nvSpPr>
        <dsp:cNvPr id="0" name=""/>
        <dsp:cNvSpPr/>
      </dsp:nvSpPr>
      <dsp:spPr>
        <a:xfrm rot="5400000">
          <a:off x="-115192" y="42204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7</a:t>
          </a:r>
        </a:p>
      </dsp:txBody>
      <dsp:txXfrm rot="-5400000">
        <a:off x="2" y="4374005"/>
        <a:ext cx="537567" cy="230386"/>
      </dsp:txXfrm>
    </dsp:sp>
    <dsp:sp modelId="{12C8305C-009A-4589-98E5-7A604B5496E7}">
      <dsp:nvSpPr>
        <dsp:cNvPr id="0" name=""/>
        <dsp:cNvSpPr/>
      </dsp:nvSpPr>
      <dsp:spPr>
        <a:xfrm rot="5400000">
          <a:off x="3371998" y="1270789"/>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Onboarding</a:t>
          </a:r>
        </a:p>
      </dsp:txBody>
      <dsp:txXfrm rot="-5400000">
        <a:off x="537567" y="4129588"/>
        <a:ext cx="6143665" cy="4504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D8A7B-46D4-4BF8-A4F1-35749223EF5B}">
      <dsp:nvSpPr>
        <dsp:cNvPr id="0" name=""/>
        <dsp:cNvSpPr/>
      </dsp:nvSpPr>
      <dsp:spPr>
        <a:xfrm rot="5400000">
          <a:off x="-115192" y="118818"/>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1</a:t>
          </a:r>
        </a:p>
      </dsp:txBody>
      <dsp:txXfrm rot="-5400000">
        <a:off x="2" y="272409"/>
        <a:ext cx="537567" cy="230386"/>
      </dsp:txXfrm>
    </dsp:sp>
    <dsp:sp modelId="{5CEF1ADA-7981-4A82-989F-3C91A73564BA}">
      <dsp:nvSpPr>
        <dsp:cNvPr id="0" name=""/>
        <dsp:cNvSpPr/>
      </dsp:nvSpPr>
      <dsp:spPr>
        <a:xfrm rot="5400000">
          <a:off x="3371998" y="-2820812"/>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Identify an Open Position</a:t>
          </a:r>
        </a:p>
      </dsp:txBody>
      <dsp:txXfrm rot="-5400000">
        <a:off x="537567" y="37986"/>
        <a:ext cx="6143665" cy="450435"/>
      </dsp:txXfrm>
    </dsp:sp>
    <dsp:sp modelId="{62B75702-2AD7-4EEB-8870-D103C4393671}">
      <dsp:nvSpPr>
        <dsp:cNvPr id="0" name=""/>
        <dsp:cNvSpPr/>
      </dsp:nvSpPr>
      <dsp:spPr>
        <a:xfrm rot="5400000">
          <a:off x="-115192" y="8024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2</a:t>
          </a:r>
        </a:p>
      </dsp:txBody>
      <dsp:txXfrm rot="-5400000">
        <a:off x="2" y="956008"/>
        <a:ext cx="537567" cy="230386"/>
      </dsp:txXfrm>
    </dsp:sp>
    <dsp:sp modelId="{868E9DE0-2544-4268-87EE-1F6397C93C5A}">
      <dsp:nvSpPr>
        <dsp:cNvPr id="0" name=""/>
        <dsp:cNvSpPr/>
      </dsp:nvSpPr>
      <dsp:spPr>
        <a:xfrm rot="5400000">
          <a:off x="3371998" y="-2147206"/>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Assess Hiring Parameters</a:t>
          </a:r>
        </a:p>
      </dsp:txBody>
      <dsp:txXfrm rot="-5400000">
        <a:off x="537567" y="711592"/>
        <a:ext cx="6143665" cy="450435"/>
      </dsp:txXfrm>
    </dsp:sp>
    <dsp:sp modelId="{C56CCECD-8F29-4AC6-9B11-C10471E9C4D2}">
      <dsp:nvSpPr>
        <dsp:cNvPr id="0" name=""/>
        <dsp:cNvSpPr/>
      </dsp:nvSpPr>
      <dsp:spPr>
        <a:xfrm rot="5400000">
          <a:off x="-115192" y="14860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3</a:t>
          </a:r>
        </a:p>
      </dsp:txBody>
      <dsp:txXfrm rot="-5400000">
        <a:off x="2" y="1639608"/>
        <a:ext cx="537567" cy="230386"/>
      </dsp:txXfrm>
    </dsp:sp>
    <dsp:sp modelId="{6C8A73B0-C0CC-45F8-87AB-9E798A92E54C}">
      <dsp:nvSpPr>
        <dsp:cNvPr id="0" name=""/>
        <dsp:cNvSpPr/>
      </dsp:nvSpPr>
      <dsp:spPr>
        <a:xfrm rot="5400000">
          <a:off x="3371998" y="-1463607"/>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Develop Recruitment Packet</a:t>
          </a:r>
        </a:p>
      </dsp:txBody>
      <dsp:txXfrm rot="-5400000">
        <a:off x="537567" y="1395191"/>
        <a:ext cx="6143665" cy="450435"/>
      </dsp:txXfrm>
    </dsp:sp>
    <dsp:sp modelId="{D9E1FBD4-1157-4A65-ACE9-CC5B4150BDB0}">
      <dsp:nvSpPr>
        <dsp:cNvPr id="0" name=""/>
        <dsp:cNvSpPr/>
      </dsp:nvSpPr>
      <dsp:spPr>
        <a:xfrm rot="5400000">
          <a:off x="-115192" y="2169616"/>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4</a:t>
          </a:r>
        </a:p>
      </dsp:txBody>
      <dsp:txXfrm rot="-5400000">
        <a:off x="2" y="2323207"/>
        <a:ext cx="537567" cy="230386"/>
      </dsp:txXfrm>
    </dsp:sp>
    <dsp:sp modelId="{2F9ED304-9481-476A-B592-A3933E80A354}">
      <dsp:nvSpPr>
        <dsp:cNvPr id="0" name=""/>
        <dsp:cNvSpPr/>
      </dsp:nvSpPr>
      <dsp:spPr>
        <a:xfrm rot="5400000">
          <a:off x="3371998" y="-7800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Submit Recruitment Packet</a:t>
          </a:r>
        </a:p>
      </dsp:txBody>
      <dsp:txXfrm rot="-5400000">
        <a:off x="537567" y="2078790"/>
        <a:ext cx="6143665" cy="450435"/>
      </dsp:txXfrm>
    </dsp:sp>
    <dsp:sp modelId="{EB2BC7F3-A19C-485A-8E4F-B1E68093244A}">
      <dsp:nvSpPr>
        <dsp:cNvPr id="0" name=""/>
        <dsp:cNvSpPr/>
      </dsp:nvSpPr>
      <dsp:spPr>
        <a:xfrm rot="5400000">
          <a:off x="-115192" y="2853215"/>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5</a:t>
          </a:r>
        </a:p>
      </dsp:txBody>
      <dsp:txXfrm rot="-5400000">
        <a:off x="2" y="3006806"/>
        <a:ext cx="537567" cy="230386"/>
      </dsp:txXfrm>
    </dsp:sp>
    <dsp:sp modelId="{D929C367-6C85-42EF-9287-9B94225C948D}">
      <dsp:nvSpPr>
        <dsp:cNvPr id="0" name=""/>
        <dsp:cNvSpPr/>
      </dsp:nvSpPr>
      <dsp:spPr>
        <a:xfrm rot="5400000">
          <a:off x="3371998" y="-964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highlight>
                <a:srgbClr val="FFFF00"/>
              </a:highlight>
            </a:rPr>
            <a:t>Accept Submissions</a:t>
          </a:r>
        </a:p>
      </dsp:txBody>
      <dsp:txXfrm rot="-5400000">
        <a:off x="537567" y="2762390"/>
        <a:ext cx="6143665" cy="450435"/>
      </dsp:txXfrm>
    </dsp:sp>
    <dsp:sp modelId="{53C1F038-55F5-4D28-982F-D81E48A8F382}">
      <dsp:nvSpPr>
        <dsp:cNvPr id="0" name=""/>
        <dsp:cNvSpPr/>
      </dsp:nvSpPr>
      <dsp:spPr>
        <a:xfrm rot="5400000">
          <a:off x="-115192" y="35368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6</a:t>
          </a:r>
        </a:p>
      </dsp:txBody>
      <dsp:txXfrm rot="-5400000">
        <a:off x="2" y="3690405"/>
        <a:ext cx="537567" cy="230386"/>
      </dsp:txXfrm>
    </dsp:sp>
    <dsp:sp modelId="{12FCE2D7-1AE2-4AE8-9AEA-BA9E2B26D26B}">
      <dsp:nvSpPr>
        <dsp:cNvPr id="0" name=""/>
        <dsp:cNvSpPr/>
      </dsp:nvSpPr>
      <dsp:spPr>
        <a:xfrm rot="5400000">
          <a:off x="3371998" y="587190"/>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Select Candidates</a:t>
          </a:r>
        </a:p>
      </dsp:txBody>
      <dsp:txXfrm rot="-5400000">
        <a:off x="537567" y="3445989"/>
        <a:ext cx="6143665" cy="450435"/>
      </dsp:txXfrm>
    </dsp:sp>
    <dsp:sp modelId="{1811F3E4-F471-488B-B0C0-2FD9D9C8F5A9}">
      <dsp:nvSpPr>
        <dsp:cNvPr id="0" name=""/>
        <dsp:cNvSpPr/>
      </dsp:nvSpPr>
      <dsp:spPr>
        <a:xfrm rot="5400000">
          <a:off x="-115192" y="42204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7</a:t>
          </a:r>
        </a:p>
      </dsp:txBody>
      <dsp:txXfrm rot="-5400000">
        <a:off x="2" y="4374005"/>
        <a:ext cx="537567" cy="230386"/>
      </dsp:txXfrm>
    </dsp:sp>
    <dsp:sp modelId="{12C8305C-009A-4589-98E5-7A604B5496E7}">
      <dsp:nvSpPr>
        <dsp:cNvPr id="0" name=""/>
        <dsp:cNvSpPr/>
      </dsp:nvSpPr>
      <dsp:spPr>
        <a:xfrm rot="5400000">
          <a:off x="3371998" y="1270789"/>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Onboarding</a:t>
          </a:r>
        </a:p>
      </dsp:txBody>
      <dsp:txXfrm rot="-5400000">
        <a:off x="537567" y="4129588"/>
        <a:ext cx="6143665" cy="45043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D8A7B-46D4-4BF8-A4F1-35749223EF5B}">
      <dsp:nvSpPr>
        <dsp:cNvPr id="0" name=""/>
        <dsp:cNvSpPr/>
      </dsp:nvSpPr>
      <dsp:spPr>
        <a:xfrm rot="5400000">
          <a:off x="-115192" y="118818"/>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1</a:t>
          </a:r>
        </a:p>
      </dsp:txBody>
      <dsp:txXfrm rot="-5400000">
        <a:off x="2" y="272409"/>
        <a:ext cx="537567" cy="230386"/>
      </dsp:txXfrm>
    </dsp:sp>
    <dsp:sp modelId="{5CEF1ADA-7981-4A82-989F-3C91A73564BA}">
      <dsp:nvSpPr>
        <dsp:cNvPr id="0" name=""/>
        <dsp:cNvSpPr/>
      </dsp:nvSpPr>
      <dsp:spPr>
        <a:xfrm rot="5400000">
          <a:off x="3371998" y="-2820812"/>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Identify an Open Position</a:t>
          </a:r>
        </a:p>
      </dsp:txBody>
      <dsp:txXfrm rot="-5400000">
        <a:off x="537567" y="37986"/>
        <a:ext cx="6143665" cy="450435"/>
      </dsp:txXfrm>
    </dsp:sp>
    <dsp:sp modelId="{62B75702-2AD7-4EEB-8870-D103C4393671}">
      <dsp:nvSpPr>
        <dsp:cNvPr id="0" name=""/>
        <dsp:cNvSpPr/>
      </dsp:nvSpPr>
      <dsp:spPr>
        <a:xfrm rot="5400000">
          <a:off x="-115192" y="8024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2</a:t>
          </a:r>
        </a:p>
      </dsp:txBody>
      <dsp:txXfrm rot="-5400000">
        <a:off x="2" y="956008"/>
        <a:ext cx="537567" cy="230386"/>
      </dsp:txXfrm>
    </dsp:sp>
    <dsp:sp modelId="{868E9DE0-2544-4268-87EE-1F6397C93C5A}">
      <dsp:nvSpPr>
        <dsp:cNvPr id="0" name=""/>
        <dsp:cNvSpPr/>
      </dsp:nvSpPr>
      <dsp:spPr>
        <a:xfrm rot="5400000">
          <a:off x="3371998" y="-2147206"/>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Assess Hiring Parameters</a:t>
          </a:r>
        </a:p>
      </dsp:txBody>
      <dsp:txXfrm rot="-5400000">
        <a:off x="537567" y="711592"/>
        <a:ext cx="6143665" cy="450435"/>
      </dsp:txXfrm>
    </dsp:sp>
    <dsp:sp modelId="{C56CCECD-8F29-4AC6-9B11-C10471E9C4D2}">
      <dsp:nvSpPr>
        <dsp:cNvPr id="0" name=""/>
        <dsp:cNvSpPr/>
      </dsp:nvSpPr>
      <dsp:spPr>
        <a:xfrm rot="5400000">
          <a:off x="-115192" y="14860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3</a:t>
          </a:r>
        </a:p>
      </dsp:txBody>
      <dsp:txXfrm rot="-5400000">
        <a:off x="2" y="1639608"/>
        <a:ext cx="537567" cy="230386"/>
      </dsp:txXfrm>
    </dsp:sp>
    <dsp:sp modelId="{6C8A73B0-C0CC-45F8-87AB-9E798A92E54C}">
      <dsp:nvSpPr>
        <dsp:cNvPr id="0" name=""/>
        <dsp:cNvSpPr/>
      </dsp:nvSpPr>
      <dsp:spPr>
        <a:xfrm rot="5400000">
          <a:off x="3371998" y="-1463607"/>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Develop Recruitment Packet</a:t>
          </a:r>
        </a:p>
      </dsp:txBody>
      <dsp:txXfrm rot="-5400000">
        <a:off x="537567" y="1395191"/>
        <a:ext cx="6143665" cy="450435"/>
      </dsp:txXfrm>
    </dsp:sp>
    <dsp:sp modelId="{D9E1FBD4-1157-4A65-ACE9-CC5B4150BDB0}">
      <dsp:nvSpPr>
        <dsp:cNvPr id="0" name=""/>
        <dsp:cNvSpPr/>
      </dsp:nvSpPr>
      <dsp:spPr>
        <a:xfrm rot="5400000">
          <a:off x="-115192" y="2169616"/>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4</a:t>
          </a:r>
        </a:p>
      </dsp:txBody>
      <dsp:txXfrm rot="-5400000">
        <a:off x="2" y="2323207"/>
        <a:ext cx="537567" cy="230386"/>
      </dsp:txXfrm>
    </dsp:sp>
    <dsp:sp modelId="{2F9ED304-9481-476A-B592-A3933E80A354}">
      <dsp:nvSpPr>
        <dsp:cNvPr id="0" name=""/>
        <dsp:cNvSpPr/>
      </dsp:nvSpPr>
      <dsp:spPr>
        <a:xfrm rot="5400000">
          <a:off x="3371998" y="-7800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Submit Recruitment Packet</a:t>
          </a:r>
        </a:p>
      </dsp:txBody>
      <dsp:txXfrm rot="-5400000">
        <a:off x="537567" y="2078790"/>
        <a:ext cx="6143665" cy="450435"/>
      </dsp:txXfrm>
    </dsp:sp>
    <dsp:sp modelId="{EB2BC7F3-A19C-485A-8E4F-B1E68093244A}">
      <dsp:nvSpPr>
        <dsp:cNvPr id="0" name=""/>
        <dsp:cNvSpPr/>
      </dsp:nvSpPr>
      <dsp:spPr>
        <a:xfrm rot="5400000">
          <a:off x="-115192" y="2853215"/>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5</a:t>
          </a:r>
        </a:p>
      </dsp:txBody>
      <dsp:txXfrm rot="-5400000">
        <a:off x="2" y="3006806"/>
        <a:ext cx="537567" cy="230386"/>
      </dsp:txXfrm>
    </dsp:sp>
    <dsp:sp modelId="{D929C367-6C85-42EF-9287-9B94225C948D}">
      <dsp:nvSpPr>
        <dsp:cNvPr id="0" name=""/>
        <dsp:cNvSpPr/>
      </dsp:nvSpPr>
      <dsp:spPr>
        <a:xfrm rot="5400000">
          <a:off x="3371998" y="-964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Accept Submissions</a:t>
          </a:r>
        </a:p>
      </dsp:txBody>
      <dsp:txXfrm rot="-5400000">
        <a:off x="537567" y="2762390"/>
        <a:ext cx="6143665" cy="450435"/>
      </dsp:txXfrm>
    </dsp:sp>
    <dsp:sp modelId="{53C1F038-55F5-4D28-982F-D81E48A8F382}">
      <dsp:nvSpPr>
        <dsp:cNvPr id="0" name=""/>
        <dsp:cNvSpPr/>
      </dsp:nvSpPr>
      <dsp:spPr>
        <a:xfrm rot="5400000">
          <a:off x="-115192" y="35368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6</a:t>
          </a:r>
        </a:p>
      </dsp:txBody>
      <dsp:txXfrm rot="-5400000">
        <a:off x="2" y="3690405"/>
        <a:ext cx="537567" cy="230386"/>
      </dsp:txXfrm>
    </dsp:sp>
    <dsp:sp modelId="{12FCE2D7-1AE2-4AE8-9AEA-BA9E2B26D26B}">
      <dsp:nvSpPr>
        <dsp:cNvPr id="0" name=""/>
        <dsp:cNvSpPr/>
      </dsp:nvSpPr>
      <dsp:spPr>
        <a:xfrm rot="5400000">
          <a:off x="3371998" y="587190"/>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highlight>
                <a:srgbClr val="FFFF00"/>
              </a:highlight>
            </a:rPr>
            <a:t>Select Candidates</a:t>
          </a:r>
        </a:p>
      </dsp:txBody>
      <dsp:txXfrm rot="-5400000">
        <a:off x="537567" y="3445989"/>
        <a:ext cx="6143665" cy="450435"/>
      </dsp:txXfrm>
    </dsp:sp>
    <dsp:sp modelId="{1811F3E4-F471-488B-B0C0-2FD9D9C8F5A9}">
      <dsp:nvSpPr>
        <dsp:cNvPr id="0" name=""/>
        <dsp:cNvSpPr/>
      </dsp:nvSpPr>
      <dsp:spPr>
        <a:xfrm rot="5400000">
          <a:off x="-115192" y="42204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7</a:t>
          </a:r>
        </a:p>
      </dsp:txBody>
      <dsp:txXfrm rot="-5400000">
        <a:off x="2" y="4374005"/>
        <a:ext cx="537567" cy="230386"/>
      </dsp:txXfrm>
    </dsp:sp>
    <dsp:sp modelId="{12C8305C-009A-4589-98E5-7A604B5496E7}">
      <dsp:nvSpPr>
        <dsp:cNvPr id="0" name=""/>
        <dsp:cNvSpPr/>
      </dsp:nvSpPr>
      <dsp:spPr>
        <a:xfrm rot="5400000">
          <a:off x="3371998" y="1270789"/>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Onboarding</a:t>
          </a:r>
        </a:p>
      </dsp:txBody>
      <dsp:txXfrm rot="-5400000">
        <a:off x="537567" y="4129588"/>
        <a:ext cx="6143665" cy="45043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D8A7B-46D4-4BF8-A4F1-35749223EF5B}">
      <dsp:nvSpPr>
        <dsp:cNvPr id="0" name=""/>
        <dsp:cNvSpPr/>
      </dsp:nvSpPr>
      <dsp:spPr>
        <a:xfrm rot="5400000">
          <a:off x="-115192" y="118818"/>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1</a:t>
          </a:r>
        </a:p>
      </dsp:txBody>
      <dsp:txXfrm rot="-5400000">
        <a:off x="2" y="272409"/>
        <a:ext cx="537567" cy="230386"/>
      </dsp:txXfrm>
    </dsp:sp>
    <dsp:sp modelId="{5CEF1ADA-7981-4A82-989F-3C91A73564BA}">
      <dsp:nvSpPr>
        <dsp:cNvPr id="0" name=""/>
        <dsp:cNvSpPr/>
      </dsp:nvSpPr>
      <dsp:spPr>
        <a:xfrm rot="5400000">
          <a:off x="3371998" y="-2820812"/>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Identify an Open Position</a:t>
          </a:r>
        </a:p>
      </dsp:txBody>
      <dsp:txXfrm rot="-5400000">
        <a:off x="537567" y="37986"/>
        <a:ext cx="6143665" cy="450435"/>
      </dsp:txXfrm>
    </dsp:sp>
    <dsp:sp modelId="{62B75702-2AD7-4EEB-8870-D103C4393671}">
      <dsp:nvSpPr>
        <dsp:cNvPr id="0" name=""/>
        <dsp:cNvSpPr/>
      </dsp:nvSpPr>
      <dsp:spPr>
        <a:xfrm rot="5400000">
          <a:off x="-115192" y="8024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2</a:t>
          </a:r>
        </a:p>
      </dsp:txBody>
      <dsp:txXfrm rot="-5400000">
        <a:off x="2" y="956008"/>
        <a:ext cx="537567" cy="230386"/>
      </dsp:txXfrm>
    </dsp:sp>
    <dsp:sp modelId="{868E9DE0-2544-4268-87EE-1F6397C93C5A}">
      <dsp:nvSpPr>
        <dsp:cNvPr id="0" name=""/>
        <dsp:cNvSpPr/>
      </dsp:nvSpPr>
      <dsp:spPr>
        <a:xfrm rot="5400000">
          <a:off x="3371998" y="-2147206"/>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Assess Hiring Parameters</a:t>
          </a:r>
        </a:p>
      </dsp:txBody>
      <dsp:txXfrm rot="-5400000">
        <a:off x="537567" y="711592"/>
        <a:ext cx="6143665" cy="450435"/>
      </dsp:txXfrm>
    </dsp:sp>
    <dsp:sp modelId="{C56CCECD-8F29-4AC6-9B11-C10471E9C4D2}">
      <dsp:nvSpPr>
        <dsp:cNvPr id="0" name=""/>
        <dsp:cNvSpPr/>
      </dsp:nvSpPr>
      <dsp:spPr>
        <a:xfrm rot="5400000">
          <a:off x="-115192" y="1486017"/>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3</a:t>
          </a:r>
        </a:p>
      </dsp:txBody>
      <dsp:txXfrm rot="-5400000">
        <a:off x="2" y="1639608"/>
        <a:ext cx="537567" cy="230386"/>
      </dsp:txXfrm>
    </dsp:sp>
    <dsp:sp modelId="{6C8A73B0-C0CC-45F8-87AB-9E798A92E54C}">
      <dsp:nvSpPr>
        <dsp:cNvPr id="0" name=""/>
        <dsp:cNvSpPr/>
      </dsp:nvSpPr>
      <dsp:spPr>
        <a:xfrm rot="5400000">
          <a:off x="3371998" y="-1463607"/>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Develop Recruitment Packet</a:t>
          </a:r>
        </a:p>
      </dsp:txBody>
      <dsp:txXfrm rot="-5400000">
        <a:off x="537567" y="1395191"/>
        <a:ext cx="6143665" cy="450435"/>
      </dsp:txXfrm>
    </dsp:sp>
    <dsp:sp modelId="{D9E1FBD4-1157-4A65-ACE9-CC5B4150BDB0}">
      <dsp:nvSpPr>
        <dsp:cNvPr id="0" name=""/>
        <dsp:cNvSpPr/>
      </dsp:nvSpPr>
      <dsp:spPr>
        <a:xfrm rot="5400000">
          <a:off x="-115192" y="2169616"/>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4</a:t>
          </a:r>
        </a:p>
      </dsp:txBody>
      <dsp:txXfrm rot="-5400000">
        <a:off x="2" y="2323207"/>
        <a:ext cx="537567" cy="230386"/>
      </dsp:txXfrm>
    </dsp:sp>
    <dsp:sp modelId="{2F9ED304-9481-476A-B592-A3933E80A354}">
      <dsp:nvSpPr>
        <dsp:cNvPr id="0" name=""/>
        <dsp:cNvSpPr/>
      </dsp:nvSpPr>
      <dsp:spPr>
        <a:xfrm rot="5400000">
          <a:off x="3371998" y="-7800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Submit Recruitment Packet</a:t>
          </a:r>
        </a:p>
      </dsp:txBody>
      <dsp:txXfrm rot="-5400000">
        <a:off x="537567" y="2078790"/>
        <a:ext cx="6143665" cy="450435"/>
      </dsp:txXfrm>
    </dsp:sp>
    <dsp:sp modelId="{EB2BC7F3-A19C-485A-8E4F-B1E68093244A}">
      <dsp:nvSpPr>
        <dsp:cNvPr id="0" name=""/>
        <dsp:cNvSpPr/>
      </dsp:nvSpPr>
      <dsp:spPr>
        <a:xfrm rot="5400000">
          <a:off x="-115192" y="2853215"/>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5</a:t>
          </a:r>
        </a:p>
      </dsp:txBody>
      <dsp:txXfrm rot="-5400000">
        <a:off x="2" y="3006806"/>
        <a:ext cx="537567" cy="230386"/>
      </dsp:txXfrm>
    </dsp:sp>
    <dsp:sp modelId="{D929C367-6C85-42EF-9287-9B94225C948D}">
      <dsp:nvSpPr>
        <dsp:cNvPr id="0" name=""/>
        <dsp:cNvSpPr/>
      </dsp:nvSpPr>
      <dsp:spPr>
        <a:xfrm rot="5400000">
          <a:off x="3371998" y="-96408"/>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Accept Submissions</a:t>
          </a:r>
        </a:p>
      </dsp:txBody>
      <dsp:txXfrm rot="-5400000">
        <a:off x="537567" y="2762390"/>
        <a:ext cx="6143665" cy="450435"/>
      </dsp:txXfrm>
    </dsp:sp>
    <dsp:sp modelId="{53C1F038-55F5-4D28-982F-D81E48A8F382}">
      <dsp:nvSpPr>
        <dsp:cNvPr id="0" name=""/>
        <dsp:cNvSpPr/>
      </dsp:nvSpPr>
      <dsp:spPr>
        <a:xfrm rot="5400000">
          <a:off x="-115192" y="35368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6</a:t>
          </a:r>
        </a:p>
      </dsp:txBody>
      <dsp:txXfrm rot="-5400000">
        <a:off x="2" y="3690405"/>
        <a:ext cx="537567" cy="230386"/>
      </dsp:txXfrm>
    </dsp:sp>
    <dsp:sp modelId="{12FCE2D7-1AE2-4AE8-9AEA-BA9E2B26D26B}">
      <dsp:nvSpPr>
        <dsp:cNvPr id="0" name=""/>
        <dsp:cNvSpPr/>
      </dsp:nvSpPr>
      <dsp:spPr>
        <a:xfrm rot="5400000">
          <a:off x="3371998" y="594567"/>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Select Candidates</a:t>
          </a:r>
        </a:p>
      </dsp:txBody>
      <dsp:txXfrm rot="-5400000">
        <a:off x="537567" y="3453366"/>
        <a:ext cx="6143665" cy="450435"/>
      </dsp:txXfrm>
    </dsp:sp>
    <dsp:sp modelId="{1811F3E4-F471-488B-B0C0-2FD9D9C8F5A9}">
      <dsp:nvSpPr>
        <dsp:cNvPr id="0" name=""/>
        <dsp:cNvSpPr/>
      </dsp:nvSpPr>
      <dsp:spPr>
        <a:xfrm rot="5400000">
          <a:off x="-115192" y="4220414"/>
          <a:ext cx="767953" cy="5375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Part 7</a:t>
          </a:r>
        </a:p>
      </dsp:txBody>
      <dsp:txXfrm rot="-5400000">
        <a:off x="2" y="4374005"/>
        <a:ext cx="537567" cy="230386"/>
      </dsp:txXfrm>
    </dsp:sp>
    <dsp:sp modelId="{12C8305C-009A-4589-98E5-7A604B5496E7}">
      <dsp:nvSpPr>
        <dsp:cNvPr id="0" name=""/>
        <dsp:cNvSpPr/>
      </dsp:nvSpPr>
      <dsp:spPr>
        <a:xfrm rot="5400000">
          <a:off x="3371998" y="1270789"/>
          <a:ext cx="499169" cy="61680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highlight>
                <a:srgbClr val="FFFF00"/>
              </a:highlight>
            </a:rPr>
            <a:t>Onboarding</a:t>
          </a:r>
        </a:p>
      </dsp:txBody>
      <dsp:txXfrm rot="-5400000">
        <a:off x="537567" y="4129588"/>
        <a:ext cx="6143665" cy="45043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67373" cy="468474"/>
          </a:xfrm>
          <a:prstGeom prst="rect">
            <a:avLst/>
          </a:prstGeom>
        </p:spPr>
        <p:txBody>
          <a:bodyPr vert="horz" lIns="92179" tIns="46090" rIns="92179" bIns="46090" rtlCol="0"/>
          <a:lstStyle>
            <a:lvl1pPr algn="l">
              <a:defRPr sz="1200"/>
            </a:lvl1pPr>
          </a:lstStyle>
          <a:p>
            <a:endParaRPr lang="en-US" dirty="0"/>
          </a:p>
        </p:txBody>
      </p:sp>
      <p:sp>
        <p:nvSpPr>
          <p:cNvPr id="3" name="Date Placeholder 2"/>
          <p:cNvSpPr>
            <a:spLocks noGrp="1"/>
          </p:cNvSpPr>
          <p:nvPr>
            <p:ph type="dt" idx="1"/>
          </p:nvPr>
        </p:nvSpPr>
        <p:spPr>
          <a:xfrm>
            <a:off x="4008100" y="1"/>
            <a:ext cx="3067373" cy="468474"/>
          </a:xfrm>
          <a:prstGeom prst="rect">
            <a:avLst/>
          </a:prstGeom>
        </p:spPr>
        <p:txBody>
          <a:bodyPr vert="horz" lIns="92179" tIns="46090" rIns="92179" bIns="46090" rtlCol="0"/>
          <a:lstStyle>
            <a:lvl1pPr algn="r">
              <a:defRPr sz="1200"/>
            </a:lvl1pPr>
          </a:lstStyle>
          <a:p>
            <a:fld id="{40BF6123-5584-4859-9232-7C64D48C60BC}" type="datetimeFigureOut">
              <a:rPr lang="en-US" smtClean="0"/>
              <a:t>8/3/2020</a:t>
            </a:fld>
            <a:endParaRPr lang="en-US" dirty="0"/>
          </a:p>
        </p:txBody>
      </p:sp>
      <p:sp>
        <p:nvSpPr>
          <p:cNvPr id="4" name="Slide Image Placeholder 3"/>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179" tIns="46090" rIns="92179" bIns="46090" rtlCol="0" anchor="ctr"/>
          <a:lstStyle/>
          <a:p>
            <a:endParaRPr lang="en-US" dirty="0"/>
          </a:p>
        </p:txBody>
      </p:sp>
      <p:sp>
        <p:nvSpPr>
          <p:cNvPr id="5" name="Notes Placeholder 4"/>
          <p:cNvSpPr>
            <a:spLocks noGrp="1"/>
          </p:cNvSpPr>
          <p:nvPr>
            <p:ph type="body" sz="quarter" idx="3"/>
          </p:nvPr>
        </p:nvSpPr>
        <p:spPr>
          <a:xfrm>
            <a:off x="708349" y="4448101"/>
            <a:ext cx="5660378" cy="4213064"/>
          </a:xfrm>
          <a:prstGeom prst="rect">
            <a:avLst/>
          </a:prstGeom>
        </p:spPr>
        <p:txBody>
          <a:bodyPr vert="horz" lIns="92179" tIns="46090" rIns="92179" bIns="4609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93003"/>
            <a:ext cx="3067373" cy="468474"/>
          </a:xfrm>
          <a:prstGeom prst="rect">
            <a:avLst/>
          </a:prstGeom>
        </p:spPr>
        <p:txBody>
          <a:bodyPr vert="horz" lIns="92179" tIns="46090" rIns="92179" bIns="4609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100" y="8893003"/>
            <a:ext cx="3067373" cy="468474"/>
          </a:xfrm>
          <a:prstGeom prst="rect">
            <a:avLst/>
          </a:prstGeom>
        </p:spPr>
        <p:txBody>
          <a:bodyPr vert="horz" lIns="92179" tIns="46090" rIns="92179" bIns="4609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training is broken down into two parts, Hiring and Onboarding process and Onboarding: Post Job Offer Activities</a:t>
            </a:r>
          </a:p>
        </p:txBody>
      </p:sp>
      <p:sp>
        <p:nvSpPr>
          <p:cNvPr id="4" name="Slide Number Placeholder 3"/>
          <p:cNvSpPr>
            <a:spLocks noGrp="1"/>
          </p:cNvSpPr>
          <p:nvPr>
            <p:ph type="sldNum" sz="quarter" idx="5"/>
          </p:nvPr>
        </p:nvSpPr>
        <p:spPr/>
        <p:txBody>
          <a:bodyPr/>
          <a:lstStyle/>
          <a:p>
            <a:pPr defTabSz="932231">
              <a:defRPr/>
            </a:pPr>
            <a:fld id="{A263C7BD-EE4B-42E2-A75C-958D06C60C46}" type="slidenum">
              <a:rPr lang="en-US">
                <a:solidFill>
                  <a:prstClr val="black"/>
                </a:solidFill>
                <a:latin typeface="Calibri"/>
              </a:rPr>
              <a:pPr defTabSz="932231">
                <a:defRPr/>
              </a:pPr>
              <a:t>2</a:t>
            </a:fld>
            <a:endParaRPr lang="en-US" dirty="0">
              <a:solidFill>
                <a:prstClr val="black"/>
              </a:solidFill>
              <a:latin typeface="Calibri"/>
            </a:endParaRPr>
          </a:p>
        </p:txBody>
      </p:sp>
    </p:spTree>
    <p:extLst>
      <p:ext uri="{BB962C8B-B14F-4D97-AF65-F5344CB8AC3E}">
        <p14:creationId xmlns:p14="http://schemas.microsoft.com/office/powerpoint/2010/main" val="3669377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National Position Description are used for most common positions within VBA.</a:t>
            </a:r>
          </a:p>
        </p:txBody>
      </p:sp>
      <p:sp>
        <p:nvSpPr>
          <p:cNvPr id="4" name="Slide Number Placeholder 3"/>
          <p:cNvSpPr>
            <a:spLocks noGrp="1"/>
          </p:cNvSpPr>
          <p:nvPr>
            <p:ph type="sldNum" sz="quarter" idx="5"/>
          </p:nvPr>
        </p:nvSpPr>
        <p:spPr/>
        <p:txBody>
          <a:bodyPr/>
          <a:lstStyle/>
          <a:p>
            <a:fld id="{A263C7BD-EE4B-42E2-A75C-958D06C60C46}" type="slidenum">
              <a:rPr lang="en-US" smtClean="0"/>
              <a:t>11</a:t>
            </a:fld>
            <a:endParaRPr lang="en-US" dirty="0"/>
          </a:p>
        </p:txBody>
      </p:sp>
    </p:spTree>
    <p:extLst>
      <p:ext uri="{BB962C8B-B14F-4D97-AF65-F5344CB8AC3E}">
        <p14:creationId xmlns:p14="http://schemas.microsoft.com/office/powerpoint/2010/main" val="24489415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Classification. </a:t>
            </a:r>
            <a:r>
              <a:rPr lang="en-US" dirty="0"/>
              <a:t>The PD is used to identify the pay plan, title, series, grade level, position sensitivity, and competitive level of the position.</a:t>
            </a:r>
          </a:p>
          <a:p>
            <a:endParaRPr lang="en-US" dirty="0"/>
          </a:p>
          <a:p>
            <a:pPr marL="174793" indent="-174793">
              <a:buFont typeface="Arial" panose="020B0604020202020204" pitchFamily="34" charset="0"/>
              <a:buChar char="•"/>
            </a:pPr>
            <a:r>
              <a:rPr lang="en-US" dirty="0"/>
              <a:t>Recruiting. The PD identifies qualifications for the position and the key knowledge, skills, and abilities required to perform the work of the position. Selective factors (e.g., knowledge of a foreign language) or conditions of employment (e.g., travel required 50 percent of the time, security clearance requirement or physical requirements) are also identified from the position description. The PD is the basis for the vacancy announcement/questionnaire that is developed to recruit for the position.</a:t>
            </a:r>
          </a:p>
          <a:p>
            <a:pPr marL="174793" indent="-174793">
              <a:buFont typeface="Arial" panose="020B0604020202020204" pitchFamily="34" charset="0"/>
              <a:buChar char="•"/>
            </a:pPr>
            <a:endParaRPr lang="en-US" dirty="0"/>
          </a:p>
          <a:p>
            <a:pPr marL="174793" indent="-174793">
              <a:buFont typeface="Arial" panose="020B0604020202020204" pitchFamily="34" charset="0"/>
              <a:buChar char="•"/>
            </a:pPr>
            <a:r>
              <a:rPr lang="en-US" dirty="0"/>
              <a:t>Performance Appraisal. The PD identifies the major duties and responsibilities of the position, that in turn generate or link to the critical performance elements and work plans used in the performance appraisal plan.</a:t>
            </a:r>
          </a:p>
          <a:p>
            <a:endParaRPr lang="en-US" dirty="0"/>
          </a:p>
          <a:p>
            <a:pPr marL="174793" indent="-174793">
              <a:buFont typeface="Arial" panose="020B0604020202020204" pitchFamily="34" charset="0"/>
              <a:buChar char="•"/>
            </a:pPr>
            <a:r>
              <a:rPr lang="en-US" dirty="0"/>
              <a:t>Training. The PD identifies those functions aligned with job related training Requirements</a:t>
            </a:r>
          </a:p>
          <a:p>
            <a:endParaRPr lang="en-US" dirty="0"/>
          </a:p>
          <a:p>
            <a:r>
              <a:rPr lang="en-US" u="sng" dirty="0"/>
              <a:t>Position Description Identifies</a:t>
            </a:r>
          </a:p>
          <a:p>
            <a:pPr lvl="1">
              <a:buFont typeface="Arial" panose="020B0604020202020204" pitchFamily="34" charset="0"/>
              <a:buChar char="•"/>
            </a:pPr>
            <a:r>
              <a:rPr lang="en-US" sz="2700" dirty="0"/>
              <a:t>Major duties and responsibilities</a:t>
            </a:r>
          </a:p>
          <a:p>
            <a:pPr lvl="1">
              <a:buFont typeface="Arial" panose="020B0604020202020204" pitchFamily="34" charset="0"/>
              <a:buChar char="•"/>
            </a:pPr>
            <a:r>
              <a:rPr lang="en-US" sz="2700" dirty="0"/>
              <a:t>Competencies/KSA</a:t>
            </a:r>
          </a:p>
          <a:p>
            <a:pPr lvl="1">
              <a:buFont typeface="Arial" panose="020B0604020202020204" pitchFamily="34" charset="0"/>
              <a:buChar char="•"/>
            </a:pPr>
            <a:r>
              <a:rPr lang="en-US" sz="2700" dirty="0"/>
              <a:t>Physical Requirements</a:t>
            </a:r>
          </a:p>
          <a:p>
            <a:pPr lvl="1">
              <a:buFont typeface="Arial" panose="020B0604020202020204" pitchFamily="34" charset="0"/>
              <a:buChar char="•"/>
            </a:pPr>
            <a:r>
              <a:rPr lang="en-US" sz="2700" dirty="0"/>
              <a:t>Drug testing</a:t>
            </a:r>
          </a:p>
          <a:p>
            <a:pPr lvl="1">
              <a:buFont typeface="Arial" panose="020B0604020202020204" pitchFamily="34" charset="0"/>
              <a:buChar char="•"/>
            </a:pPr>
            <a:r>
              <a:rPr lang="en-US" sz="2700" dirty="0"/>
              <a:t>Maybe reviewed every two years</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12</a:t>
            </a:fld>
            <a:endParaRPr lang="en-US" dirty="0"/>
          </a:p>
        </p:txBody>
      </p:sp>
    </p:spTree>
    <p:extLst>
      <p:ext uri="{BB962C8B-B14F-4D97-AF65-F5344CB8AC3E}">
        <p14:creationId xmlns:p14="http://schemas.microsoft.com/office/powerpoint/2010/main" val="1222541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Selective factors (e.g., knowledge of a foreign language) or conditions of employment (e.g., travel required 50 percent of the time, security clearance requirement or physical requirements) are also identified from the position description. </a:t>
            </a:r>
          </a:p>
          <a:p>
            <a:endParaRPr lang="en-US" dirty="0"/>
          </a:p>
          <a:p>
            <a:r>
              <a:rPr lang="en-US" dirty="0"/>
              <a:t>The PD is the basis for the vacancy announcement/questionnaire that is developed to recruit for the position.</a:t>
            </a:r>
          </a:p>
          <a:p>
            <a:r>
              <a:rPr lang="en-US" dirty="0"/>
              <a:t>Performance Appraisal. The PD identifies the major duties and responsibilities of the position, that in turn generate or link to the critical performance elements and work plans used in the performance appraisal plan.</a:t>
            </a:r>
          </a:p>
          <a:p>
            <a:endParaRPr lang="en-US" dirty="0"/>
          </a:p>
          <a:p>
            <a:r>
              <a:rPr lang="en-US" dirty="0"/>
              <a:t>Training. The PD identifies those functions aligned with job related training requirements</a:t>
            </a:r>
          </a:p>
        </p:txBody>
      </p:sp>
      <p:sp>
        <p:nvSpPr>
          <p:cNvPr id="4" name="Slide Number Placeholder 3"/>
          <p:cNvSpPr>
            <a:spLocks noGrp="1"/>
          </p:cNvSpPr>
          <p:nvPr>
            <p:ph type="sldNum" sz="quarter" idx="5"/>
          </p:nvPr>
        </p:nvSpPr>
        <p:spPr/>
        <p:txBody>
          <a:bodyPr/>
          <a:lstStyle/>
          <a:p>
            <a:fld id="{A263C7BD-EE4B-42E2-A75C-958D06C60C46}" type="slidenum">
              <a:rPr lang="en-US" smtClean="0"/>
              <a:t>13</a:t>
            </a:fld>
            <a:endParaRPr lang="en-US" dirty="0"/>
          </a:p>
        </p:txBody>
      </p:sp>
    </p:spTree>
    <p:extLst>
      <p:ext uri="{BB962C8B-B14F-4D97-AF65-F5344CB8AC3E}">
        <p14:creationId xmlns:p14="http://schemas.microsoft.com/office/powerpoint/2010/main" val="2510216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836" indent="-172836">
              <a:buFont typeface="Arial" panose="020B0604020202020204" pitchFamily="34" charset="0"/>
              <a:buChar char="•"/>
            </a:pPr>
            <a:r>
              <a:rPr lang="en-US" dirty="0"/>
              <a:t>The Hiring Manager and designated Local HR Representative discuss the Crediting Plan and/or Selection Criteria for filling the Open Position.</a:t>
            </a:r>
          </a:p>
          <a:p>
            <a:pPr marL="172836" indent="-172836">
              <a:buFont typeface="Arial" panose="020B0604020202020204" pitchFamily="34" charset="0"/>
              <a:buChar char="•"/>
            </a:pPr>
            <a:r>
              <a:rPr lang="en-US" dirty="0"/>
              <a:t>The Hiring Manager will designate a Subject Matter Expert (SME) for the Local HR Representative to work with while creating the Crediting Plan and/or Selection Criteria. The SME will have relevant understanding of the roles for which the Crediting Plan and/or Selection Criteria is being created.</a:t>
            </a:r>
          </a:p>
          <a:p>
            <a:pPr marL="172836" indent="-172836">
              <a:buFont typeface="Arial" panose="020B0604020202020204" pitchFamily="34" charset="0"/>
              <a:buChar char="•"/>
            </a:pPr>
            <a:r>
              <a:rPr lang="en-US" dirty="0"/>
              <a:t>The Crediting Plan and/or Selection Criteria is the method which the Hiring Manager will use to efficiently evaluate (rate and rank) applicants based on the factual background of an applicant to maximize the objectivity, reliability and validity of the rating and ranking process.</a:t>
            </a:r>
          </a:p>
          <a:p>
            <a:pPr marL="172836" indent="-172836">
              <a:buFont typeface="Arial" panose="020B0604020202020204" pitchFamily="34" charset="0"/>
              <a:buChar char="•"/>
            </a:pPr>
            <a:r>
              <a:rPr lang="en-US" dirty="0"/>
              <a:t>The development and use of the Crediting Plan provide a system to consistently determine the best qualified candidates for certification and produce an examining method that meets basic legal and professional standards.</a:t>
            </a:r>
          </a:p>
          <a:p>
            <a:pPr marL="172836" indent="-172836">
              <a:buFont typeface="Arial" panose="020B0604020202020204" pitchFamily="34" charset="0"/>
              <a:buChar char="•"/>
            </a:pPr>
            <a:r>
              <a:rPr lang="en-US" dirty="0"/>
              <a:t>The Crediting Plan is designed to measure the levels at which eligible applicants possess the job-related knowledge, skills, and abilities (KSAs) that are necessary for successful performance in the job to be filled.</a:t>
            </a:r>
          </a:p>
          <a:p>
            <a:pPr marL="172836" indent="-172836">
              <a:buFont typeface="Arial" panose="020B0604020202020204" pitchFamily="34" charset="0"/>
              <a:buChar char="•"/>
            </a:pPr>
            <a:r>
              <a:rPr lang="en-US" dirty="0"/>
              <a:t>Depending on the Crediting Plan and/or Selection Criteria, the Hiring Manager decides to use different individuals to evaluate the candidates for the Open Position. These individuals will be known as the Hiring Committee.</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16</a:t>
            </a:fld>
            <a:endParaRPr lang="en-US" dirty="0"/>
          </a:p>
        </p:txBody>
      </p:sp>
    </p:spTree>
    <p:extLst>
      <p:ext uri="{BB962C8B-B14F-4D97-AF65-F5344CB8AC3E}">
        <p14:creationId xmlns:p14="http://schemas.microsoft.com/office/powerpoint/2010/main" val="30738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836" indent="-172836">
              <a:buFont typeface="Arial" panose="020B0604020202020204" pitchFamily="34" charset="0"/>
              <a:buChar char="•"/>
            </a:pPr>
            <a:r>
              <a:rPr lang="en-US" dirty="0"/>
              <a:t>The Hiring Manager and designated Local HR Representative discuss the Crediting Plan and/or Selection Criteria for filling the Open Position.</a:t>
            </a:r>
          </a:p>
          <a:p>
            <a:pPr marL="172836" indent="-172836">
              <a:buFont typeface="Arial" panose="020B0604020202020204" pitchFamily="34" charset="0"/>
              <a:buChar char="•"/>
            </a:pPr>
            <a:r>
              <a:rPr lang="en-US" dirty="0"/>
              <a:t>The Hiring Manager will designate a Subject Matter Expert (SME) for the Local HR Representative to work with while creating the Crediting Plan and/or Selection Criteria. The SME will have relevant understanding of the roles for which the Crediting Plan and/or Selection Criteria is being created.</a:t>
            </a:r>
          </a:p>
          <a:p>
            <a:pPr marL="172836" indent="-172836">
              <a:buFont typeface="Arial" panose="020B0604020202020204" pitchFamily="34" charset="0"/>
              <a:buChar char="•"/>
            </a:pPr>
            <a:r>
              <a:rPr lang="en-US" dirty="0"/>
              <a:t>The Crediting Plan and/or Selection Criteria is the method which the Hiring Manager will use to efficiently evaluate (rate and rank) applicants based on the factual background of an applicant to maximize the objectivity, reliability and validity of the rating and ranking process.</a:t>
            </a:r>
          </a:p>
          <a:p>
            <a:pPr marL="172836" indent="-172836">
              <a:buFont typeface="Arial" panose="020B0604020202020204" pitchFamily="34" charset="0"/>
              <a:buChar char="•"/>
            </a:pPr>
            <a:r>
              <a:rPr lang="en-US" dirty="0"/>
              <a:t>The development and use of the Crediting Plan provide a system to consistently determine the best qualified candidates for certification and produce an examining method that meets basic legal and professional standards.</a:t>
            </a:r>
          </a:p>
          <a:p>
            <a:pPr marL="172836" indent="-172836">
              <a:buFont typeface="Arial" panose="020B0604020202020204" pitchFamily="34" charset="0"/>
              <a:buChar char="•"/>
            </a:pPr>
            <a:r>
              <a:rPr lang="en-US" dirty="0"/>
              <a:t>The Crediting Plan is designed to measure the levels at which eligible applicants possess the job-related knowledge, skills, and abilities (KSAs) that are necessary for successful performance in the job to be filled.</a:t>
            </a:r>
          </a:p>
          <a:p>
            <a:pPr marL="172836" indent="-172836">
              <a:buFont typeface="Arial" panose="020B0604020202020204" pitchFamily="34" charset="0"/>
              <a:buChar char="•"/>
            </a:pPr>
            <a:r>
              <a:rPr lang="en-US" dirty="0"/>
              <a:t>Depending on the Crediting Plan and/or Selection Criteria, the Hiring Manager decides to use different individuals to evaluate the candidates for the Open Position. These individuals will be known as the Hiring Committee.</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17</a:t>
            </a:fld>
            <a:endParaRPr lang="en-US" dirty="0"/>
          </a:p>
        </p:txBody>
      </p:sp>
    </p:spTree>
    <p:extLst>
      <p:ext uri="{BB962C8B-B14F-4D97-AF65-F5344CB8AC3E}">
        <p14:creationId xmlns:p14="http://schemas.microsoft.com/office/powerpoint/2010/main" val="3413216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 The Crediting Plan will assist the BQP in the review of resumes</a:t>
            </a:r>
          </a:p>
        </p:txBody>
      </p:sp>
      <p:sp>
        <p:nvSpPr>
          <p:cNvPr id="4" name="Slide Number Placeholder 3"/>
          <p:cNvSpPr>
            <a:spLocks noGrp="1"/>
          </p:cNvSpPr>
          <p:nvPr>
            <p:ph type="sldNum" sz="quarter" idx="5"/>
          </p:nvPr>
        </p:nvSpPr>
        <p:spPr/>
        <p:txBody>
          <a:bodyPr/>
          <a:lstStyle/>
          <a:p>
            <a:fld id="{A263C7BD-EE4B-42E2-A75C-958D06C60C46}" type="slidenum">
              <a:rPr lang="en-US" smtClean="0"/>
              <a:t>18</a:t>
            </a:fld>
            <a:endParaRPr lang="en-US" dirty="0"/>
          </a:p>
        </p:txBody>
      </p:sp>
    </p:spTree>
    <p:extLst>
      <p:ext uri="{BB962C8B-B14F-4D97-AF65-F5344CB8AC3E}">
        <p14:creationId xmlns:p14="http://schemas.microsoft.com/office/powerpoint/2010/main" val="31196028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Crediting Plan consists of:</a:t>
            </a:r>
          </a:p>
          <a:p>
            <a:pPr marL="230448" indent="-230448">
              <a:buAutoNum type="alphaLcPeriod"/>
            </a:pPr>
            <a:r>
              <a:rPr lang="en-US" dirty="0"/>
              <a:t>Identification of the major duties</a:t>
            </a:r>
          </a:p>
          <a:p>
            <a:pPr marL="230448" indent="-230448">
              <a:buAutoNum type="alphaLcPeriod"/>
            </a:pPr>
            <a:r>
              <a:rPr lang="en-US" dirty="0"/>
              <a:t>Competencies</a:t>
            </a:r>
          </a:p>
          <a:p>
            <a:pPr marL="230448" indent="-230448" defTabSz="921790">
              <a:buFontTx/>
              <a:buAutoNum type="alphaLcPeriod"/>
              <a:defRPr/>
            </a:pPr>
            <a:r>
              <a:rPr lang="en-US" dirty="0"/>
              <a:t>Can be multi grades</a:t>
            </a:r>
          </a:p>
          <a:p>
            <a:pPr marL="230448" indent="-230448">
              <a:buAutoNum type="alphaLcPeriod"/>
            </a:pPr>
            <a:r>
              <a:rPr lang="en-US" dirty="0"/>
              <a:t>Specialized experience for each grade level</a:t>
            </a:r>
          </a:p>
          <a:p>
            <a:pPr marL="230448" indent="-230448">
              <a:buAutoNum type="alphaLcPeriod"/>
            </a:pPr>
            <a:r>
              <a:rPr lang="en-US" dirty="0"/>
              <a:t>Basic Rating</a:t>
            </a:r>
          </a:p>
          <a:p>
            <a:endParaRPr lang="en-US" dirty="0"/>
          </a:p>
          <a:p>
            <a:r>
              <a:rPr lang="en-US" dirty="0"/>
              <a:t>Note: The Crediting Plan requires Management Approval</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19</a:t>
            </a:fld>
            <a:endParaRPr lang="en-US" dirty="0"/>
          </a:p>
        </p:txBody>
      </p:sp>
    </p:spTree>
    <p:extLst>
      <p:ext uri="{BB962C8B-B14F-4D97-AF65-F5344CB8AC3E}">
        <p14:creationId xmlns:p14="http://schemas.microsoft.com/office/powerpoint/2010/main" val="22217575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Job Analysis </a:t>
            </a:r>
            <a:endParaRPr lang="en-US" dirty="0"/>
          </a:p>
          <a:p>
            <a:r>
              <a:rPr lang="en-US" b="1" dirty="0"/>
              <a:t>Why is a Job Analysis Important? </a:t>
            </a:r>
            <a:r>
              <a:rPr lang="en-US" dirty="0"/>
              <a:t>The job analysis along with specialized experience, determines who is Best Qualified (BQ). Identifies essential functions, which can come into play with reasonable accommodation requests, discrimination lawsuits, performance reviews, and other related matters.</a:t>
            </a:r>
          </a:p>
          <a:p>
            <a:endParaRPr lang="en-US" dirty="0"/>
          </a:p>
          <a:p>
            <a:r>
              <a:rPr lang="en-US" dirty="0"/>
              <a:t>The job analysis outlines the major duties of the job and outlines the knowledge, skills, and abilities required for successful performance of each activity.</a:t>
            </a:r>
          </a:p>
          <a:p>
            <a:endParaRPr lang="en-US" dirty="0"/>
          </a:p>
          <a:p>
            <a:r>
              <a:rPr lang="en-US" dirty="0"/>
              <a:t>https://vaww.vashare.vba.va.gov/sites/VBAHRPortal/HiringRecruitmentResources/SitePages/Home.aspx </a:t>
            </a:r>
          </a:p>
          <a:p>
            <a:r>
              <a:rPr lang="en-US" b="1" dirty="0"/>
              <a:t> </a:t>
            </a:r>
          </a:p>
          <a:p>
            <a:endParaRPr lang="en-US" dirty="0"/>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20</a:t>
            </a:fld>
            <a:endParaRPr lang="en-US" dirty="0"/>
          </a:p>
        </p:txBody>
      </p:sp>
    </p:spTree>
    <p:extLst>
      <p:ext uri="{BB962C8B-B14F-4D97-AF65-F5344CB8AC3E}">
        <p14:creationId xmlns:p14="http://schemas.microsoft.com/office/powerpoint/2010/main" val="1411016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 </a:t>
            </a:r>
            <a:endParaRPr lang="en-US" b="1" dirty="0"/>
          </a:p>
          <a:p>
            <a:endParaRPr lang="en-US" dirty="0"/>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21</a:t>
            </a:fld>
            <a:endParaRPr lang="en-US" dirty="0"/>
          </a:p>
        </p:txBody>
      </p:sp>
    </p:spTree>
    <p:extLst>
      <p:ext uri="{BB962C8B-B14F-4D97-AF65-F5344CB8AC3E}">
        <p14:creationId xmlns:p14="http://schemas.microsoft.com/office/powerpoint/2010/main" val="39019917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accordance with the Veterans Benefits Administration OTM Recruitment Packet SOP, there are 7 parts to the hiring and onboarding process. </a:t>
            </a:r>
          </a:p>
        </p:txBody>
      </p:sp>
      <p:sp>
        <p:nvSpPr>
          <p:cNvPr id="4" name="Slide Number Placeholder 3"/>
          <p:cNvSpPr>
            <a:spLocks noGrp="1"/>
          </p:cNvSpPr>
          <p:nvPr>
            <p:ph type="sldNum" sz="quarter" idx="5"/>
          </p:nvPr>
        </p:nvSpPr>
        <p:spPr/>
        <p:txBody>
          <a:bodyPr/>
          <a:lstStyle/>
          <a:p>
            <a:fld id="{A263C7BD-EE4B-42E2-A75C-958D06C60C46}" type="slidenum">
              <a:rPr lang="en-US" smtClean="0"/>
              <a:t>22</a:t>
            </a:fld>
            <a:endParaRPr lang="en-US" dirty="0"/>
          </a:p>
        </p:txBody>
      </p:sp>
    </p:spTree>
    <p:extLst>
      <p:ext uri="{BB962C8B-B14F-4D97-AF65-F5344CB8AC3E}">
        <p14:creationId xmlns:p14="http://schemas.microsoft.com/office/powerpoint/2010/main" val="1683695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accordance with the Veterans Benefits Administration OTM Recruitment Packet SOP, </a:t>
            </a:r>
          </a:p>
          <a:p>
            <a:r>
              <a:rPr lang="en-US" dirty="0"/>
              <a:t>there are 7 parts to the hiring and onboarding process.</a:t>
            </a:r>
          </a:p>
          <a:p>
            <a:endParaRPr lang="en-US" dirty="0"/>
          </a:p>
          <a:p>
            <a:r>
              <a:rPr lang="en-US"/>
              <a:t>This presentation walks </a:t>
            </a:r>
            <a:r>
              <a:rPr lang="en-US" dirty="0"/>
              <a:t>through each of the 7 parts.</a:t>
            </a:r>
          </a:p>
        </p:txBody>
      </p:sp>
      <p:sp>
        <p:nvSpPr>
          <p:cNvPr id="4" name="Slide Number Placeholder 3"/>
          <p:cNvSpPr>
            <a:spLocks noGrp="1"/>
          </p:cNvSpPr>
          <p:nvPr>
            <p:ph type="sldNum" sz="quarter" idx="5"/>
          </p:nvPr>
        </p:nvSpPr>
        <p:spPr/>
        <p:txBody>
          <a:bodyPr/>
          <a:lstStyle/>
          <a:p>
            <a:fld id="{A263C7BD-EE4B-42E2-A75C-958D06C60C46}" type="slidenum">
              <a:rPr lang="en-US" smtClean="0"/>
              <a:t>3</a:t>
            </a:fld>
            <a:endParaRPr lang="en-US" dirty="0"/>
          </a:p>
        </p:txBody>
      </p:sp>
    </p:spTree>
    <p:extLst>
      <p:ext uri="{BB962C8B-B14F-4D97-AF65-F5344CB8AC3E}">
        <p14:creationId xmlns:p14="http://schemas.microsoft.com/office/powerpoint/2010/main" val="28799633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231">
              <a:defRPr/>
            </a:pPr>
            <a:r>
              <a:rPr lang="en-US" dirty="0"/>
              <a:t>This group of documents is completed by trained VBA HR employees HRS local level with information from the Hiring Manager.</a:t>
            </a:r>
          </a:p>
          <a:p>
            <a:pPr defTabSz="932231">
              <a:defRPr/>
            </a:pPr>
            <a:r>
              <a:rPr lang="en-US" dirty="0"/>
              <a:t>The successful and prompt completion of the Recruitment Packet directly affects the speed and quality of the candidate search.</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23</a:t>
            </a:fld>
            <a:endParaRPr lang="en-US" dirty="0"/>
          </a:p>
        </p:txBody>
      </p:sp>
    </p:spTree>
    <p:extLst>
      <p:ext uri="{BB962C8B-B14F-4D97-AF65-F5344CB8AC3E}">
        <p14:creationId xmlns:p14="http://schemas.microsoft.com/office/powerpoint/2010/main" val="14750745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 Review the required components of a Recruitment Packet</a:t>
            </a:r>
          </a:p>
          <a:p>
            <a:endParaRPr lang="en-US" dirty="0"/>
          </a:p>
          <a:p>
            <a:r>
              <a:rPr lang="en-US" dirty="0"/>
              <a:t>The Packet Creator or HRS will follow the process as shown on the screen, reference Appendix F of your PG. </a:t>
            </a:r>
          </a:p>
          <a:p>
            <a:endParaRPr lang="en-US" dirty="0"/>
          </a:p>
          <a:p>
            <a:r>
              <a:rPr lang="en-US" dirty="0"/>
              <a:t>After you work with a hiring manager in finalizing the PD and CP the first two document required in the Recruitment Packet the HRS will complete a packet for review and approval by the HM. </a:t>
            </a:r>
          </a:p>
          <a:p>
            <a:pPr marL="0" indent="0">
              <a:buFont typeface="Arial" panose="020B0604020202020204" pitchFamily="34" charset="0"/>
              <a:buNone/>
            </a:pPr>
            <a:endParaRPr lang="en-US" dirty="0"/>
          </a:p>
          <a:p>
            <a:pPr marL="172836" indent="-172836">
              <a:buFont typeface="Arial" panose="020B0604020202020204" pitchFamily="34" charset="0"/>
              <a:buChar char="•"/>
            </a:pPr>
            <a:r>
              <a:rPr lang="en-US" dirty="0"/>
              <a:t>Packet Creator or HRS will draft a Recruitment Packet that the Hiring Manager will approve. </a:t>
            </a:r>
          </a:p>
          <a:p>
            <a:pPr marL="172836" indent="-172836" defTabSz="921790">
              <a:buFont typeface="Arial" panose="020B0604020202020204" pitchFamily="34" charset="0"/>
              <a:buChar char="•"/>
              <a:defRPr/>
            </a:pPr>
            <a:r>
              <a:rPr lang="en-US" dirty="0"/>
              <a:t>Packet Creator and the Hiring Manager will identify a current Position Description (PD) that will be used to create the Recruitment.</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24</a:t>
            </a:fld>
            <a:endParaRPr lang="en-US" dirty="0"/>
          </a:p>
        </p:txBody>
      </p:sp>
    </p:spTree>
    <p:extLst>
      <p:ext uri="{BB962C8B-B14F-4D97-AF65-F5344CB8AC3E}">
        <p14:creationId xmlns:p14="http://schemas.microsoft.com/office/powerpoint/2010/main" val="1916369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 Review example with participants. </a:t>
            </a:r>
          </a:p>
        </p:txBody>
      </p:sp>
      <p:sp>
        <p:nvSpPr>
          <p:cNvPr id="4" name="Slide Number Placeholder 3"/>
          <p:cNvSpPr>
            <a:spLocks noGrp="1"/>
          </p:cNvSpPr>
          <p:nvPr>
            <p:ph type="sldNum" sz="quarter" idx="5"/>
          </p:nvPr>
        </p:nvSpPr>
        <p:spPr/>
        <p:txBody>
          <a:bodyPr/>
          <a:lstStyle/>
          <a:p>
            <a:fld id="{A263C7BD-EE4B-42E2-A75C-958D06C60C46}" type="slidenum">
              <a:rPr lang="en-US" smtClean="0"/>
              <a:t>25</a:t>
            </a:fld>
            <a:endParaRPr lang="en-US" dirty="0"/>
          </a:p>
        </p:txBody>
      </p:sp>
    </p:spTree>
    <p:extLst>
      <p:ext uri="{BB962C8B-B14F-4D97-AF65-F5344CB8AC3E}">
        <p14:creationId xmlns:p14="http://schemas.microsoft.com/office/powerpoint/2010/main" val="25073124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26</a:t>
            </a:fld>
            <a:endParaRPr lang="en-US" dirty="0"/>
          </a:p>
        </p:txBody>
      </p:sp>
    </p:spTree>
    <p:extLst>
      <p:ext uri="{BB962C8B-B14F-4D97-AF65-F5344CB8AC3E}">
        <p14:creationId xmlns:p14="http://schemas.microsoft.com/office/powerpoint/2010/main" val="20970150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790">
              <a:defRPr/>
            </a:pPr>
            <a:r>
              <a:rPr lang="en-US" dirty="0"/>
              <a:t>Let’s review: </a:t>
            </a:r>
          </a:p>
          <a:p>
            <a:pPr defTabSz="921790">
              <a:defRPr/>
            </a:pPr>
            <a:endParaRPr lang="en-US" dirty="0"/>
          </a:p>
          <a:p>
            <a:pPr defTabSz="921790">
              <a:defRPr/>
            </a:pPr>
            <a:r>
              <a:rPr lang="en-US" dirty="0"/>
              <a:t>The Packet Creator will submit the Recruitment Packet signed by the Hiring Manager to the HRC. </a:t>
            </a:r>
          </a:p>
          <a:p>
            <a:pPr defTabSz="921790">
              <a:defRPr/>
            </a:pPr>
            <a:r>
              <a:rPr lang="en-US" dirty="0"/>
              <a:t>The HRC will use the Recruitment Packet to create a job announcement.</a:t>
            </a:r>
          </a:p>
          <a:p>
            <a:pPr defTabSz="921790">
              <a:defRPr/>
            </a:pPr>
            <a:r>
              <a:rPr lang="en-US" dirty="0"/>
              <a:t> </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27</a:t>
            </a:fld>
            <a:endParaRPr lang="en-US" dirty="0"/>
          </a:p>
        </p:txBody>
      </p:sp>
    </p:spTree>
    <p:extLst>
      <p:ext uri="{BB962C8B-B14F-4D97-AF65-F5344CB8AC3E}">
        <p14:creationId xmlns:p14="http://schemas.microsoft.com/office/powerpoint/2010/main" val="26047206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accordance with the Veterans Benefits Administration OTM Recruitment Packet SOP, there are 7 parts to the hiring and onboarding process. </a:t>
            </a:r>
          </a:p>
        </p:txBody>
      </p:sp>
      <p:sp>
        <p:nvSpPr>
          <p:cNvPr id="4" name="Slide Number Placeholder 3"/>
          <p:cNvSpPr>
            <a:spLocks noGrp="1"/>
          </p:cNvSpPr>
          <p:nvPr>
            <p:ph type="sldNum" sz="quarter" idx="5"/>
          </p:nvPr>
        </p:nvSpPr>
        <p:spPr/>
        <p:txBody>
          <a:bodyPr/>
          <a:lstStyle/>
          <a:p>
            <a:fld id="{A263C7BD-EE4B-42E2-A75C-958D06C60C46}" type="slidenum">
              <a:rPr lang="en-US" smtClean="0"/>
              <a:t>28</a:t>
            </a:fld>
            <a:endParaRPr lang="en-US" dirty="0"/>
          </a:p>
        </p:txBody>
      </p:sp>
    </p:spTree>
    <p:extLst>
      <p:ext uri="{BB962C8B-B14F-4D97-AF65-F5344CB8AC3E}">
        <p14:creationId xmlns:p14="http://schemas.microsoft.com/office/powerpoint/2010/main" val="40436549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790">
              <a:defRPr/>
            </a:pPr>
            <a:r>
              <a:rPr lang="en-US" dirty="0"/>
              <a:t>The Packet Creator submits the Recruitment Packet signed by the Hiring Manager to the HRC. </a:t>
            </a:r>
          </a:p>
          <a:p>
            <a:pPr defTabSz="921790">
              <a:defRPr/>
            </a:pPr>
            <a:r>
              <a:rPr lang="en-US" dirty="0"/>
              <a:t>The HRC uses the Recruitment Packet to create a job announcement.</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29</a:t>
            </a:fld>
            <a:endParaRPr lang="en-US" dirty="0"/>
          </a:p>
        </p:txBody>
      </p:sp>
    </p:spTree>
    <p:extLst>
      <p:ext uri="{BB962C8B-B14F-4D97-AF65-F5344CB8AC3E}">
        <p14:creationId xmlns:p14="http://schemas.microsoft.com/office/powerpoint/2010/main" val="37845099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30</a:t>
            </a:fld>
            <a:endParaRPr lang="en-US" dirty="0"/>
          </a:p>
        </p:txBody>
      </p:sp>
    </p:spTree>
    <p:extLst>
      <p:ext uri="{BB962C8B-B14F-4D97-AF65-F5344CB8AC3E}">
        <p14:creationId xmlns:p14="http://schemas.microsoft.com/office/powerpoint/2010/main" val="34764419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HRS at HRC submit Recruitment packet to USB for approval.</a:t>
            </a:r>
          </a:p>
          <a:p>
            <a:endParaRPr lang="en-US" dirty="0"/>
          </a:p>
          <a:p>
            <a:r>
              <a:rPr lang="en-US" dirty="0"/>
              <a:t>In some cases may take a couple of weeks for a response from USB.</a:t>
            </a:r>
          </a:p>
          <a:p>
            <a:endParaRPr lang="en-US" dirty="0"/>
          </a:p>
          <a:p>
            <a:r>
              <a:rPr lang="en-US" dirty="0"/>
              <a:t>Reference: Appendix I for Relocation/No Relocation samples. </a:t>
            </a:r>
          </a:p>
        </p:txBody>
      </p:sp>
      <p:sp>
        <p:nvSpPr>
          <p:cNvPr id="4" name="Slide Number Placeholder 3"/>
          <p:cNvSpPr>
            <a:spLocks noGrp="1"/>
          </p:cNvSpPr>
          <p:nvPr>
            <p:ph type="sldNum" sz="quarter" idx="5"/>
          </p:nvPr>
        </p:nvSpPr>
        <p:spPr/>
        <p:txBody>
          <a:bodyPr/>
          <a:lstStyle/>
          <a:p>
            <a:fld id="{A263C7BD-EE4B-42E2-A75C-958D06C60C46}" type="slidenum">
              <a:rPr lang="en-US" smtClean="0"/>
              <a:t>31</a:t>
            </a:fld>
            <a:endParaRPr lang="en-US" dirty="0"/>
          </a:p>
        </p:txBody>
      </p:sp>
    </p:spTree>
    <p:extLst>
      <p:ext uri="{BB962C8B-B14F-4D97-AF65-F5344CB8AC3E}">
        <p14:creationId xmlns:p14="http://schemas.microsoft.com/office/powerpoint/2010/main" val="13425649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a:t>
            </a:r>
          </a:p>
          <a:p>
            <a:r>
              <a:rPr lang="en-US" b="1" dirty="0"/>
              <a:t>Internal JOA’s:</a:t>
            </a:r>
          </a:p>
          <a:p>
            <a:r>
              <a:rPr lang="en-US" dirty="0"/>
              <a:t>Internal to local office</a:t>
            </a:r>
          </a:p>
          <a:p>
            <a:r>
              <a:rPr lang="en-US" dirty="0"/>
              <a:t>Are not seen on </a:t>
            </a:r>
            <a:r>
              <a:rPr lang="en-US" dirty="0" err="1"/>
              <a:t>USAJobs</a:t>
            </a:r>
            <a:r>
              <a:rPr lang="en-US" dirty="0"/>
              <a:t> in a traditional job search</a:t>
            </a:r>
          </a:p>
          <a:p>
            <a:r>
              <a:rPr lang="en-US" dirty="0"/>
              <a:t>Direct Hire Authority (occasionally, example agency participating in career fair)</a:t>
            </a:r>
          </a:p>
          <a:p>
            <a:r>
              <a:rPr lang="en-US" dirty="0"/>
              <a:t>Applicant must used JOA link to apply for position </a:t>
            </a:r>
          </a:p>
          <a:p>
            <a:endParaRPr lang="en-US" dirty="0"/>
          </a:p>
          <a:p>
            <a:r>
              <a:rPr lang="en-US" b="1" dirty="0"/>
              <a:t>External JOA’s</a:t>
            </a:r>
          </a:p>
          <a:p>
            <a:r>
              <a:rPr lang="en-US" b="0" dirty="0"/>
              <a:t>External to all federal employees, Veterans, and/or US Citizens</a:t>
            </a:r>
          </a:p>
          <a:p>
            <a:r>
              <a:rPr lang="en-US" b="0" dirty="0"/>
              <a:t>Can be seen on </a:t>
            </a:r>
            <a:r>
              <a:rPr lang="en-US" b="0" dirty="0" err="1"/>
              <a:t>USAJobs</a:t>
            </a:r>
            <a:r>
              <a:rPr lang="en-US" b="0" dirty="0"/>
              <a:t> in a Traditional job search</a:t>
            </a:r>
          </a:p>
          <a:p>
            <a:endParaRPr lang="en-US" b="0" dirty="0"/>
          </a:p>
          <a:p>
            <a:r>
              <a:rPr lang="en-US" b="1" dirty="0"/>
              <a:t>Things to Remember:</a:t>
            </a:r>
          </a:p>
          <a:p>
            <a:pPr defTabSz="932231">
              <a:defRPr/>
            </a:pPr>
            <a:r>
              <a:rPr lang="en-US" dirty="0"/>
              <a:t>Internal JOA required must be posted in accordance to the CBA. In most cases 15 days per Bargaining Agreement.</a:t>
            </a:r>
          </a:p>
          <a:p>
            <a:pPr defTabSz="932231">
              <a:defRPr/>
            </a:pPr>
            <a:r>
              <a:rPr lang="en-US" dirty="0"/>
              <a:t>Internal JOA current employees on extended leave has the opportunity to apply</a:t>
            </a:r>
          </a:p>
          <a:p>
            <a:pPr defTabSz="932231">
              <a:defRPr/>
            </a:pPr>
            <a:endParaRPr lang="en-US" dirty="0"/>
          </a:p>
          <a:p>
            <a:endParaRPr lang="en-US" b="0" dirty="0"/>
          </a:p>
        </p:txBody>
      </p:sp>
      <p:sp>
        <p:nvSpPr>
          <p:cNvPr id="4" name="Slide Number Placeholder 3"/>
          <p:cNvSpPr>
            <a:spLocks noGrp="1"/>
          </p:cNvSpPr>
          <p:nvPr>
            <p:ph type="sldNum" sz="quarter" idx="5"/>
          </p:nvPr>
        </p:nvSpPr>
        <p:spPr/>
        <p:txBody>
          <a:bodyPr/>
          <a:lstStyle/>
          <a:p>
            <a:fld id="{A263C7BD-EE4B-42E2-A75C-958D06C60C46}" type="slidenum">
              <a:rPr lang="en-US" smtClean="0"/>
              <a:t>32</a:t>
            </a:fld>
            <a:endParaRPr lang="en-US" dirty="0"/>
          </a:p>
        </p:txBody>
      </p:sp>
    </p:spTree>
    <p:extLst>
      <p:ext uri="{BB962C8B-B14F-4D97-AF65-F5344CB8AC3E}">
        <p14:creationId xmlns:p14="http://schemas.microsoft.com/office/powerpoint/2010/main" val="2576978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get started, Part 1 Identify an Open Position. </a:t>
            </a:r>
          </a:p>
        </p:txBody>
      </p:sp>
      <p:sp>
        <p:nvSpPr>
          <p:cNvPr id="4" name="Slide Number Placeholder 3"/>
          <p:cNvSpPr>
            <a:spLocks noGrp="1"/>
          </p:cNvSpPr>
          <p:nvPr>
            <p:ph type="sldNum" sz="quarter" idx="5"/>
          </p:nvPr>
        </p:nvSpPr>
        <p:spPr/>
        <p:txBody>
          <a:bodyPr/>
          <a:lstStyle/>
          <a:p>
            <a:fld id="{A263C7BD-EE4B-42E2-A75C-958D06C60C46}" type="slidenum">
              <a:rPr lang="en-US" smtClean="0"/>
              <a:t>4</a:t>
            </a:fld>
            <a:endParaRPr lang="en-US" dirty="0"/>
          </a:p>
        </p:txBody>
      </p:sp>
    </p:spTree>
    <p:extLst>
      <p:ext uri="{BB962C8B-B14F-4D97-AF65-F5344CB8AC3E}">
        <p14:creationId xmlns:p14="http://schemas.microsoft.com/office/powerpoint/2010/main" val="30806267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 </a:t>
            </a:r>
          </a:p>
          <a:p>
            <a:endParaRPr lang="en-US" dirty="0"/>
          </a:p>
          <a:p>
            <a:r>
              <a:rPr lang="en-US" dirty="0"/>
              <a:t>ICTAP/CTAP must be cleared prior to any job offer taken place.</a:t>
            </a:r>
          </a:p>
          <a:p>
            <a:r>
              <a:rPr lang="en-US" dirty="0"/>
              <a:t>ICTAP/CTAP is used for displaced VA employees</a:t>
            </a:r>
          </a:p>
        </p:txBody>
      </p:sp>
      <p:sp>
        <p:nvSpPr>
          <p:cNvPr id="4" name="Slide Number Placeholder 3"/>
          <p:cNvSpPr>
            <a:spLocks noGrp="1"/>
          </p:cNvSpPr>
          <p:nvPr>
            <p:ph type="sldNum" sz="quarter" idx="5"/>
          </p:nvPr>
        </p:nvSpPr>
        <p:spPr/>
        <p:txBody>
          <a:bodyPr/>
          <a:lstStyle/>
          <a:p>
            <a:fld id="{A263C7BD-EE4B-42E2-A75C-958D06C60C46}" type="slidenum">
              <a:rPr lang="en-US" smtClean="0"/>
              <a:t>33</a:t>
            </a:fld>
            <a:endParaRPr lang="en-US" dirty="0"/>
          </a:p>
        </p:txBody>
      </p:sp>
    </p:spTree>
    <p:extLst>
      <p:ext uri="{BB962C8B-B14F-4D97-AF65-F5344CB8AC3E}">
        <p14:creationId xmlns:p14="http://schemas.microsoft.com/office/powerpoint/2010/main" val="21851904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 Review USA Staffing portion for posting USA Jobs. </a:t>
            </a:r>
          </a:p>
          <a:p>
            <a:pPr marL="174793" indent="-174793">
              <a:buFont typeface="Arial" panose="020B0604020202020204" pitchFamily="34" charset="0"/>
              <a:buChar char="•"/>
            </a:pPr>
            <a:endParaRPr lang="en-US" dirty="0"/>
          </a:p>
          <a:p>
            <a:pPr marL="174793" indent="-174793" defTabSz="921790">
              <a:buFont typeface="Arial" panose="020B0604020202020204" pitchFamily="34" charset="0"/>
              <a:buChar char="•"/>
              <a:defRPr/>
            </a:pPr>
            <a:r>
              <a:rPr lang="en-US" dirty="0"/>
              <a:t>OTM HRC employee posting the position. Job posts can be internal and/or through USA Jobs.</a:t>
            </a:r>
          </a:p>
          <a:p>
            <a:pPr marL="174793" indent="-174793" defTabSz="921790">
              <a:buFont typeface="Arial" panose="020B0604020202020204" pitchFamily="34" charset="0"/>
              <a:buChar char="•"/>
              <a:defRPr/>
            </a:pPr>
            <a:r>
              <a:rPr lang="en-US" dirty="0"/>
              <a:t>The HRS will use the information detailed in the Recruitment Packet along with Job Announcement templates to create a draft in USA Staffing. </a:t>
            </a:r>
          </a:p>
          <a:p>
            <a:pPr marL="174793" indent="-174793" defTabSz="921790">
              <a:buFont typeface="Arial" panose="020B0604020202020204" pitchFamily="34" charset="0"/>
              <a:buChar char="•"/>
              <a:defRPr/>
            </a:pPr>
            <a:r>
              <a:rPr lang="en-US" dirty="0"/>
              <a:t>HRS will provide link to HM and Local HRS for review and edits using USA Staffing</a:t>
            </a:r>
          </a:p>
          <a:p>
            <a:pPr marL="174793" indent="-174793" defTabSz="921790">
              <a:buFont typeface="Arial" panose="020B0604020202020204" pitchFamily="34" charset="0"/>
              <a:buChar char="•"/>
              <a:defRPr/>
            </a:pPr>
            <a:r>
              <a:rPr lang="en-US" dirty="0"/>
              <a:t>HM/Local HRS will approve and return JOA to HRS for posting on </a:t>
            </a:r>
            <a:r>
              <a:rPr lang="en-US" dirty="0" err="1"/>
              <a:t>USAJobs</a:t>
            </a:r>
            <a:endParaRPr lang="en-US" dirty="0"/>
          </a:p>
          <a:p>
            <a:pPr defTabSz="921790">
              <a:defRPr/>
            </a:pPr>
            <a:endParaRPr lang="en-US" dirty="0"/>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34</a:t>
            </a:fld>
            <a:endParaRPr lang="en-US" dirty="0"/>
          </a:p>
        </p:txBody>
      </p:sp>
    </p:spTree>
    <p:extLst>
      <p:ext uri="{BB962C8B-B14F-4D97-AF65-F5344CB8AC3E}">
        <p14:creationId xmlns:p14="http://schemas.microsoft.com/office/powerpoint/2010/main" val="20114960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accordance with the Veterans Benefits Administration OTM Recruitment Packet SOP, there are 7 parts to the hiring and onboarding process. </a:t>
            </a:r>
          </a:p>
        </p:txBody>
      </p:sp>
      <p:sp>
        <p:nvSpPr>
          <p:cNvPr id="4" name="Slide Number Placeholder 3"/>
          <p:cNvSpPr>
            <a:spLocks noGrp="1"/>
          </p:cNvSpPr>
          <p:nvPr>
            <p:ph type="sldNum" sz="quarter" idx="5"/>
          </p:nvPr>
        </p:nvSpPr>
        <p:spPr/>
        <p:txBody>
          <a:bodyPr/>
          <a:lstStyle/>
          <a:p>
            <a:fld id="{A263C7BD-EE4B-42E2-A75C-958D06C60C46}" type="slidenum">
              <a:rPr lang="en-US" smtClean="0"/>
              <a:t>35</a:t>
            </a:fld>
            <a:endParaRPr lang="en-US" dirty="0"/>
          </a:p>
        </p:txBody>
      </p:sp>
    </p:spTree>
    <p:extLst>
      <p:ext uri="{BB962C8B-B14F-4D97-AF65-F5344CB8AC3E}">
        <p14:creationId xmlns:p14="http://schemas.microsoft.com/office/powerpoint/2010/main" val="6587289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 </a:t>
            </a:r>
          </a:p>
          <a:p>
            <a:endParaRPr lang="en-US" dirty="0"/>
          </a:p>
          <a:p>
            <a:r>
              <a:rPr lang="en-US" dirty="0"/>
              <a:t>Applicants will apply via USA Jobs through the closing date of the announcement.</a:t>
            </a:r>
          </a:p>
          <a:p>
            <a:r>
              <a:rPr lang="en-US" dirty="0"/>
              <a:t>HRS may receive late applications from 30% or more service-connected Veterans </a:t>
            </a:r>
          </a:p>
          <a:p>
            <a:endParaRPr lang="en-US" dirty="0"/>
          </a:p>
          <a:p>
            <a:r>
              <a:rPr lang="en-US" dirty="0"/>
              <a:t>Note that standard positions are posted for 15 days and the link is sent internally via the local HRS for internal candidates, required by Bargaining Agreement. </a:t>
            </a:r>
          </a:p>
        </p:txBody>
      </p:sp>
      <p:sp>
        <p:nvSpPr>
          <p:cNvPr id="4" name="Slide Number Placeholder 3"/>
          <p:cNvSpPr>
            <a:spLocks noGrp="1"/>
          </p:cNvSpPr>
          <p:nvPr>
            <p:ph type="sldNum" sz="quarter" idx="5"/>
          </p:nvPr>
        </p:nvSpPr>
        <p:spPr/>
        <p:txBody>
          <a:bodyPr/>
          <a:lstStyle/>
          <a:p>
            <a:fld id="{A263C7BD-EE4B-42E2-A75C-958D06C60C46}" type="slidenum">
              <a:rPr lang="en-US" smtClean="0"/>
              <a:t>36</a:t>
            </a:fld>
            <a:endParaRPr lang="en-US" dirty="0"/>
          </a:p>
        </p:txBody>
      </p:sp>
    </p:spTree>
    <p:extLst>
      <p:ext uri="{BB962C8B-B14F-4D97-AF65-F5344CB8AC3E}">
        <p14:creationId xmlns:p14="http://schemas.microsoft.com/office/powerpoint/2010/main" val="38641973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accordance with the Veterans Benefits Administration OTM Recruitment Packet SOP, there are 7 parts to the hiring and onboarding process. </a:t>
            </a:r>
          </a:p>
        </p:txBody>
      </p:sp>
      <p:sp>
        <p:nvSpPr>
          <p:cNvPr id="4" name="Slide Number Placeholder 3"/>
          <p:cNvSpPr>
            <a:spLocks noGrp="1"/>
          </p:cNvSpPr>
          <p:nvPr>
            <p:ph type="sldNum" sz="quarter" idx="5"/>
          </p:nvPr>
        </p:nvSpPr>
        <p:spPr/>
        <p:txBody>
          <a:bodyPr/>
          <a:lstStyle/>
          <a:p>
            <a:fld id="{A263C7BD-EE4B-42E2-A75C-958D06C60C46}" type="slidenum">
              <a:rPr lang="en-US" smtClean="0"/>
              <a:t>37</a:t>
            </a:fld>
            <a:endParaRPr lang="en-US" dirty="0"/>
          </a:p>
        </p:txBody>
      </p:sp>
    </p:spTree>
    <p:extLst>
      <p:ext uri="{BB962C8B-B14F-4D97-AF65-F5344CB8AC3E}">
        <p14:creationId xmlns:p14="http://schemas.microsoft.com/office/powerpoint/2010/main" val="1839447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 </a:t>
            </a:r>
          </a:p>
          <a:p>
            <a:endParaRPr lang="en-US" dirty="0"/>
          </a:p>
          <a:p>
            <a:r>
              <a:rPr lang="en-US" b="1" dirty="0"/>
              <a:t>Eligibility Requirement: </a:t>
            </a:r>
          </a:p>
          <a:p>
            <a:r>
              <a:rPr lang="en-US" b="0" dirty="0"/>
              <a:t>Area of Consideration</a:t>
            </a:r>
          </a:p>
          <a:p>
            <a:r>
              <a:rPr lang="en-US" dirty="0"/>
              <a:t>Most Recent SF-50 </a:t>
            </a:r>
          </a:p>
          <a:p>
            <a:r>
              <a:rPr lang="en-US" dirty="0"/>
              <a:t>Adjudicating Vet Pref</a:t>
            </a:r>
          </a:p>
          <a:p>
            <a:r>
              <a:rPr lang="en-US" dirty="0"/>
              <a:t>Education Requirements (positive education)</a:t>
            </a:r>
          </a:p>
          <a:p>
            <a:r>
              <a:rPr lang="en-US" dirty="0"/>
              <a:t>Substitution of Education</a:t>
            </a:r>
          </a:p>
          <a:p>
            <a:r>
              <a:rPr lang="en-US" dirty="0"/>
              <a:t>Specialized Experience</a:t>
            </a:r>
          </a:p>
          <a:p>
            <a:pPr defTabSz="932231">
              <a:defRPr/>
            </a:pPr>
            <a:r>
              <a:rPr lang="en-US" b="0" dirty="0"/>
              <a:t>Time-in-Grade</a:t>
            </a:r>
          </a:p>
          <a:p>
            <a:endParaRPr lang="en-US" b="1" dirty="0"/>
          </a:p>
          <a:p>
            <a:r>
              <a:rPr lang="en-US" b="1" dirty="0"/>
              <a:t>Four Points:</a:t>
            </a:r>
          </a:p>
          <a:p>
            <a:r>
              <a:rPr lang="en-US" b="0" dirty="0"/>
              <a:t>Application Received</a:t>
            </a:r>
          </a:p>
          <a:p>
            <a:r>
              <a:rPr lang="en-US" b="0" dirty="0"/>
              <a:t>Referred/Not-Referred</a:t>
            </a:r>
          </a:p>
          <a:p>
            <a:r>
              <a:rPr lang="en-US" b="0" dirty="0"/>
              <a:t>Tentative/Firm Offer</a:t>
            </a:r>
          </a:p>
          <a:p>
            <a:r>
              <a:rPr lang="en-US" b="0" dirty="0"/>
              <a:t>Non-Select</a:t>
            </a:r>
          </a:p>
          <a:p>
            <a:endParaRPr lang="en-US" dirty="0"/>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38</a:t>
            </a:fld>
            <a:endParaRPr lang="en-US" dirty="0"/>
          </a:p>
        </p:txBody>
      </p:sp>
    </p:spTree>
    <p:extLst>
      <p:ext uri="{BB962C8B-B14F-4D97-AF65-F5344CB8AC3E}">
        <p14:creationId xmlns:p14="http://schemas.microsoft.com/office/powerpoint/2010/main" val="24940073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 Define what a Certificate looks like and how it is used. </a:t>
            </a:r>
          </a:p>
          <a:p>
            <a:endParaRPr lang="en-US" dirty="0"/>
          </a:p>
          <a:p>
            <a:pPr defTabSz="932231">
              <a:defRPr/>
            </a:pPr>
            <a:r>
              <a:rPr lang="en-US" dirty="0">
                <a:highlight>
                  <a:srgbClr val="FFFF00"/>
                </a:highlight>
              </a:rPr>
              <a:t>Reference Job Aid example Merit Promotion MP and DEU Appendix H in PG. </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39</a:t>
            </a:fld>
            <a:endParaRPr lang="en-US" dirty="0"/>
          </a:p>
        </p:txBody>
      </p:sp>
    </p:spTree>
    <p:extLst>
      <p:ext uri="{BB962C8B-B14F-4D97-AF65-F5344CB8AC3E}">
        <p14:creationId xmlns:p14="http://schemas.microsoft.com/office/powerpoint/2010/main" val="7507744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 Review the process for completing a reference check. </a:t>
            </a:r>
          </a:p>
          <a:p>
            <a:endParaRPr lang="en-US" dirty="0"/>
          </a:p>
          <a:p>
            <a:r>
              <a:rPr lang="en-US" dirty="0"/>
              <a:t>What is it</a:t>
            </a:r>
          </a:p>
          <a:p>
            <a:r>
              <a:rPr lang="en-US" dirty="0"/>
              <a:t>Why its completed </a:t>
            </a:r>
          </a:p>
          <a:p>
            <a:r>
              <a:rPr lang="en-US" dirty="0"/>
              <a:t>Make note of any</a:t>
            </a:r>
          </a:p>
        </p:txBody>
      </p:sp>
      <p:sp>
        <p:nvSpPr>
          <p:cNvPr id="4" name="Slide Number Placeholder 3"/>
          <p:cNvSpPr>
            <a:spLocks noGrp="1"/>
          </p:cNvSpPr>
          <p:nvPr>
            <p:ph type="sldNum" sz="quarter" idx="5"/>
          </p:nvPr>
        </p:nvSpPr>
        <p:spPr/>
        <p:txBody>
          <a:bodyPr/>
          <a:lstStyle/>
          <a:p>
            <a:fld id="{A263C7BD-EE4B-42E2-A75C-958D06C60C46}" type="slidenum">
              <a:rPr lang="en-US" smtClean="0"/>
              <a:t>40</a:t>
            </a:fld>
            <a:endParaRPr lang="en-US" dirty="0"/>
          </a:p>
        </p:txBody>
      </p:sp>
    </p:spTree>
    <p:extLst>
      <p:ext uri="{BB962C8B-B14F-4D97-AF65-F5344CB8AC3E}">
        <p14:creationId xmlns:p14="http://schemas.microsoft.com/office/powerpoint/2010/main" val="148687349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 </a:t>
            </a:r>
          </a:p>
          <a:p>
            <a:r>
              <a:rPr lang="en-US" dirty="0"/>
              <a:t>Review documents to ensure selectee eligibility </a:t>
            </a:r>
          </a:p>
          <a:p>
            <a:r>
              <a:rPr lang="en-US" dirty="0"/>
              <a:t>Double check min quals and scoring of interview process</a:t>
            </a:r>
          </a:p>
          <a:p>
            <a:r>
              <a:rPr lang="en-US" dirty="0"/>
              <a:t>Collecting any justification for declination and/or applicant failure to respond.</a:t>
            </a:r>
          </a:p>
          <a:p>
            <a:r>
              <a:rPr lang="en-US" dirty="0"/>
              <a:t>Complete audit prior to making tent offer</a:t>
            </a:r>
          </a:p>
          <a:p>
            <a:r>
              <a:rPr lang="en-US" dirty="0"/>
              <a:t> </a:t>
            </a:r>
          </a:p>
          <a:p>
            <a:r>
              <a:rPr lang="en-US" dirty="0"/>
              <a:t>Tentative Offer includes (system generated notification using USA Staffing): </a:t>
            </a:r>
          </a:p>
          <a:p>
            <a:r>
              <a:rPr lang="en-US" dirty="0"/>
              <a:t>Job Level</a:t>
            </a:r>
          </a:p>
          <a:p>
            <a:r>
              <a:rPr lang="en-US" dirty="0"/>
              <a:t>Pay Rate</a:t>
            </a:r>
          </a:p>
          <a:p>
            <a:r>
              <a:rPr lang="en-US" dirty="0"/>
              <a:t>And misc. job related requirements</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41</a:t>
            </a:fld>
            <a:endParaRPr lang="en-US" dirty="0"/>
          </a:p>
        </p:txBody>
      </p:sp>
    </p:spTree>
    <p:extLst>
      <p:ext uri="{BB962C8B-B14F-4D97-AF65-F5344CB8AC3E}">
        <p14:creationId xmlns:p14="http://schemas.microsoft.com/office/powerpoint/2010/main" val="15016531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42</a:t>
            </a:fld>
            <a:endParaRPr lang="en-US" dirty="0"/>
          </a:p>
        </p:txBody>
      </p:sp>
    </p:spTree>
    <p:extLst>
      <p:ext uri="{BB962C8B-B14F-4D97-AF65-F5344CB8AC3E}">
        <p14:creationId xmlns:p14="http://schemas.microsoft.com/office/powerpoint/2010/main" val="765869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Identifying a new position is the responsibility of the Hiring Manager (HM). The HM will work with the local Human Resource Specialist (HRS) in finalizing Position Description and Crediting Plan. </a:t>
            </a:r>
          </a:p>
          <a:p>
            <a:endParaRPr lang="en-US" dirty="0"/>
          </a:p>
          <a:p>
            <a:pPr marL="172836" indent="-172836">
              <a:buFont typeface="Arial" panose="020B0604020202020204" pitchFamily="34" charset="0"/>
              <a:buChar char="•"/>
            </a:pPr>
            <a:r>
              <a:rPr lang="en-US" dirty="0"/>
              <a:t>Hiring Manager has the authority to fill this open position however they want in accordance with relevant regulations and laws.</a:t>
            </a:r>
          </a:p>
          <a:p>
            <a:pPr marL="172836" indent="-172836">
              <a:buFont typeface="Arial" panose="020B0604020202020204" pitchFamily="34" charset="0"/>
              <a:buChar char="•"/>
            </a:pPr>
            <a:r>
              <a:rPr lang="en-US" dirty="0"/>
              <a:t>All candidates must meet the minimum qualification for position.</a:t>
            </a:r>
          </a:p>
          <a:p>
            <a:pPr marL="172836" indent="-172836">
              <a:buFont typeface="Arial" panose="020B0604020202020204" pitchFamily="34" charset="0"/>
              <a:buChar char="•"/>
            </a:pPr>
            <a:endParaRPr lang="en-US" dirty="0"/>
          </a:p>
          <a:p>
            <a:pPr marL="172836" indent="-172836">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5</a:t>
            </a:fld>
            <a:endParaRPr lang="en-US" dirty="0"/>
          </a:p>
        </p:txBody>
      </p:sp>
    </p:spTree>
    <p:extLst>
      <p:ext uri="{BB962C8B-B14F-4D97-AF65-F5344CB8AC3E}">
        <p14:creationId xmlns:p14="http://schemas.microsoft.com/office/powerpoint/2010/main" val="87390653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43</a:t>
            </a:fld>
            <a:endParaRPr lang="en-US" dirty="0"/>
          </a:p>
        </p:txBody>
      </p:sp>
    </p:spTree>
    <p:extLst>
      <p:ext uri="{BB962C8B-B14F-4D97-AF65-F5344CB8AC3E}">
        <p14:creationId xmlns:p14="http://schemas.microsoft.com/office/powerpoint/2010/main" val="28877419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231">
              <a:defRPr/>
            </a:pPr>
            <a:r>
              <a:rPr lang="en-US" dirty="0"/>
              <a:t>Instructor Notes: Review and explain the final offer process. </a:t>
            </a:r>
          </a:p>
          <a:p>
            <a:endParaRPr lang="en-US" sz="1100" dirty="0"/>
          </a:p>
          <a:p>
            <a:r>
              <a:rPr lang="en-US" dirty="0">
                <a:highlight>
                  <a:srgbClr val="FFFF00"/>
                </a:highlight>
              </a:rPr>
              <a:t>Place holder for more instructional information can be single or multiple slides.</a:t>
            </a:r>
          </a:p>
          <a:p>
            <a:r>
              <a:rPr lang="en-US" dirty="0">
                <a:highlight>
                  <a:srgbClr val="FFFF00"/>
                </a:highlight>
              </a:rPr>
              <a:t>Review Submissions</a:t>
            </a:r>
          </a:p>
          <a:p>
            <a:r>
              <a:rPr lang="en-US" dirty="0">
                <a:highlight>
                  <a:srgbClr val="FFFF00"/>
                </a:highlight>
              </a:rPr>
              <a:t>Inform candidates of eligibility/notify </a:t>
            </a:r>
            <a:r>
              <a:rPr lang="en-US" dirty="0" err="1">
                <a:highlight>
                  <a:srgbClr val="FFFF00"/>
                </a:highlight>
              </a:rPr>
              <a:t>eligbles</a:t>
            </a:r>
            <a:endParaRPr lang="en-US" dirty="0">
              <a:highlight>
                <a:srgbClr val="FFFF00"/>
              </a:highlight>
            </a:endParaRPr>
          </a:p>
          <a:p>
            <a:r>
              <a:rPr lang="en-US" dirty="0">
                <a:highlight>
                  <a:srgbClr val="FFFF00"/>
                </a:highlight>
              </a:rPr>
              <a:t>Send certificate of eligible to HM</a:t>
            </a:r>
          </a:p>
          <a:p>
            <a:r>
              <a:rPr lang="en-US" dirty="0">
                <a:highlight>
                  <a:srgbClr val="FFFF00"/>
                </a:highlight>
              </a:rPr>
              <a:t>Complete certificate of eligible</a:t>
            </a:r>
          </a:p>
          <a:p>
            <a:r>
              <a:rPr lang="en-US" dirty="0">
                <a:highlight>
                  <a:srgbClr val="FFFF00"/>
                </a:highlight>
              </a:rPr>
              <a:t>Convene best qualified panel (</a:t>
            </a:r>
            <a:r>
              <a:rPr lang="en-US" dirty="0" err="1">
                <a:highlight>
                  <a:srgbClr val="FFFF00"/>
                </a:highlight>
              </a:rPr>
              <a:t>BQp</a:t>
            </a:r>
            <a:r>
              <a:rPr lang="en-US" dirty="0">
                <a:highlight>
                  <a:srgbClr val="FFFF00"/>
                </a:highlight>
              </a:rPr>
              <a:t>)</a:t>
            </a:r>
          </a:p>
          <a:p>
            <a:r>
              <a:rPr lang="en-US" dirty="0">
                <a:highlight>
                  <a:srgbClr val="FFFF00"/>
                </a:highlight>
              </a:rPr>
              <a:t>Select top candidates</a:t>
            </a:r>
          </a:p>
          <a:p>
            <a:r>
              <a:rPr lang="en-US" dirty="0">
                <a:highlight>
                  <a:srgbClr val="FFFF00"/>
                </a:highlight>
              </a:rPr>
              <a:t>Background checks</a:t>
            </a:r>
          </a:p>
          <a:p>
            <a:r>
              <a:rPr lang="en-US" dirty="0">
                <a:highlight>
                  <a:srgbClr val="FFFF00"/>
                </a:highlight>
              </a:rPr>
              <a:t>Inform candidate of tentative offer</a:t>
            </a:r>
          </a:p>
          <a:p>
            <a:r>
              <a:rPr lang="en-US" dirty="0">
                <a:highlight>
                  <a:srgbClr val="FFFF00"/>
                </a:highlight>
              </a:rPr>
              <a:t>Accept/reject negotiate with in 2 bus. Days</a:t>
            </a:r>
          </a:p>
          <a:p>
            <a:r>
              <a:rPr lang="en-US" dirty="0">
                <a:highlight>
                  <a:srgbClr val="FFFF00"/>
                </a:highlight>
              </a:rPr>
              <a:t>Submit final offer to candidate</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44</a:t>
            </a:fld>
            <a:endParaRPr lang="en-US" dirty="0"/>
          </a:p>
        </p:txBody>
      </p:sp>
    </p:spTree>
    <p:extLst>
      <p:ext uri="{BB962C8B-B14F-4D97-AF65-F5344CB8AC3E}">
        <p14:creationId xmlns:p14="http://schemas.microsoft.com/office/powerpoint/2010/main" val="42332547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accordance with the Veterans Benefits Administration OTM Recruitment Packet SOP, there are 7 parts to the hiring and onboarding process. </a:t>
            </a:r>
          </a:p>
        </p:txBody>
      </p:sp>
      <p:sp>
        <p:nvSpPr>
          <p:cNvPr id="4" name="Slide Number Placeholder 3"/>
          <p:cNvSpPr>
            <a:spLocks noGrp="1"/>
          </p:cNvSpPr>
          <p:nvPr>
            <p:ph type="sldNum" sz="quarter" idx="5"/>
          </p:nvPr>
        </p:nvSpPr>
        <p:spPr/>
        <p:txBody>
          <a:bodyPr/>
          <a:lstStyle/>
          <a:p>
            <a:fld id="{A263C7BD-EE4B-42E2-A75C-958D06C60C46}" type="slidenum">
              <a:rPr lang="en-US" smtClean="0"/>
              <a:t>45</a:t>
            </a:fld>
            <a:endParaRPr lang="en-US" dirty="0"/>
          </a:p>
        </p:txBody>
      </p:sp>
    </p:spTree>
    <p:extLst>
      <p:ext uri="{BB962C8B-B14F-4D97-AF65-F5344CB8AC3E}">
        <p14:creationId xmlns:p14="http://schemas.microsoft.com/office/powerpoint/2010/main" val="156642405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Onboarding Facilitator will have all necessary elements the New Employee needs to accomplish their job ready for them by the end of the NEO and will provide them to the New Employee. </a:t>
            </a:r>
            <a:r>
              <a:rPr lang="en-US" u="sng" dirty="0"/>
              <a:t>This includes, but is not limited to:</a:t>
            </a:r>
            <a:endParaRPr lang="en-US" sz="3700" dirty="0"/>
          </a:p>
          <a:p>
            <a:pPr lvl="1"/>
            <a:r>
              <a:rPr lang="en-US" b="1" dirty="0"/>
              <a:t>Workstation</a:t>
            </a:r>
            <a:r>
              <a:rPr lang="en-US" dirty="0"/>
              <a:t> – A place for the employee to sit either permanently or before Challenge.</a:t>
            </a:r>
            <a:endParaRPr lang="en-US" sz="3300" dirty="0"/>
          </a:p>
          <a:p>
            <a:pPr lvl="1"/>
            <a:r>
              <a:rPr lang="en-US" b="1" dirty="0"/>
              <a:t>Equipment</a:t>
            </a:r>
            <a:r>
              <a:rPr lang="en-US" dirty="0"/>
              <a:t> – This includes a computer and any additional equipment an employee needs to do their job, for example a mouse or a headset. </a:t>
            </a:r>
            <a:endParaRPr lang="en-US" sz="3300" dirty="0"/>
          </a:p>
          <a:p>
            <a:pPr lvl="1"/>
            <a:r>
              <a:rPr lang="en-US" b="1" dirty="0"/>
              <a:t>Assigned work</a:t>
            </a:r>
            <a:r>
              <a:rPr lang="en-US" dirty="0"/>
              <a:t> – Employees may not be able to begin working in their role until their training is complete. These employees will need activities to work on before their training is complete. </a:t>
            </a:r>
            <a:endParaRPr lang="en-US" sz="3300" dirty="0"/>
          </a:p>
          <a:p>
            <a:pPr lvl="1"/>
            <a:r>
              <a:rPr lang="en-US" b="1" dirty="0"/>
              <a:t>LAN &amp; email</a:t>
            </a:r>
            <a:r>
              <a:rPr lang="en-US" dirty="0"/>
              <a:t> – These will be provided as soon as they are available.</a:t>
            </a:r>
            <a:endParaRPr lang="en-US" sz="3300" dirty="0"/>
          </a:p>
          <a:p>
            <a:pPr lvl="1"/>
            <a:r>
              <a:rPr lang="en-US" b="1" dirty="0"/>
              <a:t>PIV</a:t>
            </a:r>
            <a:r>
              <a:rPr lang="en-US" dirty="0"/>
              <a:t> – This will be provided as soon as it is available.</a:t>
            </a:r>
            <a:endParaRPr lang="en-US" sz="3300" dirty="0"/>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46</a:t>
            </a:fld>
            <a:endParaRPr lang="en-US" dirty="0"/>
          </a:p>
        </p:txBody>
      </p:sp>
    </p:spTree>
    <p:extLst>
      <p:ext uri="{BB962C8B-B14F-4D97-AF65-F5344CB8AC3E}">
        <p14:creationId xmlns:p14="http://schemas.microsoft.com/office/powerpoint/2010/main" val="1018180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a:t>
            </a:r>
          </a:p>
          <a:p>
            <a:endParaRPr lang="en-US" dirty="0"/>
          </a:p>
          <a:p>
            <a:r>
              <a:rPr lang="en-US" dirty="0"/>
              <a:t>One of the greatest challenges we in HR have found is the that the hiring manager says its difficult to get the right person on board in the least amount of time. If the Hiring Process moves too quickly, a qualified candidate may be overlooked. Conversely, if the process moves too slowly, the best candidate may lose interest in the position or may accept a different job.</a:t>
            </a:r>
          </a:p>
          <a:p>
            <a:endParaRPr lang="en-US" dirty="0"/>
          </a:p>
          <a:p>
            <a:r>
              <a:rPr lang="en-US" dirty="0"/>
              <a:t>Thus the need to identify a Strong recruitment pool. They are established at the consultation point with the HRS and HM. Identify what your looking for and how we can reach the person you want. </a:t>
            </a:r>
          </a:p>
          <a:p>
            <a:endParaRPr lang="en-US" dirty="0"/>
          </a:p>
          <a:p>
            <a:r>
              <a:rPr lang="en-US" dirty="0"/>
              <a:t>Utilize all hiring authorities and make sure in the beginning the PD is the correct PD for what position you are hiring for. </a:t>
            </a:r>
          </a:p>
          <a:p>
            <a:endParaRPr lang="en-US" dirty="0"/>
          </a:p>
          <a:p>
            <a:r>
              <a:rPr lang="en-US" dirty="0"/>
              <a:t>Student programs, Veterans , Military Spouses, etc. </a:t>
            </a:r>
          </a:p>
        </p:txBody>
      </p:sp>
      <p:sp>
        <p:nvSpPr>
          <p:cNvPr id="4" name="Slide Number Placeholder 3"/>
          <p:cNvSpPr>
            <a:spLocks noGrp="1"/>
          </p:cNvSpPr>
          <p:nvPr>
            <p:ph type="sldNum" sz="quarter" idx="5"/>
          </p:nvPr>
        </p:nvSpPr>
        <p:spPr/>
        <p:txBody>
          <a:bodyPr/>
          <a:lstStyle/>
          <a:p>
            <a:fld id="{A263C7BD-EE4B-42E2-A75C-958D06C60C46}" type="slidenum">
              <a:rPr lang="en-US" smtClean="0"/>
              <a:t>47</a:t>
            </a:fld>
            <a:endParaRPr lang="en-US" dirty="0"/>
          </a:p>
        </p:txBody>
      </p:sp>
    </p:spTree>
    <p:extLst>
      <p:ext uri="{BB962C8B-B14F-4D97-AF65-F5344CB8AC3E}">
        <p14:creationId xmlns:p14="http://schemas.microsoft.com/office/powerpoint/2010/main" val="187701960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BENEFITS OF MSS </a:t>
            </a:r>
          </a:p>
          <a:p>
            <a:r>
              <a:rPr lang="en-US" sz="1200" b="0" i="0" u="none" strike="noStrike" kern="1200" baseline="0" dirty="0">
                <a:solidFill>
                  <a:schemeClr val="tx1"/>
                </a:solidFill>
                <a:latin typeface="+mn-lt"/>
                <a:ea typeface="+mn-ea"/>
                <a:cs typeface="+mn-cs"/>
              </a:rPr>
              <a:t>The MSS implementation will provide the following benefits to HR and VA: </a:t>
            </a:r>
          </a:p>
          <a:p>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Standardized position management </a:t>
            </a:r>
            <a:r>
              <a:rPr lang="en-US" sz="1200" b="0" i="0" u="none" strike="noStrike" kern="1200" baseline="0" dirty="0">
                <a:solidFill>
                  <a:schemeClr val="tx1"/>
                </a:solidFill>
                <a:latin typeface="+mn-lt"/>
                <a:ea typeface="+mn-ea"/>
                <a:cs typeface="+mn-cs"/>
              </a:rPr>
              <a:t>provides an organizational view of vacant and encumbered positions, enabling the alignment of VA’s workforce to support future agency hiring needs </a:t>
            </a:r>
          </a:p>
          <a:p>
            <a:r>
              <a:rPr lang="en-US" sz="1200" b="0" i="0" u="none" strike="noStrike" kern="1200" baseline="0" dirty="0">
                <a:solidFill>
                  <a:schemeClr val="tx1"/>
                </a:solidFill>
                <a:latin typeface="+mn-lt"/>
                <a:ea typeface="+mn-ea"/>
                <a:cs typeface="+mn-cs"/>
              </a:rPr>
              <a:t>• Structure HR to </a:t>
            </a:r>
            <a:r>
              <a:rPr lang="en-US" sz="1200" b="1" i="0" u="none" strike="noStrike" kern="1200" baseline="0" dirty="0">
                <a:solidFill>
                  <a:schemeClr val="tx1"/>
                </a:solidFill>
                <a:latin typeface="+mn-lt"/>
                <a:ea typeface="+mn-ea"/>
                <a:cs typeface="+mn-cs"/>
              </a:rPr>
              <a:t>support Federal and VA data standards</a:t>
            </a:r>
            <a:r>
              <a:rPr lang="en-US" sz="1200" b="0" i="0" u="none" strike="noStrike" kern="1200" baseline="0" dirty="0">
                <a:solidFill>
                  <a:schemeClr val="tx1"/>
                </a:solidFill>
                <a:latin typeface="+mn-lt"/>
                <a:ea typeface="+mn-ea"/>
                <a:cs typeface="+mn-cs"/>
              </a:rPr>
              <a:t>, thereby improving workforce data quality and allowing for strengthened reporting capabilities to inform leadership decisions </a:t>
            </a:r>
          </a:p>
          <a:p>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Streamline recruitment and hiring </a:t>
            </a:r>
            <a:r>
              <a:rPr lang="en-US" sz="1200" b="0" i="0" u="none" strike="noStrike" kern="1200" baseline="0" dirty="0">
                <a:solidFill>
                  <a:schemeClr val="tx1"/>
                </a:solidFill>
                <a:latin typeface="+mn-lt"/>
                <a:ea typeface="+mn-ea"/>
                <a:cs typeface="+mn-cs"/>
              </a:rPr>
              <a:t>activities in support of best utilizing mission-critical employees, such as medical and administrative professionals, that serve Veterans and their families </a:t>
            </a:r>
          </a:p>
          <a:p>
            <a:r>
              <a:rPr lang="en-US" sz="1200" b="0" i="0" u="none" strike="noStrike" kern="1200" baseline="0" dirty="0">
                <a:solidFill>
                  <a:schemeClr val="tx1"/>
                </a:solidFill>
                <a:latin typeface="+mn-lt"/>
                <a:ea typeface="+mn-ea"/>
                <a:cs typeface="+mn-cs"/>
              </a:rPr>
              <a:t>• Improve </a:t>
            </a:r>
            <a:r>
              <a:rPr lang="en-US" sz="1200" b="1" i="0" u="none" strike="noStrike" kern="1200" baseline="0" dirty="0">
                <a:solidFill>
                  <a:schemeClr val="tx1"/>
                </a:solidFill>
                <a:latin typeface="+mn-lt"/>
                <a:ea typeface="+mn-ea"/>
                <a:cs typeface="+mn-cs"/>
              </a:rPr>
              <a:t>real-time access to workforce information, </a:t>
            </a:r>
            <a:r>
              <a:rPr lang="en-US" sz="1200" b="0" i="0" u="none" strike="noStrike" kern="1200" baseline="0" dirty="0">
                <a:solidFill>
                  <a:schemeClr val="tx1"/>
                </a:solidFill>
                <a:latin typeface="+mn-lt"/>
                <a:ea typeface="+mn-ea"/>
                <a:cs typeface="+mn-cs"/>
              </a:rPr>
              <a:t>enabling Managers and Supervisors to more effectively manage staff development and succession planning </a:t>
            </a:r>
          </a:p>
          <a:p>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Increase HR processing efficiency </a:t>
            </a:r>
            <a:r>
              <a:rPr lang="en-US" sz="1200" b="0" i="0" u="none" strike="noStrike" kern="1200" baseline="0" dirty="0">
                <a:solidFill>
                  <a:schemeClr val="tx1"/>
                </a:solidFill>
                <a:latin typeface="+mn-lt"/>
                <a:ea typeface="+mn-ea"/>
                <a:cs typeface="+mn-cs"/>
              </a:rPr>
              <a:t>and timeliness by empowering Managers and Supervisors to process actions on behalf of their direct reports, improving the quality and speed of HR services and supporting a positive HR customer experience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I was on the test team in 2016 in VHA that implemented the MSS and it was useful and streamlined the hiring process*** </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49</a:t>
            </a:fld>
            <a:endParaRPr lang="en-US" dirty="0"/>
          </a:p>
        </p:txBody>
      </p:sp>
    </p:spTree>
    <p:extLst>
      <p:ext uri="{BB962C8B-B14F-4D97-AF65-F5344CB8AC3E}">
        <p14:creationId xmlns:p14="http://schemas.microsoft.com/office/powerpoint/2010/main" val="19487307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you use it. In USA jobs mark your resume viewable </a:t>
            </a:r>
          </a:p>
        </p:txBody>
      </p:sp>
      <p:sp>
        <p:nvSpPr>
          <p:cNvPr id="4" name="Slide Number Placeholder 3"/>
          <p:cNvSpPr>
            <a:spLocks noGrp="1"/>
          </p:cNvSpPr>
          <p:nvPr>
            <p:ph type="sldNum" sz="quarter" idx="5"/>
          </p:nvPr>
        </p:nvSpPr>
        <p:spPr/>
        <p:txBody>
          <a:bodyPr/>
          <a:lstStyle/>
          <a:p>
            <a:fld id="{A263C7BD-EE4B-42E2-A75C-958D06C60C46}" type="slidenum">
              <a:rPr lang="en-US" smtClean="0"/>
              <a:t>50</a:t>
            </a:fld>
            <a:endParaRPr lang="en-US" dirty="0"/>
          </a:p>
        </p:txBody>
      </p:sp>
    </p:spTree>
    <p:extLst>
      <p:ext uri="{BB962C8B-B14F-4D97-AF65-F5344CB8AC3E}">
        <p14:creationId xmlns:p14="http://schemas.microsoft.com/office/powerpoint/2010/main" val="11480987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•Available for 120 Federal job series from entry level to senior level</a:t>
            </a:r>
          </a:p>
          <a:p>
            <a:endParaRPr lang="en-US" dirty="0"/>
          </a:p>
          <a:p>
            <a:r>
              <a:rPr lang="en-US" dirty="0"/>
              <a:t>•Measure general competencies ◦Reasoning Skills</a:t>
            </a:r>
          </a:p>
          <a:p>
            <a:r>
              <a:rPr lang="en-US" dirty="0"/>
              <a:t>◦Decision-Making Ability</a:t>
            </a:r>
          </a:p>
          <a:p>
            <a:r>
              <a:rPr lang="en-US" dirty="0"/>
              <a:t>◦Math Skills</a:t>
            </a:r>
          </a:p>
          <a:p>
            <a:r>
              <a:rPr lang="en-US" dirty="0"/>
              <a:t>◦Reading Comprehension</a:t>
            </a:r>
          </a:p>
          <a:p>
            <a:r>
              <a:rPr lang="en-US" dirty="0"/>
              <a:t>◦Soft Skills ◦Interpersonal Skills</a:t>
            </a:r>
          </a:p>
          <a:p>
            <a:r>
              <a:rPr lang="en-US" dirty="0"/>
              <a:t>◦Stress Tolerance</a:t>
            </a:r>
          </a:p>
          <a:p>
            <a:r>
              <a:rPr lang="en-US" dirty="0"/>
              <a:t>◦Accountability</a:t>
            </a:r>
          </a:p>
          <a:p>
            <a:endParaRPr lang="en-US" dirty="0"/>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51</a:t>
            </a:fld>
            <a:endParaRPr lang="en-US" dirty="0"/>
          </a:p>
        </p:txBody>
      </p:sp>
    </p:spTree>
    <p:extLst>
      <p:ext uri="{BB962C8B-B14F-4D97-AF65-F5344CB8AC3E}">
        <p14:creationId xmlns:p14="http://schemas.microsoft.com/office/powerpoint/2010/main" val="497576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Identifying a new position is the responsibility of the Hiring Manager (HM). The HM works with the local Human Resource Specialist (HRS) in finalizing Position Description and Crediting Plan. </a:t>
            </a:r>
          </a:p>
          <a:p>
            <a:endParaRPr lang="en-US" dirty="0"/>
          </a:p>
          <a:p>
            <a:pPr marL="172836" indent="-172836">
              <a:buFont typeface="Arial" panose="020B0604020202020204" pitchFamily="34" charset="0"/>
              <a:buChar char="•"/>
            </a:pPr>
            <a:r>
              <a:rPr lang="en-US" dirty="0"/>
              <a:t>Hiring Manager has the authority to fill an open position however they want in accordance with relevant regulations and laws.</a:t>
            </a:r>
          </a:p>
          <a:p>
            <a:pPr marL="172836" indent="-172836">
              <a:buFont typeface="Arial" panose="020B0604020202020204" pitchFamily="34" charset="0"/>
              <a:buChar char="•"/>
            </a:pPr>
            <a:r>
              <a:rPr lang="en-US" dirty="0"/>
              <a:t>All candidates must meet the minimum qualification for position.</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6</a:t>
            </a:fld>
            <a:endParaRPr lang="en-US" dirty="0"/>
          </a:p>
        </p:txBody>
      </p:sp>
    </p:spTree>
    <p:extLst>
      <p:ext uri="{BB962C8B-B14F-4D97-AF65-F5344CB8AC3E}">
        <p14:creationId xmlns:p14="http://schemas.microsoft.com/office/powerpoint/2010/main" val="326966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836" indent="-172836" defTabSz="921790">
              <a:buFont typeface="Arial" panose="020B0604020202020204" pitchFamily="34" charset="0"/>
              <a:buChar char="•"/>
              <a:defRPr/>
            </a:pPr>
            <a:r>
              <a:rPr lang="en-US" dirty="0"/>
              <a:t>Hiring Manager will consider and speak with a VBA HR about the specifications of the open position and how they want it to be filled. </a:t>
            </a:r>
          </a:p>
          <a:p>
            <a:pPr marL="172836" indent="-172836" defTabSz="921790">
              <a:buFont typeface="Arial" panose="020B0604020202020204" pitchFamily="34" charset="0"/>
              <a:buChar char="•"/>
              <a:defRPr/>
            </a:pPr>
            <a:r>
              <a:rPr lang="en-US" dirty="0"/>
              <a:t>VBA HR employee the Hiring Manager works with will be referred to as the “Packet Creator.”</a:t>
            </a:r>
          </a:p>
          <a:p>
            <a:pPr marL="172836" indent="-172836">
              <a:buFont typeface="Arial" panose="020B0604020202020204" pitchFamily="34" charset="0"/>
              <a:buChar char="•"/>
            </a:pPr>
            <a:r>
              <a:rPr lang="en-US" dirty="0"/>
              <a:t>Packet Creator and the Hiring Manager will identify a current Position Description (PD) that will be used to create the Recruitment.</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7</a:t>
            </a:fld>
            <a:endParaRPr lang="en-US" dirty="0"/>
          </a:p>
        </p:txBody>
      </p:sp>
    </p:spTree>
    <p:extLst>
      <p:ext uri="{BB962C8B-B14F-4D97-AF65-F5344CB8AC3E}">
        <p14:creationId xmlns:p14="http://schemas.microsoft.com/office/powerpoint/2010/main" val="3201847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accordance with the Veterans Benefits Administration OTM Recruitment Packet SOP, there are 7 parts to the hiring and onboarding process. </a:t>
            </a:r>
          </a:p>
        </p:txBody>
      </p:sp>
      <p:sp>
        <p:nvSpPr>
          <p:cNvPr id="4" name="Slide Number Placeholder 3"/>
          <p:cNvSpPr>
            <a:spLocks noGrp="1"/>
          </p:cNvSpPr>
          <p:nvPr>
            <p:ph type="sldNum" sz="quarter" idx="5"/>
          </p:nvPr>
        </p:nvSpPr>
        <p:spPr/>
        <p:txBody>
          <a:bodyPr/>
          <a:lstStyle/>
          <a:p>
            <a:fld id="{A263C7BD-EE4B-42E2-A75C-958D06C60C46}" type="slidenum">
              <a:rPr lang="en-US" smtClean="0"/>
              <a:t>8</a:t>
            </a:fld>
            <a:endParaRPr lang="en-US" dirty="0"/>
          </a:p>
        </p:txBody>
      </p:sp>
    </p:spTree>
    <p:extLst>
      <p:ext uri="{BB962C8B-B14F-4D97-AF65-F5344CB8AC3E}">
        <p14:creationId xmlns:p14="http://schemas.microsoft.com/office/powerpoint/2010/main" val="4014277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9</a:t>
            </a:fld>
            <a:endParaRPr lang="en-US" dirty="0"/>
          </a:p>
        </p:txBody>
      </p:sp>
    </p:spTree>
    <p:extLst>
      <p:ext uri="{BB962C8B-B14F-4D97-AF65-F5344CB8AC3E}">
        <p14:creationId xmlns:p14="http://schemas.microsoft.com/office/powerpoint/2010/main" val="36910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the process for Assess Hiring Process.</a:t>
            </a:r>
          </a:p>
          <a:p>
            <a:r>
              <a:rPr lang="en-US" dirty="0"/>
              <a:t>Review each step with participants.</a:t>
            </a:r>
          </a:p>
          <a:p>
            <a:r>
              <a:rPr lang="en-US" dirty="0"/>
              <a:t>Note: If PD is 2 years old or older submit for classification.</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10</a:t>
            </a:fld>
            <a:endParaRPr lang="en-US" dirty="0"/>
          </a:p>
        </p:txBody>
      </p:sp>
    </p:spTree>
    <p:extLst>
      <p:ext uri="{BB962C8B-B14F-4D97-AF65-F5344CB8AC3E}">
        <p14:creationId xmlns:p14="http://schemas.microsoft.com/office/powerpoint/2010/main" val="2295044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B994B38-FABC-FB41-AD08-3348CFB792CE}"/>
              </a:ext>
            </a:extLst>
          </p:cNvPr>
          <p:cNvSpPr/>
          <p:nvPr userDrawn="1"/>
        </p:nvSpPr>
        <p:spPr>
          <a:xfrm>
            <a:off x="0" y="0"/>
            <a:ext cx="9144000" cy="6866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8C0582E7-8953-3F4C-8634-1C6FB4EFDA6A}"/>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09D9D88D-4A19-2744-BD82-0762372CF112}"/>
              </a:ext>
            </a:extLst>
          </p:cNvPr>
          <p:cNvSpPr>
            <a:spLocks noGrp="1"/>
          </p:cNvSpPr>
          <p:nvPr>
            <p:ph type="ctrTitle"/>
          </p:nvPr>
        </p:nvSpPr>
        <p:spPr>
          <a:xfrm>
            <a:off x="292261" y="1810853"/>
            <a:ext cx="5308439" cy="2387600"/>
          </a:xfrm>
        </p:spPr>
        <p:txBody>
          <a:bodyPr anchor="b"/>
          <a:lstStyle>
            <a:lvl1pPr algn="l">
              <a:defRPr sz="4500" b="1">
                <a:solidFill>
                  <a:schemeClr val="bg1"/>
                </a:solidFill>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508EFAD-519D-1A45-9661-63F66A218F78}"/>
              </a:ext>
            </a:extLst>
          </p:cNvPr>
          <p:cNvSpPr>
            <a:spLocks noGrp="1"/>
          </p:cNvSpPr>
          <p:nvPr>
            <p:ph type="subTitle" idx="1"/>
          </p:nvPr>
        </p:nvSpPr>
        <p:spPr>
          <a:xfrm>
            <a:off x="292261" y="4564064"/>
            <a:ext cx="5308439" cy="933095"/>
          </a:xfrm>
        </p:spPr>
        <p:txBody>
          <a:bodyPr/>
          <a:lstStyle>
            <a:lvl1pPr marL="0" indent="0" algn="l">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2430702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21804" y="985808"/>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54902" y="6400232"/>
            <a:ext cx="489098" cy="365125"/>
          </a:xfrm>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77FA-89BE-0D4D-A3E6-68587F9287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572F3-8C13-214A-B376-C2C05B0F15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985BF-735C-F942-A87A-899BB96F732F}"/>
              </a:ext>
            </a:extLst>
          </p:cNvPr>
          <p:cNvSpPr>
            <a:spLocks noGrp="1"/>
          </p:cNvSpPr>
          <p:nvPr>
            <p:ph type="dt" sz="half" idx="10"/>
          </p:nvPr>
        </p:nvSpPr>
        <p:spPr>
          <a:xfrm>
            <a:off x="2291939" y="6350972"/>
            <a:ext cx="661036" cy="365125"/>
          </a:xfrm>
          <a:prstGeom prst="rect">
            <a:avLst/>
          </a:prstGeom>
        </p:spPr>
        <p:txBody>
          <a:bodyPr/>
          <a:lstStyle/>
          <a:p>
            <a:pPr defTabSz="685800" fontAlgn="auto">
              <a:spcBef>
                <a:spcPts val="0"/>
              </a:spcBef>
              <a:spcAft>
                <a:spcPts val="0"/>
              </a:spcAft>
            </a:pPr>
            <a:endParaRPr lang="en-US" sz="1350">
              <a:solidFill>
                <a:srgbClr val="000000"/>
              </a:solidFill>
              <a:latin typeface="Calibri" panose="020F0502020204030204"/>
              <a:cs typeface="+mn-cs"/>
            </a:endParaRPr>
          </a:p>
        </p:txBody>
      </p:sp>
      <p:sp>
        <p:nvSpPr>
          <p:cNvPr id="5" name="Footer Placeholder 4">
            <a:extLst>
              <a:ext uri="{FF2B5EF4-FFF2-40B4-BE49-F238E27FC236}">
                <a16:creationId xmlns:a16="http://schemas.microsoft.com/office/drawing/2014/main" id="{03D1B2BD-DCF0-CA49-A4C2-5C702AD1BF44}"/>
              </a:ext>
            </a:extLst>
          </p:cNvPr>
          <p:cNvSpPr>
            <a:spLocks noGrp="1"/>
          </p:cNvSpPr>
          <p:nvPr>
            <p:ph type="ftr" sz="quarter" idx="11"/>
          </p:nvPr>
        </p:nvSpPr>
        <p:spPr>
          <a:xfrm>
            <a:off x="3073998" y="6356351"/>
            <a:ext cx="5244352" cy="365125"/>
          </a:xfrm>
          <a:prstGeom prst="rect">
            <a:avLst/>
          </a:prstGeom>
        </p:spPr>
        <p:txBody>
          <a:bodyPr/>
          <a:lstStyle/>
          <a:p>
            <a:pPr defTabSz="685800" fontAlgn="auto">
              <a:spcBef>
                <a:spcPts val="0"/>
              </a:spcBef>
              <a:spcAft>
                <a:spcPts val="0"/>
              </a:spcAft>
            </a:pPr>
            <a:endParaRPr lang="en-US" sz="1350" dirty="0">
              <a:solidFill>
                <a:srgbClr val="000000"/>
              </a:solidFill>
              <a:latin typeface="Calibri" panose="020F0502020204030204"/>
              <a:cs typeface="+mn-cs"/>
            </a:endParaRPr>
          </a:p>
        </p:txBody>
      </p:sp>
      <p:sp>
        <p:nvSpPr>
          <p:cNvPr id="6" name="Slide Number Placeholder 5">
            <a:extLst>
              <a:ext uri="{FF2B5EF4-FFF2-40B4-BE49-F238E27FC236}">
                <a16:creationId xmlns:a16="http://schemas.microsoft.com/office/drawing/2014/main" id="{A70BA0F3-B54B-5648-B04B-57278B32F665}"/>
              </a:ext>
            </a:extLst>
          </p:cNvPr>
          <p:cNvSpPr>
            <a:spLocks noGrp="1"/>
          </p:cNvSpPr>
          <p:nvPr>
            <p:ph type="sldNum" sz="quarter" idx="12"/>
          </p:nvPr>
        </p:nvSpPr>
        <p:spPr/>
        <p:txBody>
          <a:bodyPr/>
          <a:lstStyle>
            <a:lvl1pPr>
              <a:defRPr>
                <a:solidFill>
                  <a:schemeClr val="tx1"/>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40667634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96835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7807448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905596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1467192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732241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2536837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6204264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14205303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28417857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45352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77FA-89BE-0D4D-A3E6-68587F9287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572F3-8C13-214A-B376-C2C05B0F15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985BF-735C-F942-A87A-899BB96F732F}"/>
              </a:ext>
            </a:extLst>
          </p:cNvPr>
          <p:cNvSpPr>
            <a:spLocks noGrp="1"/>
          </p:cNvSpPr>
          <p:nvPr>
            <p:ph type="dt" sz="half" idx="10"/>
          </p:nvPr>
        </p:nvSpPr>
        <p:spPr>
          <a:xfrm>
            <a:off x="2291939" y="6350972"/>
            <a:ext cx="661036" cy="365125"/>
          </a:xfrm>
          <a:prstGeom prst="rect">
            <a:avLst/>
          </a:prstGeom>
        </p:spPr>
        <p:txBody>
          <a:bodyPr/>
          <a:lstStyle/>
          <a:p>
            <a:pPr defTabSz="685800" fontAlgn="auto">
              <a:spcBef>
                <a:spcPts val="0"/>
              </a:spcBef>
              <a:spcAft>
                <a:spcPts val="0"/>
              </a:spcAft>
            </a:pPr>
            <a:endParaRPr lang="en-US" sz="1350">
              <a:solidFill>
                <a:srgbClr val="000000"/>
              </a:solidFill>
              <a:latin typeface="Calibri" panose="020F0502020204030204"/>
              <a:cs typeface="+mn-cs"/>
            </a:endParaRPr>
          </a:p>
        </p:txBody>
      </p:sp>
      <p:sp>
        <p:nvSpPr>
          <p:cNvPr id="5" name="Footer Placeholder 4">
            <a:extLst>
              <a:ext uri="{FF2B5EF4-FFF2-40B4-BE49-F238E27FC236}">
                <a16:creationId xmlns:a16="http://schemas.microsoft.com/office/drawing/2014/main" id="{03D1B2BD-DCF0-CA49-A4C2-5C702AD1BF44}"/>
              </a:ext>
            </a:extLst>
          </p:cNvPr>
          <p:cNvSpPr>
            <a:spLocks noGrp="1"/>
          </p:cNvSpPr>
          <p:nvPr>
            <p:ph type="ftr" sz="quarter" idx="11"/>
          </p:nvPr>
        </p:nvSpPr>
        <p:spPr>
          <a:xfrm>
            <a:off x="3073998" y="6356351"/>
            <a:ext cx="5244352" cy="365125"/>
          </a:xfrm>
          <a:prstGeom prst="rect">
            <a:avLst/>
          </a:prstGeom>
        </p:spPr>
        <p:txBody>
          <a:bodyPr/>
          <a:lstStyle/>
          <a:p>
            <a:pPr defTabSz="685800" fontAlgn="auto">
              <a:spcBef>
                <a:spcPts val="0"/>
              </a:spcBef>
              <a:spcAft>
                <a:spcPts val="0"/>
              </a:spcAft>
            </a:pPr>
            <a:endParaRPr lang="en-US" sz="1350">
              <a:solidFill>
                <a:srgbClr val="000000"/>
              </a:solidFill>
              <a:latin typeface="Calibri" panose="020F0502020204030204"/>
              <a:cs typeface="+mn-cs"/>
            </a:endParaRPr>
          </a:p>
        </p:txBody>
      </p:sp>
      <p:sp>
        <p:nvSpPr>
          <p:cNvPr id="6" name="Slide Number Placeholder 5">
            <a:extLst>
              <a:ext uri="{FF2B5EF4-FFF2-40B4-BE49-F238E27FC236}">
                <a16:creationId xmlns:a16="http://schemas.microsoft.com/office/drawing/2014/main" id="{A70BA0F3-B54B-5648-B04B-57278B32F665}"/>
              </a:ext>
            </a:extLst>
          </p:cNvPr>
          <p:cNvSpPr>
            <a:spLocks noGrp="1"/>
          </p:cNvSpPr>
          <p:nvPr>
            <p:ph type="sldNum" sz="quarter" idx="12"/>
          </p:nvPr>
        </p:nvSpPr>
        <p:spPr/>
        <p:txBody>
          <a:bodyPr/>
          <a:lstStyle/>
          <a:p>
            <a:pPr defTabSz="685800" fontAlgn="auto">
              <a:spcBef>
                <a:spcPts val="0"/>
              </a:spcBef>
              <a:spcAft>
                <a:spcPts val="0"/>
              </a:spcAft>
            </a:pPr>
            <a:fld id="{2346C6CC-1531-9D43-9929-56C34AA4FDB5}" type="slidenum">
              <a:rPr lang="en-US" smtClean="0">
                <a:solidFill>
                  <a:srgbClr val="000000">
                    <a:tint val="75000"/>
                  </a:srgbClr>
                </a:solidFill>
                <a:latin typeface="Calibri" panose="020F0502020204030204"/>
                <a:cs typeface="+mn-cs"/>
              </a:rPr>
              <a:pPr defTabSz="685800" fontAlgn="auto">
                <a:spcBef>
                  <a:spcPts val="0"/>
                </a:spcBef>
                <a:spcAft>
                  <a:spcPts val="0"/>
                </a:spcAft>
              </a:pPr>
              <a:t>‹#›</a:t>
            </a:fld>
            <a:endParaRPr lang="en-US">
              <a:solidFill>
                <a:srgbClr val="000000">
                  <a:tint val="75000"/>
                </a:srgbClr>
              </a:solidFill>
              <a:latin typeface="Calibri" panose="020F0502020204030204"/>
              <a:cs typeface="+mn-cs"/>
            </a:endParaRPr>
          </a:p>
        </p:txBody>
      </p:sp>
      <p:sp>
        <p:nvSpPr>
          <p:cNvPr id="8" name="Rectangle 7">
            <a:extLst>
              <a:ext uri="{FF2B5EF4-FFF2-40B4-BE49-F238E27FC236}">
                <a16:creationId xmlns:a16="http://schemas.microsoft.com/office/drawing/2014/main" id="{7EB7E956-7124-F941-B989-529BD87A7B29}"/>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71FE956A-43BB-7847-8D72-306D51FCB5B4}"/>
              </a:ext>
            </a:extLst>
          </p:cNvPr>
          <p:cNvPicPr>
            <a:picLocks noChangeAspect="1"/>
          </p:cNvPicPr>
          <p:nvPr userDrawn="1"/>
        </p:nvPicPr>
        <p:blipFill>
          <a:blip r:embed="rId2"/>
          <a:srcRect/>
          <a:stretch/>
        </p:blipFill>
        <p:spPr>
          <a:xfrm>
            <a:off x="0" y="0"/>
            <a:ext cx="9144000" cy="6858000"/>
          </a:xfrm>
          <a:prstGeom prst="rect">
            <a:avLst/>
          </a:prstGeom>
        </p:spPr>
      </p:pic>
    </p:spTree>
    <p:extLst>
      <p:ext uri="{BB962C8B-B14F-4D97-AF65-F5344CB8AC3E}">
        <p14:creationId xmlns:p14="http://schemas.microsoft.com/office/powerpoint/2010/main" val="16742852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9527507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4E4280C-0C66-B047-B9C7-373A1EDEFF0F}"/>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1" name="Picture 10" descr="A close up of a building&#10;&#10;Description automatically generated">
            <a:extLst>
              <a:ext uri="{FF2B5EF4-FFF2-40B4-BE49-F238E27FC236}">
                <a16:creationId xmlns:a16="http://schemas.microsoft.com/office/drawing/2014/main" id="{18F4825A-768D-E240-AE9A-E6929ED17323}"/>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B7D08BB7-936D-874F-BF65-E6C1343E70BF}"/>
              </a:ext>
            </a:extLst>
          </p:cNvPr>
          <p:cNvSpPr>
            <a:spLocks noGrp="1"/>
          </p:cNvSpPr>
          <p:nvPr>
            <p:ph type="title" hasCustomPrompt="1"/>
          </p:nvPr>
        </p:nvSpPr>
        <p:spPr>
          <a:xfrm>
            <a:off x="3187893" y="1709739"/>
            <a:ext cx="5791381" cy="2852737"/>
          </a:xfrm>
        </p:spPr>
        <p:txBody>
          <a:bodyPr anchor="b"/>
          <a:lstStyle>
            <a:lvl1pPr algn="r">
              <a:defRPr sz="4500" b="1">
                <a:solidFill>
                  <a:schemeClr val="tx2"/>
                </a:solidFill>
                <a:latin typeface="+mn-lt"/>
              </a:defRPr>
            </a:lvl1pPr>
          </a:lstStyle>
          <a:p>
            <a:r>
              <a:rPr lang="en-US" dirty="0"/>
              <a:t>Click to edit</a:t>
            </a:r>
            <a:br>
              <a:rPr lang="en-US" dirty="0"/>
            </a:br>
            <a:r>
              <a:rPr lang="en-US" dirty="0"/>
              <a:t>Master title style</a:t>
            </a:r>
          </a:p>
        </p:txBody>
      </p:sp>
      <p:sp>
        <p:nvSpPr>
          <p:cNvPr id="3" name="Text Placeholder 2">
            <a:extLst>
              <a:ext uri="{FF2B5EF4-FFF2-40B4-BE49-F238E27FC236}">
                <a16:creationId xmlns:a16="http://schemas.microsoft.com/office/drawing/2014/main" id="{18F19FCC-16CE-F24A-B069-FF6B1C7FEB96}"/>
              </a:ext>
            </a:extLst>
          </p:cNvPr>
          <p:cNvSpPr>
            <a:spLocks noGrp="1"/>
          </p:cNvSpPr>
          <p:nvPr>
            <p:ph type="body" idx="1"/>
          </p:nvPr>
        </p:nvSpPr>
        <p:spPr>
          <a:xfrm>
            <a:off x="3187893" y="4589464"/>
            <a:ext cx="5791381" cy="735572"/>
          </a:xfrm>
        </p:spPr>
        <p:txBody>
          <a:bodyPr/>
          <a:lstStyle>
            <a:lvl1pPr marL="0" indent="0" algn="r">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Edit Master text styles</a:t>
            </a:r>
          </a:p>
        </p:txBody>
      </p:sp>
      <p:sp>
        <p:nvSpPr>
          <p:cNvPr id="6" name="Slide Number Placeholder 5">
            <a:extLst>
              <a:ext uri="{FF2B5EF4-FFF2-40B4-BE49-F238E27FC236}">
                <a16:creationId xmlns:a16="http://schemas.microsoft.com/office/drawing/2014/main" id="{B04C3BC6-6923-E649-AF41-A824E47D086E}"/>
              </a:ext>
            </a:extLst>
          </p:cNvPr>
          <p:cNvSpPr>
            <a:spLocks noGrp="1"/>
          </p:cNvSpPr>
          <p:nvPr>
            <p:ph type="sldNum" sz="quarter" idx="12"/>
          </p:nvPr>
        </p:nvSpPr>
        <p:spPr>
          <a:xfrm>
            <a:off x="3538538" y="6208173"/>
            <a:ext cx="2057400" cy="365125"/>
          </a:xfrm>
        </p:spPr>
        <p:txBody>
          <a:bodyPr/>
          <a:lstStyle>
            <a:lvl1pPr algn="ctr">
              <a:defRPr/>
            </a:lvl1pPr>
          </a:lstStyle>
          <a:p>
            <a:pPr defTabSz="685800" fontAlgn="auto">
              <a:spcBef>
                <a:spcPts val="0"/>
              </a:spcBef>
              <a:spcAft>
                <a:spcPts val="0"/>
              </a:spcAft>
            </a:pPr>
            <a:fld id="{2346C6CC-1531-9D43-9929-56C34AA4FDB5}" type="slidenum">
              <a:rPr lang="en-US" smtClean="0">
                <a:solidFill>
                  <a:srgbClr val="000000">
                    <a:tint val="75000"/>
                  </a:srgbClr>
                </a:solidFill>
                <a:latin typeface="Calibri" panose="020F0502020204030204"/>
                <a:cs typeface="+mn-cs"/>
              </a:rPr>
              <a:pPr defTabSz="685800" fontAlgn="auto">
                <a:spcBef>
                  <a:spcPts val="0"/>
                </a:spcBef>
                <a:spcAft>
                  <a:spcPts val="0"/>
                </a:spcAft>
              </a:pPr>
              <a:t>‹#›</a:t>
            </a:fld>
            <a:endParaRPr lang="en-US">
              <a:solidFill>
                <a:srgbClr val="000000">
                  <a:tint val="75000"/>
                </a:srgbClr>
              </a:solidFill>
              <a:latin typeface="Calibri" panose="020F0502020204030204"/>
              <a:cs typeface="+mn-cs"/>
            </a:endParaRPr>
          </a:p>
        </p:txBody>
      </p:sp>
    </p:spTree>
    <p:extLst>
      <p:ext uri="{BB962C8B-B14F-4D97-AF65-F5344CB8AC3E}">
        <p14:creationId xmlns:p14="http://schemas.microsoft.com/office/powerpoint/2010/main" val="272105507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5A6B0-5ACE-8D4E-8C61-B0A8014772B2}"/>
              </a:ext>
            </a:extLst>
          </p:cNvPr>
          <p:cNvSpPr>
            <a:spLocks noGrp="1"/>
          </p:cNvSpPr>
          <p:nvPr>
            <p:ph type="title"/>
          </p:nvPr>
        </p:nvSpPr>
        <p:spPr/>
        <p:txBody>
          <a:bodyPr/>
          <a:lstStyle>
            <a:lvl1pPr>
              <a:defRPr>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A8E959F2-A51D-2B40-A03E-C4721B18EA50}"/>
              </a:ext>
            </a:extLst>
          </p:cNvPr>
          <p:cNvSpPr>
            <a:spLocks noGrp="1"/>
          </p:cNvSpPr>
          <p:nvPr>
            <p:ph sz="half" idx="1"/>
          </p:nvPr>
        </p:nvSpPr>
        <p:spPr>
          <a:xfrm>
            <a:off x="318686"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58A00-57DD-1944-AE99-7E13F92CFABE}"/>
              </a:ext>
            </a:extLst>
          </p:cNvPr>
          <p:cNvSpPr>
            <a:spLocks noGrp="1"/>
          </p:cNvSpPr>
          <p:nvPr>
            <p:ph sz="half" idx="2"/>
          </p:nvPr>
        </p:nvSpPr>
        <p:spPr>
          <a:xfrm>
            <a:off x="4319186" y="1825625"/>
            <a:ext cx="38862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79C73C1-75CC-C74E-9F27-2B4B01127AC3}"/>
              </a:ext>
            </a:extLst>
          </p:cNvPr>
          <p:cNvSpPr>
            <a:spLocks noGrp="1"/>
          </p:cNvSpPr>
          <p:nvPr>
            <p:ph type="dt" sz="half" idx="10"/>
          </p:nvPr>
        </p:nvSpPr>
        <p:spPr>
          <a:xfrm>
            <a:off x="2291939" y="6350972"/>
            <a:ext cx="661036" cy="365125"/>
          </a:xfrm>
          <a:prstGeom prst="rect">
            <a:avLst/>
          </a:prstGeom>
        </p:spPr>
        <p:txBody>
          <a:bodyPr/>
          <a:lstStyle/>
          <a:p>
            <a:pPr defTabSz="685800" fontAlgn="auto">
              <a:spcBef>
                <a:spcPts val="0"/>
              </a:spcBef>
              <a:spcAft>
                <a:spcPts val="0"/>
              </a:spcAft>
            </a:pPr>
            <a:endParaRPr lang="en-US" sz="1350">
              <a:solidFill>
                <a:srgbClr val="000000"/>
              </a:solidFill>
              <a:latin typeface="Calibri" panose="020F0502020204030204"/>
              <a:cs typeface="+mn-cs"/>
            </a:endParaRPr>
          </a:p>
        </p:txBody>
      </p:sp>
      <p:sp>
        <p:nvSpPr>
          <p:cNvPr id="6" name="Footer Placeholder 5">
            <a:extLst>
              <a:ext uri="{FF2B5EF4-FFF2-40B4-BE49-F238E27FC236}">
                <a16:creationId xmlns:a16="http://schemas.microsoft.com/office/drawing/2014/main" id="{11BFA9B3-ADEB-0648-A921-275E49B763A4}"/>
              </a:ext>
            </a:extLst>
          </p:cNvPr>
          <p:cNvSpPr>
            <a:spLocks noGrp="1"/>
          </p:cNvSpPr>
          <p:nvPr>
            <p:ph type="ftr" sz="quarter" idx="11"/>
          </p:nvPr>
        </p:nvSpPr>
        <p:spPr>
          <a:xfrm>
            <a:off x="3073998" y="6356351"/>
            <a:ext cx="5244352" cy="365125"/>
          </a:xfrm>
          <a:prstGeom prst="rect">
            <a:avLst/>
          </a:prstGeom>
        </p:spPr>
        <p:txBody>
          <a:bodyPr/>
          <a:lstStyle/>
          <a:p>
            <a:pPr defTabSz="685800" fontAlgn="auto">
              <a:spcBef>
                <a:spcPts val="0"/>
              </a:spcBef>
              <a:spcAft>
                <a:spcPts val="0"/>
              </a:spcAft>
            </a:pPr>
            <a:endParaRPr lang="en-US" sz="1350">
              <a:solidFill>
                <a:srgbClr val="000000"/>
              </a:solidFill>
              <a:latin typeface="Calibri" panose="020F0502020204030204"/>
              <a:cs typeface="+mn-cs"/>
            </a:endParaRPr>
          </a:p>
        </p:txBody>
      </p:sp>
      <p:sp>
        <p:nvSpPr>
          <p:cNvPr id="7" name="Slide Number Placeholder 6">
            <a:extLst>
              <a:ext uri="{FF2B5EF4-FFF2-40B4-BE49-F238E27FC236}">
                <a16:creationId xmlns:a16="http://schemas.microsoft.com/office/drawing/2014/main" id="{9905EE3E-3409-834B-A175-A52573B009B2}"/>
              </a:ext>
            </a:extLst>
          </p:cNvPr>
          <p:cNvSpPr>
            <a:spLocks noGrp="1"/>
          </p:cNvSpPr>
          <p:nvPr>
            <p:ph type="sldNum" sz="quarter" idx="12"/>
          </p:nvPr>
        </p:nvSpPr>
        <p:spPr/>
        <p:txBody>
          <a:bodyPr/>
          <a:lstStyle/>
          <a:p>
            <a:pPr defTabSz="685800" fontAlgn="auto">
              <a:spcBef>
                <a:spcPts val="0"/>
              </a:spcBef>
              <a:spcAft>
                <a:spcPts val="0"/>
              </a:spcAft>
            </a:pPr>
            <a:fld id="{2346C6CC-1531-9D43-9929-56C34AA4FDB5}" type="slidenum">
              <a:rPr lang="en-US" smtClean="0">
                <a:solidFill>
                  <a:srgbClr val="000000">
                    <a:tint val="75000"/>
                  </a:srgbClr>
                </a:solidFill>
                <a:latin typeface="Calibri" panose="020F0502020204030204"/>
                <a:cs typeface="+mn-cs"/>
              </a:rPr>
              <a:pPr defTabSz="685800" fontAlgn="auto">
                <a:spcBef>
                  <a:spcPts val="0"/>
                </a:spcBef>
                <a:spcAft>
                  <a:spcPts val="0"/>
                </a:spcAft>
              </a:pPr>
              <a:t>‹#›</a:t>
            </a:fld>
            <a:endParaRPr lang="en-US">
              <a:solidFill>
                <a:srgbClr val="000000">
                  <a:tint val="75000"/>
                </a:srgbClr>
              </a:solidFill>
              <a:latin typeface="Calibri" panose="020F0502020204030204"/>
              <a:cs typeface="+mn-cs"/>
            </a:endParaRPr>
          </a:p>
        </p:txBody>
      </p:sp>
    </p:spTree>
    <p:extLst>
      <p:ext uri="{BB962C8B-B14F-4D97-AF65-F5344CB8AC3E}">
        <p14:creationId xmlns:p14="http://schemas.microsoft.com/office/powerpoint/2010/main" val="83703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0D342-8FB4-D641-ADD6-F82A97725C84}"/>
              </a:ext>
            </a:extLst>
          </p:cNvPr>
          <p:cNvSpPr>
            <a:spLocks noGrp="1"/>
          </p:cNvSpPr>
          <p:nvPr>
            <p:ph type="title"/>
          </p:nvPr>
        </p:nvSpPr>
        <p:spPr/>
        <p:txBody>
          <a:bodyPr/>
          <a:lstStyle>
            <a:lvl1pPr>
              <a:defRPr>
                <a:latin typeface="+mn-lt"/>
              </a:defRPr>
            </a:lvl1pPr>
          </a:lstStyle>
          <a:p>
            <a:r>
              <a:rPr lang="en-US" dirty="0"/>
              <a:t>Click to edit Master title style</a:t>
            </a:r>
          </a:p>
        </p:txBody>
      </p:sp>
      <p:sp>
        <p:nvSpPr>
          <p:cNvPr id="4" name="Footer Placeholder 3">
            <a:extLst>
              <a:ext uri="{FF2B5EF4-FFF2-40B4-BE49-F238E27FC236}">
                <a16:creationId xmlns:a16="http://schemas.microsoft.com/office/drawing/2014/main" id="{E65D2BB8-6205-7E47-BA23-424C3B6CF835}"/>
              </a:ext>
            </a:extLst>
          </p:cNvPr>
          <p:cNvSpPr>
            <a:spLocks noGrp="1"/>
          </p:cNvSpPr>
          <p:nvPr>
            <p:ph type="ftr" sz="quarter" idx="11"/>
          </p:nvPr>
        </p:nvSpPr>
        <p:spPr>
          <a:xfrm>
            <a:off x="3073998" y="6356351"/>
            <a:ext cx="5244352" cy="365125"/>
          </a:xfrm>
          <a:prstGeom prst="rect">
            <a:avLst/>
          </a:prstGeom>
        </p:spPr>
        <p:txBody>
          <a:bodyPr/>
          <a:lstStyle/>
          <a:p>
            <a:pPr defTabSz="685800" fontAlgn="auto">
              <a:spcBef>
                <a:spcPts val="0"/>
              </a:spcBef>
              <a:spcAft>
                <a:spcPts val="0"/>
              </a:spcAft>
            </a:pPr>
            <a:endParaRPr lang="en-US" sz="1350" dirty="0">
              <a:solidFill>
                <a:srgbClr val="000000"/>
              </a:solidFill>
              <a:latin typeface="Calibri" panose="020F0502020204030204"/>
              <a:cs typeface="+mn-cs"/>
            </a:endParaRPr>
          </a:p>
        </p:txBody>
      </p:sp>
      <p:sp>
        <p:nvSpPr>
          <p:cNvPr id="5" name="Slide Number Placeholder 4">
            <a:extLst>
              <a:ext uri="{FF2B5EF4-FFF2-40B4-BE49-F238E27FC236}">
                <a16:creationId xmlns:a16="http://schemas.microsoft.com/office/drawing/2014/main" id="{05FA87B4-9641-B243-8366-4ABDBBD53A70}"/>
              </a:ext>
            </a:extLst>
          </p:cNvPr>
          <p:cNvSpPr>
            <a:spLocks noGrp="1"/>
          </p:cNvSpPr>
          <p:nvPr>
            <p:ph type="sldNum" sz="quarter" idx="12"/>
          </p:nvPr>
        </p:nvSpPr>
        <p:spPr/>
        <p:txBody>
          <a:bodyPr/>
          <a:lstStyle>
            <a:lvl1pPr>
              <a:defRPr>
                <a:solidFill>
                  <a:schemeClr val="tx1"/>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3073935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C7D3A7-642A-0F46-8236-237CA67F393D}"/>
              </a:ext>
            </a:extLst>
          </p:cNvPr>
          <p:cNvSpPr>
            <a:spLocks noGrp="1"/>
          </p:cNvSpPr>
          <p:nvPr>
            <p:ph type="dt" sz="half" idx="10"/>
          </p:nvPr>
        </p:nvSpPr>
        <p:spPr>
          <a:xfrm>
            <a:off x="2291939" y="6350972"/>
            <a:ext cx="661036" cy="365125"/>
          </a:xfrm>
          <a:prstGeom prst="rect">
            <a:avLst/>
          </a:prstGeom>
        </p:spPr>
        <p:txBody>
          <a:bodyPr/>
          <a:lstStyle/>
          <a:p>
            <a:pPr defTabSz="685800" fontAlgn="auto">
              <a:spcBef>
                <a:spcPts val="0"/>
              </a:spcBef>
              <a:spcAft>
                <a:spcPts val="0"/>
              </a:spcAft>
            </a:pPr>
            <a:endParaRPr lang="en-US" sz="1350">
              <a:solidFill>
                <a:srgbClr val="000000"/>
              </a:solidFill>
              <a:latin typeface="Calibri" panose="020F0502020204030204"/>
              <a:cs typeface="+mn-cs"/>
            </a:endParaRPr>
          </a:p>
        </p:txBody>
      </p:sp>
      <p:sp>
        <p:nvSpPr>
          <p:cNvPr id="3" name="Footer Placeholder 2">
            <a:extLst>
              <a:ext uri="{FF2B5EF4-FFF2-40B4-BE49-F238E27FC236}">
                <a16:creationId xmlns:a16="http://schemas.microsoft.com/office/drawing/2014/main" id="{68481F3A-1FDB-074B-9BA5-3D84769C9861}"/>
              </a:ext>
            </a:extLst>
          </p:cNvPr>
          <p:cNvSpPr>
            <a:spLocks noGrp="1"/>
          </p:cNvSpPr>
          <p:nvPr>
            <p:ph type="ftr" sz="quarter" idx="11"/>
          </p:nvPr>
        </p:nvSpPr>
        <p:spPr>
          <a:xfrm>
            <a:off x="3073998" y="6356351"/>
            <a:ext cx="5244352" cy="365125"/>
          </a:xfrm>
          <a:prstGeom prst="rect">
            <a:avLst/>
          </a:prstGeom>
        </p:spPr>
        <p:txBody>
          <a:bodyPr/>
          <a:lstStyle/>
          <a:p>
            <a:pPr defTabSz="685800" fontAlgn="auto">
              <a:spcBef>
                <a:spcPts val="0"/>
              </a:spcBef>
              <a:spcAft>
                <a:spcPts val="0"/>
              </a:spcAft>
            </a:pPr>
            <a:endParaRPr lang="en-US" sz="1350">
              <a:solidFill>
                <a:srgbClr val="000000"/>
              </a:solidFill>
              <a:latin typeface="Calibri" panose="020F0502020204030204"/>
              <a:cs typeface="+mn-cs"/>
            </a:endParaRPr>
          </a:p>
        </p:txBody>
      </p:sp>
      <p:sp>
        <p:nvSpPr>
          <p:cNvPr id="4" name="Slide Number Placeholder 3">
            <a:extLst>
              <a:ext uri="{FF2B5EF4-FFF2-40B4-BE49-F238E27FC236}">
                <a16:creationId xmlns:a16="http://schemas.microsoft.com/office/drawing/2014/main" id="{1DBAC2CE-61C8-EA46-BF6B-FA56DF66F84D}"/>
              </a:ext>
            </a:extLst>
          </p:cNvPr>
          <p:cNvSpPr>
            <a:spLocks noGrp="1"/>
          </p:cNvSpPr>
          <p:nvPr>
            <p:ph type="sldNum" sz="quarter" idx="12"/>
          </p:nvPr>
        </p:nvSpPr>
        <p:spPr/>
        <p:txBody>
          <a:bodyPr/>
          <a:lstStyle/>
          <a:p>
            <a:pPr defTabSz="685800" fontAlgn="auto">
              <a:spcBef>
                <a:spcPts val="0"/>
              </a:spcBef>
              <a:spcAft>
                <a:spcPts val="0"/>
              </a:spcAft>
            </a:pPr>
            <a:fld id="{2346C6CC-1531-9D43-9929-56C34AA4FDB5}" type="slidenum">
              <a:rPr lang="en-US" smtClean="0">
                <a:solidFill>
                  <a:srgbClr val="000000">
                    <a:tint val="75000"/>
                  </a:srgbClr>
                </a:solidFill>
                <a:latin typeface="Calibri" panose="020F0502020204030204"/>
                <a:cs typeface="+mn-cs"/>
              </a:rPr>
              <a:pPr defTabSz="685800" fontAlgn="auto">
                <a:spcBef>
                  <a:spcPts val="0"/>
                </a:spcBef>
                <a:spcAft>
                  <a:spcPts val="0"/>
                </a:spcAft>
              </a:pPr>
              <a:t>‹#›</a:t>
            </a:fld>
            <a:endParaRPr lang="en-US">
              <a:solidFill>
                <a:srgbClr val="000000">
                  <a:tint val="75000"/>
                </a:srgbClr>
              </a:solidFill>
              <a:latin typeface="Calibri" panose="020F0502020204030204"/>
              <a:cs typeface="+mn-cs"/>
            </a:endParaRPr>
          </a:p>
        </p:txBody>
      </p:sp>
      <p:sp>
        <p:nvSpPr>
          <p:cNvPr id="5" name="Rectangle 4">
            <a:extLst>
              <a:ext uri="{FF2B5EF4-FFF2-40B4-BE49-F238E27FC236}">
                <a16:creationId xmlns:a16="http://schemas.microsoft.com/office/drawing/2014/main" id="{6021F079-1338-5A4B-97B4-06BF11FD9212}"/>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3434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7831B-CB70-C84D-8145-3968943E3A47}"/>
              </a:ext>
            </a:extLst>
          </p:cNvPr>
          <p:cNvSpPr>
            <a:spLocks noGrp="1"/>
          </p:cNvSpPr>
          <p:nvPr>
            <p:ph type="title"/>
          </p:nvPr>
        </p:nvSpPr>
        <p:spPr>
          <a:xfrm>
            <a:off x="334687" y="1011630"/>
            <a:ext cx="2949178" cy="1600200"/>
          </a:xfrm>
        </p:spPr>
        <p:txBody>
          <a:bodyPr anchor="b"/>
          <a:lstStyle>
            <a:lvl1pPr>
              <a:defRPr sz="2400">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4B110CE6-528D-314C-A679-134BE283F761}"/>
              </a:ext>
            </a:extLst>
          </p:cNvPr>
          <p:cNvSpPr>
            <a:spLocks noGrp="1"/>
          </p:cNvSpPr>
          <p:nvPr>
            <p:ph idx="1"/>
          </p:nvPr>
        </p:nvSpPr>
        <p:spPr>
          <a:xfrm>
            <a:off x="3592237" y="344246"/>
            <a:ext cx="5217077" cy="551680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3198EE-C23F-694A-96E4-99B23841D7A8}"/>
              </a:ext>
            </a:extLst>
          </p:cNvPr>
          <p:cNvSpPr>
            <a:spLocks noGrp="1"/>
          </p:cNvSpPr>
          <p:nvPr>
            <p:ph type="body" sz="half" idx="2"/>
          </p:nvPr>
        </p:nvSpPr>
        <p:spPr>
          <a:xfrm>
            <a:off x="334687" y="2710928"/>
            <a:ext cx="2949178" cy="315806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2B3B0384-F08C-664D-9A32-62383351C711}"/>
              </a:ext>
            </a:extLst>
          </p:cNvPr>
          <p:cNvSpPr>
            <a:spLocks noGrp="1"/>
          </p:cNvSpPr>
          <p:nvPr>
            <p:ph type="dt" sz="half" idx="10"/>
          </p:nvPr>
        </p:nvSpPr>
        <p:spPr>
          <a:xfrm>
            <a:off x="2291939" y="6350972"/>
            <a:ext cx="661036" cy="365125"/>
          </a:xfrm>
          <a:prstGeom prst="rect">
            <a:avLst/>
          </a:prstGeom>
        </p:spPr>
        <p:txBody>
          <a:bodyPr/>
          <a:lstStyle/>
          <a:p>
            <a:pPr defTabSz="685800" fontAlgn="auto">
              <a:spcBef>
                <a:spcPts val="0"/>
              </a:spcBef>
              <a:spcAft>
                <a:spcPts val="0"/>
              </a:spcAft>
            </a:pPr>
            <a:endParaRPr lang="en-US" sz="1350">
              <a:solidFill>
                <a:srgbClr val="000000"/>
              </a:solidFill>
              <a:latin typeface="Calibri" panose="020F0502020204030204"/>
              <a:cs typeface="+mn-cs"/>
            </a:endParaRPr>
          </a:p>
        </p:txBody>
      </p:sp>
      <p:sp>
        <p:nvSpPr>
          <p:cNvPr id="6" name="Footer Placeholder 5">
            <a:extLst>
              <a:ext uri="{FF2B5EF4-FFF2-40B4-BE49-F238E27FC236}">
                <a16:creationId xmlns:a16="http://schemas.microsoft.com/office/drawing/2014/main" id="{B9C2A991-4033-6147-BEDB-E686A035596B}"/>
              </a:ext>
            </a:extLst>
          </p:cNvPr>
          <p:cNvSpPr>
            <a:spLocks noGrp="1"/>
          </p:cNvSpPr>
          <p:nvPr>
            <p:ph type="ftr" sz="quarter" idx="11"/>
          </p:nvPr>
        </p:nvSpPr>
        <p:spPr>
          <a:xfrm>
            <a:off x="3073998" y="6356351"/>
            <a:ext cx="5244352" cy="365125"/>
          </a:xfrm>
          <a:prstGeom prst="rect">
            <a:avLst/>
          </a:prstGeom>
        </p:spPr>
        <p:txBody>
          <a:bodyPr/>
          <a:lstStyle/>
          <a:p>
            <a:pPr defTabSz="685800" fontAlgn="auto">
              <a:spcBef>
                <a:spcPts val="0"/>
              </a:spcBef>
              <a:spcAft>
                <a:spcPts val="0"/>
              </a:spcAft>
            </a:pPr>
            <a:endParaRPr lang="en-US" sz="1350">
              <a:solidFill>
                <a:srgbClr val="000000"/>
              </a:solidFill>
              <a:latin typeface="Calibri" panose="020F0502020204030204"/>
              <a:cs typeface="+mn-cs"/>
            </a:endParaRPr>
          </a:p>
        </p:txBody>
      </p:sp>
      <p:sp>
        <p:nvSpPr>
          <p:cNvPr id="7" name="Slide Number Placeholder 6">
            <a:extLst>
              <a:ext uri="{FF2B5EF4-FFF2-40B4-BE49-F238E27FC236}">
                <a16:creationId xmlns:a16="http://schemas.microsoft.com/office/drawing/2014/main" id="{E2F92A62-751D-7648-8B00-3AD85445A22D}"/>
              </a:ext>
            </a:extLst>
          </p:cNvPr>
          <p:cNvSpPr>
            <a:spLocks noGrp="1"/>
          </p:cNvSpPr>
          <p:nvPr>
            <p:ph type="sldNum" sz="quarter" idx="12"/>
          </p:nvPr>
        </p:nvSpPr>
        <p:spPr/>
        <p:txBody>
          <a:bodyPr/>
          <a:lstStyle/>
          <a:p>
            <a:pPr defTabSz="685800" fontAlgn="auto">
              <a:spcBef>
                <a:spcPts val="0"/>
              </a:spcBef>
              <a:spcAft>
                <a:spcPts val="0"/>
              </a:spcAft>
            </a:pPr>
            <a:fld id="{2346C6CC-1531-9D43-9929-56C34AA4FDB5}" type="slidenum">
              <a:rPr lang="en-US" smtClean="0">
                <a:solidFill>
                  <a:srgbClr val="000000">
                    <a:tint val="75000"/>
                  </a:srgbClr>
                </a:solidFill>
                <a:latin typeface="Calibri" panose="020F0502020204030204"/>
                <a:cs typeface="+mn-cs"/>
              </a:rPr>
              <a:pPr defTabSz="685800" fontAlgn="auto">
                <a:spcBef>
                  <a:spcPts val="0"/>
                </a:spcBef>
                <a:spcAft>
                  <a:spcPts val="0"/>
                </a:spcAft>
              </a:pPr>
              <a:t>‹#›</a:t>
            </a:fld>
            <a:endParaRPr lang="en-US">
              <a:solidFill>
                <a:srgbClr val="000000">
                  <a:tint val="75000"/>
                </a:srgbClr>
              </a:solidFill>
              <a:latin typeface="Calibri" panose="020F0502020204030204"/>
              <a:cs typeface="+mn-cs"/>
            </a:endParaRPr>
          </a:p>
        </p:txBody>
      </p:sp>
    </p:spTree>
    <p:extLst>
      <p:ext uri="{BB962C8B-B14F-4D97-AF65-F5344CB8AC3E}">
        <p14:creationId xmlns:p14="http://schemas.microsoft.com/office/powerpoint/2010/main" val="378816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510EB-75D7-8442-9EB4-C10FCA97143C}"/>
              </a:ext>
            </a:extLst>
          </p:cNvPr>
          <p:cNvSpPr>
            <a:spLocks noGrp="1"/>
          </p:cNvSpPr>
          <p:nvPr>
            <p:ph type="title"/>
          </p:nvPr>
        </p:nvSpPr>
        <p:spPr>
          <a:xfrm>
            <a:off x="360730" y="1065007"/>
            <a:ext cx="2949178" cy="1225791"/>
          </a:xfrm>
        </p:spPr>
        <p:txBody>
          <a:bodyPr anchor="b"/>
          <a:lstStyle>
            <a:lvl1pPr>
              <a:defRPr sz="2400">
                <a:latin typeface="+mn-lt"/>
              </a:defRPr>
            </a:lvl1pPr>
          </a:lstStyle>
          <a:p>
            <a:r>
              <a:rPr lang="en-US" dirty="0"/>
              <a:t>Click to edit Master title style</a:t>
            </a:r>
          </a:p>
        </p:txBody>
      </p:sp>
      <p:sp>
        <p:nvSpPr>
          <p:cNvPr id="3" name="Picture Placeholder 2">
            <a:extLst>
              <a:ext uri="{FF2B5EF4-FFF2-40B4-BE49-F238E27FC236}">
                <a16:creationId xmlns:a16="http://schemas.microsoft.com/office/drawing/2014/main" id="{7C3901F6-1923-0943-9E01-E4286D238956}"/>
              </a:ext>
            </a:extLst>
          </p:cNvPr>
          <p:cNvSpPr>
            <a:spLocks noGrp="1"/>
          </p:cNvSpPr>
          <p:nvPr>
            <p:ph type="pic" idx="1"/>
          </p:nvPr>
        </p:nvSpPr>
        <p:spPr>
          <a:xfrm>
            <a:off x="3618280" y="457201"/>
            <a:ext cx="5164991"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18EFD46D-A4B6-1D4F-8164-9E842D2942C6}"/>
              </a:ext>
            </a:extLst>
          </p:cNvPr>
          <p:cNvSpPr>
            <a:spLocks noGrp="1"/>
          </p:cNvSpPr>
          <p:nvPr>
            <p:ph type="body" sz="half" idx="2"/>
          </p:nvPr>
        </p:nvSpPr>
        <p:spPr>
          <a:xfrm>
            <a:off x="360730" y="2377440"/>
            <a:ext cx="2949178" cy="349154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a:extLst>
              <a:ext uri="{FF2B5EF4-FFF2-40B4-BE49-F238E27FC236}">
                <a16:creationId xmlns:a16="http://schemas.microsoft.com/office/drawing/2014/main" id="{D6476633-FBEF-9041-AFB4-D3289965B082}"/>
              </a:ext>
            </a:extLst>
          </p:cNvPr>
          <p:cNvSpPr>
            <a:spLocks noGrp="1"/>
          </p:cNvSpPr>
          <p:nvPr>
            <p:ph type="sldNum" sz="quarter" idx="12"/>
          </p:nvPr>
        </p:nvSpPr>
        <p:spPr/>
        <p:txBody>
          <a:bodyPr/>
          <a:lstStyle/>
          <a:p>
            <a:pPr defTabSz="685800" fontAlgn="auto">
              <a:spcBef>
                <a:spcPts val="0"/>
              </a:spcBef>
              <a:spcAft>
                <a:spcPts val="0"/>
              </a:spcAft>
            </a:pPr>
            <a:fld id="{2346C6CC-1531-9D43-9929-56C34AA4FDB5}" type="slidenum">
              <a:rPr lang="en-US" smtClean="0">
                <a:solidFill>
                  <a:srgbClr val="000000">
                    <a:tint val="75000"/>
                  </a:srgbClr>
                </a:solidFill>
                <a:latin typeface="Calibri" panose="020F0502020204030204"/>
                <a:cs typeface="+mn-cs"/>
              </a:rPr>
              <a:pPr defTabSz="685800" fontAlgn="auto">
                <a:spcBef>
                  <a:spcPts val="0"/>
                </a:spcBef>
                <a:spcAft>
                  <a:spcPts val="0"/>
                </a:spcAft>
              </a:pPr>
              <a:t>‹#›</a:t>
            </a:fld>
            <a:endParaRPr lang="en-US">
              <a:solidFill>
                <a:srgbClr val="000000">
                  <a:tint val="75000"/>
                </a:srgbClr>
              </a:solidFill>
              <a:latin typeface="Calibri" panose="020F0502020204030204"/>
              <a:cs typeface="+mn-cs"/>
            </a:endParaRPr>
          </a:p>
        </p:txBody>
      </p:sp>
    </p:spTree>
    <p:extLst>
      <p:ext uri="{BB962C8B-B14F-4D97-AF65-F5344CB8AC3E}">
        <p14:creationId xmlns:p14="http://schemas.microsoft.com/office/powerpoint/2010/main" val="1907420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5.pn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4.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98D826E-BF38-704C-BC1A-E057D4FC5B4A}"/>
              </a:ext>
            </a:extLst>
          </p:cNvPr>
          <p:cNvPicPr>
            <a:picLocks noChangeAspect="1"/>
          </p:cNvPicPr>
          <p:nvPr userDrawn="1"/>
        </p:nvPicPr>
        <p:blipFill>
          <a:blip r:embed="rId11"/>
          <a:srcRect/>
          <a:stretch/>
        </p:blipFill>
        <p:spPr>
          <a:xfrm>
            <a:off x="0" y="0"/>
            <a:ext cx="9144000" cy="6858000"/>
          </a:xfrm>
          <a:prstGeom prst="rect">
            <a:avLst/>
          </a:prstGeom>
        </p:spPr>
      </p:pic>
      <p:sp>
        <p:nvSpPr>
          <p:cNvPr id="2" name="Title Placeholder 1">
            <a:extLst>
              <a:ext uri="{FF2B5EF4-FFF2-40B4-BE49-F238E27FC236}">
                <a16:creationId xmlns:a16="http://schemas.microsoft.com/office/drawing/2014/main" id="{6310F51E-F5B2-C94D-807C-A2289D861856}"/>
              </a:ext>
            </a:extLst>
          </p:cNvPr>
          <p:cNvSpPr>
            <a:spLocks noGrp="1"/>
          </p:cNvSpPr>
          <p:nvPr>
            <p:ph type="title"/>
          </p:nvPr>
        </p:nvSpPr>
        <p:spPr>
          <a:xfrm>
            <a:off x="318687" y="334168"/>
            <a:ext cx="7290323" cy="7794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13CD293-CF85-0C4F-890C-1D67788ABB62}"/>
              </a:ext>
            </a:extLst>
          </p:cNvPr>
          <p:cNvSpPr>
            <a:spLocks noGrp="1"/>
          </p:cNvSpPr>
          <p:nvPr>
            <p:ph type="body" idx="1"/>
          </p:nvPr>
        </p:nvSpPr>
        <p:spPr>
          <a:xfrm>
            <a:off x="318686" y="1452115"/>
            <a:ext cx="7886700" cy="476771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0135FEA8-9C6D-4C4D-864E-4E206D9F7587}"/>
              </a:ext>
            </a:extLst>
          </p:cNvPr>
          <p:cNvSpPr>
            <a:spLocks noGrp="1"/>
          </p:cNvSpPr>
          <p:nvPr>
            <p:ph type="sldNum" sz="quarter" idx="4"/>
          </p:nvPr>
        </p:nvSpPr>
        <p:spPr>
          <a:xfrm>
            <a:off x="4015936" y="6356351"/>
            <a:ext cx="515751" cy="365125"/>
          </a:xfrm>
          <a:prstGeom prst="rect">
            <a:avLst/>
          </a:prstGeom>
        </p:spPr>
        <p:txBody>
          <a:bodyPr vert="horz" lIns="91440" tIns="45720" rIns="91440" bIns="45720" rtlCol="0" anchor="ctr"/>
          <a:lstStyle>
            <a:lvl1pPr algn="ctr">
              <a:defRPr sz="900">
                <a:solidFill>
                  <a:schemeClr val="tx1"/>
                </a:solidFill>
              </a:defRPr>
            </a:lvl1pPr>
          </a:lstStyle>
          <a:p>
            <a:pPr defTabSz="685800"/>
            <a:fld id="{E87F3B4C-AEE5-45C6-9D80-9BA0D30CCCC5}" type="slidenum">
              <a:rPr lang="en-US" smtClean="0"/>
              <a:pPr defTabSz="685800"/>
              <a:t>‹#›</a:t>
            </a:fld>
            <a:endParaRPr lang="en-US" dirty="0"/>
          </a:p>
        </p:txBody>
      </p:sp>
    </p:spTree>
    <p:extLst>
      <p:ext uri="{BB962C8B-B14F-4D97-AF65-F5344CB8AC3E}">
        <p14:creationId xmlns:p14="http://schemas.microsoft.com/office/powerpoint/2010/main" val="100945709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Lst>
  <p:hf hdr="0" ftr="0" dt="0"/>
  <p:txStyles>
    <p:titleStyle>
      <a:lvl1pPr marL="8335" indent="0" algn="l" defTabSz="685800" rtl="0" eaLnBrk="1" latinLnBrk="0" hangingPunct="1">
        <a:lnSpc>
          <a:spcPct val="90000"/>
        </a:lnSpc>
        <a:spcBef>
          <a:spcPct val="0"/>
        </a:spcBef>
        <a:buNone/>
        <a:tabLst/>
        <a:defRPr sz="3000" b="1" kern="1200">
          <a:solidFill>
            <a:srgbClr val="003F72"/>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391716" indent="-176213" algn="l" defTabSz="685800" rtl="0" eaLnBrk="1" latinLnBrk="0" hangingPunct="1">
        <a:lnSpc>
          <a:spcPct val="90000"/>
        </a:lnSpc>
        <a:spcBef>
          <a:spcPts val="375"/>
        </a:spcBef>
        <a:buSzPct val="75000"/>
        <a:buFont typeface="Courier New" panose="02070309020205020404" pitchFamily="49" charset="0"/>
        <a:buChar char="o"/>
        <a:tabLst/>
        <a:defRPr sz="1800" kern="1200">
          <a:solidFill>
            <a:schemeClr val="tx1"/>
          </a:solidFill>
          <a:latin typeface="+mn-lt"/>
          <a:ea typeface="+mn-ea"/>
          <a:cs typeface="+mn-cs"/>
        </a:defRPr>
      </a:lvl2pPr>
      <a:lvl3pPr marL="600075" indent="-176213" algn="l" defTabSz="685800" rtl="0" eaLnBrk="1" latinLnBrk="0" hangingPunct="1">
        <a:lnSpc>
          <a:spcPct val="90000"/>
        </a:lnSpc>
        <a:spcBef>
          <a:spcPts val="375"/>
        </a:spcBef>
        <a:buFont typeface="Wingdings" pitchFamily="2" charset="2"/>
        <a:buChar char="§"/>
        <a:tabLst/>
        <a:defRPr sz="1500" kern="1200">
          <a:solidFill>
            <a:srgbClr val="003F72"/>
          </a:solidFill>
          <a:latin typeface="+mn-lt"/>
          <a:ea typeface="+mn-ea"/>
          <a:cs typeface="+mn-cs"/>
        </a:defRPr>
      </a:lvl3pPr>
      <a:lvl4pPr marL="776288" indent="-160735" algn="l" defTabSz="685800" rtl="0" eaLnBrk="1" latinLnBrk="0" hangingPunct="1">
        <a:lnSpc>
          <a:spcPct val="90000"/>
        </a:lnSpc>
        <a:spcBef>
          <a:spcPts val="375"/>
        </a:spcBef>
        <a:buFont typeface="Arial" panose="020B0604020202020204" pitchFamily="34" charset="0"/>
        <a:buChar char="•"/>
        <a:tabLst/>
        <a:defRPr sz="1350" kern="1200">
          <a:solidFill>
            <a:schemeClr val="tx1">
              <a:lumMod val="50000"/>
              <a:lumOff val="50000"/>
            </a:schemeClr>
          </a:solidFill>
          <a:latin typeface="+mn-lt"/>
          <a:ea typeface="+mn-ea"/>
          <a:cs typeface="+mn-cs"/>
        </a:defRPr>
      </a:lvl4pPr>
      <a:lvl5pPr marL="944166" indent="-160735" algn="l" defTabSz="685800" rtl="0" eaLnBrk="1" latinLnBrk="0" hangingPunct="1">
        <a:lnSpc>
          <a:spcPct val="90000"/>
        </a:lnSpc>
        <a:spcBef>
          <a:spcPts val="375"/>
        </a:spcBef>
        <a:buSzPct val="85000"/>
        <a:buFont typeface="Courier New" panose="02070309020205020404" pitchFamily="49" charset="0"/>
        <a:buChar char="o"/>
        <a:tabLst/>
        <a:defRPr sz="1350" kern="1200">
          <a:solidFill>
            <a:schemeClr val="bg1">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grpSp>
        <p:nvGrpSpPr>
          <p:cNvPr id="4" name="Group 3"/>
          <p:cNvGrpSpPr/>
          <p:nvPr userDrawn="1"/>
        </p:nvGrpSpPr>
        <p:grpSpPr>
          <a:xfrm>
            <a:off x="0" y="6140680"/>
            <a:ext cx="9144000" cy="731839"/>
            <a:chOff x="0" y="6140680"/>
            <a:chExt cx="9144000" cy="731839"/>
          </a:xfrm>
        </p:grpSpPr>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9" name="TextBox 8"/>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gr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veteransaffairs.webex.com/recordingservice/sites/veteransaffairs/recording/playback/16164a57a2064c3881628ba92d05d335"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vaww.va.gov/OHRM/HRLibrary/Dir-Policy.htm" TargetMode="External"/><Relationship Id="rId2" Type="http://schemas.openxmlformats.org/officeDocument/2006/relationships/hyperlink" Target="https://vaww.vashare.vba.va.gov/sites/VBAHRPortal/SitePages/Main%20VBA%20HR%20Information%20Portal.aspx" TargetMode="External"/><Relationship Id="rId1" Type="http://schemas.openxmlformats.org/officeDocument/2006/relationships/slideLayout" Target="../slideLayouts/slideLayout2.xml"/><Relationship Id="rId6" Type="http://schemas.openxmlformats.org/officeDocument/2006/relationships/hyperlink" Target="https://eopf.opm.gov/va/" TargetMode="External"/><Relationship Id="rId5" Type="http://schemas.openxmlformats.org/officeDocument/2006/relationships/hyperlink" Target="https://www.va.gov/LMR/docs/Agreements/AFGE/Master_Agreement_between_DVA_and_AFGE-fin_March_2011.pdf" TargetMode="External"/><Relationship Id="rId4" Type="http://schemas.openxmlformats.org/officeDocument/2006/relationships/hyperlink" Target="https://www.va.gov/LMR/docs/Agreements/NFFE/NFFE_VA_Master_Agreement_July2012.pdf"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ecfr.io/Title-05/cfr330_main" TargetMode="External"/><Relationship Id="rId7" Type="http://schemas.openxmlformats.org/officeDocument/2006/relationships/hyperlink" Target="https://www.opm.gov/policy-data-oversight/veterans-services/vet-guide-for-hr-professionals/" TargetMode="External"/><Relationship Id="rId2" Type="http://schemas.openxmlformats.org/officeDocument/2006/relationships/hyperlink" Target="https://www.opm.gov/policy-data-oversight/pay-leave/pay-administration" TargetMode="External"/><Relationship Id="rId1" Type="http://schemas.openxmlformats.org/officeDocument/2006/relationships/slideLayout" Target="../slideLayouts/slideLayout2.xml"/><Relationship Id="rId6" Type="http://schemas.openxmlformats.org/officeDocument/2006/relationships/hyperlink" Target="https://www.opm.gov/policy-data-oversight/classification-qualifications/general-schedule-qualification-standards/" TargetMode="External"/><Relationship Id="rId5" Type="http://schemas.openxmlformats.org/officeDocument/2006/relationships/hyperlink" Target="https://www.opm.gov/policy-data-oversight/data-analysis-documentation/personnel-documentation/#url=Processing-Personnel-Actions-" TargetMode="External"/><Relationship Id="rId4" Type="http://schemas.openxmlformats.org/officeDocument/2006/relationships/hyperlink" Target="https://www.opm.gov/policy-data-oversight/hiring-information/competitive-hiring/deo_handbook.pdf"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VR&amp;E Operational Excellence Training - HR Presentation</a:t>
            </a:r>
          </a:p>
        </p:txBody>
      </p:sp>
      <p:sp>
        <p:nvSpPr>
          <p:cNvPr id="3" name="Subtitle 2"/>
          <p:cNvSpPr>
            <a:spLocks noGrp="1"/>
          </p:cNvSpPr>
          <p:nvPr>
            <p:ph type="subTitle" idx="1"/>
          </p:nvPr>
        </p:nvSpPr>
        <p:spPr>
          <a:xfrm>
            <a:off x="6197519" y="3265358"/>
            <a:ext cx="5308439" cy="933095"/>
          </a:xfrm>
        </p:spPr>
        <p:txBody>
          <a:bodyPr>
            <a:noAutofit/>
          </a:bodyPr>
          <a:lstStyle/>
          <a:p>
            <a:endParaRPr lang="en-US" sz="3600" b="1" dirty="0">
              <a:latin typeface="+mj-lt"/>
            </a:endParaRPr>
          </a:p>
          <a:p>
            <a:r>
              <a:rPr lang="en-US" sz="2800" b="1" dirty="0">
                <a:latin typeface="+mj-lt"/>
                <a:cs typeface="Arial" panose="020B0604020202020204" pitchFamily="34" charset="0"/>
              </a:rPr>
              <a:t>Instructor:</a:t>
            </a:r>
          </a:p>
          <a:p>
            <a:r>
              <a:rPr lang="en-US" sz="2800" b="1" dirty="0">
                <a:latin typeface="+mj-lt"/>
                <a:cs typeface="Arial" panose="020B0604020202020204" pitchFamily="34" charset="0"/>
              </a:rPr>
              <a:t>Markeisha Ford </a:t>
            </a:r>
            <a:endParaRPr lang="en-US" sz="3600" dirty="0">
              <a:latin typeface="+mj-lt"/>
              <a:cs typeface="Arial" panose="020B0604020202020204" pitchFamily="34" charset="0"/>
            </a:endParaRPr>
          </a:p>
          <a:p>
            <a:r>
              <a:rPr lang="en-US" sz="2800" b="1" dirty="0">
                <a:latin typeface="+mj-lt"/>
                <a:cs typeface="Arial" panose="020B0604020202020204" pitchFamily="34" charset="0"/>
              </a:rPr>
              <a:t>June 10, 2020</a:t>
            </a:r>
          </a:p>
          <a:p>
            <a:endParaRPr lang="en-US" sz="1000" b="1" dirty="0">
              <a:latin typeface="+mj-lt"/>
            </a:endParaRPr>
          </a:p>
        </p:txBody>
      </p:sp>
      <p:sp>
        <p:nvSpPr>
          <p:cNvPr id="4" name="Subtitle 2"/>
          <p:cNvSpPr txBox="1">
            <a:spLocks/>
          </p:cNvSpPr>
          <p:nvPr/>
        </p:nvSpPr>
        <p:spPr>
          <a:xfrm>
            <a:off x="228600" y="4572000"/>
            <a:ext cx="8686800" cy="1554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 </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extBox 6">
            <a:extLst>
              <a:ext uri="{FF2B5EF4-FFF2-40B4-BE49-F238E27FC236}">
                <a16:creationId xmlns:a16="http://schemas.microsoft.com/office/drawing/2014/main" id="{BA101920-C052-44E8-9447-D1C58001306B}"/>
              </a:ext>
            </a:extLst>
          </p:cNvPr>
          <p:cNvSpPr txBox="1"/>
          <p:nvPr/>
        </p:nvSpPr>
        <p:spPr>
          <a:xfrm>
            <a:off x="5755177" y="716168"/>
            <a:ext cx="3256301" cy="1200329"/>
          </a:xfrm>
          <a:prstGeom prst="rect">
            <a:avLst/>
          </a:prstGeom>
          <a:noFill/>
        </p:spPr>
        <p:txBody>
          <a:bodyPr wrap="square" rtlCol="0" anchor="t">
            <a:spAutoFit/>
          </a:bodyPr>
          <a:lstStyle/>
          <a:p>
            <a:pPr algn="ctr"/>
            <a:r>
              <a:rPr lang="en-US" b="1" dirty="0">
                <a:highlight>
                  <a:srgbClr val="FFFF00"/>
                </a:highlight>
                <a:hlinkClick r:id="rId2"/>
              </a:rPr>
              <a:t>Click here to view the recording</a:t>
            </a:r>
            <a:endParaRPr lang="en-US" b="1" dirty="0">
              <a:highlight>
                <a:srgbClr val="FFFF00"/>
              </a:highlight>
              <a:cs typeface="Calibri"/>
            </a:endParaRPr>
          </a:p>
          <a:p>
            <a:pPr algn="ctr"/>
            <a:r>
              <a:rPr lang="en-US" b="1" dirty="0">
                <a:highlight>
                  <a:srgbClr val="FFFF00"/>
                </a:highlight>
              </a:rPr>
              <a:t>Recording Password: VREoet2020!</a:t>
            </a:r>
            <a:endParaRPr lang="en-US" b="1" dirty="0">
              <a:highlight>
                <a:srgbClr val="FFFF00"/>
              </a:highlight>
              <a:cs typeface="Calibri"/>
            </a:endParaRPr>
          </a:p>
          <a:p>
            <a:endParaRPr lang="en-US" dirty="0"/>
          </a:p>
        </p:txBody>
      </p:sp>
    </p:spTree>
    <p:extLst>
      <p:ext uri="{BB962C8B-B14F-4D97-AF65-F5344CB8AC3E}">
        <p14:creationId xmlns:p14="http://schemas.microsoft.com/office/powerpoint/2010/main" val="3585480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D75504-863D-4DDB-ADA2-A9ADDBABC473}"/>
              </a:ext>
            </a:extLst>
          </p:cNvPr>
          <p:cNvSpPr>
            <a:spLocks noGrp="1"/>
          </p:cNvSpPr>
          <p:nvPr>
            <p:ph type="title"/>
          </p:nvPr>
        </p:nvSpPr>
        <p:spPr/>
        <p:txBody>
          <a:bodyPr>
            <a:normAutofit/>
          </a:bodyPr>
          <a:lstStyle/>
          <a:p>
            <a:r>
              <a:rPr lang="en-US" dirty="0"/>
              <a:t>Part 2: Assess Hiring Parameters</a:t>
            </a:r>
          </a:p>
        </p:txBody>
      </p:sp>
      <p:sp>
        <p:nvSpPr>
          <p:cNvPr id="5" name="Content Placeholder 4">
            <a:extLst>
              <a:ext uri="{FF2B5EF4-FFF2-40B4-BE49-F238E27FC236}">
                <a16:creationId xmlns:a16="http://schemas.microsoft.com/office/drawing/2014/main" id="{05AE92CB-C5C0-4667-8160-0DB5CA066B10}"/>
              </a:ext>
            </a:extLst>
          </p:cNvPr>
          <p:cNvSpPr>
            <a:spLocks noGrp="1"/>
          </p:cNvSpPr>
          <p:nvPr>
            <p:ph idx="1"/>
          </p:nvPr>
        </p:nvSpPr>
        <p:spPr/>
        <p:txBody>
          <a:bodyPr>
            <a:normAutofit/>
          </a:bodyPr>
          <a:lstStyle/>
          <a:p>
            <a:pPr marL="0" indent="0">
              <a:buNone/>
            </a:pPr>
            <a:r>
              <a:rPr lang="en-US" b="1" dirty="0"/>
              <a:t>Assessing Hiring Parameters</a:t>
            </a:r>
          </a:p>
          <a:p>
            <a:r>
              <a:rPr lang="en-US" dirty="0"/>
              <a:t>Review current PD/create a new PD</a:t>
            </a:r>
          </a:p>
          <a:p>
            <a:r>
              <a:rPr lang="en-US" dirty="0"/>
              <a:t>Meet with Packet Creator</a:t>
            </a:r>
          </a:p>
          <a:p>
            <a:pPr lvl="1"/>
            <a:r>
              <a:rPr lang="en-US" dirty="0"/>
              <a:t>Provide Job Details</a:t>
            </a:r>
          </a:p>
          <a:p>
            <a:pPr lvl="1"/>
            <a:r>
              <a:rPr lang="en-US" dirty="0"/>
              <a:t>Approve Position Description</a:t>
            </a:r>
          </a:p>
          <a:p>
            <a:r>
              <a:rPr lang="en-US" dirty="0"/>
              <a:t>Develop Crediting Plan (CP)</a:t>
            </a:r>
          </a:p>
          <a:p>
            <a:pPr lvl="1"/>
            <a:r>
              <a:rPr lang="en-US" dirty="0"/>
              <a:t>Approve CP</a:t>
            </a:r>
          </a:p>
          <a:p>
            <a:endParaRPr lang="en-US" dirty="0"/>
          </a:p>
          <a:p>
            <a:pPr marL="0" indent="0">
              <a:buNone/>
            </a:pPr>
            <a:endParaRPr lang="en-US" dirty="0"/>
          </a:p>
          <a:p>
            <a:pPr marL="0" indent="0">
              <a:buNone/>
            </a:pPr>
            <a:endParaRPr lang="en-US" dirty="0"/>
          </a:p>
          <a:p>
            <a:pPr marL="0" indent="0">
              <a:buNone/>
            </a:pPr>
            <a:endParaRPr lang="en-US" dirty="0"/>
          </a:p>
        </p:txBody>
      </p:sp>
      <p:sp>
        <p:nvSpPr>
          <p:cNvPr id="2" name="Slide Number Placeholder 1">
            <a:extLst>
              <a:ext uri="{FF2B5EF4-FFF2-40B4-BE49-F238E27FC236}">
                <a16:creationId xmlns:a16="http://schemas.microsoft.com/office/drawing/2014/main" id="{15503CDB-DDE2-4492-B2C8-1BE122224E35}"/>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10</a:t>
            </a:fld>
            <a:endParaRPr lang="en-US" dirty="0">
              <a:solidFill>
                <a:prstClr val="white"/>
              </a:solidFill>
            </a:endParaRPr>
          </a:p>
        </p:txBody>
      </p:sp>
    </p:spTree>
    <p:extLst>
      <p:ext uri="{BB962C8B-B14F-4D97-AF65-F5344CB8AC3E}">
        <p14:creationId xmlns:p14="http://schemas.microsoft.com/office/powerpoint/2010/main" val="3203698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Position Description (PD)</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lstStyle/>
          <a:p>
            <a:pPr marL="0" indent="0">
              <a:buNone/>
            </a:pPr>
            <a:r>
              <a:rPr lang="en-US" b="1" dirty="0"/>
              <a:t>Most PD’s already exist and may need to be modified to best align with the minimum qualifications of the position identified. </a:t>
            </a:r>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11</a:t>
            </a:fld>
            <a:endParaRPr lang="en-US" dirty="0"/>
          </a:p>
        </p:txBody>
      </p:sp>
    </p:spTree>
    <p:extLst>
      <p:ext uri="{BB962C8B-B14F-4D97-AF65-F5344CB8AC3E}">
        <p14:creationId xmlns:p14="http://schemas.microsoft.com/office/powerpoint/2010/main" val="2023641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Prepare a Position Description (PD)</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b="1" dirty="0"/>
              <a:t>The PD is used to identify:</a:t>
            </a:r>
          </a:p>
          <a:p>
            <a:r>
              <a:rPr lang="en-US" sz="2800" dirty="0"/>
              <a:t>Pay plan, title, series, grade level, position sensitivity, and competitive level of the position.</a:t>
            </a:r>
          </a:p>
          <a:p>
            <a:r>
              <a:rPr lang="en-US" sz="2800" dirty="0"/>
              <a:t>Qualifications for the position and the key Knowledge, skills, abilities (KSA) required to perform the work of the position. </a:t>
            </a:r>
          </a:p>
          <a:p>
            <a:pPr marL="0" indent="0">
              <a:buNone/>
            </a:pPr>
            <a:endParaRPr lang="en-US" dirty="0"/>
          </a:p>
          <a:p>
            <a:pPr marL="0" indent="0">
              <a:buNone/>
            </a:pPr>
            <a:endParaRPr lang="en-US" dirty="0"/>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12</a:t>
            </a:fld>
            <a:endParaRPr lang="en-US" dirty="0"/>
          </a:p>
        </p:txBody>
      </p:sp>
    </p:spTree>
    <p:extLst>
      <p:ext uri="{BB962C8B-B14F-4D97-AF65-F5344CB8AC3E}">
        <p14:creationId xmlns:p14="http://schemas.microsoft.com/office/powerpoint/2010/main" val="585621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Prepare a Position Description (PD)</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b="1" dirty="0"/>
              <a:t>OF-8 is the cover sheet for a classified PD</a:t>
            </a:r>
          </a:p>
          <a:p>
            <a:pPr lvl="1">
              <a:buFont typeface="Arial" panose="020B0604020202020204" pitchFamily="34" charset="0"/>
              <a:buChar char="•"/>
            </a:pPr>
            <a:r>
              <a:rPr lang="en-US" sz="2100" dirty="0"/>
              <a:t>Security Requirements</a:t>
            </a:r>
          </a:p>
          <a:p>
            <a:pPr lvl="1">
              <a:buFont typeface="Arial" panose="020B0604020202020204" pitchFamily="34" charset="0"/>
              <a:buChar char="•"/>
            </a:pPr>
            <a:r>
              <a:rPr lang="en-US" sz="2100" dirty="0"/>
              <a:t>Required Signatures</a:t>
            </a:r>
          </a:p>
          <a:p>
            <a:pPr lvl="1">
              <a:buFont typeface="Arial" panose="020B0604020202020204" pitchFamily="34" charset="0"/>
              <a:buChar char="•"/>
            </a:pPr>
            <a:r>
              <a:rPr lang="en-US" sz="2100" dirty="0"/>
              <a:t>Grade and Series</a:t>
            </a:r>
          </a:p>
          <a:p>
            <a:pPr lvl="1">
              <a:buFont typeface="Arial" panose="020B0604020202020204" pitchFamily="34" charset="0"/>
              <a:buChar char="•"/>
            </a:pPr>
            <a:r>
              <a:rPr lang="en-US" sz="2100" dirty="0"/>
              <a:t>Bargaining Unit Status (BUS) Code</a:t>
            </a:r>
          </a:p>
          <a:p>
            <a:pPr lvl="1">
              <a:buFont typeface="Arial" panose="020B0604020202020204" pitchFamily="34" charset="0"/>
              <a:buChar char="•"/>
            </a:pPr>
            <a:r>
              <a:rPr lang="en-US" sz="2100" dirty="0"/>
              <a:t>Duty Station Location</a:t>
            </a:r>
          </a:p>
          <a:p>
            <a:pPr lvl="1">
              <a:buFont typeface="Arial" panose="020B0604020202020204" pitchFamily="34" charset="0"/>
              <a:buChar char="•"/>
            </a:pPr>
            <a:r>
              <a:rPr lang="en-US" sz="2100" dirty="0"/>
              <a:t>Exempt/Non-Exempt Position</a:t>
            </a:r>
          </a:p>
          <a:p>
            <a:pPr lvl="1">
              <a:buFont typeface="Arial" panose="020B0604020202020204" pitchFamily="34" charset="0"/>
              <a:buChar char="•"/>
            </a:pPr>
            <a:r>
              <a:rPr lang="en-US" sz="2100" dirty="0"/>
              <a:t>Career Ladder Progression</a:t>
            </a:r>
          </a:p>
          <a:p>
            <a:pPr lvl="0"/>
            <a:endParaRPr lang="en-US" sz="2600" dirty="0"/>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13</a:t>
            </a:fld>
            <a:endParaRPr lang="en-US" dirty="0"/>
          </a:p>
        </p:txBody>
      </p:sp>
    </p:spTree>
    <p:extLst>
      <p:ext uri="{BB962C8B-B14F-4D97-AF65-F5344CB8AC3E}">
        <p14:creationId xmlns:p14="http://schemas.microsoft.com/office/powerpoint/2010/main" val="2766645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Prepare a Position Description (PD)</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b="1" dirty="0"/>
              <a:t>Generally, a new position description is required when:</a:t>
            </a:r>
          </a:p>
          <a:p>
            <a:pPr lvl="1">
              <a:buFont typeface="Arial" panose="020B0604020202020204" pitchFamily="34" charset="0"/>
              <a:buChar char="•"/>
            </a:pPr>
            <a:r>
              <a:rPr lang="en-US" dirty="0"/>
              <a:t>A new position is established.</a:t>
            </a:r>
          </a:p>
          <a:p>
            <a:pPr lvl="1">
              <a:buFont typeface="Arial" panose="020B0604020202020204" pitchFamily="34" charset="0"/>
              <a:buChar char="•"/>
            </a:pPr>
            <a:r>
              <a:rPr lang="en-US" dirty="0"/>
              <a:t>The major duties of a position changed since the </a:t>
            </a:r>
            <a:br>
              <a:rPr lang="en-US" dirty="0"/>
            </a:br>
            <a:r>
              <a:rPr lang="en-US" dirty="0"/>
              <a:t>last official classification decision.</a:t>
            </a:r>
          </a:p>
          <a:p>
            <a:pPr lvl="1">
              <a:buFont typeface="Arial" panose="020B0604020202020204" pitchFamily="34" charset="0"/>
              <a:buChar char="•"/>
            </a:pPr>
            <a:r>
              <a:rPr lang="en-US" dirty="0"/>
              <a:t>The position duties and responsibilities are modified as a result of a proposed reprogramming, position upgrade request, or other management action.</a:t>
            </a:r>
          </a:p>
          <a:p>
            <a:pPr marL="0" indent="0">
              <a:buNone/>
            </a:pPr>
            <a:endParaRPr lang="en-US" sz="2400" dirty="0"/>
          </a:p>
          <a:p>
            <a:pPr marL="0" indent="0">
              <a:buNone/>
            </a:pPr>
            <a:endParaRPr lang="en-US" sz="2400" dirty="0"/>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14</a:t>
            </a:fld>
            <a:endParaRPr lang="en-US" dirty="0"/>
          </a:p>
        </p:txBody>
      </p:sp>
    </p:spTree>
    <p:extLst>
      <p:ext uri="{BB962C8B-B14F-4D97-AF65-F5344CB8AC3E}">
        <p14:creationId xmlns:p14="http://schemas.microsoft.com/office/powerpoint/2010/main" val="4204073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Prepare a Position Description (PD)</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dirty="0"/>
              <a:t>A </a:t>
            </a:r>
            <a:r>
              <a:rPr lang="en-US" b="1" dirty="0"/>
              <a:t>Statement of Difference </a:t>
            </a:r>
            <a:r>
              <a:rPr lang="en-US" dirty="0"/>
              <a:t>is normally attached to a fully described PD to support classification at the next lower grade level. </a:t>
            </a:r>
          </a:p>
          <a:p>
            <a:pPr marL="0" indent="0">
              <a:buNone/>
            </a:pPr>
            <a:r>
              <a:rPr lang="en-US" dirty="0"/>
              <a:t> </a:t>
            </a:r>
          </a:p>
          <a:p>
            <a:pPr marL="0" indent="0">
              <a:buNone/>
            </a:pPr>
            <a:r>
              <a:rPr lang="en-US" b="1" dirty="0"/>
              <a:t>Example: </a:t>
            </a:r>
            <a:r>
              <a:rPr lang="en-US" dirty="0"/>
              <a:t>The incumbent will operate under closer supervision and guidance than reflected under the attached position description.</a:t>
            </a:r>
          </a:p>
          <a:p>
            <a:pPr marL="0" indent="0">
              <a:buNone/>
            </a:pPr>
            <a:endParaRPr lang="en-US" dirty="0"/>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15</a:t>
            </a:fld>
            <a:endParaRPr lang="en-US" dirty="0"/>
          </a:p>
        </p:txBody>
      </p:sp>
    </p:spTree>
    <p:extLst>
      <p:ext uri="{BB962C8B-B14F-4D97-AF65-F5344CB8AC3E}">
        <p14:creationId xmlns:p14="http://schemas.microsoft.com/office/powerpoint/2010/main" val="2490433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Crediting Plan</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b="1" dirty="0"/>
              <a:t>What is a Crediting Plan?</a:t>
            </a:r>
          </a:p>
          <a:p>
            <a:pPr marL="0" indent="0">
              <a:buNone/>
            </a:pPr>
            <a:endParaRPr lang="en-US" dirty="0"/>
          </a:p>
          <a:p>
            <a:pPr marL="0" indent="0">
              <a:buNone/>
            </a:pPr>
            <a:r>
              <a:rPr lang="en-US" dirty="0"/>
              <a:t>A Crediting Plan is a plan developed to rate and rank candidates for a specific position. It is designed to measure the various quality levels at which candidates possess the job-related knowledge, skills, and abilities that are necessary for successful performance in a position. </a:t>
            </a:r>
          </a:p>
          <a:p>
            <a:pPr marL="0" indent="0">
              <a:buNone/>
            </a:pPr>
            <a:endParaRPr lang="en-US" dirty="0"/>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16</a:t>
            </a:fld>
            <a:endParaRPr lang="en-US" dirty="0"/>
          </a:p>
        </p:txBody>
      </p:sp>
    </p:spTree>
    <p:extLst>
      <p:ext uri="{BB962C8B-B14F-4D97-AF65-F5344CB8AC3E}">
        <p14:creationId xmlns:p14="http://schemas.microsoft.com/office/powerpoint/2010/main" val="234893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Crediting Plan</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b="1" dirty="0"/>
              <a:t>The Crediting Plan consists of several rating factors on which applicants are evaluated to distinguish superior or high-quality candidates from acceptable ones. </a:t>
            </a:r>
          </a:p>
          <a:p>
            <a:pPr marL="0" indent="0">
              <a:buNone/>
            </a:pPr>
            <a:endParaRPr lang="en-US" sz="2800" dirty="0"/>
          </a:p>
          <a:p>
            <a:pPr marL="0" indent="0">
              <a:buNone/>
            </a:pPr>
            <a:r>
              <a:rPr lang="en-US" sz="2800" dirty="0"/>
              <a:t> </a:t>
            </a:r>
          </a:p>
          <a:p>
            <a:pPr marL="0" indent="0">
              <a:buNone/>
            </a:pPr>
            <a:endParaRPr lang="en-US" dirty="0"/>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17</a:t>
            </a:fld>
            <a:endParaRPr lang="en-US" dirty="0"/>
          </a:p>
        </p:txBody>
      </p:sp>
    </p:spTree>
    <p:extLst>
      <p:ext uri="{BB962C8B-B14F-4D97-AF65-F5344CB8AC3E}">
        <p14:creationId xmlns:p14="http://schemas.microsoft.com/office/powerpoint/2010/main" val="698461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Crediting Plan</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b="1" dirty="0"/>
              <a:t>The rating factors will consist of knowledge, skills, abilities, and other characteristics (KSAOs) which are: </a:t>
            </a:r>
          </a:p>
          <a:p>
            <a:pPr marL="0" indent="0">
              <a:buNone/>
            </a:pPr>
            <a:endParaRPr lang="en-US" dirty="0"/>
          </a:p>
          <a:p>
            <a:pPr marL="514350" indent="-514350">
              <a:buAutoNum type="arabicParenBoth"/>
            </a:pPr>
            <a:r>
              <a:rPr lang="en-US" dirty="0"/>
              <a:t>Relevant to successful performance upon entry into the job</a:t>
            </a:r>
          </a:p>
          <a:p>
            <a:pPr marL="514350" indent="-514350">
              <a:buAutoNum type="arabicParenBoth"/>
            </a:pPr>
            <a:r>
              <a:rPr lang="en-US" dirty="0"/>
              <a:t>Measurable</a:t>
            </a:r>
          </a:p>
          <a:p>
            <a:pPr marL="514350" indent="-514350">
              <a:buAutoNum type="arabicParenBoth"/>
            </a:pPr>
            <a:r>
              <a:rPr lang="en-US" dirty="0"/>
              <a:t>Observable</a:t>
            </a:r>
          </a:p>
          <a:p>
            <a:pPr marL="0" indent="0">
              <a:buNone/>
            </a:pPr>
            <a:endParaRPr lang="en-US" sz="2800" dirty="0"/>
          </a:p>
          <a:p>
            <a:pPr marL="0" indent="0">
              <a:buNone/>
            </a:pPr>
            <a:r>
              <a:rPr lang="en-US" sz="2800" dirty="0"/>
              <a:t> </a:t>
            </a:r>
          </a:p>
          <a:p>
            <a:pPr marL="0" indent="0">
              <a:buNone/>
            </a:pPr>
            <a:endParaRPr lang="en-US" dirty="0"/>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18</a:t>
            </a:fld>
            <a:endParaRPr lang="en-US" dirty="0"/>
          </a:p>
        </p:txBody>
      </p:sp>
    </p:spTree>
    <p:extLst>
      <p:ext uri="{BB962C8B-B14F-4D97-AF65-F5344CB8AC3E}">
        <p14:creationId xmlns:p14="http://schemas.microsoft.com/office/powerpoint/2010/main" val="1878790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B4FA39-9DD1-4118-A10F-BD554A0B81BF}"/>
              </a:ext>
            </a:extLst>
          </p:cNvPr>
          <p:cNvSpPr>
            <a:spLocks noGrp="1"/>
          </p:cNvSpPr>
          <p:nvPr>
            <p:ph type="title"/>
          </p:nvPr>
        </p:nvSpPr>
        <p:spPr/>
        <p:txBody>
          <a:bodyPr>
            <a:normAutofit/>
          </a:bodyPr>
          <a:lstStyle/>
          <a:p>
            <a:r>
              <a:rPr lang="en-US" dirty="0"/>
              <a:t>Crediting Plans </a:t>
            </a:r>
          </a:p>
        </p:txBody>
      </p:sp>
      <p:graphicFrame>
        <p:nvGraphicFramePr>
          <p:cNvPr id="5" name="Content Placeholder 4">
            <a:extLst>
              <a:ext uri="{FF2B5EF4-FFF2-40B4-BE49-F238E27FC236}">
                <a16:creationId xmlns:a16="http://schemas.microsoft.com/office/drawing/2014/main" id="{58A4B556-D51A-4559-9BD7-B780B7B30515}"/>
              </a:ext>
            </a:extLst>
          </p:cNvPr>
          <p:cNvGraphicFramePr>
            <a:graphicFrameLocks noGrp="1"/>
          </p:cNvGraphicFramePr>
          <p:nvPr>
            <p:ph idx="1"/>
            <p:extLst>
              <p:ext uri="{D42A27DB-BD31-4B8C-83A1-F6EECF244321}">
                <p14:modId xmlns:p14="http://schemas.microsoft.com/office/powerpoint/2010/main" val="741507098"/>
              </p:ext>
            </p:extLst>
          </p:nvPr>
        </p:nvGraphicFramePr>
        <p:xfrm>
          <a:off x="319088" y="719138"/>
          <a:ext cx="7886700" cy="47672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C4202DC7-9F3E-4505-B797-DF2852DC52B6}"/>
              </a:ext>
            </a:extLst>
          </p:cNvPr>
          <p:cNvSpPr>
            <a:spLocks noGrp="1"/>
          </p:cNvSpPr>
          <p:nvPr>
            <p:ph type="sldNum" sz="quarter" idx="12"/>
          </p:nvPr>
        </p:nvSpPr>
        <p:spPr/>
        <p:txBody>
          <a:bodyPr/>
          <a:lstStyle/>
          <a:p>
            <a:fld id="{D983F1FA-211D-3044-9E35-958DFBC26156}" type="slidenum">
              <a:rPr lang="en-US" smtClean="0"/>
              <a:pPr/>
              <a:t>19</a:t>
            </a:fld>
            <a:endParaRPr lang="en-US" dirty="0"/>
          </a:p>
        </p:txBody>
      </p:sp>
    </p:spTree>
    <p:extLst>
      <p:ext uri="{BB962C8B-B14F-4D97-AF65-F5344CB8AC3E}">
        <p14:creationId xmlns:p14="http://schemas.microsoft.com/office/powerpoint/2010/main" val="1929737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Overview</a:t>
            </a:r>
          </a:p>
        </p:txBody>
      </p:sp>
      <p:sp>
        <p:nvSpPr>
          <p:cNvPr id="4" name="Content Placeholder 3">
            <a:extLst>
              <a:ext uri="{FF2B5EF4-FFF2-40B4-BE49-F238E27FC236}">
                <a16:creationId xmlns:a16="http://schemas.microsoft.com/office/drawing/2014/main" id="{C0261640-733B-49CD-90B7-AA86AC929155}"/>
              </a:ext>
            </a:extLst>
          </p:cNvPr>
          <p:cNvSpPr>
            <a:spLocks noGrp="1"/>
          </p:cNvSpPr>
          <p:nvPr>
            <p:ph idx="1"/>
          </p:nvPr>
        </p:nvSpPr>
        <p:spPr/>
        <p:txBody>
          <a:bodyPr>
            <a:normAutofit/>
          </a:bodyPr>
          <a:lstStyle/>
          <a:p>
            <a:r>
              <a:rPr lang="en-US" dirty="0"/>
              <a:t>This training walks through the process for hiring a new employee from the hiring phase to the onboarding phase.</a:t>
            </a:r>
          </a:p>
          <a:p>
            <a:r>
              <a:rPr lang="en-US" dirty="0"/>
              <a:t>Meeting the challenge of getting the right person hired when you don’t have a strong recruitment pool</a:t>
            </a:r>
          </a:p>
          <a:p>
            <a:r>
              <a:rPr lang="en-US" dirty="0"/>
              <a:t>Position Descriptions and Classification</a:t>
            </a:r>
          </a:p>
          <a:p>
            <a:r>
              <a:rPr lang="en-US" dirty="0"/>
              <a:t>Hiring Authorities</a:t>
            </a:r>
          </a:p>
          <a:p>
            <a:r>
              <a:rPr lang="en-US" dirty="0"/>
              <a:t>New HR Portal and processes</a:t>
            </a:r>
          </a:p>
          <a:p>
            <a:r>
              <a:rPr lang="en-US" dirty="0"/>
              <a:t>New recruitment strategies and recruitment opportunities. </a:t>
            </a:r>
          </a:p>
          <a:p>
            <a:pPr marL="0" indent="0">
              <a:buNone/>
            </a:pPr>
            <a:endParaRPr lang="en-US" dirty="0"/>
          </a:p>
        </p:txBody>
      </p:sp>
      <p:sp>
        <p:nvSpPr>
          <p:cNvPr id="6" name="Slide Number Placeholder 5"/>
          <p:cNvSpPr>
            <a:spLocks noGrp="1"/>
          </p:cNvSpPr>
          <p:nvPr>
            <p:ph type="sldNum" sz="quarter" idx="12"/>
          </p:nvPr>
        </p:nvSpPr>
        <p:spPr/>
        <p:txBody>
          <a:bodyPr/>
          <a:lstStyle/>
          <a:p>
            <a:pPr marL="0" marR="0" lvl="0" indent="0"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effectLst/>
                <a:uLnTx/>
                <a:uFillTx/>
                <a:latin typeface="Calibri"/>
                <a:ea typeface="+mn-ea"/>
                <a:cs typeface="+mn-cs"/>
              </a:rPr>
              <a:pPr marL="0" marR="0" lvl="0" indent="0"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effectLst/>
              <a:uLnTx/>
              <a:uFillTx/>
              <a:latin typeface="Calibri"/>
              <a:ea typeface="+mn-ea"/>
              <a:cs typeface="+mn-cs"/>
            </a:endParaRPr>
          </a:p>
        </p:txBody>
      </p:sp>
    </p:spTree>
    <p:extLst>
      <p:ext uri="{BB962C8B-B14F-4D97-AF65-F5344CB8AC3E}">
        <p14:creationId xmlns:p14="http://schemas.microsoft.com/office/powerpoint/2010/main" val="598521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Job Analysis (JA)</a:t>
            </a:r>
          </a:p>
        </p:txBody>
      </p:sp>
      <p:sp>
        <p:nvSpPr>
          <p:cNvPr id="2" name="Content Placeholder 1"/>
          <p:cNvSpPr>
            <a:spLocks noGrp="1"/>
          </p:cNvSpPr>
          <p:nvPr>
            <p:ph idx="1"/>
          </p:nvPr>
        </p:nvSpPr>
        <p:spPr/>
        <p:txBody>
          <a:bodyPr>
            <a:normAutofit/>
          </a:bodyPr>
          <a:lstStyle/>
          <a:p>
            <a:pPr marL="0" indent="0">
              <a:buNone/>
            </a:pPr>
            <a:r>
              <a:rPr lang="en-US" b="1" dirty="0"/>
              <a:t>A Job Analysis is:</a:t>
            </a:r>
          </a:p>
          <a:p>
            <a:r>
              <a:rPr lang="en-US" dirty="0"/>
              <a:t>A systematic examination of the tasks performed in a job and the competencies required to perform them</a:t>
            </a:r>
          </a:p>
          <a:p>
            <a:r>
              <a:rPr lang="en-US" dirty="0"/>
              <a:t>A study of what workers do on the job, what competencies are necessary to do it, what resources are used in doing it, and the conditions under which it is done</a:t>
            </a:r>
          </a:p>
          <a:p>
            <a:r>
              <a:rPr lang="en-US" dirty="0"/>
              <a:t>NOT an evaluation of the person currently performing the job</a:t>
            </a:r>
          </a:p>
          <a:p>
            <a:pPr marL="0" indent="0">
              <a:buNone/>
            </a:pPr>
            <a:endParaRPr lang="en-US" dirty="0"/>
          </a:p>
        </p:txBody>
      </p:sp>
      <p:sp>
        <p:nvSpPr>
          <p:cNvPr id="3" name="Slide Number Placeholder 2"/>
          <p:cNvSpPr>
            <a:spLocks noGrp="1"/>
          </p:cNvSpPr>
          <p:nvPr>
            <p:ph type="sldNum" sz="quarter" idx="12"/>
          </p:nvPr>
        </p:nvSpPr>
        <p:spPr/>
        <p:txBody>
          <a:bodyPr/>
          <a:lstStyle/>
          <a:p>
            <a:fld id="{D983F1FA-211D-3044-9E35-958DFBC26156}" type="slidenum">
              <a:rPr lang="en-US" smtClean="0"/>
              <a:pPr/>
              <a:t>20</a:t>
            </a:fld>
            <a:endParaRPr lang="en-US" dirty="0"/>
          </a:p>
        </p:txBody>
      </p:sp>
    </p:spTree>
    <p:extLst>
      <p:ext uri="{BB962C8B-B14F-4D97-AF65-F5344CB8AC3E}">
        <p14:creationId xmlns:p14="http://schemas.microsoft.com/office/powerpoint/2010/main" val="2563571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Job Analysis (JA)</a:t>
            </a:r>
          </a:p>
        </p:txBody>
      </p:sp>
      <p:sp>
        <p:nvSpPr>
          <p:cNvPr id="2" name="Content Placeholder 1"/>
          <p:cNvSpPr>
            <a:spLocks noGrp="1"/>
          </p:cNvSpPr>
          <p:nvPr>
            <p:ph idx="1"/>
          </p:nvPr>
        </p:nvSpPr>
        <p:spPr/>
        <p:txBody>
          <a:bodyPr>
            <a:normAutofit/>
          </a:bodyPr>
          <a:lstStyle/>
          <a:p>
            <a:pPr marL="0" indent="0">
              <a:buNone/>
            </a:pPr>
            <a:r>
              <a:rPr lang="en-US" b="1" dirty="0"/>
              <a:t>Steps in Creating a JA:</a:t>
            </a:r>
          </a:p>
          <a:p>
            <a:pPr marL="0" indent="0">
              <a:buNone/>
            </a:pPr>
            <a:endParaRPr lang="en-US" dirty="0"/>
          </a:p>
          <a:p>
            <a:pPr marL="914400" lvl="1" indent="-514350">
              <a:buFont typeface="+mj-lt"/>
              <a:buAutoNum type="arabicPeriod"/>
            </a:pPr>
            <a:r>
              <a:rPr lang="en-US" sz="2100" dirty="0"/>
              <a:t>Tasks and competencies are collected from PD.</a:t>
            </a:r>
          </a:p>
          <a:p>
            <a:pPr marL="914400" lvl="1" indent="-514350">
              <a:buFont typeface="+mj-lt"/>
              <a:buAutoNum type="arabicPeriod"/>
            </a:pPr>
            <a:endParaRPr lang="en-US" sz="2100" dirty="0"/>
          </a:p>
          <a:p>
            <a:pPr marL="914400" lvl="1" indent="-514350">
              <a:buFont typeface="+mj-lt"/>
              <a:buAutoNum type="arabicPeriod"/>
            </a:pPr>
            <a:r>
              <a:rPr lang="en-US" sz="2100" dirty="0"/>
              <a:t>Subject Matter Experts (SMEs) rate the tasks and competencies.</a:t>
            </a:r>
          </a:p>
          <a:p>
            <a:pPr marL="914400" lvl="1" indent="-514350">
              <a:buFont typeface="+mj-lt"/>
              <a:buAutoNum type="arabicPeriod"/>
            </a:pPr>
            <a:endParaRPr lang="en-US" sz="2100" dirty="0"/>
          </a:p>
          <a:p>
            <a:pPr marL="914400" lvl="1" indent="-514350">
              <a:buFont typeface="+mj-lt"/>
              <a:buAutoNum type="arabicPeriod"/>
            </a:pPr>
            <a:r>
              <a:rPr lang="en-US" sz="2100" dirty="0"/>
              <a:t>SMEs provide feedback to the HM for approval.</a:t>
            </a:r>
          </a:p>
          <a:p>
            <a:pPr marL="400050" lvl="1" indent="0">
              <a:buNone/>
            </a:pPr>
            <a:endParaRPr lang="en-US" dirty="0"/>
          </a:p>
        </p:txBody>
      </p:sp>
      <p:sp>
        <p:nvSpPr>
          <p:cNvPr id="3" name="Slide Number Placeholder 2"/>
          <p:cNvSpPr>
            <a:spLocks noGrp="1"/>
          </p:cNvSpPr>
          <p:nvPr>
            <p:ph type="sldNum" sz="quarter" idx="12"/>
          </p:nvPr>
        </p:nvSpPr>
        <p:spPr/>
        <p:txBody>
          <a:bodyPr/>
          <a:lstStyle/>
          <a:p>
            <a:fld id="{D983F1FA-211D-3044-9E35-958DFBC26156}" type="slidenum">
              <a:rPr lang="en-US" smtClean="0"/>
              <a:pPr/>
              <a:t>21</a:t>
            </a:fld>
            <a:endParaRPr lang="en-US" dirty="0"/>
          </a:p>
        </p:txBody>
      </p:sp>
    </p:spTree>
    <p:extLst>
      <p:ext uri="{BB962C8B-B14F-4D97-AF65-F5344CB8AC3E}">
        <p14:creationId xmlns:p14="http://schemas.microsoft.com/office/powerpoint/2010/main" val="1887996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Part 3: Develop Recruitment Packet</a:t>
            </a:r>
          </a:p>
        </p:txBody>
      </p:sp>
      <p:sp>
        <p:nvSpPr>
          <p:cNvPr id="3" name="Content Placeholder 2"/>
          <p:cNvSpPr>
            <a:spLocks noGrp="1"/>
          </p:cNvSpPr>
          <p:nvPr>
            <p:ph idx="1"/>
          </p:nvPr>
        </p:nvSpPr>
        <p:spPr/>
        <p:txBody>
          <a:bodyPr>
            <a:normAutofit/>
          </a:bodyPr>
          <a:lstStyle/>
          <a:p>
            <a:endParaRPr lang="en-US" dirty="0"/>
          </a:p>
          <a:p>
            <a:endParaRPr lang="en-US" dirty="0"/>
          </a:p>
        </p:txBody>
      </p:sp>
      <p:sp>
        <p:nvSpPr>
          <p:cNvPr id="6" name="Slide Number Placeholder 5"/>
          <p:cNvSpPr>
            <a:spLocks noGrp="1"/>
          </p:cNvSpPr>
          <p:nvPr>
            <p:ph type="sldNum" sz="quarter" idx="12"/>
          </p:nvPr>
        </p:nvSpPr>
        <p:spPr/>
        <p:txBody>
          <a:bodyPr/>
          <a:lstStyle/>
          <a:p>
            <a:fld id="{04F7EA0F-F264-4DBA-8450-109ED0C85B89}" type="slidenum">
              <a:rPr lang="en-US" smtClean="0"/>
              <a:pPr/>
              <a:t>22</a:t>
            </a:fld>
            <a:endParaRPr lang="en-US"/>
          </a:p>
        </p:txBody>
      </p:sp>
      <p:graphicFrame>
        <p:nvGraphicFramePr>
          <p:cNvPr id="5" name="Content Placeholder 4">
            <a:extLst>
              <a:ext uri="{FF2B5EF4-FFF2-40B4-BE49-F238E27FC236}">
                <a16:creationId xmlns:a16="http://schemas.microsoft.com/office/drawing/2014/main" id="{F07C9D1B-FB22-497B-ADB4-49A6AF87042D}"/>
              </a:ext>
            </a:extLst>
          </p:cNvPr>
          <p:cNvGraphicFramePr>
            <a:graphicFrameLocks noGrp="1"/>
          </p:cNvGraphicFramePr>
          <p:nvPr>
            <p:ph sz="half" idx="4294967295"/>
            <p:extLst>
              <p:ext uri="{D42A27DB-BD31-4B8C-83A1-F6EECF244321}">
                <p14:modId xmlns:p14="http://schemas.microsoft.com/office/powerpoint/2010/main" val="594480807"/>
              </p:ext>
            </p:extLst>
          </p:nvPr>
        </p:nvGraphicFramePr>
        <p:xfrm>
          <a:off x="457200" y="990600"/>
          <a:ext cx="6705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4114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04F9D83-2796-4213-B24D-25B9E7E861F9}"/>
              </a:ext>
            </a:extLst>
          </p:cNvPr>
          <p:cNvSpPr>
            <a:spLocks noGrp="1"/>
          </p:cNvSpPr>
          <p:nvPr>
            <p:ph type="title"/>
          </p:nvPr>
        </p:nvSpPr>
        <p:spPr/>
        <p:txBody>
          <a:bodyPr>
            <a:normAutofit/>
          </a:bodyPr>
          <a:lstStyle/>
          <a:p>
            <a:r>
              <a:rPr lang="en-US" dirty="0"/>
              <a:t>Part 3: Develop Recruitment Packet</a:t>
            </a:r>
          </a:p>
        </p:txBody>
      </p:sp>
      <p:sp>
        <p:nvSpPr>
          <p:cNvPr id="7" name="Content Placeholder 6">
            <a:extLst>
              <a:ext uri="{FF2B5EF4-FFF2-40B4-BE49-F238E27FC236}">
                <a16:creationId xmlns:a16="http://schemas.microsoft.com/office/drawing/2014/main" id="{614CF312-BE37-4330-AA5F-21BFA76E6B94}"/>
              </a:ext>
            </a:extLst>
          </p:cNvPr>
          <p:cNvSpPr>
            <a:spLocks noGrp="1"/>
          </p:cNvSpPr>
          <p:nvPr>
            <p:ph idx="1"/>
          </p:nvPr>
        </p:nvSpPr>
        <p:spPr/>
        <p:txBody>
          <a:bodyPr>
            <a:normAutofit/>
          </a:bodyPr>
          <a:lstStyle/>
          <a:p>
            <a:pPr marL="0" indent="0">
              <a:buNone/>
            </a:pPr>
            <a:r>
              <a:rPr lang="en-US" b="1" dirty="0"/>
              <a:t>A Recruitment Packet is a group of documents that VBA HR staff need to create a job posting and recruit for an open position. </a:t>
            </a:r>
          </a:p>
        </p:txBody>
      </p:sp>
      <p:sp>
        <p:nvSpPr>
          <p:cNvPr id="2" name="Slide Number Placeholder 1">
            <a:extLst>
              <a:ext uri="{FF2B5EF4-FFF2-40B4-BE49-F238E27FC236}">
                <a16:creationId xmlns:a16="http://schemas.microsoft.com/office/drawing/2014/main" id="{00C722D9-5749-481C-90A9-215AE69E5C64}"/>
              </a:ext>
            </a:extLst>
          </p:cNvPr>
          <p:cNvSpPr>
            <a:spLocks noGrp="1"/>
          </p:cNvSpPr>
          <p:nvPr>
            <p:ph type="sldNum" sz="quarter" idx="12"/>
          </p:nvPr>
        </p:nvSpPr>
        <p:spPr/>
        <p:txBody>
          <a:bodyPr/>
          <a:lstStyle/>
          <a:p>
            <a:fld id="{D983F1FA-211D-3044-9E35-958DFBC26156}" type="slidenum">
              <a:rPr lang="en-US" smtClean="0"/>
              <a:pPr/>
              <a:t>23</a:t>
            </a:fld>
            <a:endParaRPr lang="en-US" dirty="0"/>
          </a:p>
        </p:txBody>
      </p:sp>
    </p:spTree>
    <p:extLst>
      <p:ext uri="{BB962C8B-B14F-4D97-AF65-F5344CB8AC3E}">
        <p14:creationId xmlns:p14="http://schemas.microsoft.com/office/powerpoint/2010/main" val="6408854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04F9D83-2796-4213-B24D-25B9E7E861F9}"/>
              </a:ext>
            </a:extLst>
          </p:cNvPr>
          <p:cNvSpPr>
            <a:spLocks noGrp="1"/>
          </p:cNvSpPr>
          <p:nvPr>
            <p:ph type="title"/>
          </p:nvPr>
        </p:nvSpPr>
        <p:spPr/>
        <p:txBody>
          <a:bodyPr>
            <a:normAutofit/>
          </a:bodyPr>
          <a:lstStyle/>
          <a:p>
            <a:r>
              <a:rPr lang="en-US" dirty="0"/>
              <a:t>Part 3: Develop Recruitment Packet</a:t>
            </a:r>
          </a:p>
        </p:txBody>
      </p:sp>
      <p:sp>
        <p:nvSpPr>
          <p:cNvPr id="7" name="Content Placeholder 6">
            <a:extLst>
              <a:ext uri="{FF2B5EF4-FFF2-40B4-BE49-F238E27FC236}">
                <a16:creationId xmlns:a16="http://schemas.microsoft.com/office/drawing/2014/main" id="{614CF312-BE37-4330-AA5F-21BFA76E6B94}"/>
              </a:ext>
            </a:extLst>
          </p:cNvPr>
          <p:cNvSpPr>
            <a:spLocks noGrp="1"/>
          </p:cNvSpPr>
          <p:nvPr>
            <p:ph idx="1"/>
          </p:nvPr>
        </p:nvSpPr>
        <p:spPr/>
        <p:txBody>
          <a:bodyPr>
            <a:normAutofit/>
          </a:bodyPr>
          <a:lstStyle/>
          <a:p>
            <a:pPr marL="0" indent="0">
              <a:buNone/>
            </a:pPr>
            <a:r>
              <a:rPr lang="en-US" b="1" dirty="0"/>
              <a:t>A Recruitment Packet includes:</a:t>
            </a:r>
          </a:p>
          <a:p>
            <a:pPr lvl="1">
              <a:buFont typeface="Arial" panose="020B0604020202020204" pitchFamily="34" charset="0"/>
              <a:buChar char="•"/>
            </a:pPr>
            <a:r>
              <a:rPr lang="en-US" sz="2100" dirty="0"/>
              <a:t>Position Description</a:t>
            </a:r>
          </a:p>
          <a:p>
            <a:pPr lvl="1">
              <a:buFont typeface="Arial" panose="020B0604020202020204" pitchFamily="34" charset="0"/>
              <a:buChar char="•"/>
            </a:pPr>
            <a:r>
              <a:rPr lang="en-US" sz="2100" dirty="0"/>
              <a:t>Crediting Plan</a:t>
            </a:r>
          </a:p>
          <a:p>
            <a:pPr lvl="1">
              <a:buFont typeface="Arial" panose="020B0604020202020204" pitchFamily="34" charset="0"/>
              <a:buChar char="•"/>
            </a:pPr>
            <a:r>
              <a:rPr lang="en-US" sz="2100" dirty="0"/>
              <a:t>SF 52</a:t>
            </a:r>
          </a:p>
          <a:p>
            <a:pPr lvl="1">
              <a:buFont typeface="Arial" panose="020B0604020202020204" pitchFamily="34" charset="0"/>
              <a:buChar char="•"/>
            </a:pPr>
            <a:r>
              <a:rPr lang="en-US" sz="2100" dirty="0"/>
              <a:t>Organization Chart</a:t>
            </a:r>
          </a:p>
          <a:p>
            <a:pPr lvl="1">
              <a:buFont typeface="Arial" panose="020B0604020202020204" pitchFamily="34" charset="0"/>
              <a:buChar char="•"/>
            </a:pPr>
            <a:r>
              <a:rPr lang="en-US" sz="2100" dirty="0"/>
              <a:t>Recruitment Request Form (Checklist)</a:t>
            </a:r>
          </a:p>
          <a:p>
            <a:pPr lvl="1">
              <a:buFont typeface="Arial" panose="020B0604020202020204" pitchFamily="34" charset="0"/>
              <a:buChar char="•"/>
            </a:pPr>
            <a:r>
              <a:rPr lang="en-US" sz="2100" dirty="0"/>
              <a:t>Job Analysis Worksheet VA0938 A, B, C</a:t>
            </a:r>
          </a:p>
        </p:txBody>
      </p:sp>
      <p:sp>
        <p:nvSpPr>
          <p:cNvPr id="2" name="Slide Number Placeholder 1">
            <a:extLst>
              <a:ext uri="{FF2B5EF4-FFF2-40B4-BE49-F238E27FC236}">
                <a16:creationId xmlns:a16="http://schemas.microsoft.com/office/drawing/2014/main" id="{00C722D9-5749-481C-90A9-215AE69E5C64}"/>
              </a:ext>
            </a:extLst>
          </p:cNvPr>
          <p:cNvSpPr>
            <a:spLocks noGrp="1"/>
          </p:cNvSpPr>
          <p:nvPr>
            <p:ph type="sldNum" sz="quarter" idx="12"/>
          </p:nvPr>
        </p:nvSpPr>
        <p:spPr/>
        <p:txBody>
          <a:bodyPr/>
          <a:lstStyle/>
          <a:p>
            <a:fld id="{D983F1FA-211D-3044-9E35-958DFBC26156}" type="slidenum">
              <a:rPr lang="en-US" smtClean="0"/>
              <a:pPr/>
              <a:t>24</a:t>
            </a:fld>
            <a:endParaRPr lang="en-US" dirty="0"/>
          </a:p>
        </p:txBody>
      </p:sp>
    </p:spTree>
    <p:extLst>
      <p:ext uri="{BB962C8B-B14F-4D97-AF65-F5344CB8AC3E}">
        <p14:creationId xmlns:p14="http://schemas.microsoft.com/office/powerpoint/2010/main" val="2721107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CC0B24-1277-4560-80C1-F6015DBB5ECF}"/>
              </a:ext>
            </a:extLst>
          </p:cNvPr>
          <p:cNvSpPr>
            <a:spLocks noGrp="1"/>
          </p:cNvSpPr>
          <p:nvPr>
            <p:ph type="title"/>
          </p:nvPr>
        </p:nvSpPr>
        <p:spPr/>
        <p:txBody>
          <a:bodyPr>
            <a:normAutofit/>
          </a:bodyPr>
          <a:lstStyle/>
          <a:p>
            <a:r>
              <a:rPr lang="en-US" dirty="0"/>
              <a:t>Part 3: Develop Recruitment Packet</a:t>
            </a:r>
          </a:p>
        </p:txBody>
      </p:sp>
      <p:sp>
        <p:nvSpPr>
          <p:cNvPr id="2" name="Content Placeholder 1">
            <a:extLst>
              <a:ext uri="{FF2B5EF4-FFF2-40B4-BE49-F238E27FC236}">
                <a16:creationId xmlns:a16="http://schemas.microsoft.com/office/drawing/2014/main" id="{23FA522F-1478-45D9-B4C3-5F1DBC18FF15}"/>
              </a:ext>
            </a:extLst>
          </p:cNvPr>
          <p:cNvSpPr>
            <a:spLocks noGrp="1"/>
          </p:cNvSpPr>
          <p:nvPr>
            <p:ph idx="1"/>
          </p:nvPr>
        </p:nvSpPr>
        <p:spPr/>
        <p:txBody>
          <a:bodyPr/>
          <a:lstStyle/>
          <a:p>
            <a:pPr marL="0" indent="0">
              <a:buNone/>
            </a:pPr>
            <a:r>
              <a:rPr lang="en-US" b="1" dirty="0"/>
              <a:t>The Organizational Chart should include Position Title, PD number, and Full Time Equivalent (FTEE)</a:t>
            </a:r>
            <a:endParaRPr lang="en-US" sz="2800" dirty="0"/>
          </a:p>
          <a:p>
            <a:pPr marL="0" indent="0">
              <a:buNone/>
            </a:pPr>
            <a:r>
              <a:rPr lang="en-US" sz="2800" dirty="0">
                <a:highlight>
                  <a:srgbClr val="FFFF00"/>
                </a:highlight>
              </a:rPr>
              <a:t> </a:t>
            </a:r>
          </a:p>
          <a:p>
            <a:pPr marL="0" indent="0">
              <a:buNone/>
            </a:pPr>
            <a:endParaRPr lang="en-US" dirty="0">
              <a:highlight>
                <a:srgbClr val="FFFF00"/>
              </a:highlight>
            </a:endParaRPr>
          </a:p>
        </p:txBody>
      </p:sp>
      <p:sp>
        <p:nvSpPr>
          <p:cNvPr id="3" name="Slide Number Placeholder 2">
            <a:extLst>
              <a:ext uri="{FF2B5EF4-FFF2-40B4-BE49-F238E27FC236}">
                <a16:creationId xmlns:a16="http://schemas.microsoft.com/office/drawing/2014/main" id="{C283E15E-052A-401C-A647-76537D35650D}"/>
              </a:ext>
            </a:extLst>
          </p:cNvPr>
          <p:cNvSpPr>
            <a:spLocks noGrp="1"/>
          </p:cNvSpPr>
          <p:nvPr>
            <p:ph type="sldNum" sz="quarter" idx="12"/>
          </p:nvPr>
        </p:nvSpPr>
        <p:spPr/>
        <p:txBody>
          <a:bodyPr/>
          <a:lstStyle/>
          <a:p>
            <a:fld id="{D983F1FA-211D-3044-9E35-958DFBC26156}" type="slidenum">
              <a:rPr lang="en-US" smtClean="0"/>
              <a:pPr/>
              <a:t>25</a:t>
            </a:fld>
            <a:endParaRPr lang="en-US" dirty="0"/>
          </a:p>
        </p:txBody>
      </p:sp>
    </p:spTree>
    <p:extLst>
      <p:ext uri="{BB962C8B-B14F-4D97-AF65-F5344CB8AC3E}">
        <p14:creationId xmlns:p14="http://schemas.microsoft.com/office/powerpoint/2010/main" val="2830822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Part 3: Develop Recruitment Packet</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Autofit/>
          </a:bodyPr>
          <a:lstStyle/>
          <a:p>
            <a:pPr marL="0" indent="0">
              <a:buNone/>
            </a:pPr>
            <a:r>
              <a:rPr lang="en-US" b="1" dirty="0"/>
              <a:t>The Recruitment Request Checklist identifies: </a:t>
            </a:r>
          </a:p>
          <a:p>
            <a:pPr marL="0" indent="0">
              <a:buNone/>
            </a:pPr>
            <a:endParaRPr lang="en-US" dirty="0"/>
          </a:p>
          <a:p>
            <a:r>
              <a:rPr lang="en-US" dirty="0"/>
              <a:t>Position Title</a:t>
            </a:r>
          </a:p>
          <a:p>
            <a:r>
              <a:rPr lang="en-US" dirty="0"/>
              <a:t>Recruitment Strategy</a:t>
            </a:r>
          </a:p>
          <a:p>
            <a:r>
              <a:rPr lang="en-US" dirty="0"/>
              <a:t>Duty Location(s)</a:t>
            </a:r>
          </a:p>
          <a:p>
            <a:r>
              <a:rPr lang="en-US" dirty="0"/>
              <a:t>Number of Positions</a:t>
            </a:r>
          </a:p>
          <a:p>
            <a:r>
              <a:rPr lang="en-US" dirty="0"/>
              <a:t>Anticipated Supervisor</a:t>
            </a:r>
          </a:p>
          <a:p>
            <a:r>
              <a:rPr lang="en-US" dirty="0"/>
              <a:t>Key Requirements</a:t>
            </a:r>
          </a:p>
          <a:p>
            <a:r>
              <a:rPr lang="en-US" dirty="0"/>
              <a:t>Required Documents</a:t>
            </a:r>
          </a:p>
          <a:p>
            <a:r>
              <a:rPr lang="en-US" dirty="0"/>
              <a:t>Certificate Access</a:t>
            </a:r>
          </a:p>
          <a:p>
            <a:pPr marL="0" indent="0">
              <a:buNone/>
            </a:pPr>
            <a:endParaRPr lang="en-US" dirty="0"/>
          </a:p>
          <a:p>
            <a:pPr marL="0" indent="0">
              <a:buNone/>
            </a:pPr>
            <a:endParaRPr lang="en-US" dirty="0"/>
          </a:p>
          <a:p>
            <a:pPr marL="0" indent="0">
              <a:buNone/>
            </a:pPr>
            <a:endParaRPr lang="en-US" dirty="0"/>
          </a:p>
          <a:p>
            <a:pPr marL="0" indent="0">
              <a:buNone/>
            </a:pPr>
            <a:r>
              <a:rPr lang="en-US" dirty="0"/>
              <a:t> </a:t>
            </a:r>
          </a:p>
          <a:p>
            <a:pPr marL="0" indent="0">
              <a:buNone/>
            </a:pPr>
            <a:endParaRPr lang="en-US" dirty="0"/>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26</a:t>
            </a:fld>
            <a:endParaRPr lang="en-US" dirty="0"/>
          </a:p>
        </p:txBody>
      </p:sp>
    </p:spTree>
    <p:extLst>
      <p:ext uri="{BB962C8B-B14F-4D97-AF65-F5344CB8AC3E}">
        <p14:creationId xmlns:p14="http://schemas.microsoft.com/office/powerpoint/2010/main" val="29826342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D90678-4076-42C5-A409-BE21BF5508F8}"/>
              </a:ext>
            </a:extLst>
          </p:cNvPr>
          <p:cNvSpPr>
            <a:spLocks noGrp="1"/>
          </p:cNvSpPr>
          <p:nvPr>
            <p:ph type="title"/>
          </p:nvPr>
        </p:nvSpPr>
        <p:spPr/>
        <p:txBody>
          <a:bodyPr>
            <a:normAutofit/>
          </a:bodyPr>
          <a:lstStyle/>
          <a:p>
            <a:r>
              <a:rPr lang="en-US" dirty="0"/>
              <a:t>Submit Recruitment Packet</a:t>
            </a:r>
          </a:p>
        </p:txBody>
      </p:sp>
      <p:sp>
        <p:nvSpPr>
          <p:cNvPr id="2" name="Content Placeholder 1">
            <a:extLst>
              <a:ext uri="{FF2B5EF4-FFF2-40B4-BE49-F238E27FC236}">
                <a16:creationId xmlns:a16="http://schemas.microsoft.com/office/drawing/2014/main" id="{45DB713D-315C-4339-88D3-6F40224235ED}"/>
              </a:ext>
            </a:extLst>
          </p:cNvPr>
          <p:cNvSpPr>
            <a:spLocks noGrp="1"/>
          </p:cNvSpPr>
          <p:nvPr>
            <p:ph idx="1"/>
          </p:nvPr>
        </p:nvSpPr>
        <p:spPr/>
        <p:txBody>
          <a:bodyPr>
            <a:noAutofit/>
          </a:bodyPr>
          <a:lstStyle/>
          <a:p>
            <a:pPr lvl="0"/>
            <a:r>
              <a:rPr lang="en-US" dirty="0"/>
              <a:t>Position Description</a:t>
            </a:r>
            <a:endParaRPr lang="en-US" b="1" dirty="0"/>
          </a:p>
          <a:p>
            <a:pPr lvl="0"/>
            <a:r>
              <a:rPr lang="en-US" dirty="0"/>
              <a:t>Crediting Plan</a:t>
            </a:r>
            <a:endParaRPr lang="en-US" b="1" dirty="0"/>
          </a:p>
          <a:p>
            <a:pPr lvl="0"/>
            <a:r>
              <a:rPr lang="en-US" dirty="0"/>
              <a:t>SF 52</a:t>
            </a:r>
            <a:endParaRPr lang="en-US" b="1" dirty="0"/>
          </a:p>
          <a:p>
            <a:pPr lvl="0"/>
            <a:r>
              <a:rPr lang="en-US" dirty="0"/>
              <a:t>Organization Chart</a:t>
            </a:r>
            <a:endParaRPr lang="en-US" b="1" dirty="0"/>
          </a:p>
          <a:p>
            <a:pPr lvl="0"/>
            <a:r>
              <a:rPr lang="en-US" dirty="0"/>
              <a:t>Recruitment Request Form (Checklist)</a:t>
            </a:r>
            <a:endParaRPr lang="en-US" b="1" dirty="0"/>
          </a:p>
          <a:p>
            <a:pPr lvl="0"/>
            <a:r>
              <a:rPr lang="en-US" dirty="0"/>
              <a:t>Position Management/HR SMART</a:t>
            </a:r>
            <a:endParaRPr lang="en-US" b="1" dirty="0"/>
          </a:p>
          <a:p>
            <a:pPr lvl="0"/>
            <a:r>
              <a:rPr lang="en-US" dirty="0"/>
              <a:t>Job Analysis Worksheet VA0938 A, B, C</a:t>
            </a:r>
            <a:endParaRPr lang="en-US" b="1" dirty="0"/>
          </a:p>
          <a:p>
            <a:pPr lvl="0"/>
            <a:r>
              <a:rPr lang="en-US" dirty="0"/>
              <a:t>USB Concurrence Sheet (if applicable)</a:t>
            </a:r>
          </a:p>
          <a:p>
            <a:r>
              <a:rPr lang="en-US" dirty="0"/>
              <a:t>Relocation Memo (if applicable)</a:t>
            </a:r>
          </a:p>
        </p:txBody>
      </p:sp>
      <p:sp>
        <p:nvSpPr>
          <p:cNvPr id="3" name="Slide Number Placeholder 2">
            <a:extLst>
              <a:ext uri="{FF2B5EF4-FFF2-40B4-BE49-F238E27FC236}">
                <a16:creationId xmlns:a16="http://schemas.microsoft.com/office/drawing/2014/main" id="{C3B3B964-15E9-4382-952A-671BE8693B37}"/>
              </a:ext>
            </a:extLst>
          </p:cNvPr>
          <p:cNvSpPr>
            <a:spLocks noGrp="1"/>
          </p:cNvSpPr>
          <p:nvPr>
            <p:ph type="sldNum" sz="quarter" idx="12"/>
          </p:nvPr>
        </p:nvSpPr>
        <p:spPr/>
        <p:txBody>
          <a:bodyPr/>
          <a:lstStyle/>
          <a:p>
            <a:fld id="{D983F1FA-211D-3044-9E35-958DFBC26156}" type="slidenum">
              <a:rPr lang="en-US" smtClean="0"/>
              <a:pPr/>
              <a:t>27</a:t>
            </a:fld>
            <a:endParaRPr lang="en-US" dirty="0"/>
          </a:p>
        </p:txBody>
      </p:sp>
    </p:spTree>
    <p:extLst>
      <p:ext uri="{BB962C8B-B14F-4D97-AF65-F5344CB8AC3E}">
        <p14:creationId xmlns:p14="http://schemas.microsoft.com/office/powerpoint/2010/main" val="458600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Part 4: Submit Recruitment Packet</a:t>
            </a:r>
          </a:p>
        </p:txBody>
      </p:sp>
      <p:sp>
        <p:nvSpPr>
          <p:cNvPr id="3" name="Content Placeholder 2"/>
          <p:cNvSpPr>
            <a:spLocks noGrp="1"/>
          </p:cNvSpPr>
          <p:nvPr>
            <p:ph idx="1"/>
          </p:nvPr>
        </p:nvSpPr>
        <p:spPr/>
        <p:txBody>
          <a:bodyPr>
            <a:normAutofit/>
          </a:bodyPr>
          <a:lstStyle/>
          <a:p>
            <a:endParaRPr lang="en-US" dirty="0"/>
          </a:p>
          <a:p>
            <a:endParaRPr lang="en-US" dirty="0"/>
          </a:p>
        </p:txBody>
      </p:sp>
      <p:sp>
        <p:nvSpPr>
          <p:cNvPr id="6" name="Slide Number Placeholder 5"/>
          <p:cNvSpPr>
            <a:spLocks noGrp="1"/>
          </p:cNvSpPr>
          <p:nvPr>
            <p:ph type="sldNum" sz="quarter" idx="12"/>
          </p:nvPr>
        </p:nvSpPr>
        <p:spPr/>
        <p:txBody>
          <a:bodyPr/>
          <a:lstStyle/>
          <a:p>
            <a:fld id="{04F7EA0F-F264-4DBA-8450-109ED0C85B89}" type="slidenum">
              <a:rPr lang="en-US" smtClean="0"/>
              <a:pPr/>
              <a:t>28</a:t>
            </a:fld>
            <a:endParaRPr lang="en-US"/>
          </a:p>
        </p:txBody>
      </p:sp>
      <p:graphicFrame>
        <p:nvGraphicFramePr>
          <p:cNvPr id="5" name="Content Placeholder 4">
            <a:extLst>
              <a:ext uri="{FF2B5EF4-FFF2-40B4-BE49-F238E27FC236}">
                <a16:creationId xmlns:a16="http://schemas.microsoft.com/office/drawing/2014/main" id="{F07C9D1B-FB22-497B-ADB4-49A6AF87042D}"/>
              </a:ext>
            </a:extLst>
          </p:cNvPr>
          <p:cNvGraphicFramePr>
            <a:graphicFrameLocks noGrp="1"/>
          </p:cNvGraphicFramePr>
          <p:nvPr>
            <p:ph sz="half" idx="4294967295"/>
            <p:extLst>
              <p:ext uri="{D42A27DB-BD31-4B8C-83A1-F6EECF244321}">
                <p14:modId xmlns:p14="http://schemas.microsoft.com/office/powerpoint/2010/main" val="771510215"/>
              </p:ext>
            </p:extLst>
          </p:nvPr>
        </p:nvGraphicFramePr>
        <p:xfrm>
          <a:off x="533400" y="990600"/>
          <a:ext cx="6705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72391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Part 4: Submit Recruitment Packet</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b="1" dirty="0"/>
              <a:t>Recruitment Packet Submitted to HRC</a:t>
            </a:r>
            <a:endParaRPr lang="en-US" b="1" dirty="0">
              <a:highlight>
                <a:srgbClr val="FFFF00"/>
              </a:highlight>
            </a:endParaRPr>
          </a:p>
          <a:p>
            <a:pPr marL="0" indent="0">
              <a:buNone/>
            </a:pPr>
            <a:r>
              <a:rPr lang="en-US" dirty="0"/>
              <a:t>HRC level HRS processes the Recruitment Packet.</a:t>
            </a:r>
          </a:p>
          <a:p>
            <a:pPr marL="0" indent="0">
              <a:buNone/>
            </a:pPr>
            <a:endParaRPr lang="en-US" dirty="0"/>
          </a:p>
          <a:p>
            <a:r>
              <a:rPr lang="en-US" dirty="0"/>
              <a:t>If needed location incentives, relocation packages, home buyout.</a:t>
            </a:r>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29</a:t>
            </a:fld>
            <a:endParaRPr lang="en-US" dirty="0"/>
          </a:p>
        </p:txBody>
      </p:sp>
    </p:spTree>
    <p:extLst>
      <p:ext uri="{BB962C8B-B14F-4D97-AF65-F5344CB8AC3E}">
        <p14:creationId xmlns:p14="http://schemas.microsoft.com/office/powerpoint/2010/main" val="2163576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Hiring and Onboarding Process</a:t>
            </a:r>
          </a:p>
        </p:txBody>
      </p:sp>
      <p:sp>
        <p:nvSpPr>
          <p:cNvPr id="3" name="Content Placeholder 2"/>
          <p:cNvSpPr>
            <a:spLocks noGrp="1"/>
          </p:cNvSpPr>
          <p:nvPr>
            <p:ph idx="1"/>
          </p:nvPr>
        </p:nvSpPr>
        <p:spPr/>
        <p:txBody>
          <a:bodyPr>
            <a:normAutofit/>
          </a:bodyPr>
          <a:lstStyle/>
          <a:p>
            <a:endParaRPr lang="en-US" dirty="0"/>
          </a:p>
          <a:p>
            <a:endParaRPr lang="en-US" dirty="0"/>
          </a:p>
        </p:txBody>
      </p:sp>
      <p:sp>
        <p:nvSpPr>
          <p:cNvPr id="6" name="Slide Number Placeholder 5"/>
          <p:cNvSpPr>
            <a:spLocks noGrp="1"/>
          </p:cNvSpPr>
          <p:nvPr>
            <p:ph type="sldNum" sz="quarter" idx="12"/>
          </p:nvPr>
        </p:nvSpPr>
        <p:spPr/>
        <p:txBody>
          <a:bodyPr/>
          <a:lstStyle/>
          <a:p>
            <a:fld id="{04F7EA0F-F264-4DBA-8450-109ED0C85B89}" type="slidenum">
              <a:rPr lang="en-US" smtClean="0"/>
              <a:pPr/>
              <a:t>3</a:t>
            </a:fld>
            <a:endParaRPr lang="en-US"/>
          </a:p>
        </p:txBody>
      </p:sp>
      <p:graphicFrame>
        <p:nvGraphicFramePr>
          <p:cNvPr id="5" name="Content Placeholder 4">
            <a:extLst>
              <a:ext uri="{FF2B5EF4-FFF2-40B4-BE49-F238E27FC236}">
                <a16:creationId xmlns:a16="http://schemas.microsoft.com/office/drawing/2014/main" id="{F07C9D1B-FB22-497B-ADB4-49A6AF87042D}"/>
              </a:ext>
            </a:extLst>
          </p:cNvPr>
          <p:cNvGraphicFramePr>
            <a:graphicFrameLocks noGrp="1"/>
          </p:cNvGraphicFramePr>
          <p:nvPr>
            <p:ph sz="half" idx="4294967295"/>
            <p:extLst>
              <p:ext uri="{D42A27DB-BD31-4B8C-83A1-F6EECF244321}">
                <p14:modId xmlns:p14="http://schemas.microsoft.com/office/powerpoint/2010/main" val="568042756"/>
              </p:ext>
            </p:extLst>
          </p:nvPr>
        </p:nvGraphicFramePr>
        <p:xfrm>
          <a:off x="533400" y="990600"/>
          <a:ext cx="6705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383149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2C6A54-0A85-44A1-860F-CEF2AD82AED3}"/>
              </a:ext>
            </a:extLst>
          </p:cNvPr>
          <p:cNvSpPr>
            <a:spLocks noGrp="1"/>
          </p:cNvSpPr>
          <p:nvPr>
            <p:ph type="title"/>
          </p:nvPr>
        </p:nvSpPr>
        <p:spPr/>
        <p:txBody>
          <a:bodyPr>
            <a:normAutofit/>
          </a:bodyPr>
          <a:lstStyle/>
          <a:p>
            <a:r>
              <a:rPr lang="en-US" dirty="0"/>
              <a:t>Part 4: Submit Recruitment Packet</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dirty="0"/>
              <a:t>The Approving Authority authorizes the recruitment for a vacant position. This approval may be in an email format to the Hiring Manager from the approving authority. </a:t>
            </a:r>
          </a:p>
          <a:p>
            <a:pPr marL="0" indent="0">
              <a:buNone/>
            </a:pPr>
            <a:endParaRPr lang="en-US" dirty="0"/>
          </a:p>
          <a:p>
            <a:pPr marL="0" indent="0">
              <a:buNone/>
            </a:pPr>
            <a:r>
              <a:rPr lang="en-US" dirty="0"/>
              <a:t>The approving official will typically be at the Director’s level of the RO.</a:t>
            </a:r>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30</a:t>
            </a:fld>
            <a:endParaRPr lang="en-US" dirty="0"/>
          </a:p>
        </p:txBody>
      </p:sp>
    </p:spTree>
    <p:extLst>
      <p:ext uri="{BB962C8B-B14F-4D97-AF65-F5344CB8AC3E}">
        <p14:creationId xmlns:p14="http://schemas.microsoft.com/office/powerpoint/2010/main" val="33290674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Part 4: Submit Recruitment Packet</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b="1" dirty="0"/>
              <a:t>Under Secretary for Benefits (USB) approval required for unique positions such as:</a:t>
            </a:r>
          </a:p>
          <a:p>
            <a:pPr lvl="1">
              <a:buFont typeface="Arial" panose="020B0604020202020204" pitchFamily="34" charset="0"/>
              <a:buChar char="•"/>
            </a:pPr>
            <a:r>
              <a:rPr lang="en-US" dirty="0"/>
              <a:t>Centralized positions that need funding</a:t>
            </a:r>
          </a:p>
          <a:p>
            <a:pPr lvl="1">
              <a:buFont typeface="Arial" panose="020B0604020202020204" pitchFamily="34" charset="0"/>
              <a:buChar char="•"/>
            </a:pPr>
            <a:r>
              <a:rPr lang="en-US" dirty="0"/>
              <a:t>Location Incentives </a:t>
            </a:r>
          </a:p>
          <a:p>
            <a:pPr lvl="1">
              <a:buFont typeface="Arial" panose="020B0604020202020204" pitchFamily="34" charset="0"/>
              <a:buChar char="•"/>
            </a:pPr>
            <a:r>
              <a:rPr lang="en-US" dirty="0"/>
              <a:t>Relocation Incentives</a:t>
            </a:r>
          </a:p>
          <a:p>
            <a:pPr lvl="1">
              <a:buFont typeface="Arial" panose="020B0604020202020204" pitchFamily="34" charset="0"/>
              <a:buChar char="•"/>
            </a:pPr>
            <a:r>
              <a:rPr lang="en-US" dirty="0"/>
              <a:t>Home Buy Out Program</a:t>
            </a:r>
          </a:p>
          <a:p>
            <a:pPr lvl="1">
              <a:buFont typeface="Arial" panose="020B0604020202020204" pitchFamily="34" charset="0"/>
              <a:buChar char="•"/>
            </a:pPr>
            <a:r>
              <a:rPr lang="en-US" dirty="0"/>
              <a:t>Others</a:t>
            </a:r>
          </a:p>
          <a:p>
            <a:pPr marL="457200" lvl="1" indent="0">
              <a:buNone/>
            </a:pPr>
            <a:endParaRPr lang="en-US" dirty="0"/>
          </a:p>
          <a:p>
            <a:pPr marL="457200" lvl="1" indent="0">
              <a:buNone/>
            </a:pPr>
            <a:endParaRPr lang="en-US" dirty="0"/>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31</a:t>
            </a:fld>
            <a:endParaRPr lang="en-US" dirty="0"/>
          </a:p>
        </p:txBody>
      </p:sp>
    </p:spTree>
    <p:extLst>
      <p:ext uri="{BB962C8B-B14F-4D97-AF65-F5344CB8AC3E}">
        <p14:creationId xmlns:p14="http://schemas.microsoft.com/office/powerpoint/2010/main" val="336782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Part 4: Submit Recruitment Packet</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b="1" dirty="0"/>
              <a:t>HRC HRS will Create a Job Opportunity Announcement (JOA)</a:t>
            </a:r>
            <a:endParaRPr lang="en-US" dirty="0"/>
          </a:p>
          <a:p>
            <a:pPr lvl="1">
              <a:buFont typeface="Arial" panose="020B0604020202020204" pitchFamily="34" charset="0"/>
              <a:buChar char="•"/>
            </a:pPr>
            <a:r>
              <a:rPr lang="en-US" dirty="0"/>
              <a:t>Internal JOAs are not posted to the public</a:t>
            </a:r>
          </a:p>
          <a:p>
            <a:pPr lvl="1">
              <a:buFont typeface="Arial" panose="020B0604020202020204" pitchFamily="34" charset="0"/>
              <a:buChar char="•"/>
            </a:pPr>
            <a:r>
              <a:rPr lang="en-US" dirty="0"/>
              <a:t>Links are sent to the local Level HRS</a:t>
            </a:r>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32</a:t>
            </a:fld>
            <a:endParaRPr lang="en-US" dirty="0"/>
          </a:p>
        </p:txBody>
      </p:sp>
    </p:spTree>
    <p:extLst>
      <p:ext uri="{BB962C8B-B14F-4D97-AF65-F5344CB8AC3E}">
        <p14:creationId xmlns:p14="http://schemas.microsoft.com/office/powerpoint/2010/main" val="2576804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Part 4: Submit Recruitment Packet</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b="1" dirty="0"/>
              <a:t>Verify Interagency Career Transition Assistance Plan (ICTAP) or Career Transition Assistance Plan (CTAP) is cleared prior to any job offer.</a:t>
            </a:r>
          </a:p>
          <a:p>
            <a:pPr lvl="1">
              <a:buFont typeface="Arial" panose="020B0604020202020204" pitchFamily="34" charset="0"/>
              <a:buChar char="•"/>
            </a:pPr>
            <a:r>
              <a:rPr lang="en-US" dirty="0"/>
              <a:t>ICTAP is used for Federal employees external to VA</a:t>
            </a:r>
          </a:p>
          <a:p>
            <a:pPr lvl="1">
              <a:buFont typeface="Arial" panose="020B0604020202020204" pitchFamily="34" charset="0"/>
              <a:buChar char="•"/>
            </a:pPr>
            <a:r>
              <a:rPr lang="en-US" dirty="0"/>
              <a:t>CTAP is used for internal VA employees</a:t>
            </a:r>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33</a:t>
            </a:fld>
            <a:endParaRPr lang="en-US" dirty="0"/>
          </a:p>
        </p:txBody>
      </p:sp>
    </p:spTree>
    <p:extLst>
      <p:ext uri="{BB962C8B-B14F-4D97-AF65-F5344CB8AC3E}">
        <p14:creationId xmlns:p14="http://schemas.microsoft.com/office/powerpoint/2010/main" val="3821029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30F88E-9CA7-482A-8F5A-42CB7EBF37F7}"/>
              </a:ext>
            </a:extLst>
          </p:cNvPr>
          <p:cNvSpPr>
            <a:spLocks noGrp="1"/>
          </p:cNvSpPr>
          <p:nvPr>
            <p:ph type="title"/>
          </p:nvPr>
        </p:nvSpPr>
        <p:spPr/>
        <p:txBody>
          <a:bodyPr>
            <a:normAutofit/>
          </a:bodyPr>
          <a:lstStyle/>
          <a:p>
            <a:r>
              <a:rPr lang="en-US" dirty="0"/>
              <a:t>Part 4: Submit Recruitment Packet</a:t>
            </a:r>
          </a:p>
        </p:txBody>
      </p:sp>
      <p:sp>
        <p:nvSpPr>
          <p:cNvPr id="6" name="Content Placeholder 5">
            <a:extLst>
              <a:ext uri="{FF2B5EF4-FFF2-40B4-BE49-F238E27FC236}">
                <a16:creationId xmlns:a16="http://schemas.microsoft.com/office/drawing/2014/main" id="{1377C424-8944-4BF1-B44E-9E5797BFBADD}"/>
              </a:ext>
            </a:extLst>
          </p:cNvPr>
          <p:cNvSpPr>
            <a:spLocks noGrp="1"/>
          </p:cNvSpPr>
          <p:nvPr>
            <p:ph idx="1"/>
          </p:nvPr>
        </p:nvSpPr>
        <p:spPr/>
        <p:txBody>
          <a:bodyPr>
            <a:normAutofit/>
          </a:bodyPr>
          <a:lstStyle/>
          <a:p>
            <a:pPr marL="0" indent="0">
              <a:buNone/>
            </a:pPr>
            <a:r>
              <a:rPr lang="en-US" b="1" dirty="0"/>
              <a:t>Post JOA to USA Jobs.</a:t>
            </a:r>
            <a:endParaRPr lang="en-US" sz="2800" dirty="0"/>
          </a:p>
          <a:p>
            <a:pPr lvl="1">
              <a:buFont typeface="Arial" panose="020B0604020202020204" pitchFamily="34" charset="0"/>
              <a:buChar char="•"/>
            </a:pPr>
            <a:r>
              <a:rPr lang="en-US" dirty="0"/>
              <a:t>OTM HRC employee posting the position. </a:t>
            </a:r>
          </a:p>
          <a:p>
            <a:pPr lvl="1">
              <a:buFont typeface="Arial" panose="020B0604020202020204" pitchFamily="34" charset="0"/>
              <a:buChar char="•"/>
            </a:pPr>
            <a:r>
              <a:rPr lang="en-US" dirty="0"/>
              <a:t>Job posts can be internal and/or through USA Jobs.</a:t>
            </a:r>
          </a:p>
          <a:p>
            <a:pPr marL="0" indent="0">
              <a:buNone/>
            </a:pPr>
            <a:endParaRPr lang="en-US" sz="2800" dirty="0"/>
          </a:p>
          <a:p>
            <a:pPr marL="0" indent="0">
              <a:buNone/>
            </a:pPr>
            <a:r>
              <a:rPr lang="en-US" sz="2800" dirty="0">
                <a:highlight>
                  <a:srgbClr val="FFFF00"/>
                </a:highlight>
              </a:rPr>
              <a:t> </a:t>
            </a:r>
          </a:p>
          <a:p>
            <a:pPr marL="0" indent="0">
              <a:buNone/>
            </a:pPr>
            <a:endParaRPr lang="en-US" sz="2800" dirty="0"/>
          </a:p>
          <a:p>
            <a:pPr marL="0" indent="0">
              <a:buNone/>
            </a:pPr>
            <a:r>
              <a:rPr lang="en-US" sz="2800" dirty="0"/>
              <a:t> </a:t>
            </a:r>
          </a:p>
          <a:p>
            <a:pPr marL="0" indent="0">
              <a:buNone/>
            </a:pPr>
            <a:endParaRPr lang="en-US" dirty="0"/>
          </a:p>
        </p:txBody>
      </p:sp>
      <p:sp>
        <p:nvSpPr>
          <p:cNvPr id="3" name="Slide Number Placeholder 2">
            <a:extLst>
              <a:ext uri="{FF2B5EF4-FFF2-40B4-BE49-F238E27FC236}">
                <a16:creationId xmlns:a16="http://schemas.microsoft.com/office/drawing/2014/main" id="{03C6A391-41EA-416C-8B02-85B20EA37CAB}"/>
              </a:ext>
            </a:extLst>
          </p:cNvPr>
          <p:cNvSpPr>
            <a:spLocks noGrp="1"/>
          </p:cNvSpPr>
          <p:nvPr>
            <p:ph type="sldNum" sz="quarter" idx="12"/>
          </p:nvPr>
        </p:nvSpPr>
        <p:spPr/>
        <p:txBody>
          <a:bodyPr/>
          <a:lstStyle/>
          <a:p>
            <a:fld id="{D983F1FA-211D-3044-9E35-958DFBC26156}" type="slidenum">
              <a:rPr lang="en-US" smtClean="0"/>
              <a:pPr/>
              <a:t>34</a:t>
            </a:fld>
            <a:endParaRPr lang="en-US" dirty="0"/>
          </a:p>
        </p:txBody>
      </p:sp>
    </p:spTree>
    <p:extLst>
      <p:ext uri="{BB962C8B-B14F-4D97-AF65-F5344CB8AC3E}">
        <p14:creationId xmlns:p14="http://schemas.microsoft.com/office/powerpoint/2010/main" val="1752982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DBA4F72-B302-4BA5-9725-6964F6080C1E}"/>
              </a:ext>
            </a:extLst>
          </p:cNvPr>
          <p:cNvSpPr>
            <a:spLocks noGrp="1"/>
          </p:cNvSpPr>
          <p:nvPr>
            <p:ph type="title"/>
          </p:nvPr>
        </p:nvSpPr>
        <p:spPr/>
        <p:txBody>
          <a:bodyPr>
            <a:normAutofit/>
          </a:bodyPr>
          <a:lstStyle/>
          <a:p>
            <a:r>
              <a:rPr lang="en-US" dirty="0"/>
              <a:t>Part 5: Accept Submissions</a:t>
            </a:r>
          </a:p>
        </p:txBody>
      </p:sp>
      <p:sp>
        <p:nvSpPr>
          <p:cNvPr id="3" name="Content Placeholder 2"/>
          <p:cNvSpPr>
            <a:spLocks noGrp="1"/>
          </p:cNvSpPr>
          <p:nvPr>
            <p:ph idx="1"/>
          </p:nvPr>
        </p:nvSpPr>
        <p:spPr/>
        <p:txBody>
          <a:bodyPr>
            <a:normAutofit/>
          </a:bodyPr>
          <a:lstStyle/>
          <a:p>
            <a:endParaRPr lang="en-US" dirty="0"/>
          </a:p>
          <a:p>
            <a:endParaRPr lang="en-US" dirty="0"/>
          </a:p>
        </p:txBody>
      </p:sp>
      <p:sp>
        <p:nvSpPr>
          <p:cNvPr id="6" name="Slide Number Placeholder 5"/>
          <p:cNvSpPr>
            <a:spLocks noGrp="1"/>
          </p:cNvSpPr>
          <p:nvPr>
            <p:ph type="sldNum" sz="quarter" idx="12"/>
          </p:nvPr>
        </p:nvSpPr>
        <p:spPr/>
        <p:txBody>
          <a:bodyPr/>
          <a:lstStyle/>
          <a:p>
            <a:fld id="{04F7EA0F-F264-4DBA-8450-109ED0C85B89}" type="slidenum">
              <a:rPr lang="en-US" smtClean="0"/>
              <a:pPr/>
              <a:t>35</a:t>
            </a:fld>
            <a:endParaRPr lang="en-US"/>
          </a:p>
        </p:txBody>
      </p:sp>
      <p:graphicFrame>
        <p:nvGraphicFramePr>
          <p:cNvPr id="5" name="Content Placeholder 4">
            <a:extLst>
              <a:ext uri="{FF2B5EF4-FFF2-40B4-BE49-F238E27FC236}">
                <a16:creationId xmlns:a16="http://schemas.microsoft.com/office/drawing/2014/main" id="{F07C9D1B-FB22-497B-ADB4-49A6AF87042D}"/>
              </a:ext>
            </a:extLst>
          </p:cNvPr>
          <p:cNvGraphicFramePr>
            <a:graphicFrameLocks noGrp="1"/>
          </p:cNvGraphicFramePr>
          <p:nvPr>
            <p:ph sz="half" idx="4294967295"/>
            <p:extLst>
              <p:ext uri="{D42A27DB-BD31-4B8C-83A1-F6EECF244321}">
                <p14:modId xmlns:p14="http://schemas.microsoft.com/office/powerpoint/2010/main" val="1194751700"/>
              </p:ext>
            </p:extLst>
          </p:nvPr>
        </p:nvGraphicFramePr>
        <p:xfrm>
          <a:off x="457200" y="990600"/>
          <a:ext cx="6705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99819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0A0C87-8DF4-40A5-9284-0E50EB3D725C}"/>
              </a:ext>
            </a:extLst>
          </p:cNvPr>
          <p:cNvSpPr>
            <a:spLocks noGrp="1"/>
          </p:cNvSpPr>
          <p:nvPr>
            <p:ph type="title"/>
          </p:nvPr>
        </p:nvSpPr>
        <p:spPr/>
        <p:txBody>
          <a:bodyPr>
            <a:noAutofit/>
          </a:bodyPr>
          <a:lstStyle/>
          <a:p>
            <a:r>
              <a:rPr lang="en-US" dirty="0"/>
              <a:t>Part 5: Accept Submissions</a:t>
            </a:r>
          </a:p>
        </p:txBody>
      </p:sp>
      <p:sp>
        <p:nvSpPr>
          <p:cNvPr id="2" name="Content Placeholder 1">
            <a:extLst>
              <a:ext uri="{FF2B5EF4-FFF2-40B4-BE49-F238E27FC236}">
                <a16:creationId xmlns:a16="http://schemas.microsoft.com/office/drawing/2014/main" id="{5B45EBBD-5404-4EAC-81EB-4AA85EA400EA}"/>
              </a:ext>
            </a:extLst>
          </p:cNvPr>
          <p:cNvSpPr>
            <a:spLocks noGrp="1"/>
          </p:cNvSpPr>
          <p:nvPr>
            <p:ph idx="1"/>
          </p:nvPr>
        </p:nvSpPr>
        <p:spPr/>
        <p:txBody>
          <a:bodyPr>
            <a:normAutofit/>
          </a:bodyPr>
          <a:lstStyle/>
          <a:p>
            <a:pPr marL="0" indent="0">
              <a:buNone/>
            </a:pPr>
            <a:r>
              <a:rPr lang="en-US" b="1" dirty="0"/>
              <a:t>Accept applications until closing date of JOA. </a:t>
            </a:r>
          </a:p>
        </p:txBody>
      </p:sp>
      <p:sp>
        <p:nvSpPr>
          <p:cNvPr id="3" name="Slide Number Placeholder 2">
            <a:extLst>
              <a:ext uri="{FF2B5EF4-FFF2-40B4-BE49-F238E27FC236}">
                <a16:creationId xmlns:a16="http://schemas.microsoft.com/office/drawing/2014/main" id="{497CF092-E4E7-4631-8C72-A8EEA95CA68C}"/>
              </a:ext>
            </a:extLst>
          </p:cNvPr>
          <p:cNvSpPr>
            <a:spLocks noGrp="1"/>
          </p:cNvSpPr>
          <p:nvPr>
            <p:ph type="sldNum" sz="quarter" idx="12"/>
          </p:nvPr>
        </p:nvSpPr>
        <p:spPr/>
        <p:txBody>
          <a:bodyPr/>
          <a:lstStyle/>
          <a:p>
            <a:fld id="{D983F1FA-211D-3044-9E35-958DFBC26156}" type="slidenum">
              <a:rPr lang="en-US" smtClean="0"/>
              <a:pPr/>
              <a:t>36</a:t>
            </a:fld>
            <a:endParaRPr lang="en-US" dirty="0"/>
          </a:p>
        </p:txBody>
      </p:sp>
    </p:spTree>
    <p:extLst>
      <p:ext uri="{BB962C8B-B14F-4D97-AF65-F5344CB8AC3E}">
        <p14:creationId xmlns:p14="http://schemas.microsoft.com/office/powerpoint/2010/main" val="35239893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5D6A60D-2D5E-4128-A640-CA813CEED938}"/>
              </a:ext>
            </a:extLst>
          </p:cNvPr>
          <p:cNvSpPr>
            <a:spLocks noGrp="1"/>
          </p:cNvSpPr>
          <p:nvPr>
            <p:ph type="title"/>
          </p:nvPr>
        </p:nvSpPr>
        <p:spPr/>
        <p:txBody>
          <a:bodyPr>
            <a:normAutofit/>
          </a:bodyPr>
          <a:lstStyle/>
          <a:p>
            <a:r>
              <a:rPr lang="en-US" dirty="0"/>
              <a:t>Part 6: Select Candidates</a:t>
            </a:r>
          </a:p>
        </p:txBody>
      </p:sp>
      <p:sp>
        <p:nvSpPr>
          <p:cNvPr id="3" name="Content Placeholder 2"/>
          <p:cNvSpPr>
            <a:spLocks noGrp="1"/>
          </p:cNvSpPr>
          <p:nvPr>
            <p:ph idx="1"/>
          </p:nvPr>
        </p:nvSpPr>
        <p:spPr/>
        <p:txBody>
          <a:bodyPr>
            <a:normAutofit/>
          </a:bodyPr>
          <a:lstStyle/>
          <a:p>
            <a:endParaRPr lang="en-US" dirty="0"/>
          </a:p>
          <a:p>
            <a:endParaRPr lang="en-US" dirty="0"/>
          </a:p>
        </p:txBody>
      </p:sp>
      <p:sp>
        <p:nvSpPr>
          <p:cNvPr id="6" name="Slide Number Placeholder 5"/>
          <p:cNvSpPr>
            <a:spLocks noGrp="1"/>
          </p:cNvSpPr>
          <p:nvPr>
            <p:ph type="sldNum" sz="quarter" idx="12"/>
          </p:nvPr>
        </p:nvSpPr>
        <p:spPr/>
        <p:txBody>
          <a:bodyPr/>
          <a:lstStyle/>
          <a:p>
            <a:fld id="{04F7EA0F-F264-4DBA-8450-109ED0C85B89}" type="slidenum">
              <a:rPr lang="en-US" smtClean="0"/>
              <a:pPr/>
              <a:t>37</a:t>
            </a:fld>
            <a:endParaRPr lang="en-US"/>
          </a:p>
        </p:txBody>
      </p:sp>
      <p:graphicFrame>
        <p:nvGraphicFramePr>
          <p:cNvPr id="5" name="Content Placeholder 4">
            <a:extLst>
              <a:ext uri="{FF2B5EF4-FFF2-40B4-BE49-F238E27FC236}">
                <a16:creationId xmlns:a16="http://schemas.microsoft.com/office/drawing/2014/main" id="{F07C9D1B-FB22-497B-ADB4-49A6AF87042D}"/>
              </a:ext>
            </a:extLst>
          </p:cNvPr>
          <p:cNvGraphicFramePr>
            <a:graphicFrameLocks noGrp="1"/>
          </p:cNvGraphicFramePr>
          <p:nvPr>
            <p:ph sz="half" idx="4294967295"/>
            <p:extLst>
              <p:ext uri="{D42A27DB-BD31-4B8C-83A1-F6EECF244321}">
                <p14:modId xmlns:p14="http://schemas.microsoft.com/office/powerpoint/2010/main" val="389177877"/>
              </p:ext>
            </p:extLst>
          </p:nvPr>
        </p:nvGraphicFramePr>
        <p:xfrm>
          <a:off x="457200" y="990600"/>
          <a:ext cx="6705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13626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0A0C87-8DF4-40A5-9284-0E50EB3D725C}"/>
              </a:ext>
            </a:extLst>
          </p:cNvPr>
          <p:cNvSpPr>
            <a:spLocks noGrp="1"/>
          </p:cNvSpPr>
          <p:nvPr>
            <p:ph type="title"/>
          </p:nvPr>
        </p:nvSpPr>
        <p:spPr/>
        <p:txBody>
          <a:bodyPr>
            <a:noAutofit/>
          </a:bodyPr>
          <a:lstStyle/>
          <a:p>
            <a:r>
              <a:rPr lang="en-US" dirty="0"/>
              <a:t>Part 6: Select Candidates</a:t>
            </a:r>
          </a:p>
        </p:txBody>
      </p:sp>
      <p:sp>
        <p:nvSpPr>
          <p:cNvPr id="2" name="Content Placeholder 1">
            <a:extLst>
              <a:ext uri="{FF2B5EF4-FFF2-40B4-BE49-F238E27FC236}">
                <a16:creationId xmlns:a16="http://schemas.microsoft.com/office/drawing/2014/main" id="{5B45EBBD-5404-4EAC-81EB-4AA85EA400EA}"/>
              </a:ext>
            </a:extLst>
          </p:cNvPr>
          <p:cNvSpPr>
            <a:spLocks noGrp="1"/>
          </p:cNvSpPr>
          <p:nvPr>
            <p:ph idx="1"/>
          </p:nvPr>
        </p:nvSpPr>
        <p:spPr/>
        <p:txBody>
          <a:bodyPr>
            <a:normAutofit/>
          </a:bodyPr>
          <a:lstStyle/>
          <a:p>
            <a:pPr marL="0" indent="0">
              <a:buNone/>
            </a:pPr>
            <a:r>
              <a:rPr lang="en-US" b="1" dirty="0"/>
              <a:t>The Human Resource Specialist is responsible for: </a:t>
            </a:r>
          </a:p>
          <a:p>
            <a:pPr lvl="1">
              <a:buFont typeface="Arial" panose="020B0604020202020204" pitchFamily="34" charset="0"/>
              <a:buChar char="•"/>
            </a:pPr>
            <a:r>
              <a:rPr lang="en-US" sz="2100" dirty="0"/>
              <a:t>Screening for minimum qualifications; </a:t>
            </a:r>
          </a:p>
          <a:p>
            <a:pPr lvl="1">
              <a:buFont typeface="Arial" panose="020B0604020202020204" pitchFamily="34" charset="0"/>
              <a:buChar char="•"/>
            </a:pPr>
            <a:r>
              <a:rPr lang="en-US" sz="2100" dirty="0"/>
              <a:t>Rating applications and determining whether a passing score has been met, if established; </a:t>
            </a:r>
          </a:p>
          <a:p>
            <a:pPr lvl="1">
              <a:buFont typeface="Arial" panose="020B0604020202020204" pitchFamily="34" charset="0"/>
              <a:buChar char="•"/>
            </a:pPr>
            <a:r>
              <a:rPr lang="en-US" sz="2100" dirty="0"/>
              <a:t>Ranking eligibles based on their ratings/category assignments; </a:t>
            </a:r>
          </a:p>
          <a:p>
            <a:pPr lvl="1">
              <a:buFont typeface="Arial" panose="020B0604020202020204" pitchFamily="34" charset="0"/>
              <a:buChar char="•"/>
            </a:pPr>
            <a:r>
              <a:rPr lang="en-US" sz="2100" dirty="0"/>
              <a:t>Adjudicating and applying Veterans’ preference; and </a:t>
            </a:r>
          </a:p>
          <a:p>
            <a:pPr lvl="1">
              <a:buFont typeface="Arial" panose="020B0604020202020204" pitchFamily="34" charset="0"/>
              <a:buChar char="•"/>
            </a:pPr>
            <a:r>
              <a:rPr lang="en-US" sz="2100" dirty="0"/>
              <a:t>Notifying the applicants of the status of their applications at four different points in the hiring process. </a:t>
            </a:r>
          </a:p>
          <a:p>
            <a:endParaRPr lang="en-US" dirty="0"/>
          </a:p>
        </p:txBody>
      </p:sp>
      <p:sp>
        <p:nvSpPr>
          <p:cNvPr id="3" name="Slide Number Placeholder 2">
            <a:extLst>
              <a:ext uri="{FF2B5EF4-FFF2-40B4-BE49-F238E27FC236}">
                <a16:creationId xmlns:a16="http://schemas.microsoft.com/office/drawing/2014/main" id="{497CF092-E4E7-4631-8C72-A8EEA95CA68C}"/>
              </a:ext>
            </a:extLst>
          </p:cNvPr>
          <p:cNvSpPr>
            <a:spLocks noGrp="1"/>
          </p:cNvSpPr>
          <p:nvPr>
            <p:ph type="sldNum" sz="quarter" idx="12"/>
          </p:nvPr>
        </p:nvSpPr>
        <p:spPr/>
        <p:txBody>
          <a:bodyPr/>
          <a:lstStyle/>
          <a:p>
            <a:fld id="{D983F1FA-211D-3044-9E35-958DFBC26156}" type="slidenum">
              <a:rPr lang="en-US" smtClean="0"/>
              <a:pPr/>
              <a:t>38</a:t>
            </a:fld>
            <a:endParaRPr lang="en-US" dirty="0"/>
          </a:p>
        </p:txBody>
      </p:sp>
    </p:spTree>
    <p:extLst>
      <p:ext uri="{BB962C8B-B14F-4D97-AF65-F5344CB8AC3E}">
        <p14:creationId xmlns:p14="http://schemas.microsoft.com/office/powerpoint/2010/main" val="7488780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0A0C87-8DF4-40A5-9284-0E50EB3D725C}"/>
              </a:ext>
            </a:extLst>
          </p:cNvPr>
          <p:cNvSpPr>
            <a:spLocks noGrp="1"/>
          </p:cNvSpPr>
          <p:nvPr>
            <p:ph type="title"/>
          </p:nvPr>
        </p:nvSpPr>
        <p:spPr/>
        <p:txBody>
          <a:bodyPr>
            <a:noAutofit/>
          </a:bodyPr>
          <a:lstStyle/>
          <a:p>
            <a:r>
              <a:rPr lang="en-US" dirty="0"/>
              <a:t>Select Candidates</a:t>
            </a:r>
          </a:p>
        </p:txBody>
      </p:sp>
      <p:sp>
        <p:nvSpPr>
          <p:cNvPr id="2" name="Content Placeholder 1">
            <a:extLst>
              <a:ext uri="{FF2B5EF4-FFF2-40B4-BE49-F238E27FC236}">
                <a16:creationId xmlns:a16="http://schemas.microsoft.com/office/drawing/2014/main" id="{5B45EBBD-5404-4EAC-81EB-4AA85EA400EA}"/>
              </a:ext>
            </a:extLst>
          </p:cNvPr>
          <p:cNvSpPr>
            <a:spLocks noGrp="1"/>
          </p:cNvSpPr>
          <p:nvPr>
            <p:ph idx="1"/>
          </p:nvPr>
        </p:nvSpPr>
        <p:spPr/>
        <p:txBody>
          <a:bodyPr>
            <a:normAutofit/>
          </a:bodyPr>
          <a:lstStyle/>
          <a:p>
            <a:pPr marL="0" indent="0">
              <a:buNone/>
            </a:pPr>
            <a:r>
              <a:rPr lang="en-US" b="1" dirty="0"/>
              <a:t>Submit Certificate of Eligibles to Hiring Manager</a:t>
            </a:r>
            <a:endParaRPr lang="en-US" sz="2800" b="1" dirty="0"/>
          </a:p>
          <a:p>
            <a:pPr marL="0" indent="0">
              <a:buNone/>
            </a:pPr>
            <a:endParaRPr lang="en-US" sz="2800" dirty="0"/>
          </a:p>
        </p:txBody>
      </p:sp>
      <p:sp>
        <p:nvSpPr>
          <p:cNvPr id="3" name="Slide Number Placeholder 2">
            <a:extLst>
              <a:ext uri="{FF2B5EF4-FFF2-40B4-BE49-F238E27FC236}">
                <a16:creationId xmlns:a16="http://schemas.microsoft.com/office/drawing/2014/main" id="{497CF092-E4E7-4631-8C72-A8EEA95CA68C}"/>
              </a:ext>
            </a:extLst>
          </p:cNvPr>
          <p:cNvSpPr>
            <a:spLocks noGrp="1"/>
          </p:cNvSpPr>
          <p:nvPr>
            <p:ph type="sldNum" sz="quarter" idx="12"/>
          </p:nvPr>
        </p:nvSpPr>
        <p:spPr/>
        <p:txBody>
          <a:bodyPr/>
          <a:lstStyle/>
          <a:p>
            <a:fld id="{D983F1FA-211D-3044-9E35-958DFBC26156}" type="slidenum">
              <a:rPr lang="en-US" smtClean="0"/>
              <a:pPr/>
              <a:t>39</a:t>
            </a:fld>
            <a:endParaRPr lang="en-US" dirty="0"/>
          </a:p>
        </p:txBody>
      </p:sp>
    </p:spTree>
    <p:extLst>
      <p:ext uri="{BB962C8B-B14F-4D97-AF65-F5344CB8AC3E}">
        <p14:creationId xmlns:p14="http://schemas.microsoft.com/office/powerpoint/2010/main" val="3047953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Part 1: Identify an Open Position</a:t>
            </a:r>
          </a:p>
        </p:txBody>
      </p:sp>
      <p:sp>
        <p:nvSpPr>
          <p:cNvPr id="3" name="Content Placeholder 2"/>
          <p:cNvSpPr>
            <a:spLocks noGrp="1"/>
          </p:cNvSpPr>
          <p:nvPr>
            <p:ph idx="1"/>
          </p:nvPr>
        </p:nvSpPr>
        <p:spPr/>
        <p:txBody>
          <a:bodyPr>
            <a:normAutofit/>
          </a:bodyPr>
          <a:lstStyle/>
          <a:p>
            <a:endParaRPr lang="en-US" dirty="0"/>
          </a:p>
          <a:p>
            <a:endParaRPr lang="en-US" dirty="0"/>
          </a:p>
        </p:txBody>
      </p:sp>
      <p:sp>
        <p:nvSpPr>
          <p:cNvPr id="6" name="Slide Number Placeholder 5"/>
          <p:cNvSpPr>
            <a:spLocks noGrp="1"/>
          </p:cNvSpPr>
          <p:nvPr>
            <p:ph type="sldNum" sz="quarter" idx="12"/>
          </p:nvPr>
        </p:nvSpPr>
        <p:spPr/>
        <p:txBody>
          <a:bodyPr/>
          <a:lstStyle/>
          <a:p>
            <a:fld id="{04F7EA0F-F264-4DBA-8450-109ED0C85B89}" type="slidenum">
              <a:rPr lang="en-US" smtClean="0"/>
              <a:pPr/>
              <a:t>4</a:t>
            </a:fld>
            <a:endParaRPr lang="en-US"/>
          </a:p>
        </p:txBody>
      </p:sp>
      <p:graphicFrame>
        <p:nvGraphicFramePr>
          <p:cNvPr id="5" name="Content Placeholder 4">
            <a:extLst>
              <a:ext uri="{FF2B5EF4-FFF2-40B4-BE49-F238E27FC236}">
                <a16:creationId xmlns:a16="http://schemas.microsoft.com/office/drawing/2014/main" id="{F07C9D1B-FB22-497B-ADB4-49A6AF87042D}"/>
              </a:ext>
            </a:extLst>
          </p:cNvPr>
          <p:cNvGraphicFramePr>
            <a:graphicFrameLocks noGrp="1"/>
          </p:cNvGraphicFramePr>
          <p:nvPr>
            <p:ph sz="half" idx="4294967295"/>
            <p:extLst>
              <p:ext uri="{D42A27DB-BD31-4B8C-83A1-F6EECF244321}">
                <p14:modId xmlns:p14="http://schemas.microsoft.com/office/powerpoint/2010/main" val="2346195785"/>
              </p:ext>
            </p:extLst>
          </p:nvPr>
        </p:nvGraphicFramePr>
        <p:xfrm>
          <a:off x="381000" y="990600"/>
          <a:ext cx="6705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932887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0A0C87-8DF4-40A5-9284-0E50EB3D725C}"/>
              </a:ext>
            </a:extLst>
          </p:cNvPr>
          <p:cNvSpPr>
            <a:spLocks noGrp="1"/>
          </p:cNvSpPr>
          <p:nvPr>
            <p:ph type="title"/>
          </p:nvPr>
        </p:nvSpPr>
        <p:spPr/>
        <p:txBody>
          <a:bodyPr>
            <a:noAutofit/>
          </a:bodyPr>
          <a:lstStyle/>
          <a:p>
            <a:r>
              <a:rPr lang="en-US" dirty="0"/>
              <a:t>Hiring Manager Role</a:t>
            </a:r>
          </a:p>
        </p:txBody>
      </p:sp>
      <p:sp>
        <p:nvSpPr>
          <p:cNvPr id="2" name="Content Placeholder 1">
            <a:extLst>
              <a:ext uri="{FF2B5EF4-FFF2-40B4-BE49-F238E27FC236}">
                <a16:creationId xmlns:a16="http://schemas.microsoft.com/office/drawing/2014/main" id="{5B45EBBD-5404-4EAC-81EB-4AA85EA400EA}"/>
              </a:ext>
            </a:extLst>
          </p:cNvPr>
          <p:cNvSpPr>
            <a:spLocks noGrp="1"/>
          </p:cNvSpPr>
          <p:nvPr>
            <p:ph idx="1"/>
          </p:nvPr>
        </p:nvSpPr>
        <p:spPr/>
        <p:txBody>
          <a:bodyPr>
            <a:normAutofit/>
          </a:bodyPr>
          <a:lstStyle/>
          <a:p>
            <a:pPr marL="0" indent="0">
              <a:buNone/>
            </a:pPr>
            <a:r>
              <a:rPr lang="en-US" b="1" dirty="0"/>
              <a:t>The Hiring Manager will: </a:t>
            </a:r>
            <a:endParaRPr lang="en-US" dirty="0"/>
          </a:p>
          <a:p>
            <a:pPr lvl="1">
              <a:buFont typeface="Arial" panose="020B0604020202020204" pitchFamily="34" charset="0"/>
              <a:buChar char="•"/>
            </a:pPr>
            <a:r>
              <a:rPr lang="en-US" dirty="0"/>
              <a:t>Complete Reference Check.</a:t>
            </a:r>
          </a:p>
          <a:p>
            <a:pPr lvl="1">
              <a:buFont typeface="Arial" panose="020B0604020202020204" pitchFamily="34" charset="0"/>
              <a:buChar char="•"/>
            </a:pPr>
            <a:r>
              <a:rPr lang="en-US" dirty="0"/>
              <a:t>Collect all interview notes.</a:t>
            </a:r>
          </a:p>
          <a:p>
            <a:pPr lvl="1">
              <a:buFont typeface="Arial" panose="020B0604020202020204" pitchFamily="34" charset="0"/>
              <a:buChar char="•"/>
            </a:pPr>
            <a:r>
              <a:rPr lang="en-US" dirty="0"/>
              <a:t>Return certificate to HRC HRS.</a:t>
            </a:r>
          </a:p>
          <a:p>
            <a:pPr marL="0" indent="0">
              <a:buNone/>
            </a:pPr>
            <a:endParaRPr lang="en-US" dirty="0"/>
          </a:p>
          <a:p>
            <a:pPr marL="0" indent="0">
              <a:buNone/>
            </a:pPr>
            <a:endParaRPr lang="en-US" dirty="0"/>
          </a:p>
        </p:txBody>
      </p:sp>
      <p:sp>
        <p:nvSpPr>
          <p:cNvPr id="3" name="Slide Number Placeholder 2">
            <a:extLst>
              <a:ext uri="{FF2B5EF4-FFF2-40B4-BE49-F238E27FC236}">
                <a16:creationId xmlns:a16="http://schemas.microsoft.com/office/drawing/2014/main" id="{497CF092-E4E7-4631-8C72-A8EEA95CA68C}"/>
              </a:ext>
            </a:extLst>
          </p:cNvPr>
          <p:cNvSpPr>
            <a:spLocks noGrp="1"/>
          </p:cNvSpPr>
          <p:nvPr>
            <p:ph type="sldNum" sz="quarter" idx="12"/>
          </p:nvPr>
        </p:nvSpPr>
        <p:spPr/>
        <p:txBody>
          <a:bodyPr/>
          <a:lstStyle/>
          <a:p>
            <a:fld id="{D983F1FA-211D-3044-9E35-958DFBC26156}" type="slidenum">
              <a:rPr lang="en-US" smtClean="0"/>
              <a:pPr/>
              <a:t>40</a:t>
            </a:fld>
            <a:endParaRPr lang="en-US" dirty="0"/>
          </a:p>
        </p:txBody>
      </p:sp>
    </p:spTree>
    <p:extLst>
      <p:ext uri="{BB962C8B-B14F-4D97-AF65-F5344CB8AC3E}">
        <p14:creationId xmlns:p14="http://schemas.microsoft.com/office/powerpoint/2010/main" val="6242458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0A0C87-8DF4-40A5-9284-0E50EB3D725C}"/>
              </a:ext>
            </a:extLst>
          </p:cNvPr>
          <p:cNvSpPr>
            <a:spLocks noGrp="1"/>
          </p:cNvSpPr>
          <p:nvPr>
            <p:ph type="title"/>
          </p:nvPr>
        </p:nvSpPr>
        <p:spPr/>
        <p:txBody>
          <a:bodyPr>
            <a:noAutofit/>
          </a:bodyPr>
          <a:lstStyle/>
          <a:p>
            <a:r>
              <a:rPr lang="en-US" dirty="0"/>
              <a:t>HRC HRS Role</a:t>
            </a:r>
          </a:p>
        </p:txBody>
      </p:sp>
      <p:sp>
        <p:nvSpPr>
          <p:cNvPr id="2" name="Content Placeholder 1">
            <a:extLst>
              <a:ext uri="{FF2B5EF4-FFF2-40B4-BE49-F238E27FC236}">
                <a16:creationId xmlns:a16="http://schemas.microsoft.com/office/drawing/2014/main" id="{5B45EBBD-5404-4EAC-81EB-4AA85EA400EA}"/>
              </a:ext>
            </a:extLst>
          </p:cNvPr>
          <p:cNvSpPr>
            <a:spLocks noGrp="1"/>
          </p:cNvSpPr>
          <p:nvPr>
            <p:ph idx="1"/>
          </p:nvPr>
        </p:nvSpPr>
        <p:spPr/>
        <p:txBody>
          <a:bodyPr>
            <a:normAutofit/>
          </a:bodyPr>
          <a:lstStyle/>
          <a:p>
            <a:pPr marL="0" indent="0">
              <a:buNone/>
            </a:pPr>
            <a:r>
              <a:rPr lang="en-US" b="1" dirty="0"/>
              <a:t>The HRC HRS will:</a:t>
            </a:r>
          </a:p>
          <a:p>
            <a:pPr lvl="1">
              <a:buFont typeface="Arial" panose="020B0604020202020204" pitchFamily="34" charset="0"/>
              <a:buChar char="•"/>
            </a:pPr>
            <a:r>
              <a:rPr lang="en-US" dirty="0"/>
              <a:t>Audit the certificate.</a:t>
            </a:r>
          </a:p>
          <a:p>
            <a:pPr lvl="1">
              <a:buFont typeface="Arial" panose="020B0604020202020204" pitchFamily="34" charset="0"/>
              <a:buChar char="•"/>
            </a:pPr>
            <a:r>
              <a:rPr lang="en-US" dirty="0"/>
              <a:t>Ensure receipt of selection documents.</a:t>
            </a:r>
          </a:p>
          <a:p>
            <a:pPr lvl="1">
              <a:buFont typeface="Arial" panose="020B0604020202020204" pitchFamily="34" charset="0"/>
              <a:buChar char="•"/>
            </a:pPr>
            <a:r>
              <a:rPr lang="en-US" dirty="0"/>
              <a:t>Provide Tentative Offer to candidate.</a:t>
            </a:r>
          </a:p>
          <a:p>
            <a:pPr marL="0" indent="0">
              <a:buNone/>
            </a:pPr>
            <a:endParaRPr lang="en-US" dirty="0"/>
          </a:p>
        </p:txBody>
      </p:sp>
      <p:sp>
        <p:nvSpPr>
          <p:cNvPr id="3" name="Slide Number Placeholder 2">
            <a:extLst>
              <a:ext uri="{FF2B5EF4-FFF2-40B4-BE49-F238E27FC236}">
                <a16:creationId xmlns:a16="http://schemas.microsoft.com/office/drawing/2014/main" id="{497CF092-E4E7-4631-8C72-A8EEA95CA68C}"/>
              </a:ext>
            </a:extLst>
          </p:cNvPr>
          <p:cNvSpPr>
            <a:spLocks noGrp="1"/>
          </p:cNvSpPr>
          <p:nvPr>
            <p:ph type="sldNum" sz="quarter" idx="12"/>
          </p:nvPr>
        </p:nvSpPr>
        <p:spPr/>
        <p:txBody>
          <a:bodyPr/>
          <a:lstStyle/>
          <a:p>
            <a:fld id="{D983F1FA-211D-3044-9E35-958DFBC26156}" type="slidenum">
              <a:rPr lang="en-US" smtClean="0"/>
              <a:pPr/>
              <a:t>41</a:t>
            </a:fld>
            <a:endParaRPr lang="en-US" dirty="0"/>
          </a:p>
        </p:txBody>
      </p:sp>
    </p:spTree>
    <p:extLst>
      <p:ext uri="{BB962C8B-B14F-4D97-AF65-F5344CB8AC3E}">
        <p14:creationId xmlns:p14="http://schemas.microsoft.com/office/powerpoint/2010/main" val="33247343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0A0C87-8DF4-40A5-9284-0E50EB3D725C}"/>
              </a:ext>
            </a:extLst>
          </p:cNvPr>
          <p:cNvSpPr>
            <a:spLocks noGrp="1"/>
          </p:cNvSpPr>
          <p:nvPr>
            <p:ph type="title"/>
          </p:nvPr>
        </p:nvSpPr>
        <p:spPr/>
        <p:txBody>
          <a:bodyPr>
            <a:noAutofit/>
          </a:bodyPr>
          <a:lstStyle/>
          <a:p>
            <a:r>
              <a:rPr lang="en-US" dirty="0"/>
              <a:t>Suitability </a:t>
            </a:r>
          </a:p>
        </p:txBody>
      </p:sp>
      <p:sp>
        <p:nvSpPr>
          <p:cNvPr id="2" name="Content Placeholder 1">
            <a:extLst>
              <a:ext uri="{FF2B5EF4-FFF2-40B4-BE49-F238E27FC236}">
                <a16:creationId xmlns:a16="http://schemas.microsoft.com/office/drawing/2014/main" id="{5B45EBBD-5404-4EAC-81EB-4AA85EA400EA}"/>
              </a:ext>
            </a:extLst>
          </p:cNvPr>
          <p:cNvSpPr>
            <a:spLocks noGrp="1"/>
          </p:cNvSpPr>
          <p:nvPr>
            <p:ph idx="1"/>
          </p:nvPr>
        </p:nvSpPr>
        <p:spPr/>
        <p:txBody>
          <a:bodyPr>
            <a:normAutofit/>
          </a:bodyPr>
          <a:lstStyle/>
          <a:p>
            <a:pPr marL="0" indent="0">
              <a:buNone/>
            </a:pPr>
            <a:r>
              <a:rPr lang="en-US" b="1" dirty="0"/>
              <a:t>Background Check is performed after the Tentative Offer has been accepted.</a:t>
            </a:r>
          </a:p>
          <a:p>
            <a:pPr marL="0" indent="0">
              <a:buNone/>
            </a:pPr>
            <a:endParaRPr lang="en-US" dirty="0"/>
          </a:p>
          <a:p>
            <a:pPr marL="0" indent="0">
              <a:buNone/>
            </a:pPr>
            <a:r>
              <a:rPr lang="en-US" sz="2800" dirty="0"/>
              <a:t>The candidate is then be handed off to Employee Relations and Labor Relations (ER/LR) to determine suitability of the employee.</a:t>
            </a:r>
          </a:p>
        </p:txBody>
      </p:sp>
      <p:sp>
        <p:nvSpPr>
          <p:cNvPr id="3" name="Slide Number Placeholder 2">
            <a:extLst>
              <a:ext uri="{FF2B5EF4-FFF2-40B4-BE49-F238E27FC236}">
                <a16:creationId xmlns:a16="http://schemas.microsoft.com/office/drawing/2014/main" id="{497CF092-E4E7-4631-8C72-A8EEA95CA68C}"/>
              </a:ext>
            </a:extLst>
          </p:cNvPr>
          <p:cNvSpPr>
            <a:spLocks noGrp="1"/>
          </p:cNvSpPr>
          <p:nvPr>
            <p:ph type="sldNum" sz="quarter" idx="12"/>
          </p:nvPr>
        </p:nvSpPr>
        <p:spPr/>
        <p:txBody>
          <a:bodyPr/>
          <a:lstStyle/>
          <a:p>
            <a:fld id="{D983F1FA-211D-3044-9E35-958DFBC26156}" type="slidenum">
              <a:rPr lang="en-US" smtClean="0"/>
              <a:pPr/>
              <a:t>42</a:t>
            </a:fld>
            <a:endParaRPr lang="en-US" dirty="0"/>
          </a:p>
        </p:txBody>
      </p:sp>
    </p:spTree>
    <p:extLst>
      <p:ext uri="{BB962C8B-B14F-4D97-AF65-F5344CB8AC3E}">
        <p14:creationId xmlns:p14="http://schemas.microsoft.com/office/powerpoint/2010/main" val="30086325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290E033-9884-4B4E-91ED-727F78BE7BCA}"/>
              </a:ext>
            </a:extLst>
          </p:cNvPr>
          <p:cNvSpPr>
            <a:spLocks noGrp="1"/>
          </p:cNvSpPr>
          <p:nvPr>
            <p:ph type="title"/>
          </p:nvPr>
        </p:nvSpPr>
        <p:spPr/>
        <p:txBody>
          <a:bodyPr>
            <a:normAutofit/>
          </a:bodyPr>
          <a:lstStyle/>
          <a:p>
            <a:r>
              <a:rPr lang="en-US" dirty="0"/>
              <a:t>Suitability</a:t>
            </a:r>
          </a:p>
        </p:txBody>
      </p:sp>
      <p:sp>
        <p:nvSpPr>
          <p:cNvPr id="4" name="Content Placeholder 3">
            <a:extLst>
              <a:ext uri="{FF2B5EF4-FFF2-40B4-BE49-F238E27FC236}">
                <a16:creationId xmlns:a16="http://schemas.microsoft.com/office/drawing/2014/main" id="{B565A60F-452A-45E1-A8D2-05678C818018}"/>
              </a:ext>
            </a:extLst>
          </p:cNvPr>
          <p:cNvSpPr>
            <a:spLocks noGrp="1"/>
          </p:cNvSpPr>
          <p:nvPr>
            <p:ph idx="1"/>
          </p:nvPr>
        </p:nvSpPr>
        <p:spPr/>
        <p:txBody>
          <a:bodyPr/>
          <a:lstStyle/>
          <a:p>
            <a:r>
              <a:rPr lang="en-US" sz="2400" b="1" dirty="0"/>
              <a:t>HR Specialist will send applicant Declaration for Federal Employment (OF-306) for suitability submission.</a:t>
            </a:r>
          </a:p>
          <a:p>
            <a:endParaRPr lang="en-US" dirty="0"/>
          </a:p>
        </p:txBody>
      </p:sp>
      <p:sp>
        <p:nvSpPr>
          <p:cNvPr id="3" name="Slide Number Placeholder 2">
            <a:extLst>
              <a:ext uri="{FF2B5EF4-FFF2-40B4-BE49-F238E27FC236}">
                <a16:creationId xmlns:a16="http://schemas.microsoft.com/office/drawing/2014/main" id="{9969CD2F-3E27-497C-AA7F-E88C57151FAF}"/>
              </a:ext>
            </a:extLst>
          </p:cNvPr>
          <p:cNvSpPr>
            <a:spLocks noGrp="1"/>
          </p:cNvSpPr>
          <p:nvPr>
            <p:ph type="sldNum" sz="quarter" idx="12"/>
          </p:nvPr>
        </p:nvSpPr>
        <p:spPr/>
        <p:txBody>
          <a:bodyPr/>
          <a:lstStyle/>
          <a:p>
            <a:fld id="{D983F1FA-211D-3044-9E35-958DFBC26156}" type="slidenum">
              <a:rPr lang="en-US" smtClean="0"/>
              <a:pPr/>
              <a:t>43</a:t>
            </a:fld>
            <a:endParaRPr lang="en-US" dirty="0"/>
          </a:p>
        </p:txBody>
      </p:sp>
    </p:spTree>
    <p:extLst>
      <p:ext uri="{BB962C8B-B14F-4D97-AF65-F5344CB8AC3E}">
        <p14:creationId xmlns:p14="http://schemas.microsoft.com/office/powerpoint/2010/main" val="17393518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0A0C87-8DF4-40A5-9284-0E50EB3D725C}"/>
              </a:ext>
            </a:extLst>
          </p:cNvPr>
          <p:cNvSpPr>
            <a:spLocks noGrp="1"/>
          </p:cNvSpPr>
          <p:nvPr>
            <p:ph type="title"/>
          </p:nvPr>
        </p:nvSpPr>
        <p:spPr/>
        <p:txBody>
          <a:bodyPr>
            <a:noAutofit/>
          </a:bodyPr>
          <a:lstStyle/>
          <a:p>
            <a:r>
              <a:rPr lang="en-US" dirty="0"/>
              <a:t>Firm Offer</a:t>
            </a:r>
          </a:p>
        </p:txBody>
      </p:sp>
      <p:sp>
        <p:nvSpPr>
          <p:cNvPr id="2" name="Content Placeholder 1">
            <a:extLst>
              <a:ext uri="{FF2B5EF4-FFF2-40B4-BE49-F238E27FC236}">
                <a16:creationId xmlns:a16="http://schemas.microsoft.com/office/drawing/2014/main" id="{5B45EBBD-5404-4EAC-81EB-4AA85EA400EA}"/>
              </a:ext>
            </a:extLst>
          </p:cNvPr>
          <p:cNvSpPr>
            <a:spLocks noGrp="1"/>
          </p:cNvSpPr>
          <p:nvPr>
            <p:ph idx="1"/>
          </p:nvPr>
        </p:nvSpPr>
        <p:spPr/>
        <p:txBody>
          <a:bodyPr>
            <a:normAutofit/>
          </a:bodyPr>
          <a:lstStyle/>
          <a:p>
            <a:pPr lvl="1">
              <a:buFont typeface="Arial" panose="020B0604020202020204" pitchFamily="34" charset="0"/>
              <a:buChar char="•"/>
            </a:pPr>
            <a:r>
              <a:rPr lang="en-US" sz="2100" dirty="0"/>
              <a:t>LER Specialist Notifies HRC HRS of Clearance</a:t>
            </a:r>
          </a:p>
          <a:p>
            <a:pPr lvl="1">
              <a:buFont typeface="Arial" panose="020B0604020202020204" pitchFamily="34" charset="0"/>
              <a:buChar char="•"/>
            </a:pPr>
            <a:r>
              <a:rPr lang="en-US" sz="2100" dirty="0"/>
              <a:t>HRS Staffing Sets Applicants Pay </a:t>
            </a:r>
          </a:p>
          <a:p>
            <a:pPr lvl="1">
              <a:buFont typeface="Arial" panose="020B0604020202020204" pitchFamily="34" charset="0"/>
              <a:buChar char="•"/>
            </a:pPr>
            <a:r>
              <a:rPr lang="en-US" sz="2100" dirty="0"/>
              <a:t>Schedules EOD (Federal Transfers)</a:t>
            </a:r>
          </a:p>
          <a:p>
            <a:pPr lvl="1">
              <a:buFont typeface="Arial" panose="020B0604020202020204" pitchFamily="34" charset="0"/>
              <a:buChar char="•"/>
            </a:pPr>
            <a:r>
              <a:rPr lang="en-US" sz="2100" dirty="0"/>
              <a:t>Completes SF 3918</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3" name="Slide Number Placeholder 2">
            <a:extLst>
              <a:ext uri="{FF2B5EF4-FFF2-40B4-BE49-F238E27FC236}">
                <a16:creationId xmlns:a16="http://schemas.microsoft.com/office/drawing/2014/main" id="{497CF092-E4E7-4631-8C72-A8EEA95CA68C}"/>
              </a:ext>
            </a:extLst>
          </p:cNvPr>
          <p:cNvSpPr>
            <a:spLocks noGrp="1"/>
          </p:cNvSpPr>
          <p:nvPr>
            <p:ph type="sldNum" sz="quarter" idx="12"/>
          </p:nvPr>
        </p:nvSpPr>
        <p:spPr/>
        <p:txBody>
          <a:bodyPr/>
          <a:lstStyle/>
          <a:p>
            <a:fld id="{D983F1FA-211D-3044-9E35-958DFBC26156}" type="slidenum">
              <a:rPr lang="en-US" smtClean="0"/>
              <a:pPr/>
              <a:t>44</a:t>
            </a:fld>
            <a:endParaRPr lang="en-US" dirty="0"/>
          </a:p>
        </p:txBody>
      </p:sp>
    </p:spTree>
    <p:extLst>
      <p:ext uri="{BB962C8B-B14F-4D97-AF65-F5344CB8AC3E}">
        <p14:creationId xmlns:p14="http://schemas.microsoft.com/office/powerpoint/2010/main" val="880846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Part 7: Onboarding</a:t>
            </a:r>
          </a:p>
        </p:txBody>
      </p:sp>
      <p:sp>
        <p:nvSpPr>
          <p:cNvPr id="3" name="Content Placeholder 2"/>
          <p:cNvSpPr>
            <a:spLocks noGrp="1"/>
          </p:cNvSpPr>
          <p:nvPr>
            <p:ph idx="1"/>
          </p:nvPr>
        </p:nvSpPr>
        <p:spPr/>
        <p:txBody>
          <a:bodyPr>
            <a:normAutofit/>
          </a:bodyPr>
          <a:lstStyle/>
          <a:p>
            <a:endParaRPr lang="en-US" dirty="0"/>
          </a:p>
          <a:p>
            <a:endParaRPr lang="en-US" dirty="0"/>
          </a:p>
        </p:txBody>
      </p:sp>
      <p:sp>
        <p:nvSpPr>
          <p:cNvPr id="6" name="Slide Number Placeholder 5"/>
          <p:cNvSpPr>
            <a:spLocks noGrp="1"/>
          </p:cNvSpPr>
          <p:nvPr>
            <p:ph type="sldNum" sz="quarter" idx="12"/>
          </p:nvPr>
        </p:nvSpPr>
        <p:spPr/>
        <p:txBody>
          <a:bodyPr/>
          <a:lstStyle/>
          <a:p>
            <a:fld id="{04F7EA0F-F264-4DBA-8450-109ED0C85B89}" type="slidenum">
              <a:rPr lang="en-US" smtClean="0"/>
              <a:pPr/>
              <a:t>45</a:t>
            </a:fld>
            <a:endParaRPr lang="en-US"/>
          </a:p>
        </p:txBody>
      </p:sp>
      <p:graphicFrame>
        <p:nvGraphicFramePr>
          <p:cNvPr id="5" name="Content Placeholder 4">
            <a:extLst>
              <a:ext uri="{FF2B5EF4-FFF2-40B4-BE49-F238E27FC236}">
                <a16:creationId xmlns:a16="http://schemas.microsoft.com/office/drawing/2014/main" id="{F07C9D1B-FB22-497B-ADB4-49A6AF87042D}"/>
              </a:ext>
            </a:extLst>
          </p:cNvPr>
          <p:cNvGraphicFramePr>
            <a:graphicFrameLocks noGrp="1"/>
          </p:cNvGraphicFramePr>
          <p:nvPr>
            <p:ph sz="half" idx="4294967295"/>
            <p:extLst>
              <p:ext uri="{D42A27DB-BD31-4B8C-83A1-F6EECF244321}">
                <p14:modId xmlns:p14="http://schemas.microsoft.com/office/powerpoint/2010/main" val="2832196193"/>
              </p:ext>
            </p:extLst>
          </p:nvPr>
        </p:nvGraphicFramePr>
        <p:xfrm>
          <a:off x="533400" y="990600"/>
          <a:ext cx="6705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93365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0A0C87-8DF4-40A5-9284-0E50EB3D725C}"/>
              </a:ext>
            </a:extLst>
          </p:cNvPr>
          <p:cNvSpPr>
            <a:spLocks noGrp="1"/>
          </p:cNvSpPr>
          <p:nvPr>
            <p:ph type="title"/>
          </p:nvPr>
        </p:nvSpPr>
        <p:spPr/>
        <p:txBody>
          <a:bodyPr>
            <a:noAutofit/>
          </a:bodyPr>
          <a:lstStyle/>
          <a:p>
            <a:r>
              <a:rPr lang="en-US" dirty="0"/>
              <a:t>Part 7: Onboarding</a:t>
            </a:r>
          </a:p>
        </p:txBody>
      </p:sp>
      <p:sp>
        <p:nvSpPr>
          <p:cNvPr id="2" name="Content Placeholder 1">
            <a:extLst>
              <a:ext uri="{FF2B5EF4-FFF2-40B4-BE49-F238E27FC236}">
                <a16:creationId xmlns:a16="http://schemas.microsoft.com/office/drawing/2014/main" id="{5B45EBBD-5404-4EAC-81EB-4AA85EA400EA}"/>
              </a:ext>
            </a:extLst>
          </p:cNvPr>
          <p:cNvSpPr>
            <a:spLocks noGrp="1"/>
          </p:cNvSpPr>
          <p:nvPr>
            <p:ph idx="1"/>
          </p:nvPr>
        </p:nvSpPr>
        <p:spPr/>
        <p:txBody>
          <a:bodyPr>
            <a:normAutofit/>
          </a:bodyPr>
          <a:lstStyle/>
          <a:p>
            <a:pPr marL="0" indent="0">
              <a:buNone/>
            </a:pPr>
            <a:r>
              <a:rPr lang="en-US" b="1" dirty="0"/>
              <a:t> Onboarding Facilitator: </a:t>
            </a:r>
          </a:p>
          <a:p>
            <a:pPr lvl="1">
              <a:buFont typeface="Arial" panose="020B0604020202020204" pitchFamily="34" charset="0"/>
              <a:buChar char="•"/>
            </a:pPr>
            <a:r>
              <a:rPr lang="en-US" dirty="0"/>
              <a:t>Workstation</a:t>
            </a:r>
          </a:p>
          <a:p>
            <a:pPr lvl="1">
              <a:buFont typeface="Arial" panose="020B0604020202020204" pitchFamily="34" charset="0"/>
              <a:buChar char="•"/>
            </a:pPr>
            <a:r>
              <a:rPr lang="en-US" dirty="0"/>
              <a:t>Equipment</a:t>
            </a:r>
          </a:p>
          <a:p>
            <a:pPr lvl="1">
              <a:buFont typeface="Arial" panose="020B0604020202020204" pitchFamily="34" charset="0"/>
              <a:buChar char="•"/>
            </a:pPr>
            <a:r>
              <a:rPr lang="en-US" dirty="0"/>
              <a:t>Assign Work</a:t>
            </a:r>
          </a:p>
          <a:p>
            <a:pPr lvl="1">
              <a:buFont typeface="Arial" panose="020B0604020202020204" pitchFamily="34" charset="0"/>
              <a:buChar char="•"/>
            </a:pPr>
            <a:r>
              <a:rPr lang="en-US" dirty="0"/>
              <a:t>LAN &amp; email</a:t>
            </a:r>
          </a:p>
          <a:p>
            <a:pPr lvl="1">
              <a:buFont typeface="Arial" panose="020B0604020202020204" pitchFamily="34" charset="0"/>
              <a:buChar char="•"/>
            </a:pPr>
            <a:r>
              <a:rPr lang="en-US" dirty="0"/>
              <a:t>PIV</a:t>
            </a:r>
          </a:p>
        </p:txBody>
      </p:sp>
      <p:sp>
        <p:nvSpPr>
          <p:cNvPr id="3" name="Slide Number Placeholder 2">
            <a:extLst>
              <a:ext uri="{FF2B5EF4-FFF2-40B4-BE49-F238E27FC236}">
                <a16:creationId xmlns:a16="http://schemas.microsoft.com/office/drawing/2014/main" id="{497CF092-E4E7-4631-8C72-A8EEA95CA68C}"/>
              </a:ext>
            </a:extLst>
          </p:cNvPr>
          <p:cNvSpPr>
            <a:spLocks noGrp="1"/>
          </p:cNvSpPr>
          <p:nvPr>
            <p:ph type="sldNum" sz="quarter" idx="12"/>
          </p:nvPr>
        </p:nvSpPr>
        <p:spPr/>
        <p:txBody>
          <a:bodyPr/>
          <a:lstStyle/>
          <a:p>
            <a:fld id="{D983F1FA-211D-3044-9E35-958DFBC26156}" type="slidenum">
              <a:rPr lang="en-US" smtClean="0"/>
              <a:pPr/>
              <a:t>46</a:t>
            </a:fld>
            <a:endParaRPr lang="en-US" dirty="0"/>
          </a:p>
        </p:txBody>
      </p:sp>
    </p:spTree>
    <p:extLst>
      <p:ext uri="{BB962C8B-B14F-4D97-AF65-F5344CB8AC3E}">
        <p14:creationId xmlns:p14="http://schemas.microsoft.com/office/powerpoint/2010/main" val="41623703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AA72AA4-BE7B-4AF2-822B-10FEEAFE61A9}"/>
              </a:ext>
            </a:extLst>
          </p:cNvPr>
          <p:cNvSpPr>
            <a:spLocks noGrp="1"/>
          </p:cNvSpPr>
          <p:nvPr>
            <p:ph type="title"/>
          </p:nvPr>
        </p:nvSpPr>
        <p:spPr/>
        <p:txBody>
          <a:bodyPr>
            <a:normAutofit/>
          </a:bodyPr>
          <a:lstStyle/>
          <a:p>
            <a:r>
              <a:rPr lang="en-US" dirty="0"/>
              <a:t>The Challenge</a:t>
            </a:r>
          </a:p>
        </p:txBody>
      </p:sp>
      <p:sp>
        <p:nvSpPr>
          <p:cNvPr id="2" name="Content Placeholder 1">
            <a:extLst>
              <a:ext uri="{FF2B5EF4-FFF2-40B4-BE49-F238E27FC236}">
                <a16:creationId xmlns:a16="http://schemas.microsoft.com/office/drawing/2014/main" id="{1211E4BC-A0EF-44B7-9ACD-1ECBECF7FEA8}"/>
              </a:ext>
            </a:extLst>
          </p:cNvPr>
          <p:cNvSpPr>
            <a:spLocks noGrp="1"/>
          </p:cNvSpPr>
          <p:nvPr>
            <p:ph idx="1"/>
          </p:nvPr>
        </p:nvSpPr>
        <p:spPr/>
        <p:txBody>
          <a:bodyPr/>
          <a:lstStyle/>
          <a:p>
            <a:r>
              <a:rPr lang="en-US" dirty="0"/>
              <a:t>How do we meet the challenge of getting the right person hired?</a:t>
            </a:r>
          </a:p>
        </p:txBody>
      </p:sp>
      <p:sp>
        <p:nvSpPr>
          <p:cNvPr id="3" name="Slide Number Placeholder 2">
            <a:extLst>
              <a:ext uri="{FF2B5EF4-FFF2-40B4-BE49-F238E27FC236}">
                <a16:creationId xmlns:a16="http://schemas.microsoft.com/office/drawing/2014/main" id="{32D73CE5-E52A-4048-A4FC-85DB1FCFFD93}"/>
              </a:ext>
            </a:extLst>
          </p:cNvPr>
          <p:cNvSpPr>
            <a:spLocks noGrp="1"/>
          </p:cNvSpPr>
          <p:nvPr>
            <p:ph type="sldNum" sz="quarter" idx="12"/>
          </p:nvPr>
        </p:nvSpPr>
        <p:spPr/>
        <p:txBody>
          <a:bodyPr/>
          <a:lstStyle/>
          <a:p>
            <a:fld id="{D983F1FA-211D-3044-9E35-958DFBC26156}" type="slidenum">
              <a:rPr lang="en-US" smtClean="0"/>
              <a:pPr/>
              <a:t>47</a:t>
            </a:fld>
            <a:endParaRPr lang="en-US" dirty="0"/>
          </a:p>
        </p:txBody>
      </p:sp>
    </p:spTree>
    <p:extLst>
      <p:ext uri="{BB962C8B-B14F-4D97-AF65-F5344CB8AC3E}">
        <p14:creationId xmlns:p14="http://schemas.microsoft.com/office/powerpoint/2010/main" val="5197481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41F084E-A566-4D9A-A068-E81CD64BBD7F}"/>
              </a:ext>
            </a:extLst>
          </p:cNvPr>
          <p:cNvSpPr>
            <a:spLocks noGrp="1"/>
          </p:cNvSpPr>
          <p:nvPr>
            <p:ph type="title"/>
          </p:nvPr>
        </p:nvSpPr>
        <p:spPr/>
        <p:txBody>
          <a:bodyPr>
            <a:normAutofit/>
          </a:bodyPr>
          <a:lstStyle/>
          <a:p>
            <a:r>
              <a:rPr lang="en-US" dirty="0"/>
              <a:t>What’s Coming?</a:t>
            </a:r>
          </a:p>
        </p:txBody>
      </p:sp>
      <p:sp>
        <p:nvSpPr>
          <p:cNvPr id="4" name="Content Placeholder 3">
            <a:extLst>
              <a:ext uri="{FF2B5EF4-FFF2-40B4-BE49-F238E27FC236}">
                <a16:creationId xmlns:a16="http://schemas.microsoft.com/office/drawing/2014/main" id="{256017D9-5687-461E-A487-A269E04B68A2}"/>
              </a:ext>
            </a:extLst>
          </p:cNvPr>
          <p:cNvSpPr>
            <a:spLocks noGrp="1"/>
          </p:cNvSpPr>
          <p:nvPr>
            <p:ph idx="1"/>
          </p:nvPr>
        </p:nvSpPr>
        <p:spPr/>
        <p:txBody>
          <a:bodyPr>
            <a:normAutofit/>
          </a:bodyPr>
          <a:lstStyle/>
          <a:p>
            <a:pPr marL="0" indent="0">
              <a:buNone/>
            </a:pPr>
            <a:r>
              <a:rPr lang="en-US" dirty="0"/>
              <a:t>Manager Self Service (MSS)</a:t>
            </a:r>
          </a:p>
          <a:p>
            <a:pPr marL="0" indent="0">
              <a:buNone/>
            </a:pPr>
            <a:endParaRPr lang="en-US" dirty="0"/>
          </a:p>
          <a:p>
            <a:pPr marL="0" indent="0">
              <a:buNone/>
            </a:pPr>
            <a:r>
              <a:rPr lang="en-US" dirty="0"/>
              <a:t>Resume Mining </a:t>
            </a:r>
          </a:p>
          <a:p>
            <a:pPr marL="0" indent="0">
              <a:buNone/>
            </a:pPr>
            <a:endParaRPr lang="en-US" dirty="0"/>
          </a:p>
          <a:p>
            <a:pPr marL="0" indent="0">
              <a:buNone/>
            </a:pPr>
            <a:r>
              <a:rPr lang="en-US" dirty="0" err="1"/>
              <a:t>USAHire</a:t>
            </a:r>
            <a:endParaRPr lang="en-US" dirty="0"/>
          </a:p>
        </p:txBody>
      </p:sp>
      <p:sp>
        <p:nvSpPr>
          <p:cNvPr id="2" name="Slide Number Placeholder 1">
            <a:extLst>
              <a:ext uri="{FF2B5EF4-FFF2-40B4-BE49-F238E27FC236}">
                <a16:creationId xmlns:a16="http://schemas.microsoft.com/office/drawing/2014/main" id="{452F70DB-07B0-48B6-920B-8643832D7EA2}"/>
              </a:ext>
            </a:extLst>
          </p:cNvPr>
          <p:cNvSpPr>
            <a:spLocks noGrp="1"/>
          </p:cNvSpPr>
          <p:nvPr>
            <p:ph type="sldNum" sz="quarter" idx="12"/>
          </p:nvPr>
        </p:nvSpPr>
        <p:spPr/>
        <p:txBody>
          <a:bodyPr/>
          <a:lstStyle/>
          <a:p>
            <a:pPr defTabSz="457200"/>
            <a:fld id="{D983F1FA-211D-3044-9E35-958DFBC26156}" type="slidenum">
              <a:rPr lang="en-US" smtClean="0"/>
              <a:pPr defTabSz="457200"/>
              <a:t>48</a:t>
            </a:fld>
            <a:endParaRPr lang="en-US" dirty="0"/>
          </a:p>
        </p:txBody>
      </p:sp>
    </p:spTree>
    <p:extLst>
      <p:ext uri="{BB962C8B-B14F-4D97-AF65-F5344CB8AC3E}">
        <p14:creationId xmlns:p14="http://schemas.microsoft.com/office/powerpoint/2010/main" val="10536365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B6CA80-B663-43EC-B41C-6C31C3B41499}"/>
              </a:ext>
            </a:extLst>
          </p:cNvPr>
          <p:cNvSpPr>
            <a:spLocks noGrp="1"/>
          </p:cNvSpPr>
          <p:nvPr>
            <p:ph type="title"/>
          </p:nvPr>
        </p:nvSpPr>
        <p:spPr/>
        <p:txBody>
          <a:bodyPr>
            <a:normAutofit/>
          </a:bodyPr>
          <a:lstStyle/>
          <a:p>
            <a:r>
              <a:rPr lang="en-US" dirty="0"/>
              <a:t>Manager Self-Service </a:t>
            </a:r>
          </a:p>
        </p:txBody>
      </p:sp>
      <p:sp>
        <p:nvSpPr>
          <p:cNvPr id="2" name="Content Placeholder 1">
            <a:extLst>
              <a:ext uri="{FF2B5EF4-FFF2-40B4-BE49-F238E27FC236}">
                <a16:creationId xmlns:a16="http://schemas.microsoft.com/office/drawing/2014/main" id="{820C189D-D8A5-434A-B509-0C77A4A37594}"/>
              </a:ext>
            </a:extLst>
          </p:cNvPr>
          <p:cNvSpPr>
            <a:spLocks noGrp="1"/>
          </p:cNvSpPr>
          <p:nvPr>
            <p:ph idx="1"/>
          </p:nvPr>
        </p:nvSpPr>
        <p:spPr/>
        <p:txBody>
          <a:bodyPr>
            <a:normAutofit/>
          </a:bodyPr>
          <a:lstStyle/>
          <a:p>
            <a:r>
              <a:rPr lang="en-US" dirty="0"/>
              <a:t>Manager Self-Service (MSS) enables Managers and Supervisors to start, review, and approve basic actions without having to use HR specialists to process. MSS builds upon the position management capabilities of </a:t>
            </a:r>
            <a:r>
              <a:rPr lang="en-US" dirty="0" err="1"/>
              <a:t>HR∙Smart</a:t>
            </a:r>
            <a:r>
              <a:rPr lang="en-US" dirty="0"/>
              <a:t>, allowing the VA to employ a proven approach to determine the number of positions needed to effectively carry out the agency’s mission. With all HR and Payroll Professionals now using </a:t>
            </a:r>
            <a:r>
              <a:rPr lang="en-US" dirty="0" err="1"/>
              <a:t>HR∙Smart</a:t>
            </a:r>
            <a:r>
              <a:rPr lang="en-US" dirty="0"/>
              <a:t> to process personnel actions for VA employees, implementing Manager Self-Service will be the next chapter of migration.</a:t>
            </a:r>
          </a:p>
          <a:p>
            <a:endParaRPr lang="en-US" dirty="0"/>
          </a:p>
        </p:txBody>
      </p:sp>
      <p:sp>
        <p:nvSpPr>
          <p:cNvPr id="3" name="Slide Number Placeholder 2">
            <a:extLst>
              <a:ext uri="{FF2B5EF4-FFF2-40B4-BE49-F238E27FC236}">
                <a16:creationId xmlns:a16="http://schemas.microsoft.com/office/drawing/2014/main" id="{07F268C4-25DB-480E-9186-F77DD57CCF93}"/>
              </a:ext>
            </a:extLst>
          </p:cNvPr>
          <p:cNvSpPr>
            <a:spLocks noGrp="1"/>
          </p:cNvSpPr>
          <p:nvPr>
            <p:ph type="sldNum" sz="quarter" idx="12"/>
          </p:nvPr>
        </p:nvSpPr>
        <p:spPr/>
        <p:txBody>
          <a:bodyPr/>
          <a:lstStyle/>
          <a:p>
            <a:fld id="{D983F1FA-211D-3044-9E35-958DFBC26156}" type="slidenum">
              <a:rPr lang="en-US" smtClean="0"/>
              <a:pPr/>
              <a:t>49</a:t>
            </a:fld>
            <a:endParaRPr lang="en-US" dirty="0"/>
          </a:p>
        </p:txBody>
      </p:sp>
    </p:spTree>
    <p:extLst>
      <p:ext uri="{BB962C8B-B14F-4D97-AF65-F5344CB8AC3E}">
        <p14:creationId xmlns:p14="http://schemas.microsoft.com/office/powerpoint/2010/main" val="1116300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DBAC34-0E84-4D2E-87F3-98BE005893FB}"/>
              </a:ext>
            </a:extLst>
          </p:cNvPr>
          <p:cNvSpPr>
            <a:spLocks noGrp="1"/>
          </p:cNvSpPr>
          <p:nvPr>
            <p:ph type="title"/>
          </p:nvPr>
        </p:nvSpPr>
        <p:spPr/>
        <p:txBody>
          <a:bodyPr>
            <a:normAutofit/>
          </a:bodyPr>
          <a:lstStyle/>
          <a:p>
            <a:r>
              <a:rPr lang="en-US" dirty="0"/>
              <a:t>Part 1: Identify an Open Position</a:t>
            </a:r>
          </a:p>
        </p:txBody>
      </p:sp>
      <p:sp>
        <p:nvSpPr>
          <p:cNvPr id="4" name="Content Placeholder 3">
            <a:extLst>
              <a:ext uri="{FF2B5EF4-FFF2-40B4-BE49-F238E27FC236}">
                <a16:creationId xmlns:a16="http://schemas.microsoft.com/office/drawing/2014/main" id="{8194D77B-9834-451D-B369-6EF05ADB1A04}"/>
              </a:ext>
            </a:extLst>
          </p:cNvPr>
          <p:cNvSpPr>
            <a:spLocks noGrp="1"/>
          </p:cNvSpPr>
          <p:nvPr>
            <p:ph idx="1"/>
          </p:nvPr>
        </p:nvSpPr>
        <p:spPr/>
        <p:txBody>
          <a:bodyPr vert="horz" lIns="91440" tIns="45720" rIns="91440" bIns="45720" rtlCol="0">
            <a:normAutofit/>
          </a:bodyPr>
          <a:lstStyle/>
          <a:p>
            <a:pPr marL="0" indent="0">
              <a:buNone/>
            </a:pPr>
            <a:r>
              <a:rPr lang="en-US" b="1" dirty="0"/>
              <a:t>Hiring Manager (HM) identifies the position and determines:</a:t>
            </a:r>
          </a:p>
          <a:p>
            <a:pPr lvl="1">
              <a:buFont typeface="Arial" panose="020B0604020202020204" pitchFamily="34" charset="0"/>
              <a:buChar char="•"/>
            </a:pPr>
            <a:r>
              <a:rPr lang="en-US" sz="2100" dirty="0"/>
              <a:t>Strategic Plan for Hiring the Position</a:t>
            </a:r>
          </a:p>
          <a:p>
            <a:pPr lvl="1">
              <a:buFont typeface="Arial" panose="020B0604020202020204" pitchFamily="34" charset="0"/>
              <a:buChar char="•"/>
            </a:pPr>
            <a:r>
              <a:rPr lang="en-US" sz="2100" dirty="0"/>
              <a:t>Areas of Consideration</a:t>
            </a:r>
          </a:p>
          <a:p>
            <a:pPr lvl="1">
              <a:buFont typeface="Arial" panose="020B0604020202020204" pitchFamily="34" charset="0"/>
              <a:buChar char="•"/>
            </a:pPr>
            <a:r>
              <a:rPr lang="en-US" sz="2100" dirty="0"/>
              <a:t>Hiring Timeline</a:t>
            </a:r>
          </a:p>
        </p:txBody>
      </p:sp>
      <p:sp>
        <p:nvSpPr>
          <p:cNvPr id="2" name="Slide Number Placeholder 1">
            <a:extLst>
              <a:ext uri="{FF2B5EF4-FFF2-40B4-BE49-F238E27FC236}">
                <a16:creationId xmlns:a16="http://schemas.microsoft.com/office/drawing/2014/main" id="{B06A2A71-7120-4825-8419-E19416569E13}"/>
              </a:ext>
            </a:extLst>
          </p:cNvPr>
          <p:cNvSpPr>
            <a:spLocks noGrp="1"/>
          </p:cNvSpPr>
          <p:nvPr>
            <p:ph type="sldNum" sz="quarter" idx="12"/>
          </p:nvPr>
        </p:nvSpPr>
        <p:spPr/>
        <p:txBody>
          <a:bodyPr/>
          <a:lstStyle/>
          <a:p>
            <a:pPr defTabSz="457200"/>
            <a:fld id="{D983F1FA-211D-3044-9E35-958DFBC26156}" type="slidenum">
              <a:rPr lang="en-US" smtClean="0"/>
              <a:pPr defTabSz="457200"/>
              <a:t>5</a:t>
            </a:fld>
            <a:endParaRPr lang="en-US" dirty="0"/>
          </a:p>
        </p:txBody>
      </p:sp>
    </p:spTree>
    <p:extLst>
      <p:ext uri="{BB962C8B-B14F-4D97-AF65-F5344CB8AC3E}">
        <p14:creationId xmlns:p14="http://schemas.microsoft.com/office/powerpoint/2010/main" val="33183574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4A93B5-76B8-4108-AADE-71DA82CAAABD}"/>
              </a:ext>
            </a:extLst>
          </p:cNvPr>
          <p:cNvSpPr>
            <a:spLocks noGrp="1"/>
          </p:cNvSpPr>
          <p:nvPr>
            <p:ph type="title"/>
          </p:nvPr>
        </p:nvSpPr>
        <p:spPr/>
        <p:txBody>
          <a:bodyPr>
            <a:normAutofit/>
          </a:bodyPr>
          <a:lstStyle/>
          <a:p>
            <a:r>
              <a:rPr lang="en-US" dirty="0"/>
              <a:t>Resume Mining </a:t>
            </a:r>
          </a:p>
        </p:txBody>
      </p:sp>
      <p:sp>
        <p:nvSpPr>
          <p:cNvPr id="2" name="Content Placeholder 1">
            <a:extLst>
              <a:ext uri="{FF2B5EF4-FFF2-40B4-BE49-F238E27FC236}">
                <a16:creationId xmlns:a16="http://schemas.microsoft.com/office/drawing/2014/main" id="{B0E757F9-D2D4-425B-B843-A36512831479}"/>
              </a:ext>
            </a:extLst>
          </p:cNvPr>
          <p:cNvSpPr>
            <a:spLocks noGrp="1"/>
          </p:cNvSpPr>
          <p:nvPr>
            <p:ph idx="1"/>
          </p:nvPr>
        </p:nvSpPr>
        <p:spPr/>
        <p:txBody>
          <a:bodyPr>
            <a:normAutofit/>
          </a:bodyPr>
          <a:lstStyle/>
          <a:p>
            <a:r>
              <a:rPr lang="en-US" dirty="0"/>
              <a:t>Available NOW at VBA( PILOT) </a:t>
            </a:r>
          </a:p>
          <a:p>
            <a:r>
              <a:rPr lang="en-US" dirty="0"/>
              <a:t>Resume Mining allows both hiring managers and HR professionals to “mine” the USAJOBS database for resumes and profiles that candidates have chosen to make searchable. </a:t>
            </a:r>
          </a:p>
          <a:p>
            <a:r>
              <a:rPr lang="en-US" dirty="0"/>
              <a:t>Resume Mining users can then search these resumes to invite candidates to apply to job opportunity announcements, share information on career fairs, etc. </a:t>
            </a:r>
          </a:p>
          <a:p>
            <a:r>
              <a:rPr lang="en-US" dirty="0"/>
              <a:t>Users can search for skills, experience, and certifications using keywords, special eligibility criteria, or profile preferences to find applicants.</a:t>
            </a:r>
          </a:p>
        </p:txBody>
      </p:sp>
      <p:sp>
        <p:nvSpPr>
          <p:cNvPr id="3" name="Slide Number Placeholder 2">
            <a:extLst>
              <a:ext uri="{FF2B5EF4-FFF2-40B4-BE49-F238E27FC236}">
                <a16:creationId xmlns:a16="http://schemas.microsoft.com/office/drawing/2014/main" id="{F4BCBEDD-E162-4F5E-BC28-8DA7A1F4B217}"/>
              </a:ext>
            </a:extLst>
          </p:cNvPr>
          <p:cNvSpPr>
            <a:spLocks noGrp="1"/>
          </p:cNvSpPr>
          <p:nvPr>
            <p:ph type="sldNum" sz="quarter" idx="12"/>
          </p:nvPr>
        </p:nvSpPr>
        <p:spPr/>
        <p:txBody>
          <a:bodyPr/>
          <a:lstStyle/>
          <a:p>
            <a:fld id="{D983F1FA-211D-3044-9E35-958DFBC26156}" type="slidenum">
              <a:rPr lang="en-US" smtClean="0"/>
              <a:pPr/>
              <a:t>50</a:t>
            </a:fld>
            <a:endParaRPr lang="en-US" dirty="0"/>
          </a:p>
        </p:txBody>
      </p:sp>
    </p:spTree>
    <p:extLst>
      <p:ext uri="{BB962C8B-B14F-4D97-AF65-F5344CB8AC3E}">
        <p14:creationId xmlns:p14="http://schemas.microsoft.com/office/powerpoint/2010/main" val="21456870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3E461E-6044-420D-99DB-D9821E6584D1}"/>
              </a:ext>
            </a:extLst>
          </p:cNvPr>
          <p:cNvSpPr>
            <a:spLocks noGrp="1"/>
          </p:cNvSpPr>
          <p:nvPr>
            <p:ph type="title"/>
          </p:nvPr>
        </p:nvSpPr>
        <p:spPr/>
        <p:txBody>
          <a:bodyPr>
            <a:normAutofit/>
          </a:bodyPr>
          <a:lstStyle/>
          <a:p>
            <a:r>
              <a:rPr lang="en-US" dirty="0"/>
              <a:t>USA Hire </a:t>
            </a:r>
          </a:p>
        </p:txBody>
      </p:sp>
      <p:sp>
        <p:nvSpPr>
          <p:cNvPr id="2" name="Content Placeholder 1">
            <a:extLst>
              <a:ext uri="{FF2B5EF4-FFF2-40B4-BE49-F238E27FC236}">
                <a16:creationId xmlns:a16="http://schemas.microsoft.com/office/drawing/2014/main" id="{DF49FB3F-48AF-4A29-A7BD-E2A753EC6D2D}"/>
              </a:ext>
            </a:extLst>
          </p:cNvPr>
          <p:cNvSpPr>
            <a:spLocks noGrp="1"/>
          </p:cNvSpPr>
          <p:nvPr>
            <p:ph idx="1"/>
          </p:nvPr>
        </p:nvSpPr>
        <p:spPr/>
        <p:txBody>
          <a:bodyPr>
            <a:normAutofit/>
          </a:bodyPr>
          <a:lstStyle/>
          <a:p>
            <a:r>
              <a:rPr lang="en-US" dirty="0"/>
              <a:t>Currently in PILOT phase with different agencies. EX. DHSHQ </a:t>
            </a:r>
          </a:p>
          <a:p>
            <a:endParaRPr lang="en-US" dirty="0"/>
          </a:p>
          <a:p>
            <a:r>
              <a:rPr lang="en-US" dirty="0"/>
              <a:t>USA Hire uses assessment methods that are better predictors of job performance than assessments that allow applicants to self-report on their level of expertise.  USA Hire assessments are incorporated into the Federal job announcement process.  How do these assessments work?</a:t>
            </a:r>
          </a:p>
          <a:p>
            <a:endParaRPr lang="en-US" dirty="0"/>
          </a:p>
          <a:p>
            <a:endParaRPr lang="en-US" dirty="0"/>
          </a:p>
        </p:txBody>
      </p:sp>
      <p:sp>
        <p:nvSpPr>
          <p:cNvPr id="3" name="Slide Number Placeholder 2">
            <a:extLst>
              <a:ext uri="{FF2B5EF4-FFF2-40B4-BE49-F238E27FC236}">
                <a16:creationId xmlns:a16="http://schemas.microsoft.com/office/drawing/2014/main" id="{98DAB713-E1BB-460D-8819-E2E74DE4FEB5}"/>
              </a:ext>
            </a:extLst>
          </p:cNvPr>
          <p:cNvSpPr>
            <a:spLocks noGrp="1"/>
          </p:cNvSpPr>
          <p:nvPr>
            <p:ph type="sldNum" sz="quarter" idx="12"/>
          </p:nvPr>
        </p:nvSpPr>
        <p:spPr/>
        <p:txBody>
          <a:bodyPr/>
          <a:lstStyle/>
          <a:p>
            <a:fld id="{D983F1FA-211D-3044-9E35-958DFBC26156}" type="slidenum">
              <a:rPr lang="en-US" smtClean="0"/>
              <a:pPr/>
              <a:t>51</a:t>
            </a:fld>
            <a:endParaRPr lang="en-US" dirty="0"/>
          </a:p>
        </p:txBody>
      </p:sp>
    </p:spTree>
    <p:extLst>
      <p:ext uri="{BB962C8B-B14F-4D97-AF65-F5344CB8AC3E}">
        <p14:creationId xmlns:p14="http://schemas.microsoft.com/office/powerpoint/2010/main" val="9949615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AE406A-2BA3-495B-84D1-BD16D14E1096}"/>
              </a:ext>
            </a:extLst>
          </p:cNvPr>
          <p:cNvSpPr>
            <a:spLocks noGrp="1"/>
          </p:cNvSpPr>
          <p:nvPr>
            <p:ph type="title"/>
          </p:nvPr>
        </p:nvSpPr>
        <p:spPr/>
        <p:txBody>
          <a:bodyPr>
            <a:normAutofit/>
          </a:bodyPr>
          <a:lstStyle/>
          <a:p>
            <a:r>
              <a:rPr lang="en-US" dirty="0"/>
              <a:t>USA Hire Cont.</a:t>
            </a:r>
          </a:p>
        </p:txBody>
      </p:sp>
      <p:sp>
        <p:nvSpPr>
          <p:cNvPr id="2" name="Content Placeholder 1">
            <a:extLst>
              <a:ext uri="{FF2B5EF4-FFF2-40B4-BE49-F238E27FC236}">
                <a16:creationId xmlns:a16="http://schemas.microsoft.com/office/drawing/2014/main" id="{C570D1E3-F672-4829-87A3-022F3ADF45BF}"/>
              </a:ext>
            </a:extLst>
          </p:cNvPr>
          <p:cNvSpPr>
            <a:spLocks noGrp="1"/>
          </p:cNvSpPr>
          <p:nvPr>
            <p:ph idx="1"/>
          </p:nvPr>
        </p:nvSpPr>
        <p:spPr/>
        <p:txBody>
          <a:bodyPr>
            <a:noAutofit/>
          </a:bodyPr>
          <a:lstStyle/>
          <a:p>
            <a:pPr marL="0" indent="0">
              <a:buNone/>
            </a:pPr>
            <a:r>
              <a:rPr lang="en-US" dirty="0"/>
              <a:t>Step 1- After completing their application in USA Staffing, applicants are invited to take their USA Hire assessment after submitting an application.  </a:t>
            </a:r>
          </a:p>
          <a:p>
            <a:pPr marL="0" indent="0">
              <a:buNone/>
            </a:pPr>
            <a:endParaRPr lang="en-US" dirty="0"/>
          </a:p>
          <a:p>
            <a:pPr marL="0" indent="0">
              <a:buNone/>
            </a:pPr>
            <a:r>
              <a:rPr lang="en-US" dirty="0"/>
              <a:t>Step 2-Applicants can choose when and where they take their assessment.</a:t>
            </a:r>
          </a:p>
          <a:p>
            <a:pPr marL="0" indent="0">
              <a:buNone/>
            </a:pPr>
            <a:endParaRPr lang="en-US" dirty="0"/>
          </a:p>
          <a:p>
            <a:pPr marL="0" indent="0">
              <a:buNone/>
            </a:pPr>
            <a:r>
              <a:rPr lang="en-US" dirty="0"/>
              <a:t>Step 3 Agencies may choose to combine USA Hire with other assessments for an in-depth look at an applicant’s range of skills and capabilities. </a:t>
            </a:r>
          </a:p>
          <a:p>
            <a:pPr marL="0" indent="0">
              <a:buNone/>
            </a:pPr>
            <a:endParaRPr lang="en-US" dirty="0"/>
          </a:p>
          <a:p>
            <a:pPr marL="0" indent="0">
              <a:buNone/>
            </a:pPr>
            <a:r>
              <a:rPr lang="en-US" dirty="0"/>
              <a:t>Step 4- Assessments are automatically scored, for easy use</a:t>
            </a:r>
          </a:p>
          <a:p>
            <a:pPr marL="0" indent="0">
              <a:buNone/>
            </a:pPr>
            <a:endParaRPr lang="en-US" dirty="0"/>
          </a:p>
          <a:p>
            <a:endParaRPr lang="en-US" dirty="0"/>
          </a:p>
        </p:txBody>
      </p:sp>
      <p:sp>
        <p:nvSpPr>
          <p:cNvPr id="3" name="Slide Number Placeholder 2">
            <a:extLst>
              <a:ext uri="{FF2B5EF4-FFF2-40B4-BE49-F238E27FC236}">
                <a16:creationId xmlns:a16="http://schemas.microsoft.com/office/drawing/2014/main" id="{4267EF86-1A9D-47F8-A4C3-47E77F2E63C2}"/>
              </a:ext>
            </a:extLst>
          </p:cNvPr>
          <p:cNvSpPr>
            <a:spLocks noGrp="1"/>
          </p:cNvSpPr>
          <p:nvPr>
            <p:ph type="sldNum" sz="quarter" idx="12"/>
          </p:nvPr>
        </p:nvSpPr>
        <p:spPr/>
        <p:txBody>
          <a:bodyPr/>
          <a:lstStyle/>
          <a:p>
            <a:fld id="{D983F1FA-211D-3044-9E35-958DFBC26156}" type="slidenum">
              <a:rPr lang="en-US" smtClean="0"/>
              <a:pPr/>
              <a:t>52</a:t>
            </a:fld>
            <a:endParaRPr lang="en-US" dirty="0"/>
          </a:p>
        </p:txBody>
      </p:sp>
    </p:spTree>
    <p:extLst>
      <p:ext uri="{BB962C8B-B14F-4D97-AF65-F5344CB8AC3E}">
        <p14:creationId xmlns:p14="http://schemas.microsoft.com/office/powerpoint/2010/main" val="34403761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C3CD7A5-DCC6-4C6D-9014-9077FBFC40F7}"/>
              </a:ext>
            </a:extLst>
          </p:cNvPr>
          <p:cNvSpPr>
            <a:spLocks noGrp="1"/>
          </p:cNvSpPr>
          <p:nvPr>
            <p:ph type="title"/>
          </p:nvPr>
        </p:nvSpPr>
        <p:spPr/>
        <p:txBody>
          <a:bodyPr>
            <a:normAutofit/>
          </a:bodyPr>
          <a:lstStyle/>
          <a:p>
            <a:r>
              <a:rPr lang="en-US" dirty="0"/>
              <a:t>USA Hire Cont.</a:t>
            </a:r>
          </a:p>
        </p:txBody>
      </p:sp>
      <p:sp>
        <p:nvSpPr>
          <p:cNvPr id="2" name="Content Placeholder 1">
            <a:extLst>
              <a:ext uri="{FF2B5EF4-FFF2-40B4-BE49-F238E27FC236}">
                <a16:creationId xmlns:a16="http://schemas.microsoft.com/office/drawing/2014/main" id="{1E53DF76-42AC-4EAC-BA8A-A960E4C77580}"/>
              </a:ext>
            </a:extLst>
          </p:cNvPr>
          <p:cNvSpPr>
            <a:spLocks noGrp="1"/>
          </p:cNvSpPr>
          <p:nvPr>
            <p:ph idx="1"/>
          </p:nvPr>
        </p:nvSpPr>
        <p:spPr/>
        <p:txBody>
          <a:bodyPr>
            <a:normAutofit/>
          </a:bodyPr>
          <a:lstStyle/>
          <a:p>
            <a:r>
              <a:rPr lang="en-US" dirty="0"/>
              <a:t>USA Hire incorporates cutting edge technologies to deliver high quality assessments on an online platform.</a:t>
            </a:r>
          </a:p>
          <a:p>
            <a:r>
              <a:rPr lang="en-US" b="1" dirty="0"/>
              <a:t>Computer-Adaptive Testing- </a:t>
            </a:r>
            <a:r>
              <a:rPr lang="en-US" dirty="0"/>
              <a:t>Adjusts to the applicant’s level of difficulty based on the responses provided in previous questions.</a:t>
            </a:r>
          </a:p>
          <a:p>
            <a:r>
              <a:rPr lang="en-US" b="1" dirty="0"/>
              <a:t>Online Simulations-</a:t>
            </a:r>
            <a:r>
              <a:rPr lang="en-US" dirty="0"/>
              <a:t>Provides</a:t>
            </a:r>
            <a:r>
              <a:rPr lang="en-US" b="1" dirty="0"/>
              <a:t> </a:t>
            </a:r>
            <a:r>
              <a:rPr lang="en-US" dirty="0"/>
              <a:t>realistic situations encountered in government agencies.</a:t>
            </a:r>
          </a:p>
          <a:p>
            <a:r>
              <a:rPr lang="en-US" b="1" dirty="0"/>
              <a:t>Branching Role Plays-</a:t>
            </a:r>
            <a:r>
              <a:rPr lang="en-US" dirty="0"/>
              <a:t>Applicants select how to respond in a scenario, which then directs what happens next in the scenario.</a:t>
            </a:r>
          </a:p>
        </p:txBody>
      </p:sp>
      <p:sp>
        <p:nvSpPr>
          <p:cNvPr id="3" name="Slide Number Placeholder 2">
            <a:extLst>
              <a:ext uri="{FF2B5EF4-FFF2-40B4-BE49-F238E27FC236}">
                <a16:creationId xmlns:a16="http://schemas.microsoft.com/office/drawing/2014/main" id="{79289D8B-B5C5-4835-AC1E-E49EA11A19B9}"/>
              </a:ext>
            </a:extLst>
          </p:cNvPr>
          <p:cNvSpPr>
            <a:spLocks noGrp="1"/>
          </p:cNvSpPr>
          <p:nvPr>
            <p:ph type="sldNum" sz="quarter" idx="12"/>
          </p:nvPr>
        </p:nvSpPr>
        <p:spPr/>
        <p:txBody>
          <a:bodyPr/>
          <a:lstStyle/>
          <a:p>
            <a:fld id="{D983F1FA-211D-3044-9E35-958DFBC26156}" type="slidenum">
              <a:rPr lang="en-US" smtClean="0"/>
              <a:pPr/>
              <a:t>53</a:t>
            </a:fld>
            <a:endParaRPr lang="en-US" dirty="0"/>
          </a:p>
        </p:txBody>
      </p:sp>
    </p:spTree>
    <p:extLst>
      <p:ext uri="{BB962C8B-B14F-4D97-AF65-F5344CB8AC3E}">
        <p14:creationId xmlns:p14="http://schemas.microsoft.com/office/powerpoint/2010/main" val="33602701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1B110E-8A88-4703-9BBD-EEE0E919D186}"/>
              </a:ext>
            </a:extLst>
          </p:cNvPr>
          <p:cNvSpPr>
            <a:spLocks noGrp="1"/>
          </p:cNvSpPr>
          <p:nvPr>
            <p:ph type="title"/>
          </p:nvPr>
        </p:nvSpPr>
        <p:spPr/>
        <p:txBody>
          <a:bodyPr>
            <a:normAutofit/>
          </a:bodyPr>
          <a:lstStyle/>
          <a:p>
            <a:r>
              <a:rPr lang="en-US" dirty="0"/>
              <a:t>Resources</a:t>
            </a:r>
          </a:p>
        </p:txBody>
      </p:sp>
      <p:sp>
        <p:nvSpPr>
          <p:cNvPr id="2" name="Content Placeholder 1">
            <a:extLst>
              <a:ext uri="{FF2B5EF4-FFF2-40B4-BE49-F238E27FC236}">
                <a16:creationId xmlns:a16="http://schemas.microsoft.com/office/drawing/2014/main" id="{200C8322-334A-426E-B2CA-D012C304019E}"/>
              </a:ext>
            </a:extLst>
          </p:cNvPr>
          <p:cNvSpPr>
            <a:spLocks noGrp="1"/>
          </p:cNvSpPr>
          <p:nvPr>
            <p:ph idx="1"/>
          </p:nvPr>
        </p:nvSpPr>
        <p:spPr/>
        <p:txBody>
          <a:bodyPr>
            <a:normAutofit fontScale="55000" lnSpcReduction="20000"/>
          </a:bodyPr>
          <a:lstStyle/>
          <a:p>
            <a:pPr>
              <a:lnSpc>
                <a:spcPct val="120000"/>
              </a:lnSpc>
              <a:spcBef>
                <a:spcPts val="1200"/>
              </a:spcBef>
            </a:pPr>
            <a:r>
              <a:rPr lang="en-US" sz="3500" b="1" dirty="0"/>
              <a:t>Office of Talent Management: </a:t>
            </a:r>
            <a:r>
              <a:rPr lang="en-US" sz="3500" dirty="0">
                <a:solidFill>
                  <a:schemeClr val="tx2"/>
                </a:solidFill>
                <a:hlinkClick r:id="rId2">
                  <a:extLst>
                    <a:ext uri="{A12FA001-AC4F-418D-AE19-62706E023703}">
                      <ahyp:hlinkClr xmlns:ahyp="http://schemas.microsoft.com/office/drawing/2018/hyperlinkcolor" val="tx"/>
                    </a:ext>
                  </a:extLst>
                </a:hlinkClick>
              </a:rPr>
              <a:t>https://vaww.vashare.vba.va.gov/sites/VBAHRPortal/SitePages/Main%20VBA%20HR%20Information%20Portal.aspx</a:t>
            </a:r>
            <a:r>
              <a:rPr lang="en-US" sz="3500" dirty="0">
                <a:solidFill>
                  <a:schemeClr val="tx2"/>
                </a:solidFill>
              </a:rPr>
              <a:t> </a:t>
            </a:r>
          </a:p>
          <a:p>
            <a:pPr>
              <a:lnSpc>
                <a:spcPct val="120000"/>
              </a:lnSpc>
              <a:spcBef>
                <a:spcPts val="1200"/>
              </a:spcBef>
            </a:pPr>
            <a:r>
              <a:rPr lang="en-US" sz="3500" b="1" dirty="0"/>
              <a:t>VA Directives:</a:t>
            </a:r>
            <a:r>
              <a:rPr lang="en-US" sz="3500" dirty="0">
                <a:solidFill>
                  <a:schemeClr val="tx2"/>
                </a:solidFill>
              </a:rPr>
              <a:t> </a:t>
            </a:r>
            <a:r>
              <a:rPr lang="en-US" sz="3500" u="sng" dirty="0">
                <a:solidFill>
                  <a:schemeClr val="tx2"/>
                </a:solidFill>
                <a:hlinkClick r:id="rId3">
                  <a:extLst>
                    <a:ext uri="{A12FA001-AC4F-418D-AE19-62706E023703}">
                      <ahyp:hlinkClr xmlns:ahyp="http://schemas.microsoft.com/office/drawing/2018/hyperlinkcolor" val="tx"/>
                    </a:ext>
                  </a:extLst>
                </a:hlinkClick>
              </a:rPr>
              <a:t>http://vaww.va.gov/OHRM/HRLibrary/Dir-Policy.htm</a:t>
            </a:r>
            <a:r>
              <a:rPr lang="en-US" sz="3500" dirty="0">
                <a:solidFill>
                  <a:schemeClr val="tx2"/>
                </a:solidFill>
              </a:rPr>
              <a:t> </a:t>
            </a:r>
          </a:p>
          <a:p>
            <a:pPr>
              <a:lnSpc>
                <a:spcPct val="120000"/>
              </a:lnSpc>
              <a:spcBef>
                <a:spcPts val="1200"/>
              </a:spcBef>
            </a:pPr>
            <a:r>
              <a:rPr lang="en-US" sz="3500" b="1" dirty="0"/>
              <a:t>Collective Bargaining Agreements: </a:t>
            </a:r>
          </a:p>
          <a:p>
            <a:pPr lvl="1">
              <a:lnSpc>
                <a:spcPct val="120000"/>
              </a:lnSpc>
              <a:spcBef>
                <a:spcPts val="1200"/>
              </a:spcBef>
            </a:pPr>
            <a:r>
              <a:rPr lang="en-US" sz="3100" b="1" dirty="0"/>
              <a:t>NFFE: </a:t>
            </a:r>
            <a:r>
              <a:rPr lang="en-US" sz="3100" u="sng" dirty="0">
                <a:solidFill>
                  <a:schemeClr val="tx2"/>
                </a:solidFill>
                <a:hlinkClick r:id="rId4">
                  <a:extLst>
                    <a:ext uri="{A12FA001-AC4F-418D-AE19-62706E023703}">
                      <ahyp:hlinkClr xmlns:ahyp="http://schemas.microsoft.com/office/drawing/2018/hyperlinkcolor" val="tx"/>
                    </a:ext>
                  </a:extLst>
                </a:hlinkClick>
              </a:rPr>
              <a:t>https://www.va.gov/LMR/docs/Agreements/NFFE/NFFE_VA_Master_Agreement_July2012.pdf</a:t>
            </a:r>
            <a:r>
              <a:rPr lang="en-US" sz="3100" dirty="0">
                <a:solidFill>
                  <a:schemeClr val="tx2"/>
                </a:solidFill>
              </a:rPr>
              <a:t> </a:t>
            </a:r>
          </a:p>
          <a:p>
            <a:pPr lvl="1">
              <a:lnSpc>
                <a:spcPct val="120000"/>
              </a:lnSpc>
              <a:spcBef>
                <a:spcPts val="1200"/>
              </a:spcBef>
            </a:pPr>
            <a:r>
              <a:rPr lang="en-US" sz="3100" b="1" dirty="0"/>
              <a:t>AFGE: </a:t>
            </a:r>
            <a:r>
              <a:rPr lang="en-US" sz="3100" u="sng" dirty="0">
                <a:solidFill>
                  <a:schemeClr val="tx2"/>
                </a:solidFill>
                <a:hlinkClick r:id="rId5">
                  <a:extLst>
                    <a:ext uri="{A12FA001-AC4F-418D-AE19-62706E023703}">
                      <ahyp:hlinkClr xmlns:ahyp="http://schemas.microsoft.com/office/drawing/2018/hyperlinkcolor" val="tx"/>
                    </a:ext>
                  </a:extLst>
                </a:hlinkClick>
              </a:rPr>
              <a:t>https://www.va.gov/LMR/docs/Agreements/AFGE/Master_Agreement_between_DVA_and_AFGE-fin_March_2011.pdf</a:t>
            </a:r>
            <a:r>
              <a:rPr lang="en-US" sz="3100" dirty="0">
                <a:solidFill>
                  <a:schemeClr val="tx2"/>
                </a:solidFill>
              </a:rPr>
              <a:t> </a:t>
            </a:r>
          </a:p>
          <a:p>
            <a:pPr>
              <a:lnSpc>
                <a:spcPct val="120000"/>
              </a:lnSpc>
              <a:spcBef>
                <a:spcPts val="1200"/>
              </a:spcBef>
            </a:pPr>
            <a:r>
              <a:rPr lang="en-US" sz="3500" b="1" dirty="0" err="1"/>
              <a:t>eOPF</a:t>
            </a:r>
            <a:r>
              <a:rPr lang="en-US" sz="3500" b="1" dirty="0"/>
              <a:t>:</a:t>
            </a:r>
            <a:r>
              <a:rPr lang="en-US" sz="3500" dirty="0"/>
              <a:t> </a:t>
            </a:r>
            <a:r>
              <a:rPr lang="en-US" sz="3500" u="sng" dirty="0">
                <a:solidFill>
                  <a:schemeClr val="tx2"/>
                </a:solidFill>
                <a:hlinkClick r:id="rId6">
                  <a:extLst>
                    <a:ext uri="{A12FA001-AC4F-418D-AE19-62706E023703}">
                      <ahyp:hlinkClr xmlns:ahyp="http://schemas.microsoft.com/office/drawing/2018/hyperlinkcolor" val="tx"/>
                    </a:ext>
                  </a:extLst>
                </a:hlinkClick>
              </a:rPr>
              <a:t>https://eopf.opm.gov/va/</a:t>
            </a:r>
            <a:endParaRPr lang="en-US" sz="3500" dirty="0">
              <a:solidFill>
                <a:schemeClr val="tx2"/>
              </a:solidFill>
            </a:endParaRPr>
          </a:p>
        </p:txBody>
      </p:sp>
      <p:sp>
        <p:nvSpPr>
          <p:cNvPr id="3" name="Slide Number Placeholder 2">
            <a:extLst>
              <a:ext uri="{FF2B5EF4-FFF2-40B4-BE49-F238E27FC236}">
                <a16:creationId xmlns:a16="http://schemas.microsoft.com/office/drawing/2014/main" id="{33362D35-A99A-4194-96F5-8DFC711DE10A}"/>
              </a:ext>
            </a:extLst>
          </p:cNvPr>
          <p:cNvSpPr>
            <a:spLocks noGrp="1"/>
          </p:cNvSpPr>
          <p:nvPr>
            <p:ph type="sldNum" sz="quarter" idx="12"/>
          </p:nvPr>
        </p:nvSpPr>
        <p:spPr/>
        <p:txBody>
          <a:bodyPr/>
          <a:lstStyle/>
          <a:p>
            <a:fld id="{D983F1FA-211D-3044-9E35-958DFBC26156}" type="slidenum">
              <a:rPr lang="en-US" smtClean="0"/>
              <a:pPr/>
              <a:t>54</a:t>
            </a:fld>
            <a:endParaRPr lang="en-US" dirty="0"/>
          </a:p>
        </p:txBody>
      </p:sp>
    </p:spTree>
    <p:extLst>
      <p:ext uri="{BB962C8B-B14F-4D97-AF65-F5344CB8AC3E}">
        <p14:creationId xmlns:p14="http://schemas.microsoft.com/office/powerpoint/2010/main" val="2561416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1B110E-8A88-4703-9BBD-EEE0E919D186}"/>
              </a:ext>
            </a:extLst>
          </p:cNvPr>
          <p:cNvSpPr>
            <a:spLocks noGrp="1"/>
          </p:cNvSpPr>
          <p:nvPr>
            <p:ph type="title"/>
          </p:nvPr>
        </p:nvSpPr>
        <p:spPr/>
        <p:txBody>
          <a:bodyPr>
            <a:normAutofit/>
          </a:bodyPr>
          <a:lstStyle/>
          <a:p>
            <a:r>
              <a:rPr lang="en-US" dirty="0"/>
              <a:t>Resources</a:t>
            </a:r>
          </a:p>
        </p:txBody>
      </p:sp>
      <p:sp>
        <p:nvSpPr>
          <p:cNvPr id="2" name="Content Placeholder 1">
            <a:extLst>
              <a:ext uri="{FF2B5EF4-FFF2-40B4-BE49-F238E27FC236}">
                <a16:creationId xmlns:a16="http://schemas.microsoft.com/office/drawing/2014/main" id="{200C8322-334A-426E-B2CA-D012C304019E}"/>
              </a:ext>
            </a:extLst>
          </p:cNvPr>
          <p:cNvSpPr>
            <a:spLocks noGrp="1"/>
          </p:cNvSpPr>
          <p:nvPr>
            <p:ph idx="1"/>
          </p:nvPr>
        </p:nvSpPr>
        <p:spPr/>
        <p:txBody>
          <a:bodyPr>
            <a:normAutofit fontScale="55000" lnSpcReduction="20000"/>
          </a:bodyPr>
          <a:lstStyle/>
          <a:p>
            <a:pPr>
              <a:lnSpc>
                <a:spcPct val="120000"/>
              </a:lnSpc>
              <a:spcBef>
                <a:spcPts val="600"/>
              </a:spcBef>
            </a:pPr>
            <a:r>
              <a:rPr lang="en-US" sz="3500" b="1" dirty="0"/>
              <a:t>Pay Administration: </a:t>
            </a:r>
            <a:r>
              <a:rPr lang="en-US" sz="3500" u="sng" dirty="0">
                <a:solidFill>
                  <a:schemeClr val="tx2"/>
                </a:solidFill>
                <a:hlinkClick r:id="rId2">
                  <a:extLst>
                    <a:ext uri="{A12FA001-AC4F-418D-AE19-62706E023703}">
                      <ahyp:hlinkClr xmlns:ahyp="http://schemas.microsoft.com/office/drawing/2018/hyperlinkcolor" val="tx"/>
                    </a:ext>
                  </a:extLst>
                </a:hlinkClick>
              </a:rPr>
              <a:t>https://www.opm.gov/policy-data-oversight/pay-leave/pay-administration</a:t>
            </a:r>
            <a:r>
              <a:rPr lang="en-US" sz="3500" dirty="0">
                <a:solidFill>
                  <a:schemeClr val="tx2"/>
                </a:solidFill>
              </a:rPr>
              <a:t> </a:t>
            </a:r>
          </a:p>
          <a:p>
            <a:pPr>
              <a:lnSpc>
                <a:spcPct val="120000"/>
              </a:lnSpc>
              <a:spcBef>
                <a:spcPts val="600"/>
              </a:spcBef>
            </a:pPr>
            <a:r>
              <a:rPr lang="en-US" sz="3500" b="1" dirty="0"/>
              <a:t>5 CFR/ Recruitment, Selection and Placement: </a:t>
            </a:r>
            <a:r>
              <a:rPr lang="en-US" sz="3500" u="sng" dirty="0">
                <a:solidFill>
                  <a:schemeClr val="tx2"/>
                </a:solidFill>
                <a:hlinkClick r:id="rId3">
                  <a:extLst>
                    <a:ext uri="{A12FA001-AC4F-418D-AE19-62706E023703}">
                      <ahyp:hlinkClr xmlns:ahyp="http://schemas.microsoft.com/office/drawing/2018/hyperlinkcolor" val="tx"/>
                    </a:ext>
                  </a:extLst>
                </a:hlinkClick>
              </a:rPr>
              <a:t>https://ecfr.io/Title-05/cfr330_main</a:t>
            </a:r>
            <a:endParaRPr lang="en-US" sz="3500" dirty="0">
              <a:solidFill>
                <a:schemeClr val="tx2"/>
              </a:solidFill>
            </a:endParaRPr>
          </a:p>
          <a:p>
            <a:pPr>
              <a:lnSpc>
                <a:spcPct val="120000"/>
              </a:lnSpc>
              <a:spcBef>
                <a:spcPts val="600"/>
              </a:spcBef>
            </a:pPr>
            <a:r>
              <a:rPr lang="en-US" sz="3500" b="1" dirty="0"/>
              <a:t>DEU Handbook: </a:t>
            </a:r>
            <a:r>
              <a:rPr lang="en-US" sz="3500" u="sng" dirty="0">
                <a:solidFill>
                  <a:schemeClr val="tx2"/>
                </a:solidFill>
                <a:hlinkClick r:id="rId4">
                  <a:extLst>
                    <a:ext uri="{A12FA001-AC4F-418D-AE19-62706E023703}">
                      <ahyp:hlinkClr xmlns:ahyp="http://schemas.microsoft.com/office/drawing/2018/hyperlinkcolor" val="tx"/>
                    </a:ext>
                  </a:extLst>
                </a:hlinkClick>
              </a:rPr>
              <a:t>https://www.opm.gov/policy-data-oversight/hiring-information/competitive-hiring/deo_handbook.pdf</a:t>
            </a:r>
            <a:endParaRPr lang="en-US" sz="3500" dirty="0">
              <a:solidFill>
                <a:schemeClr val="tx2"/>
              </a:solidFill>
            </a:endParaRPr>
          </a:p>
          <a:p>
            <a:pPr>
              <a:lnSpc>
                <a:spcPct val="120000"/>
              </a:lnSpc>
              <a:spcBef>
                <a:spcPts val="600"/>
              </a:spcBef>
            </a:pPr>
            <a:r>
              <a:rPr lang="en-US" sz="3500" b="1" dirty="0"/>
              <a:t>Guide to Processing Personnel Actions</a:t>
            </a:r>
            <a:r>
              <a:rPr lang="en-US" sz="3500" dirty="0"/>
              <a:t>: </a:t>
            </a:r>
            <a:r>
              <a:rPr lang="en-US" sz="3500" u="sng" dirty="0">
                <a:solidFill>
                  <a:schemeClr val="tx2"/>
                </a:solidFill>
                <a:hlinkClick r:id="rId5">
                  <a:extLst>
                    <a:ext uri="{A12FA001-AC4F-418D-AE19-62706E023703}">
                      <ahyp:hlinkClr xmlns:ahyp="http://schemas.microsoft.com/office/drawing/2018/hyperlinkcolor" val="tx"/>
                    </a:ext>
                  </a:extLst>
                </a:hlinkClick>
              </a:rPr>
              <a:t>https://www.opm.gov/policy-data-oversight/data-analysis-documentation/personnel-documentation/#url=Processing-Personnel-Actions-</a:t>
            </a:r>
            <a:endParaRPr lang="en-US" sz="3500" dirty="0">
              <a:solidFill>
                <a:schemeClr val="tx2"/>
              </a:solidFill>
            </a:endParaRPr>
          </a:p>
          <a:p>
            <a:pPr>
              <a:lnSpc>
                <a:spcPct val="120000"/>
              </a:lnSpc>
              <a:spcBef>
                <a:spcPts val="600"/>
              </a:spcBef>
            </a:pPr>
            <a:r>
              <a:rPr lang="en-US" sz="3500" b="1" dirty="0"/>
              <a:t>OPM Qualification Standard: </a:t>
            </a:r>
            <a:r>
              <a:rPr lang="en-US" sz="3500" u="sng" dirty="0">
                <a:solidFill>
                  <a:schemeClr val="tx2"/>
                </a:solidFill>
                <a:hlinkClick r:id="rId6">
                  <a:extLst>
                    <a:ext uri="{A12FA001-AC4F-418D-AE19-62706E023703}">
                      <ahyp:hlinkClr xmlns:ahyp="http://schemas.microsoft.com/office/drawing/2018/hyperlinkcolor" val="tx"/>
                    </a:ext>
                  </a:extLst>
                </a:hlinkClick>
              </a:rPr>
              <a:t>https://www.opm.gov/policy-data-oversight/classification-qualifications/general-schedule-qualification-standards/</a:t>
            </a:r>
            <a:endParaRPr lang="en-US" sz="3500" dirty="0">
              <a:solidFill>
                <a:schemeClr val="tx2"/>
              </a:solidFill>
            </a:endParaRPr>
          </a:p>
          <a:p>
            <a:pPr>
              <a:lnSpc>
                <a:spcPct val="120000"/>
              </a:lnSpc>
              <a:spcBef>
                <a:spcPts val="600"/>
              </a:spcBef>
            </a:pPr>
            <a:r>
              <a:rPr lang="en-US" sz="3500" b="1" dirty="0"/>
              <a:t>Vet Guide: </a:t>
            </a:r>
            <a:r>
              <a:rPr lang="en-US" sz="3500" u="sng" dirty="0">
                <a:solidFill>
                  <a:schemeClr val="tx2"/>
                </a:solidFill>
                <a:hlinkClick r:id="rId7">
                  <a:extLst>
                    <a:ext uri="{A12FA001-AC4F-418D-AE19-62706E023703}">
                      <ahyp:hlinkClr xmlns:ahyp="http://schemas.microsoft.com/office/drawing/2018/hyperlinkcolor" val="tx"/>
                    </a:ext>
                  </a:extLst>
                </a:hlinkClick>
              </a:rPr>
              <a:t>https://www.opm.gov/policy-data-oversight/veterans-services/vet-guide-for-hr-professionals/</a:t>
            </a:r>
            <a:endParaRPr lang="en-US" sz="3500" dirty="0">
              <a:solidFill>
                <a:schemeClr val="tx2"/>
              </a:solidFill>
            </a:endParaRPr>
          </a:p>
        </p:txBody>
      </p:sp>
      <p:sp>
        <p:nvSpPr>
          <p:cNvPr id="3" name="Slide Number Placeholder 2">
            <a:extLst>
              <a:ext uri="{FF2B5EF4-FFF2-40B4-BE49-F238E27FC236}">
                <a16:creationId xmlns:a16="http://schemas.microsoft.com/office/drawing/2014/main" id="{33362D35-A99A-4194-96F5-8DFC711DE10A}"/>
              </a:ext>
            </a:extLst>
          </p:cNvPr>
          <p:cNvSpPr>
            <a:spLocks noGrp="1"/>
          </p:cNvSpPr>
          <p:nvPr>
            <p:ph type="sldNum" sz="quarter" idx="12"/>
          </p:nvPr>
        </p:nvSpPr>
        <p:spPr/>
        <p:txBody>
          <a:bodyPr/>
          <a:lstStyle/>
          <a:p>
            <a:fld id="{D983F1FA-211D-3044-9E35-958DFBC26156}" type="slidenum">
              <a:rPr lang="en-US" smtClean="0"/>
              <a:pPr/>
              <a:t>55</a:t>
            </a:fld>
            <a:endParaRPr lang="en-US" dirty="0"/>
          </a:p>
        </p:txBody>
      </p:sp>
    </p:spTree>
    <p:extLst>
      <p:ext uri="{BB962C8B-B14F-4D97-AF65-F5344CB8AC3E}">
        <p14:creationId xmlns:p14="http://schemas.microsoft.com/office/powerpoint/2010/main" val="5726350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3B21AB-3CD9-4EB5-AC71-86EC9CEB7F65}"/>
              </a:ext>
            </a:extLst>
          </p:cNvPr>
          <p:cNvSpPr>
            <a:spLocks noGrp="1"/>
          </p:cNvSpPr>
          <p:nvPr>
            <p:ph type="title"/>
          </p:nvPr>
        </p:nvSpPr>
        <p:spPr/>
        <p:txBody>
          <a:bodyPr>
            <a:normAutofit/>
          </a:bodyPr>
          <a:lstStyle/>
          <a:p>
            <a:r>
              <a:rPr lang="en-US" dirty="0"/>
              <a:t>Questions</a:t>
            </a:r>
          </a:p>
        </p:txBody>
      </p:sp>
      <p:sp>
        <p:nvSpPr>
          <p:cNvPr id="7" name="Content Placeholder 1">
            <a:extLst>
              <a:ext uri="{FF2B5EF4-FFF2-40B4-BE49-F238E27FC236}">
                <a16:creationId xmlns:a16="http://schemas.microsoft.com/office/drawing/2014/main" id="{51EFE685-E9C7-4719-8213-09F7EC3E08E2}"/>
              </a:ext>
            </a:extLst>
          </p:cNvPr>
          <p:cNvSpPr>
            <a:spLocks noGrp="1"/>
          </p:cNvSpPr>
          <p:nvPr>
            <p:ph idx="1"/>
          </p:nvPr>
        </p:nvSpPr>
        <p:spPr/>
        <p:txBody>
          <a:bodyPr>
            <a:normAutofit/>
          </a:bodyPr>
          <a:lstStyle/>
          <a:p>
            <a:pPr marL="0" indent="0" algn="ctr">
              <a:buNone/>
            </a:pPr>
            <a:r>
              <a:rPr lang="en-US" sz="23900" b="1" dirty="0"/>
              <a:t>?</a:t>
            </a:r>
            <a:endParaRPr lang="en-US" sz="5400" b="1" dirty="0"/>
          </a:p>
        </p:txBody>
      </p:sp>
      <p:sp>
        <p:nvSpPr>
          <p:cNvPr id="3" name="Slide Number Placeholder 2">
            <a:extLst>
              <a:ext uri="{FF2B5EF4-FFF2-40B4-BE49-F238E27FC236}">
                <a16:creationId xmlns:a16="http://schemas.microsoft.com/office/drawing/2014/main" id="{55A1BC8B-88D9-4575-88AC-009CCE851938}"/>
              </a:ext>
            </a:extLst>
          </p:cNvPr>
          <p:cNvSpPr>
            <a:spLocks noGrp="1"/>
          </p:cNvSpPr>
          <p:nvPr>
            <p:ph type="sldNum" sz="quarter" idx="12"/>
          </p:nvPr>
        </p:nvSpPr>
        <p:spPr/>
        <p:txBody>
          <a:bodyPr/>
          <a:lstStyle/>
          <a:p>
            <a:fld id="{D983F1FA-211D-3044-9E35-958DFBC26156}" type="slidenum">
              <a:rPr lang="en-US" smtClean="0"/>
              <a:pPr/>
              <a:t>56</a:t>
            </a:fld>
            <a:endParaRPr lang="en-US" dirty="0"/>
          </a:p>
        </p:txBody>
      </p:sp>
    </p:spTree>
    <p:extLst>
      <p:ext uri="{BB962C8B-B14F-4D97-AF65-F5344CB8AC3E}">
        <p14:creationId xmlns:p14="http://schemas.microsoft.com/office/powerpoint/2010/main" val="2375028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DBAC34-0E84-4D2E-87F3-98BE005893FB}"/>
              </a:ext>
            </a:extLst>
          </p:cNvPr>
          <p:cNvSpPr>
            <a:spLocks noGrp="1"/>
          </p:cNvSpPr>
          <p:nvPr>
            <p:ph type="title"/>
          </p:nvPr>
        </p:nvSpPr>
        <p:spPr/>
        <p:txBody>
          <a:bodyPr>
            <a:normAutofit/>
          </a:bodyPr>
          <a:lstStyle/>
          <a:p>
            <a:r>
              <a:rPr lang="en-US" dirty="0"/>
              <a:t>Part 1: Identify an Open Position</a:t>
            </a:r>
          </a:p>
        </p:txBody>
      </p:sp>
      <p:sp>
        <p:nvSpPr>
          <p:cNvPr id="4" name="Content Placeholder 3">
            <a:extLst>
              <a:ext uri="{FF2B5EF4-FFF2-40B4-BE49-F238E27FC236}">
                <a16:creationId xmlns:a16="http://schemas.microsoft.com/office/drawing/2014/main" id="{8194D77B-9834-451D-B369-6EF05ADB1A04}"/>
              </a:ext>
            </a:extLst>
          </p:cNvPr>
          <p:cNvSpPr>
            <a:spLocks noGrp="1"/>
          </p:cNvSpPr>
          <p:nvPr>
            <p:ph idx="1"/>
          </p:nvPr>
        </p:nvSpPr>
        <p:spPr/>
        <p:txBody>
          <a:bodyPr>
            <a:normAutofit/>
          </a:bodyPr>
          <a:lstStyle/>
          <a:p>
            <a:pPr marL="0" indent="0">
              <a:buNone/>
            </a:pPr>
            <a:r>
              <a:rPr lang="en-US" b="1" dirty="0"/>
              <a:t> HM bases a new position on:</a:t>
            </a:r>
          </a:p>
          <a:p>
            <a:pPr lvl="1">
              <a:buFont typeface="Arial" panose="020B0604020202020204" pitchFamily="34" charset="0"/>
              <a:buChar char="•"/>
            </a:pPr>
            <a:r>
              <a:rPr lang="en-US" sz="2100" dirty="0"/>
              <a:t>Double Incumbent (military deployments, extended leave)</a:t>
            </a:r>
          </a:p>
          <a:p>
            <a:pPr lvl="1">
              <a:buFont typeface="Arial" panose="020B0604020202020204" pitchFamily="34" charset="0"/>
              <a:buChar char="•"/>
            </a:pPr>
            <a:r>
              <a:rPr lang="en-US" sz="2100" dirty="0"/>
              <a:t>Resignation</a:t>
            </a:r>
          </a:p>
          <a:p>
            <a:pPr lvl="1">
              <a:buFont typeface="Arial" panose="020B0604020202020204" pitchFamily="34" charset="0"/>
              <a:buChar char="•"/>
            </a:pPr>
            <a:r>
              <a:rPr lang="en-US" sz="2100" dirty="0"/>
              <a:t>Retirement</a:t>
            </a:r>
          </a:p>
          <a:p>
            <a:pPr lvl="1">
              <a:buFont typeface="Arial" panose="020B0604020202020204" pitchFamily="34" charset="0"/>
              <a:buChar char="•"/>
            </a:pPr>
            <a:r>
              <a:rPr lang="en-US" sz="2100" dirty="0"/>
              <a:t>Recruitment</a:t>
            </a:r>
          </a:p>
          <a:p>
            <a:pPr lvl="1">
              <a:buFont typeface="Arial" panose="020B0604020202020204" pitchFamily="34" charset="0"/>
              <a:buChar char="•"/>
            </a:pPr>
            <a:r>
              <a:rPr lang="en-US" sz="2100" dirty="0"/>
              <a:t>Increased FTEE</a:t>
            </a:r>
          </a:p>
          <a:p>
            <a:pPr lvl="1">
              <a:buFont typeface="Arial" panose="020B0604020202020204" pitchFamily="34" charset="0"/>
              <a:buChar char="•"/>
            </a:pPr>
            <a:r>
              <a:rPr lang="en-US" sz="2100" dirty="0"/>
              <a:t>Termination/Removal</a:t>
            </a:r>
          </a:p>
        </p:txBody>
      </p:sp>
      <p:sp>
        <p:nvSpPr>
          <p:cNvPr id="2" name="Slide Number Placeholder 1">
            <a:extLst>
              <a:ext uri="{FF2B5EF4-FFF2-40B4-BE49-F238E27FC236}">
                <a16:creationId xmlns:a16="http://schemas.microsoft.com/office/drawing/2014/main" id="{B06A2A71-7120-4825-8419-E19416569E13}"/>
              </a:ext>
            </a:extLst>
          </p:cNvPr>
          <p:cNvSpPr>
            <a:spLocks noGrp="1"/>
          </p:cNvSpPr>
          <p:nvPr>
            <p:ph type="sldNum" sz="quarter" idx="12"/>
          </p:nvPr>
        </p:nvSpPr>
        <p:spPr/>
        <p:txBody>
          <a:bodyPr/>
          <a:lstStyle/>
          <a:p>
            <a:pPr defTabSz="457200"/>
            <a:fld id="{D983F1FA-211D-3044-9E35-958DFBC26156}" type="slidenum">
              <a:rPr lang="en-US" smtClean="0"/>
              <a:pPr defTabSz="457200"/>
              <a:t>6</a:t>
            </a:fld>
            <a:endParaRPr lang="en-US" dirty="0"/>
          </a:p>
        </p:txBody>
      </p:sp>
    </p:spTree>
    <p:extLst>
      <p:ext uri="{BB962C8B-B14F-4D97-AF65-F5344CB8AC3E}">
        <p14:creationId xmlns:p14="http://schemas.microsoft.com/office/powerpoint/2010/main" val="314870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DBAC34-0E84-4D2E-87F3-98BE005893FB}"/>
              </a:ext>
            </a:extLst>
          </p:cNvPr>
          <p:cNvSpPr>
            <a:spLocks noGrp="1"/>
          </p:cNvSpPr>
          <p:nvPr>
            <p:ph type="title"/>
          </p:nvPr>
        </p:nvSpPr>
        <p:spPr/>
        <p:txBody>
          <a:bodyPr>
            <a:normAutofit/>
          </a:bodyPr>
          <a:lstStyle/>
          <a:p>
            <a:r>
              <a:rPr lang="en-US" dirty="0"/>
              <a:t>Part 1: Identify an Open Position</a:t>
            </a:r>
          </a:p>
        </p:txBody>
      </p:sp>
      <p:sp>
        <p:nvSpPr>
          <p:cNvPr id="4" name="Content Placeholder 3">
            <a:extLst>
              <a:ext uri="{FF2B5EF4-FFF2-40B4-BE49-F238E27FC236}">
                <a16:creationId xmlns:a16="http://schemas.microsoft.com/office/drawing/2014/main" id="{8194D77B-9834-451D-B369-6EF05ADB1A04}"/>
              </a:ext>
            </a:extLst>
          </p:cNvPr>
          <p:cNvSpPr>
            <a:spLocks noGrp="1"/>
          </p:cNvSpPr>
          <p:nvPr>
            <p:ph idx="1"/>
          </p:nvPr>
        </p:nvSpPr>
        <p:spPr/>
        <p:txBody>
          <a:bodyPr>
            <a:normAutofit/>
          </a:bodyPr>
          <a:lstStyle/>
          <a:p>
            <a:pPr marL="0" indent="0">
              <a:buNone/>
            </a:pPr>
            <a:r>
              <a:rPr lang="en-US" b="1" dirty="0"/>
              <a:t>HM Consultation with HR Representative:</a:t>
            </a:r>
          </a:p>
          <a:p>
            <a:pPr lvl="1">
              <a:buFont typeface="Arial" panose="020B0604020202020204" pitchFamily="34" charset="0"/>
              <a:buChar char="•"/>
            </a:pPr>
            <a:r>
              <a:rPr lang="en-US" sz="2100" dirty="0"/>
              <a:t>Past Recruitment Efforts for Vacant Position</a:t>
            </a:r>
          </a:p>
          <a:p>
            <a:pPr lvl="1">
              <a:buFont typeface="Arial" panose="020B0604020202020204" pitchFamily="34" charset="0"/>
              <a:buChar char="•"/>
            </a:pPr>
            <a:r>
              <a:rPr lang="en-US" sz="2100" dirty="0"/>
              <a:t>Targeted Audience</a:t>
            </a:r>
          </a:p>
          <a:p>
            <a:pPr lvl="1">
              <a:buFont typeface="Arial" panose="020B0604020202020204" pitchFamily="34" charset="0"/>
              <a:buChar char="•"/>
            </a:pPr>
            <a:r>
              <a:rPr lang="en-US" sz="2100" dirty="0"/>
              <a:t>Area of Consideration</a:t>
            </a:r>
          </a:p>
          <a:p>
            <a:pPr lvl="1">
              <a:buFont typeface="Arial" panose="020B0604020202020204" pitchFamily="34" charset="0"/>
              <a:buChar char="•"/>
            </a:pPr>
            <a:r>
              <a:rPr lang="en-US" sz="2100" dirty="0"/>
              <a:t>Position Description</a:t>
            </a:r>
          </a:p>
          <a:p>
            <a:pPr lvl="1">
              <a:buFont typeface="Arial" panose="020B0604020202020204" pitchFamily="34" charset="0"/>
              <a:buChar char="•"/>
            </a:pPr>
            <a:r>
              <a:rPr lang="en-US" sz="2100" dirty="0"/>
              <a:t>Crediting Plan</a:t>
            </a:r>
          </a:p>
          <a:p>
            <a:pPr lvl="1">
              <a:buFont typeface="Arial" panose="020B0604020202020204" pitchFamily="34" charset="0"/>
              <a:buChar char="•"/>
            </a:pPr>
            <a:r>
              <a:rPr lang="en-US" sz="2100" dirty="0"/>
              <a:t>Job Analysis</a:t>
            </a:r>
          </a:p>
        </p:txBody>
      </p:sp>
      <p:sp>
        <p:nvSpPr>
          <p:cNvPr id="2" name="Slide Number Placeholder 1">
            <a:extLst>
              <a:ext uri="{FF2B5EF4-FFF2-40B4-BE49-F238E27FC236}">
                <a16:creationId xmlns:a16="http://schemas.microsoft.com/office/drawing/2014/main" id="{B06A2A71-7120-4825-8419-E19416569E13}"/>
              </a:ext>
            </a:extLst>
          </p:cNvPr>
          <p:cNvSpPr>
            <a:spLocks noGrp="1"/>
          </p:cNvSpPr>
          <p:nvPr>
            <p:ph type="sldNum" sz="quarter" idx="12"/>
          </p:nvPr>
        </p:nvSpPr>
        <p:spPr/>
        <p:txBody>
          <a:bodyPr/>
          <a:lstStyle/>
          <a:p>
            <a:pPr defTabSz="457200"/>
            <a:fld id="{D983F1FA-211D-3044-9E35-958DFBC26156}" type="slidenum">
              <a:rPr lang="en-US" smtClean="0"/>
              <a:pPr defTabSz="457200"/>
              <a:t>7</a:t>
            </a:fld>
            <a:endParaRPr lang="en-US" dirty="0"/>
          </a:p>
        </p:txBody>
      </p:sp>
    </p:spTree>
    <p:extLst>
      <p:ext uri="{BB962C8B-B14F-4D97-AF65-F5344CB8AC3E}">
        <p14:creationId xmlns:p14="http://schemas.microsoft.com/office/powerpoint/2010/main" val="3371754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Assess Hiring Parameters</a:t>
            </a:r>
          </a:p>
        </p:txBody>
      </p:sp>
      <p:sp>
        <p:nvSpPr>
          <p:cNvPr id="3" name="Content Placeholder 2"/>
          <p:cNvSpPr>
            <a:spLocks noGrp="1"/>
          </p:cNvSpPr>
          <p:nvPr>
            <p:ph idx="1"/>
          </p:nvPr>
        </p:nvSpPr>
        <p:spPr/>
        <p:txBody>
          <a:bodyPr>
            <a:normAutofit/>
          </a:bodyPr>
          <a:lstStyle/>
          <a:p>
            <a:endParaRPr lang="en-US" dirty="0"/>
          </a:p>
          <a:p>
            <a:endParaRPr lang="en-US" dirty="0"/>
          </a:p>
        </p:txBody>
      </p:sp>
      <p:sp>
        <p:nvSpPr>
          <p:cNvPr id="6" name="Slide Number Placeholder 5"/>
          <p:cNvSpPr>
            <a:spLocks noGrp="1"/>
          </p:cNvSpPr>
          <p:nvPr>
            <p:ph type="sldNum" sz="quarter" idx="12"/>
          </p:nvPr>
        </p:nvSpPr>
        <p:spPr/>
        <p:txBody>
          <a:bodyPr/>
          <a:lstStyle/>
          <a:p>
            <a:fld id="{04F7EA0F-F264-4DBA-8450-109ED0C85B89}" type="slidenum">
              <a:rPr lang="en-US" smtClean="0"/>
              <a:pPr/>
              <a:t>8</a:t>
            </a:fld>
            <a:endParaRPr lang="en-US"/>
          </a:p>
        </p:txBody>
      </p:sp>
      <p:graphicFrame>
        <p:nvGraphicFramePr>
          <p:cNvPr id="5" name="Content Placeholder 4">
            <a:extLst>
              <a:ext uri="{FF2B5EF4-FFF2-40B4-BE49-F238E27FC236}">
                <a16:creationId xmlns:a16="http://schemas.microsoft.com/office/drawing/2014/main" id="{F07C9D1B-FB22-497B-ADB4-49A6AF87042D}"/>
              </a:ext>
            </a:extLst>
          </p:cNvPr>
          <p:cNvGraphicFramePr>
            <a:graphicFrameLocks noGrp="1"/>
          </p:cNvGraphicFramePr>
          <p:nvPr>
            <p:ph sz="half" idx="4294967295"/>
            <p:extLst>
              <p:ext uri="{D42A27DB-BD31-4B8C-83A1-F6EECF244321}">
                <p14:modId xmlns:p14="http://schemas.microsoft.com/office/powerpoint/2010/main" val="2931428350"/>
              </p:ext>
            </p:extLst>
          </p:nvPr>
        </p:nvGraphicFramePr>
        <p:xfrm>
          <a:off x="457200" y="990600"/>
          <a:ext cx="6705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92101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D75504-863D-4DDB-ADA2-A9ADDBABC473}"/>
              </a:ext>
            </a:extLst>
          </p:cNvPr>
          <p:cNvSpPr>
            <a:spLocks noGrp="1"/>
          </p:cNvSpPr>
          <p:nvPr>
            <p:ph type="title"/>
          </p:nvPr>
        </p:nvSpPr>
        <p:spPr/>
        <p:txBody>
          <a:bodyPr>
            <a:normAutofit/>
          </a:bodyPr>
          <a:lstStyle/>
          <a:p>
            <a:r>
              <a:rPr lang="en-US" dirty="0"/>
              <a:t>Part 2: Assess Hiring Parameters</a:t>
            </a:r>
          </a:p>
        </p:txBody>
      </p:sp>
      <p:sp>
        <p:nvSpPr>
          <p:cNvPr id="5" name="Content Placeholder 4">
            <a:extLst>
              <a:ext uri="{FF2B5EF4-FFF2-40B4-BE49-F238E27FC236}">
                <a16:creationId xmlns:a16="http://schemas.microsoft.com/office/drawing/2014/main" id="{05AE92CB-C5C0-4667-8160-0DB5CA066B10}"/>
              </a:ext>
            </a:extLst>
          </p:cNvPr>
          <p:cNvSpPr>
            <a:spLocks noGrp="1"/>
          </p:cNvSpPr>
          <p:nvPr>
            <p:ph idx="1"/>
          </p:nvPr>
        </p:nvSpPr>
        <p:spPr/>
        <p:txBody>
          <a:bodyPr>
            <a:normAutofit/>
          </a:bodyPr>
          <a:lstStyle/>
          <a:p>
            <a:pPr marL="0" indent="0">
              <a:buNone/>
            </a:pPr>
            <a:r>
              <a:rPr lang="en-US" b="1" dirty="0"/>
              <a:t>Local HRS works with HM to finalize and approve the Position Description (PD) and Crediting Plan (CP)</a:t>
            </a:r>
          </a:p>
          <a:p>
            <a:endParaRPr lang="en-US" dirty="0"/>
          </a:p>
          <a:p>
            <a:pPr marL="0" indent="0">
              <a:buNone/>
            </a:pPr>
            <a:endParaRPr lang="en-US" dirty="0"/>
          </a:p>
          <a:p>
            <a:pPr marL="0" indent="0">
              <a:buNone/>
            </a:pPr>
            <a:endParaRPr lang="en-US" dirty="0"/>
          </a:p>
          <a:p>
            <a:pPr marL="0" indent="0">
              <a:buNone/>
            </a:pPr>
            <a:endParaRPr lang="en-US" dirty="0"/>
          </a:p>
        </p:txBody>
      </p:sp>
      <p:sp>
        <p:nvSpPr>
          <p:cNvPr id="2" name="Slide Number Placeholder 1">
            <a:extLst>
              <a:ext uri="{FF2B5EF4-FFF2-40B4-BE49-F238E27FC236}">
                <a16:creationId xmlns:a16="http://schemas.microsoft.com/office/drawing/2014/main" id="{15503CDB-DDE2-4492-B2C8-1BE122224E35}"/>
              </a:ext>
            </a:extLst>
          </p:cNvPr>
          <p:cNvSpPr>
            <a:spLocks noGrp="1"/>
          </p:cNvSpPr>
          <p:nvPr>
            <p:ph type="sldNum" sz="quarter" idx="12"/>
          </p:nvPr>
        </p:nvSpPr>
        <p:spPr/>
        <p:txBody>
          <a:bodyPr/>
          <a:lstStyle/>
          <a:p>
            <a:pPr defTabSz="457200"/>
            <a:fld id="{D983F1FA-211D-3044-9E35-958DFBC26156}" type="slidenum">
              <a:rPr lang="en-US" smtClean="0"/>
              <a:pPr defTabSz="457200"/>
              <a:t>9</a:t>
            </a:fld>
            <a:endParaRPr lang="en-US" dirty="0"/>
          </a:p>
        </p:txBody>
      </p:sp>
    </p:spTree>
    <p:extLst>
      <p:ext uri="{BB962C8B-B14F-4D97-AF65-F5344CB8AC3E}">
        <p14:creationId xmlns:p14="http://schemas.microsoft.com/office/powerpoint/2010/main" val="1802812409"/>
      </p:ext>
    </p:extLst>
  </p:cSld>
  <p:clrMapOvr>
    <a:masterClrMapping/>
  </p:clrMapOvr>
</p:sld>
</file>

<file path=ppt/theme/theme1.xml><?xml version="1.0" encoding="utf-8"?>
<a:theme xmlns:a="http://schemas.openxmlformats.org/drawingml/2006/main" name="2_Office Theme">
  <a:themeElements>
    <a:clrScheme name="VA Brand Colors">
      <a:dk1>
        <a:srgbClr val="000000"/>
      </a:dk1>
      <a:lt1>
        <a:srgbClr val="FFFFFF"/>
      </a:lt1>
      <a:dk2>
        <a:srgbClr val="003F71"/>
      </a:dk2>
      <a:lt2>
        <a:srgbClr val="DCDDDE"/>
      </a:lt2>
      <a:accent1>
        <a:srgbClr val="0083BE"/>
      </a:accent1>
      <a:accent2>
        <a:srgbClr val="C3262E"/>
      </a:accent2>
      <a:accent3>
        <a:srgbClr val="772432"/>
      </a:accent3>
      <a:accent4>
        <a:srgbClr val="F3CF45"/>
      </a:accent4>
      <a:accent5>
        <a:srgbClr val="598527"/>
      </a:accent5>
      <a:accent6>
        <a:srgbClr val="F7955B"/>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14c8ce7b-d2df-469d-b2c3-96f4c56193cb">
      <UserInfo>
        <DisplayName>Freeman, Chloe, VBAJAX</DisplayName>
        <AccountId>329</AccountId>
        <AccountType/>
      </UserInfo>
      <UserInfo>
        <DisplayName>Harry, Alethea, VBANYC</DisplayName>
        <AccountId>332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5B7DEE3DAF7E04AACEE6523E98D20E4" ma:contentTypeVersion="9" ma:contentTypeDescription="Create a new document." ma:contentTypeScope="" ma:versionID="801bfec7cd72810980ad5e558fc76c10">
  <xsd:schema xmlns:xsd="http://www.w3.org/2001/XMLSchema" xmlns:xs="http://www.w3.org/2001/XMLSchema" xmlns:p="http://schemas.microsoft.com/office/2006/metadata/properties" xmlns:ns2="3139e30b-1a29-4697-8bbf-27f905bc8d02" xmlns:ns3="14c8ce7b-d2df-469d-b2c3-96f4c56193cb" targetNamespace="http://schemas.microsoft.com/office/2006/metadata/properties" ma:root="true" ma:fieldsID="0d66ac95b3d4d60a565b770cf68c4479" ns2:_="" ns3:_="">
    <xsd:import namespace="3139e30b-1a29-4697-8bbf-27f905bc8d02"/>
    <xsd:import namespace="14c8ce7b-d2df-469d-b2c3-96f4c56193c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39e30b-1a29-4697-8bbf-27f905bc8d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c8ce7b-d2df-469d-b2c3-96f4c56193c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B67843-69E2-4F19-AAEC-F51C2CB1F515}">
  <ds:schemaRefs>
    <ds:schemaRef ds:uri="http://purl.org/dc/elements/1.1/"/>
    <ds:schemaRef ds:uri="http://schemas.microsoft.com/office/2006/metadata/properties"/>
    <ds:schemaRef ds:uri="http://schemas.microsoft.com/office/2006/documentManagement/types"/>
    <ds:schemaRef ds:uri="14c8ce7b-d2df-469d-b2c3-96f4c56193cb"/>
    <ds:schemaRef ds:uri="http://purl.org/dc/terms/"/>
    <ds:schemaRef ds:uri="http://purl.org/dc/dcmitype/"/>
    <ds:schemaRef ds:uri="3139e30b-1a29-4697-8bbf-27f905bc8d02"/>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170B0C9-F711-4A6C-8D25-BE1E56643E07}">
  <ds:schemaRefs>
    <ds:schemaRef ds:uri="http://schemas.microsoft.com/sharepoint/v3/contenttype/forms"/>
  </ds:schemaRefs>
</ds:datastoreItem>
</file>

<file path=customXml/itemProps3.xml><?xml version="1.0" encoding="utf-8"?>
<ds:datastoreItem xmlns:ds="http://schemas.openxmlformats.org/officeDocument/2006/customXml" ds:itemID="{19B5D9D1-BD7B-43F1-9A7F-5E44DE2181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39e30b-1a29-4697-8bbf-27f905bc8d02"/>
    <ds:schemaRef ds:uri="14c8ce7b-d2df-469d-b2c3-96f4c56193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18583</TotalTime>
  <Words>5047</Words>
  <Application>Microsoft Office PowerPoint</Application>
  <PresentationFormat>On-screen Show (4:3)</PresentationFormat>
  <Paragraphs>705</Paragraphs>
  <Slides>56</Slides>
  <Notes>47</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56</vt:i4>
      </vt:variant>
    </vt:vector>
  </HeadingPairs>
  <TitlesOfParts>
    <vt:vector size="66" baseType="lpstr">
      <vt:lpstr>Arial</vt:lpstr>
      <vt:lpstr>Calibri</vt:lpstr>
      <vt:lpstr>Calibri Light</vt:lpstr>
      <vt:lpstr>Courier New</vt:lpstr>
      <vt:lpstr>Myriad Pro</vt:lpstr>
      <vt:lpstr>Wingdings</vt:lpstr>
      <vt:lpstr>2_Office Theme</vt:lpstr>
      <vt:lpstr>10_Office Theme</vt:lpstr>
      <vt:lpstr>1_Custom Design</vt:lpstr>
      <vt:lpstr>Custom Design</vt:lpstr>
      <vt:lpstr>VR&amp;E Operational Excellence Training - HR Presentation</vt:lpstr>
      <vt:lpstr>Overview</vt:lpstr>
      <vt:lpstr>Hiring and Onboarding Process</vt:lpstr>
      <vt:lpstr>Part 1: Identify an Open Position</vt:lpstr>
      <vt:lpstr>Part 1: Identify an Open Position</vt:lpstr>
      <vt:lpstr>Part 1: Identify an Open Position</vt:lpstr>
      <vt:lpstr>Part 1: Identify an Open Position</vt:lpstr>
      <vt:lpstr>Assess Hiring Parameters</vt:lpstr>
      <vt:lpstr>Part 2: Assess Hiring Parameters</vt:lpstr>
      <vt:lpstr>Part 2: Assess Hiring Parameters</vt:lpstr>
      <vt:lpstr>Position Description (PD)</vt:lpstr>
      <vt:lpstr>Prepare a Position Description (PD)</vt:lpstr>
      <vt:lpstr>Prepare a Position Description (PD)</vt:lpstr>
      <vt:lpstr>Prepare a Position Description (PD)</vt:lpstr>
      <vt:lpstr>Prepare a Position Description (PD)</vt:lpstr>
      <vt:lpstr>Crediting Plan</vt:lpstr>
      <vt:lpstr>Crediting Plan</vt:lpstr>
      <vt:lpstr>Crediting Plan</vt:lpstr>
      <vt:lpstr>Crediting Plans </vt:lpstr>
      <vt:lpstr>Job Analysis (JA)</vt:lpstr>
      <vt:lpstr>Job Analysis (JA)</vt:lpstr>
      <vt:lpstr>Part 3: Develop Recruitment Packet</vt:lpstr>
      <vt:lpstr>Part 3: Develop Recruitment Packet</vt:lpstr>
      <vt:lpstr>Part 3: Develop Recruitment Packet</vt:lpstr>
      <vt:lpstr>Part 3: Develop Recruitment Packet</vt:lpstr>
      <vt:lpstr>Part 3: Develop Recruitment Packet</vt:lpstr>
      <vt:lpstr>Submit Recruitment Packet</vt:lpstr>
      <vt:lpstr>Part 4: Submit Recruitment Packet</vt:lpstr>
      <vt:lpstr>Part 4: Submit Recruitment Packet</vt:lpstr>
      <vt:lpstr>Part 4: Submit Recruitment Packet</vt:lpstr>
      <vt:lpstr>Part 4: Submit Recruitment Packet</vt:lpstr>
      <vt:lpstr>Part 4: Submit Recruitment Packet</vt:lpstr>
      <vt:lpstr>Part 4: Submit Recruitment Packet</vt:lpstr>
      <vt:lpstr>Part 4: Submit Recruitment Packet</vt:lpstr>
      <vt:lpstr>Part 5: Accept Submissions</vt:lpstr>
      <vt:lpstr>Part 5: Accept Submissions</vt:lpstr>
      <vt:lpstr>Part 6: Select Candidates</vt:lpstr>
      <vt:lpstr>Part 6: Select Candidates</vt:lpstr>
      <vt:lpstr>Select Candidates</vt:lpstr>
      <vt:lpstr>Hiring Manager Role</vt:lpstr>
      <vt:lpstr>HRC HRS Role</vt:lpstr>
      <vt:lpstr>Suitability </vt:lpstr>
      <vt:lpstr>Suitability</vt:lpstr>
      <vt:lpstr>Firm Offer</vt:lpstr>
      <vt:lpstr>Part 7: Onboarding</vt:lpstr>
      <vt:lpstr>Part 7: Onboarding</vt:lpstr>
      <vt:lpstr>The Challenge</vt:lpstr>
      <vt:lpstr>What’s Coming?</vt:lpstr>
      <vt:lpstr>Manager Self-Service </vt:lpstr>
      <vt:lpstr>Resume Mining </vt:lpstr>
      <vt:lpstr>USA Hire </vt:lpstr>
      <vt:lpstr>USA Hire Cont.</vt:lpstr>
      <vt:lpstr>USA Hire Cont.</vt:lpstr>
      <vt:lpstr>Resources</vt:lpstr>
      <vt:lpstr>Resources</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Operational Excellence Training - HR Presentation PowerPoint Presentation</dc:title>
  <dc:creator>Department of Veterans Affairs, Veterans Benefits Administration, Veteran Readiness &amp; Employment Service, STAFF</dc:creator>
  <cp:lastModifiedBy>Kathy Poole</cp:lastModifiedBy>
  <cp:revision>522</cp:revision>
  <cp:lastPrinted>2020-01-28T14:27:14Z</cp:lastPrinted>
  <dcterms:created xsi:type="dcterms:W3CDTF">2017-12-21T16:13:31Z</dcterms:created>
  <dcterms:modified xsi:type="dcterms:W3CDTF">2020-08-03T14:28:41Z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0x01010005B7DEE3DAF7E04AACEE6523E98D20E4</vt:lpwstr>
  </property>
  <property fmtid="{D5CDD505-2E9C-101B-9397-08002B2CF9AE}" pid="3" name="Language">
    <vt:lpwstr>en</vt:lpwstr>
  </property>
  <property fmtid="{D5CDD505-2E9C-101B-9397-08002B2CF9AE}" pid="4" name="Type">
    <vt:lpwstr>Presentation</vt:lpwstr>
  </property>
</Properties>
</file>