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  <p:sldMasterId id="2147483671" r:id="rId5"/>
    <p:sldMasterId id="2147483681" r:id="rId6"/>
  </p:sldMasterIdLst>
  <p:notesMasterIdLst>
    <p:notesMasterId r:id="rId14"/>
  </p:notesMasterIdLst>
  <p:sldIdLst>
    <p:sldId id="256" r:id="rId7"/>
    <p:sldId id="266" r:id="rId8"/>
    <p:sldId id="633" r:id="rId9"/>
    <p:sldId id="592" r:id="rId10"/>
    <p:sldId id="634" r:id="rId11"/>
    <p:sldId id="635" r:id="rId12"/>
    <p:sldId id="63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D0E089-FF0E-4443-AE3A-AC5064C2AEF3}" v="24" dt="2020-07-28T20:52:11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gures, Lamoyd, VAVBACO" userId="2235733b-0c25-4bba-ab14-550d36410dee" providerId="ADAL" clId="{5C8F8004-87C1-455F-81EF-F4DD62A767D7}"/>
    <pc:docChg chg="custSel modSld">
      <pc:chgData name="Figures, Lamoyd, VAVBACO" userId="2235733b-0c25-4bba-ab14-550d36410dee" providerId="ADAL" clId="{5C8F8004-87C1-455F-81EF-F4DD62A767D7}" dt="2020-06-09T21:20:26.096" v="4" actId="1076"/>
      <pc:docMkLst>
        <pc:docMk/>
      </pc:docMkLst>
      <pc:sldChg chg="addSp delSp modSp">
        <pc:chgData name="Figures, Lamoyd, VAVBACO" userId="2235733b-0c25-4bba-ab14-550d36410dee" providerId="ADAL" clId="{5C8F8004-87C1-455F-81EF-F4DD62A767D7}" dt="2020-06-09T21:20:26.096" v="4" actId="1076"/>
        <pc:sldMkLst>
          <pc:docMk/>
          <pc:sldMk cId="3047307239" sldId="256"/>
        </pc:sldMkLst>
        <pc:spChg chg="add del mod">
          <ac:chgData name="Figures, Lamoyd, VAVBACO" userId="2235733b-0c25-4bba-ab14-550d36410dee" providerId="ADAL" clId="{5C8F8004-87C1-455F-81EF-F4DD62A767D7}" dt="2020-06-09T21:15:28.033" v="2" actId="478"/>
          <ac:spMkLst>
            <pc:docMk/>
            <pc:sldMk cId="3047307239" sldId="256"/>
            <ac:spMk id="4" creationId="{40F0C031-6FA7-4ED4-BD8D-D3AB4D68310B}"/>
          </ac:spMkLst>
        </pc:spChg>
        <pc:spChg chg="add mod">
          <ac:chgData name="Figures, Lamoyd, VAVBACO" userId="2235733b-0c25-4bba-ab14-550d36410dee" providerId="ADAL" clId="{5C8F8004-87C1-455F-81EF-F4DD62A767D7}" dt="2020-06-09T21:20:26.096" v="4" actId="1076"/>
          <ac:spMkLst>
            <pc:docMk/>
            <pc:sldMk cId="3047307239" sldId="256"/>
            <ac:spMk id="5" creationId="{01ECE3A0-A298-4874-9FB0-78B4D44A2081}"/>
          </ac:spMkLst>
        </pc:spChg>
      </pc:sldChg>
    </pc:docChg>
  </pc:docChgLst>
  <pc:docChgLst>
    <pc:chgData name="Figures, Lamoyd, VAVBACO" userId="8564b5ba-dee6-44eb-bbe9-32d9568c19b2" providerId="ADAL" clId="{B6D0E089-FF0E-4443-AE3A-AC5064C2AEF3}"/>
    <pc:docChg chg="undo custSel modSld modMainMaster">
      <pc:chgData name="Figures, Lamoyd, VAVBACO" userId="8564b5ba-dee6-44eb-bbe9-32d9568c19b2" providerId="ADAL" clId="{B6D0E089-FF0E-4443-AE3A-AC5064C2AEF3}" dt="2020-07-28T20:55:54.432" v="129" actId="2711"/>
      <pc:docMkLst>
        <pc:docMk/>
      </pc:docMkLst>
      <pc:sldChg chg="modSp">
        <pc:chgData name="Figures, Lamoyd, VAVBACO" userId="8564b5ba-dee6-44eb-bbe9-32d9568c19b2" providerId="ADAL" clId="{B6D0E089-FF0E-4443-AE3A-AC5064C2AEF3}" dt="2020-07-28T20:55:54.432" v="129" actId="2711"/>
        <pc:sldMkLst>
          <pc:docMk/>
          <pc:sldMk cId="3047307239" sldId="256"/>
        </pc:sldMkLst>
        <pc:spChg chg="mod">
          <ac:chgData name="Figures, Lamoyd, VAVBACO" userId="8564b5ba-dee6-44eb-bbe9-32d9568c19b2" providerId="ADAL" clId="{B6D0E089-FF0E-4443-AE3A-AC5064C2AEF3}" dt="2020-07-28T20:55:54.432" v="129" actId="2711"/>
          <ac:spMkLst>
            <pc:docMk/>
            <pc:sldMk cId="3047307239" sldId="256"/>
            <ac:spMk id="2" creationId="{21C0E4C5-8DA0-4672-A3C8-EC72F9D61531}"/>
          </ac:spMkLst>
        </pc:spChg>
        <pc:spChg chg="mod">
          <ac:chgData name="Figures, Lamoyd, VAVBACO" userId="8564b5ba-dee6-44eb-bbe9-32d9568c19b2" providerId="ADAL" clId="{B6D0E089-FF0E-4443-AE3A-AC5064C2AEF3}" dt="2020-07-28T20:43:24.344" v="16" actId="1035"/>
          <ac:spMkLst>
            <pc:docMk/>
            <pc:sldMk cId="3047307239" sldId="256"/>
            <ac:spMk id="3" creationId="{40EE077B-5DE4-42E6-8272-155C230C3F8C}"/>
          </ac:spMkLst>
        </pc:spChg>
      </pc:sldChg>
      <pc:sldChg chg="addSp delSp modSp">
        <pc:chgData name="Figures, Lamoyd, VAVBACO" userId="8564b5ba-dee6-44eb-bbe9-32d9568c19b2" providerId="ADAL" clId="{B6D0E089-FF0E-4443-AE3A-AC5064C2AEF3}" dt="2020-07-28T20:48:55.595" v="90" actId="12"/>
        <pc:sldMkLst>
          <pc:docMk/>
          <pc:sldMk cId="3811608851" sldId="266"/>
        </pc:sldMkLst>
        <pc:spChg chg="del mod">
          <ac:chgData name="Figures, Lamoyd, VAVBACO" userId="8564b5ba-dee6-44eb-bbe9-32d9568c19b2" providerId="ADAL" clId="{B6D0E089-FF0E-4443-AE3A-AC5064C2AEF3}" dt="2020-07-28T20:44:08.780" v="25"/>
          <ac:spMkLst>
            <pc:docMk/>
            <pc:sldMk cId="3811608851" sldId="266"/>
            <ac:spMk id="2" creationId="{C7CC4B11-87BF-4182-8C1F-3159CD6A2DDC}"/>
          </ac:spMkLst>
        </pc:spChg>
        <pc:spChg chg="add mod">
          <ac:chgData name="Figures, Lamoyd, VAVBACO" userId="8564b5ba-dee6-44eb-bbe9-32d9568c19b2" providerId="ADAL" clId="{B6D0E089-FF0E-4443-AE3A-AC5064C2AEF3}" dt="2020-07-28T20:48:55.595" v="90" actId="12"/>
          <ac:spMkLst>
            <pc:docMk/>
            <pc:sldMk cId="3811608851" sldId="266"/>
            <ac:spMk id="3" creationId="{F36B1645-1D05-4806-9C48-FEBC61CF3F49}"/>
          </ac:spMkLst>
        </pc:spChg>
      </pc:sldChg>
      <pc:sldChg chg="addSp modSp">
        <pc:chgData name="Figures, Lamoyd, VAVBACO" userId="8564b5ba-dee6-44eb-bbe9-32d9568c19b2" providerId="ADAL" clId="{B6D0E089-FF0E-4443-AE3A-AC5064C2AEF3}" dt="2020-07-28T20:48:35.067" v="88" actId="20577"/>
        <pc:sldMkLst>
          <pc:docMk/>
          <pc:sldMk cId="929618567" sldId="592"/>
        </pc:sldMkLst>
        <pc:spChg chg="add mod">
          <ac:chgData name="Figures, Lamoyd, VAVBACO" userId="8564b5ba-dee6-44eb-bbe9-32d9568c19b2" providerId="ADAL" clId="{B6D0E089-FF0E-4443-AE3A-AC5064C2AEF3}" dt="2020-07-28T20:48:35.067" v="88" actId="20577"/>
          <ac:spMkLst>
            <pc:docMk/>
            <pc:sldMk cId="929618567" sldId="592"/>
            <ac:spMk id="2" creationId="{5D96CF72-802E-455D-8AB2-E8B866EE1A4F}"/>
          </ac:spMkLst>
        </pc:spChg>
        <pc:spChg chg="mod">
          <ac:chgData name="Figures, Lamoyd, VAVBACO" userId="8564b5ba-dee6-44eb-bbe9-32d9568c19b2" providerId="ADAL" clId="{B6D0E089-FF0E-4443-AE3A-AC5064C2AEF3}" dt="2020-07-28T20:47:50.471" v="64"/>
          <ac:spMkLst>
            <pc:docMk/>
            <pc:sldMk cId="929618567" sldId="592"/>
            <ac:spMk id="3" creationId="{E907E5EA-92A7-4BEA-AF7C-A0046979AB24}"/>
          </ac:spMkLst>
        </pc:spChg>
      </pc:sldChg>
      <pc:sldChg chg="addSp delSp modSp">
        <pc:chgData name="Figures, Lamoyd, VAVBACO" userId="8564b5ba-dee6-44eb-bbe9-32d9568c19b2" providerId="ADAL" clId="{B6D0E089-FF0E-4443-AE3A-AC5064C2AEF3}" dt="2020-07-28T20:51:55.633" v="128" actId="20577"/>
        <pc:sldMkLst>
          <pc:docMk/>
          <pc:sldMk cId="2977015077" sldId="630"/>
        </pc:sldMkLst>
        <pc:spChg chg="del">
          <ac:chgData name="Figures, Lamoyd, VAVBACO" userId="8564b5ba-dee6-44eb-bbe9-32d9568c19b2" providerId="ADAL" clId="{B6D0E089-FF0E-4443-AE3A-AC5064C2AEF3}" dt="2020-07-28T20:51:49.139" v="113" actId="478"/>
          <ac:spMkLst>
            <pc:docMk/>
            <pc:sldMk cId="2977015077" sldId="630"/>
            <ac:spMk id="3" creationId="{8A956986-C29F-41CA-AB24-7336264C3395}"/>
          </ac:spMkLst>
        </pc:spChg>
        <pc:spChg chg="add mod">
          <ac:chgData name="Figures, Lamoyd, VAVBACO" userId="8564b5ba-dee6-44eb-bbe9-32d9568c19b2" providerId="ADAL" clId="{B6D0E089-FF0E-4443-AE3A-AC5064C2AEF3}" dt="2020-07-28T20:51:55.633" v="128" actId="20577"/>
          <ac:spMkLst>
            <pc:docMk/>
            <pc:sldMk cId="2977015077" sldId="630"/>
            <ac:spMk id="4" creationId="{CF9ACF3A-A688-4346-AB0B-897EE33AD08C}"/>
          </ac:spMkLst>
        </pc:spChg>
        <pc:spChg chg="add mod">
          <ac:chgData name="Figures, Lamoyd, VAVBACO" userId="8564b5ba-dee6-44eb-bbe9-32d9568c19b2" providerId="ADAL" clId="{B6D0E089-FF0E-4443-AE3A-AC5064C2AEF3}" dt="2020-07-28T20:51:37.885" v="112"/>
          <ac:spMkLst>
            <pc:docMk/>
            <pc:sldMk cId="2977015077" sldId="630"/>
            <ac:spMk id="5" creationId="{883E188C-402F-4AD1-B388-45090A0750AB}"/>
          </ac:spMkLst>
        </pc:spChg>
      </pc:sldChg>
      <pc:sldChg chg="addSp modSp">
        <pc:chgData name="Figures, Lamoyd, VAVBACO" userId="8564b5ba-dee6-44eb-bbe9-32d9568c19b2" providerId="ADAL" clId="{B6D0E089-FF0E-4443-AE3A-AC5064C2AEF3}" dt="2020-07-28T20:46:46.941" v="61" actId="12"/>
        <pc:sldMkLst>
          <pc:docMk/>
          <pc:sldMk cId="1235041210" sldId="633"/>
        </pc:sldMkLst>
        <pc:spChg chg="mod">
          <ac:chgData name="Figures, Lamoyd, VAVBACO" userId="8564b5ba-dee6-44eb-bbe9-32d9568c19b2" providerId="ADAL" clId="{B6D0E089-FF0E-4443-AE3A-AC5064C2AEF3}" dt="2020-07-28T20:44:21.928" v="27"/>
          <ac:spMkLst>
            <pc:docMk/>
            <pc:sldMk cId="1235041210" sldId="633"/>
            <ac:spMk id="2" creationId="{C7CC4B11-87BF-4182-8C1F-3159CD6A2DDC}"/>
          </ac:spMkLst>
        </pc:spChg>
        <pc:spChg chg="add mod">
          <ac:chgData name="Figures, Lamoyd, VAVBACO" userId="8564b5ba-dee6-44eb-bbe9-32d9568c19b2" providerId="ADAL" clId="{B6D0E089-FF0E-4443-AE3A-AC5064C2AEF3}" dt="2020-07-28T20:46:46.941" v="61" actId="12"/>
          <ac:spMkLst>
            <pc:docMk/>
            <pc:sldMk cId="1235041210" sldId="633"/>
            <ac:spMk id="3" creationId="{E5DCFD2C-4598-4CCC-9E3D-BF6ED11B73F6}"/>
          </ac:spMkLst>
        </pc:spChg>
      </pc:sldChg>
      <pc:sldChg chg="addSp delSp modSp">
        <pc:chgData name="Figures, Lamoyd, VAVBACO" userId="8564b5ba-dee6-44eb-bbe9-32d9568c19b2" providerId="ADAL" clId="{B6D0E089-FF0E-4443-AE3A-AC5064C2AEF3}" dt="2020-07-28T20:50:49.123" v="108" actId="2711"/>
        <pc:sldMkLst>
          <pc:docMk/>
          <pc:sldMk cId="3177632056" sldId="634"/>
        </pc:sldMkLst>
        <pc:spChg chg="add mod">
          <ac:chgData name="Figures, Lamoyd, VAVBACO" userId="8564b5ba-dee6-44eb-bbe9-32d9568c19b2" providerId="ADAL" clId="{B6D0E089-FF0E-4443-AE3A-AC5064C2AEF3}" dt="2020-07-28T20:50:49.123" v="108" actId="2711"/>
          <ac:spMkLst>
            <pc:docMk/>
            <pc:sldMk cId="3177632056" sldId="634"/>
            <ac:spMk id="2" creationId="{C76E7D59-6F71-4C82-9B14-14EA8917E460}"/>
          </ac:spMkLst>
        </pc:spChg>
        <pc:spChg chg="del mod">
          <ac:chgData name="Figures, Lamoyd, VAVBACO" userId="8564b5ba-dee6-44eb-bbe9-32d9568c19b2" providerId="ADAL" clId="{B6D0E089-FF0E-4443-AE3A-AC5064C2AEF3}" dt="2020-07-28T20:49:28.768" v="96"/>
          <ac:spMkLst>
            <pc:docMk/>
            <pc:sldMk cId="3177632056" sldId="634"/>
            <ac:spMk id="3" creationId="{E907E5EA-92A7-4BEA-AF7C-A0046979AB24}"/>
          </ac:spMkLst>
        </pc:spChg>
        <pc:spChg chg="mod">
          <ac:chgData name="Figures, Lamoyd, VAVBACO" userId="8564b5ba-dee6-44eb-bbe9-32d9568c19b2" providerId="ADAL" clId="{B6D0E089-FF0E-4443-AE3A-AC5064C2AEF3}" dt="2020-07-28T20:49:06.053" v="92" actId="27636"/>
          <ac:spMkLst>
            <pc:docMk/>
            <pc:sldMk cId="3177632056" sldId="634"/>
            <ac:spMk id="9" creationId="{083880A5-3680-49AB-94BA-C8C2B0D65CBC}"/>
          </ac:spMkLst>
        </pc:spChg>
      </pc:sldChg>
      <pc:sldChg chg="addSp delSp modSp">
        <pc:chgData name="Figures, Lamoyd, VAVBACO" userId="8564b5ba-dee6-44eb-bbe9-32d9568c19b2" providerId="ADAL" clId="{B6D0E089-FF0E-4443-AE3A-AC5064C2AEF3}" dt="2020-07-28T20:51:11.446" v="111" actId="27636"/>
        <pc:sldMkLst>
          <pc:docMk/>
          <pc:sldMk cId="278569630" sldId="635"/>
        </pc:sldMkLst>
        <pc:spChg chg="add mod">
          <ac:chgData name="Figures, Lamoyd, VAVBACO" userId="8564b5ba-dee6-44eb-bbe9-32d9568c19b2" providerId="ADAL" clId="{B6D0E089-FF0E-4443-AE3A-AC5064C2AEF3}" dt="2020-07-28T20:51:11.446" v="111" actId="27636"/>
          <ac:spMkLst>
            <pc:docMk/>
            <pc:sldMk cId="278569630" sldId="635"/>
            <ac:spMk id="2" creationId="{BF49D442-7D3A-4E47-8CB1-F646E320FCD7}"/>
          </ac:spMkLst>
        </pc:spChg>
        <pc:spChg chg="del mod">
          <ac:chgData name="Figures, Lamoyd, VAVBACO" userId="8564b5ba-dee6-44eb-bbe9-32d9568c19b2" providerId="ADAL" clId="{B6D0E089-FF0E-4443-AE3A-AC5064C2AEF3}" dt="2020-07-28T20:50:18.284" v="104"/>
          <ac:spMkLst>
            <pc:docMk/>
            <pc:sldMk cId="278569630" sldId="635"/>
            <ac:spMk id="3" creationId="{E907E5EA-92A7-4BEA-AF7C-A0046979AB24}"/>
          </ac:spMkLst>
        </pc:spChg>
        <pc:spChg chg="mod">
          <ac:chgData name="Figures, Lamoyd, VAVBACO" userId="8564b5ba-dee6-44eb-bbe9-32d9568c19b2" providerId="ADAL" clId="{B6D0E089-FF0E-4443-AE3A-AC5064C2AEF3}" dt="2020-07-28T20:50:00.397" v="100" actId="27636"/>
          <ac:spMkLst>
            <pc:docMk/>
            <pc:sldMk cId="278569630" sldId="635"/>
            <ac:spMk id="9" creationId="{083880A5-3680-49AB-94BA-C8C2B0D65CBC}"/>
          </ac:spMkLst>
        </pc:spChg>
      </pc:sldChg>
      <pc:sldMasterChg chg="modSp modSldLayout">
        <pc:chgData name="Figures, Lamoyd, VAVBACO" userId="8564b5ba-dee6-44eb-bbe9-32d9568c19b2" providerId="ADAL" clId="{B6D0E089-FF0E-4443-AE3A-AC5064C2AEF3}" dt="2020-07-28T20:42:57.165" v="3" actId="207"/>
        <pc:sldMasterMkLst>
          <pc:docMk/>
          <pc:sldMasterMk cId="4292049699" sldId="2147483691"/>
        </pc:sldMasterMkLst>
        <pc:spChg chg="mod">
          <ac:chgData name="Figures, Lamoyd, VAVBACO" userId="8564b5ba-dee6-44eb-bbe9-32d9568c19b2" providerId="ADAL" clId="{B6D0E089-FF0E-4443-AE3A-AC5064C2AEF3}" dt="2020-07-28T20:42:37.008" v="0" actId="207"/>
          <ac:spMkLst>
            <pc:docMk/>
            <pc:sldMasterMk cId="4292049699" sldId="2147483691"/>
            <ac:spMk id="6" creationId="{0135FEA8-9C6D-4C4D-864E-4E206D9F7587}"/>
          </ac:spMkLst>
        </pc:spChg>
        <pc:sldLayoutChg chg="modSp">
          <pc:chgData name="Figures, Lamoyd, VAVBACO" userId="8564b5ba-dee6-44eb-bbe9-32d9568c19b2" providerId="ADAL" clId="{B6D0E089-FF0E-4443-AE3A-AC5064C2AEF3}" dt="2020-07-28T20:42:42.111" v="1" actId="207"/>
          <pc:sldLayoutMkLst>
            <pc:docMk/>
            <pc:sldMasterMk cId="4292049699" sldId="2147483691"/>
            <pc:sldLayoutMk cId="2513799631" sldId="2147483693"/>
          </pc:sldLayoutMkLst>
          <pc:spChg chg="mod">
            <ac:chgData name="Figures, Lamoyd, VAVBACO" userId="8564b5ba-dee6-44eb-bbe9-32d9568c19b2" providerId="ADAL" clId="{B6D0E089-FF0E-4443-AE3A-AC5064C2AEF3}" dt="2020-07-28T20:42:42.111" v="1" actId="207"/>
            <ac:spMkLst>
              <pc:docMk/>
              <pc:sldMasterMk cId="4292049699" sldId="2147483691"/>
              <pc:sldLayoutMk cId="2513799631" sldId="2147483693"/>
              <ac:spMk id="6" creationId="{A70BA0F3-B54B-5648-B04B-57278B32F665}"/>
            </ac:spMkLst>
          </pc:spChg>
        </pc:sldLayoutChg>
        <pc:sldLayoutChg chg="modSp">
          <pc:chgData name="Figures, Lamoyd, VAVBACO" userId="8564b5ba-dee6-44eb-bbe9-32d9568c19b2" providerId="ADAL" clId="{B6D0E089-FF0E-4443-AE3A-AC5064C2AEF3}" dt="2020-07-28T20:42:50.119" v="2" actId="207"/>
          <pc:sldLayoutMkLst>
            <pc:docMk/>
            <pc:sldMasterMk cId="4292049699" sldId="2147483691"/>
            <pc:sldLayoutMk cId="598330454" sldId="2147483695"/>
          </pc:sldLayoutMkLst>
          <pc:spChg chg="mod">
            <ac:chgData name="Figures, Lamoyd, VAVBACO" userId="8564b5ba-dee6-44eb-bbe9-32d9568c19b2" providerId="ADAL" clId="{B6D0E089-FF0E-4443-AE3A-AC5064C2AEF3}" dt="2020-07-28T20:42:50.119" v="2" actId="207"/>
            <ac:spMkLst>
              <pc:docMk/>
              <pc:sldMasterMk cId="4292049699" sldId="2147483691"/>
              <pc:sldLayoutMk cId="598330454" sldId="2147483695"/>
              <ac:spMk id="6" creationId="{B04C3BC6-6923-E649-AF41-A824E47D086E}"/>
            </ac:spMkLst>
          </pc:spChg>
        </pc:sldLayoutChg>
        <pc:sldLayoutChg chg="modSp">
          <pc:chgData name="Figures, Lamoyd, VAVBACO" userId="8564b5ba-dee6-44eb-bbe9-32d9568c19b2" providerId="ADAL" clId="{B6D0E089-FF0E-4443-AE3A-AC5064C2AEF3}" dt="2020-07-28T20:42:57.165" v="3" actId="207"/>
          <pc:sldLayoutMkLst>
            <pc:docMk/>
            <pc:sldMasterMk cId="4292049699" sldId="2147483691"/>
            <pc:sldLayoutMk cId="3251209031" sldId="2147483697"/>
          </pc:sldLayoutMkLst>
          <pc:spChg chg="mod">
            <ac:chgData name="Figures, Lamoyd, VAVBACO" userId="8564b5ba-dee6-44eb-bbe9-32d9568c19b2" providerId="ADAL" clId="{B6D0E089-FF0E-4443-AE3A-AC5064C2AEF3}" dt="2020-07-28T20:42:57.165" v="3" actId="207"/>
            <ac:spMkLst>
              <pc:docMk/>
              <pc:sldMasterMk cId="4292049699" sldId="2147483691"/>
              <pc:sldLayoutMk cId="3251209031" sldId="2147483697"/>
              <ac:spMk id="5" creationId="{05FA87B4-9641-B243-8366-4ABDBBD53A7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96C68-3D00-431F-BEA0-D296EA0D8FF2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1CD2A-B952-499C-9418-D097AF7E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994B38-FABC-FB41-AD08-3348CFB792CE}"/>
              </a:ext>
            </a:extLst>
          </p:cNvPr>
          <p:cNvSpPr/>
          <p:nvPr userDrawn="1"/>
        </p:nvSpPr>
        <p:spPr>
          <a:xfrm>
            <a:off x="0" y="0"/>
            <a:ext cx="9144000" cy="686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0582E7-8953-3F4C-8634-1C6FB4EFD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9D88D-4A19-2744-BD82-0762372C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261" y="1810853"/>
            <a:ext cx="5308439" cy="2387600"/>
          </a:xfrm>
        </p:spPr>
        <p:txBody>
          <a:bodyPr anchor="b"/>
          <a:lstStyle>
            <a:lvl1pPr algn="l">
              <a:defRPr sz="45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8EFAD-519D-1A45-9661-63F66A21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261" y="4564064"/>
            <a:ext cx="5308439" cy="933095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823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3784596"/>
            <a:ext cx="9144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0" y="6400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le 11"/>
          <p:cNvSpPr>
            <a:spLocks noGrp="1"/>
          </p:cNvSpPr>
          <p:nvPr>
            <p:ph type="ctrTitle" hasCustomPrompt="1"/>
          </p:nvPr>
        </p:nvSpPr>
        <p:spPr>
          <a:xfrm>
            <a:off x="0" y="2074336"/>
            <a:ext cx="9144000" cy="1834729"/>
          </a:xfrm>
        </p:spPr>
        <p:txBody>
          <a:bodyPr>
            <a:normAutofit/>
          </a:bodyPr>
          <a:lstStyle>
            <a:lvl1pPr>
              <a:defRPr sz="4400" b="0" i="0">
                <a:latin typeface="Georgia"/>
                <a:cs typeface="Georgia"/>
              </a:defRPr>
            </a:lvl1pPr>
          </a:lstStyle>
          <a:p>
            <a:r>
              <a:rPr lang="en-US" dirty="0">
                <a:solidFill>
                  <a:srgbClr val="0083BE"/>
                </a:solidFill>
              </a:rPr>
              <a:t>Title of Presentation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"/>
            <a:ext cx="9144000" cy="9228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"/>
            <a:ext cx="9144000" cy="533399"/>
          </a:xfrm>
          <a:prstGeom prst="rect">
            <a:avLst/>
          </a:prstGeom>
          <a:solidFill>
            <a:srgbClr val="0132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140682"/>
            <a:ext cx="9144000" cy="731839"/>
            <a:chOff x="0" y="6140680"/>
            <a:chExt cx="9144000" cy="731839"/>
          </a:xfrm>
        </p:grpSpPr>
        <p:sp>
          <p:nvSpPr>
            <p:cNvPr id="10" name="Rectangle 9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1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PPSeal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 VA INTERNAL USE ONLY</a:t>
              </a:r>
            </a:p>
          </p:txBody>
        </p:sp>
      </p:grpSp>
      <p:pic>
        <p:nvPicPr>
          <p:cNvPr id="17" name="Picture 2">
            <a:extLst>
              <a:ext uri="{FF2B5EF4-FFF2-40B4-BE49-F238E27FC236}">
                <a16:creationId xmlns:a16="http://schemas.microsoft.com/office/drawing/2014/main" id="{B7DD1070-A186-4168-9CDA-53A5695953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850" y="624210"/>
            <a:ext cx="1352300" cy="139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41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95"/>
            <a:ext cx="8229600" cy="774638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6315"/>
            <a:ext cx="8229600" cy="4869857"/>
          </a:xfrm>
        </p:spPr>
        <p:txBody>
          <a:bodyPr/>
          <a:lstStyle>
            <a:lvl1pPr>
              <a:defRPr sz="2200">
                <a:latin typeface="Myriad Pro"/>
              </a:defRPr>
            </a:lvl1pPr>
            <a:lvl2pPr>
              <a:defRPr sz="2000">
                <a:latin typeface="Myriad Pro"/>
              </a:defRPr>
            </a:lvl2pPr>
            <a:lvl3pPr>
              <a:defRPr sz="1800">
                <a:latin typeface="Myriad Pro"/>
              </a:defRPr>
            </a:lvl3pPr>
            <a:lvl4pPr>
              <a:defRPr sz="1800">
                <a:latin typeface="Myriad Pro"/>
              </a:defRPr>
            </a:lvl4pPr>
            <a:lvl5pPr>
              <a:defRPr sz="1800">
                <a:latin typeface="Myriad 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28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95"/>
            <a:ext cx="8229600" cy="774638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7621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412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1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685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939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"/>
            <a:ext cx="8229600" cy="9391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0162"/>
            <a:ext cx="8229600" cy="464722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481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45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697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7"/>
            <a:ext cx="8458200" cy="1143000"/>
          </a:xfrm>
        </p:spPr>
        <p:txBody>
          <a:bodyPr>
            <a:normAutofit/>
          </a:bodyPr>
          <a:lstStyle>
            <a:lvl1pPr algn="l">
              <a:defRPr sz="4800" b="1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0487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40487"/>
            <a:ext cx="34290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1600" y="6340487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fld id="{04F7EA0F-F264-4DBA-8450-109ED0C85B89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81000" y="1447800"/>
            <a:ext cx="8458200" cy="45720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2394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3784596"/>
            <a:ext cx="9144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0" y="64001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83F1FA-211D-3044-9E35-958DFBC2615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le 11"/>
          <p:cNvSpPr>
            <a:spLocks noGrp="1"/>
          </p:cNvSpPr>
          <p:nvPr>
            <p:ph type="ctrTitle" hasCustomPrompt="1"/>
          </p:nvPr>
        </p:nvSpPr>
        <p:spPr>
          <a:xfrm>
            <a:off x="0" y="2074336"/>
            <a:ext cx="9144000" cy="1834729"/>
          </a:xfrm>
        </p:spPr>
        <p:txBody>
          <a:bodyPr>
            <a:normAutofit/>
          </a:bodyPr>
          <a:lstStyle>
            <a:lvl1pPr>
              <a:defRPr sz="4400" b="0" i="0">
                <a:latin typeface="Georgia"/>
                <a:cs typeface="Georgia"/>
              </a:defRPr>
            </a:lvl1pPr>
          </a:lstStyle>
          <a:p>
            <a:r>
              <a:rPr lang="en-US" dirty="0">
                <a:solidFill>
                  <a:srgbClr val="0083BE"/>
                </a:solidFill>
              </a:rPr>
              <a:t>Title of Presentation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1"/>
            <a:ext cx="9144000" cy="9228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4"/>
            <a:ext cx="9144000" cy="533399"/>
          </a:xfrm>
          <a:prstGeom prst="rect">
            <a:avLst/>
          </a:prstGeom>
          <a:solidFill>
            <a:srgbClr val="01325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308" y="106555"/>
            <a:ext cx="44319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Georgia"/>
              </a:rPr>
              <a:t>Veterans Benefits Administration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140682"/>
            <a:ext cx="9144000" cy="731839"/>
            <a:chOff x="0" y="6140680"/>
            <a:chExt cx="9144000" cy="731839"/>
          </a:xfrm>
        </p:grpSpPr>
        <p:sp>
          <p:nvSpPr>
            <p:cNvPr id="10" name="Rectangle 9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1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PPSeal.png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 VA INTERNAL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437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685800"/>
            <a:fld id="{2346C6CC-1531-9D43-9929-56C34AA4FDB5}" type="slidenum">
              <a:rPr lang="en-US" smtClean="0"/>
              <a:pPr defTabSz="6858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99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95"/>
            <a:ext cx="8229600" cy="774638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6315"/>
            <a:ext cx="8229600" cy="4869857"/>
          </a:xfrm>
        </p:spPr>
        <p:txBody>
          <a:bodyPr/>
          <a:lstStyle>
            <a:lvl1pPr>
              <a:defRPr sz="2200">
                <a:latin typeface="Myriad Pro"/>
              </a:defRPr>
            </a:lvl1pPr>
            <a:lvl2pPr>
              <a:defRPr sz="2000">
                <a:latin typeface="Myriad Pro"/>
              </a:defRPr>
            </a:lvl2pPr>
            <a:lvl3pPr>
              <a:defRPr sz="1800">
                <a:latin typeface="Myriad Pro"/>
              </a:defRPr>
            </a:lvl3pPr>
            <a:lvl4pPr>
              <a:defRPr sz="1800">
                <a:latin typeface="Myriad Pro"/>
              </a:defRPr>
            </a:lvl4pPr>
            <a:lvl5pPr>
              <a:defRPr sz="1800">
                <a:latin typeface="Myriad 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0852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295"/>
            <a:ext cx="8229600" cy="774638"/>
          </a:xfrm>
        </p:spPr>
        <p:txBody>
          <a:bodyPr>
            <a:normAutofit/>
          </a:bodyPr>
          <a:lstStyle>
            <a:lvl1pPr>
              <a:defRPr sz="250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22504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18642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1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260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9144000" cy="939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"/>
            <a:ext cx="8229600" cy="93911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0162"/>
            <a:ext cx="8229600" cy="464722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62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18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048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7"/>
            <a:ext cx="8458200" cy="1143000"/>
          </a:xfrm>
        </p:spPr>
        <p:txBody>
          <a:bodyPr>
            <a:normAutofit/>
          </a:bodyPr>
          <a:lstStyle>
            <a:lvl1pPr algn="l">
              <a:defRPr sz="4800" b="1"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40487"/>
            <a:ext cx="1295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40487"/>
            <a:ext cx="34290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1600" y="6340487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457200"/>
            <a:fld id="{04F7EA0F-F264-4DBA-8450-109ED0C85B89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81000" y="1447800"/>
            <a:ext cx="8458200" cy="457200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8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7E956-7124-F941-B989-529BD87A7B2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FE956A-43BB-7847-8D72-306D51FCB5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581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4E4280C-0C66-B047-B9C7-373A1EDEFF0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18F4825A-768D-E240-AE9A-E6929ED17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08BB7-936D-874F-BF65-E6C1343E70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87893" y="1709739"/>
            <a:ext cx="5791381" cy="2852737"/>
          </a:xfrm>
        </p:spPr>
        <p:txBody>
          <a:bodyPr anchor="b"/>
          <a:lstStyle>
            <a:lvl1pPr algn="r">
              <a:defRPr sz="45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9FCC-16CE-F24A-B069-FF6B1C7F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7893" y="4589464"/>
            <a:ext cx="5791381" cy="73557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3BC6-6923-E649-AF41-A824E47D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38538" y="6208173"/>
            <a:ext cx="2057400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defTabSz="685800"/>
            <a:fld id="{2346C6CC-1531-9D43-9929-56C34AA4FDB5}" type="slidenum">
              <a:rPr lang="en-US" smtClean="0"/>
              <a:pPr defTabSz="6858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33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A6B0-5ACE-8D4E-8C61-B0A80147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9F2-A51D-2B40-A03E-C4721B18E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8686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58A00-57DD-1944-AE99-7E13F92C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9186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3C1-75CC-C74E-9F27-2B4B011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FA9B3-ADEB-0648-A921-275E49B7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EE3E-3409-834B-A175-A52573B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784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D342-8FB4-D641-ADD6-F82A9772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D2BB8-6205-7E47-BA23-424C3B6C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A87B4-9641-B243-8366-4ABDBBD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685800"/>
            <a:fld id="{2346C6CC-1531-9D43-9929-56C34AA4FDB5}" type="slidenum">
              <a:rPr lang="en-US" smtClean="0"/>
              <a:pPr defTabSz="6858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0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7D3A7-642A-0F46-8236-237CA67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81F3A-1FDB-074B-9BA5-3D84769C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AC2CE-61C8-EA46-BF6B-FA56DF6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1F079-1338-5A4B-97B4-06BF11FD921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4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7831B-CB70-C84D-8145-3968943E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87" y="1011630"/>
            <a:ext cx="2949178" cy="1600200"/>
          </a:xfrm>
        </p:spPr>
        <p:txBody>
          <a:bodyPr anchor="b"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0CE6-528D-314C-A679-134BE283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37" y="344246"/>
            <a:ext cx="5217077" cy="551680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198EE-C23F-694A-96E4-99B23841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4687" y="2710928"/>
            <a:ext cx="2949178" cy="315806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B0384-F08C-664D-9A32-62383351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91939" y="6350972"/>
            <a:ext cx="66103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2A991-4033-6147-BEDB-E686A0355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73998" y="6356351"/>
            <a:ext cx="5244352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2A62-751D-7648-8B00-3AD85445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32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10EB-75D7-8442-9EB4-C10FCA97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30" y="1065007"/>
            <a:ext cx="2949178" cy="1225791"/>
          </a:xfrm>
        </p:spPr>
        <p:txBody>
          <a:bodyPr anchor="b"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901F6-1923-0943-9E01-E4286D238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18280" y="457201"/>
            <a:ext cx="5164991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EFD46D-A4B6-1D4F-8164-9E842D294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730" y="2377440"/>
            <a:ext cx="2949178" cy="349154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33-FBEF-9041-AFB4-D3289965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46C6CC-1531-9D43-9929-56C34AA4FDB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02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8D826E-BF38-704C-BC1A-E057D4FC5B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0F51E-F5B2-C94D-807C-A2289D86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687" y="334168"/>
            <a:ext cx="7290323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D293-CF85-0C4F-890C-1D67788A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686" y="1452115"/>
            <a:ext cx="7886700" cy="47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EA8-9C6D-4C4D-864E-4E206D9F7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936" y="6356351"/>
            <a:ext cx="5157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 defTabSz="685800"/>
            <a:fld id="{E87F3B4C-AEE5-45C6-9D80-9BA0D30CCCC5}" type="slidenum">
              <a:rPr lang="en-US" smtClean="0"/>
              <a:pPr defTabSz="6858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4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</p:sldLayoutIdLst>
  <p:hf hdr="0" ftr="0" dt="0"/>
  <p:txStyles>
    <p:titleStyle>
      <a:lvl1pPr marL="8335" indent="0" algn="l" defTabSz="685800" rtl="0" eaLnBrk="1" latinLnBrk="0" hangingPunct="1">
        <a:lnSpc>
          <a:spcPct val="90000"/>
        </a:lnSpc>
        <a:spcBef>
          <a:spcPct val="0"/>
        </a:spcBef>
        <a:buNone/>
        <a:tabLst/>
        <a:defRPr sz="3000" b="1" kern="1200">
          <a:solidFill>
            <a:srgbClr val="003F72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91716" indent="-176213" algn="l" defTabSz="685800" rtl="0" eaLnBrk="1" latinLnBrk="0" hangingPunct="1">
        <a:lnSpc>
          <a:spcPct val="90000"/>
        </a:lnSpc>
        <a:spcBef>
          <a:spcPts val="375"/>
        </a:spcBef>
        <a:buSzPct val="75000"/>
        <a:buFont typeface="Courier New" panose="02070309020205020404" pitchFamily="49" charset="0"/>
        <a:buChar char="o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76213" algn="l" defTabSz="685800" rtl="0" eaLnBrk="1" latinLnBrk="0" hangingPunct="1">
        <a:lnSpc>
          <a:spcPct val="90000"/>
        </a:lnSpc>
        <a:spcBef>
          <a:spcPts val="375"/>
        </a:spcBef>
        <a:buFont typeface="Wingdings" pitchFamily="2" charset="2"/>
        <a:buChar char="§"/>
        <a:tabLst/>
        <a:defRPr sz="1500" kern="1200">
          <a:solidFill>
            <a:srgbClr val="003F72"/>
          </a:solidFill>
          <a:latin typeface="+mn-lt"/>
          <a:ea typeface="+mn-ea"/>
          <a:cs typeface="+mn-cs"/>
        </a:defRPr>
      </a:lvl3pPr>
      <a:lvl4pPr marL="776288" indent="-16073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tabLst/>
        <a:defRPr sz="135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944166" indent="-160735" algn="l" defTabSz="685800" rtl="0" eaLnBrk="1" latinLnBrk="0" hangingPunct="1">
        <a:lnSpc>
          <a:spcPct val="90000"/>
        </a:lnSpc>
        <a:spcBef>
          <a:spcPts val="375"/>
        </a:spcBef>
        <a:buSzPct val="85000"/>
        <a:buFont typeface="Courier New" panose="02070309020205020404" pitchFamily="49" charset="0"/>
        <a:buChar char="o"/>
        <a:tabLst/>
        <a:defRPr sz="135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"/>
            <a:ext cx="9144000" cy="77893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"/>
            <a:ext cx="8229600" cy="778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8946"/>
            <a:ext cx="8229600" cy="464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2308" y="6422688"/>
            <a:ext cx="44319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Georgia"/>
              </a:rPr>
              <a:t>Veterans Benefits Administration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57201" y="5187945"/>
            <a:ext cx="4431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Georgia"/>
              </a:rPr>
              <a:t>Veterans Benefits Administration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10886" y="6138043"/>
            <a:ext cx="9166761" cy="731839"/>
            <a:chOff x="0" y="6140680"/>
            <a:chExt cx="9144000" cy="731839"/>
          </a:xfrm>
        </p:grpSpPr>
        <p:sp>
          <p:nvSpPr>
            <p:cNvPr id="14" name="Rectangle 13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5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PPSeal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 VA INTERNAL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76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"/>
            <a:ext cx="9144000" cy="77893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"/>
            <a:ext cx="8229600" cy="7789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78946"/>
            <a:ext cx="8229600" cy="464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2308" y="6422688"/>
            <a:ext cx="443195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Georgia"/>
              </a:rPr>
              <a:t>Veterans Benefits Administration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57201" y="5187945"/>
            <a:ext cx="4431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Georgia"/>
              </a:rPr>
              <a:t>Veterans Benefits Administration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10886" y="6138043"/>
            <a:ext cx="9166761" cy="731839"/>
            <a:chOff x="0" y="6140680"/>
            <a:chExt cx="9144000" cy="731839"/>
          </a:xfrm>
        </p:grpSpPr>
        <p:sp>
          <p:nvSpPr>
            <p:cNvPr id="14" name="Rectangle 13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5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PPSeal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 VA INTERNAL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254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teransaffairs.webex.com/recordingservice/sites/veteransaffairs/recording/playback/bbd0c2ff66dd4243a460e3606cd9109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0E4C5-8DA0-4672-A3C8-EC72F9D61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VR&amp;E Central Office</a:t>
            </a:r>
            <a:br>
              <a:rPr lang="en-US" b="1" dirty="0"/>
            </a:br>
            <a:r>
              <a:rPr lang="en-US" b="1" dirty="0"/>
              <a:t>Budget Support to Field Stations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E077B-5DE4-42E6-8272-155C230C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261" y="4310064"/>
            <a:ext cx="5308439" cy="93309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Greg Alleyne</a:t>
            </a:r>
          </a:p>
          <a:p>
            <a:r>
              <a:rPr lang="en-US" dirty="0"/>
              <a:t>Executive Assistant</a:t>
            </a:r>
          </a:p>
          <a:p>
            <a:r>
              <a:rPr lang="en-US" dirty="0"/>
              <a:t>Vocational Rehabilitation and Employment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CE3A0-A298-4874-9FB0-78B4D44A2081}"/>
              </a:ext>
            </a:extLst>
          </p:cNvPr>
          <p:cNvSpPr txBox="1"/>
          <p:nvPr/>
        </p:nvSpPr>
        <p:spPr>
          <a:xfrm>
            <a:off x="5755177" y="716168"/>
            <a:ext cx="325630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b="1" dirty="0">
                <a:highlight>
                  <a:srgbClr val="FFFF00"/>
                </a:highlight>
                <a:hlinkClick r:id="rId2"/>
              </a:rPr>
              <a:t>Click here to view the recording</a:t>
            </a:r>
            <a:endParaRPr lang="en-US" b="1" dirty="0">
              <a:highlight>
                <a:srgbClr val="FFFF00"/>
              </a:highlight>
              <a:cs typeface="Calibri"/>
            </a:endParaRPr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Recording Password: VREoet2020!</a:t>
            </a:r>
            <a:endParaRPr lang="en-US" b="1" dirty="0">
              <a:highlight>
                <a:srgbClr val="FFFF00"/>
              </a:highlight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0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9DFC5A-7983-409C-8DF0-221613A0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VR&amp;E Budget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B1645-1D05-4806-9C48-FEBC61CF3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Arial" panose="020B0604020202020204" pitchFamily="34" charset="0"/>
              </a:rPr>
              <a:t>VR&amp;E Budget Staff </a:t>
            </a:r>
          </a:p>
          <a:p>
            <a:endParaRPr lang="en-US" b="1" dirty="0"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cs typeface="Arial" panose="020B0604020202020204" pitchFamily="34" charset="0"/>
              </a:rPr>
              <a:t>Greg Alleyne, VR&amp;E Budget Officer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cs typeface="Arial" panose="020B0604020202020204" pitchFamily="34" charset="0"/>
              </a:rPr>
              <a:t>Deborah Williams, VR&amp;E Budget Lead</a:t>
            </a:r>
          </a:p>
          <a:p>
            <a:endParaRPr lang="en-US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cs typeface="Arial" panose="020B0604020202020204" pitchFamily="34" charset="0"/>
              </a:rPr>
              <a:t>Roles of the VR&amp;E Budget Staff: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cs typeface="Arial" panose="020B0604020202020204" pitchFamily="34" charset="0"/>
              </a:rPr>
              <a:t>Oversees budget activities, including planning and execution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cs typeface="Arial" panose="020B0604020202020204" pitchFamily="34" charset="0"/>
              </a:rPr>
              <a:t>Provides responses to inquiries regarding budgetary issues to OFM, USB/PDUSB and others, with concurrence from the VR&amp;E Service Director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cs typeface="Arial" panose="020B0604020202020204" pitchFamily="34" charset="0"/>
              </a:rPr>
              <a:t>Executes the operating budget; prepares budget requests with justifications; and manages 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cs typeface="Arial" panose="020B0604020202020204" pitchFamily="34" charset="0"/>
              </a:rPr>
              <a:t>Provide costing and financial assistance to the VR&amp;E budget process and project planning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C4AFD-9824-473F-ACCC-CCB9074C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346C6CC-1531-9D43-9929-56C34AA4FDB5}" type="slidenum">
              <a:rPr lang="en-US" smtClean="0"/>
              <a:pPr defTabSz="68580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0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9DFC5A-7983-409C-8DF0-221613A0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VR&amp;E Budget Support to VR&amp;E Stations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CFD2C-4598-4CCC-9E3D-BF6ED11B7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00"/>
                </a:solidFill>
                <a:cs typeface="Arial" panose="020B0604020202020204" pitchFamily="34" charset="0"/>
              </a:rPr>
              <a:t>VR&amp;E Budget Support to VR&amp;E Stations</a:t>
            </a:r>
          </a:p>
          <a:p>
            <a:pPr marL="457200" lvl="1" indent="0" defTabSz="91440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en-US" sz="21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579834" indent="-342900" defTabSz="9144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Overtime Funds (OT) </a:t>
            </a:r>
          </a:p>
          <a:p>
            <a:pPr marL="579834" indent="-342900" defTabSz="9144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Revolving Fund Loan (RFL)</a:t>
            </a:r>
          </a:p>
          <a:p>
            <a:pPr marL="579834" indent="-342900" defTabSz="91440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cs typeface="Arial" panose="020B0604020202020204" pitchFamily="34" charset="0"/>
              </a:rPr>
              <a:t>National Contract Funds</a:t>
            </a:r>
          </a:p>
          <a:p>
            <a:pPr marL="742950" lvl="1" indent="-285750" defTabSz="914400">
              <a:lnSpc>
                <a:spcPct val="100000"/>
              </a:lnSpc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endParaRPr lang="en-US" sz="21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0000"/>
                </a:solidFill>
                <a:ea typeface="Calibri" panose="020F0502020204030204" pitchFamily="34" charset="0"/>
              </a:rPr>
              <a:t>Budget Support Coordination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0000"/>
                </a:solidFill>
                <a:ea typeface="Times New Roman" panose="02020603050405020304" pitchFamily="18" charset="0"/>
              </a:rPr>
              <a:t>How is the budget communicated to managers?</a:t>
            </a:r>
            <a:endParaRPr lang="en-US" sz="2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0000"/>
                </a:solidFill>
                <a:ea typeface="Times New Roman" panose="02020603050405020304" pitchFamily="18" charset="0"/>
              </a:rPr>
              <a:t>What interaction do managers have with the budget? </a:t>
            </a:r>
            <a:endParaRPr lang="en-US" sz="2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0000"/>
                </a:solidFill>
                <a:ea typeface="Times New Roman" panose="02020603050405020304" pitchFamily="18" charset="0"/>
              </a:rPr>
              <a:t>What accountability/responsibility do managers have with formulating their budget? </a:t>
            </a:r>
            <a:endParaRPr lang="en-US" sz="2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defTabSz="9144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0000"/>
                </a:solidFill>
                <a:ea typeface="Times New Roman" panose="02020603050405020304" pitchFamily="18" charset="0"/>
              </a:rPr>
              <a:t>What interaction do managers have with the allocation amount provided to them? </a:t>
            </a:r>
            <a:endParaRPr lang="en-US" sz="2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CC4B11-87BF-4182-8C1F-3159CD6A2DDC}"/>
              </a:ext>
            </a:extLst>
          </p:cNvPr>
          <p:cNvSpPr txBox="1"/>
          <p:nvPr/>
        </p:nvSpPr>
        <p:spPr>
          <a:xfrm>
            <a:off x="614008" y="1096984"/>
            <a:ext cx="7915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DA004-A71F-4EF1-81EC-CBA3E7BC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346C6CC-1531-9D43-9929-56C34AA4FDB5}" type="slidenum">
              <a:rPr lang="en-US" smtClean="0"/>
              <a:pPr defTabSz="68580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4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907E5EA-92A7-4BEA-AF7C-A0046979AB24}"/>
              </a:ext>
            </a:extLst>
          </p:cNvPr>
          <p:cNvSpPr/>
          <p:nvPr/>
        </p:nvSpPr>
        <p:spPr>
          <a:xfrm>
            <a:off x="4394200" y="2081133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083880A5-3680-49AB-94BA-C8C2B0D6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VR&amp;E Budget Support – Overtime Funds (OT)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96CF72-802E-455D-8AB2-E8B866EE1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86" y="1258930"/>
            <a:ext cx="7886700" cy="5071717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How is the budget communicated to managers?</a:t>
            </a:r>
            <a:endParaRPr 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ea typeface="Calibri" panose="020F0502020204030204" pitchFamily="34" charset="0"/>
                <a:cs typeface="Arial" panose="020B0604020202020204" pitchFamily="34" charset="0"/>
              </a:rPr>
              <a:t>Funding allocation for Overtime is provided annually to VR&amp;E CO from OFM via Allowance Memo (incrementally when under CR)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What interaction do managers have with the OT budget? </a:t>
            </a:r>
            <a:endParaRPr 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ea typeface="Calibri" panose="020F0502020204030204" pitchFamily="34" charset="0"/>
                <a:cs typeface="Arial" panose="020B0604020202020204" pitchFamily="34" charset="0"/>
              </a:rPr>
              <a:t>Stations request OT based on VR&amp;E Director / station priorities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100" dirty="0">
                <a:ea typeface="Calibri" panose="020F0502020204030204" pitchFamily="34" charset="0"/>
                <a:cs typeface="Arial" panose="020B0604020202020204" pitchFamily="34" charset="0"/>
              </a:rPr>
              <a:t>(New Plan Development)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What accountability/responsibility do managers have with formulating their budget?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ea typeface="Times New Roman" panose="02020603050405020304" pitchFamily="18" charset="0"/>
                <a:cs typeface="Arial" panose="020B0604020202020204" pitchFamily="34" charset="0"/>
              </a:rPr>
              <a:t>Managers consider VR&amp;E Director/station priorities when requesting funds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What interaction do managers have with the allocation amount provided to them? </a:t>
            </a:r>
            <a:endParaRPr 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100" dirty="0">
                <a:ea typeface="Calibri" panose="020F0502020204030204" pitchFamily="34" charset="0"/>
                <a:cs typeface="Arial" panose="020B0604020202020204" pitchFamily="34" charset="0"/>
              </a:rPr>
              <a:t>Managers can request OT from VR&amp;E CO anytime – VR&amp;E has established a 3-day turnaround for all requests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9FDC8-871D-448F-B411-6F12A4EB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346C6CC-1531-9D43-9929-56C34AA4FDB5}" type="slidenum">
              <a:rPr lang="en-US" smtClean="0"/>
              <a:pPr defTabSz="68580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61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>
            <a:extLst>
              <a:ext uri="{FF2B5EF4-FFF2-40B4-BE49-F238E27FC236}">
                <a16:creationId xmlns:a16="http://schemas.microsoft.com/office/drawing/2014/main" id="{083880A5-3680-49AB-94BA-C8C2B0D6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VR&amp;E Budget Support – Revolving Fund Loan (RFL)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6E7D59-6F71-4C82-9B14-14EA8917E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How is the budget communicated to managers?</a:t>
            </a: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Revolving Fund Loan (RFL) funding is provided annually to VR&amp;E CO from OFM via Allowance Memo (incrementally when under CR)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RFL funding distribution is provided to VR&amp;E stations annually  (incrementally when under CR)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Communicated via Email Notice to the field</a:t>
            </a:r>
          </a:p>
          <a:p>
            <a:pPr lvl="1"/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What interaction do managers have with their budget? </a:t>
            </a: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Ability to request additional funds as needed throughout the FY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What accountability/responsibility do managers have with formulating their budget?</a:t>
            </a:r>
            <a:endParaRPr lang="en-US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Managers work with VR&amp;E CO Operations on funding levels to support the National Contract</a:t>
            </a:r>
          </a:p>
          <a:p>
            <a:pPr lvl="1"/>
            <a:endParaRPr lang="en-U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What interaction do managers have with the allocation amount provided to them? </a:t>
            </a:r>
            <a:endParaRPr lang="en-US" dirty="0">
              <a:ea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Managers have the ability to request additional funds, as needed, in support of providing VR&amp;E services to Veterans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0142D-4A42-424B-9BCB-E9FF7BFC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346C6CC-1531-9D43-9929-56C34AA4FDB5}" type="slidenum">
              <a:rPr lang="en-US" smtClean="0"/>
              <a:pPr defTabSz="68580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3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>
            <a:extLst>
              <a:ext uri="{FF2B5EF4-FFF2-40B4-BE49-F238E27FC236}">
                <a16:creationId xmlns:a16="http://schemas.microsoft.com/office/drawing/2014/main" id="{083880A5-3680-49AB-94BA-C8C2B0D6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VR&amp;E Budget Support – National Contract Funds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49D442-7D3A-4E47-8CB1-F646E320F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86" y="1113631"/>
            <a:ext cx="7886700" cy="5236369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ea typeface="Times New Roman" panose="02020603050405020304" pitchFamily="18" charset="0"/>
                <a:cs typeface="Arial" panose="020B0604020202020204" pitchFamily="34" charset="0"/>
              </a:rPr>
              <a:t>How is the budget communicated to managers?</a:t>
            </a:r>
            <a:endParaRPr lang="en-US" sz="1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ea typeface="Calibri" panose="020F0502020204030204" pitchFamily="34" charset="0"/>
                <a:cs typeface="Arial" panose="020B0604020202020204" pitchFamily="34" charset="0"/>
              </a:rPr>
              <a:t>Chapter 31 National Contract funding is provided annually to VR&amp;E CO from OFM via Allowance Memo (incrementally when under CR)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ea typeface="Calibri" panose="020F0502020204030204" pitchFamily="34" charset="0"/>
                <a:cs typeface="Arial" panose="020B0604020202020204" pitchFamily="34" charset="0"/>
              </a:rPr>
              <a:t>National Contract fund distribution is provided to VR&amp;E stations annually  (incrementally when under CR)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ea typeface="Calibri" panose="020F0502020204030204" pitchFamily="34" charset="0"/>
                <a:cs typeface="Arial" panose="020B0604020202020204" pitchFamily="34" charset="0"/>
              </a:rPr>
              <a:t>Communicated via Email Notice to the field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ea typeface="Times New Roman" panose="02020603050405020304" pitchFamily="18" charset="0"/>
                <a:cs typeface="Arial" panose="020B0604020202020204" pitchFamily="34" charset="0"/>
              </a:rPr>
              <a:t>What interaction do managers have with their budget? </a:t>
            </a:r>
            <a:endParaRPr lang="en-US" sz="1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700" dirty="0">
                <a:ea typeface="Calibri" panose="020F0502020204030204" pitchFamily="34" charset="0"/>
                <a:cs typeface="Arial" panose="020B0604020202020204" pitchFamily="34" charset="0"/>
              </a:rPr>
              <a:t>Managers control the use and distribution of funds based on services provided to Veterans, with the ability to request additional funds as needed throughout the FY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ea typeface="Times New Roman" panose="02020603050405020304" pitchFamily="18" charset="0"/>
                <a:cs typeface="Arial" panose="020B0604020202020204" pitchFamily="34" charset="0"/>
              </a:rPr>
              <a:t>What accountability/responsibility do managers have with formulating their budget?</a:t>
            </a:r>
            <a:endParaRPr lang="en-US" sz="17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>
                <a:ea typeface="Times New Roman" panose="02020603050405020304" pitchFamily="18" charset="0"/>
                <a:cs typeface="Arial" panose="020B0604020202020204" pitchFamily="34" charset="0"/>
              </a:rPr>
              <a:t>Managers communicate funding requirements to VR&amp;E Operations</a:t>
            </a:r>
          </a:p>
          <a:p>
            <a:pPr lvl="1"/>
            <a:endParaRPr lang="en-US" sz="1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b="1" dirty="0">
                <a:ea typeface="Times New Roman" panose="02020603050405020304" pitchFamily="18" charset="0"/>
                <a:cs typeface="Arial" panose="020B0604020202020204" pitchFamily="34" charset="0"/>
              </a:rPr>
              <a:t>What interaction do managers have with the allocation amount provided to them?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>
                <a:ea typeface="Times New Roman" panose="02020603050405020304" pitchFamily="18" charset="0"/>
                <a:cs typeface="Arial" panose="020B0604020202020204" pitchFamily="34" charset="0"/>
              </a:rPr>
              <a:t>Managers receive Fund Limit notifications via VR&amp;E Operations with the ability to request or return funds as utilization demands dictate</a:t>
            </a:r>
            <a:endParaRPr lang="en-US" sz="1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188CFA-DB76-43D6-91F5-C018ED45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346C6CC-1531-9D43-9929-56C34AA4FDB5}" type="slidenum">
              <a:rPr lang="en-US" smtClean="0"/>
              <a:pPr defTabSz="68580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6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52463F-ABAB-41AB-8669-6EA09E4E1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524000"/>
            <a:ext cx="2842404" cy="418465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F9ACF3A-A688-4346-AB0B-897EE33A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3E188C-402F-4AD1-B388-45090A075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1FD09-CBC7-40D2-903A-0BA58AAF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346C6CC-1531-9D43-9929-56C34AA4FDB5}" type="slidenum">
              <a:rPr lang="en-US" smtClean="0"/>
              <a:pPr defTabSz="68580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1507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VA Brand Colors">
      <a:dk1>
        <a:srgbClr val="000000"/>
      </a:dk1>
      <a:lt1>
        <a:srgbClr val="FFFFFF"/>
      </a:lt1>
      <a:dk2>
        <a:srgbClr val="003F71"/>
      </a:dk2>
      <a:lt2>
        <a:srgbClr val="DCDDDE"/>
      </a:lt2>
      <a:accent1>
        <a:srgbClr val="0083BE"/>
      </a:accent1>
      <a:accent2>
        <a:srgbClr val="C3262E"/>
      </a:accent2>
      <a:accent3>
        <a:srgbClr val="772432"/>
      </a:accent3>
      <a:accent4>
        <a:srgbClr val="F3CF45"/>
      </a:accent4>
      <a:accent5>
        <a:srgbClr val="598527"/>
      </a:accent5>
      <a:accent6>
        <a:srgbClr val="F7955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DEE3DAF7E04AACEE6523E98D20E4" ma:contentTypeVersion="9" ma:contentTypeDescription="Create a new document." ma:contentTypeScope="" ma:versionID="801bfec7cd72810980ad5e558fc76c10">
  <xsd:schema xmlns:xsd="http://www.w3.org/2001/XMLSchema" xmlns:xs="http://www.w3.org/2001/XMLSchema" xmlns:p="http://schemas.microsoft.com/office/2006/metadata/properties" xmlns:ns2="3139e30b-1a29-4697-8bbf-27f905bc8d02" xmlns:ns3="14c8ce7b-d2df-469d-b2c3-96f4c56193cb" targetNamespace="http://schemas.microsoft.com/office/2006/metadata/properties" ma:root="true" ma:fieldsID="0d66ac95b3d4d60a565b770cf68c4479" ns2:_="" ns3:_="">
    <xsd:import namespace="3139e30b-1a29-4697-8bbf-27f905bc8d02"/>
    <xsd:import namespace="14c8ce7b-d2df-469d-b2c3-96f4c56193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9e30b-1a29-4697-8bbf-27f905bc8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8ce7b-d2df-469d-b2c3-96f4c56193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8ce7b-d2df-469d-b2c3-96f4c56193cb">
      <UserInfo>
        <DisplayName>Harry, Alethea, VBANYC</DisplayName>
        <AccountId>332</AccountId>
        <AccountType/>
      </UserInfo>
      <UserInfo>
        <DisplayName>Freeman, Chloe, VBAJAX</DisplayName>
        <AccountId>329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F88899-959F-4B97-BB58-DEA4409E4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9e30b-1a29-4697-8bbf-27f905bc8d02"/>
    <ds:schemaRef ds:uri="14c8ce7b-d2df-469d-b2c3-96f4c5619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51DFC2-006D-4A25-973F-68B0213E8B30}">
  <ds:schemaRefs>
    <ds:schemaRef ds:uri="14c8ce7b-d2df-469d-b2c3-96f4c56193cb"/>
    <ds:schemaRef ds:uri="http://purl.org/dc/terms/"/>
    <ds:schemaRef ds:uri="http://purl.org/dc/dcmitype/"/>
    <ds:schemaRef ds:uri="3139e30b-1a29-4697-8bbf-27f905bc8d02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2C73881-975E-47DB-AEDC-2B93C36F6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652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Myriad Pro</vt:lpstr>
      <vt:lpstr>Wingdings</vt:lpstr>
      <vt:lpstr>3_Office Theme</vt:lpstr>
      <vt:lpstr>4_Office Theme</vt:lpstr>
      <vt:lpstr>2_Office Theme</vt:lpstr>
      <vt:lpstr>VR&amp;E Central Office Budget Support to Field Stations</vt:lpstr>
      <vt:lpstr>VR&amp;E Budget Team</vt:lpstr>
      <vt:lpstr>VR&amp;E Budget Support to VR&amp;E Stations</vt:lpstr>
      <vt:lpstr>VR&amp;E Budget Support – Overtime Funds (OT)</vt:lpstr>
      <vt:lpstr>VR&amp;E Budget Support – Revolving Fund Loan (RFL)</vt:lpstr>
      <vt:lpstr>VR&amp;E Budget Support – National Contract Funds</vt:lpstr>
      <vt:lpstr>Questions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Office Budget Support to Field Stations PowerPoint Presentation</dc:title>
  <dc:creator>Department of Veterans Affairs, Veterans Benefits Administration, Veteran Readiness &amp; Employment Service, STAFF</dc:creator>
  <cp:lastModifiedBy>Kathy Poole</cp:lastModifiedBy>
  <cp:revision>65</cp:revision>
  <dcterms:created xsi:type="dcterms:W3CDTF">2019-06-12T20:39:27Z</dcterms:created>
  <dcterms:modified xsi:type="dcterms:W3CDTF">2020-08-03T14:09:24Z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0x01010005B7DEE3DAF7E04AACEE6523E98D20E4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