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 id="2147483814" r:id="rId5"/>
    <p:sldMasterId id="2147483897" r:id="rId6"/>
    <p:sldMasterId id="2147483908" r:id="rId7"/>
    <p:sldMasterId id="2147483919" r:id="rId8"/>
    <p:sldMasterId id="2147484212" r:id="rId9"/>
  </p:sldMasterIdLst>
  <p:notesMasterIdLst>
    <p:notesMasterId r:id="rId30"/>
  </p:notesMasterIdLst>
  <p:handoutMasterIdLst>
    <p:handoutMasterId r:id="rId31"/>
  </p:handoutMasterIdLst>
  <p:sldIdLst>
    <p:sldId id="311" r:id="rId10"/>
    <p:sldId id="298" r:id="rId11"/>
    <p:sldId id="312" r:id="rId12"/>
    <p:sldId id="315" r:id="rId13"/>
    <p:sldId id="286" r:id="rId14"/>
    <p:sldId id="257" r:id="rId15"/>
    <p:sldId id="284" r:id="rId16"/>
    <p:sldId id="285" r:id="rId17"/>
    <p:sldId id="258" r:id="rId18"/>
    <p:sldId id="287" r:id="rId19"/>
    <p:sldId id="288" r:id="rId20"/>
    <p:sldId id="289" r:id="rId21"/>
    <p:sldId id="290" r:id="rId22"/>
    <p:sldId id="292" r:id="rId23"/>
    <p:sldId id="291" r:id="rId24"/>
    <p:sldId id="293" r:id="rId25"/>
    <p:sldId id="295" r:id="rId26"/>
    <p:sldId id="296" r:id="rId27"/>
    <p:sldId id="297" r:id="rId28"/>
    <p:sldId id="314" r:id="rId29"/>
  </p:sldIdLst>
  <p:sldSz cx="9144000" cy="6858000" type="screen4x3"/>
  <p:notesSz cx="7010400" cy="9296400"/>
  <p:custDataLst>
    <p:tags r:id="rId32"/>
  </p:custDataLst>
  <p:defaultTextStyle>
    <a:defPPr>
      <a:defRPr lang="en-US"/>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3" autoAdjust="0"/>
    <p:restoredTop sz="83937" autoAdjust="0"/>
  </p:normalViewPr>
  <p:slideViewPr>
    <p:cSldViewPr>
      <p:cViewPr varScale="1">
        <p:scale>
          <a:sx n="93" d="100"/>
          <a:sy n="93" d="100"/>
        </p:scale>
        <p:origin x="110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250" y="-43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2CEADD40-23D7-4235-A258-8DA0D00843BA}"/>
              </a:ext>
            </a:extLst>
          </p:cNvPr>
          <p:cNvSpPr>
            <a:spLocks noGrp="1" noChangeArrowheads="1"/>
          </p:cNvSpPr>
          <p:nvPr>
            <p:ph type="hdr" sz="quarter"/>
          </p:nvPr>
        </p:nvSpPr>
        <p:spPr bwMode="auto">
          <a:xfrm>
            <a:off x="0"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9" tIns="46800" rIns="93599" bIns="46800" numCol="1" anchor="t" anchorCtr="0" compatLnSpc="1">
            <a:prstTxWarp prst="textNoShape">
              <a:avLst/>
            </a:prstTxWarp>
          </a:bodyPr>
          <a:lstStyle>
            <a:lvl1pPr algn="l" defTabSz="936237" eaLnBrk="1" hangingPunct="1">
              <a:defRPr sz="1200">
                <a:solidFill>
                  <a:schemeClr val="tx1"/>
                </a:solidFill>
                <a:latin typeface="Times New Roman" charset="0"/>
              </a:defRPr>
            </a:lvl1pPr>
          </a:lstStyle>
          <a:p>
            <a:pPr>
              <a:defRPr/>
            </a:pPr>
            <a:endParaRPr lang="en-US"/>
          </a:p>
        </p:txBody>
      </p:sp>
      <p:sp>
        <p:nvSpPr>
          <p:cNvPr id="6147" name="Rectangle 3">
            <a:extLst>
              <a:ext uri="{FF2B5EF4-FFF2-40B4-BE49-F238E27FC236}">
                <a16:creationId xmlns:a16="http://schemas.microsoft.com/office/drawing/2014/main" id="{63481785-1387-4110-9228-B0DB8372EBB8}"/>
              </a:ext>
            </a:extLst>
          </p:cNvPr>
          <p:cNvSpPr>
            <a:spLocks noGrp="1" noChangeArrowheads="1"/>
          </p:cNvSpPr>
          <p:nvPr>
            <p:ph type="dt" sz="quarter" idx="1"/>
          </p:nvPr>
        </p:nvSpPr>
        <p:spPr bwMode="auto">
          <a:xfrm>
            <a:off x="3971925" y="0"/>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9" tIns="46800" rIns="93599" bIns="46800" numCol="1" anchor="t" anchorCtr="0" compatLnSpc="1">
            <a:prstTxWarp prst="textNoShape">
              <a:avLst/>
            </a:prstTxWarp>
          </a:bodyPr>
          <a:lstStyle>
            <a:lvl1pPr algn="r" defTabSz="936237" eaLnBrk="1" hangingPunct="1">
              <a:defRPr sz="1200">
                <a:solidFill>
                  <a:schemeClr val="tx1"/>
                </a:solidFill>
                <a:latin typeface="Times New Roman" charset="0"/>
              </a:defRPr>
            </a:lvl1pPr>
          </a:lstStyle>
          <a:p>
            <a:pPr>
              <a:defRPr/>
            </a:pPr>
            <a:endParaRPr lang="en-US"/>
          </a:p>
        </p:txBody>
      </p:sp>
      <p:sp>
        <p:nvSpPr>
          <p:cNvPr id="6148" name="Rectangle 4">
            <a:extLst>
              <a:ext uri="{FF2B5EF4-FFF2-40B4-BE49-F238E27FC236}">
                <a16:creationId xmlns:a16="http://schemas.microsoft.com/office/drawing/2014/main" id="{BFBD85CC-EBD5-450F-907A-5632337BA009}"/>
              </a:ext>
            </a:extLst>
          </p:cNvPr>
          <p:cNvSpPr>
            <a:spLocks noGrp="1" noChangeArrowheads="1"/>
          </p:cNvSpPr>
          <p:nvPr>
            <p:ph type="ftr" sz="quarter" idx="2"/>
          </p:nvPr>
        </p:nvSpPr>
        <p:spPr bwMode="auto">
          <a:xfrm>
            <a:off x="0" y="88296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9" tIns="46800" rIns="93599" bIns="46800" numCol="1" anchor="b" anchorCtr="0" compatLnSpc="1">
            <a:prstTxWarp prst="textNoShape">
              <a:avLst/>
            </a:prstTxWarp>
          </a:bodyPr>
          <a:lstStyle>
            <a:lvl1pPr algn="l" defTabSz="936237" eaLnBrk="1" hangingPunct="1">
              <a:defRPr sz="1200">
                <a:solidFill>
                  <a:schemeClr val="tx1"/>
                </a:solidFill>
                <a:latin typeface="Times New Roman" charset="0"/>
              </a:defRPr>
            </a:lvl1pPr>
          </a:lstStyle>
          <a:p>
            <a:pPr>
              <a:defRPr/>
            </a:pPr>
            <a:endParaRPr lang="en-US"/>
          </a:p>
        </p:txBody>
      </p:sp>
      <p:sp>
        <p:nvSpPr>
          <p:cNvPr id="6149" name="Rectangle 5">
            <a:extLst>
              <a:ext uri="{FF2B5EF4-FFF2-40B4-BE49-F238E27FC236}">
                <a16:creationId xmlns:a16="http://schemas.microsoft.com/office/drawing/2014/main" id="{99525514-FA6E-4AF4-83A3-EFBA86A26148}"/>
              </a:ext>
            </a:extLst>
          </p:cNvPr>
          <p:cNvSpPr>
            <a:spLocks noGrp="1" noChangeArrowheads="1"/>
          </p:cNvSpPr>
          <p:nvPr>
            <p:ph type="sldNum" sz="quarter" idx="3"/>
          </p:nvPr>
        </p:nvSpPr>
        <p:spPr bwMode="auto">
          <a:xfrm>
            <a:off x="3971925" y="8829675"/>
            <a:ext cx="303847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599" tIns="46800" rIns="93599" bIns="46800" numCol="1" anchor="b" anchorCtr="0" compatLnSpc="1">
            <a:prstTxWarp prst="textNoShape">
              <a:avLst/>
            </a:prstTxWarp>
          </a:bodyPr>
          <a:lstStyle>
            <a:lvl1pPr algn="r" defTabSz="935038" eaLnBrk="1" hangingPunct="1">
              <a:defRPr sz="1200">
                <a:solidFill>
                  <a:schemeClr val="tx1"/>
                </a:solidFill>
                <a:latin typeface="Times New Roman" panose="02020603050405020304" pitchFamily="18" charset="0"/>
              </a:defRPr>
            </a:lvl1pPr>
          </a:lstStyle>
          <a:p>
            <a:fld id="{491FD61B-5B79-4C56-9EE0-710D0968EE8C}"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9F072FD-C7C7-4E58-8430-19E83E0F5474}"/>
              </a:ext>
            </a:extLst>
          </p:cNvPr>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t" anchorCtr="0" compatLnSpc="1">
            <a:prstTxWarp prst="textNoShape">
              <a:avLst/>
            </a:prstTxWarp>
          </a:bodyPr>
          <a:lstStyle>
            <a:lvl1pPr algn="l" defTabSz="917789" eaLnBrk="1" hangingPunct="1">
              <a:defRPr sz="1200">
                <a:latin typeface="Arial" charset="0"/>
              </a:defRPr>
            </a:lvl1pPr>
          </a:lstStyle>
          <a:p>
            <a:pPr>
              <a:defRPr/>
            </a:pPr>
            <a:endParaRPr lang="en-US"/>
          </a:p>
        </p:txBody>
      </p:sp>
      <p:sp>
        <p:nvSpPr>
          <p:cNvPr id="19459" name="Rectangle 3">
            <a:extLst>
              <a:ext uri="{FF2B5EF4-FFF2-40B4-BE49-F238E27FC236}">
                <a16:creationId xmlns:a16="http://schemas.microsoft.com/office/drawing/2014/main" id="{89B0B284-9A6E-4609-B530-F03F461916B3}"/>
              </a:ext>
            </a:extLst>
          </p:cNvPr>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t" anchorCtr="0" compatLnSpc="1">
            <a:prstTxWarp prst="textNoShape">
              <a:avLst/>
            </a:prstTxWarp>
          </a:bodyPr>
          <a:lstStyle>
            <a:lvl1pPr algn="r" defTabSz="917789" eaLnBrk="1" hangingPunct="1">
              <a:defRPr sz="1200">
                <a:latin typeface="Arial" charset="0"/>
              </a:defRPr>
            </a:lvl1pPr>
          </a:lstStyle>
          <a:p>
            <a:pPr>
              <a:defRPr/>
            </a:pPr>
            <a:endParaRPr lang="en-US"/>
          </a:p>
        </p:txBody>
      </p:sp>
      <p:sp>
        <p:nvSpPr>
          <p:cNvPr id="52228" name="Rectangle 4">
            <a:extLst>
              <a:ext uri="{FF2B5EF4-FFF2-40B4-BE49-F238E27FC236}">
                <a16:creationId xmlns:a16="http://schemas.microsoft.com/office/drawing/2014/main" id="{B4E0CFD9-D537-4E30-BB4D-C0F3C729D942}"/>
              </a:ext>
            </a:extLst>
          </p:cNvPr>
          <p:cNvSpPr>
            <a:spLocks noGrp="1" noRot="1" noChangeAspect="1" noChangeArrowheads="1" noTextEdit="1"/>
          </p:cNvSpPr>
          <p:nvPr>
            <p:ph type="sldImg" idx="2"/>
          </p:nvPr>
        </p:nvSpPr>
        <p:spPr bwMode="auto">
          <a:xfrm>
            <a:off x="1168400" y="684213"/>
            <a:ext cx="4675188" cy="35067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61274648-EF85-415E-9A7B-6A461921DB0D}"/>
              </a:ext>
            </a:extLst>
          </p:cNvPr>
          <p:cNvSpPr>
            <a:spLocks noGrp="1" noChangeArrowheads="1"/>
          </p:cNvSpPr>
          <p:nvPr>
            <p:ph type="body" sz="quarter" idx="3"/>
          </p:nvPr>
        </p:nvSpPr>
        <p:spPr bwMode="auto">
          <a:xfrm>
            <a:off x="292100" y="4419600"/>
            <a:ext cx="6426200"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9462" name="Rectangle 6">
            <a:extLst>
              <a:ext uri="{FF2B5EF4-FFF2-40B4-BE49-F238E27FC236}">
                <a16:creationId xmlns:a16="http://schemas.microsoft.com/office/drawing/2014/main" id="{6FA75F2B-7BA5-4727-A510-E9CB24AA7618}"/>
              </a:ext>
            </a:extLst>
          </p:cNvPr>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b" anchorCtr="0" compatLnSpc="1">
            <a:prstTxWarp prst="textNoShape">
              <a:avLst/>
            </a:prstTxWarp>
          </a:bodyPr>
          <a:lstStyle>
            <a:lvl1pPr algn="l" defTabSz="917789" eaLnBrk="1" hangingPunct="1">
              <a:defRPr sz="1200">
                <a:latin typeface="Arial" charset="0"/>
              </a:defRPr>
            </a:lvl1pPr>
          </a:lstStyle>
          <a:p>
            <a:pPr>
              <a:defRPr/>
            </a:pPr>
            <a:endParaRPr lang="en-US"/>
          </a:p>
        </p:txBody>
      </p:sp>
      <p:sp>
        <p:nvSpPr>
          <p:cNvPr id="19463" name="Rectangle 7">
            <a:extLst>
              <a:ext uri="{FF2B5EF4-FFF2-40B4-BE49-F238E27FC236}">
                <a16:creationId xmlns:a16="http://schemas.microsoft.com/office/drawing/2014/main" id="{29C697F0-7914-4743-87AF-B04A66F5E1E2}"/>
              </a:ext>
            </a:extLst>
          </p:cNvPr>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4" tIns="45926" rIns="91854" bIns="45926" numCol="1" anchor="b" anchorCtr="0" compatLnSpc="1">
            <a:prstTxWarp prst="textNoShape">
              <a:avLst/>
            </a:prstTxWarp>
          </a:bodyPr>
          <a:lstStyle>
            <a:lvl1pPr algn="r" defTabSz="917575" eaLnBrk="1" hangingPunct="1">
              <a:defRPr sz="1200"/>
            </a:lvl1pPr>
          </a:lstStyle>
          <a:p>
            <a:fld id="{162B1BC5-C827-4448-92F5-F580842D402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mn-lt"/>
        <a:ea typeface="+mn-ea"/>
        <a:cs typeface="+mn-cs"/>
      </a:defRPr>
    </a:lvl1pPr>
    <a:lvl2pPr marL="457200" algn="l" rtl="0" eaLnBrk="0" fontAlgn="base" hangingPunct="0">
      <a:spcBef>
        <a:spcPct val="30000"/>
      </a:spcBef>
      <a:spcAft>
        <a:spcPct val="0"/>
      </a:spcAft>
      <a:defRPr sz="1000" kern="1200">
        <a:solidFill>
          <a:schemeClr val="tx1"/>
        </a:solidFill>
        <a:latin typeface="+mn-lt"/>
        <a:ea typeface="+mn-ea"/>
        <a:cs typeface="+mn-cs"/>
      </a:defRPr>
    </a:lvl2pPr>
    <a:lvl3pPr marL="914400" algn="l" rtl="0" eaLnBrk="0" fontAlgn="base" hangingPunct="0">
      <a:spcBef>
        <a:spcPct val="30000"/>
      </a:spcBef>
      <a:spcAft>
        <a:spcPct val="0"/>
      </a:spcAft>
      <a:defRPr sz="1000" kern="1200">
        <a:solidFill>
          <a:schemeClr val="tx1"/>
        </a:solidFill>
        <a:latin typeface="+mn-lt"/>
        <a:ea typeface="+mn-ea"/>
        <a:cs typeface="+mn-cs"/>
      </a:defRPr>
    </a:lvl3pPr>
    <a:lvl4pPr marL="1371600" algn="l" rtl="0" eaLnBrk="0" fontAlgn="base" hangingPunct="0">
      <a:spcBef>
        <a:spcPct val="30000"/>
      </a:spcBef>
      <a:spcAft>
        <a:spcPct val="0"/>
      </a:spcAft>
      <a:defRPr sz="1000" kern="1200">
        <a:solidFill>
          <a:schemeClr val="tx1"/>
        </a:solidFill>
        <a:latin typeface="+mn-lt"/>
        <a:ea typeface="+mn-ea"/>
        <a:cs typeface="+mn-cs"/>
      </a:defRPr>
    </a:lvl4pPr>
    <a:lvl5pPr marL="1828800" algn="l" rtl="0" eaLnBrk="0" fontAlgn="base" hangingPunct="0">
      <a:spcBef>
        <a:spcPct val="30000"/>
      </a:spcBef>
      <a:spcAft>
        <a:spcPct val="0"/>
      </a:spcAft>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392113"/>
            <a:ext cx="4648200" cy="3486150"/>
          </a:xfrm>
        </p:spPr>
      </p:sp>
      <p:sp>
        <p:nvSpPr>
          <p:cNvPr id="3" name="Notes Placeholder 2"/>
          <p:cNvSpPr>
            <a:spLocks noGrp="1"/>
          </p:cNvSpPr>
          <p:nvPr>
            <p:ph type="body" idx="1"/>
          </p:nvPr>
        </p:nvSpPr>
        <p:spPr>
          <a:xfrm>
            <a:off x="228601" y="3928110"/>
            <a:ext cx="6553200" cy="5368290"/>
          </a:xfrm>
        </p:spPr>
        <p:txBody>
          <a:bodyPr/>
          <a:lstStyle/>
          <a:p>
            <a:r>
              <a:rPr lang="en-US" b="1" dirty="0"/>
              <a:t>Narrator</a:t>
            </a:r>
            <a:r>
              <a:rPr lang="en-US" b="1" baseline="0" dirty="0"/>
              <a:t> – Dale Sagotsky</a:t>
            </a:r>
            <a:r>
              <a:rPr lang="en-US" dirty="0"/>
              <a:t>(15 / 7  mins)</a:t>
            </a:r>
            <a:endParaRPr lang="en-US" baseline="0" dirty="0"/>
          </a:p>
          <a:p>
            <a:r>
              <a:rPr lang="en-US" b="1" baseline="0" dirty="0"/>
              <a:t>Slide Instructions – </a:t>
            </a:r>
          </a:p>
          <a:p>
            <a:pPr marL="174689" indent="-174689">
              <a:buFont typeface="Arial" panose="020B0604020202020204" pitchFamily="34" charset="0"/>
              <a:buChar char="•"/>
            </a:pPr>
            <a:r>
              <a:rPr lang="en-US" b="0" baseline="0" dirty="0"/>
              <a:t>Open Lync/slide 15 minutes before call begins</a:t>
            </a:r>
          </a:p>
          <a:p>
            <a:pPr marL="174689" indent="-174689">
              <a:buFont typeface="Arial" panose="020B0604020202020204" pitchFamily="34" charset="0"/>
              <a:buChar char="•"/>
            </a:pPr>
            <a:r>
              <a:rPr lang="en-US" baseline="0" dirty="0"/>
              <a:t>Start Video when call begins (office start time of call) </a:t>
            </a:r>
          </a:p>
          <a:p>
            <a:pPr marL="174689" indent="-174689">
              <a:buFont typeface="Arial" panose="020B0604020202020204" pitchFamily="34" charset="0"/>
              <a:buChar char="•"/>
            </a:pPr>
            <a:r>
              <a:rPr lang="en-US" baseline="0" dirty="0"/>
              <a:t>Place all participants microphones in lecture mode (mute)</a:t>
            </a:r>
          </a:p>
          <a:p>
            <a:endParaRPr lang="en-US" baseline="0" dirty="0"/>
          </a:p>
          <a:p>
            <a:pPr defTabSz="931671"/>
            <a:r>
              <a:rPr lang="en-US" b="1" dirty="0"/>
              <a:t>Slide</a:t>
            </a:r>
            <a:r>
              <a:rPr lang="en-US" b="1" baseline="0" dirty="0"/>
              <a:t> Notes </a:t>
            </a:r>
            <a:r>
              <a:rPr lang="en-US" baseline="0" dirty="0"/>
              <a:t>– Copy text “</a:t>
            </a:r>
            <a:r>
              <a:rPr lang="en-US" i="1" dirty="0"/>
              <a:t>A facilitator is currently talking.</a:t>
            </a:r>
            <a:r>
              <a:rPr lang="en-US" i="1" baseline="0" dirty="0"/>
              <a:t> If you cannot hear</a:t>
            </a:r>
            <a:r>
              <a:rPr lang="en-US" i="1" dirty="0"/>
              <a:t>, please place a ‘sad</a:t>
            </a:r>
            <a:r>
              <a:rPr lang="en-US" i="1" baseline="0" dirty="0"/>
              <a:t> face’</a:t>
            </a:r>
            <a:r>
              <a:rPr lang="en-US" i="1" dirty="0"/>
              <a:t> emoticon in the chat box</a:t>
            </a:r>
            <a:r>
              <a:rPr lang="en-US" dirty="0"/>
              <a:t>.” </a:t>
            </a:r>
          </a:p>
          <a:p>
            <a:endParaRPr lang="en-US" dirty="0"/>
          </a:p>
          <a:p>
            <a:r>
              <a:rPr lang="en-US" b="1" dirty="0"/>
              <a:t>Slide Narration – </a:t>
            </a:r>
          </a:p>
          <a:p>
            <a:r>
              <a:rPr lang="en-US" dirty="0"/>
              <a:t>Hello</a:t>
            </a:r>
            <a:r>
              <a:rPr lang="en-US" baseline="0" dirty="0"/>
              <a:t>, Welcome to the </a:t>
            </a:r>
            <a:r>
              <a:rPr lang="en-US" dirty="0"/>
              <a:t>New Manager Training</a:t>
            </a:r>
            <a:r>
              <a:rPr lang="en-US" baseline="0" dirty="0"/>
              <a:t> Lync Session Call.  The call will begin in (15 /7 start time) minutes.  </a:t>
            </a:r>
          </a:p>
          <a:p>
            <a:endParaRPr lang="en-US" baseline="0" dirty="0"/>
          </a:p>
          <a:p>
            <a:pPr marL="174689" indent="-174689">
              <a:buFont typeface="Arial" panose="020B0604020202020204" pitchFamily="34" charset="0"/>
              <a:buChar char="•"/>
            </a:pPr>
            <a:r>
              <a:rPr lang="en-US" baseline="0" dirty="0"/>
              <a:t>Please remember to mute your microphones when you are not speaking. </a:t>
            </a:r>
          </a:p>
          <a:p>
            <a:pPr marL="174689" indent="-174689">
              <a:buFont typeface="Arial" panose="020B0604020202020204" pitchFamily="34" charset="0"/>
              <a:buChar char="•"/>
            </a:pPr>
            <a:r>
              <a:rPr lang="en-US" baseline="0" dirty="0"/>
              <a:t>If you are calling in by phone, please ensure your microphone and speaker on your computer is muted. This will prevent feedback</a:t>
            </a:r>
          </a:p>
          <a:p>
            <a:pPr marL="171431" indent="-171431">
              <a:buFont typeface="Arial" panose="020B0604020202020204" pitchFamily="34" charset="0"/>
              <a:buChar char="•"/>
            </a:pPr>
            <a:r>
              <a:rPr lang="en-US" dirty="0"/>
              <a:t>Please do not use the Instant Message window for general discussion or commentary as it can be distracting to the audience and presenter.</a:t>
            </a:r>
          </a:p>
          <a:p>
            <a:pPr marL="171431" indent="-171431">
              <a:buFont typeface="Arial" panose="020B0604020202020204" pitchFamily="34" charset="0"/>
              <a:buChar char="•"/>
            </a:pPr>
            <a:r>
              <a:rPr lang="en-US" dirty="0"/>
              <a:t>Please post questions at the end of the call during the Q&amp;A portion. Questions will be answered in the order they are received, within the remaining time of the Hotline call.</a:t>
            </a:r>
          </a:p>
          <a:p>
            <a:pPr defTabSz="931671"/>
            <a:endParaRPr lang="en-US" dirty="0"/>
          </a:p>
          <a:p>
            <a:pPr defTabSz="931671"/>
            <a:r>
              <a:rPr lang="en-US" dirty="0"/>
              <a:t>The</a:t>
            </a:r>
            <a:r>
              <a:rPr lang="en-US" baseline="0" dirty="0"/>
              <a:t> video is currently active and you should see the presenter.  If you do not see the presenter, select Video at the top of your window to activate the video.  Be sure to pause your video. </a:t>
            </a:r>
          </a:p>
          <a:p>
            <a:pPr defTabSz="931671"/>
            <a:endParaRPr lang="en-US" dirty="0"/>
          </a:p>
          <a:p>
            <a:pPr defTabSz="931671"/>
            <a:r>
              <a:rPr lang="en-US" dirty="0"/>
              <a:t>(omit</a:t>
            </a:r>
            <a:r>
              <a:rPr lang="en-US" baseline="0" dirty="0"/>
              <a:t> at start time) </a:t>
            </a:r>
            <a:r>
              <a:rPr lang="en-US" dirty="0"/>
              <a:t>Please</a:t>
            </a:r>
            <a:r>
              <a:rPr lang="en-US" baseline="0" dirty="0"/>
              <a:t> </a:t>
            </a:r>
            <a:r>
              <a:rPr lang="en-US" b="1" baseline="0" dirty="0"/>
              <a:t>stand by until  the call begins. </a:t>
            </a:r>
            <a:endParaRPr lang="en-US" b="1" dirty="0"/>
          </a:p>
          <a:p>
            <a:pPr marL="174689" indent="-17468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35038" rtl="0" eaLnBrk="1" fontAlgn="base" latinLnBrk="0" hangingPunct="1">
              <a:lnSpc>
                <a:spcPct val="100000"/>
              </a:lnSpc>
              <a:spcBef>
                <a:spcPct val="0"/>
              </a:spcBef>
              <a:spcAft>
                <a:spcPct val="0"/>
              </a:spcAft>
              <a:buClrTx/>
              <a:buSzTx/>
              <a:buFontTx/>
              <a:buNone/>
              <a:tabLst/>
              <a:defRPr/>
            </a:pPr>
            <a:fld id="{E7DBB7C3-9A60-4780-BF7E-18E95E50321D}"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0574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9390DC33-CE5C-4868-A364-28BD62DADCFE}"/>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7D045BC9-CC13-4690-90DD-A2667EF38477}"/>
              </a:ext>
            </a:extLst>
          </p:cNvPr>
          <p:cNvSpPr>
            <a:spLocks noGrp="1"/>
          </p:cNvSpPr>
          <p:nvPr>
            <p:ph type="body" idx="1"/>
          </p:nvPr>
        </p:nvSpPr>
        <p:spPr/>
        <p:txBody>
          <a:bodyPr/>
          <a:lstStyle/>
          <a:p>
            <a:pPr>
              <a:defRPr/>
            </a:pPr>
            <a:r>
              <a:rPr lang="en-US" dirty="0"/>
              <a:t>Slide 8: SAO Methodology Cont’d</a:t>
            </a:r>
          </a:p>
          <a:p>
            <a:pPr>
              <a:defRPr/>
            </a:pPr>
            <a:r>
              <a:rPr lang="en-US" dirty="0"/>
              <a:t>Method of Analysis</a:t>
            </a:r>
          </a:p>
          <a:p>
            <a:pPr>
              <a:defRPr/>
            </a:pPr>
            <a:endParaRPr lang="en-US" dirty="0"/>
          </a:p>
          <a:p>
            <a:pPr marL="166032" indent="-166032">
              <a:buFont typeface="Arial" pitchFamily="34" charset="0"/>
              <a:buChar char="•"/>
              <a:defRPr/>
            </a:pPr>
            <a:r>
              <a:rPr lang="en-US" dirty="0"/>
              <a:t>Frequency – how often do we look at a program area?</a:t>
            </a:r>
          </a:p>
          <a:p>
            <a:pPr marL="608785" lvl="1" indent="-166032">
              <a:buFont typeface="Arial" pitchFamily="34" charset="0"/>
              <a:buChar char="•"/>
              <a:defRPr/>
            </a:pPr>
            <a:r>
              <a:rPr lang="en-US" dirty="0"/>
              <a:t>Analyze a program area at least annually (every 12 months).  The frequency of analysis depends on the criticality and vulnerability of the area and the nature of the findings from previous analyses.  In a highly sensitive area - for example, entitlement - conduct more frequent analyses.  If an analysis in a given area indicates a deficiency in control, then the next analyses might be quarterly or semiannually until the deficiency is resolved. </a:t>
            </a:r>
          </a:p>
          <a:p>
            <a:pPr marL="608785" lvl="1" indent="-166032">
              <a:buFont typeface="Arial" pitchFamily="34" charset="0"/>
              <a:buChar char="•"/>
              <a:defRPr/>
            </a:pPr>
            <a:r>
              <a:rPr lang="en-US" dirty="0"/>
              <a:t>The VREO, RO Director, or Director of VR&amp;E Service may request analyses more frequently than every 12 months.</a:t>
            </a:r>
          </a:p>
          <a:p>
            <a:pPr marL="166032" indent="-166032">
              <a:buFont typeface="Arial" pitchFamily="34" charset="0"/>
              <a:buChar char="•"/>
              <a:defRPr/>
            </a:pPr>
            <a:r>
              <a:rPr lang="en-US" dirty="0"/>
              <a:t>Adding scope – the big picture – compare your office to others in your area, the Area itself, and the Nation</a:t>
            </a:r>
          </a:p>
          <a:p>
            <a:pPr marL="623232" lvl="1" indent="-166032">
              <a:buFont typeface="Arial" pitchFamily="34" charset="0"/>
              <a:buChar char="•"/>
              <a:defRPr/>
            </a:pPr>
            <a:r>
              <a:rPr lang="en-US" dirty="0"/>
              <a:t>Sometimes you may compare employees with one another, or sites within your RO.</a:t>
            </a:r>
          </a:p>
          <a:p>
            <a:pPr marL="166032" indent="-166032">
              <a:buFont typeface="Arial" pitchFamily="34" charset="0"/>
              <a:buChar char="•"/>
              <a:defRPr/>
            </a:pPr>
            <a:r>
              <a:rPr lang="en-US" dirty="0"/>
              <a:t>Continuity – are we consistent in what we do to get the results we need?  If recommendations were made, were they implemented and effective?</a:t>
            </a:r>
          </a:p>
          <a:p>
            <a:pPr marL="608785" lvl="1" indent="-166032">
              <a:buFont typeface="Arial" pitchFamily="34" charset="0"/>
              <a:buChar char="•"/>
              <a:defRPr/>
            </a:pPr>
            <a:r>
              <a:rPr lang="en-US" dirty="0"/>
              <a:t>Analyses do not stand in isolation.  Each is relevant to the one preceding it and the one following it.  An analysis may directly respond to the findings and recommendations of the earlier analysis.  The next analysis should consider, and, if necessary, further develop the results of follow-up and corrective action. </a:t>
            </a:r>
          </a:p>
          <a:p>
            <a:pPr>
              <a:defRPr/>
            </a:pPr>
            <a:endParaRPr lang="en-US" dirty="0">
              <a:latin typeface="Times New Roman" pitchFamily="18" charset="0"/>
            </a:endParaRPr>
          </a:p>
        </p:txBody>
      </p:sp>
      <p:sp>
        <p:nvSpPr>
          <p:cNvPr id="71684" name="Slide Number Placeholder 3">
            <a:extLst>
              <a:ext uri="{FF2B5EF4-FFF2-40B4-BE49-F238E27FC236}">
                <a16:creationId xmlns:a16="http://schemas.microsoft.com/office/drawing/2014/main" id="{8A5E5F61-A865-465A-8FFA-014B398A7955}"/>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B32316A6-F91F-4BC7-92FE-A2B07EFA2F78}" type="slidenum">
              <a:rPr lang="en-US" altLang="en-US" sz="1200">
                <a:solidFill>
                  <a:schemeClr val="tx2"/>
                </a:solidFill>
                <a:latin typeface="Arial" panose="020B0604020202020204" pitchFamily="34" charset="0"/>
              </a:rPr>
              <a:pPr>
                <a:spcBef>
                  <a:spcPct val="0"/>
                </a:spcBef>
              </a:pPr>
              <a:t>10</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E1AFD057-570D-4517-A251-B0773D9B195B}"/>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20A0E4D0-E225-4CCF-A3CD-FAC6BF8DAE37}"/>
              </a:ext>
            </a:extLst>
          </p:cNvPr>
          <p:cNvSpPr>
            <a:spLocks noGrp="1"/>
          </p:cNvSpPr>
          <p:nvPr>
            <p:ph type="body" idx="1"/>
          </p:nvPr>
        </p:nvSpPr>
        <p:spPr/>
        <p:txBody>
          <a:bodyPr/>
          <a:lstStyle/>
          <a:p>
            <a:pPr>
              <a:defRPr/>
            </a:pPr>
            <a:r>
              <a:rPr lang="en-US" dirty="0"/>
              <a:t>Slide 9: SAO Methodology </a:t>
            </a:r>
            <a:r>
              <a:rPr lang="en-US" dirty="0" err="1"/>
              <a:t>Contd</a:t>
            </a:r>
            <a:endParaRPr lang="en-US" dirty="0"/>
          </a:p>
          <a:p>
            <a:pPr>
              <a:defRPr/>
            </a:pPr>
            <a:r>
              <a:rPr lang="en-US" dirty="0"/>
              <a:t>Method of Analysis</a:t>
            </a:r>
          </a:p>
          <a:p>
            <a:pPr>
              <a:defRPr/>
            </a:pPr>
            <a:r>
              <a:rPr lang="en-US" dirty="0"/>
              <a:t>Reporting format:</a:t>
            </a:r>
          </a:p>
          <a:p>
            <a:pPr marL="166032" indent="-166032">
              <a:buFont typeface="Arial" pitchFamily="34" charset="0"/>
              <a:buChar char="•"/>
              <a:defRPr/>
            </a:pPr>
            <a:r>
              <a:rPr lang="en-US" dirty="0"/>
              <a:t>Report the findings of the analysis by memorandum to station management following local procedures.  Each report should be logically organized and consistent over time to maximize comparability between reports.  Stations may establish a local protocol for this report, but this protocol must include at least the following elements:</a:t>
            </a:r>
          </a:p>
          <a:p>
            <a:pPr marL="166032" indent="-166032">
              <a:buFont typeface="Arial" pitchFamily="34" charset="0"/>
              <a:buChar char="•"/>
              <a:defRPr/>
            </a:pPr>
            <a:r>
              <a:rPr lang="en-US" dirty="0"/>
              <a:t>References: Cite the applicable regulatory, manual, and circular instructions for the topic area.</a:t>
            </a:r>
          </a:p>
          <a:p>
            <a:pPr marL="166032" indent="-166032">
              <a:buFont typeface="Arial" pitchFamily="34" charset="0"/>
              <a:buChar char="•"/>
              <a:defRPr/>
            </a:pPr>
            <a:r>
              <a:rPr lang="en-US" dirty="0"/>
              <a:t>Purpose: State the purpose of the analysis of the particular topic area.  Also state whether it is a regularly scheduled analysis or a follow-up of a prior one that required action.</a:t>
            </a:r>
          </a:p>
          <a:p>
            <a:pPr marL="166032" indent="-166032">
              <a:buFont typeface="Arial" pitchFamily="34" charset="0"/>
              <a:buChar char="•"/>
              <a:defRPr/>
            </a:pPr>
            <a:r>
              <a:rPr lang="en-US" dirty="0"/>
              <a:t>Procedural Requirements: Briefly describe the required procedures for properly executing this topic area.</a:t>
            </a:r>
          </a:p>
          <a:p>
            <a:pPr marL="166032" indent="-166032">
              <a:buFont typeface="Arial" pitchFamily="34" charset="0"/>
              <a:buChar char="•"/>
              <a:defRPr/>
            </a:pPr>
            <a:r>
              <a:rPr lang="en-US" dirty="0"/>
              <a:t>Analysis: Describe the steps in the analysis.  This should include the randomization technique, sample size, data source, and method of analysis</a:t>
            </a:r>
          </a:p>
          <a:p>
            <a:pPr marL="166032" indent="-166032">
              <a:buFont typeface="Arial" pitchFamily="34" charset="0"/>
              <a:buChar char="•"/>
              <a:defRPr/>
            </a:pPr>
            <a:r>
              <a:rPr lang="en-US" dirty="0"/>
              <a:t>Findings: Summarize the facts discovered.</a:t>
            </a:r>
          </a:p>
          <a:p>
            <a:pPr marL="166032" indent="-166032">
              <a:buFont typeface="Arial" pitchFamily="34" charset="0"/>
              <a:buChar char="•"/>
              <a:defRPr/>
            </a:pPr>
            <a:r>
              <a:rPr lang="en-US" dirty="0"/>
              <a:t>Conclusions: Discuss the implications of the findings relevant to the process analyzed.</a:t>
            </a:r>
          </a:p>
          <a:p>
            <a:pPr marL="166032" indent="-166032">
              <a:buFont typeface="Arial" pitchFamily="34" charset="0"/>
              <a:buChar char="•"/>
              <a:defRPr/>
            </a:pPr>
            <a:r>
              <a:rPr lang="en-US" dirty="0"/>
              <a:t>Recommendations/Action Items: Outline the scope and timing of the next steps and whether these steps are corrective in nature or designed to disseminate innovative or more effective procedures.  If you are making recommendations or implementing corrective actions, indicate the effective date and/ or anticipated date of completion.</a:t>
            </a:r>
          </a:p>
          <a:p>
            <a:pPr marL="166032" indent="-166032">
              <a:buFont typeface="Arial" pitchFamily="34" charset="0"/>
              <a:buChar char="•"/>
              <a:defRPr/>
            </a:pPr>
            <a:r>
              <a:rPr lang="en-US" dirty="0"/>
              <a:t>Concurrence (if applicable)—this will depend on your VARO office protocol</a:t>
            </a:r>
          </a:p>
          <a:p>
            <a:pPr>
              <a:defRPr/>
            </a:pPr>
            <a:endParaRPr lang="en-US" dirty="0">
              <a:latin typeface="Times New Roman" pitchFamily="18" charset="0"/>
            </a:endParaRPr>
          </a:p>
        </p:txBody>
      </p:sp>
      <p:sp>
        <p:nvSpPr>
          <p:cNvPr id="73732" name="Slide Number Placeholder 3">
            <a:extLst>
              <a:ext uri="{FF2B5EF4-FFF2-40B4-BE49-F238E27FC236}">
                <a16:creationId xmlns:a16="http://schemas.microsoft.com/office/drawing/2014/main" id="{F730AB39-93B9-410E-A596-37E6AED4FB94}"/>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018CC93-00EF-47ED-80C5-7758C3C7F5EA}" type="slidenum">
              <a:rPr lang="en-US" altLang="en-US" sz="1200">
                <a:solidFill>
                  <a:schemeClr val="tx2"/>
                </a:solidFill>
                <a:latin typeface="Arial" panose="020B0604020202020204" pitchFamily="34" charset="0"/>
              </a:rPr>
              <a:pPr>
                <a:spcBef>
                  <a:spcPct val="0"/>
                </a:spcBef>
              </a:pPr>
              <a:t>11</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DF753B01-C76D-418D-8F84-52F0CE3D44BF}"/>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3F2D370-40F3-4604-8251-0780D0AE3D5C}"/>
              </a:ext>
            </a:extLst>
          </p:cNvPr>
          <p:cNvSpPr>
            <a:spLocks noGrp="1"/>
          </p:cNvSpPr>
          <p:nvPr>
            <p:ph type="body" idx="1"/>
          </p:nvPr>
        </p:nvSpPr>
        <p:spPr/>
        <p:txBody>
          <a:bodyPr/>
          <a:lstStyle/>
          <a:p>
            <a:pPr>
              <a:defRPr/>
            </a:pPr>
            <a:r>
              <a:rPr lang="en-US" dirty="0"/>
              <a:t>Slide 10: Major VR&amp;E SAOs</a:t>
            </a:r>
          </a:p>
          <a:p>
            <a:pPr>
              <a:defRPr/>
            </a:pPr>
            <a:r>
              <a:rPr lang="en-US" dirty="0"/>
              <a:t>Five Major VR&amp;E SAOs</a:t>
            </a:r>
          </a:p>
          <a:p>
            <a:pPr marL="166032" indent="-166032">
              <a:buFont typeface="Arial" pitchFamily="34" charset="0"/>
              <a:buChar char="•"/>
              <a:defRPr/>
            </a:pPr>
            <a:r>
              <a:rPr lang="en-US" dirty="0"/>
              <a:t>On a routine basis, complete systematic analysis of the most critical and vulnerable elements of the program.  Include areas of debt avoidance, fiscal control, and general Vocational Rehabilitation and Employment (VR&amp;E) office and staff management.  Include additional areas as necessary; for example, time-limited pilot programs, programs with few participants, contract counselors if used, and counseling centers, if any. 	</a:t>
            </a:r>
          </a:p>
          <a:p>
            <a:pPr marL="608785" lvl="1" indent="-166032">
              <a:buFont typeface="Arial" pitchFamily="34" charset="0"/>
              <a:buChar char="•"/>
              <a:defRPr/>
            </a:pPr>
            <a:r>
              <a:rPr lang="en-US" dirty="0"/>
              <a:t>Chapter 31- Vocational Rehabilitation</a:t>
            </a:r>
          </a:p>
          <a:p>
            <a:pPr marL="608785" lvl="1" indent="-166032">
              <a:buFont typeface="Arial" pitchFamily="34" charset="0"/>
              <a:buChar char="•"/>
              <a:defRPr/>
            </a:pPr>
            <a:r>
              <a:rPr lang="en-US" dirty="0"/>
              <a:t>Debt Avoidance &amp; Fiscal Controls</a:t>
            </a:r>
          </a:p>
          <a:p>
            <a:pPr marL="608785" lvl="1" indent="-166032">
              <a:buFont typeface="Arial" pitchFamily="34" charset="0"/>
              <a:buChar char="•"/>
              <a:defRPr/>
            </a:pPr>
            <a:r>
              <a:rPr lang="en-US" dirty="0"/>
              <a:t>Other Program Areas</a:t>
            </a:r>
          </a:p>
          <a:p>
            <a:pPr marL="608785" lvl="1" indent="-166032">
              <a:buFont typeface="Arial" pitchFamily="34" charset="0"/>
              <a:buChar char="•"/>
              <a:defRPr/>
            </a:pPr>
            <a:r>
              <a:rPr lang="en-US" dirty="0"/>
              <a:t>Staff &amp; Office Management</a:t>
            </a:r>
          </a:p>
          <a:p>
            <a:pPr marL="608785" lvl="1" indent="-166032">
              <a:buFont typeface="Arial" pitchFamily="34" charset="0"/>
              <a:buChar char="•"/>
              <a:defRPr/>
            </a:pPr>
            <a:r>
              <a:rPr lang="en-US" dirty="0"/>
              <a:t>Contracting Activities- this  will be added  later—section is in revision</a:t>
            </a:r>
          </a:p>
          <a:p>
            <a:pPr>
              <a:defRPr/>
            </a:pPr>
            <a:endParaRPr lang="en-US" dirty="0"/>
          </a:p>
        </p:txBody>
      </p:sp>
      <p:sp>
        <p:nvSpPr>
          <p:cNvPr id="75780" name="Slide Number Placeholder 3">
            <a:extLst>
              <a:ext uri="{FF2B5EF4-FFF2-40B4-BE49-F238E27FC236}">
                <a16:creationId xmlns:a16="http://schemas.microsoft.com/office/drawing/2014/main" id="{484C25FF-29D2-4863-A90B-2A965CC82439}"/>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0D4B40A-D4C3-417F-8E38-4AC35F6FECF3}" type="slidenum">
              <a:rPr lang="en-US" altLang="en-US" sz="1200">
                <a:solidFill>
                  <a:schemeClr val="tx2"/>
                </a:solidFill>
                <a:latin typeface="Arial" panose="020B0604020202020204" pitchFamily="34" charset="0"/>
              </a:rPr>
              <a:pPr>
                <a:spcBef>
                  <a:spcPct val="0"/>
                </a:spcBef>
              </a:pPr>
              <a:t>12</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0E88E2BA-F91C-4771-8965-F515D1A31EA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26E59013-7023-451A-83DD-8ABDD00B4CD0}"/>
              </a:ext>
            </a:extLst>
          </p:cNvPr>
          <p:cNvSpPr>
            <a:spLocks noGrp="1"/>
          </p:cNvSpPr>
          <p:nvPr>
            <p:ph type="body" idx="1"/>
          </p:nvPr>
        </p:nvSpPr>
        <p:spPr/>
        <p:txBody>
          <a:bodyPr/>
          <a:lstStyle/>
          <a:p>
            <a:pPr>
              <a:defRPr/>
            </a:pPr>
            <a:r>
              <a:rPr lang="en-US" dirty="0"/>
              <a:t>Slide 11: Major VR&amp;E SAO Cont’d</a:t>
            </a:r>
          </a:p>
          <a:p>
            <a:pPr>
              <a:defRPr/>
            </a:pPr>
            <a:r>
              <a:rPr lang="en-US" dirty="0"/>
              <a:t>Chapter 31- Vocational Rehabilitation</a:t>
            </a:r>
          </a:p>
          <a:p>
            <a:pPr>
              <a:defRPr/>
            </a:pPr>
            <a:endParaRPr lang="en-US" dirty="0"/>
          </a:p>
          <a:p>
            <a:pPr marL="166032" indent="-166032">
              <a:buFont typeface="Arial" pitchFamily="34" charset="0"/>
              <a:buChar char="•"/>
              <a:defRPr/>
            </a:pPr>
            <a:r>
              <a:rPr lang="en-US" dirty="0"/>
              <a:t>Critical elements of the Chapter 31 program are:  eligibility and entitlement, initial and extended evaluation, employment services, Independent Living Services, Inactive cases, and Case Closures</a:t>
            </a:r>
          </a:p>
          <a:p>
            <a:pPr marL="166032" indent="-166032">
              <a:buFont typeface="Arial" pitchFamily="34" charset="0"/>
              <a:buChar char="•"/>
              <a:defRPr/>
            </a:pPr>
            <a:r>
              <a:rPr lang="en-US" altLang="en-US" sz="1100" dirty="0"/>
              <a:t>Initial Evaluations</a:t>
            </a:r>
          </a:p>
          <a:p>
            <a:pPr marL="623232" lvl="1" indent="-166032">
              <a:buFont typeface="Arial" pitchFamily="34" charset="0"/>
              <a:buChar char="•"/>
              <a:defRPr/>
            </a:pPr>
            <a:r>
              <a:rPr lang="en-US" altLang="en-US" sz="1100" dirty="0"/>
              <a:t>Timeliness</a:t>
            </a:r>
          </a:p>
          <a:p>
            <a:pPr marL="623232" lvl="1" indent="-166032">
              <a:buFont typeface="Arial" pitchFamily="34" charset="0"/>
              <a:buChar char="•"/>
              <a:defRPr/>
            </a:pPr>
            <a:r>
              <a:rPr lang="en-US" altLang="en-US" sz="1100" dirty="0"/>
              <a:t>Accuracy of entitlement decisions</a:t>
            </a:r>
          </a:p>
          <a:p>
            <a:pPr marL="166032" indent="-166032">
              <a:buFont typeface="Arial" pitchFamily="34" charset="0"/>
              <a:buChar char="•"/>
              <a:defRPr/>
            </a:pPr>
            <a:r>
              <a:rPr lang="en-US" altLang="en-US" sz="1100" dirty="0"/>
              <a:t>Extended Evaluation</a:t>
            </a:r>
          </a:p>
          <a:p>
            <a:pPr marL="623232" lvl="1" indent="-166032">
              <a:buFont typeface="Arial" pitchFamily="34" charset="0"/>
              <a:buChar char="•"/>
              <a:defRPr/>
            </a:pPr>
            <a:r>
              <a:rPr lang="en-US" altLang="en-US" sz="1100" dirty="0"/>
              <a:t>Requirements</a:t>
            </a:r>
          </a:p>
          <a:p>
            <a:pPr marL="623232" lvl="1" indent="-166032">
              <a:buFont typeface="Arial" pitchFamily="34" charset="0"/>
              <a:buChar char="•"/>
              <a:defRPr/>
            </a:pPr>
            <a:r>
              <a:rPr lang="en-US" altLang="en-US" sz="1100" dirty="0"/>
              <a:t>IEEP</a:t>
            </a:r>
          </a:p>
          <a:p>
            <a:pPr marL="623232" lvl="1" indent="-166032">
              <a:buFont typeface="Arial" pitchFamily="34" charset="0"/>
              <a:buChar char="•"/>
              <a:defRPr/>
            </a:pPr>
            <a:r>
              <a:rPr lang="en-US" altLang="en-US" sz="1100" dirty="0"/>
              <a:t>Services</a:t>
            </a:r>
          </a:p>
          <a:p>
            <a:pPr marL="166032" indent="-166032">
              <a:buFont typeface="Arial" pitchFamily="34" charset="0"/>
              <a:buChar char="•"/>
              <a:defRPr/>
            </a:pPr>
            <a:r>
              <a:rPr lang="en-US" altLang="en-US" sz="1100" dirty="0"/>
              <a:t>Employment Services</a:t>
            </a:r>
          </a:p>
          <a:p>
            <a:pPr marL="623232" lvl="1" indent="-166032">
              <a:buFont typeface="Arial" pitchFamily="34" charset="0"/>
              <a:buChar char="•"/>
              <a:defRPr/>
            </a:pPr>
            <a:r>
              <a:rPr lang="en-US" altLang="en-US" sz="1100" dirty="0"/>
              <a:t>Job Ready Determination</a:t>
            </a:r>
          </a:p>
          <a:p>
            <a:pPr marL="623232" lvl="1" indent="-166032">
              <a:buFont typeface="Arial" pitchFamily="34" charset="0"/>
              <a:buChar char="•"/>
              <a:defRPr/>
            </a:pPr>
            <a:r>
              <a:rPr lang="en-US" altLang="en-US" sz="1100" dirty="0"/>
              <a:t>IEAP</a:t>
            </a:r>
          </a:p>
          <a:p>
            <a:pPr marL="623232" lvl="1" indent="-166032">
              <a:buFont typeface="Arial" pitchFamily="34" charset="0"/>
              <a:buChar char="•"/>
              <a:defRPr/>
            </a:pPr>
            <a:r>
              <a:rPr lang="en-US" altLang="en-US" sz="1100" dirty="0"/>
              <a:t>Services</a:t>
            </a:r>
          </a:p>
          <a:p>
            <a:pPr marL="166032" indent="-166032">
              <a:buFont typeface="Arial" pitchFamily="34" charset="0"/>
              <a:buChar char="•"/>
              <a:defRPr/>
            </a:pPr>
            <a:r>
              <a:rPr lang="en-US" altLang="en-US" sz="1100" dirty="0"/>
              <a:t>Independent Living Services</a:t>
            </a:r>
          </a:p>
          <a:p>
            <a:pPr marL="623232" lvl="1" indent="-166032">
              <a:buFont typeface="Arial" pitchFamily="34" charset="0"/>
              <a:buChar char="•"/>
              <a:defRPr/>
            </a:pPr>
            <a:r>
              <a:rPr lang="en-US" altLang="en-US" sz="1100" dirty="0"/>
              <a:t>Workload</a:t>
            </a:r>
          </a:p>
          <a:p>
            <a:pPr marL="623232" lvl="1" indent="-166032">
              <a:buFont typeface="Arial" pitchFamily="34" charset="0"/>
              <a:buChar char="•"/>
              <a:defRPr/>
            </a:pPr>
            <a:r>
              <a:rPr lang="en-US" altLang="en-US" sz="1100" dirty="0"/>
              <a:t>Requirements</a:t>
            </a:r>
          </a:p>
          <a:p>
            <a:pPr marL="623232" lvl="1" indent="-166032">
              <a:buFont typeface="Arial" pitchFamily="34" charset="0"/>
              <a:buChar char="•"/>
              <a:defRPr/>
            </a:pPr>
            <a:r>
              <a:rPr lang="en-US" altLang="en-US" sz="1100" dirty="0"/>
              <a:t>IILP</a:t>
            </a:r>
          </a:p>
          <a:p>
            <a:pPr marL="623232" lvl="1" indent="-166032">
              <a:buFont typeface="Arial" pitchFamily="34" charset="0"/>
              <a:buChar char="•"/>
              <a:defRPr/>
            </a:pPr>
            <a:r>
              <a:rPr lang="en-US" altLang="en-US" sz="1100" dirty="0"/>
              <a:t>Services</a:t>
            </a:r>
          </a:p>
          <a:p>
            <a:pPr marL="166032" indent="-166032">
              <a:buFont typeface="Arial" pitchFamily="34" charset="0"/>
              <a:buChar char="•"/>
              <a:defRPr/>
            </a:pPr>
            <a:r>
              <a:rPr lang="en-US" altLang="en-US" sz="1100" dirty="0"/>
              <a:t>Inactive Cases</a:t>
            </a:r>
          </a:p>
          <a:p>
            <a:pPr marL="623232" lvl="1" indent="-166032">
              <a:buFont typeface="Arial" pitchFamily="34" charset="0"/>
              <a:buChar char="•"/>
              <a:defRPr/>
            </a:pPr>
            <a:r>
              <a:rPr lang="en-US" altLang="en-US" sz="1100" dirty="0"/>
              <a:t>Cases in RTE without subsistence paid for over 9 months</a:t>
            </a:r>
          </a:p>
          <a:p>
            <a:pPr marL="623232" lvl="1" indent="-166032">
              <a:buFont typeface="Arial" pitchFamily="34" charset="0"/>
              <a:buChar char="•"/>
              <a:defRPr/>
            </a:pPr>
            <a:r>
              <a:rPr lang="en-US" altLang="en-US" sz="1100" dirty="0"/>
              <a:t>Interrupted cases</a:t>
            </a:r>
          </a:p>
          <a:p>
            <a:pPr marL="166032" indent="-166032">
              <a:buFont typeface="Arial" pitchFamily="34" charset="0"/>
              <a:buChar char="•"/>
              <a:defRPr/>
            </a:pPr>
            <a:r>
              <a:rPr lang="en-US" altLang="en-US" sz="1100" dirty="0"/>
              <a:t>Case Closures</a:t>
            </a:r>
          </a:p>
          <a:p>
            <a:pPr marL="623232" lvl="1" indent="-166032">
              <a:buFont typeface="Arial" pitchFamily="34" charset="0"/>
              <a:buChar char="•"/>
              <a:defRPr/>
            </a:pPr>
            <a:r>
              <a:rPr lang="en-US" altLang="en-US" sz="1100" dirty="0"/>
              <a:t> Rehabilitated</a:t>
            </a:r>
          </a:p>
          <a:p>
            <a:pPr marL="623232" lvl="1" indent="-166032">
              <a:buFont typeface="Arial" pitchFamily="34" charset="0"/>
              <a:buChar char="•"/>
              <a:defRPr/>
            </a:pPr>
            <a:r>
              <a:rPr lang="en-US" altLang="en-US" sz="1100" dirty="0"/>
              <a:t>Discontinued</a:t>
            </a:r>
          </a:p>
          <a:p>
            <a:pPr marL="623232" lvl="1" indent="-166032">
              <a:buFont typeface="Arial" pitchFamily="34" charset="0"/>
              <a:buChar char="•"/>
              <a:defRPr/>
            </a:pPr>
            <a:r>
              <a:rPr lang="en-US" altLang="en-US" sz="1100" dirty="0"/>
              <a:t>Maximum rehabilitation gains</a:t>
            </a:r>
          </a:p>
          <a:p>
            <a:pPr marL="166032" indent="-166032">
              <a:buFont typeface="Arial" pitchFamily="34" charset="0"/>
              <a:buChar char="•"/>
              <a:defRPr/>
            </a:pPr>
            <a:endParaRPr lang="en-US" sz="300" dirty="0"/>
          </a:p>
        </p:txBody>
      </p:sp>
      <p:sp>
        <p:nvSpPr>
          <p:cNvPr id="77828" name="Slide Number Placeholder 3">
            <a:extLst>
              <a:ext uri="{FF2B5EF4-FFF2-40B4-BE49-F238E27FC236}">
                <a16:creationId xmlns:a16="http://schemas.microsoft.com/office/drawing/2014/main" id="{DC02C06F-278F-460E-B53B-03E0F5C1C172}"/>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98987F8-04E6-4105-9E55-D7FC0900C1CB}" type="slidenum">
              <a:rPr lang="en-US" altLang="en-US" sz="1200">
                <a:solidFill>
                  <a:schemeClr val="tx2"/>
                </a:solidFill>
                <a:latin typeface="Arial" panose="020B0604020202020204" pitchFamily="34" charset="0"/>
              </a:rPr>
              <a:pPr>
                <a:spcBef>
                  <a:spcPct val="0"/>
                </a:spcBef>
              </a:pPr>
              <a:t>13</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A80CAB58-57A8-4D53-AE68-08EBF6D5744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EDC9101-FB0C-4D20-ACC5-90429E3355EB}"/>
              </a:ext>
            </a:extLst>
          </p:cNvPr>
          <p:cNvSpPr>
            <a:spLocks noGrp="1"/>
          </p:cNvSpPr>
          <p:nvPr>
            <p:ph type="body" idx="1"/>
          </p:nvPr>
        </p:nvSpPr>
        <p:spPr/>
        <p:txBody>
          <a:bodyPr/>
          <a:lstStyle/>
          <a:p>
            <a:pPr>
              <a:defRPr/>
            </a:pPr>
            <a:r>
              <a:rPr lang="en-US" dirty="0"/>
              <a:t>Slide 12: Major VR&amp;E SAOs Cont’d</a:t>
            </a:r>
          </a:p>
          <a:p>
            <a:pPr>
              <a:defRPr/>
            </a:pPr>
            <a:r>
              <a:rPr lang="en-US" dirty="0"/>
              <a:t>Debt Avoidance &amp; Fiscal Controls</a:t>
            </a:r>
          </a:p>
          <a:p>
            <a:pPr marL="166032" indent="-166032">
              <a:buFont typeface="Arial" pitchFamily="34" charset="0"/>
              <a:buChar char="•"/>
              <a:defRPr/>
            </a:pPr>
            <a:r>
              <a:rPr lang="en-US" dirty="0"/>
              <a:t>Authorization of Subsistence Allowance</a:t>
            </a:r>
          </a:p>
          <a:p>
            <a:pPr marL="623232" lvl="1" indent="-166032">
              <a:buFont typeface="Arial" pitchFamily="34" charset="0"/>
              <a:buChar char="•"/>
              <a:defRPr/>
            </a:pPr>
            <a:r>
              <a:rPr lang="en-US" dirty="0"/>
              <a:t>Hardship Avoidance</a:t>
            </a:r>
          </a:p>
          <a:p>
            <a:pPr marL="623232" lvl="1" indent="-166032">
              <a:buFont typeface="Arial" pitchFamily="34" charset="0"/>
              <a:buChar char="•"/>
              <a:defRPr/>
            </a:pPr>
            <a:r>
              <a:rPr lang="en-US" dirty="0"/>
              <a:t>Timeliness of Reductions and Terminations</a:t>
            </a:r>
          </a:p>
          <a:p>
            <a:pPr marL="623232" lvl="1" indent="-166032">
              <a:buFont typeface="Arial" pitchFamily="34" charset="0"/>
              <a:buChar char="•"/>
              <a:defRPr/>
            </a:pPr>
            <a:r>
              <a:rPr lang="en-US" dirty="0"/>
              <a:t>Dependents in Subsistence Allowance</a:t>
            </a:r>
          </a:p>
          <a:p>
            <a:pPr marL="623232" lvl="1" indent="-166032">
              <a:buFont typeface="Arial" pitchFamily="34" charset="0"/>
              <a:buChar char="•"/>
              <a:defRPr/>
            </a:pPr>
            <a:r>
              <a:rPr lang="en-US" dirty="0"/>
              <a:t>Recoupment</a:t>
            </a:r>
          </a:p>
          <a:p>
            <a:pPr marL="623232" lvl="1" indent="-166032">
              <a:buFont typeface="Arial" pitchFamily="34" charset="0"/>
              <a:buChar char="•"/>
              <a:defRPr/>
            </a:pPr>
            <a:r>
              <a:rPr lang="en-US" dirty="0"/>
              <a:t>Administrative Errors</a:t>
            </a:r>
          </a:p>
          <a:p>
            <a:pPr marL="166032" indent="-166032">
              <a:buFont typeface="Arial" pitchFamily="34" charset="0"/>
              <a:buChar char="•"/>
              <a:defRPr/>
            </a:pPr>
            <a:r>
              <a:rPr lang="en-US" dirty="0"/>
              <a:t>Authorization and Control of Program Costs</a:t>
            </a:r>
          </a:p>
          <a:p>
            <a:pPr marL="623232" lvl="1" indent="-166032">
              <a:buFont typeface="Arial" pitchFamily="34" charset="0"/>
              <a:buChar char="•"/>
              <a:defRPr/>
            </a:pPr>
            <a:r>
              <a:rPr lang="en-US" dirty="0"/>
              <a:t>Program Authorization Level</a:t>
            </a:r>
          </a:p>
          <a:p>
            <a:pPr marL="623232" lvl="1" indent="-166032">
              <a:buFont typeface="Arial" pitchFamily="34" charset="0"/>
              <a:buChar char="•"/>
              <a:defRPr/>
            </a:pPr>
            <a:r>
              <a:rPr lang="en-US" dirty="0"/>
              <a:t>Revolving Fund Loans</a:t>
            </a:r>
          </a:p>
          <a:p>
            <a:pPr marL="623232" lvl="1" indent="-166032">
              <a:buFont typeface="Arial" pitchFamily="34" charset="0"/>
              <a:buChar char="•"/>
              <a:defRPr/>
            </a:pPr>
            <a:r>
              <a:rPr lang="en-US" dirty="0"/>
              <a:t>Voucher Certifications</a:t>
            </a:r>
          </a:p>
          <a:p>
            <a:pPr marL="623232" lvl="1" indent="-166032">
              <a:buFont typeface="Arial" pitchFamily="34" charset="0"/>
              <a:buChar char="•"/>
              <a:defRPr/>
            </a:pPr>
            <a:r>
              <a:rPr lang="en-US" dirty="0"/>
              <a:t>Use of Purchase Cards</a:t>
            </a:r>
          </a:p>
          <a:p>
            <a:pPr marL="623232" lvl="1" indent="-166032">
              <a:buFont typeface="Arial" pitchFamily="34" charset="0"/>
              <a:buChar char="•"/>
              <a:defRPr/>
            </a:pPr>
            <a:r>
              <a:rPr lang="en-US" dirty="0"/>
              <a:t>Updating CWINRS</a:t>
            </a:r>
          </a:p>
          <a:p>
            <a:pPr marL="166032" indent="-166032">
              <a:buFont typeface="Arial" pitchFamily="34" charset="0"/>
              <a:buChar char="•"/>
              <a:defRPr/>
            </a:pPr>
            <a:r>
              <a:rPr lang="en-US" dirty="0"/>
              <a:t>Contracting Activities</a:t>
            </a:r>
          </a:p>
        </p:txBody>
      </p:sp>
      <p:sp>
        <p:nvSpPr>
          <p:cNvPr id="79876" name="Slide Number Placeholder 3">
            <a:extLst>
              <a:ext uri="{FF2B5EF4-FFF2-40B4-BE49-F238E27FC236}">
                <a16:creationId xmlns:a16="http://schemas.microsoft.com/office/drawing/2014/main" id="{6FC11567-C482-4206-B1ED-3A12BBD60381}"/>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41B7425-3510-4CEB-ACB4-EA7FC0F30BDC}" type="slidenum">
              <a:rPr lang="en-US" altLang="en-US" sz="1200">
                <a:solidFill>
                  <a:schemeClr val="tx2"/>
                </a:solidFill>
                <a:latin typeface="Arial" panose="020B0604020202020204" pitchFamily="34" charset="0"/>
              </a:rPr>
              <a:pPr>
                <a:spcBef>
                  <a:spcPct val="0"/>
                </a:spcBef>
              </a:pPr>
              <a:t>14</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BC59A0E0-68A8-46B4-8168-AABF55BABE0C}"/>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ACDBA302-56B2-48B9-9F75-15DBB1695F1F}"/>
              </a:ext>
            </a:extLst>
          </p:cNvPr>
          <p:cNvSpPr>
            <a:spLocks noGrp="1"/>
          </p:cNvSpPr>
          <p:nvPr>
            <p:ph type="body" idx="1"/>
          </p:nvPr>
        </p:nvSpPr>
        <p:spPr/>
        <p:txBody>
          <a:bodyPr/>
          <a:lstStyle/>
          <a:p>
            <a:pPr>
              <a:defRPr/>
            </a:pPr>
            <a:r>
              <a:rPr lang="en-US" dirty="0"/>
              <a:t>Slide 13: Major VR&amp;E SAOs </a:t>
            </a:r>
            <a:r>
              <a:rPr lang="en-US" dirty="0" err="1"/>
              <a:t>Contd</a:t>
            </a:r>
            <a:endParaRPr lang="en-US" dirty="0"/>
          </a:p>
          <a:p>
            <a:pPr>
              <a:defRPr/>
            </a:pPr>
            <a:r>
              <a:rPr lang="en-US" dirty="0"/>
              <a:t>Staff &amp; Office Management</a:t>
            </a:r>
          </a:p>
          <a:p>
            <a:pPr>
              <a:defRPr/>
            </a:pPr>
            <a:r>
              <a:rPr lang="en-US" dirty="0"/>
              <a:t>Critical elements of VR&amp;E staff and office management are: position descriptions and performance standards; staff qualifications, development, and training; staff configuration and strength; and resource allocation and use. </a:t>
            </a:r>
            <a:endParaRPr lang="en-US" altLang="en-US" sz="2800" dirty="0"/>
          </a:p>
          <a:p>
            <a:pPr marL="457200" indent="-457200">
              <a:buFont typeface="Arial" panose="020B0604020202020204" pitchFamily="34" charset="0"/>
              <a:buChar char="•"/>
              <a:defRPr/>
            </a:pPr>
            <a:r>
              <a:rPr lang="en-US" altLang="en-US" sz="1100" dirty="0"/>
              <a:t>Position Descriptions and Performance Standards</a:t>
            </a:r>
          </a:p>
          <a:p>
            <a:pPr marL="914400" lvl="1" indent="-457200">
              <a:buFont typeface="Arial" panose="020B0604020202020204" pitchFamily="34" charset="0"/>
              <a:buChar char="•"/>
              <a:defRPr/>
            </a:pPr>
            <a:r>
              <a:rPr lang="en-US" altLang="en-US" sz="1100" dirty="0"/>
              <a:t>Changes to Position Descriptions</a:t>
            </a:r>
          </a:p>
          <a:p>
            <a:pPr marL="914400" lvl="1" indent="-457200">
              <a:buFont typeface="Arial" panose="020B0604020202020204" pitchFamily="34" charset="0"/>
              <a:buChar char="•"/>
              <a:defRPr/>
            </a:pPr>
            <a:r>
              <a:rPr lang="en-US" altLang="en-US" sz="1100" dirty="0"/>
              <a:t>Copies of Position Descriptions</a:t>
            </a:r>
          </a:p>
          <a:p>
            <a:pPr marL="914400" lvl="1" indent="-457200">
              <a:buFont typeface="Arial" panose="020B0604020202020204" pitchFamily="34" charset="0"/>
              <a:buChar char="•"/>
              <a:defRPr/>
            </a:pPr>
            <a:r>
              <a:rPr lang="en-US" altLang="en-US" sz="1100" dirty="0"/>
              <a:t>Performance Standards and Mid-term ratings</a:t>
            </a:r>
          </a:p>
          <a:p>
            <a:pPr marL="457200" indent="-457200">
              <a:buFont typeface="Arial" panose="020B0604020202020204" pitchFamily="34" charset="0"/>
              <a:buChar char="•"/>
              <a:defRPr/>
            </a:pPr>
            <a:r>
              <a:rPr lang="en-US" altLang="en-US" sz="1100" dirty="0"/>
              <a:t>Staffing Qualifications, Development and Training</a:t>
            </a:r>
          </a:p>
          <a:p>
            <a:pPr marL="914400" lvl="1" indent="-457200">
              <a:buFont typeface="Arial" panose="020B0604020202020204" pitchFamily="34" charset="0"/>
              <a:buChar char="•"/>
              <a:defRPr/>
            </a:pPr>
            <a:r>
              <a:rPr lang="en-US" altLang="en-US" sz="1100" dirty="0"/>
              <a:t>Staff Training Plan</a:t>
            </a:r>
          </a:p>
          <a:p>
            <a:pPr marL="914400" lvl="1" indent="-457200">
              <a:buFont typeface="Arial" panose="020B0604020202020204" pitchFamily="34" charset="0"/>
              <a:buChar char="•"/>
              <a:defRPr/>
            </a:pPr>
            <a:r>
              <a:rPr lang="en-US" altLang="en-US" sz="1100" dirty="0"/>
              <a:t>Staff Member Qualifications</a:t>
            </a:r>
          </a:p>
          <a:p>
            <a:pPr marL="914400" lvl="1" indent="-457200">
              <a:buFont typeface="Arial" panose="020B0604020202020204" pitchFamily="34" charset="0"/>
              <a:buChar char="•"/>
              <a:defRPr/>
            </a:pPr>
            <a:r>
              <a:rPr lang="en-US" altLang="en-US" sz="1100" dirty="0"/>
              <a:t>Professional Organization Participation</a:t>
            </a:r>
          </a:p>
          <a:p>
            <a:pPr marL="914400" lvl="1" indent="-457200">
              <a:buFont typeface="Arial" panose="020B0604020202020204" pitchFamily="34" charset="0"/>
              <a:buChar char="•"/>
              <a:defRPr/>
            </a:pPr>
            <a:r>
              <a:rPr lang="en-US" altLang="en-US" sz="1100" dirty="0"/>
              <a:t>Professional Resource Availability</a:t>
            </a:r>
          </a:p>
          <a:p>
            <a:pPr marL="457200" indent="-457200">
              <a:buFont typeface="Arial" panose="020B0604020202020204" pitchFamily="34" charset="0"/>
              <a:buChar char="•"/>
              <a:defRPr/>
            </a:pPr>
            <a:r>
              <a:rPr lang="en-US" altLang="en-US" sz="1100" dirty="0"/>
              <a:t>Staff Configuration and Strength</a:t>
            </a:r>
          </a:p>
          <a:p>
            <a:pPr marL="914400" lvl="1" indent="-457200">
              <a:buFont typeface="Arial" panose="020B0604020202020204" pitchFamily="34" charset="0"/>
              <a:buChar char="•"/>
              <a:defRPr/>
            </a:pPr>
            <a:r>
              <a:rPr lang="en-US" altLang="en-US" sz="1100" dirty="0"/>
              <a:t>Overall Staffing</a:t>
            </a:r>
          </a:p>
          <a:p>
            <a:pPr marL="914400" lvl="1" indent="-457200">
              <a:buFont typeface="Arial" panose="020B0604020202020204" pitchFamily="34" charset="0"/>
              <a:buChar char="•"/>
              <a:defRPr/>
            </a:pPr>
            <a:r>
              <a:rPr lang="en-US" altLang="en-US" sz="1100" dirty="0"/>
              <a:t>Types of Staff Members</a:t>
            </a:r>
          </a:p>
          <a:p>
            <a:pPr marL="914400" lvl="1" indent="-457200">
              <a:buFont typeface="Arial" panose="020B0604020202020204" pitchFamily="34" charset="0"/>
              <a:buChar char="•"/>
              <a:defRPr/>
            </a:pPr>
            <a:r>
              <a:rPr lang="en-US" altLang="en-US" sz="1100" dirty="0"/>
              <a:t>Geographic Distribution</a:t>
            </a:r>
          </a:p>
          <a:p>
            <a:pPr marL="457200" indent="-457200">
              <a:buFont typeface="Arial" panose="020B0604020202020204" pitchFamily="34" charset="0"/>
              <a:buChar char="•"/>
              <a:defRPr/>
            </a:pPr>
            <a:r>
              <a:rPr lang="en-US" altLang="en-US" sz="1100" dirty="0"/>
              <a:t>Resource Allocation and Use</a:t>
            </a:r>
          </a:p>
          <a:p>
            <a:pPr marL="914400" lvl="1" indent="-457200">
              <a:buFont typeface="Arial" panose="020B0604020202020204" pitchFamily="34" charset="0"/>
              <a:buChar char="•"/>
              <a:defRPr/>
            </a:pPr>
            <a:r>
              <a:rPr lang="en-US" altLang="en-US" sz="1200" dirty="0"/>
              <a:t>Funding and Expenditures</a:t>
            </a:r>
          </a:p>
          <a:p>
            <a:pPr marL="914400" lvl="1" indent="-457200">
              <a:buFont typeface="Arial" panose="020B0604020202020204" pitchFamily="34" charset="0"/>
              <a:buChar char="•"/>
              <a:defRPr/>
            </a:pPr>
            <a:r>
              <a:rPr lang="en-US" altLang="en-US" sz="1200" dirty="0"/>
              <a:t>Funding Trends</a:t>
            </a:r>
          </a:p>
          <a:p>
            <a:pPr marL="914400" lvl="1" indent="-457200">
              <a:buFont typeface="Arial" panose="020B0604020202020204" pitchFamily="34" charset="0"/>
              <a:buChar char="•"/>
              <a:defRPr/>
            </a:pPr>
            <a:r>
              <a:rPr lang="en-US" altLang="en-US" sz="1200" dirty="0"/>
              <a:t>Expenditure Tracking</a:t>
            </a:r>
          </a:p>
        </p:txBody>
      </p:sp>
      <p:sp>
        <p:nvSpPr>
          <p:cNvPr id="81924" name="Slide Number Placeholder 3">
            <a:extLst>
              <a:ext uri="{FF2B5EF4-FFF2-40B4-BE49-F238E27FC236}">
                <a16:creationId xmlns:a16="http://schemas.microsoft.com/office/drawing/2014/main" id="{B317771B-02A3-43B3-A90F-E4255FE99DF9}"/>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F9A907F8-5647-459C-A4B6-6C50B9246407}" type="slidenum">
              <a:rPr lang="en-US" altLang="en-US" sz="1200">
                <a:solidFill>
                  <a:schemeClr val="tx2"/>
                </a:solidFill>
                <a:latin typeface="Arial" panose="020B0604020202020204" pitchFamily="34" charset="0"/>
              </a:rPr>
              <a:pPr>
                <a:spcBef>
                  <a:spcPct val="0"/>
                </a:spcBef>
              </a:pPr>
              <a:t>15</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74F902E0-3DDF-4DBE-8CAB-E948ED2B6301}"/>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0E797FC-581C-4999-840E-B7F56BE95559}"/>
              </a:ext>
            </a:extLst>
          </p:cNvPr>
          <p:cNvSpPr>
            <a:spLocks noGrp="1"/>
          </p:cNvSpPr>
          <p:nvPr>
            <p:ph type="body" idx="1"/>
          </p:nvPr>
        </p:nvSpPr>
        <p:spPr/>
        <p:txBody>
          <a:bodyPr/>
          <a:lstStyle/>
          <a:p>
            <a:pPr>
              <a:defRPr/>
            </a:pPr>
            <a:r>
              <a:rPr lang="en-US" dirty="0"/>
              <a:t>Slide 14:Major VR&amp;E SAOs Cont’d</a:t>
            </a:r>
          </a:p>
          <a:p>
            <a:pPr>
              <a:defRPr/>
            </a:pPr>
            <a:r>
              <a:rPr lang="en-US" dirty="0"/>
              <a:t>Other Program Areas</a:t>
            </a:r>
          </a:p>
          <a:p>
            <a:pPr marL="166032" indent="-166032">
              <a:buFont typeface="Arial" pitchFamily="34" charset="0"/>
              <a:buChar char="•"/>
              <a:defRPr/>
            </a:pPr>
            <a:r>
              <a:rPr lang="en-US" dirty="0"/>
              <a:t>Critical elements of other program areas are: </a:t>
            </a:r>
          </a:p>
          <a:p>
            <a:pPr marL="623232" lvl="1" indent="-166032">
              <a:buFont typeface="Arial" pitchFamily="34" charset="0"/>
              <a:buChar char="•"/>
              <a:defRPr/>
            </a:pPr>
            <a:r>
              <a:rPr lang="en-US" dirty="0"/>
              <a:t>Motivation &amp; Outreach</a:t>
            </a:r>
          </a:p>
          <a:p>
            <a:pPr marL="623232" lvl="1" indent="-166032">
              <a:buFont typeface="Arial" pitchFamily="34" charset="0"/>
              <a:buChar char="•"/>
              <a:defRPr/>
            </a:pPr>
            <a:r>
              <a:rPr lang="en-US" dirty="0"/>
              <a:t>Other Program Benefits including:</a:t>
            </a:r>
          </a:p>
          <a:p>
            <a:pPr marL="1080432" lvl="2" indent="-166032">
              <a:buFont typeface="Arial" pitchFamily="34" charset="0"/>
              <a:buChar char="•"/>
              <a:defRPr/>
            </a:pPr>
            <a:r>
              <a:rPr lang="en-US" dirty="0"/>
              <a:t>Chapter 18- Benefits for Children of Vietnam Veterans born with </a:t>
            </a:r>
            <a:r>
              <a:rPr lang="en-US" dirty="0" err="1"/>
              <a:t>Spina</a:t>
            </a:r>
            <a:r>
              <a:rPr lang="en-US" dirty="0"/>
              <a:t> Bifida; </a:t>
            </a:r>
          </a:p>
          <a:p>
            <a:pPr marL="1080432" lvl="2" indent="-166032">
              <a:buFont typeface="Arial" pitchFamily="34" charset="0"/>
              <a:buChar char="•"/>
              <a:defRPr/>
            </a:pPr>
            <a:r>
              <a:rPr lang="en-US" dirty="0"/>
              <a:t>Chapter 35- Survivors’ and Dependents’ Educational Assistance; </a:t>
            </a:r>
          </a:p>
          <a:p>
            <a:pPr marL="1080432" lvl="2" indent="-166032">
              <a:buFont typeface="Arial" pitchFamily="34" charset="0"/>
              <a:buChar char="•"/>
              <a:defRPr/>
            </a:pPr>
            <a:r>
              <a:rPr lang="en-US" dirty="0"/>
              <a:t>Chapter 36- Educational Assistance Program</a:t>
            </a:r>
          </a:p>
          <a:p>
            <a:pPr marL="623232" lvl="1" indent="-166032">
              <a:buFont typeface="Arial" pitchFamily="34" charset="0"/>
              <a:buChar char="•"/>
              <a:defRPr/>
            </a:pPr>
            <a:r>
              <a:rPr lang="en-US" dirty="0"/>
              <a:t>Activities of the Vocational Rehabilitation Panel</a:t>
            </a:r>
          </a:p>
          <a:p>
            <a:pPr marL="623232" lvl="1" indent="-166032">
              <a:buFont typeface="Arial" pitchFamily="34" charset="0"/>
              <a:buChar char="•"/>
              <a:defRPr/>
            </a:pPr>
            <a:r>
              <a:rPr lang="en-US" dirty="0"/>
              <a:t>Administrative Reviews, Advisory Opinions, Appeals and Equitable Relief</a:t>
            </a:r>
          </a:p>
          <a:p>
            <a:pPr marL="166032" indent="-166032">
              <a:buFont typeface="Arial" pitchFamily="34" charset="0"/>
              <a:buChar char="•"/>
              <a:defRPr/>
            </a:pPr>
            <a:endParaRPr lang="en-US" dirty="0"/>
          </a:p>
        </p:txBody>
      </p:sp>
      <p:sp>
        <p:nvSpPr>
          <p:cNvPr id="83972" name="Slide Number Placeholder 3">
            <a:extLst>
              <a:ext uri="{FF2B5EF4-FFF2-40B4-BE49-F238E27FC236}">
                <a16:creationId xmlns:a16="http://schemas.microsoft.com/office/drawing/2014/main" id="{98D84495-BED7-4506-90B3-4B02E5750ABE}"/>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6D69E4E3-5932-47D8-83E1-04300F7E2928}" type="slidenum">
              <a:rPr lang="en-US" altLang="en-US" sz="1200">
                <a:solidFill>
                  <a:schemeClr val="tx2"/>
                </a:solidFill>
                <a:latin typeface="Arial" panose="020B0604020202020204" pitchFamily="34" charset="0"/>
              </a:rPr>
              <a:pPr>
                <a:spcBef>
                  <a:spcPct val="0"/>
                </a:spcBef>
              </a:pPr>
              <a:t>16</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571599F6-7C6B-4B61-9C45-E1C55752BF2E}"/>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7BBF101-6144-4F91-84A3-CD0D77B9B7F2}"/>
              </a:ext>
            </a:extLst>
          </p:cNvPr>
          <p:cNvSpPr>
            <a:spLocks noGrp="1"/>
          </p:cNvSpPr>
          <p:nvPr>
            <p:ph type="body" idx="1"/>
          </p:nvPr>
        </p:nvSpPr>
        <p:spPr/>
        <p:txBody>
          <a:bodyPr/>
          <a:lstStyle/>
          <a:p>
            <a:pPr>
              <a:defRPr/>
            </a:pPr>
            <a:r>
              <a:rPr lang="en-US" dirty="0"/>
              <a:t>Slide 15: SAO Schedule</a:t>
            </a:r>
          </a:p>
          <a:p>
            <a:pPr>
              <a:defRPr/>
            </a:pPr>
            <a:r>
              <a:rPr lang="en-US" dirty="0"/>
              <a:t>Developing a Yearly SAO Schedule</a:t>
            </a:r>
          </a:p>
          <a:p>
            <a:pPr>
              <a:defRPr/>
            </a:pPr>
            <a:endParaRPr lang="en-US" dirty="0"/>
          </a:p>
          <a:p>
            <a:pPr marL="166032" indent="-166032">
              <a:buFont typeface="Arial" pitchFamily="34" charset="0"/>
              <a:buChar char="•"/>
              <a:defRPr/>
            </a:pPr>
            <a:r>
              <a:rPr lang="en-US" dirty="0"/>
              <a:t>Will need to develop a yearly SAO schedule</a:t>
            </a:r>
          </a:p>
          <a:p>
            <a:pPr marL="166032" indent="-166032">
              <a:buFont typeface="Arial" pitchFamily="34" charset="0"/>
              <a:buChar char="•"/>
              <a:defRPr/>
            </a:pPr>
            <a:r>
              <a:rPr lang="en-US" dirty="0"/>
              <a:t>With Director’s  Approval, consider breaking up SAO elements, if deemed appropriate</a:t>
            </a:r>
          </a:p>
          <a:p>
            <a:pPr marL="166032" indent="-166032">
              <a:buFont typeface="Arial" pitchFamily="34" charset="0"/>
              <a:buChar char="•"/>
              <a:defRPr/>
            </a:pPr>
            <a:r>
              <a:rPr lang="en-US" dirty="0"/>
              <a:t>Give consideration to other work elements allowing for ample time to complete SAOs</a:t>
            </a:r>
          </a:p>
          <a:p>
            <a:pPr marL="166032" indent="-166032">
              <a:buFont typeface="Arial" pitchFamily="34" charset="0"/>
              <a:buChar char="•"/>
              <a:defRPr/>
            </a:pPr>
            <a:r>
              <a:rPr lang="en-US" dirty="0"/>
              <a:t>Take into consideration any and all required local SAOs</a:t>
            </a:r>
          </a:p>
          <a:p>
            <a:pPr>
              <a:defRPr/>
            </a:pPr>
            <a:endParaRPr lang="en-US" dirty="0"/>
          </a:p>
        </p:txBody>
      </p:sp>
      <p:sp>
        <p:nvSpPr>
          <p:cNvPr id="86020" name="Slide Number Placeholder 3">
            <a:extLst>
              <a:ext uri="{FF2B5EF4-FFF2-40B4-BE49-F238E27FC236}">
                <a16:creationId xmlns:a16="http://schemas.microsoft.com/office/drawing/2014/main" id="{297F8FDE-F0F9-42DC-8966-C9F5789A8F26}"/>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E0C9CB79-8D69-41D9-BB3A-42C4EB5F0A3D}" type="slidenum">
              <a:rPr lang="en-US" altLang="en-US" sz="1200">
                <a:solidFill>
                  <a:schemeClr val="tx2"/>
                </a:solidFill>
                <a:latin typeface="Arial" panose="020B0604020202020204" pitchFamily="34" charset="0"/>
              </a:rPr>
              <a:pPr>
                <a:spcBef>
                  <a:spcPct val="0"/>
                </a:spcBef>
              </a:pPr>
              <a:t>17</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6C814F5A-1A19-4D40-9EE4-5348CE8772E5}"/>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508EBBA0-1D12-4D64-84EA-ABD7776BF885}"/>
              </a:ext>
            </a:extLst>
          </p:cNvPr>
          <p:cNvSpPr>
            <a:spLocks noGrp="1"/>
          </p:cNvSpPr>
          <p:nvPr>
            <p:ph type="body" idx="1"/>
          </p:nvPr>
        </p:nvSpPr>
        <p:spPr/>
        <p:txBody>
          <a:bodyPr/>
          <a:lstStyle/>
          <a:p>
            <a:pPr>
              <a:defRPr/>
            </a:pPr>
            <a:r>
              <a:rPr lang="en-US" dirty="0"/>
              <a:t>Slide 17: SAO Recommendations</a:t>
            </a:r>
          </a:p>
          <a:p>
            <a:pPr marL="171450" indent="-171450">
              <a:buFont typeface="Arial" panose="020B0604020202020204" pitchFamily="34" charset="0"/>
              <a:buChar char="•"/>
              <a:defRPr/>
            </a:pPr>
            <a:r>
              <a:rPr lang="en-US" dirty="0"/>
              <a:t>Collect examples from other Regional Office SAOs to use as templates</a:t>
            </a:r>
          </a:p>
          <a:p>
            <a:pPr>
              <a:buFont typeface="Arial" panose="020B0604020202020204" pitchFamily="34" charset="0"/>
              <a:buNone/>
              <a:defRPr/>
            </a:pPr>
            <a:endParaRPr lang="en-US" dirty="0"/>
          </a:p>
          <a:p>
            <a:pPr marL="166032" indent="-166032">
              <a:buFont typeface="Arial" pitchFamily="34" charset="0"/>
              <a:buChar char="•"/>
              <a:defRPr/>
            </a:pPr>
            <a:r>
              <a:rPr lang="en-US" dirty="0"/>
              <a:t>Consider Data tracking sheets.  They can payoff in time savings in completing the SAO</a:t>
            </a:r>
          </a:p>
          <a:p>
            <a:pPr marL="166032" indent="-166032">
              <a:buFont typeface="Arial" pitchFamily="34" charset="0"/>
              <a:buChar char="•"/>
              <a:defRPr/>
            </a:pPr>
            <a:endParaRPr lang="en-US" dirty="0"/>
          </a:p>
          <a:p>
            <a:pPr marL="166032" indent="-166032">
              <a:buFont typeface="Arial" pitchFamily="34" charset="0"/>
              <a:buChar char="•"/>
              <a:defRPr/>
            </a:pPr>
            <a:r>
              <a:rPr lang="en-US" dirty="0"/>
              <a:t>Consider having staff assist with the data collection and SAO development: delegate </a:t>
            </a:r>
          </a:p>
          <a:p>
            <a:pPr lvl="1">
              <a:buFont typeface="Arial" pitchFamily="34" charset="0"/>
              <a:buNone/>
              <a:defRPr/>
            </a:pPr>
            <a:r>
              <a:rPr lang="en-US" dirty="0"/>
              <a:t>(Make sure to select appropriate staff members to delegate to, and provide the needed level of direction and assistance to make this a development opportunity for them…don’t just dump work on them without guidance, direction and support.)</a:t>
            </a:r>
          </a:p>
          <a:p>
            <a:pPr>
              <a:defRPr/>
            </a:pPr>
            <a:endParaRPr lang="en-US" dirty="0"/>
          </a:p>
          <a:p>
            <a:pPr>
              <a:defRPr/>
            </a:pPr>
            <a:endParaRPr lang="en-US" dirty="0"/>
          </a:p>
        </p:txBody>
      </p:sp>
      <p:sp>
        <p:nvSpPr>
          <p:cNvPr id="88068" name="Slide Number Placeholder 3">
            <a:extLst>
              <a:ext uri="{FF2B5EF4-FFF2-40B4-BE49-F238E27FC236}">
                <a16:creationId xmlns:a16="http://schemas.microsoft.com/office/drawing/2014/main" id="{2A738316-524E-4D37-90BE-182A2AB37CBF}"/>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00AA8F4E-8663-4FF7-A4FC-0C6C700B3C6A}" type="slidenum">
              <a:rPr lang="en-US" altLang="en-US" sz="1200">
                <a:solidFill>
                  <a:schemeClr val="tx2"/>
                </a:solidFill>
                <a:latin typeface="Arial" panose="020B0604020202020204" pitchFamily="34" charset="0"/>
              </a:rPr>
              <a:pPr>
                <a:spcBef>
                  <a:spcPct val="0"/>
                </a:spcBef>
              </a:pPr>
              <a:t>18</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38E21E50-4710-4BB9-BF0F-93981B4FA497}"/>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9D75BD71-5CD5-4426-84CD-52D6640C7BD8}"/>
              </a:ext>
            </a:extLst>
          </p:cNvPr>
          <p:cNvSpPr>
            <a:spLocks noGrp="1" noChangeArrowheads="1"/>
          </p:cNvSpPr>
          <p:nvPr>
            <p:ph type="body" idx="1"/>
          </p:nvPr>
        </p:nvSpPr>
        <p:spPr>
          <a:noFill/>
        </p:spPr>
        <p:txBody>
          <a:bodyPr/>
          <a:lstStyle/>
          <a:p>
            <a:r>
              <a:rPr lang="en-US" altLang="en-US"/>
              <a:t>Slide 17:</a:t>
            </a:r>
          </a:p>
        </p:txBody>
      </p:sp>
      <p:sp>
        <p:nvSpPr>
          <p:cNvPr id="90116" name="Slide Number Placeholder 3">
            <a:extLst>
              <a:ext uri="{FF2B5EF4-FFF2-40B4-BE49-F238E27FC236}">
                <a16:creationId xmlns:a16="http://schemas.microsoft.com/office/drawing/2014/main" id="{621E85C0-D5AF-4884-9204-2821523F4311}"/>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DD4E2A0B-4E8D-429B-BB9B-0B6968AEA1F1}" type="slidenum">
              <a:rPr lang="en-US" altLang="en-US" sz="1200">
                <a:solidFill>
                  <a:schemeClr val="tx2"/>
                </a:solidFill>
                <a:latin typeface="Arial" panose="020B0604020202020204" pitchFamily="34" charset="0"/>
              </a:rPr>
              <a:pPr>
                <a:spcBef>
                  <a:spcPct val="0"/>
                </a:spcBef>
              </a:pPr>
              <a:t>19</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1B26DA8-A1A2-4473-9390-350EEDAAA7BE}"/>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27F2EBF9-CCE7-4713-93EB-7BFB894F95BE}"/>
              </a:ext>
            </a:extLst>
          </p:cNvPr>
          <p:cNvSpPr>
            <a:spLocks noGrp="1" noChangeArrowheads="1"/>
          </p:cNvSpPr>
          <p:nvPr>
            <p:ph type="body" idx="1"/>
          </p:nvPr>
        </p:nvSpPr>
        <p:spPr>
          <a:noFill/>
        </p:spPr>
        <p:txBody>
          <a:bodyPr/>
          <a:lstStyle/>
          <a:p>
            <a:endParaRPr lang="en-US" altLang="en-US"/>
          </a:p>
          <a:p>
            <a:endParaRPr lang="en-US" altLang="en-US"/>
          </a:p>
        </p:txBody>
      </p:sp>
      <p:sp>
        <p:nvSpPr>
          <p:cNvPr id="55300" name="Slide Number Placeholder 3">
            <a:extLst>
              <a:ext uri="{FF2B5EF4-FFF2-40B4-BE49-F238E27FC236}">
                <a16:creationId xmlns:a16="http://schemas.microsoft.com/office/drawing/2014/main" id="{6F1B7AF7-BB9F-4245-AF49-839680CCE9AA}"/>
              </a:ext>
            </a:extLst>
          </p:cNvPr>
          <p:cNvSpPr>
            <a:spLocks noGrp="1"/>
          </p:cNvSpPr>
          <p:nvPr>
            <p:ph type="sldNum" sz="quarter" idx="5"/>
          </p:nvPr>
        </p:nvSpPr>
        <p:spPr>
          <a:noFill/>
        </p:spPr>
        <p:txBody>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defTabSz="914400"/>
            <a:fld id="{D37679F6-70F0-428D-BFB1-7F74681162F0}" type="slidenum">
              <a:rPr lang="en-US" altLang="en-US" sz="1200">
                <a:solidFill>
                  <a:srgbClr val="000000"/>
                </a:solidFill>
                <a:latin typeface="Calibri" panose="020F0502020204030204" pitchFamily="34" charset="0"/>
              </a:rPr>
              <a:pPr defTabSz="914400"/>
              <a:t>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r>
              <a:rPr lang="en-US" baseline="0" dirty="0"/>
              <a:t> </a:t>
            </a:r>
          </a:p>
          <a:p>
            <a:endParaRPr lang="en-US" baseline="0" dirty="0"/>
          </a:p>
          <a:p>
            <a:r>
              <a:rPr lang="en-US" baseline="0" dirty="0"/>
              <a:t>TMS Info: Please complete the feedback survey. </a:t>
            </a:r>
            <a:endParaRPr lang="en-US" dirty="0"/>
          </a:p>
        </p:txBody>
      </p:sp>
      <p:sp>
        <p:nvSpPr>
          <p:cNvPr id="4" name="Slide Number Placeholder 3"/>
          <p:cNvSpPr>
            <a:spLocks noGrp="1"/>
          </p:cNvSpPr>
          <p:nvPr>
            <p:ph type="sldNum" sz="quarter" idx="10"/>
          </p:nvPr>
        </p:nvSpPr>
        <p:spPr/>
        <p:txBody>
          <a:bodyPr/>
          <a:lstStyle/>
          <a:p>
            <a:pPr marL="0" marR="0" lvl="0" indent="0" algn="r" defTabSz="935038" rtl="0" eaLnBrk="1" fontAlgn="base" latinLnBrk="0" hangingPunct="1">
              <a:lnSpc>
                <a:spcPct val="100000"/>
              </a:lnSpc>
              <a:spcBef>
                <a:spcPct val="0"/>
              </a:spcBef>
              <a:spcAft>
                <a:spcPct val="0"/>
              </a:spcAft>
              <a:buClrTx/>
              <a:buSzTx/>
              <a:buFontTx/>
              <a:buNone/>
              <a:tabLst/>
              <a:defRPr/>
            </a:pPr>
            <a:fld id="{E75A9300-CCCD-439B-AAA5-3DCB42DBFA3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8887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27048" eaLnBrk="0" hangingPunct="0">
              <a:spcBef>
                <a:spcPct val="30000"/>
              </a:spcBef>
              <a:defRPr sz="1200">
                <a:solidFill>
                  <a:schemeClr val="tx1"/>
                </a:solidFill>
                <a:latin typeface="Arial" pitchFamily="34" charset="0"/>
              </a:defRPr>
            </a:lvl1pPr>
            <a:lvl2pPr marL="741323" indent="-284147" defTabSz="927048" eaLnBrk="0" hangingPunct="0">
              <a:spcBef>
                <a:spcPct val="30000"/>
              </a:spcBef>
              <a:defRPr sz="1200">
                <a:solidFill>
                  <a:schemeClr val="tx1"/>
                </a:solidFill>
                <a:latin typeface="Arial" pitchFamily="34" charset="0"/>
              </a:defRPr>
            </a:lvl2pPr>
            <a:lvl3pPr marL="1141350" indent="-227001" defTabSz="927048" eaLnBrk="0" hangingPunct="0">
              <a:spcBef>
                <a:spcPct val="30000"/>
              </a:spcBef>
              <a:defRPr sz="1200">
                <a:solidFill>
                  <a:schemeClr val="tx1"/>
                </a:solidFill>
                <a:latin typeface="Arial" pitchFamily="34" charset="0"/>
              </a:defRPr>
            </a:lvl3pPr>
            <a:lvl4pPr marL="1598525" indent="-227001" defTabSz="927048" eaLnBrk="0" hangingPunct="0">
              <a:spcBef>
                <a:spcPct val="30000"/>
              </a:spcBef>
              <a:defRPr sz="1200">
                <a:solidFill>
                  <a:schemeClr val="tx1"/>
                </a:solidFill>
                <a:latin typeface="Arial" pitchFamily="34" charset="0"/>
              </a:defRPr>
            </a:lvl4pPr>
            <a:lvl5pPr marL="2055699" indent="-227001" defTabSz="927048" eaLnBrk="0" hangingPunct="0">
              <a:spcBef>
                <a:spcPct val="30000"/>
              </a:spcBef>
              <a:defRPr sz="1200">
                <a:solidFill>
                  <a:schemeClr val="tx1"/>
                </a:solidFill>
                <a:latin typeface="Arial" pitchFamily="34" charset="0"/>
              </a:defRPr>
            </a:lvl5pPr>
            <a:lvl6pPr marL="2512874" indent="-227001" defTabSz="927048" eaLnBrk="0" fontAlgn="base" hangingPunct="0">
              <a:spcBef>
                <a:spcPct val="30000"/>
              </a:spcBef>
              <a:spcAft>
                <a:spcPct val="0"/>
              </a:spcAft>
              <a:defRPr sz="1200">
                <a:solidFill>
                  <a:schemeClr val="tx1"/>
                </a:solidFill>
                <a:latin typeface="Arial" pitchFamily="34" charset="0"/>
              </a:defRPr>
            </a:lvl6pPr>
            <a:lvl7pPr marL="2970049" indent="-227001" defTabSz="927048" eaLnBrk="0" fontAlgn="base" hangingPunct="0">
              <a:spcBef>
                <a:spcPct val="30000"/>
              </a:spcBef>
              <a:spcAft>
                <a:spcPct val="0"/>
              </a:spcAft>
              <a:defRPr sz="1200">
                <a:solidFill>
                  <a:schemeClr val="tx1"/>
                </a:solidFill>
                <a:latin typeface="Arial" pitchFamily="34" charset="0"/>
              </a:defRPr>
            </a:lvl7pPr>
            <a:lvl8pPr marL="3427223" indent="-227001" defTabSz="927048" eaLnBrk="0" fontAlgn="base" hangingPunct="0">
              <a:spcBef>
                <a:spcPct val="30000"/>
              </a:spcBef>
              <a:spcAft>
                <a:spcPct val="0"/>
              </a:spcAft>
              <a:defRPr sz="1200">
                <a:solidFill>
                  <a:schemeClr val="tx1"/>
                </a:solidFill>
                <a:latin typeface="Arial" pitchFamily="34" charset="0"/>
              </a:defRPr>
            </a:lvl8pPr>
            <a:lvl9pPr marL="3884398" indent="-227001" defTabSz="927048" eaLnBrk="0" fontAlgn="base" hangingPunct="0">
              <a:spcBef>
                <a:spcPct val="30000"/>
              </a:spcBef>
              <a:spcAft>
                <a:spcPct val="0"/>
              </a:spcAft>
              <a:defRPr sz="1200">
                <a:solidFill>
                  <a:schemeClr val="tx1"/>
                </a:solidFill>
                <a:latin typeface="Arial" pitchFamily="34" charset="0"/>
              </a:defRPr>
            </a:lvl9pPr>
          </a:lstStyle>
          <a:p>
            <a:pPr marL="0" marR="0" lvl="0" indent="0" algn="r" defTabSz="927048" rtl="0" eaLnBrk="1" fontAlgn="base" latinLnBrk="0" hangingPunct="1">
              <a:lnSpc>
                <a:spcPct val="100000"/>
              </a:lnSpc>
              <a:spcBef>
                <a:spcPct val="0"/>
              </a:spcBef>
              <a:spcAft>
                <a:spcPct val="0"/>
              </a:spcAft>
              <a:buClrTx/>
              <a:buSzTx/>
              <a:buFontTx/>
              <a:buNone/>
              <a:tabLst/>
              <a:defRPr/>
            </a:pPr>
            <a:fld id="{810C89BE-DCB6-4ECE-B5FE-5B181F558B8C}"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27048" rtl="0" eaLnBrk="1" fontAlgn="base" latinLnBrk="0" hangingPunct="1">
                <a:lnSpc>
                  <a:spcPct val="100000"/>
                </a:lnSpc>
                <a:spcBef>
                  <a:spcPct val="0"/>
                </a:spcBef>
                <a:spcAft>
                  <a:spcPct val="0"/>
                </a:spcAft>
                <a:buClrTx/>
                <a:buSzTx/>
                <a:buFontTx/>
                <a:buNone/>
                <a:tabLst/>
                <a:defRPr/>
              </a:pPr>
              <a:t>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en-US" altLang="en-US" b="0" u="none" dirty="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Dale </a:t>
            </a:r>
          </a:p>
          <a:p>
            <a:endParaRPr lang="en-US" dirty="0"/>
          </a:p>
          <a:p>
            <a:r>
              <a:rPr lang="en-US" dirty="0"/>
              <a:t>With that being said, I would like to inform</a:t>
            </a:r>
            <a:r>
              <a:rPr lang="en-US" baseline="0" dirty="0"/>
              <a:t> you all of our subject matter experts for the NMT Program. (Name and introduce the SMES). These SMEs help to review, develop and facilitate virtual and in-person trainings to the newly hired division leaders. In addition to this, the SMEs also serve as coaches. We greatly applaud and appreciate all their efforts and assistance as we prepare to kick off this year of NMT training. </a:t>
            </a:r>
            <a:endParaRPr lang="en-US" dirty="0"/>
          </a:p>
        </p:txBody>
      </p:sp>
      <p:sp>
        <p:nvSpPr>
          <p:cNvPr id="4" name="Slide Number Placeholder 3"/>
          <p:cNvSpPr>
            <a:spLocks noGrp="1"/>
          </p:cNvSpPr>
          <p:nvPr>
            <p:ph type="sldNum" sz="quarter" idx="10"/>
          </p:nvPr>
        </p:nvSpPr>
        <p:spPr/>
        <p:txBody>
          <a:bodyPr/>
          <a:lstStyle/>
          <a:p>
            <a:pPr marL="0" marR="0" lvl="0" indent="0" algn="r" defTabSz="935038" rtl="0" eaLnBrk="1" fontAlgn="base" latinLnBrk="0" hangingPunct="1">
              <a:lnSpc>
                <a:spcPct val="100000"/>
              </a:lnSpc>
              <a:spcBef>
                <a:spcPct val="0"/>
              </a:spcBef>
              <a:spcAft>
                <a:spcPct val="0"/>
              </a:spcAft>
              <a:buClrTx/>
              <a:buSzTx/>
              <a:buFontTx/>
              <a:buNone/>
              <a:tabLst/>
              <a:defRPr/>
            </a:pPr>
            <a:fld id="{D14D4994-2571-4112-9CC7-517F7680B528}"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35038"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06854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D2FD62D2-6F48-40C8-9418-C9880E0CE8FB}"/>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58AACEEC-6C4F-44FC-B365-EC84BF77DBAA}"/>
              </a:ext>
            </a:extLst>
          </p:cNvPr>
          <p:cNvSpPr>
            <a:spLocks noGrp="1" noChangeArrowheads="1"/>
          </p:cNvSpPr>
          <p:nvPr>
            <p:ph type="body" idx="1"/>
          </p:nvPr>
        </p:nvSpPr>
        <p:spPr>
          <a:noFill/>
        </p:spPr>
        <p:txBody>
          <a:bodyPr/>
          <a:lstStyle/>
          <a:p>
            <a:r>
              <a:rPr lang="en-US" altLang="en-US"/>
              <a:t>Slide 2: Objectives</a:t>
            </a:r>
          </a:p>
          <a:p>
            <a:r>
              <a:rPr lang="en-US" altLang="en-US"/>
              <a:t>The objectives for today are to develop a VR&amp;E SAO by: </a:t>
            </a:r>
          </a:p>
          <a:p>
            <a:r>
              <a:rPr lang="en-US" altLang="en-US"/>
              <a:t>•	Understanding the basic framework of an SAO – these are in our M28R</a:t>
            </a:r>
          </a:p>
          <a:p>
            <a:r>
              <a:rPr lang="en-US" altLang="en-US"/>
              <a:t>•	Identifying problems causing out-of-line situations – doing an analysis of your workload and office</a:t>
            </a:r>
          </a:p>
          <a:p>
            <a:r>
              <a:rPr lang="en-US" altLang="en-US"/>
              <a:t>•	Identifying vulnerabilities before problems occur – being able to predict or project problem areas</a:t>
            </a:r>
          </a:p>
          <a:p>
            <a:endParaRPr lang="en-US" altLang="en-US">
              <a:latin typeface="Times New Roman" panose="02020603050405020304" pitchFamily="18" charset="0"/>
            </a:endParaRPr>
          </a:p>
        </p:txBody>
      </p:sp>
      <p:sp>
        <p:nvSpPr>
          <p:cNvPr id="61444" name="Slide Number Placeholder 3">
            <a:extLst>
              <a:ext uri="{FF2B5EF4-FFF2-40B4-BE49-F238E27FC236}">
                <a16:creationId xmlns:a16="http://schemas.microsoft.com/office/drawing/2014/main" id="{42F24161-4840-4031-9C49-4423C89C66C6}"/>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A79E7811-A6E9-4219-9B7E-E49EC3A94C55}" type="slidenum">
              <a:rPr lang="en-US" altLang="en-US" sz="1200">
                <a:solidFill>
                  <a:schemeClr val="tx2"/>
                </a:solidFill>
                <a:latin typeface="Arial" panose="020B0604020202020204" pitchFamily="34" charset="0"/>
              </a:rPr>
              <a:pPr>
                <a:spcBef>
                  <a:spcPct val="0"/>
                </a:spcBef>
              </a:pPr>
              <a:t>5</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5B574E5-FE10-47B3-8083-1E8CE387763C}"/>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03AB5884-F804-40E5-A09D-83D782C9EF6D}"/>
              </a:ext>
            </a:extLst>
          </p:cNvPr>
          <p:cNvSpPr>
            <a:spLocks noGrp="1" noChangeArrowheads="1"/>
          </p:cNvSpPr>
          <p:nvPr>
            <p:ph type="body" idx="1"/>
          </p:nvPr>
        </p:nvSpPr>
        <p:spPr>
          <a:noFill/>
        </p:spPr>
        <p:txBody>
          <a:bodyPr/>
          <a:lstStyle/>
          <a:p>
            <a:r>
              <a:rPr lang="en-US" altLang="en-US"/>
              <a:t>Slide 4: Definition of an SAO</a:t>
            </a:r>
          </a:p>
          <a:p>
            <a:r>
              <a:rPr lang="en-US" altLang="en-US"/>
              <a:t>Have any of you completed an SAO?  If so, please describe your experience.</a:t>
            </a:r>
          </a:p>
          <a:p>
            <a:endParaRPr lang="en-US" altLang="en-US"/>
          </a:p>
          <a:p>
            <a:r>
              <a:rPr lang="en-US" altLang="en-US"/>
              <a:t>The Systematic Analysis of Operations (SAO) provides a methodology or framework to logically examine the activities and procedures of program elements.  Systematic analyses assist Vocational Rehabilitation and Employment (VR&amp;E) management, supervisors, RO management, VA Central Office program managers, and auditors from the Inspector General (IG), the General Accounting Office (GAO), and other agencies to identify and then periodically analyze the most critical elements of a program. </a:t>
            </a:r>
          </a:p>
          <a:p>
            <a:endParaRPr lang="en-US" altLang="en-US">
              <a:latin typeface="Times New Roman" panose="02020603050405020304" pitchFamily="18" charset="0"/>
            </a:endParaRPr>
          </a:p>
        </p:txBody>
      </p:sp>
      <p:sp>
        <p:nvSpPr>
          <p:cNvPr id="63492" name="Slide Number Placeholder 3">
            <a:extLst>
              <a:ext uri="{FF2B5EF4-FFF2-40B4-BE49-F238E27FC236}">
                <a16:creationId xmlns:a16="http://schemas.microsoft.com/office/drawing/2014/main" id="{4730D104-104D-4EF3-B643-292010ADD4DE}"/>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F6B34596-EE59-4555-A86E-8CC57DD649D9}" type="slidenum">
              <a:rPr lang="en-US" altLang="en-US" sz="1200">
                <a:solidFill>
                  <a:schemeClr val="tx2"/>
                </a:solidFill>
                <a:latin typeface="Arial" panose="020B0604020202020204" pitchFamily="34" charset="0"/>
              </a:rPr>
              <a:pPr>
                <a:spcBef>
                  <a:spcPct val="0"/>
                </a:spcBef>
              </a:pPr>
              <a:t>6</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1405BF43-5AF6-4574-85EB-6211FD751D36}"/>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7410AA89-1AC3-4E2E-9049-61439C0482A9}"/>
              </a:ext>
            </a:extLst>
          </p:cNvPr>
          <p:cNvSpPr>
            <a:spLocks noGrp="1"/>
          </p:cNvSpPr>
          <p:nvPr>
            <p:ph type="body" idx="1"/>
          </p:nvPr>
        </p:nvSpPr>
        <p:spPr/>
        <p:txBody>
          <a:bodyPr/>
          <a:lstStyle/>
          <a:p>
            <a:pPr>
              <a:defRPr/>
            </a:pPr>
            <a:r>
              <a:rPr lang="en-US" dirty="0">
                <a:latin typeface="+mj-lt"/>
              </a:rPr>
              <a:t>Slide 5: Outline</a:t>
            </a:r>
          </a:p>
          <a:p>
            <a:pPr>
              <a:defRPr/>
            </a:pPr>
            <a:r>
              <a:rPr lang="en-US" dirty="0">
                <a:latin typeface="+mj-lt"/>
              </a:rPr>
              <a:t>Eight Reasons to do SAOs</a:t>
            </a:r>
          </a:p>
          <a:p>
            <a:pPr>
              <a:defRPr/>
            </a:pPr>
            <a:r>
              <a:rPr lang="en-US" dirty="0">
                <a:latin typeface="+mj-lt"/>
              </a:rPr>
              <a:t> </a:t>
            </a:r>
          </a:p>
          <a:p>
            <a:pPr>
              <a:defRPr/>
            </a:pPr>
            <a:r>
              <a:rPr lang="en-US" dirty="0">
                <a:latin typeface="+mj-lt"/>
              </a:rPr>
              <a:t>1. Identify problems and out of line situations (add) – Your Director (or someone) will ask about these.</a:t>
            </a:r>
          </a:p>
          <a:p>
            <a:pPr>
              <a:defRPr/>
            </a:pPr>
            <a:r>
              <a:rPr lang="en-US" dirty="0">
                <a:latin typeface="+mj-lt"/>
              </a:rPr>
              <a:t>2. Identify potential problems and vulnerable areas (add) – it is good to do this before your Director asks.</a:t>
            </a:r>
          </a:p>
          <a:p>
            <a:pPr>
              <a:defRPr/>
            </a:pPr>
            <a:r>
              <a:rPr lang="en-US" dirty="0">
                <a:latin typeface="+mj-lt"/>
              </a:rPr>
              <a:t>3. Ensure VR&amp;E adherence to laws and regulations (add) – Again, are we doing what we are supposed to be doing?</a:t>
            </a:r>
          </a:p>
          <a:p>
            <a:pPr>
              <a:defRPr/>
            </a:pPr>
            <a:r>
              <a:rPr lang="en-US" dirty="0">
                <a:latin typeface="+mj-lt"/>
              </a:rPr>
              <a:t>4. Verification of existing work &amp; reports are accurate (add) – This is included VR&amp;E Reports, PA&amp;I reports, and your raw data reports. </a:t>
            </a:r>
          </a:p>
          <a:p>
            <a:pPr>
              <a:defRPr/>
            </a:pPr>
            <a:endParaRPr lang="en-US" dirty="0">
              <a:latin typeface="Times New Roman" pitchFamily="18" charset="0"/>
            </a:endParaRPr>
          </a:p>
        </p:txBody>
      </p:sp>
      <p:sp>
        <p:nvSpPr>
          <p:cNvPr id="65540" name="Slide Number Placeholder 3">
            <a:extLst>
              <a:ext uri="{FF2B5EF4-FFF2-40B4-BE49-F238E27FC236}">
                <a16:creationId xmlns:a16="http://schemas.microsoft.com/office/drawing/2014/main" id="{578AFF18-DD37-4919-990A-E5EDD1EFACFD}"/>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8EB8985C-5098-43F3-9010-6EF6E6999538}" type="slidenum">
              <a:rPr lang="en-US" altLang="en-US" sz="1200">
                <a:solidFill>
                  <a:schemeClr val="tx2"/>
                </a:solidFill>
                <a:latin typeface="Arial" panose="020B0604020202020204" pitchFamily="34" charset="0"/>
              </a:rPr>
              <a:pPr>
                <a:spcBef>
                  <a:spcPct val="0"/>
                </a:spcBef>
              </a:pPr>
              <a:t>7</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5F87730F-B95A-44E9-B146-FB9E84CAAD67}"/>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486CA263-6DB4-4A1C-AFFD-903E1ED9A953}"/>
              </a:ext>
            </a:extLst>
          </p:cNvPr>
          <p:cNvSpPr>
            <a:spLocks noGrp="1" noChangeArrowheads="1"/>
          </p:cNvSpPr>
          <p:nvPr>
            <p:ph type="body" idx="1"/>
          </p:nvPr>
        </p:nvSpPr>
        <p:spPr>
          <a:noFill/>
        </p:spPr>
        <p:txBody>
          <a:bodyPr/>
          <a:lstStyle/>
          <a:p>
            <a:r>
              <a:rPr lang="en-US" altLang="en-US"/>
              <a:t>Slide 6: Outline Contd</a:t>
            </a:r>
          </a:p>
          <a:p>
            <a:r>
              <a:rPr lang="en-US" altLang="en-US"/>
              <a:t>5. Confirm effectiveness of meeting goals and objectives – is what we are doing working and why?</a:t>
            </a:r>
          </a:p>
          <a:p>
            <a:r>
              <a:rPr lang="en-US" altLang="en-US"/>
              <a:t>6. Identify and recommend corrective action opportunities for improvement – do we need to change what we are doing to get where we want?</a:t>
            </a:r>
          </a:p>
          <a:p>
            <a:r>
              <a:rPr lang="en-US" altLang="en-US"/>
              <a:t>7. Identify exemplary methods (best practices) – if it works, say so</a:t>
            </a:r>
          </a:p>
          <a:p>
            <a:r>
              <a:rPr lang="en-US" altLang="en-US"/>
              <a:t>8. Because they said so (required reading on all site visits, reviews, management surveys, management oversight, etc) – so we have to do these</a:t>
            </a:r>
          </a:p>
          <a:p>
            <a:endParaRPr lang="en-US" altLang="en-US">
              <a:latin typeface="Times New Roman" panose="02020603050405020304" pitchFamily="18" charset="0"/>
            </a:endParaRPr>
          </a:p>
        </p:txBody>
      </p:sp>
      <p:sp>
        <p:nvSpPr>
          <p:cNvPr id="67588" name="Slide Number Placeholder 3">
            <a:extLst>
              <a:ext uri="{FF2B5EF4-FFF2-40B4-BE49-F238E27FC236}">
                <a16:creationId xmlns:a16="http://schemas.microsoft.com/office/drawing/2014/main" id="{7B9D6A95-E686-4947-81C2-46D4726FAB37}"/>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FE0F6CF7-4D81-425C-8501-BC4073986AEA}" type="slidenum">
              <a:rPr lang="en-US" altLang="en-US" sz="1200">
                <a:solidFill>
                  <a:schemeClr val="tx2"/>
                </a:solidFill>
                <a:latin typeface="Arial" panose="020B0604020202020204" pitchFamily="34" charset="0"/>
              </a:rPr>
              <a:pPr>
                <a:spcBef>
                  <a:spcPct val="0"/>
                </a:spcBef>
              </a:pPr>
              <a:t>8</a:t>
            </a:fld>
            <a:endParaRPr lang="en-US" altLang="en-US" sz="1200">
              <a:solidFill>
                <a:schemeClr val="tx2"/>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23B763AB-21C2-46AB-AF78-BD106B0B0AA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D42BFF67-9AB0-40B7-8B8B-D64739756B41}"/>
              </a:ext>
            </a:extLst>
          </p:cNvPr>
          <p:cNvSpPr>
            <a:spLocks noGrp="1"/>
          </p:cNvSpPr>
          <p:nvPr>
            <p:ph type="body" idx="1"/>
          </p:nvPr>
        </p:nvSpPr>
        <p:spPr/>
        <p:txBody>
          <a:bodyPr/>
          <a:lstStyle/>
          <a:p>
            <a:pPr>
              <a:defRPr/>
            </a:pPr>
            <a:r>
              <a:rPr lang="en-US" dirty="0"/>
              <a:t>Slide 7: SAO Methodology</a:t>
            </a:r>
          </a:p>
          <a:p>
            <a:pPr>
              <a:defRPr/>
            </a:pPr>
            <a:r>
              <a:rPr lang="en-US" dirty="0"/>
              <a:t>Data Collection</a:t>
            </a:r>
          </a:p>
          <a:p>
            <a:pPr marL="171450" indent="-171450">
              <a:buFont typeface="Arial" panose="020B0604020202020204" pitchFamily="34" charset="0"/>
              <a:buChar char="•"/>
              <a:defRPr/>
            </a:pPr>
            <a:r>
              <a:rPr lang="en-US" dirty="0"/>
              <a:t>Random Sample</a:t>
            </a:r>
          </a:p>
          <a:p>
            <a:pPr marL="612648" indent="-164592">
              <a:spcBef>
                <a:spcPts val="360"/>
              </a:spcBef>
              <a:buFont typeface="Arial" panose="020B0604020202020204" pitchFamily="34" charset="0"/>
              <a:buChar char="•"/>
              <a:defRPr/>
            </a:pPr>
            <a:r>
              <a:rPr lang="en-US" dirty="0"/>
              <a:t>Ensures validity and reliability of results.  A percentage of the workload may be taken in order to select sample sizes of populations effectively.  Sample size should be increased and stratified  as necessary to assure equal representation by case managers.</a:t>
            </a:r>
          </a:p>
          <a:p>
            <a:pPr marL="166032" indent="-166032">
              <a:buFont typeface="Arial" pitchFamily="34" charset="0"/>
              <a:buChar char="•"/>
              <a:defRPr/>
            </a:pPr>
            <a:r>
              <a:rPr lang="en-US" dirty="0"/>
              <a:t>Audit trails</a:t>
            </a:r>
          </a:p>
          <a:p>
            <a:pPr marL="608785" lvl="1" indent="-166032">
              <a:buFont typeface="Arial" pitchFamily="34" charset="0"/>
              <a:buChar char="•"/>
              <a:defRPr/>
            </a:pPr>
            <a:r>
              <a:rPr lang="en-US" dirty="0"/>
              <a:t>Stations will maintain these analyses following the instructions in RCS (Records Control Schedule), VB-1, Part I, Item 13-098.000.  Retain all data, and work sheets used in each analysis for </a:t>
            </a:r>
            <a:r>
              <a:rPr lang="en-US" b="1" dirty="0"/>
              <a:t>2 years </a:t>
            </a:r>
            <a:r>
              <a:rPr lang="en-US" dirty="0"/>
              <a:t>following the resolution of any problems the analysis identifies.  Maintain a separate list of the claim numbers of cases reviewed so that a later reviewer can obtain the identical sample with the same raw data.  In this way a station management analyst, a VA Central Office site visit team, or another auditor could replicate the analysis and validate it. </a:t>
            </a:r>
          </a:p>
          <a:p>
            <a:pPr marL="166032" indent="-166032">
              <a:buFont typeface="Arial" pitchFamily="34" charset="0"/>
              <a:buChar char="•"/>
              <a:defRPr/>
            </a:pPr>
            <a:r>
              <a:rPr lang="en-US" dirty="0"/>
              <a:t>Data sources</a:t>
            </a:r>
          </a:p>
          <a:p>
            <a:pPr marL="608785" lvl="1" indent="-166032">
              <a:buFont typeface="Arial" pitchFamily="34" charset="0"/>
              <a:buChar char="•"/>
              <a:defRPr/>
            </a:pPr>
            <a:r>
              <a:rPr lang="en-US" dirty="0"/>
              <a:t>Obtain data through CWINRS and Benefits Delivery Network (BDN) reports and individual records.  One option:  for each case, print out and review the M35 screen and the entries under the CWINRS History.  You may use data from STAR or local QA results, as long as the data is applicable and focused on the specific area or issues of the analysis.  The QA must have been conducted within one year prior to the development of the SAO analyses (within the SAO period).</a:t>
            </a:r>
          </a:p>
          <a:p>
            <a:pPr marL="608785" lvl="1" indent="-166032">
              <a:buFont typeface="Arial" pitchFamily="34" charset="0"/>
              <a:buChar char="•"/>
              <a:defRPr/>
            </a:pPr>
            <a:r>
              <a:rPr lang="en-US" dirty="0"/>
              <a:t>Other data sources can include report data, such as the MOR, CMI, VOR, etc.</a:t>
            </a:r>
          </a:p>
          <a:p>
            <a:pPr marL="166032" indent="-166032">
              <a:buFont typeface="Arial" pitchFamily="34" charset="0"/>
              <a:buChar char="•"/>
              <a:defRPr/>
            </a:pPr>
            <a:r>
              <a:rPr lang="en-US" dirty="0"/>
              <a:t>Arraying data</a:t>
            </a:r>
          </a:p>
          <a:p>
            <a:pPr marL="608785" lvl="1" indent="-166032">
              <a:buFont typeface="Arial" pitchFamily="34" charset="0"/>
              <a:buChar char="•"/>
              <a:defRPr/>
            </a:pPr>
            <a:r>
              <a:rPr lang="en-US" dirty="0"/>
              <a:t>Microsoft Excel spreadsheets may be used to array data for analysis. </a:t>
            </a:r>
          </a:p>
          <a:p>
            <a:pPr>
              <a:defRPr/>
            </a:pPr>
            <a:endParaRPr lang="en-US" dirty="0"/>
          </a:p>
        </p:txBody>
      </p:sp>
      <p:sp>
        <p:nvSpPr>
          <p:cNvPr id="69636" name="Slide Number Placeholder 3">
            <a:extLst>
              <a:ext uri="{FF2B5EF4-FFF2-40B4-BE49-F238E27FC236}">
                <a16:creationId xmlns:a16="http://schemas.microsoft.com/office/drawing/2014/main" id="{A4466782-D960-4EF6-9A99-CAB2EF64595D}"/>
              </a:ext>
            </a:extLst>
          </p:cNvPr>
          <p:cNvSpPr>
            <a:spLocks noGrp="1"/>
          </p:cNvSpPr>
          <p:nvPr>
            <p:ph type="sldNum" sz="quarter" idx="5"/>
          </p:nvPr>
        </p:nvSpPr>
        <p:spPr>
          <a:noFill/>
        </p:spPr>
        <p:txBody>
          <a:bodyPr/>
          <a:lstStyle>
            <a:lvl1pPr defTabSz="917575">
              <a:spcBef>
                <a:spcPct val="30000"/>
              </a:spcBef>
              <a:defRPr sz="1000">
                <a:solidFill>
                  <a:schemeClr val="tx1"/>
                </a:solidFill>
                <a:latin typeface="Calibri" panose="020F0502020204030204" pitchFamily="34" charset="0"/>
              </a:defRPr>
            </a:lvl1pPr>
            <a:lvl2pPr marL="742950" indent="-285750" defTabSz="917575">
              <a:spcBef>
                <a:spcPct val="30000"/>
              </a:spcBef>
              <a:defRPr sz="1000">
                <a:solidFill>
                  <a:schemeClr val="tx1"/>
                </a:solidFill>
                <a:latin typeface="Calibri" panose="020F0502020204030204" pitchFamily="34" charset="0"/>
              </a:defRPr>
            </a:lvl2pPr>
            <a:lvl3pPr marL="1143000" indent="-228600" defTabSz="917575">
              <a:spcBef>
                <a:spcPct val="30000"/>
              </a:spcBef>
              <a:defRPr sz="1000">
                <a:solidFill>
                  <a:schemeClr val="tx1"/>
                </a:solidFill>
                <a:latin typeface="Calibri" panose="020F0502020204030204" pitchFamily="34" charset="0"/>
              </a:defRPr>
            </a:lvl3pPr>
            <a:lvl4pPr marL="1600200" indent="-228600" defTabSz="917575">
              <a:spcBef>
                <a:spcPct val="30000"/>
              </a:spcBef>
              <a:defRPr sz="1000">
                <a:solidFill>
                  <a:schemeClr val="tx1"/>
                </a:solidFill>
                <a:latin typeface="Calibri" panose="020F0502020204030204" pitchFamily="34" charset="0"/>
              </a:defRPr>
            </a:lvl4pPr>
            <a:lvl5pPr marL="2057400" indent="-228600" defTabSz="917575">
              <a:spcBef>
                <a:spcPct val="30000"/>
              </a:spcBef>
              <a:defRPr sz="1000">
                <a:solidFill>
                  <a:schemeClr val="tx1"/>
                </a:solidFill>
                <a:latin typeface="Calibri" panose="020F0502020204030204" pitchFamily="34" charset="0"/>
              </a:defRPr>
            </a:lvl5pPr>
            <a:lvl6pPr marL="2514600" indent="-228600" defTabSz="917575" eaLnBrk="0" fontAlgn="base" hangingPunct="0">
              <a:spcBef>
                <a:spcPct val="30000"/>
              </a:spcBef>
              <a:spcAft>
                <a:spcPct val="0"/>
              </a:spcAft>
              <a:defRPr sz="1000">
                <a:solidFill>
                  <a:schemeClr val="tx1"/>
                </a:solidFill>
                <a:latin typeface="Calibri" panose="020F0502020204030204" pitchFamily="34" charset="0"/>
              </a:defRPr>
            </a:lvl6pPr>
            <a:lvl7pPr marL="2971800" indent="-228600" defTabSz="917575" eaLnBrk="0" fontAlgn="base" hangingPunct="0">
              <a:spcBef>
                <a:spcPct val="30000"/>
              </a:spcBef>
              <a:spcAft>
                <a:spcPct val="0"/>
              </a:spcAft>
              <a:defRPr sz="1000">
                <a:solidFill>
                  <a:schemeClr val="tx1"/>
                </a:solidFill>
                <a:latin typeface="Calibri" panose="020F0502020204030204" pitchFamily="34" charset="0"/>
              </a:defRPr>
            </a:lvl7pPr>
            <a:lvl8pPr marL="3429000" indent="-228600" defTabSz="917575" eaLnBrk="0" fontAlgn="base" hangingPunct="0">
              <a:spcBef>
                <a:spcPct val="30000"/>
              </a:spcBef>
              <a:spcAft>
                <a:spcPct val="0"/>
              </a:spcAft>
              <a:defRPr sz="1000">
                <a:solidFill>
                  <a:schemeClr val="tx1"/>
                </a:solidFill>
                <a:latin typeface="Calibri" panose="020F0502020204030204" pitchFamily="34" charset="0"/>
              </a:defRPr>
            </a:lvl8pPr>
            <a:lvl9pPr marL="3886200" indent="-228600" defTabSz="917575" eaLnBrk="0" fontAlgn="base" hangingPunct="0">
              <a:spcBef>
                <a:spcPct val="30000"/>
              </a:spcBef>
              <a:spcAft>
                <a:spcPct val="0"/>
              </a:spcAft>
              <a:defRPr sz="1000">
                <a:solidFill>
                  <a:schemeClr val="tx1"/>
                </a:solidFill>
                <a:latin typeface="Calibri" panose="020F0502020204030204" pitchFamily="34" charset="0"/>
              </a:defRPr>
            </a:lvl9pPr>
          </a:lstStyle>
          <a:p>
            <a:pPr>
              <a:spcBef>
                <a:spcPct val="0"/>
              </a:spcBef>
            </a:pPr>
            <a:fld id="{5B055A48-A88D-4EB6-B787-29DF6962E800}" type="slidenum">
              <a:rPr lang="en-US" altLang="en-US" sz="1200">
                <a:solidFill>
                  <a:schemeClr val="tx2"/>
                </a:solidFill>
                <a:latin typeface="Arial" panose="020B0604020202020204" pitchFamily="34" charset="0"/>
              </a:rPr>
              <a:pPr>
                <a:spcBef>
                  <a:spcPct val="0"/>
                </a:spcBef>
              </a:pPr>
              <a:t>9</a:t>
            </a:fld>
            <a:endParaRPr lang="en-US" altLang="en-US" sz="1200">
              <a:solidFill>
                <a:schemeClr val="tx2"/>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b="1" cap="none" spc="0">
                <a:ln w="3175" cmpd="sng">
                  <a:solidFill>
                    <a:schemeClr val="tx2">
                      <a:lumMod val="75000"/>
                    </a:schemeClr>
                  </a:solidFill>
                  <a:prstDash val="solid"/>
                </a:ln>
                <a:solidFill>
                  <a:srgbClr val="FFFFFF"/>
                </a:solidFill>
                <a:effectLst>
                  <a:glow rad="63500">
                    <a:srgbClr val="7CB0F0">
                      <a:alpha val="40000"/>
                    </a:srgbClr>
                  </a:glow>
                  <a:outerShdw blurRad="50800" dist="38100" dir="2700000" algn="tl" rotWithShape="0">
                    <a:prstClr val="black">
                      <a:alpha val="40000"/>
                    </a:prstClr>
                  </a:outerShdw>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E73E23CB-0CF6-4116-9E9A-01CEDE32C9DE}"/>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0F26948B-A076-4D56-B2D9-16911C061BC9}"/>
              </a:ext>
            </a:extLst>
          </p:cNvPr>
          <p:cNvSpPr>
            <a:spLocks noGrp="1"/>
          </p:cNvSpPr>
          <p:nvPr>
            <p:ph type="ftr" sz="quarter" idx="11"/>
          </p:nvPr>
        </p:nvSpPr>
        <p:spPr>
          <a:xfrm>
            <a:off x="3200400" y="6457950"/>
            <a:ext cx="2895600" cy="365125"/>
          </a:xfrm>
        </p:spPr>
        <p:txBody>
          <a:bodyPr/>
          <a:lstStyle>
            <a:lvl1pPr algn="ct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26EF02FE-0079-4D30-971A-A87D0DECDC7E}"/>
              </a:ext>
            </a:extLst>
          </p:cNvPr>
          <p:cNvSpPr>
            <a:spLocks noGrp="1"/>
          </p:cNvSpPr>
          <p:nvPr>
            <p:ph type="sldNum" sz="quarter" idx="12"/>
          </p:nvPr>
        </p:nvSpPr>
        <p:spPr>
          <a:xfrm>
            <a:off x="6553200" y="6457950"/>
            <a:ext cx="2133600" cy="365125"/>
          </a:xfrm>
        </p:spPr>
        <p:txBody>
          <a:bodyPr/>
          <a:lstStyle>
            <a:lvl1pPr>
              <a:defRPr sz="4000">
                <a:latin typeface="Arial" panose="020B0604020202020204" pitchFamily="34" charset="0"/>
              </a:defRPr>
            </a:lvl1pPr>
          </a:lstStyle>
          <a:p>
            <a:fld id="{73625D4B-4850-4EB4-8AB5-94AF8391A2E7}" type="slidenum">
              <a:rPr lang="en-US" altLang="en-US"/>
              <a:pPr/>
              <a:t>‹#›</a:t>
            </a:fld>
            <a:endParaRPr lang="en-US" altLang="en-US"/>
          </a:p>
        </p:txBody>
      </p:sp>
    </p:spTree>
    <p:extLst>
      <p:ext uri="{BB962C8B-B14F-4D97-AF65-F5344CB8AC3E}">
        <p14:creationId xmlns:p14="http://schemas.microsoft.com/office/powerpoint/2010/main" val="1583468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94C540-A645-4109-B27E-E1F8E88FC14A}"/>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DB90E036-E0B2-4454-AFA2-93AA65BE4B60}"/>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FB61EF6B-4A26-46E8-ABC8-6CD9B31B0035}"/>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fld id="{AE44850F-8767-4B6A-9087-19DEDDD14A38}" type="slidenum">
              <a:rPr lang="en-US" altLang="en-US"/>
              <a:pPr/>
              <a:t>‹#›</a:t>
            </a:fld>
            <a:endParaRPr lang="en-US" altLang="en-US"/>
          </a:p>
        </p:txBody>
      </p:sp>
    </p:spTree>
    <p:extLst>
      <p:ext uri="{BB962C8B-B14F-4D97-AF65-F5344CB8AC3E}">
        <p14:creationId xmlns:p14="http://schemas.microsoft.com/office/powerpoint/2010/main" val="1659850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77C7F-1CB0-4B8F-8ACA-CDE817C35176}"/>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76D6424A-A020-4DD9-AE6A-63D4716BAE08}"/>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FD862AA9-6208-4161-9343-071B9668A1D4}"/>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fld id="{59D96433-6061-4B6A-9034-77FDFA2C8549}" type="slidenum">
              <a:rPr lang="en-US" altLang="en-US"/>
              <a:pPr/>
              <a:t>‹#›</a:t>
            </a:fld>
            <a:endParaRPr lang="en-US" altLang="en-US"/>
          </a:p>
        </p:txBody>
      </p:sp>
    </p:spTree>
    <p:extLst>
      <p:ext uri="{BB962C8B-B14F-4D97-AF65-F5344CB8AC3E}">
        <p14:creationId xmlns:p14="http://schemas.microsoft.com/office/powerpoint/2010/main" val="3969659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936B81-5273-4BB5-B650-F1E761A6E404}"/>
              </a:ext>
            </a:extLst>
          </p:cNvPr>
          <p:cNvSpPr/>
          <p:nvPr userDrawn="1"/>
        </p:nvSpPr>
        <p:spPr>
          <a:xfrm>
            <a:off x="228600" y="3429000"/>
            <a:ext cx="8686800" cy="3222625"/>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5" name="Rectangle 4">
            <a:extLst>
              <a:ext uri="{FF2B5EF4-FFF2-40B4-BE49-F238E27FC236}">
                <a16:creationId xmlns:a16="http://schemas.microsoft.com/office/drawing/2014/main" id="{20A91786-0A53-42D3-B561-EC071E97A33D}"/>
              </a:ext>
            </a:extLst>
          </p:cNvPr>
          <p:cNvSpPr/>
          <p:nvPr userDrawn="1"/>
        </p:nvSpPr>
        <p:spPr>
          <a:xfrm>
            <a:off x="228600" y="228600"/>
            <a:ext cx="8686800" cy="64230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pic>
        <p:nvPicPr>
          <p:cNvPr id="6" name="Picture 13" descr="3. VA-PRIMARY-HORIZONTAL-WHITE-VECTOR2.png">
            <a:extLst>
              <a:ext uri="{FF2B5EF4-FFF2-40B4-BE49-F238E27FC236}">
                <a16:creationId xmlns:a16="http://schemas.microsoft.com/office/drawing/2014/main" id="{8333C546-A898-43F1-9CC7-111551E3AD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4200" y="6180138"/>
            <a:ext cx="17526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 descr="cid:image003.png@01D33768.75D2EBC0">
            <a:extLst>
              <a:ext uri="{FF2B5EF4-FFF2-40B4-BE49-F238E27FC236}">
                <a16:creationId xmlns:a16="http://schemas.microsoft.com/office/drawing/2014/main" id="{D69BF8B7-1111-4467-9EBD-B77F72277A2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5750" y="333375"/>
            <a:ext cx="230505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6270386"/>
            <a:ext cx="7772400" cy="762000"/>
          </a:xfrm>
        </p:spPr>
        <p:txBody>
          <a:bodyPr/>
          <a:lstStyle/>
          <a:p>
            <a:r>
              <a:rPr lang="en-US"/>
              <a:t>Click to edit Master title style</a:t>
            </a:r>
          </a:p>
        </p:txBody>
      </p:sp>
      <p:sp>
        <p:nvSpPr>
          <p:cNvPr id="3" name="Subtitle 2"/>
          <p:cNvSpPr>
            <a:spLocks noGrp="1"/>
          </p:cNvSpPr>
          <p:nvPr>
            <p:ph type="subTitle" idx="1"/>
          </p:nvPr>
        </p:nvSpPr>
        <p:spPr>
          <a:xfrm>
            <a:off x="1371600" y="4038601"/>
            <a:ext cx="6400800" cy="762000"/>
          </a:xfrm>
        </p:spPr>
        <p:txBody>
          <a:bodyPr/>
          <a:lstStyle>
            <a:lvl1pPr marL="0" indent="0" algn="ctr">
              <a:buNone/>
              <a:defRPr sz="4000" b="1" i="1" baseline="0">
                <a:solidFill>
                  <a:schemeClr val="bg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20982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533400" y="155322"/>
            <a:ext cx="8382000" cy="762000"/>
          </a:xfrm>
        </p:spPr>
        <p:txBody>
          <a:bodyPr/>
          <a:lstStyle>
            <a:lvl1pPr algn="ctr">
              <a:defRPr/>
            </a:lvl1pPr>
          </a:lstStyle>
          <a:p>
            <a:r>
              <a:rPr lang="en-US" dirty="0"/>
              <a:t>Click to edit Master title style</a:t>
            </a:r>
          </a:p>
        </p:txBody>
      </p:sp>
      <p:sp>
        <p:nvSpPr>
          <p:cNvPr id="4" name="Slide Number Placeholder 5">
            <a:extLst>
              <a:ext uri="{FF2B5EF4-FFF2-40B4-BE49-F238E27FC236}">
                <a16:creationId xmlns:a16="http://schemas.microsoft.com/office/drawing/2014/main" id="{971F7554-30D3-406D-8F06-0C57518289B3}"/>
              </a:ext>
            </a:extLst>
          </p:cNvPr>
          <p:cNvSpPr>
            <a:spLocks noGrp="1"/>
          </p:cNvSpPr>
          <p:nvPr>
            <p:ph type="sldNum" sz="quarter" idx="10"/>
          </p:nvPr>
        </p:nvSpPr>
        <p:spPr/>
        <p:txBody>
          <a:bodyPr/>
          <a:lstStyle>
            <a:lvl1pPr>
              <a:defRPr/>
            </a:lvl1pPr>
          </a:lstStyle>
          <a:p>
            <a:fld id="{3E712ACF-6A74-4FAC-B3EC-0A3972C09865}" type="slidenum">
              <a:rPr lang="en-US" altLang="en-US"/>
              <a:pPr/>
              <a:t>‹#›</a:t>
            </a:fld>
            <a:endParaRPr lang="en-US" altLang="en-US"/>
          </a:p>
        </p:txBody>
      </p:sp>
    </p:spTree>
    <p:extLst>
      <p:ext uri="{BB962C8B-B14F-4D97-AF65-F5344CB8AC3E}">
        <p14:creationId xmlns:p14="http://schemas.microsoft.com/office/powerpoint/2010/main" val="700148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928813"/>
            <a:ext cx="7772400" cy="1500187"/>
          </a:xfrm>
        </p:spPr>
        <p:txBody>
          <a:bodyPr anchor="b">
            <a:normAutofit/>
          </a:bodyPr>
          <a:lstStyle>
            <a:lvl1pPr marL="0" indent="0">
              <a:buNone/>
              <a:defRPr sz="32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a:extLst>
              <a:ext uri="{FF2B5EF4-FFF2-40B4-BE49-F238E27FC236}">
                <a16:creationId xmlns:a16="http://schemas.microsoft.com/office/drawing/2014/main" id="{EB7046D1-3E18-4F96-9273-F106FDB9F055}"/>
              </a:ext>
            </a:extLst>
          </p:cNvPr>
          <p:cNvSpPr>
            <a:spLocks noGrp="1"/>
          </p:cNvSpPr>
          <p:nvPr>
            <p:ph type="sldNum" sz="quarter" idx="10"/>
          </p:nvPr>
        </p:nvSpPr>
        <p:spPr/>
        <p:txBody>
          <a:bodyPr/>
          <a:lstStyle>
            <a:lvl1pPr>
              <a:defRPr>
                <a:solidFill>
                  <a:srgbClr val="898989"/>
                </a:solidFill>
              </a:defRPr>
            </a:lvl1pPr>
          </a:lstStyle>
          <a:p>
            <a:fld id="{4811ACCA-719B-4996-A34C-1DCA97F626E3}" type="slidenum">
              <a:rPr lang="en-US" altLang="en-US"/>
              <a:pPr/>
              <a:t>‹#›</a:t>
            </a:fld>
            <a:endParaRPr lang="en-US" altLang="en-US"/>
          </a:p>
        </p:txBody>
      </p:sp>
    </p:spTree>
    <p:extLst>
      <p:ext uri="{BB962C8B-B14F-4D97-AF65-F5344CB8AC3E}">
        <p14:creationId xmlns:p14="http://schemas.microsoft.com/office/powerpoint/2010/main" val="2548931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id="{D36491D3-5898-422F-B0FA-DE201F8252EC}"/>
              </a:ext>
            </a:extLst>
          </p:cNvPr>
          <p:cNvSpPr>
            <a:spLocks noGrp="1"/>
          </p:cNvSpPr>
          <p:nvPr>
            <p:ph type="ftr" sz="quarter" idx="10"/>
          </p:nvPr>
        </p:nvSpPr>
        <p:spPr>
          <a:xfrm>
            <a:off x="457200" y="6019800"/>
            <a:ext cx="8229600" cy="365125"/>
          </a:xfrm>
          <a:prstGeom prst="rect">
            <a:avLst/>
          </a:prstGeom>
        </p:spPr>
        <p:txBody>
          <a:bodyPr anchor="ctr"/>
          <a:lstStyle>
            <a:lvl1pPr algn="ctr" eaLnBrk="1" hangingPunct="1">
              <a:defRPr i="1">
                <a:solidFill>
                  <a:prstClr val="black"/>
                </a:solidFill>
                <a:latin typeface="Arial" charset="0"/>
              </a:defRPr>
            </a:lvl1pPr>
          </a:lstStyle>
          <a:p>
            <a:pPr>
              <a:defRPr/>
            </a:pPr>
            <a:endParaRPr lang="en-US"/>
          </a:p>
        </p:txBody>
      </p:sp>
      <p:sp>
        <p:nvSpPr>
          <p:cNvPr id="6" name="Slide Number Placeholder 6">
            <a:extLst>
              <a:ext uri="{FF2B5EF4-FFF2-40B4-BE49-F238E27FC236}">
                <a16:creationId xmlns:a16="http://schemas.microsoft.com/office/drawing/2014/main" id="{6721C70C-C666-4783-9C81-0DFE02F84EA2}"/>
              </a:ext>
            </a:extLst>
          </p:cNvPr>
          <p:cNvSpPr>
            <a:spLocks noGrp="1"/>
          </p:cNvSpPr>
          <p:nvPr>
            <p:ph type="sldNum" sz="quarter" idx="11"/>
          </p:nvPr>
        </p:nvSpPr>
        <p:spPr>
          <a:xfrm>
            <a:off x="7010400" y="6492875"/>
            <a:ext cx="2133600" cy="365125"/>
          </a:xfrm>
        </p:spPr>
        <p:txBody>
          <a:bodyPr/>
          <a:lstStyle>
            <a:lvl1pPr>
              <a:defRPr>
                <a:solidFill>
                  <a:srgbClr val="898989"/>
                </a:solidFill>
              </a:defRPr>
            </a:lvl1pPr>
          </a:lstStyle>
          <a:p>
            <a:fld id="{53EE8431-11B8-4BBC-B6AF-1C85AA69E6E6}" type="slidenum">
              <a:rPr lang="en-US" altLang="en-US"/>
              <a:pPr/>
              <a:t>‹#›</a:t>
            </a:fld>
            <a:endParaRPr lang="en-US" altLang="en-US"/>
          </a:p>
        </p:txBody>
      </p:sp>
    </p:spTree>
    <p:extLst>
      <p:ext uri="{BB962C8B-B14F-4D97-AF65-F5344CB8AC3E}">
        <p14:creationId xmlns:p14="http://schemas.microsoft.com/office/powerpoint/2010/main" val="1719599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781800" cy="762000"/>
          </a:xfrm>
        </p:spPr>
        <p:txBody>
          <a:bodyPr>
            <a:normAutofit/>
          </a:bodyPr>
          <a:lstStyle>
            <a:lvl1pPr>
              <a:defRPr sz="32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ADCB6E43-A493-4F03-8B15-EF9C46B98AB6}"/>
              </a:ext>
            </a:extLst>
          </p:cNvPr>
          <p:cNvSpPr>
            <a:spLocks noGrp="1"/>
          </p:cNvSpPr>
          <p:nvPr>
            <p:ph type="sldNum" sz="quarter" idx="10"/>
          </p:nvPr>
        </p:nvSpPr>
        <p:spPr>
          <a:xfrm>
            <a:off x="7010400" y="6492875"/>
            <a:ext cx="2133600" cy="365125"/>
          </a:xfrm>
        </p:spPr>
        <p:txBody>
          <a:bodyPr/>
          <a:lstStyle>
            <a:lvl1pPr>
              <a:defRPr>
                <a:solidFill>
                  <a:srgbClr val="898989"/>
                </a:solidFill>
              </a:defRPr>
            </a:lvl1pPr>
          </a:lstStyle>
          <a:p>
            <a:fld id="{860B2EFE-8375-4D24-B909-E07F69245F6D}" type="slidenum">
              <a:rPr lang="en-US" altLang="en-US"/>
              <a:pPr/>
              <a:t>‹#›</a:t>
            </a:fld>
            <a:endParaRPr lang="en-US" altLang="en-US"/>
          </a:p>
        </p:txBody>
      </p:sp>
    </p:spTree>
    <p:extLst>
      <p:ext uri="{BB962C8B-B14F-4D97-AF65-F5344CB8AC3E}">
        <p14:creationId xmlns:p14="http://schemas.microsoft.com/office/powerpoint/2010/main" val="2134081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4">
            <a:extLst>
              <a:ext uri="{FF2B5EF4-FFF2-40B4-BE49-F238E27FC236}">
                <a16:creationId xmlns:a16="http://schemas.microsoft.com/office/drawing/2014/main" id="{A7D4ECD6-29C5-47F9-9586-D2F50C26493D}"/>
              </a:ext>
            </a:extLst>
          </p:cNvPr>
          <p:cNvSpPr>
            <a:spLocks noGrp="1"/>
          </p:cNvSpPr>
          <p:nvPr>
            <p:ph type="sldNum" sz="quarter" idx="10"/>
          </p:nvPr>
        </p:nvSpPr>
        <p:spPr>
          <a:xfrm>
            <a:off x="7010400" y="6469063"/>
            <a:ext cx="2133600" cy="365125"/>
          </a:xfrm>
        </p:spPr>
        <p:txBody>
          <a:bodyPr/>
          <a:lstStyle>
            <a:lvl1pPr>
              <a:defRPr>
                <a:solidFill>
                  <a:srgbClr val="898989"/>
                </a:solidFill>
              </a:defRPr>
            </a:lvl1pPr>
          </a:lstStyle>
          <a:p>
            <a:fld id="{47C1B981-C663-417E-BCCA-E086E5E7465C}" type="slidenum">
              <a:rPr lang="en-US" altLang="en-US"/>
              <a:pPr/>
              <a:t>‹#›</a:t>
            </a:fld>
            <a:endParaRPr lang="en-US" altLang="en-US"/>
          </a:p>
        </p:txBody>
      </p:sp>
    </p:spTree>
    <p:extLst>
      <p:ext uri="{BB962C8B-B14F-4D97-AF65-F5344CB8AC3E}">
        <p14:creationId xmlns:p14="http://schemas.microsoft.com/office/powerpoint/2010/main" val="1304578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ACBCCEEC-368F-4701-90F5-6D38DBC22131}"/>
              </a:ext>
            </a:extLst>
          </p:cNvPr>
          <p:cNvSpPr>
            <a:spLocks noGrp="1"/>
          </p:cNvSpPr>
          <p:nvPr>
            <p:ph type="sldNum" sz="quarter" idx="10"/>
          </p:nvPr>
        </p:nvSpPr>
        <p:spPr>
          <a:xfrm>
            <a:off x="7010400" y="6491288"/>
            <a:ext cx="2133600" cy="365125"/>
          </a:xfrm>
        </p:spPr>
        <p:txBody>
          <a:bodyPr/>
          <a:lstStyle>
            <a:lvl1pPr>
              <a:defRPr>
                <a:solidFill>
                  <a:srgbClr val="898989"/>
                </a:solidFill>
              </a:defRPr>
            </a:lvl1pPr>
          </a:lstStyle>
          <a:p>
            <a:fld id="{8450B4D7-C835-4546-8164-87F037BD7AC5}" type="slidenum">
              <a:rPr lang="en-US" altLang="en-US"/>
              <a:pPr/>
              <a:t>‹#›</a:t>
            </a:fld>
            <a:endParaRPr lang="en-US" altLang="en-US"/>
          </a:p>
        </p:txBody>
      </p:sp>
    </p:spTree>
    <p:extLst>
      <p:ext uri="{BB962C8B-B14F-4D97-AF65-F5344CB8AC3E}">
        <p14:creationId xmlns:p14="http://schemas.microsoft.com/office/powerpoint/2010/main" val="195415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143000"/>
            <a:ext cx="5111750" cy="4983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143000"/>
            <a:ext cx="3008313" cy="4983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Slide Number Placeholder 6">
            <a:extLst>
              <a:ext uri="{FF2B5EF4-FFF2-40B4-BE49-F238E27FC236}">
                <a16:creationId xmlns:a16="http://schemas.microsoft.com/office/drawing/2014/main" id="{6ACB3555-A69D-4842-9807-7A53AEB37494}"/>
              </a:ext>
            </a:extLst>
          </p:cNvPr>
          <p:cNvSpPr>
            <a:spLocks noGrp="1"/>
          </p:cNvSpPr>
          <p:nvPr>
            <p:ph type="sldNum" sz="quarter" idx="10"/>
          </p:nvPr>
        </p:nvSpPr>
        <p:spPr>
          <a:xfrm>
            <a:off x="7010400" y="6492875"/>
            <a:ext cx="2133600" cy="365125"/>
          </a:xfrm>
        </p:spPr>
        <p:txBody>
          <a:bodyPr/>
          <a:lstStyle>
            <a:lvl1pPr>
              <a:defRPr>
                <a:solidFill>
                  <a:srgbClr val="898989"/>
                </a:solidFill>
              </a:defRPr>
            </a:lvl1pPr>
          </a:lstStyle>
          <a:p>
            <a:fld id="{720FC406-D97D-4A8F-8C7F-CCECBC64A54E}" type="slidenum">
              <a:rPr lang="en-US" altLang="en-US"/>
              <a:pPr/>
              <a:t>‹#›</a:t>
            </a:fld>
            <a:endParaRPr lang="en-US" altLang="en-US"/>
          </a:p>
        </p:txBody>
      </p:sp>
    </p:spTree>
    <p:extLst>
      <p:ext uri="{BB962C8B-B14F-4D97-AF65-F5344CB8AC3E}">
        <p14:creationId xmlns:p14="http://schemas.microsoft.com/office/powerpoint/2010/main" val="2713557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162800" cy="1066800"/>
          </a:xfrm>
        </p:spPr>
        <p:txBody>
          <a:bodyPr/>
          <a:lstStyle/>
          <a:p>
            <a:r>
              <a:rPr lang="en-US" dirty="0"/>
              <a:t>Click to edit Master title style</a:t>
            </a:r>
          </a:p>
        </p:txBody>
      </p:sp>
      <p:sp>
        <p:nvSpPr>
          <p:cNvPr id="3" name="Content Placeholder 2"/>
          <p:cNvSpPr>
            <a:spLocks noGrp="1"/>
          </p:cNvSpPr>
          <p:nvPr>
            <p:ph idx="1"/>
          </p:nvPr>
        </p:nvSpPr>
        <p:spPr/>
        <p:txBody>
          <a:bodyPr/>
          <a:lstStyle>
            <a:lvl1pPr>
              <a:defRPr>
                <a:latin typeface="+mj-lt"/>
                <a:cs typeface="Arial" panose="020B0604020202020204" pitchFamily="34" charset="0"/>
              </a:defRPr>
            </a:lvl1pPr>
            <a:lvl2pPr>
              <a:defRPr>
                <a:latin typeface="+mj-lt"/>
                <a:cs typeface="Arial" panose="020B0604020202020204" pitchFamily="34" charset="0"/>
              </a:defRPr>
            </a:lvl2pPr>
            <a:lvl3pPr>
              <a:defRPr>
                <a:latin typeface="+mj-lt"/>
                <a:cs typeface="Arial" panose="020B0604020202020204" pitchFamily="34" charset="0"/>
              </a:defRPr>
            </a:lvl3pPr>
            <a:lvl4pPr>
              <a:defRPr>
                <a:latin typeface="+mj-lt"/>
                <a:cs typeface="Arial" panose="020B0604020202020204" pitchFamily="34" charset="0"/>
              </a:defRPr>
            </a:lvl4pPr>
            <a:lvl5pPr>
              <a:defRPr>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A6FDE6D7-6B8D-4646-94CC-33484826BCBC}"/>
              </a:ext>
            </a:extLst>
          </p:cNvPr>
          <p:cNvSpPr>
            <a:spLocks noGrp="1"/>
          </p:cNvSpPr>
          <p:nvPr>
            <p:ph type="ftr" sz="quarter" idx="10"/>
          </p:nvPr>
        </p:nvSpPr>
        <p:spPr>
          <a:xfrm>
            <a:off x="76200" y="6629400"/>
            <a:ext cx="5715000" cy="304800"/>
          </a:xfrm>
        </p:spPr>
        <p:txBody>
          <a:bodyPr/>
          <a:lstStyle>
            <a:lvl1pPr algn="l" fontAlgn="base">
              <a:spcBef>
                <a:spcPct val="0"/>
              </a:spcBef>
              <a:spcAft>
                <a:spcPct val="0"/>
              </a:spcAft>
              <a:defRPr sz="1200"/>
            </a:lvl1pPr>
          </a:lstStyle>
          <a:p>
            <a:pPr>
              <a:defRPr/>
            </a:pPr>
            <a:r>
              <a:rPr lang="en-US"/>
              <a:t>VRC Diagnostic Assessment Pilot – Labor Management Forum Brief</a:t>
            </a:r>
          </a:p>
        </p:txBody>
      </p:sp>
      <p:sp>
        <p:nvSpPr>
          <p:cNvPr id="5" name="Slide Number Placeholder 5">
            <a:extLst>
              <a:ext uri="{FF2B5EF4-FFF2-40B4-BE49-F238E27FC236}">
                <a16:creationId xmlns:a16="http://schemas.microsoft.com/office/drawing/2014/main" id="{BFE46C1A-E3B4-48A2-B7A6-2DA966307CF6}"/>
              </a:ext>
            </a:extLst>
          </p:cNvPr>
          <p:cNvSpPr>
            <a:spLocks noGrp="1"/>
          </p:cNvSpPr>
          <p:nvPr>
            <p:ph type="sldNum" sz="quarter" idx="11"/>
          </p:nvPr>
        </p:nvSpPr>
        <p:spPr/>
        <p:txBody>
          <a:bodyPr/>
          <a:lstStyle>
            <a:lvl1pPr>
              <a:defRPr>
                <a:solidFill>
                  <a:schemeClr val="bg1"/>
                </a:solidFill>
              </a:defRPr>
            </a:lvl1pPr>
          </a:lstStyle>
          <a:p>
            <a:fld id="{BE8E89F0-846F-4307-9691-0F9C57559662}" type="slidenum">
              <a:rPr lang="en-US" altLang="en-US"/>
              <a:pPr/>
              <a:t>‹#›</a:t>
            </a:fld>
            <a:endParaRPr lang="en-US" altLang="en-US"/>
          </a:p>
        </p:txBody>
      </p:sp>
    </p:spTree>
    <p:extLst>
      <p:ext uri="{BB962C8B-B14F-4D97-AF65-F5344CB8AC3E}">
        <p14:creationId xmlns:p14="http://schemas.microsoft.com/office/powerpoint/2010/main" val="3443626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49562A-93F3-476C-8FF7-577D4A84379A}"/>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 name="Title 1">
            <a:extLst>
              <a:ext uri="{FF2B5EF4-FFF2-40B4-BE49-F238E27FC236}">
                <a16:creationId xmlns:a16="http://schemas.microsoft.com/office/drawing/2014/main" id="{AF442273-A0A0-46CD-BF8E-524CEFACFC59}"/>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1CEB98FE-D78C-486F-9D72-10EBAC8C59DC}"/>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8DC35B4F-294F-4432-9671-18FD193D2087}"/>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3360B645-EF13-492A-9538-C72594304CEF}"/>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30AB94BD-AF64-451E-9117-1D1597795A87}"/>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2E20919D-3A86-4260-808F-F9701E978E3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E527A965-C1C4-41F5-8F94-4748446D04EB}"/>
              </a:ext>
            </a:extLst>
          </p:cNvPr>
          <p:cNvSpPr>
            <a:spLocks noGrp="1"/>
          </p:cNvSpPr>
          <p:nvPr>
            <p:ph type="sldNum" sz="quarter" idx="10"/>
          </p:nvPr>
        </p:nvSpPr>
        <p:spPr/>
        <p:txBody>
          <a:bodyPr/>
          <a:lstStyle>
            <a:lvl1pPr>
              <a:defRPr/>
            </a:lvl1pPr>
          </a:lstStyle>
          <a:p>
            <a:fld id="{59CB82C2-1AC3-46A1-BB65-A788EF12F001}" type="slidenum">
              <a:rPr lang="en-US" altLang="en-US"/>
              <a:pPr/>
              <a:t>‹#›</a:t>
            </a:fld>
            <a:endParaRPr lang="en-US" altLang="en-US"/>
          </a:p>
        </p:txBody>
      </p:sp>
    </p:spTree>
    <p:extLst>
      <p:ext uri="{BB962C8B-B14F-4D97-AF65-F5344CB8AC3E}">
        <p14:creationId xmlns:p14="http://schemas.microsoft.com/office/powerpoint/2010/main" val="194245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382C0D6-03E9-4BC3-967F-16FA912D4E56}"/>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4" name="TextBox 11">
            <a:extLst>
              <a:ext uri="{FF2B5EF4-FFF2-40B4-BE49-F238E27FC236}">
                <a16:creationId xmlns:a16="http://schemas.microsoft.com/office/drawing/2014/main" id="{ADCE1B02-B346-4900-A1DF-4D0C2B341387}"/>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TextBox 5">
            <a:extLst>
              <a:ext uri="{FF2B5EF4-FFF2-40B4-BE49-F238E27FC236}">
                <a16:creationId xmlns:a16="http://schemas.microsoft.com/office/drawing/2014/main" id="{CE71D881-2027-4C71-8A2A-EC8CBB3D6E67}"/>
              </a:ext>
            </a:extLst>
          </p:cNvPr>
          <p:cNvSpPr txBox="1"/>
          <p:nvPr userDrawn="1"/>
        </p:nvSpPr>
        <p:spPr>
          <a:xfrm>
            <a:off x="647700" y="2749550"/>
            <a:ext cx="7891463" cy="862013"/>
          </a:xfrm>
          <a:prstGeom prst="rect">
            <a:avLst/>
          </a:prstGeom>
          <a:noFill/>
        </p:spPr>
        <p:txBody>
          <a:bodyPr anchor="ctr">
            <a:spAutoFit/>
          </a:bodyPr>
          <a:lstStyle/>
          <a:p>
            <a:pPr marL="0" lvl="1" indent="-342900" algn="ctr" eaLnBrk="1" hangingPunct="1">
              <a:spcBef>
                <a:spcPts val="1200"/>
              </a:spcBef>
              <a:buFont typeface="+mj-lt"/>
              <a:buAutoNum type="arabicPeriod"/>
              <a:defRPr/>
            </a:pPr>
            <a:r>
              <a:rPr lang="en-US" sz="2000" b="1" dirty="0">
                <a:solidFill>
                  <a:srgbClr val="000000"/>
                </a:solidFill>
              </a:rPr>
              <a:t>Good News Story</a:t>
            </a:r>
          </a:p>
          <a:p>
            <a:pPr marL="0" lvl="1" algn="ctr" eaLnBrk="1" hangingPunct="1">
              <a:spcBef>
                <a:spcPts val="1200"/>
              </a:spcBef>
              <a:defRPr/>
            </a:pPr>
            <a:endParaRPr lang="en-US" sz="2000" b="1"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3AE577A6-0BE9-4D5F-8416-049F951A7141}"/>
              </a:ext>
            </a:extLst>
          </p:cNvPr>
          <p:cNvSpPr>
            <a:spLocks noGrp="1"/>
          </p:cNvSpPr>
          <p:nvPr>
            <p:ph type="sldNum" sz="quarter" idx="10"/>
          </p:nvPr>
        </p:nvSpPr>
        <p:spPr/>
        <p:txBody>
          <a:bodyPr/>
          <a:lstStyle>
            <a:lvl1pPr>
              <a:defRPr/>
            </a:lvl1pPr>
          </a:lstStyle>
          <a:p>
            <a:fld id="{1B896255-EC1D-4EA7-9928-948F407EC80B}" type="slidenum">
              <a:rPr lang="en-US" altLang="en-US"/>
              <a:pPr/>
              <a:t>‹#›</a:t>
            </a:fld>
            <a:endParaRPr lang="en-US" altLang="en-US"/>
          </a:p>
        </p:txBody>
      </p:sp>
    </p:spTree>
    <p:extLst>
      <p:ext uri="{BB962C8B-B14F-4D97-AF65-F5344CB8AC3E}">
        <p14:creationId xmlns:p14="http://schemas.microsoft.com/office/powerpoint/2010/main" val="1070024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7D2FFB-F04F-420D-AF7B-B287D55D1AED}"/>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A2ADD4F6-D278-4864-875D-8584562C01FB}"/>
              </a:ext>
            </a:extLst>
          </p:cNvPr>
          <p:cNvSpPr>
            <a:spLocks noGrp="1"/>
          </p:cNvSpPr>
          <p:nvPr>
            <p:ph type="sldNum" sz="quarter" idx="10"/>
          </p:nvPr>
        </p:nvSpPr>
        <p:spPr/>
        <p:txBody>
          <a:bodyPr/>
          <a:lstStyle>
            <a:lvl1pPr>
              <a:defRPr/>
            </a:lvl1pPr>
          </a:lstStyle>
          <a:p>
            <a:fld id="{37F96211-ED10-4B4D-8E37-5AA8767FDFEC}" type="slidenum">
              <a:rPr lang="en-US" altLang="en-US"/>
              <a:pPr/>
              <a:t>‹#›</a:t>
            </a:fld>
            <a:endParaRPr lang="en-US" altLang="en-US"/>
          </a:p>
        </p:txBody>
      </p:sp>
    </p:spTree>
    <p:extLst>
      <p:ext uri="{BB962C8B-B14F-4D97-AF65-F5344CB8AC3E}">
        <p14:creationId xmlns:p14="http://schemas.microsoft.com/office/powerpoint/2010/main" val="2361194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CC6B1275-7A54-4CCA-8278-65EB1DDE2819}"/>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83822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2F519-F9FA-4554-9B97-1B5FA041CB55}"/>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4B084BDF-A00B-47AC-9B6C-77346A5A10F5}"/>
              </a:ext>
            </a:extLst>
          </p:cNvPr>
          <p:cNvSpPr>
            <a:spLocks noGrp="1"/>
          </p:cNvSpPr>
          <p:nvPr>
            <p:ph type="sldNum" sz="quarter" idx="10"/>
          </p:nvPr>
        </p:nvSpPr>
        <p:spPr/>
        <p:txBody>
          <a:bodyPr/>
          <a:lstStyle>
            <a:lvl1pPr defTabSz="914400">
              <a:defRPr sz="900">
                <a:solidFill>
                  <a:schemeClr val="bg1"/>
                </a:solidFill>
              </a:defRPr>
            </a:lvl1pPr>
          </a:lstStyle>
          <a:p>
            <a:fld id="{B5BDE47F-C3E5-4B0A-A85A-148253FD8254}" type="slidenum">
              <a:rPr lang="en-US" altLang="en-US"/>
              <a:pPr/>
              <a:t>‹#›</a:t>
            </a:fld>
            <a:endParaRPr lang="en-US" altLang="en-US"/>
          </a:p>
        </p:txBody>
      </p:sp>
    </p:spTree>
    <p:extLst>
      <p:ext uri="{BB962C8B-B14F-4D97-AF65-F5344CB8AC3E}">
        <p14:creationId xmlns:p14="http://schemas.microsoft.com/office/powerpoint/2010/main" val="1263161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A75ECE8-CABE-4459-A64C-82B57C1C484A}"/>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AE5235C4-22DE-44B1-BEE0-544FA13F2019}"/>
              </a:ext>
            </a:extLst>
          </p:cNvPr>
          <p:cNvSpPr>
            <a:spLocks noGrp="1"/>
          </p:cNvSpPr>
          <p:nvPr>
            <p:ph type="sldNum" sz="quarter" idx="10"/>
          </p:nvPr>
        </p:nvSpPr>
        <p:spPr/>
        <p:txBody>
          <a:bodyPr/>
          <a:lstStyle>
            <a:lvl1pPr defTabSz="914400">
              <a:defRPr/>
            </a:lvl1pPr>
          </a:lstStyle>
          <a:p>
            <a:fld id="{90A71FB1-BA21-44C7-8FEC-64540BBE2B84}" type="slidenum">
              <a:rPr lang="en-US" altLang="en-US"/>
              <a:pPr/>
              <a:t>‹#›</a:t>
            </a:fld>
            <a:endParaRPr lang="en-US" altLang="en-US"/>
          </a:p>
        </p:txBody>
      </p:sp>
    </p:spTree>
    <p:extLst>
      <p:ext uri="{BB962C8B-B14F-4D97-AF65-F5344CB8AC3E}">
        <p14:creationId xmlns:p14="http://schemas.microsoft.com/office/powerpoint/2010/main" val="2923670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21B1D466-3CCA-46B5-A879-FCB9C28A1637}"/>
              </a:ext>
            </a:extLst>
          </p:cNvPr>
          <p:cNvSpPr>
            <a:spLocks noGrp="1"/>
          </p:cNvSpPr>
          <p:nvPr>
            <p:ph type="sldNum" sz="quarter" idx="10"/>
          </p:nvPr>
        </p:nvSpPr>
        <p:spPr/>
        <p:txBody>
          <a:bodyPr/>
          <a:lstStyle>
            <a:lvl1pPr defTabSz="914400">
              <a:defRPr/>
            </a:lvl1pPr>
          </a:lstStyle>
          <a:p>
            <a:fld id="{16FAAA5A-563D-4298-AA2F-0193F255C452}" type="slidenum">
              <a:rPr lang="en-US" altLang="en-US"/>
              <a:pPr/>
              <a:t>‹#›</a:t>
            </a:fld>
            <a:endParaRPr lang="en-US" altLang="en-US"/>
          </a:p>
        </p:txBody>
      </p:sp>
    </p:spTree>
    <p:extLst>
      <p:ext uri="{BB962C8B-B14F-4D97-AF65-F5344CB8AC3E}">
        <p14:creationId xmlns:p14="http://schemas.microsoft.com/office/powerpoint/2010/main" val="37336382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6F0B4BC8-47C6-4F69-959C-7DC30E8A9681}"/>
              </a:ext>
            </a:extLst>
          </p:cNvPr>
          <p:cNvSpPr>
            <a:spLocks noGrp="1"/>
          </p:cNvSpPr>
          <p:nvPr>
            <p:ph type="sldNum" sz="quarter" idx="10"/>
          </p:nvPr>
        </p:nvSpPr>
        <p:spPr/>
        <p:txBody>
          <a:bodyPr/>
          <a:lstStyle>
            <a:lvl1pPr defTabSz="914400">
              <a:defRPr/>
            </a:lvl1pPr>
          </a:lstStyle>
          <a:p>
            <a:fld id="{084764B6-051E-4B6F-A243-83B7F2B7B428}" type="slidenum">
              <a:rPr lang="en-US" altLang="en-US"/>
              <a:pPr/>
              <a:t>‹#›</a:t>
            </a:fld>
            <a:endParaRPr lang="en-US" altLang="en-US"/>
          </a:p>
        </p:txBody>
      </p:sp>
    </p:spTree>
    <p:extLst>
      <p:ext uri="{BB962C8B-B14F-4D97-AF65-F5344CB8AC3E}">
        <p14:creationId xmlns:p14="http://schemas.microsoft.com/office/powerpoint/2010/main" val="33947586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4A56E224-1EA3-4D0B-8E49-70211EAC4585}"/>
              </a:ext>
            </a:extLst>
          </p:cNvPr>
          <p:cNvSpPr>
            <a:spLocks noGrp="1"/>
          </p:cNvSpPr>
          <p:nvPr>
            <p:ph type="sldNum" sz="quarter" idx="10"/>
          </p:nvPr>
        </p:nvSpPr>
        <p:spPr/>
        <p:txBody>
          <a:bodyPr/>
          <a:lstStyle>
            <a:lvl1pPr defTabSz="914400">
              <a:defRPr/>
            </a:lvl1pPr>
          </a:lstStyle>
          <a:p>
            <a:fld id="{98F9D6CC-56E2-4BE7-8714-14BB4DDB6F95}" type="slidenum">
              <a:rPr lang="en-US" altLang="en-US"/>
              <a:pPr/>
              <a:t>‹#›</a:t>
            </a:fld>
            <a:endParaRPr lang="en-US" altLang="en-US"/>
          </a:p>
        </p:txBody>
      </p:sp>
    </p:spTree>
    <p:extLst>
      <p:ext uri="{BB962C8B-B14F-4D97-AF65-F5344CB8AC3E}">
        <p14:creationId xmlns:p14="http://schemas.microsoft.com/office/powerpoint/2010/main" val="25730811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53C3084-37A4-431C-9560-CA50F7519CFB}"/>
              </a:ext>
            </a:extLst>
          </p:cNvPr>
          <p:cNvSpPr>
            <a:spLocks noGrp="1"/>
          </p:cNvSpPr>
          <p:nvPr>
            <p:ph type="sldNum" sz="quarter" idx="10"/>
          </p:nvPr>
        </p:nvSpPr>
        <p:spPr/>
        <p:txBody>
          <a:bodyPr/>
          <a:lstStyle>
            <a:lvl1pPr>
              <a:defRPr/>
            </a:lvl1pPr>
          </a:lstStyle>
          <a:p>
            <a:fld id="{DC6BF4B7-A2AF-46BD-8EDC-D4ECB338A60A}" type="slidenum">
              <a:rPr lang="en-US" altLang="en-US"/>
              <a:pPr/>
              <a:t>‹#›</a:t>
            </a:fld>
            <a:endParaRPr lang="en-US" altLang="en-US"/>
          </a:p>
        </p:txBody>
      </p:sp>
    </p:spTree>
    <p:extLst>
      <p:ext uri="{BB962C8B-B14F-4D97-AF65-F5344CB8AC3E}">
        <p14:creationId xmlns:p14="http://schemas.microsoft.com/office/powerpoint/2010/main" val="2106541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9D8EF1-EB99-4256-AA8C-C7963C4C597F}"/>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AF57D9C7-41B5-4E4A-A95B-D097CFA4F5AE}"/>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6" name="Slide Number Placeholder 5">
            <a:extLst>
              <a:ext uri="{FF2B5EF4-FFF2-40B4-BE49-F238E27FC236}">
                <a16:creationId xmlns:a16="http://schemas.microsoft.com/office/drawing/2014/main" id="{3DFB81C2-EA53-4ABD-83F1-965CA17ACA66}"/>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fld id="{F451FA69-CC45-46F4-A8B6-2A4AD78F1882}" type="slidenum">
              <a:rPr lang="en-US" altLang="en-US"/>
              <a:pPr/>
              <a:t>‹#›</a:t>
            </a:fld>
            <a:endParaRPr lang="en-US" altLang="en-US"/>
          </a:p>
        </p:txBody>
      </p:sp>
    </p:spTree>
    <p:extLst>
      <p:ext uri="{BB962C8B-B14F-4D97-AF65-F5344CB8AC3E}">
        <p14:creationId xmlns:p14="http://schemas.microsoft.com/office/powerpoint/2010/main" val="12305576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5681BB-2B51-4B2E-9ED2-AD67AD73DE9E}"/>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 name="Title 1">
            <a:extLst>
              <a:ext uri="{FF2B5EF4-FFF2-40B4-BE49-F238E27FC236}">
                <a16:creationId xmlns:a16="http://schemas.microsoft.com/office/drawing/2014/main" id="{DA4EB4FA-1A3B-4418-A4D4-59C829157ACE}"/>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E8F1EBED-E4A8-418A-9CC5-CEFFFCF076BB}"/>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BF38F69B-A7A4-45B3-8903-63FE67EACBAB}"/>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FEF6785C-64BE-4220-896D-8920802E3ACA}"/>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314F3930-F7DB-474D-A215-0CE62B4D623F}"/>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B32E5BA3-B63D-42AA-A9B6-3A90F0051E7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0A98CD42-D8B3-4D04-A4E4-B14AC778A928}"/>
              </a:ext>
            </a:extLst>
          </p:cNvPr>
          <p:cNvSpPr>
            <a:spLocks noGrp="1"/>
          </p:cNvSpPr>
          <p:nvPr>
            <p:ph type="sldNum" sz="quarter" idx="10"/>
          </p:nvPr>
        </p:nvSpPr>
        <p:spPr/>
        <p:txBody>
          <a:bodyPr/>
          <a:lstStyle>
            <a:lvl1pPr>
              <a:defRPr/>
            </a:lvl1pPr>
          </a:lstStyle>
          <a:p>
            <a:fld id="{B1A12F59-065B-489F-9BA7-171072046F7F}" type="slidenum">
              <a:rPr lang="en-US" altLang="en-US"/>
              <a:pPr/>
              <a:t>‹#›</a:t>
            </a:fld>
            <a:endParaRPr lang="en-US" altLang="en-US"/>
          </a:p>
        </p:txBody>
      </p:sp>
    </p:spTree>
    <p:extLst>
      <p:ext uri="{BB962C8B-B14F-4D97-AF65-F5344CB8AC3E}">
        <p14:creationId xmlns:p14="http://schemas.microsoft.com/office/powerpoint/2010/main" val="10487539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4AEBF4E-715B-414A-B1A6-CC6D5756BE00}"/>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4" name="TextBox 11">
            <a:extLst>
              <a:ext uri="{FF2B5EF4-FFF2-40B4-BE49-F238E27FC236}">
                <a16:creationId xmlns:a16="http://schemas.microsoft.com/office/drawing/2014/main" id="{1DC3DFA5-2908-4346-B471-511EDE770AF7}"/>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TextBox 5">
            <a:extLst>
              <a:ext uri="{FF2B5EF4-FFF2-40B4-BE49-F238E27FC236}">
                <a16:creationId xmlns:a16="http://schemas.microsoft.com/office/drawing/2014/main" id="{B5728747-2F8A-43F9-B82D-33CC9DAA060E}"/>
              </a:ext>
            </a:extLst>
          </p:cNvPr>
          <p:cNvSpPr txBox="1"/>
          <p:nvPr userDrawn="1"/>
        </p:nvSpPr>
        <p:spPr>
          <a:xfrm>
            <a:off x="647700" y="2749550"/>
            <a:ext cx="7891463" cy="862013"/>
          </a:xfrm>
          <a:prstGeom prst="rect">
            <a:avLst/>
          </a:prstGeom>
          <a:noFill/>
        </p:spPr>
        <p:txBody>
          <a:bodyPr anchor="ctr">
            <a:spAutoFit/>
          </a:bodyPr>
          <a:lstStyle/>
          <a:p>
            <a:pPr marL="0" lvl="1" indent="-342900" algn="ctr" eaLnBrk="1" hangingPunct="1">
              <a:spcBef>
                <a:spcPts val="1200"/>
              </a:spcBef>
              <a:buFont typeface="+mj-lt"/>
              <a:buAutoNum type="arabicPeriod"/>
              <a:defRPr/>
            </a:pPr>
            <a:r>
              <a:rPr lang="en-US" sz="2000" b="1" dirty="0">
                <a:solidFill>
                  <a:srgbClr val="000000"/>
                </a:solidFill>
              </a:rPr>
              <a:t>Good News Story</a:t>
            </a:r>
          </a:p>
          <a:p>
            <a:pPr marL="0" lvl="1" algn="ctr" eaLnBrk="1" hangingPunct="1">
              <a:spcBef>
                <a:spcPts val="1200"/>
              </a:spcBef>
              <a:defRPr/>
            </a:pPr>
            <a:endParaRPr lang="en-US" sz="2000" b="1"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3FD1A393-EFD0-459C-95CA-D4ACEFF05E41}"/>
              </a:ext>
            </a:extLst>
          </p:cNvPr>
          <p:cNvSpPr>
            <a:spLocks noGrp="1"/>
          </p:cNvSpPr>
          <p:nvPr>
            <p:ph type="sldNum" sz="quarter" idx="10"/>
          </p:nvPr>
        </p:nvSpPr>
        <p:spPr/>
        <p:txBody>
          <a:bodyPr/>
          <a:lstStyle>
            <a:lvl1pPr>
              <a:defRPr/>
            </a:lvl1pPr>
          </a:lstStyle>
          <a:p>
            <a:fld id="{4E7BD3DA-1AB4-4BC1-9FF4-CC4D0216A9D8}" type="slidenum">
              <a:rPr lang="en-US" altLang="en-US"/>
              <a:pPr/>
              <a:t>‹#›</a:t>
            </a:fld>
            <a:endParaRPr lang="en-US" altLang="en-US"/>
          </a:p>
        </p:txBody>
      </p:sp>
    </p:spTree>
    <p:extLst>
      <p:ext uri="{BB962C8B-B14F-4D97-AF65-F5344CB8AC3E}">
        <p14:creationId xmlns:p14="http://schemas.microsoft.com/office/powerpoint/2010/main" val="22629417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EAB241-193E-42ED-B1B5-493ACFEFC3A1}"/>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36C55DB2-898F-49F1-B2B6-E3F0B43C792D}"/>
              </a:ext>
            </a:extLst>
          </p:cNvPr>
          <p:cNvSpPr>
            <a:spLocks noGrp="1"/>
          </p:cNvSpPr>
          <p:nvPr>
            <p:ph type="sldNum" sz="quarter" idx="10"/>
          </p:nvPr>
        </p:nvSpPr>
        <p:spPr/>
        <p:txBody>
          <a:bodyPr/>
          <a:lstStyle>
            <a:lvl1pPr>
              <a:defRPr/>
            </a:lvl1pPr>
          </a:lstStyle>
          <a:p>
            <a:fld id="{808D816E-7C23-409F-8452-4C3F212DC721}" type="slidenum">
              <a:rPr lang="en-US" altLang="en-US"/>
              <a:pPr/>
              <a:t>‹#›</a:t>
            </a:fld>
            <a:endParaRPr lang="en-US" altLang="en-US"/>
          </a:p>
        </p:txBody>
      </p:sp>
    </p:spTree>
    <p:extLst>
      <p:ext uri="{BB962C8B-B14F-4D97-AF65-F5344CB8AC3E}">
        <p14:creationId xmlns:p14="http://schemas.microsoft.com/office/powerpoint/2010/main" val="1399786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20FD6C50-6DAF-49F3-A1B6-75B198B87AF3}"/>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704906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56F71D-2D7B-4E8D-AB39-C9282C3FF60B}"/>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5AB62100-622B-4F3F-9049-DF2B41B7D95F}"/>
              </a:ext>
            </a:extLst>
          </p:cNvPr>
          <p:cNvSpPr>
            <a:spLocks noGrp="1"/>
          </p:cNvSpPr>
          <p:nvPr>
            <p:ph type="sldNum" sz="quarter" idx="10"/>
          </p:nvPr>
        </p:nvSpPr>
        <p:spPr/>
        <p:txBody>
          <a:bodyPr/>
          <a:lstStyle>
            <a:lvl1pPr defTabSz="914400">
              <a:defRPr/>
            </a:lvl1pPr>
          </a:lstStyle>
          <a:p>
            <a:fld id="{F4329584-201F-4BD6-B831-7B57C4C0E565}" type="slidenum">
              <a:rPr lang="en-US" altLang="en-US"/>
              <a:pPr/>
              <a:t>‹#›</a:t>
            </a:fld>
            <a:endParaRPr lang="en-US" altLang="en-US"/>
          </a:p>
        </p:txBody>
      </p:sp>
    </p:spTree>
    <p:extLst>
      <p:ext uri="{BB962C8B-B14F-4D97-AF65-F5344CB8AC3E}">
        <p14:creationId xmlns:p14="http://schemas.microsoft.com/office/powerpoint/2010/main" val="3708442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9B1926A-33C6-4CDD-9C08-80AFA4CD74C2}"/>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8070CEBE-5175-4F84-9928-7406EC421D70}"/>
              </a:ext>
            </a:extLst>
          </p:cNvPr>
          <p:cNvSpPr>
            <a:spLocks noGrp="1"/>
          </p:cNvSpPr>
          <p:nvPr>
            <p:ph type="sldNum" sz="quarter" idx="10"/>
          </p:nvPr>
        </p:nvSpPr>
        <p:spPr/>
        <p:txBody>
          <a:bodyPr/>
          <a:lstStyle>
            <a:lvl1pPr defTabSz="914400">
              <a:defRPr/>
            </a:lvl1pPr>
          </a:lstStyle>
          <a:p>
            <a:fld id="{7252CC72-269E-4063-8FD1-7D7FD8B90DCF}" type="slidenum">
              <a:rPr lang="en-US" altLang="en-US"/>
              <a:pPr/>
              <a:t>‹#›</a:t>
            </a:fld>
            <a:endParaRPr lang="en-US" altLang="en-US"/>
          </a:p>
        </p:txBody>
      </p:sp>
    </p:spTree>
    <p:extLst>
      <p:ext uri="{BB962C8B-B14F-4D97-AF65-F5344CB8AC3E}">
        <p14:creationId xmlns:p14="http://schemas.microsoft.com/office/powerpoint/2010/main" val="17515984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3AAB59D6-C2D5-4DBF-830E-50FDD4B4BA21}"/>
              </a:ext>
            </a:extLst>
          </p:cNvPr>
          <p:cNvSpPr>
            <a:spLocks noGrp="1"/>
          </p:cNvSpPr>
          <p:nvPr>
            <p:ph type="sldNum" sz="quarter" idx="10"/>
          </p:nvPr>
        </p:nvSpPr>
        <p:spPr/>
        <p:txBody>
          <a:bodyPr/>
          <a:lstStyle>
            <a:lvl1pPr defTabSz="914400">
              <a:defRPr/>
            </a:lvl1pPr>
          </a:lstStyle>
          <a:p>
            <a:fld id="{4B3080E2-6088-4CDC-853B-26DF90262C11}" type="slidenum">
              <a:rPr lang="en-US" altLang="en-US"/>
              <a:pPr/>
              <a:t>‹#›</a:t>
            </a:fld>
            <a:endParaRPr lang="en-US" altLang="en-US"/>
          </a:p>
        </p:txBody>
      </p:sp>
    </p:spTree>
    <p:extLst>
      <p:ext uri="{BB962C8B-B14F-4D97-AF65-F5344CB8AC3E}">
        <p14:creationId xmlns:p14="http://schemas.microsoft.com/office/powerpoint/2010/main" val="7452762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042BF5F4-3A46-42A2-BF92-31F0C99A8831}"/>
              </a:ext>
            </a:extLst>
          </p:cNvPr>
          <p:cNvSpPr>
            <a:spLocks noGrp="1"/>
          </p:cNvSpPr>
          <p:nvPr>
            <p:ph type="sldNum" sz="quarter" idx="10"/>
          </p:nvPr>
        </p:nvSpPr>
        <p:spPr/>
        <p:txBody>
          <a:bodyPr/>
          <a:lstStyle>
            <a:lvl1pPr defTabSz="914400">
              <a:defRPr/>
            </a:lvl1pPr>
          </a:lstStyle>
          <a:p>
            <a:fld id="{35E12EE9-6373-40C2-A1C3-6553D9DC6D4E}" type="slidenum">
              <a:rPr lang="en-US" altLang="en-US"/>
              <a:pPr/>
              <a:t>‹#›</a:t>
            </a:fld>
            <a:endParaRPr lang="en-US" altLang="en-US"/>
          </a:p>
        </p:txBody>
      </p:sp>
    </p:spTree>
    <p:extLst>
      <p:ext uri="{BB962C8B-B14F-4D97-AF65-F5344CB8AC3E}">
        <p14:creationId xmlns:p14="http://schemas.microsoft.com/office/powerpoint/2010/main" val="579832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0BCC2413-BBCE-49F7-B889-93397D245007}"/>
              </a:ext>
            </a:extLst>
          </p:cNvPr>
          <p:cNvSpPr>
            <a:spLocks noGrp="1"/>
          </p:cNvSpPr>
          <p:nvPr>
            <p:ph type="sldNum" sz="quarter" idx="10"/>
          </p:nvPr>
        </p:nvSpPr>
        <p:spPr/>
        <p:txBody>
          <a:bodyPr/>
          <a:lstStyle>
            <a:lvl1pPr defTabSz="914400">
              <a:defRPr/>
            </a:lvl1pPr>
          </a:lstStyle>
          <a:p>
            <a:fld id="{020B0799-E5E8-48A3-A2EA-E04EA08D78C5}" type="slidenum">
              <a:rPr lang="en-US" altLang="en-US"/>
              <a:pPr/>
              <a:t>‹#›</a:t>
            </a:fld>
            <a:endParaRPr lang="en-US" altLang="en-US"/>
          </a:p>
        </p:txBody>
      </p:sp>
    </p:spTree>
    <p:extLst>
      <p:ext uri="{BB962C8B-B14F-4D97-AF65-F5344CB8AC3E}">
        <p14:creationId xmlns:p14="http://schemas.microsoft.com/office/powerpoint/2010/main" val="3137672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6F8D3D9E-C390-4014-A0C1-67CC9FDED443}"/>
              </a:ext>
            </a:extLst>
          </p:cNvPr>
          <p:cNvSpPr>
            <a:spLocks noGrp="1"/>
          </p:cNvSpPr>
          <p:nvPr>
            <p:ph type="sldNum" sz="quarter" idx="10"/>
          </p:nvPr>
        </p:nvSpPr>
        <p:spPr/>
        <p:txBody>
          <a:bodyPr/>
          <a:lstStyle>
            <a:lvl1pPr>
              <a:defRPr/>
            </a:lvl1pPr>
          </a:lstStyle>
          <a:p>
            <a:fld id="{E2A33E00-24C4-4027-BFA2-D169B36DB565}" type="slidenum">
              <a:rPr lang="en-US" altLang="en-US"/>
              <a:pPr/>
              <a:t>‹#›</a:t>
            </a:fld>
            <a:endParaRPr lang="en-US" altLang="en-US"/>
          </a:p>
        </p:txBody>
      </p:sp>
    </p:spTree>
    <p:extLst>
      <p:ext uri="{BB962C8B-B14F-4D97-AF65-F5344CB8AC3E}">
        <p14:creationId xmlns:p14="http://schemas.microsoft.com/office/powerpoint/2010/main" val="28546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66"/>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EDBF57-311D-414D-8437-4F07AAB92D9D}"/>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BFE60958-384D-465F-B322-0884FF9E3FB7}"/>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F4DEC7C7-E997-4EF4-8FB2-E831FB1A1464}"/>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fld id="{3327A250-3CD3-420A-BE37-8C482A27EBB4}" type="slidenum">
              <a:rPr lang="en-US" altLang="en-US"/>
              <a:pPr/>
              <a:t>‹#›</a:t>
            </a:fld>
            <a:endParaRPr lang="en-US" altLang="en-US"/>
          </a:p>
        </p:txBody>
      </p:sp>
    </p:spTree>
    <p:extLst>
      <p:ext uri="{BB962C8B-B14F-4D97-AF65-F5344CB8AC3E}">
        <p14:creationId xmlns:p14="http://schemas.microsoft.com/office/powerpoint/2010/main" val="2484978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D9765C-837F-49A9-8B07-7252270EDD03}"/>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 name="Title 1">
            <a:extLst>
              <a:ext uri="{FF2B5EF4-FFF2-40B4-BE49-F238E27FC236}">
                <a16:creationId xmlns:a16="http://schemas.microsoft.com/office/drawing/2014/main" id="{8927770C-D9D4-4D9A-8F60-1A652669A943}"/>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BDA96C04-C022-479B-894D-403A35B241F3}"/>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C5D82125-326D-43AE-848D-2CADDB806135}"/>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b="1"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AEE25345-8C39-43CC-AF72-FD79721A4776}"/>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25319D3D-FA78-4BE3-9BFC-001F44DF015A}"/>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10766938-23A4-47AB-9FED-78F2FCAC38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91ADC2BB-3792-4921-A955-B2D15E0DE802}"/>
              </a:ext>
            </a:extLst>
          </p:cNvPr>
          <p:cNvSpPr>
            <a:spLocks noGrp="1"/>
          </p:cNvSpPr>
          <p:nvPr>
            <p:ph type="sldNum" sz="quarter" idx="10"/>
          </p:nvPr>
        </p:nvSpPr>
        <p:spPr/>
        <p:txBody>
          <a:bodyPr/>
          <a:lstStyle>
            <a:lvl1pPr>
              <a:defRPr/>
            </a:lvl1pPr>
          </a:lstStyle>
          <a:p>
            <a:fld id="{60E48228-D671-4A6D-B4C5-9C099EF7A6BB}" type="slidenum">
              <a:rPr lang="en-US" altLang="en-US"/>
              <a:pPr/>
              <a:t>‹#›</a:t>
            </a:fld>
            <a:endParaRPr lang="en-US" altLang="en-US"/>
          </a:p>
        </p:txBody>
      </p:sp>
    </p:spTree>
    <p:extLst>
      <p:ext uri="{BB962C8B-B14F-4D97-AF65-F5344CB8AC3E}">
        <p14:creationId xmlns:p14="http://schemas.microsoft.com/office/powerpoint/2010/main" val="34060033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25229C6-7816-4D72-B114-9971C6247D13}"/>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4" name="TextBox 11">
            <a:extLst>
              <a:ext uri="{FF2B5EF4-FFF2-40B4-BE49-F238E27FC236}">
                <a16:creationId xmlns:a16="http://schemas.microsoft.com/office/drawing/2014/main" id="{C7A21C74-E8D8-425C-BC60-527BD27E163D}"/>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TextBox 5">
            <a:extLst>
              <a:ext uri="{FF2B5EF4-FFF2-40B4-BE49-F238E27FC236}">
                <a16:creationId xmlns:a16="http://schemas.microsoft.com/office/drawing/2014/main" id="{B23B1EB5-5190-478A-BCB4-939963932EC7}"/>
              </a:ext>
            </a:extLst>
          </p:cNvPr>
          <p:cNvSpPr txBox="1"/>
          <p:nvPr userDrawn="1"/>
        </p:nvSpPr>
        <p:spPr>
          <a:xfrm>
            <a:off x="647700" y="2749550"/>
            <a:ext cx="7891463" cy="862013"/>
          </a:xfrm>
          <a:prstGeom prst="rect">
            <a:avLst/>
          </a:prstGeom>
          <a:noFill/>
        </p:spPr>
        <p:txBody>
          <a:bodyPr anchor="ctr">
            <a:spAutoFit/>
          </a:bodyPr>
          <a:lstStyle/>
          <a:p>
            <a:pPr marL="0" lvl="1" indent="-342900" algn="ctr" eaLnBrk="1" hangingPunct="1">
              <a:spcBef>
                <a:spcPts val="1200"/>
              </a:spcBef>
              <a:buFont typeface="+mj-lt"/>
              <a:buAutoNum type="arabicPeriod"/>
              <a:defRPr/>
            </a:pPr>
            <a:r>
              <a:rPr lang="en-US" sz="2000" b="1" dirty="0">
                <a:solidFill>
                  <a:srgbClr val="000000"/>
                </a:solidFill>
              </a:rPr>
              <a:t>Good News Story</a:t>
            </a:r>
          </a:p>
          <a:p>
            <a:pPr marL="0" lvl="1" algn="ctr" eaLnBrk="1" hangingPunct="1">
              <a:spcBef>
                <a:spcPts val="1200"/>
              </a:spcBef>
              <a:defRPr/>
            </a:pPr>
            <a:endParaRPr lang="en-US" sz="2000" b="1"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3BFEE968-ED42-46D5-9123-FAB1271FFC70}"/>
              </a:ext>
            </a:extLst>
          </p:cNvPr>
          <p:cNvSpPr>
            <a:spLocks noGrp="1"/>
          </p:cNvSpPr>
          <p:nvPr>
            <p:ph type="sldNum" sz="quarter" idx="10"/>
          </p:nvPr>
        </p:nvSpPr>
        <p:spPr/>
        <p:txBody>
          <a:bodyPr/>
          <a:lstStyle>
            <a:lvl1pPr>
              <a:defRPr/>
            </a:lvl1pPr>
          </a:lstStyle>
          <a:p>
            <a:fld id="{A99F4574-B1BE-4B8A-81CE-C5E403EAB2EA}" type="slidenum">
              <a:rPr lang="en-US" altLang="en-US"/>
              <a:pPr/>
              <a:t>‹#›</a:t>
            </a:fld>
            <a:endParaRPr lang="en-US" altLang="en-US"/>
          </a:p>
        </p:txBody>
      </p:sp>
    </p:spTree>
    <p:extLst>
      <p:ext uri="{BB962C8B-B14F-4D97-AF65-F5344CB8AC3E}">
        <p14:creationId xmlns:p14="http://schemas.microsoft.com/office/powerpoint/2010/main" val="31300556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493F43-6F6E-4D73-A53E-0F60930EF0C4}"/>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3FAF4D20-9972-43F9-8D03-193D09B3C77E}"/>
              </a:ext>
            </a:extLst>
          </p:cNvPr>
          <p:cNvSpPr>
            <a:spLocks noGrp="1"/>
          </p:cNvSpPr>
          <p:nvPr>
            <p:ph type="sldNum" sz="quarter" idx="10"/>
          </p:nvPr>
        </p:nvSpPr>
        <p:spPr/>
        <p:txBody>
          <a:bodyPr/>
          <a:lstStyle>
            <a:lvl1pPr>
              <a:defRPr/>
            </a:lvl1pPr>
          </a:lstStyle>
          <a:p>
            <a:fld id="{B6378DDE-751D-4A21-9F53-D7EA740F6BB9}" type="slidenum">
              <a:rPr lang="en-US" altLang="en-US"/>
              <a:pPr/>
              <a:t>‹#›</a:t>
            </a:fld>
            <a:endParaRPr lang="en-US" altLang="en-US"/>
          </a:p>
        </p:txBody>
      </p:sp>
    </p:spTree>
    <p:extLst>
      <p:ext uri="{BB962C8B-B14F-4D97-AF65-F5344CB8AC3E}">
        <p14:creationId xmlns:p14="http://schemas.microsoft.com/office/powerpoint/2010/main" val="3617037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DA43C4CF-3C9A-4EE8-81CE-CFFF1DD760BF}"/>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869918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A7A9D38-EBB6-47C1-B903-F077D87F4F0A}"/>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9019198A-6AA1-42C2-AED7-94FF7461F68F}"/>
              </a:ext>
            </a:extLst>
          </p:cNvPr>
          <p:cNvSpPr>
            <a:spLocks noGrp="1"/>
          </p:cNvSpPr>
          <p:nvPr>
            <p:ph type="sldNum" sz="quarter" idx="10"/>
          </p:nvPr>
        </p:nvSpPr>
        <p:spPr/>
        <p:txBody>
          <a:bodyPr/>
          <a:lstStyle>
            <a:lvl1pPr defTabSz="914400">
              <a:defRPr/>
            </a:lvl1pPr>
          </a:lstStyle>
          <a:p>
            <a:fld id="{DEE04CD5-FC09-4863-8DC6-9EF69230DDDA}" type="slidenum">
              <a:rPr lang="en-US" altLang="en-US"/>
              <a:pPr/>
              <a:t>‹#›</a:t>
            </a:fld>
            <a:endParaRPr lang="en-US" altLang="en-US"/>
          </a:p>
        </p:txBody>
      </p:sp>
    </p:spTree>
    <p:extLst>
      <p:ext uri="{BB962C8B-B14F-4D97-AF65-F5344CB8AC3E}">
        <p14:creationId xmlns:p14="http://schemas.microsoft.com/office/powerpoint/2010/main" val="2375670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B3700B6-66AD-4864-970A-EF75B09F4FE2}"/>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0948420D-D88E-4D74-972C-93F332DD2089}"/>
              </a:ext>
            </a:extLst>
          </p:cNvPr>
          <p:cNvSpPr>
            <a:spLocks noGrp="1"/>
          </p:cNvSpPr>
          <p:nvPr>
            <p:ph type="sldNum" sz="quarter" idx="10"/>
          </p:nvPr>
        </p:nvSpPr>
        <p:spPr/>
        <p:txBody>
          <a:bodyPr/>
          <a:lstStyle>
            <a:lvl1pPr defTabSz="914400">
              <a:defRPr/>
            </a:lvl1pPr>
          </a:lstStyle>
          <a:p>
            <a:fld id="{1F6BC11A-E9F8-4401-9406-1A17E1CCFF6A}" type="slidenum">
              <a:rPr lang="en-US" altLang="en-US"/>
              <a:pPr/>
              <a:t>‹#›</a:t>
            </a:fld>
            <a:endParaRPr lang="en-US" altLang="en-US"/>
          </a:p>
        </p:txBody>
      </p:sp>
    </p:spTree>
    <p:extLst>
      <p:ext uri="{BB962C8B-B14F-4D97-AF65-F5344CB8AC3E}">
        <p14:creationId xmlns:p14="http://schemas.microsoft.com/office/powerpoint/2010/main" val="2910098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0B604C19-70E9-4959-B6D6-5C28663CDA19}"/>
              </a:ext>
            </a:extLst>
          </p:cNvPr>
          <p:cNvSpPr>
            <a:spLocks noGrp="1"/>
          </p:cNvSpPr>
          <p:nvPr>
            <p:ph type="sldNum" sz="quarter" idx="10"/>
          </p:nvPr>
        </p:nvSpPr>
        <p:spPr/>
        <p:txBody>
          <a:bodyPr/>
          <a:lstStyle>
            <a:lvl1pPr defTabSz="914400">
              <a:defRPr/>
            </a:lvl1pPr>
          </a:lstStyle>
          <a:p>
            <a:fld id="{55B12989-95E0-4C41-AFBC-EC8181D2078C}" type="slidenum">
              <a:rPr lang="en-US" altLang="en-US"/>
              <a:pPr/>
              <a:t>‹#›</a:t>
            </a:fld>
            <a:endParaRPr lang="en-US" altLang="en-US"/>
          </a:p>
        </p:txBody>
      </p:sp>
    </p:spTree>
    <p:extLst>
      <p:ext uri="{BB962C8B-B14F-4D97-AF65-F5344CB8AC3E}">
        <p14:creationId xmlns:p14="http://schemas.microsoft.com/office/powerpoint/2010/main" val="1191878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C385CC47-566A-4324-A056-4390D751A50C}"/>
              </a:ext>
            </a:extLst>
          </p:cNvPr>
          <p:cNvSpPr>
            <a:spLocks noGrp="1"/>
          </p:cNvSpPr>
          <p:nvPr>
            <p:ph type="sldNum" sz="quarter" idx="10"/>
          </p:nvPr>
        </p:nvSpPr>
        <p:spPr/>
        <p:txBody>
          <a:bodyPr/>
          <a:lstStyle>
            <a:lvl1pPr defTabSz="914400">
              <a:defRPr/>
            </a:lvl1pPr>
          </a:lstStyle>
          <a:p>
            <a:fld id="{3096F1E5-E0EA-4D34-B6A5-930893B865BF}" type="slidenum">
              <a:rPr lang="en-US" altLang="en-US"/>
              <a:pPr/>
              <a:t>‹#›</a:t>
            </a:fld>
            <a:endParaRPr lang="en-US" altLang="en-US"/>
          </a:p>
        </p:txBody>
      </p:sp>
    </p:spTree>
    <p:extLst>
      <p:ext uri="{BB962C8B-B14F-4D97-AF65-F5344CB8AC3E}">
        <p14:creationId xmlns:p14="http://schemas.microsoft.com/office/powerpoint/2010/main" val="8913870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19552E0-A6D0-4422-ACDB-432CD18018E2}"/>
              </a:ext>
            </a:extLst>
          </p:cNvPr>
          <p:cNvSpPr>
            <a:spLocks noGrp="1"/>
          </p:cNvSpPr>
          <p:nvPr>
            <p:ph type="sldNum" sz="quarter" idx="10"/>
          </p:nvPr>
        </p:nvSpPr>
        <p:spPr/>
        <p:txBody>
          <a:bodyPr/>
          <a:lstStyle>
            <a:lvl1pPr defTabSz="914400">
              <a:defRPr/>
            </a:lvl1pPr>
          </a:lstStyle>
          <a:p>
            <a:fld id="{EE90FA31-013E-45ED-A008-D6312F940E50}" type="slidenum">
              <a:rPr lang="en-US" altLang="en-US"/>
              <a:pPr/>
              <a:t>‹#›</a:t>
            </a:fld>
            <a:endParaRPr lang="en-US" altLang="en-US"/>
          </a:p>
        </p:txBody>
      </p:sp>
    </p:spTree>
    <p:extLst>
      <p:ext uri="{BB962C8B-B14F-4D97-AF65-F5344CB8AC3E}">
        <p14:creationId xmlns:p14="http://schemas.microsoft.com/office/powerpoint/2010/main" val="19027768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D0153FF2-9BDF-462F-82AC-AAA5B3273C8E}"/>
              </a:ext>
            </a:extLst>
          </p:cNvPr>
          <p:cNvSpPr>
            <a:spLocks noGrp="1"/>
          </p:cNvSpPr>
          <p:nvPr>
            <p:ph type="sldNum" sz="quarter" idx="10"/>
          </p:nvPr>
        </p:nvSpPr>
        <p:spPr/>
        <p:txBody>
          <a:bodyPr/>
          <a:lstStyle>
            <a:lvl1pPr>
              <a:defRPr/>
            </a:lvl1pPr>
          </a:lstStyle>
          <a:p>
            <a:fld id="{B6A91A30-6B72-458A-AA8E-73FFCF2DAE7B}" type="slidenum">
              <a:rPr lang="en-US" altLang="en-US"/>
              <a:pPr/>
              <a:t>‹#›</a:t>
            </a:fld>
            <a:endParaRPr lang="en-US" altLang="en-US"/>
          </a:p>
        </p:txBody>
      </p:sp>
    </p:spTree>
    <p:extLst>
      <p:ext uri="{BB962C8B-B14F-4D97-AF65-F5344CB8AC3E}">
        <p14:creationId xmlns:p14="http://schemas.microsoft.com/office/powerpoint/2010/main" val="377570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F6C53A-3A69-4D55-9268-D9DC12ED2EF2}"/>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8" name="Footer Placeholder 7">
            <a:extLst>
              <a:ext uri="{FF2B5EF4-FFF2-40B4-BE49-F238E27FC236}">
                <a16:creationId xmlns:a16="http://schemas.microsoft.com/office/drawing/2014/main" id="{88A6A5FF-2B1C-4D57-A44F-460895095FE4}"/>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9" name="Slide Number Placeholder 8">
            <a:extLst>
              <a:ext uri="{FF2B5EF4-FFF2-40B4-BE49-F238E27FC236}">
                <a16:creationId xmlns:a16="http://schemas.microsoft.com/office/drawing/2014/main" id="{A034F9C8-7EFC-4212-86D5-CBCD0DE3C442}"/>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fld id="{048CF942-44D6-41E0-A569-86FCF3AECADC}" type="slidenum">
              <a:rPr lang="en-US" altLang="en-US"/>
              <a:pPr/>
              <a:t>‹#›</a:t>
            </a:fld>
            <a:endParaRPr lang="en-US" altLang="en-US"/>
          </a:p>
        </p:txBody>
      </p:sp>
    </p:spTree>
    <p:extLst>
      <p:ext uri="{BB962C8B-B14F-4D97-AF65-F5344CB8AC3E}">
        <p14:creationId xmlns:p14="http://schemas.microsoft.com/office/powerpoint/2010/main" val="32694914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6FE794-1CB6-471E-94C6-E0C81A9A2C39}"/>
              </a:ext>
            </a:extLst>
          </p:cNvPr>
          <p:cNvSpPr/>
          <p:nvPr userDrawn="1"/>
        </p:nvSpPr>
        <p:spPr>
          <a:xfrm>
            <a:off x="0" y="5376863"/>
            <a:ext cx="9144000" cy="1481137"/>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3" name="Title 1">
            <a:extLst>
              <a:ext uri="{FF2B5EF4-FFF2-40B4-BE49-F238E27FC236}">
                <a16:creationId xmlns:a16="http://schemas.microsoft.com/office/drawing/2014/main" id="{57A66FAE-18C3-4EFD-B01F-0234815C8462}"/>
              </a:ext>
            </a:extLst>
          </p:cNvPr>
          <p:cNvSpPr txBox="1">
            <a:spLocks/>
          </p:cNvSpPr>
          <p:nvPr userDrawn="1"/>
        </p:nvSpPr>
        <p:spPr>
          <a:xfrm>
            <a:off x="2921000" y="4803775"/>
            <a:ext cx="5775325" cy="450850"/>
          </a:xfrm>
          <a:prstGeom prst="rect">
            <a:avLst/>
          </a:prstGeom>
          <a:ln>
            <a:solidFill>
              <a:schemeClr val="bg1"/>
            </a:solidFill>
          </a:ln>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defRPr/>
            </a:pPr>
            <a:r>
              <a:rPr lang="en-US" sz="2000" dirty="0">
                <a:solidFill>
                  <a:srgbClr val="000000"/>
                </a:solidFill>
              </a:rPr>
              <a:t>August 30, 2017</a:t>
            </a:r>
          </a:p>
        </p:txBody>
      </p:sp>
      <p:grpSp>
        <p:nvGrpSpPr>
          <p:cNvPr id="4" name="Group 12">
            <a:extLst>
              <a:ext uri="{FF2B5EF4-FFF2-40B4-BE49-F238E27FC236}">
                <a16:creationId xmlns:a16="http://schemas.microsoft.com/office/drawing/2014/main" id="{488CB2D7-12D4-4C45-A15A-32B4E1E6F8FB}"/>
              </a:ext>
            </a:extLst>
          </p:cNvPr>
          <p:cNvGrpSpPr>
            <a:grpSpLocks/>
          </p:cNvGrpSpPr>
          <p:nvPr userDrawn="1"/>
        </p:nvGrpSpPr>
        <p:grpSpPr bwMode="auto">
          <a:xfrm>
            <a:off x="1285875" y="1693863"/>
            <a:ext cx="6572250" cy="1558925"/>
            <a:chOff x="966536" y="1694131"/>
            <a:chExt cx="6572628" cy="1558035"/>
          </a:xfrm>
        </p:grpSpPr>
        <p:sp>
          <p:nvSpPr>
            <p:cNvPr id="5" name="Title 1">
              <a:extLst>
                <a:ext uri="{FF2B5EF4-FFF2-40B4-BE49-F238E27FC236}">
                  <a16:creationId xmlns:a16="http://schemas.microsoft.com/office/drawing/2014/main" id="{8585711C-8AEA-4178-B5DA-BC8758C5D588}"/>
                </a:ext>
              </a:extLst>
            </p:cNvPr>
            <p:cNvSpPr txBox="1">
              <a:spLocks/>
            </p:cNvSpPr>
            <p:nvPr/>
          </p:nvSpPr>
          <p:spPr>
            <a:xfrm>
              <a:off x="966536" y="1763941"/>
              <a:ext cx="2133723" cy="1488225"/>
            </a:xfrm>
            <a:prstGeom prst="rect">
              <a:avLst/>
            </a:prstGeom>
            <a:ln>
              <a:solidFill>
                <a:schemeClr val="bg1"/>
              </a:solidFill>
            </a:ln>
            <a:effectLst/>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11500" spc="-100" dirty="0">
                  <a:solidFill>
                    <a:srgbClr val="003F72">
                      <a:lumMod val="50000"/>
                    </a:srgbClr>
                  </a:solidFill>
                  <a:latin typeface="Myriad Pro"/>
                  <a:cs typeface="Arial" panose="020B0604020202020204" pitchFamily="34" charset="0"/>
                </a:rPr>
                <a:t>VA</a:t>
              </a:r>
            </a:p>
          </p:txBody>
        </p:sp>
        <p:sp>
          <p:nvSpPr>
            <p:cNvPr id="6" name="Title 1">
              <a:extLst>
                <a:ext uri="{FF2B5EF4-FFF2-40B4-BE49-F238E27FC236}">
                  <a16:creationId xmlns:a16="http://schemas.microsoft.com/office/drawing/2014/main" id="{98228BC5-1C01-4376-83DA-FC91DE9038D2}"/>
                </a:ext>
              </a:extLst>
            </p:cNvPr>
            <p:cNvSpPr txBox="1">
              <a:spLocks/>
            </p:cNvSpPr>
            <p:nvPr/>
          </p:nvSpPr>
          <p:spPr>
            <a:xfrm>
              <a:off x="3316171" y="1749661"/>
              <a:ext cx="4222993" cy="1307353"/>
            </a:xfrm>
            <a:prstGeom prst="rect">
              <a:avLst/>
            </a:prstGeom>
            <a:ln>
              <a:solidFill>
                <a:schemeClr val="bg1"/>
              </a:solidFill>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defRPr/>
              </a:pPr>
              <a:r>
                <a:rPr lang="en-US" sz="5400" dirty="0">
                  <a:solidFill>
                    <a:srgbClr val="00B0F0"/>
                  </a:solidFill>
                  <a:latin typeface="Arial" panose="020B0604020202020204" pitchFamily="34" charset="0"/>
                  <a:cs typeface="Arial" panose="020B0604020202020204" pitchFamily="34" charset="0"/>
                </a:rPr>
                <a:t>Key Leaders </a:t>
              </a:r>
              <a:br>
                <a:rPr lang="en-US" sz="5400" dirty="0">
                  <a:solidFill>
                    <a:srgbClr val="00B0F0"/>
                  </a:solidFill>
                  <a:latin typeface="Arial" panose="020B0604020202020204" pitchFamily="34" charset="0"/>
                  <a:cs typeface="Arial" panose="020B0604020202020204" pitchFamily="34" charset="0"/>
                </a:rPr>
              </a:br>
              <a:r>
                <a:rPr lang="en-US" sz="5400" dirty="0">
                  <a:solidFill>
                    <a:srgbClr val="00B0F0"/>
                  </a:solidFill>
                  <a:latin typeface="Arial" panose="020B0604020202020204" pitchFamily="34" charset="0"/>
                  <a:cs typeface="Arial" panose="020B0604020202020204" pitchFamily="34" charset="0"/>
                </a:rPr>
                <a:t>Meeting</a:t>
              </a:r>
            </a:p>
          </p:txBody>
        </p:sp>
        <p:cxnSp>
          <p:nvCxnSpPr>
            <p:cNvPr id="7" name="Straight Connector 6">
              <a:extLst>
                <a:ext uri="{FF2B5EF4-FFF2-40B4-BE49-F238E27FC236}">
                  <a16:creationId xmlns:a16="http://schemas.microsoft.com/office/drawing/2014/main" id="{341A4EFC-4BD4-43F1-BBC6-07C80074B99A}"/>
                </a:ext>
              </a:extLst>
            </p:cNvPr>
            <p:cNvCxnSpPr/>
            <p:nvPr/>
          </p:nvCxnSpPr>
          <p:spPr>
            <a:xfrm flipH="1">
              <a:off x="3171701" y="1694131"/>
              <a:ext cx="12701" cy="1280381"/>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8" name="Picture 2" descr="C:\Users\vacoGrovem\AppData\Local\Microsoft\Windows\Temporary Internet Files\Content.Outlook\83QVOJUE\CHOOSE-VA-rev.png">
            <a:extLst>
              <a:ext uri="{FF2B5EF4-FFF2-40B4-BE49-F238E27FC236}">
                <a16:creationId xmlns:a16="http://schemas.microsoft.com/office/drawing/2014/main" id="{BCEA3DB7-3F7D-471E-A3E5-499A0F4802F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48325" y="5645150"/>
            <a:ext cx="30480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a:extLst>
              <a:ext uri="{FF2B5EF4-FFF2-40B4-BE49-F238E27FC236}">
                <a16:creationId xmlns:a16="http://schemas.microsoft.com/office/drawing/2014/main" id="{208ECD24-CB72-4106-AF2B-3F761088EA5A}"/>
              </a:ext>
            </a:extLst>
          </p:cNvPr>
          <p:cNvSpPr>
            <a:spLocks noGrp="1"/>
          </p:cNvSpPr>
          <p:nvPr>
            <p:ph type="sldNum" sz="quarter" idx="10"/>
          </p:nvPr>
        </p:nvSpPr>
        <p:spPr/>
        <p:txBody>
          <a:bodyPr/>
          <a:lstStyle>
            <a:lvl1pPr>
              <a:defRPr/>
            </a:lvl1pPr>
          </a:lstStyle>
          <a:p>
            <a:pPr>
              <a:defRPr/>
            </a:pPr>
            <a:fld id="{0EF995AA-9320-4D4F-8D4C-3120C7AEF5C5}" type="slidenum">
              <a:rPr lang="en-US"/>
              <a:pPr>
                <a:defRPr/>
              </a:pPr>
              <a:t>‹#›</a:t>
            </a:fld>
            <a:endParaRPr lang="en-US" dirty="0"/>
          </a:p>
        </p:txBody>
      </p:sp>
    </p:spTree>
    <p:extLst>
      <p:ext uri="{BB962C8B-B14F-4D97-AF65-F5344CB8AC3E}">
        <p14:creationId xmlns:p14="http://schemas.microsoft.com/office/powerpoint/2010/main" val="346601383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4339718-FD78-420D-BBDD-99AD2042F0CB}"/>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4" name="TextBox 11">
            <a:extLst>
              <a:ext uri="{FF2B5EF4-FFF2-40B4-BE49-F238E27FC236}">
                <a16:creationId xmlns:a16="http://schemas.microsoft.com/office/drawing/2014/main" id="{6A93C8AA-2773-4D8E-9097-A7079393AF93}"/>
              </a:ext>
            </a:extLst>
          </p:cNvPr>
          <p:cNvSpPr txBox="1">
            <a:spLocks noChangeArrowheads="1"/>
          </p:cNvSpPr>
          <p:nvPr userDrawn="1"/>
        </p:nvSpPr>
        <p:spPr bwMode="auto">
          <a:xfrm>
            <a:off x="331788" y="1658938"/>
            <a:ext cx="8480425" cy="369887"/>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a:solidFill>
                <a:srgbClr val="000000"/>
              </a:solidFill>
            </a:endParaRPr>
          </a:p>
        </p:txBody>
      </p:sp>
      <p:sp>
        <p:nvSpPr>
          <p:cNvPr id="6" name="TextBox 5">
            <a:extLst>
              <a:ext uri="{FF2B5EF4-FFF2-40B4-BE49-F238E27FC236}">
                <a16:creationId xmlns:a16="http://schemas.microsoft.com/office/drawing/2014/main" id="{F092E8EF-73FF-4B08-BCFF-07F176475341}"/>
              </a:ext>
            </a:extLst>
          </p:cNvPr>
          <p:cNvSpPr txBox="1"/>
          <p:nvPr userDrawn="1"/>
        </p:nvSpPr>
        <p:spPr>
          <a:xfrm>
            <a:off x="647700" y="2749550"/>
            <a:ext cx="7891463" cy="862013"/>
          </a:xfrm>
          <a:prstGeom prst="rect">
            <a:avLst/>
          </a:prstGeom>
          <a:noFill/>
        </p:spPr>
        <p:txBody>
          <a:bodyPr anchor="ctr">
            <a:spAutoFit/>
          </a:bodyPr>
          <a:lstStyle/>
          <a:p>
            <a:pPr marL="0" lvl="1" indent="-342900" eaLnBrk="1" hangingPunct="1">
              <a:spcBef>
                <a:spcPts val="1200"/>
              </a:spcBef>
              <a:buFont typeface="+mj-lt"/>
              <a:buAutoNum type="arabicPeriod"/>
              <a:defRPr/>
            </a:pPr>
            <a:r>
              <a:rPr lang="en-US" sz="2000" dirty="0">
                <a:solidFill>
                  <a:srgbClr val="000000"/>
                </a:solidFill>
              </a:rPr>
              <a:t>Good News Story</a:t>
            </a:r>
          </a:p>
          <a:p>
            <a:pPr marL="0" lvl="1" eaLnBrk="1" hangingPunct="1">
              <a:spcBef>
                <a:spcPts val="1200"/>
              </a:spcBef>
              <a:defRPr/>
            </a:pPr>
            <a:endParaRPr lang="en-US" sz="2000" dirty="0">
              <a:solidFill>
                <a:srgbClr val="000000"/>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7" name="Slide Number Placeholder 2">
            <a:extLst>
              <a:ext uri="{FF2B5EF4-FFF2-40B4-BE49-F238E27FC236}">
                <a16:creationId xmlns:a16="http://schemas.microsoft.com/office/drawing/2014/main" id="{3C38E986-86BF-49F6-A8EB-853D7467A166}"/>
              </a:ext>
            </a:extLst>
          </p:cNvPr>
          <p:cNvSpPr>
            <a:spLocks noGrp="1"/>
          </p:cNvSpPr>
          <p:nvPr>
            <p:ph type="sldNum" sz="quarter" idx="10"/>
          </p:nvPr>
        </p:nvSpPr>
        <p:spPr/>
        <p:txBody>
          <a:bodyPr/>
          <a:lstStyle>
            <a:lvl1pPr>
              <a:defRPr/>
            </a:lvl1pPr>
          </a:lstStyle>
          <a:p>
            <a:pPr>
              <a:defRPr/>
            </a:pPr>
            <a:fld id="{1BE1424C-A066-4D54-B1A4-892077B3B065}" type="slidenum">
              <a:rPr lang="en-US"/>
              <a:pPr>
                <a:defRPr/>
              </a:pPr>
              <a:t>‹#›</a:t>
            </a:fld>
            <a:endParaRPr lang="en-US" dirty="0"/>
          </a:p>
        </p:txBody>
      </p:sp>
    </p:spTree>
    <p:extLst>
      <p:ext uri="{BB962C8B-B14F-4D97-AF65-F5344CB8AC3E}">
        <p14:creationId xmlns:p14="http://schemas.microsoft.com/office/powerpoint/2010/main" val="24032525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93D5AF-8AE9-486B-8BA5-33C4B668F874}"/>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5"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2">
            <a:extLst>
              <a:ext uri="{FF2B5EF4-FFF2-40B4-BE49-F238E27FC236}">
                <a16:creationId xmlns:a16="http://schemas.microsoft.com/office/drawing/2014/main" id="{0DD47698-0F28-4CCE-96F9-7EA6F3803571}"/>
              </a:ext>
            </a:extLst>
          </p:cNvPr>
          <p:cNvSpPr>
            <a:spLocks noGrp="1"/>
          </p:cNvSpPr>
          <p:nvPr>
            <p:ph type="sldNum" sz="quarter" idx="10"/>
          </p:nvPr>
        </p:nvSpPr>
        <p:spPr/>
        <p:txBody>
          <a:bodyPr/>
          <a:lstStyle>
            <a:lvl1pPr>
              <a:defRPr/>
            </a:lvl1pPr>
          </a:lstStyle>
          <a:p>
            <a:pPr>
              <a:defRPr/>
            </a:pPr>
            <a:fld id="{381684B7-BE7C-4E6C-B647-9B84C77B15C4}" type="slidenum">
              <a:rPr lang="en-US"/>
              <a:pPr>
                <a:defRPr/>
              </a:pPr>
              <a:t>‹#›</a:t>
            </a:fld>
            <a:endParaRPr lang="en-US" dirty="0"/>
          </a:p>
        </p:txBody>
      </p:sp>
    </p:spTree>
    <p:extLst>
      <p:ext uri="{BB962C8B-B14F-4D97-AF65-F5344CB8AC3E}">
        <p14:creationId xmlns:p14="http://schemas.microsoft.com/office/powerpoint/2010/main" val="38908266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E1B8584B-E59F-4CC5-8D01-3BD109F32CB0}"/>
              </a:ext>
            </a:extLst>
          </p:cNvPr>
          <p:cNvSpPr txBox="1">
            <a:spLocks/>
          </p:cNvSpPr>
          <p:nvPr userDrawn="1"/>
        </p:nvSpPr>
        <p:spPr>
          <a:xfrm>
            <a:off x="6937375" y="6400800"/>
            <a:ext cx="2133600" cy="365125"/>
          </a:xfrm>
          <a:prstGeom prst="rect">
            <a:avLst/>
          </a:prstGeom>
        </p:spPr>
        <p:txBody>
          <a:bodyPr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endParaRPr lang="en-US" dirty="0">
              <a:solidFill>
                <a:prstClr val="white"/>
              </a:solidFill>
            </a:endParaRPr>
          </a:p>
        </p:txBody>
      </p:sp>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935217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F97BA7-6884-4927-8E0A-F4CB2C8A0D14}"/>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3" name="Content Placeholder 2"/>
          <p:cNvSpPr>
            <a:spLocks noGrp="1"/>
          </p:cNvSpPr>
          <p:nvPr>
            <p:ph idx="1"/>
          </p:nvPr>
        </p:nvSpPr>
        <p:spPr>
          <a:xfrm>
            <a:off x="457200" y="99060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8D1D1648-458C-4A09-AF24-666D0F327844}"/>
              </a:ext>
            </a:extLst>
          </p:cNvPr>
          <p:cNvSpPr>
            <a:spLocks noGrp="1"/>
          </p:cNvSpPr>
          <p:nvPr>
            <p:ph type="sldNum" sz="quarter" idx="10"/>
          </p:nvPr>
        </p:nvSpPr>
        <p:spPr/>
        <p:txBody>
          <a:bodyPr/>
          <a:lstStyle>
            <a:lvl1pPr defTabSz="914400">
              <a:defRPr/>
            </a:lvl1pPr>
          </a:lstStyle>
          <a:p>
            <a:pPr>
              <a:defRPr/>
            </a:pPr>
            <a:fld id="{8EDD6322-FFEA-43B1-8544-D4E707B74184}" type="slidenum">
              <a:rPr lang="en-US"/>
              <a:pPr>
                <a:defRPr/>
              </a:pPr>
              <a:t>‹#›</a:t>
            </a:fld>
            <a:endParaRPr lang="en-US" dirty="0"/>
          </a:p>
        </p:txBody>
      </p:sp>
    </p:spTree>
    <p:extLst>
      <p:ext uri="{BB962C8B-B14F-4D97-AF65-F5344CB8AC3E}">
        <p14:creationId xmlns:p14="http://schemas.microsoft.com/office/powerpoint/2010/main" val="37705194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9B58A2-FBF5-41EE-884C-8E8629B71390}"/>
              </a:ext>
            </a:extLst>
          </p:cNvPr>
          <p:cNvSpPr/>
          <p:nvPr userDrawn="1"/>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Title 1"/>
          <p:cNvSpPr>
            <a:spLocks noGrp="1"/>
          </p:cNvSpPr>
          <p:nvPr>
            <p:ph type="title"/>
          </p:nvPr>
        </p:nvSpPr>
        <p:spPr>
          <a:xfrm>
            <a:off x="0" y="-76200"/>
            <a:ext cx="9144000" cy="731520"/>
          </a:xfrm>
        </p:spPr>
        <p:txBody>
          <a:bodyPr>
            <a:normAutofit/>
          </a:bodyPr>
          <a:lstStyle>
            <a:lvl1pPr>
              <a:defRPr b="1" baseline="0">
                <a:solidFill>
                  <a:schemeClr val="bg1"/>
                </a:solidFill>
              </a:defRPr>
            </a:lvl1pPr>
          </a:lstStyle>
          <a:p>
            <a:r>
              <a:rPr lang="en-US"/>
              <a:t>Click to edit Master title style</a:t>
            </a:r>
            <a:endParaRPr lang="en-US" dirty="0"/>
          </a:p>
        </p:txBody>
      </p:sp>
      <p:sp>
        <p:nvSpPr>
          <p:cNvPr id="4" name="Slide Number Placeholder 4">
            <a:extLst>
              <a:ext uri="{FF2B5EF4-FFF2-40B4-BE49-F238E27FC236}">
                <a16:creationId xmlns:a16="http://schemas.microsoft.com/office/drawing/2014/main" id="{39737008-D1BB-4EAC-8AC5-9BC9CBF2061A}"/>
              </a:ext>
            </a:extLst>
          </p:cNvPr>
          <p:cNvSpPr>
            <a:spLocks noGrp="1"/>
          </p:cNvSpPr>
          <p:nvPr>
            <p:ph type="sldNum" sz="quarter" idx="10"/>
          </p:nvPr>
        </p:nvSpPr>
        <p:spPr/>
        <p:txBody>
          <a:bodyPr/>
          <a:lstStyle>
            <a:lvl1pPr defTabSz="914400">
              <a:defRPr/>
            </a:lvl1pPr>
          </a:lstStyle>
          <a:p>
            <a:pPr>
              <a:defRPr/>
            </a:pPr>
            <a:fld id="{2DB2149B-55AC-4994-ABA5-EB2170F3A404}" type="slidenum">
              <a:rPr lang="en-US"/>
              <a:pPr>
                <a:defRPr/>
              </a:pPr>
              <a:t>‹#›</a:t>
            </a:fld>
            <a:endParaRPr lang="en-US" dirty="0"/>
          </a:p>
        </p:txBody>
      </p:sp>
    </p:spTree>
    <p:extLst>
      <p:ext uri="{BB962C8B-B14F-4D97-AF65-F5344CB8AC3E}">
        <p14:creationId xmlns:p14="http://schemas.microsoft.com/office/powerpoint/2010/main" val="42889408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6">
            <a:extLst>
              <a:ext uri="{FF2B5EF4-FFF2-40B4-BE49-F238E27FC236}">
                <a16:creationId xmlns:a16="http://schemas.microsoft.com/office/drawing/2014/main" id="{FD3D0460-07A1-485E-ABA2-D48CE93001DE}"/>
              </a:ext>
            </a:extLst>
          </p:cNvPr>
          <p:cNvSpPr>
            <a:spLocks noGrp="1"/>
          </p:cNvSpPr>
          <p:nvPr>
            <p:ph type="sldNum" sz="quarter" idx="10"/>
          </p:nvPr>
        </p:nvSpPr>
        <p:spPr/>
        <p:txBody>
          <a:bodyPr/>
          <a:lstStyle>
            <a:lvl1pPr defTabSz="914400">
              <a:defRPr/>
            </a:lvl1pPr>
          </a:lstStyle>
          <a:p>
            <a:pPr>
              <a:defRPr/>
            </a:pPr>
            <a:fld id="{26D4E431-9EAB-4C77-8339-35A28DF6BF2C}" type="slidenum">
              <a:rPr lang="en-US"/>
              <a:pPr>
                <a:defRPr/>
              </a:pPr>
              <a:t>‹#›</a:t>
            </a:fld>
            <a:endParaRPr lang="en-US" dirty="0"/>
          </a:p>
        </p:txBody>
      </p:sp>
    </p:spTree>
    <p:extLst>
      <p:ext uri="{BB962C8B-B14F-4D97-AF65-F5344CB8AC3E}">
        <p14:creationId xmlns:p14="http://schemas.microsoft.com/office/powerpoint/2010/main" val="1932419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Slide Number Placeholder 6">
            <a:extLst>
              <a:ext uri="{FF2B5EF4-FFF2-40B4-BE49-F238E27FC236}">
                <a16:creationId xmlns:a16="http://schemas.microsoft.com/office/drawing/2014/main" id="{2348C800-18E8-476F-B7AF-A7F015BC443C}"/>
              </a:ext>
            </a:extLst>
          </p:cNvPr>
          <p:cNvSpPr>
            <a:spLocks noGrp="1"/>
          </p:cNvSpPr>
          <p:nvPr>
            <p:ph type="sldNum" sz="quarter" idx="10"/>
          </p:nvPr>
        </p:nvSpPr>
        <p:spPr/>
        <p:txBody>
          <a:bodyPr/>
          <a:lstStyle>
            <a:lvl1pPr defTabSz="914400">
              <a:defRPr/>
            </a:lvl1pPr>
          </a:lstStyle>
          <a:p>
            <a:pPr>
              <a:defRPr/>
            </a:pPr>
            <a:fld id="{A52623F0-E20F-427D-9713-14A8252CEC58}" type="slidenum">
              <a:rPr lang="en-US"/>
              <a:pPr>
                <a:defRPr/>
              </a:pPr>
              <a:t>‹#›</a:t>
            </a:fld>
            <a:endParaRPr lang="en-US" dirty="0"/>
          </a:p>
        </p:txBody>
      </p:sp>
    </p:spTree>
    <p:extLst>
      <p:ext uri="{BB962C8B-B14F-4D97-AF65-F5344CB8AC3E}">
        <p14:creationId xmlns:p14="http://schemas.microsoft.com/office/powerpoint/2010/main" val="537282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2CEC80AE-7FEA-4CA3-B575-F2EFB9ABD434}"/>
              </a:ext>
            </a:extLst>
          </p:cNvPr>
          <p:cNvSpPr>
            <a:spLocks noGrp="1"/>
          </p:cNvSpPr>
          <p:nvPr>
            <p:ph type="sldNum" sz="quarter" idx="10"/>
          </p:nvPr>
        </p:nvSpPr>
        <p:spPr/>
        <p:txBody>
          <a:bodyPr/>
          <a:lstStyle>
            <a:lvl1pPr defTabSz="914400">
              <a:defRPr/>
            </a:lvl1pPr>
          </a:lstStyle>
          <a:p>
            <a:pPr>
              <a:defRPr/>
            </a:pPr>
            <a:fld id="{BF0C6DEC-5AFA-4048-B672-D3D6D3CE8625}" type="slidenum">
              <a:rPr lang="en-US"/>
              <a:pPr>
                <a:defRPr/>
              </a:pPr>
              <a:t>‹#›</a:t>
            </a:fld>
            <a:endParaRPr lang="en-US" dirty="0"/>
          </a:p>
        </p:txBody>
      </p:sp>
    </p:spTree>
    <p:extLst>
      <p:ext uri="{BB962C8B-B14F-4D97-AF65-F5344CB8AC3E}">
        <p14:creationId xmlns:p14="http://schemas.microsoft.com/office/powerpoint/2010/main" val="21069351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A420A28-3C26-479F-BBC6-78C91267B03B}"/>
              </a:ext>
            </a:extLst>
          </p:cNvPr>
          <p:cNvSpPr>
            <a:spLocks noGrp="1"/>
          </p:cNvSpPr>
          <p:nvPr>
            <p:ph type="sldNum" sz="quarter" idx="10"/>
          </p:nvPr>
        </p:nvSpPr>
        <p:spPr/>
        <p:txBody>
          <a:bodyPr/>
          <a:lstStyle>
            <a:lvl1pPr>
              <a:defRPr/>
            </a:lvl1pPr>
          </a:lstStyle>
          <a:p>
            <a:pPr>
              <a:defRPr/>
            </a:pPr>
            <a:fld id="{A7B2740F-B6E1-4D7D-B623-C493A68C5052}" type="slidenum">
              <a:rPr lang="en-US"/>
              <a:pPr>
                <a:defRPr/>
              </a:pPr>
              <a:t>‹#›</a:t>
            </a:fld>
            <a:endParaRPr lang="en-US" dirty="0"/>
          </a:p>
        </p:txBody>
      </p:sp>
    </p:spTree>
    <p:extLst>
      <p:ext uri="{BB962C8B-B14F-4D97-AF65-F5344CB8AC3E}">
        <p14:creationId xmlns:p14="http://schemas.microsoft.com/office/powerpoint/2010/main" val="324828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60E47DA-34D0-4816-B00D-B62920E94F6A}"/>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4" name="Footer Placeholder 3">
            <a:extLst>
              <a:ext uri="{FF2B5EF4-FFF2-40B4-BE49-F238E27FC236}">
                <a16:creationId xmlns:a16="http://schemas.microsoft.com/office/drawing/2014/main" id="{F166E650-6B3A-41D5-9994-6B34039CD3EE}"/>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5" name="Slide Number Placeholder 4">
            <a:extLst>
              <a:ext uri="{FF2B5EF4-FFF2-40B4-BE49-F238E27FC236}">
                <a16:creationId xmlns:a16="http://schemas.microsoft.com/office/drawing/2014/main" id="{F79EE8C6-CC0A-4BC7-87CF-BE70CB5D7CAD}"/>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fld id="{FAB58502-B5FA-4C73-80D4-998644693AD0}" type="slidenum">
              <a:rPr lang="en-US" altLang="en-US"/>
              <a:pPr/>
              <a:t>‹#›</a:t>
            </a:fld>
            <a:endParaRPr lang="en-US" altLang="en-US"/>
          </a:p>
        </p:txBody>
      </p:sp>
    </p:spTree>
    <p:extLst>
      <p:ext uri="{BB962C8B-B14F-4D97-AF65-F5344CB8AC3E}">
        <p14:creationId xmlns:p14="http://schemas.microsoft.com/office/powerpoint/2010/main" val="387052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4910A-523D-4D64-9868-333D9CC87B19}"/>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3" name="Footer Placeholder 2">
            <a:extLst>
              <a:ext uri="{FF2B5EF4-FFF2-40B4-BE49-F238E27FC236}">
                <a16:creationId xmlns:a16="http://schemas.microsoft.com/office/drawing/2014/main" id="{9C177CB1-0DF0-4EEB-9C78-95C59CD88184}"/>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4" name="Slide Number Placeholder 3">
            <a:extLst>
              <a:ext uri="{FF2B5EF4-FFF2-40B4-BE49-F238E27FC236}">
                <a16:creationId xmlns:a16="http://schemas.microsoft.com/office/drawing/2014/main" id="{A3244327-7C93-4EDE-BA96-8B5F12C25D71}"/>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fld id="{70F12048-7EE3-42D6-BD9B-9CB63805AABC}" type="slidenum">
              <a:rPr lang="en-US" altLang="en-US"/>
              <a:pPr/>
              <a:t>‹#›</a:t>
            </a:fld>
            <a:endParaRPr lang="en-US" altLang="en-US"/>
          </a:p>
        </p:txBody>
      </p:sp>
    </p:spTree>
    <p:extLst>
      <p:ext uri="{BB962C8B-B14F-4D97-AF65-F5344CB8AC3E}">
        <p14:creationId xmlns:p14="http://schemas.microsoft.com/office/powerpoint/2010/main" val="1269063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78A6C80-751D-4C50-8924-3DB459266AEA}"/>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048AE543-969F-4F69-BA90-69DE290F024B}"/>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662AD306-610C-4C25-BA04-4D0A5AB2CE47}"/>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fld id="{4193D532-866F-487F-9234-DEEFC36CA786}" type="slidenum">
              <a:rPr lang="en-US" altLang="en-US"/>
              <a:pPr/>
              <a:t>‹#›</a:t>
            </a:fld>
            <a:endParaRPr lang="en-US" altLang="en-US"/>
          </a:p>
        </p:txBody>
      </p:sp>
    </p:spTree>
    <p:extLst>
      <p:ext uri="{BB962C8B-B14F-4D97-AF65-F5344CB8AC3E}">
        <p14:creationId xmlns:p14="http://schemas.microsoft.com/office/powerpoint/2010/main" val="248203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B8140A8-4B54-4B72-B566-C72538F7B00A}"/>
              </a:ext>
            </a:extLst>
          </p:cNvPr>
          <p:cNvSpPr>
            <a:spLocks noGrp="1"/>
          </p:cNvSpPr>
          <p:nvPr>
            <p:ph type="dt" sz="half" idx="10"/>
          </p:nvPr>
        </p:nvSpPr>
        <p:spPr>
          <a:xfrm>
            <a:off x="457200" y="6457950"/>
            <a:ext cx="2133600" cy="365125"/>
          </a:xfrm>
          <a:prstGeom prst="rect">
            <a:avLst/>
          </a:prstGeom>
        </p:spPr>
        <p:txBody>
          <a:bodyPr/>
          <a:lstStyle>
            <a:lvl1pPr algn="l"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Footer Placeholder 5">
            <a:extLst>
              <a:ext uri="{FF2B5EF4-FFF2-40B4-BE49-F238E27FC236}">
                <a16:creationId xmlns:a16="http://schemas.microsoft.com/office/drawing/2014/main" id="{09B32597-583B-4FAF-8E08-3252CBC045A6}"/>
              </a:ext>
            </a:extLst>
          </p:cNvPr>
          <p:cNvSpPr>
            <a:spLocks noGrp="1"/>
          </p:cNvSpPr>
          <p:nvPr>
            <p:ph type="ftr" sz="quarter" idx="11"/>
          </p:nvPr>
        </p:nvSpPr>
        <p:spPr>
          <a:xfrm>
            <a:off x="0" y="6553200"/>
            <a:ext cx="2895600" cy="365125"/>
          </a:xfrm>
        </p:spPr>
        <p:txBody>
          <a:bodyPr/>
          <a:lstStyle>
            <a:lvl1pPr fontAlgn="base">
              <a:spcBef>
                <a:spcPct val="0"/>
              </a:spcBef>
              <a:spcAft>
                <a:spcPct val="0"/>
              </a:spcAft>
              <a:defRPr b="0" spc="0">
                <a:ln>
                  <a:noFill/>
                </a:ln>
                <a:solidFill>
                  <a:prstClr val="black"/>
                </a:solidFill>
                <a:effectLst/>
                <a:latin typeface="Arial" charset="0"/>
              </a:defRPr>
            </a:lvl1pPr>
          </a:lstStyle>
          <a:p>
            <a:pPr>
              <a:defRPr/>
            </a:pPr>
            <a:r>
              <a:rPr lang="en-US"/>
              <a:t>VRC Diagnostic Assessment Pilot – Labor Management Forum Brief</a:t>
            </a:r>
          </a:p>
        </p:txBody>
      </p:sp>
      <p:sp>
        <p:nvSpPr>
          <p:cNvPr id="7" name="Slide Number Placeholder 6">
            <a:extLst>
              <a:ext uri="{FF2B5EF4-FFF2-40B4-BE49-F238E27FC236}">
                <a16:creationId xmlns:a16="http://schemas.microsoft.com/office/drawing/2014/main" id="{C943EF5E-9A2C-48AA-85A3-9D3C9D6502B5}"/>
              </a:ext>
            </a:extLst>
          </p:cNvPr>
          <p:cNvSpPr>
            <a:spLocks noGrp="1"/>
          </p:cNvSpPr>
          <p:nvPr>
            <p:ph type="sldNum" sz="quarter" idx="12"/>
          </p:nvPr>
        </p:nvSpPr>
        <p:spPr>
          <a:xfrm>
            <a:off x="6553200" y="6356350"/>
            <a:ext cx="2133600" cy="365125"/>
          </a:xfrm>
        </p:spPr>
        <p:txBody>
          <a:bodyPr/>
          <a:lstStyle>
            <a:lvl1pPr>
              <a:defRPr sz="4000">
                <a:latin typeface="Arial" panose="020B0604020202020204" pitchFamily="34" charset="0"/>
              </a:defRPr>
            </a:lvl1pPr>
          </a:lstStyle>
          <a:p>
            <a:fld id="{A60018B9-3639-451E-8BA5-814842E79508}" type="slidenum">
              <a:rPr lang="en-US" altLang="en-US"/>
              <a:pPr/>
              <a:t>‹#›</a:t>
            </a:fld>
            <a:endParaRPr lang="en-US" altLang="en-US"/>
          </a:p>
        </p:txBody>
      </p:sp>
    </p:spTree>
    <p:extLst>
      <p:ext uri="{BB962C8B-B14F-4D97-AF65-F5344CB8AC3E}">
        <p14:creationId xmlns:p14="http://schemas.microsoft.com/office/powerpoint/2010/main" val="155012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7.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6.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theme" Target="../theme/theme4.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7.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image" Target="../media/image6.png"/><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5.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7.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6.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theme" Target="../theme/theme6.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BBE2FF4-B638-43C5-A07F-D729A7E0A2E3}"/>
              </a:ext>
            </a:extLst>
          </p:cNvPr>
          <p:cNvSpPr>
            <a:spLocks noGrp="1"/>
          </p:cNvSpPr>
          <p:nvPr>
            <p:ph type="title"/>
          </p:nvPr>
        </p:nvSpPr>
        <p:spPr bwMode="auto">
          <a:xfrm>
            <a:off x="1219200" y="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8AE3896-1A3D-483F-9533-D3C7DFCB7EA4}"/>
              </a:ext>
            </a:extLst>
          </p:cNvPr>
          <p:cNvSpPr>
            <a:spLocks noGrp="1"/>
          </p:cNvSpPr>
          <p:nvPr>
            <p:ph type="body" idx="1"/>
          </p:nvPr>
        </p:nvSpPr>
        <p:spPr bwMode="auto">
          <a:xfrm>
            <a:off x="457200" y="1447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Footer Placeholder 4">
            <a:extLst>
              <a:ext uri="{FF2B5EF4-FFF2-40B4-BE49-F238E27FC236}">
                <a16:creationId xmlns:a16="http://schemas.microsoft.com/office/drawing/2014/main" id="{5A126207-0A88-45B8-AFBC-A9616F0D7678}"/>
              </a:ext>
            </a:extLst>
          </p:cNvPr>
          <p:cNvSpPr>
            <a:spLocks noGrp="1"/>
          </p:cNvSpPr>
          <p:nvPr>
            <p:ph type="ftr" sz="quarter" idx="3"/>
          </p:nvPr>
        </p:nvSpPr>
        <p:spPr>
          <a:xfrm>
            <a:off x="76200" y="6629400"/>
            <a:ext cx="5562600" cy="304800"/>
          </a:xfrm>
          <a:prstGeom prst="rect">
            <a:avLst/>
          </a:prstGeom>
        </p:spPr>
        <p:txBody>
          <a:bodyPr/>
          <a:lstStyle>
            <a:lvl1pPr algn="l" eaLnBrk="1" fontAlgn="auto" hangingPunct="1">
              <a:spcBef>
                <a:spcPts val="0"/>
              </a:spcBef>
              <a:spcAft>
                <a:spcPts val="0"/>
              </a:spcAft>
              <a:defRPr sz="1200" b="1" spc="150">
                <a:ln w="11430">
                  <a:noFill/>
                </a:ln>
                <a:solidFill>
                  <a:prstClr val="white"/>
                </a:solidFill>
                <a:effectLst>
                  <a:glow>
                    <a:prstClr val="black">
                      <a:lumMod val="50000"/>
                      <a:lumOff val="50000"/>
                    </a:prstClr>
                  </a:glow>
                  <a:outerShdw dist="12700" dir="21540000" algn="r" rotWithShape="0">
                    <a:srgbClr val="1F497D">
                      <a:lumMod val="60000"/>
                      <a:lumOff val="40000"/>
                      <a:alpha val="38000"/>
                    </a:srgbClr>
                  </a:outerShdw>
                </a:effectLst>
                <a:latin typeface="Arial Narrow" panose="020B0606020202030204" pitchFamily="34" charset="0"/>
              </a:defRPr>
            </a:lvl1pPr>
          </a:lstStyle>
          <a:p>
            <a:pPr>
              <a:defRPr/>
            </a:pPr>
            <a:r>
              <a:rPr lang="en-US"/>
              <a:t>VRC Diagnostic Assessment Pilot – Labor Management Forum Brief</a:t>
            </a:r>
          </a:p>
        </p:txBody>
      </p:sp>
      <p:sp>
        <p:nvSpPr>
          <p:cNvPr id="8" name="Slide Number Placeholder 5">
            <a:extLst>
              <a:ext uri="{FF2B5EF4-FFF2-40B4-BE49-F238E27FC236}">
                <a16:creationId xmlns:a16="http://schemas.microsoft.com/office/drawing/2014/main" id="{4C8CA1B3-3909-40FD-97CD-5A6A28D8100B}"/>
              </a:ext>
            </a:extLst>
          </p:cNvPr>
          <p:cNvSpPr>
            <a:spLocks noGrp="1"/>
          </p:cNvSpPr>
          <p:nvPr>
            <p:ph type="sldNum" sz="quarter" idx="4"/>
          </p:nvPr>
        </p:nvSpPr>
        <p:spPr>
          <a:xfrm>
            <a:off x="6934200" y="6569075"/>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800">
                <a:solidFill>
                  <a:srgbClr val="FFFFFF"/>
                </a:solidFill>
                <a:latin typeface="Calibri" panose="020F0502020204030204" pitchFamily="34" charset="0"/>
              </a:defRPr>
            </a:lvl1pPr>
          </a:lstStyle>
          <a:p>
            <a:fld id="{65D88A19-909D-4E71-BC30-0E0949C13DA1}" type="slidenum">
              <a:rPr lang="en-US" altLang="en-US"/>
              <a:pPr/>
              <a:t>‹#›</a:t>
            </a:fld>
            <a:endParaRPr lang="en-US" altLang="en-US"/>
          </a:p>
        </p:txBody>
      </p:sp>
      <p:sp>
        <p:nvSpPr>
          <p:cNvPr id="4" name="Rectangle 3">
            <a:extLst>
              <a:ext uri="{FF2B5EF4-FFF2-40B4-BE49-F238E27FC236}">
                <a16:creationId xmlns:a16="http://schemas.microsoft.com/office/drawing/2014/main" id="{81AA8FCB-AC7E-4BAB-9499-D7AB5E915287}"/>
              </a:ext>
            </a:extLst>
          </p:cNvPr>
          <p:cNvSpPr/>
          <p:nvPr userDrawn="1"/>
        </p:nvSpPr>
        <p:spPr>
          <a:xfrm>
            <a:off x="788988" y="590550"/>
            <a:ext cx="354012"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hf hdr="0" ftr="0" dt="0"/>
  <p:txStyles>
    <p:titleStyle>
      <a:lvl1pPr algn="l" rtl="0" eaLnBrk="0" fontAlgn="base" hangingPunct="0">
        <a:spcBef>
          <a:spcPct val="0"/>
        </a:spcBef>
        <a:spcAft>
          <a:spcPct val="0"/>
        </a:spcAft>
        <a:defRPr sz="3800" b="1" kern="1200">
          <a:ln w="3175" cmpd="sng">
            <a:noFill/>
            <a:prstDash val="solid"/>
          </a:ln>
          <a:solidFill>
            <a:srgbClr val="000066"/>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800" b="1">
          <a:solidFill>
            <a:srgbClr val="000066"/>
          </a:solidFill>
          <a:latin typeface="Arial" charset="0"/>
          <a:cs typeface="Arial" charset="0"/>
        </a:defRPr>
      </a:lvl2pPr>
      <a:lvl3pPr algn="l" rtl="0" eaLnBrk="0" fontAlgn="base" hangingPunct="0">
        <a:spcBef>
          <a:spcPct val="0"/>
        </a:spcBef>
        <a:spcAft>
          <a:spcPct val="0"/>
        </a:spcAft>
        <a:defRPr sz="3800" b="1">
          <a:solidFill>
            <a:srgbClr val="000066"/>
          </a:solidFill>
          <a:latin typeface="Arial" charset="0"/>
          <a:cs typeface="Arial" charset="0"/>
        </a:defRPr>
      </a:lvl3pPr>
      <a:lvl4pPr algn="l" rtl="0" eaLnBrk="0" fontAlgn="base" hangingPunct="0">
        <a:spcBef>
          <a:spcPct val="0"/>
        </a:spcBef>
        <a:spcAft>
          <a:spcPct val="0"/>
        </a:spcAft>
        <a:defRPr sz="3800" b="1">
          <a:solidFill>
            <a:srgbClr val="000066"/>
          </a:solidFill>
          <a:latin typeface="Arial" charset="0"/>
          <a:cs typeface="Arial" charset="0"/>
        </a:defRPr>
      </a:lvl4pPr>
      <a:lvl5pPr algn="l" rtl="0" eaLnBrk="0" fontAlgn="base" hangingPunct="0">
        <a:spcBef>
          <a:spcPct val="0"/>
        </a:spcBef>
        <a:spcAft>
          <a:spcPct val="0"/>
        </a:spcAft>
        <a:defRPr sz="3800" b="1">
          <a:solidFill>
            <a:srgbClr val="000066"/>
          </a:solidFill>
          <a:latin typeface="Arial" charset="0"/>
          <a:cs typeface="Arial" charset="0"/>
        </a:defRPr>
      </a:lvl5pPr>
      <a:lvl6pPr marL="457200" algn="l" rtl="0" fontAlgn="base">
        <a:spcBef>
          <a:spcPct val="0"/>
        </a:spcBef>
        <a:spcAft>
          <a:spcPct val="0"/>
        </a:spcAft>
        <a:defRPr sz="3800" b="1">
          <a:solidFill>
            <a:srgbClr val="000066"/>
          </a:solidFill>
          <a:latin typeface="Arial" charset="0"/>
          <a:cs typeface="Arial" charset="0"/>
        </a:defRPr>
      </a:lvl6pPr>
      <a:lvl7pPr marL="914400" algn="l" rtl="0" fontAlgn="base">
        <a:spcBef>
          <a:spcPct val="0"/>
        </a:spcBef>
        <a:spcAft>
          <a:spcPct val="0"/>
        </a:spcAft>
        <a:defRPr sz="3800" b="1">
          <a:solidFill>
            <a:srgbClr val="000066"/>
          </a:solidFill>
          <a:latin typeface="Arial" charset="0"/>
          <a:cs typeface="Arial" charset="0"/>
        </a:defRPr>
      </a:lvl7pPr>
      <a:lvl8pPr marL="1371600" algn="l" rtl="0" fontAlgn="base">
        <a:spcBef>
          <a:spcPct val="0"/>
        </a:spcBef>
        <a:spcAft>
          <a:spcPct val="0"/>
        </a:spcAft>
        <a:defRPr sz="3800" b="1">
          <a:solidFill>
            <a:srgbClr val="000066"/>
          </a:solidFill>
          <a:latin typeface="Arial" charset="0"/>
          <a:cs typeface="Arial" charset="0"/>
        </a:defRPr>
      </a:lvl8pPr>
      <a:lvl9pPr marL="1828800" algn="l" rtl="0" fontAlgn="base">
        <a:spcBef>
          <a:spcPct val="0"/>
        </a:spcBef>
        <a:spcAft>
          <a:spcPct val="0"/>
        </a:spcAft>
        <a:defRPr sz="3800" b="1">
          <a:solidFill>
            <a:srgbClr val="000066"/>
          </a:solidFill>
          <a:latin typeface="Arial" charset="0"/>
          <a:cs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E36952-2EBC-444D-BCD7-D25A85062E8D}"/>
              </a:ext>
            </a:extLst>
          </p:cNvPr>
          <p:cNvSpPr/>
          <p:nvPr userDrawn="1"/>
        </p:nvSpPr>
        <p:spPr>
          <a:xfrm>
            <a:off x="514350" y="155575"/>
            <a:ext cx="8401050" cy="762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prstClr val="white"/>
              </a:solidFill>
            </a:endParaRPr>
          </a:p>
        </p:txBody>
      </p:sp>
      <p:sp>
        <p:nvSpPr>
          <p:cNvPr id="2051" name="Title Placeholder 1">
            <a:extLst>
              <a:ext uri="{FF2B5EF4-FFF2-40B4-BE49-F238E27FC236}">
                <a16:creationId xmlns:a16="http://schemas.microsoft.com/office/drawing/2014/main" id="{370654A7-A257-4A43-BA3F-563BD2F15DA1}"/>
              </a:ext>
            </a:extLst>
          </p:cNvPr>
          <p:cNvSpPr>
            <a:spLocks noGrp="1"/>
          </p:cNvSpPr>
          <p:nvPr>
            <p:ph type="title"/>
          </p:nvPr>
        </p:nvSpPr>
        <p:spPr bwMode="auto">
          <a:xfrm>
            <a:off x="2057400" y="155575"/>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Text Placeholder 2">
            <a:extLst>
              <a:ext uri="{FF2B5EF4-FFF2-40B4-BE49-F238E27FC236}">
                <a16:creationId xmlns:a16="http://schemas.microsoft.com/office/drawing/2014/main" id="{12E7DF3D-B9F2-48E8-9145-9D8EACE6A52F}"/>
              </a:ext>
            </a:extLst>
          </p:cNvPr>
          <p:cNvSpPr>
            <a:spLocks noGrp="1"/>
          </p:cNvSpPr>
          <p:nvPr>
            <p:ph type="body" idx="1"/>
          </p:nvPr>
        </p:nvSpPr>
        <p:spPr bwMode="auto">
          <a:xfrm>
            <a:off x="457200" y="1143000"/>
            <a:ext cx="8229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id="{3068CA1E-8BBC-44DE-A2B0-E152D5C7AB6F}"/>
              </a:ext>
            </a:extLst>
          </p:cNvPr>
          <p:cNvSpPr>
            <a:spLocks noGrp="1"/>
          </p:cNvSpPr>
          <p:nvPr>
            <p:ph type="sldNum" sz="quarter" idx="4"/>
          </p:nvPr>
        </p:nvSpPr>
        <p:spPr>
          <a:xfrm>
            <a:off x="3505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chemeClr val="tx1"/>
                </a:solidFill>
              </a:defRPr>
            </a:lvl1pPr>
          </a:lstStyle>
          <a:p>
            <a:fld id="{15774892-F128-422F-9D95-86D81FB25A66}" type="slidenum">
              <a:rPr lang="en-US" altLang="en-US"/>
              <a:pPr/>
              <a:t>‹#›</a:t>
            </a:fld>
            <a:endParaRPr lang="en-US" altLang="en-US"/>
          </a:p>
        </p:txBody>
      </p:sp>
      <p:cxnSp>
        <p:nvCxnSpPr>
          <p:cNvPr id="15" name="Straight Connector 14">
            <a:extLst>
              <a:ext uri="{FF2B5EF4-FFF2-40B4-BE49-F238E27FC236}">
                <a16:creationId xmlns:a16="http://schemas.microsoft.com/office/drawing/2014/main" id="{1153AEF7-0444-48D4-B1DD-FE8E2F4DCA73}"/>
              </a:ext>
            </a:extLst>
          </p:cNvPr>
          <p:cNvCxnSpPr/>
          <p:nvPr userDrawn="1"/>
        </p:nvCxnSpPr>
        <p:spPr>
          <a:xfrm flipV="1">
            <a:off x="514350" y="908050"/>
            <a:ext cx="8401050"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2055" name="Group 10">
            <a:extLst>
              <a:ext uri="{FF2B5EF4-FFF2-40B4-BE49-F238E27FC236}">
                <a16:creationId xmlns:a16="http://schemas.microsoft.com/office/drawing/2014/main" id="{50153CEA-5052-4518-8D42-383827B7D8E0}"/>
              </a:ext>
            </a:extLst>
          </p:cNvPr>
          <p:cNvGrpSpPr>
            <a:grpSpLocks/>
          </p:cNvGrpSpPr>
          <p:nvPr userDrawn="1"/>
        </p:nvGrpSpPr>
        <p:grpSpPr bwMode="auto">
          <a:xfrm>
            <a:off x="635000" y="90488"/>
            <a:ext cx="933450" cy="876300"/>
            <a:chOff x="7348538" y="1463675"/>
            <a:chExt cx="1620837" cy="1482725"/>
          </a:xfrm>
        </p:grpSpPr>
        <p:sp>
          <p:nvSpPr>
            <p:cNvPr id="16" name="Oval 15">
              <a:extLst>
                <a:ext uri="{FF2B5EF4-FFF2-40B4-BE49-F238E27FC236}">
                  <a16:creationId xmlns:a16="http://schemas.microsoft.com/office/drawing/2014/main" id="{92F91AA0-5A9C-4528-937F-73BC37DE576B}"/>
                </a:ext>
              </a:extLst>
            </p:cNvPr>
            <p:cNvSpPr/>
            <p:nvPr/>
          </p:nvSpPr>
          <p:spPr>
            <a:xfrm>
              <a:off x="7348538" y="1463675"/>
              <a:ext cx="1620837" cy="1482725"/>
            </a:xfrm>
            <a:prstGeom prst="ellipse">
              <a:avLst/>
            </a:prstGeom>
            <a:ln>
              <a:solidFill>
                <a:schemeClr val="tx2"/>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dirty="0">
                <a:solidFill>
                  <a:prstClr val="black"/>
                </a:solidFill>
              </a:endParaRPr>
            </a:p>
          </p:txBody>
        </p:sp>
        <p:pic>
          <p:nvPicPr>
            <p:cNvPr id="2057" name="Picture 6" descr="C:\Users\VRERHART\AppData\Local\Microsoft\Windows\Temporary Internet Files\Content.Outlook\36336H46\VRE New CMYK.png">
              <a:extLst>
                <a:ext uri="{FF2B5EF4-FFF2-40B4-BE49-F238E27FC236}">
                  <a16:creationId xmlns:a16="http://schemas.microsoft.com/office/drawing/2014/main" id="{58E1A47C-825B-4A44-8003-86724772A7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1865313"/>
              <a:ext cx="137477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78" r:id="rId1"/>
    <p:sldLayoutId id="2147484163" r:id="rId2"/>
    <p:sldLayoutId id="2147484179" r:id="rId3"/>
    <p:sldLayoutId id="2147484180" r:id="rId4"/>
    <p:sldLayoutId id="2147484181" r:id="rId5"/>
    <p:sldLayoutId id="2147484182" r:id="rId6"/>
    <p:sldLayoutId id="2147484183" r:id="rId7"/>
    <p:sldLayoutId id="2147484184" r:id="rId8"/>
  </p:sldLayoutIdLst>
  <p:hf hdr="0" dt="0"/>
  <p:txStyles>
    <p:titleStyle>
      <a:lvl1pPr algn="ctr" rtl="0" eaLnBrk="0" fontAlgn="base" hangingPunct="0">
        <a:spcBef>
          <a:spcPct val="0"/>
        </a:spcBef>
        <a:spcAft>
          <a:spcPct val="0"/>
        </a:spcAft>
        <a:defRPr sz="3200" b="1" kern="1200">
          <a:solidFill>
            <a:schemeClr val="bg1"/>
          </a:solidFill>
          <a:latin typeface="+mj-lt"/>
          <a:ea typeface="+mj-ea"/>
          <a:cs typeface="+mj-cs"/>
        </a:defRPr>
      </a:lvl1pPr>
      <a:lvl2pPr algn="ctr" rtl="0" eaLnBrk="0" fontAlgn="base" hangingPunct="0">
        <a:spcBef>
          <a:spcPct val="0"/>
        </a:spcBef>
        <a:spcAft>
          <a:spcPct val="0"/>
        </a:spcAft>
        <a:defRPr sz="3200" b="1">
          <a:solidFill>
            <a:schemeClr val="bg1"/>
          </a:solidFill>
          <a:latin typeface="Calibri" pitchFamily="34" charset="0"/>
        </a:defRPr>
      </a:lvl2pPr>
      <a:lvl3pPr algn="ctr" rtl="0" eaLnBrk="0" fontAlgn="base" hangingPunct="0">
        <a:spcBef>
          <a:spcPct val="0"/>
        </a:spcBef>
        <a:spcAft>
          <a:spcPct val="0"/>
        </a:spcAft>
        <a:defRPr sz="3200" b="1">
          <a:solidFill>
            <a:schemeClr val="bg1"/>
          </a:solidFill>
          <a:latin typeface="Calibri" pitchFamily="34" charset="0"/>
        </a:defRPr>
      </a:lvl3pPr>
      <a:lvl4pPr algn="ctr" rtl="0" eaLnBrk="0" fontAlgn="base" hangingPunct="0">
        <a:spcBef>
          <a:spcPct val="0"/>
        </a:spcBef>
        <a:spcAft>
          <a:spcPct val="0"/>
        </a:spcAft>
        <a:defRPr sz="3200" b="1">
          <a:solidFill>
            <a:schemeClr val="bg1"/>
          </a:solidFill>
          <a:latin typeface="Calibri" pitchFamily="34" charset="0"/>
        </a:defRPr>
      </a:lvl4pPr>
      <a:lvl5pPr algn="ctr" rtl="0" eaLnBrk="0" fontAlgn="base" hangingPunct="0">
        <a:spcBef>
          <a:spcPct val="0"/>
        </a:spcBef>
        <a:spcAft>
          <a:spcPct val="0"/>
        </a:spcAft>
        <a:defRPr sz="3200" b="1">
          <a:solidFill>
            <a:schemeClr val="bg1"/>
          </a:solidFill>
          <a:latin typeface="Calibri" pitchFamily="34" charset="0"/>
        </a:defRPr>
      </a:lvl5pPr>
      <a:lvl6pPr marL="457200" algn="ctr" rtl="0" fontAlgn="base">
        <a:spcBef>
          <a:spcPct val="0"/>
        </a:spcBef>
        <a:spcAft>
          <a:spcPct val="0"/>
        </a:spcAft>
        <a:defRPr sz="3200" b="1">
          <a:solidFill>
            <a:schemeClr val="bg1"/>
          </a:solidFill>
          <a:latin typeface="Calibri" pitchFamily="34" charset="0"/>
        </a:defRPr>
      </a:lvl6pPr>
      <a:lvl7pPr marL="914400" algn="ctr" rtl="0" fontAlgn="base">
        <a:spcBef>
          <a:spcPct val="0"/>
        </a:spcBef>
        <a:spcAft>
          <a:spcPct val="0"/>
        </a:spcAft>
        <a:defRPr sz="3200" b="1">
          <a:solidFill>
            <a:schemeClr val="bg1"/>
          </a:solidFill>
          <a:latin typeface="Calibri" pitchFamily="34" charset="0"/>
        </a:defRPr>
      </a:lvl7pPr>
      <a:lvl8pPr marL="1371600" algn="ctr" rtl="0" fontAlgn="base">
        <a:spcBef>
          <a:spcPct val="0"/>
        </a:spcBef>
        <a:spcAft>
          <a:spcPct val="0"/>
        </a:spcAft>
        <a:defRPr sz="3200" b="1">
          <a:solidFill>
            <a:schemeClr val="bg1"/>
          </a:solidFill>
          <a:latin typeface="Calibri" pitchFamily="34" charset="0"/>
        </a:defRPr>
      </a:lvl8pPr>
      <a:lvl9pPr marL="1828800" algn="ctr" rtl="0" fontAlgn="base">
        <a:spcBef>
          <a:spcPct val="0"/>
        </a:spcBef>
        <a:spcAft>
          <a:spcPct val="0"/>
        </a:spcAft>
        <a:defRPr sz="3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CA51B226-F1AD-4521-8C42-1F77BB4A59D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B61FCAF1-E871-430F-96AF-3B2192EE070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20AD020B-A814-4EB4-B2CA-27808934C07E}"/>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FC37F610-CA5B-4325-8E1F-50E64CEA0B65}"/>
              </a:ext>
            </a:extLst>
          </p:cNvPr>
          <p:cNvSpPr>
            <a:spLocks noGrp="1"/>
          </p:cNvSpPr>
          <p:nvPr>
            <p:ph type="sldNum" sz="quarter" idx="4"/>
          </p:nvPr>
        </p:nvSpPr>
        <p:spPr>
          <a:xfrm>
            <a:off x="8686800" y="6400800"/>
            <a:ext cx="384175"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fld id="{E2491EE3-71A1-4EBE-BA2B-854FDB924023}" type="slidenum">
              <a:rPr lang="en-US" altLang="en-US"/>
              <a:pPr/>
              <a:t>‹#›</a:t>
            </a:fld>
            <a:endParaRPr lang="en-US" altLang="en-US"/>
          </a:p>
        </p:txBody>
      </p:sp>
      <p:pic>
        <p:nvPicPr>
          <p:cNvPr id="3078" name="Picture 2" descr="C:\Users\vacoGrovem\AppData\Local\Microsoft\Windows\Temporary Internet Files\Content.Outlook\83QVOJUE\CHOOSE-VA-rev.png">
            <a:extLst>
              <a:ext uri="{FF2B5EF4-FFF2-40B4-BE49-F238E27FC236}">
                <a16:creationId xmlns:a16="http://schemas.microsoft.com/office/drawing/2014/main" id="{2DAEC2AB-77D0-4FCD-933F-B8F727C8B990}"/>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0" descr="PPSeal.png">
            <a:extLst>
              <a:ext uri="{FF2B5EF4-FFF2-40B4-BE49-F238E27FC236}">
                <a16:creationId xmlns:a16="http://schemas.microsoft.com/office/drawing/2014/main" id="{5E426070-304F-4AC8-9CF1-35569E2A310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8">
            <a:extLst>
              <a:ext uri="{FF2B5EF4-FFF2-40B4-BE49-F238E27FC236}">
                <a16:creationId xmlns:a16="http://schemas.microsoft.com/office/drawing/2014/main" id="{8FE3D687-19A5-4AE2-8E43-DB2363A8E706}"/>
              </a:ext>
            </a:extLst>
          </p:cNvPr>
          <p:cNvSpPr txBox="1">
            <a:spLocks noChangeArrowheads="1"/>
          </p:cNvSpPr>
          <p:nvPr userDrawn="1"/>
        </p:nvSpPr>
        <p:spPr bwMode="auto">
          <a:xfrm>
            <a:off x="2343150" y="6335713"/>
            <a:ext cx="36004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1600" b="1">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64"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954818E0-961E-4E14-ACE4-34B8C632E75C}"/>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837E8554-6611-4F65-A522-97E53AFCAE57}"/>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94D47ED0-AAF0-4879-AC83-73A99077D80C}"/>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CBC4C52C-F24C-4238-9C44-1CD11C1A47BE}"/>
              </a:ext>
            </a:extLst>
          </p:cNvPr>
          <p:cNvSpPr>
            <a:spLocks noGrp="1"/>
          </p:cNvSpPr>
          <p:nvPr>
            <p:ph type="sldNum" sz="quarter" idx="4"/>
          </p:nvPr>
        </p:nvSpPr>
        <p:spPr>
          <a:xfrm>
            <a:off x="8686800" y="6400800"/>
            <a:ext cx="384175"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fld id="{C7848E92-D429-46B9-B65F-3B1A9A0760EF}" type="slidenum">
              <a:rPr lang="en-US" altLang="en-US"/>
              <a:pPr/>
              <a:t>‹#›</a:t>
            </a:fld>
            <a:endParaRPr lang="en-US" altLang="en-US"/>
          </a:p>
        </p:txBody>
      </p:sp>
      <p:pic>
        <p:nvPicPr>
          <p:cNvPr id="4102" name="Picture 2" descr="C:\Users\vacoGrovem\AppData\Local\Microsoft\Windows\Temporary Internet Files\Content.Outlook\83QVOJUE\CHOOSE-VA-rev.png">
            <a:extLst>
              <a:ext uri="{FF2B5EF4-FFF2-40B4-BE49-F238E27FC236}">
                <a16:creationId xmlns:a16="http://schemas.microsoft.com/office/drawing/2014/main" id="{996ED22F-F94C-4DAB-B612-CFEE52886734}"/>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10" descr="PPSeal.png">
            <a:extLst>
              <a:ext uri="{FF2B5EF4-FFF2-40B4-BE49-F238E27FC236}">
                <a16:creationId xmlns:a16="http://schemas.microsoft.com/office/drawing/2014/main" id="{BCA94A5B-BE21-447D-9725-129972CA536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Box 9">
            <a:extLst>
              <a:ext uri="{FF2B5EF4-FFF2-40B4-BE49-F238E27FC236}">
                <a16:creationId xmlns:a16="http://schemas.microsoft.com/office/drawing/2014/main" id="{EC4BDFA4-E6C4-44D2-B3C1-6CA5726F7997}"/>
              </a:ext>
            </a:extLst>
          </p:cNvPr>
          <p:cNvSpPr txBox="1">
            <a:spLocks noChangeArrowheads="1"/>
          </p:cNvSpPr>
          <p:nvPr userDrawn="1"/>
        </p:nvSpPr>
        <p:spPr bwMode="auto">
          <a:xfrm>
            <a:off x="2447925" y="6335713"/>
            <a:ext cx="34956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sz="1600" b="1">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165"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3C4085B7-E7E8-4AD1-B038-F5244A9B591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8DB619CC-A6E3-4A0D-8373-0EAD4CFEB29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F44E2A94-C7CF-4ED1-80B0-B6315B9A308C}"/>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531B41F7-85B2-4235-882C-519F5B325E42}"/>
              </a:ext>
            </a:extLst>
          </p:cNvPr>
          <p:cNvSpPr>
            <a:spLocks noGrp="1"/>
          </p:cNvSpPr>
          <p:nvPr>
            <p:ph type="sldNum" sz="quarter" idx="4"/>
          </p:nvPr>
        </p:nvSpPr>
        <p:spPr>
          <a:xfrm>
            <a:off x="8686800" y="6400800"/>
            <a:ext cx="384175"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FFFFFF"/>
                </a:solidFill>
              </a:defRPr>
            </a:lvl1pPr>
          </a:lstStyle>
          <a:p>
            <a:fld id="{E4833896-1762-49A9-B512-030331FDDDFF}" type="slidenum">
              <a:rPr lang="en-US" altLang="en-US"/>
              <a:pPr/>
              <a:t>‹#›</a:t>
            </a:fld>
            <a:endParaRPr lang="en-US" altLang="en-US"/>
          </a:p>
        </p:txBody>
      </p:sp>
      <p:pic>
        <p:nvPicPr>
          <p:cNvPr id="5126" name="Picture 2" descr="C:\Users\vacoGrovem\AppData\Local\Microsoft\Windows\Temporary Internet Files\Content.Outlook\83QVOJUE\CHOOSE-VA-rev.png">
            <a:extLst>
              <a:ext uri="{FF2B5EF4-FFF2-40B4-BE49-F238E27FC236}">
                <a16:creationId xmlns:a16="http://schemas.microsoft.com/office/drawing/2014/main" id="{A78A9772-2941-4D64-A3BF-EDDE45DBA60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10" descr="PPSeal.png">
            <a:extLst>
              <a:ext uri="{FF2B5EF4-FFF2-40B4-BE49-F238E27FC236}">
                <a16:creationId xmlns:a16="http://schemas.microsoft.com/office/drawing/2014/main" id="{1406EEF1-44FB-4234-8BA1-E80FCB43719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9">
            <a:extLst>
              <a:ext uri="{FF2B5EF4-FFF2-40B4-BE49-F238E27FC236}">
                <a16:creationId xmlns:a16="http://schemas.microsoft.com/office/drawing/2014/main" id="{97349AE3-F0C9-4B9B-89F3-4D7C5A2A85D9}"/>
              </a:ext>
            </a:extLst>
          </p:cNvPr>
          <p:cNvSpPr txBox="1">
            <a:spLocks noChangeArrowheads="1"/>
          </p:cNvSpPr>
          <p:nvPr userDrawn="1"/>
        </p:nvSpPr>
        <p:spPr bwMode="auto">
          <a:xfrm>
            <a:off x="2447925" y="6335713"/>
            <a:ext cx="349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defRPr>
            </a:lvl1pPr>
            <a:lvl2pPr marL="742950" indent="-285750" algn="ctr">
              <a:defRPr sz="4400">
                <a:solidFill>
                  <a:schemeClr val="tx2"/>
                </a:solidFill>
                <a:latin typeface="Arial" panose="020B0604020202020204" pitchFamily="34" charset="0"/>
              </a:defRPr>
            </a:lvl2pPr>
            <a:lvl3pPr marL="1143000" indent="-228600" algn="ctr">
              <a:defRPr sz="4400">
                <a:solidFill>
                  <a:schemeClr val="tx2"/>
                </a:solidFill>
                <a:latin typeface="Arial" panose="020B0604020202020204" pitchFamily="34" charset="0"/>
              </a:defRPr>
            </a:lvl3pPr>
            <a:lvl4pPr marL="1600200" indent="-228600" algn="ctr">
              <a:defRPr sz="4400">
                <a:solidFill>
                  <a:schemeClr val="tx2"/>
                </a:solidFill>
                <a:latin typeface="Arial" panose="020B0604020202020204" pitchFamily="34" charset="0"/>
              </a:defRPr>
            </a:lvl4pPr>
            <a:lvl5pPr marL="2057400" indent="-228600" algn="ctr">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defRPr/>
            </a:pPr>
            <a:r>
              <a:rPr lang="en-US" altLang="en-US" b="1">
                <a:solidFill>
                  <a:srgbClr val="C00000"/>
                </a:solidFill>
              </a:rPr>
              <a:t>FOR VA INTERNAL USE ONLY</a:t>
            </a:r>
          </a:p>
        </p:txBody>
      </p:sp>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166"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B770118C-9426-4324-BC41-5E07408856C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Text Placeholder 2">
            <a:extLst>
              <a:ext uri="{FF2B5EF4-FFF2-40B4-BE49-F238E27FC236}">
                <a16:creationId xmlns:a16="http://schemas.microsoft.com/office/drawing/2014/main" id="{85E26A24-2767-4F15-B794-D4C0795F9D4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Rectangle 7">
            <a:extLst>
              <a:ext uri="{FF2B5EF4-FFF2-40B4-BE49-F238E27FC236}">
                <a16:creationId xmlns:a16="http://schemas.microsoft.com/office/drawing/2014/main" id="{62456A25-7987-4E5D-B246-A75CEFB1D98D}"/>
              </a:ext>
            </a:extLst>
          </p:cNvPr>
          <p:cNvSpPr/>
          <p:nvPr/>
        </p:nvSpPr>
        <p:spPr>
          <a:xfrm>
            <a:off x="0" y="614045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hangingPunct="1">
              <a:defRPr/>
            </a:pPr>
            <a:endParaRPr lang="en-US" dirty="0">
              <a:solidFill>
                <a:prstClr val="white"/>
              </a:solidFill>
            </a:endParaRPr>
          </a:p>
        </p:txBody>
      </p:sp>
      <p:sp>
        <p:nvSpPr>
          <p:cNvPr id="6" name="Slide Number Placeholder 5">
            <a:extLst>
              <a:ext uri="{FF2B5EF4-FFF2-40B4-BE49-F238E27FC236}">
                <a16:creationId xmlns:a16="http://schemas.microsoft.com/office/drawing/2014/main" id="{24A49722-EEDA-4FAB-AD8D-B7459A2843E9}"/>
              </a:ext>
            </a:extLst>
          </p:cNvPr>
          <p:cNvSpPr>
            <a:spLocks noGrp="1"/>
          </p:cNvSpPr>
          <p:nvPr>
            <p:ph type="sldNum" sz="quarter" idx="4"/>
          </p:nvPr>
        </p:nvSpPr>
        <p:spPr>
          <a:xfrm>
            <a:off x="8686800" y="6400800"/>
            <a:ext cx="384175" cy="365125"/>
          </a:xfrm>
          <a:prstGeom prst="rect">
            <a:avLst/>
          </a:prstGeom>
        </p:spPr>
        <p:txBody>
          <a:bodyPr vert="horz" lIns="91440" tIns="45720" rIns="91440" bIns="45720" rtlCol="0" anchor="ctr"/>
          <a:lstStyle>
            <a:lvl1pPr algn="r" defTabSz="457200" eaLnBrk="1" hangingPunct="1">
              <a:defRPr sz="1200">
                <a:solidFill>
                  <a:prstClr val="white"/>
                </a:solidFill>
              </a:defRPr>
            </a:lvl1pPr>
          </a:lstStyle>
          <a:p>
            <a:pPr>
              <a:defRPr/>
            </a:pPr>
            <a:fld id="{78F46FCC-97E2-42B0-9FF6-8F108138A99B}" type="slidenum">
              <a:rPr lang="en-US"/>
              <a:pPr>
                <a:defRPr/>
              </a:pPr>
              <a:t>‹#›</a:t>
            </a:fld>
            <a:endParaRPr lang="en-US" dirty="0"/>
          </a:p>
        </p:txBody>
      </p:sp>
      <p:pic>
        <p:nvPicPr>
          <p:cNvPr id="6150" name="Picture 2" descr="C:\Users\vacoGrovem\AppData\Local\Microsoft\Windows\Temporary Internet Files\Content.Outlook\83QVOJUE\CHOOSE-VA-rev.png">
            <a:extLst>
              <a:ext uri="{FF2B5EF4-FFF2-40B4-BE49-F238E27FC236}">
                <a16:creationId xmlns:a16="http://schemas.microsoft.com/office/drawing/2014/main" id="{4B54DB61-81DC-47CC-9326-7707F6158797}"/>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52400" y="6172200"/>
            <a:ext cx="20383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PPSeal.png">
            <a:extLst>
              <a:ext uri="{FF2B5EF4-FFF2-40B4-BE49-F238E27FC236}">
                <a16:creationId xmlns:a16="http://schemas.microsoft.com/office/drawing/2014/main" id="{347407CF-1E96-4BAB-81B6-8B515A18966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199188" y="6184900"/>
            <a:ext cx="2563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8">
            <a:extLst>
              <a:ext uri="{FF2B5EF4-FFF2-40B4-BE49-F238E27FC236}">
                <a16:creationId xmlns:a16="http://schemas.microsoft.com/office/drawing/2014/main" id="{0F64CD2F-2C82-4766-B6A5-8786C05BAE5A}"/>
              </a:ext>
            </a:extLst>
          </p:cNvPr>
          <p:cNvSpPr txBox="1">
            <a:spLocks noChangeArrowheads="1"/>
          </p:cNvSpPr>
          <p:nvPr userDrawn="1"/>
        </p:nvSpPr>
        <p:spPr bwMode="auto">
          <a:xfrm>
            <a:off x="2343150" y="6335713"/>
            <a:ext cx="3600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altLang="en-US" sz="1400" dirty="0">
                <a:solidFill>
                  <a:srgbClr val="C00000"/>
                </a:solidFill>
              </a:rPr>
              <a:t>FOR VA INTERNAL USE ONLY</a:t>
            </a:r>
          </a:p>
        </p:txBody>
      </p:sp>
    </p:spTree>
    <p:extLst>
      <p:ext uri="{BB962C8B-B14F-4D97-AF65-F5344CB8AC3E}">
        <p14:creationId xmlns:p14="http://schemas.microsoft.com/office/powerpoint/2010/main" val="3855349147"/>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2.xml"/><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ctr">
              <a:buNone/>
            </a:pPr>
            <a:r>
              <a:rPr lang="en-US" sz="3000" b="1" dirty="0"/>
              <a:t>New Manager Training Skype Session Call will begin momentarily </a:t>
            </a:r>
          </a:p>
          <a:p>
            <a:pPr marL="0" indent="0">
              <a:buNone/>
            </a:pPr>
            <a:endParaRPr lang="en-US" dirty="0"/>
          </a:p>
          <a:p>
            <a:pPr marL="0" indent="0">
              <a:buNone/>
            </a:pPr>
            <a:r>
              <a:rPr lang="en-US" i="1" dirty="0"/>
              <a:t>A facilitator is currently talking. If you cannot hear, please place a ‘sad face’          emoticon in the chat box</a:t>
            </a:r>
            <a:endParaRPr lang="en-US" dirty="0"/>
          </a:p>
          <a:p>
            <a:pPr marL="0" indent="0">
              <a:buNone/>
            </a:pPr>
            <a:endParaRPr lang="en-US" dirty="0"/>
          </a:p>
          <a:p>
            <a:pPr marL="0" indent="0">
              <a:buNone/>
            </a:pPr>
            <a:endParaRPr lang="en-US" dirty="0"/>
          </a:p>
        </p:txBody>
      </p:sp>
      <p:sp>
        <p:nvSpPr>
          <p:cNvPr id="5" name="Title 4"/>
          <p:cNvSpPr>
            <a:spLocks noGrp="1"/>
          </p:cNvSpPr>
          <p:nvPr>
            <p:ph type="title"/>
          </p:nvPr>
        </p:nvSpPr>
        <p:spPr/>
        <p:txBody>
          <a:bodyPr>
            <a:normAutofit fontScale="90000"/>
          </a:bodyPr>
          <a:lstStyle/>
          <a:p>
            <a:r>
              <a:rPr lang="en-US" dirty="0"/>
              <a:t>Sound Check</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9623FA-E6B2-421D-AA57-15128630E9FB}"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1"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33121"/>
            <a:ext cx="4572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817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44D0C946-0416-4620-9B2E-E42FB78CE860}"/>
              </a:ext>
            </a:extLst>
          </p:cNvPr>
          <p:cNvSpPr>
            <a:spLocks noGrp="1" noChangeArrowheads="1"/>
          </p:cNvSpPr>
          <p:nvPr>
            <p:ph idx="1"/>
          </p:nvPr>
        </p:nvSpPr>
        <p:spPr/>
        <p:txBody>
          <a:bodyPr rtlCol="0">
            <a:normAutofit/>
          </a:bodyPr>
          <a:lstStyle/>
          <a:p>
            <a:pPr lvl="1" eaLnBrk="1" fontAlgn="auto" hangingPunct="1">
              <a:spcAft>
                <a:spcPts val="0"/>
              </a:spcAft>
              <a:buFont typeface="Arial"/>
              <a:buChar char="–"/>
              <a:defRPr/>
            </a:pPr>
            <a:endParaRPr lang="en-US" dirty="0"/>
          </a:p>
          <a:p>
            <a:pPr marL="457200" lvl="1" indent="0" eaLnBrk="1" fontAlgn="auto" hangingPunct="1">
              <a:spcAft>
                <a:spcPts val="0"/>
              </a:spcAft>
              <a:buFontTx/>
              <a:buNone/>
              <a:defRPr/>
            </a:pPr>
            <a:r>
              <a:rPr lang="en-US" b="1" dirty="0"/>
              <a:t>Method of Analysis</a:t>
            </a:r>
          </a:p>
          <a:p>
            <a:pPr lvl="2" eaLnBrk="1" fontAlgn="auto" hangingPunct="1">
              <a:spcAft>
                <a:spcPts val="0"/>
              </a:spcAft>
              <a:buFont typeface="Arial"/>
              <a:buChar char="•"/>
              <a:defRPr/>
            </a:pPr>
            <a:r>
              <a:rPr lang="en-US" sz="2800" dirty="0"/>
              <a:t>Frequency</a:t>
            </a:r>
          </a:p>
          <a:p>
            <a:pPr lvl="2" eaLnBrk="1" fontAlgn="auto" hangingPunct="1">
              <a:spcAft>
                <a:spcPts val="0"/>
              </a:spcAft>
              <a:buFont typeface="Arial"/>
              <a:buChar char="•"/>
              <a:defRPr/>
            </a:pPr>
            <a:r>
              <a:rPr lang="en-US" sz="2800" dirty="0"/>
              <a:t>Adding scope – the big picture</a:t>
            </a:r>
          </a:p>
          <a:p>
            <a:pPr lvl="2" eaLnBrk="1" fontAlgn="auto" hangingPunct="1">
              <a:spcAft>
                <a:spcPts val="0"/>
              </a:spcAft>
              <a:buFont typeface="Arial"/>
              <a:buChar char="•"/>
              <a:defRPr/>
            </a:pPr>
            <a:r>
              <a:rPr lang="en-US" sz="2800" dirty="0"/>
              <a:t>Continuity</a:t>
            </a:r>
          </a:p>
          <a:p>
            <a:pPr eaLnBrk="1" fontAlgn="auto" hangingPunct="1">
              <a:spcAft>
                <a:spcPts val="0"/>
              </a:spcAft>
              <a:buFont typeface="Arial"/>
              <a:buChar char="•"/>
              <a:defRPr/>
            </a:pPr>
            <a:endParaRPr lang="en-US" sz="2800" b="1" dirty="0"/>
          </a:p>
        </p:txBody>
      </p:sp>
      <p:sp>
        <p:nvSpPr>
          <p:cNvPr id="70659" name="Slide Number Placeholder 1">
            <a:extLst>
              <a:ext uri="{FF2B5EF4-FFF2-40B4-BE49-F238E27FC236}">
                <a16:creationId xmlns:a16="http://schemas.microsoft.com/office/drawing/2014/main" id="{F8A34081-61D6-4D13-8E92-910AF8C9CAA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52794159-2C13-4528-AF2B-604B2794AFC2}" type="slidenum">
              <a:rPr lang="en-US" altLang="en-US" sz="1200">
                <a:solidFill>
                  <a:schemeClr val="bg1"/>
                </a:solidFill>
              </a:rPr>
              <a:pPr algn="ctr">
                <a:spcBef>
                  <a:spcPct val="0"/>
                </a:spcBef>
                <a:buFontTx/>
                <a:buNone/>
              </a:pPr>
              <a:t>10</a:t>
            </a:fld>
            <a:endParaRPr lang="en-US" altLang="en-US" sz="1800">
              <a:solidFill>
                <a:schemeClr val="bg1"/>
              </a:solidFill>
            </a:endParaRPr>
          </a:p>
        </p:txBody>
      </p:sp>
      <p:sp>
        <p:nvSpPr>
          <p:cNvPr id="28676" name="Rectangle 2">
            <a:extLst>
              <a:ext uri="{FF2B5EF4-FFF2-40B4-BE49-F238E27FC236}">
                <a16:creationId xmlns:a16="http://schemas.microsoft.com/office/drawing/2014/main" id="{EDB2D03B-3F11-4D99-A76C-61E4D3A2D64F}"/>
              </a:ext>
            </a:extLst>
          </p:cNvPr>
          <p:cNvSpPr>
            <a:spLocks noGrp="1" noChangeArrowheads="1"/>
          </p:cNvSpPr>
          <p:nvPr>
            <p:ph type="title"/>
          </p:nvPr>
        </p:nvSpPr>
        <p:spPr>
          <a:xfrm>
            <a:off x="0" y="-76200"/>
            <a:ext cx="9144000" cy="731838"/>
          </a:xfrm>
        </p:spPr>
        <p:txBody>
          <a:bodyPr rtlCol="0">
            <a:normAutofit fontScale="90000"/>
          </a:bodyPr>
          <a:lstStyle/>
          <a:p>
            <a:pPr eaLnBrk="1" fontAlgn="auto" hangingPunct="1">
              <a:spcAft>
                <a:spcPts val="0"/>
              </a:spcAft>
              <a:defRPr/>
            </a:pPr>
            <a:r>
              <a:rPr lang="en-US" altLang="en-US">
                <a:latin typeface="Arial" panose="020B0604020202020204" pitchFamily="34" charset="0"/>
                <a:cs typeface="Arial" panose="020B0604020202020204" pitchFamily="34" charset="0"/>
              </a:rPr>
              <a:t>SAO Methodology Cont.</a:t>
            </a:r>
          </a:p>
        </p:txBody>
      </p:sp>
      <p:pic>
        <p:nvPicPr>
          <p:cNvPr id="70661" name="Picture 5" descr="C:\Users\vrelfigur\AppData\Local\Microsoft\Windows\Temporary Internet Files\Content.IE5\30EUKXSQ\MP900202139[1].jpg">
            <a:extLst>
              <a:ext uri="{FF2B5EF4-FFF2-40B4-BE49-F238E27FC236}">
                <a16:creationId xmlns:a16="http://schemas.microsoft.com/office/drawing/2014/main" id="{D1633BD1-4696-4B19-8C9E-6DD6065D27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375" y="852488"/>
            <a:ext cx="2514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067882FC-0DBF-4B0A-A698-89CD00B4B602}"/>
              </a:ext>
            </a:extLst>
          </p:cNvPr>
          <p:cNvSpPr>
            <a:spLocks noGrp="1" noChangeArrowheads="1"/>
          </p:cNvSpPr>
          <p:nvPr>
            <p:ph idx="1"/>
          </p:nvPr>
        </p:nvSpPr>
        <p:spPr/>
        <p:txBody>
          <a:bodyPr rtlCol="0">
            <a:normAutofit fontScale="92500" lnSpcReduction="10000"/>
          </a:bodyPr>
          <a:lstStyle/>
          <a:p>
            <a:pPr marL="457200" lvl="1" indent="0" eaLnBrk="1" fontAlgn="auto" hangingPunct="1">
              <a:spcAft>
                <a:spcPts val="0"/>
              </a:spcAft>
              <a:buFontTx/>
              <a:buNone/>
              <a:defRPr/>
            </a:pPr>
            <a:r>
              <a:rPr lang="en-US" altLang="en-US" b="1" dirty="0"/>
              <a:t>Method of Analysis</a:t>
            </a:r>
          </a:p>
          <a:p>
            <a:pPr lvl="2" eaLnBrk="1" fontAlgn="auto" hangingPunct="1">
              <a:spcAft>
                <a:spcPts val="0"/>
              </a:spcAft>
              <a:buFont typeface="Arial"/>
              <a:buChar char="•"/>
              <a:defRPr/>
            </a:pPr>
            <a:r>
              <a:rPr lang="en-US" altLang="en-US" sz="2800" u="sng" dirty="0"/>
              <a:t>Reporting format</a:t>
            </a:r>
          </a:p>
          <a:p>
            <a:pPr lvl="3" eaLnBrk="1" fontAlgn="auto" hangingPunct="1">
              <a:spcAft>
                <a:spcPts val="0"/>
              </a:spcAft>
              <a:buFont typeface="Arial"/>
              <a:buChar char="–"/>
              <a:defRPr/>
            </a:pPr>
            <a:r>
              <a:rPr lang="en-US" altLang="en-US" sz="2800" dirty="0"/>
              <a:t>References</a:t>
            </a:r>
          </a:p>
          <a:p>
            <a:pPr lvl="3" eaLnBrk="1" fontAlgn="auto" hangingPunct="1">
              <a:spcAft>
                <a:spcPts val="0"/>
              </a:spcAft>
              <a:buFont typeface="Arial"/>
              <a:buChar char="–"/>
              <a:defRPr/>
            </a:pPr>
            <a:r>
              <a:rPr lang="en-US" altLang="en-US" sz="2800" dirty="0"/>
              <a:t>Purpose </a:t>
            </a:r>
          </a:p>
          <a:p>
            <a:pPr lvl="3" eaLnBrk="1" fontAlgn="auto" hangingPunct="1">
              <a:spcAft>
                <a:spcPts val="0"/>
              </a:spcAft>
              <a:buFont typeface="Arial"/>
              <a:buChar char="–"/>
              <a:defRPr/>
            </a:pPr>
            <a:r>
              <a:rPr lang="en-US" altLang="en-US" sz="2800" dirty="0"/>
              <a:t>Procedural Requirements</a:t>
            </a:r>
          </a:p>
          <a:p>
            <a:pPr lvl="3" eaLnBrk="1" fontAlgn="auto" hangingPunct="1">
              <a:spcAft>
                <a:spcPts val="0"/>
              </a:spcAft>
              <a:buFont typeface="Arial"/>
              <a:buChar char="–"/>
              <a:defRPr/>
            </a:pPr>
            <a:r>
              <a:rPr lang="en-US" altLang="en-US" sz="2800" dirty="0"/>
              <a:t>Analysis</a:t>
            </a:r>
          </a:p>
          <a:p>
            <a:pPr lvl="3" eaLnBrk="1" fontAlgn="auto" hangingPunct="1">
              <a:spcAft>
                <a:spcPts val="0"/>
              </a:spcAft>
              <a:buFont typeface="Arial"/>
              <a:buChar char="–"/>
              <a:defRPr/>
            </a:pPr>
            <a:r>
              <a:rPr lang="en-US" altLang="en-US" sz="2800" dirty="0"/>
              <a:t>Findings</a:t>
            </a:r>
          </a:p>
          <a:p>
            <a:pPr lvl="3" eaLnBrk="1" fontAlgn="auto" hangingPunct="1">
              <a:spcAft>
                <a:spcPts val="0"/>
              </a:spcAft>
              <a:buFont typeface="Arial"/>
              <a:buChar char="–"/>
              <a:defRPr/>
            </a:pPr>
            <a:r>
              <a:rPr lang="en-US" altLang="en-US" sz="2800" dirty="0"/>
              <a:t>Conclusions</a:t>
            </a:r>
          </a:p>
          <a:p>
            <a:pPr lvl="3" eaLnBrk="1" fontAlgn="auto" hangingPunct="1">
              <a:spcAft>
                <a:spcPts val="0"/>
              </a:spcAft>
              <a:buFont typeface="Arial"/>
              <a:buChar char="–"/>
              <a:defRPr/>
            </a:pPr>
            <a:r>
              <a:rPr lang="en-US" altLang="en-US" sz="2800" dirty="0"/>
              <a:t>Actions and  Recommendations</a:t>
            </a:r>
          </a:p>
          <a:p>
            <a:pPr lvl="3" eaLnBrk="1" fontAlgn="auto" hangingPunct="1">
              <a:spcAft>
                <a:spcPts val="0"/>
              </a:spcAft>
              <a:buFont typeface="Arial"/>
              <a:buChar char="–"/>
              <a:defRPr/>
            </a:pPr>
            <a:r>
              <a:rPr lang="en-US" altLang="en-US" sz="2800" dirty="0"/>
              <a:t>Concurrence (if applicable)</a:t>
            </a:r>
          </a:p>
          <a:p>
            <a:pPr lvl="3" eaLnBrk="1" fontAlgn="auto" hangingPunct="1">
              <a:spcAft>
                <a:spcPts val="0"/>
              </a:spcAft>
              <a:buFont typeface="Arial"/>
              <a:buChar char="–"/>
              <a:defRPr/>
            </a:pPr>
            <a:endParaRPr lang="en-US" altLang="en-US" dirty="0"/>
          </a:p>
          <a:p>
            <a:pPr eaLnBrk="1" fontAlgn="auto" hangingPunct="1">
              <a:spcAft>
                <a:spcPts val="0"/>
              </a:spcAft>
              <a:buFont typeface="Arial"/>
              <a:buChar char="•"/>
              <a:defRPr/>
            </a:pPr>
            <a:endParaRPr lang="en-US" altLang="en-US" dirty="0"/>
          </a:p>
        </p:txBody>
      </p:sp>
      <p:sp>
        <p:nvSpPr>
          <p:cNvPr id="72707" name="Slide Number Placeholder 1">
            <a:extLst>
              <a:ext uri="{FF2B5EF4-FFF2-40B4-BE49-F238E27FC236}">
                <a16:creationId xmlns:a16="http://schemas.microsoft.com/office/drawing/2014/main" id="{69AD14AB-B8CC-4767-B22D-A0F80BF9D98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845BDDC-4997-4E63-BD8D-02C5E53664A0}" type="slidenum">
              <a:rPr lang="en-US" altLang="en-US" sz="1200">
                <a:solidFill>
                  <a:schemeClr val="bg1"/>
                </a:solidFill>
              </a:rPr>
              <a:pPr algn="ctr">
                <a:spcBef>
                  <a:spcPct val="0"/>
                </a:spcBef>
                <a:buFontTx/>
                <a:buNone/>
              </a:pPr>
              <a:t>11</a:t>
            </a:fld>
            <a:endParaRPr lang="en-US" altLang="en-US" sz="1200">
              <a:solidFill>
                <a:schemeClr val="bg1"/>
              </a:solidFill>
            </a:endParaRPr>
          </a:p>
        </p:txBody>
      </p:sp>
      <p:sp>
        <p:nvSpPr>
          <p:cNvPr id="29700" name="Rectangle 2">
            <a:extLst>
              <a:ext uri="{FF2B5EF4-FFF2-40B4-BE49-F238E27FC236}">
                <a16:creationId xmlns:a16="http://schemas.microsoft.com/office/drawing/2014/main" id="{A316282F-7F7B-4570-A8D5-5EAB430A92E5}"/>
              </a:ext>
            </a:extLst>
          </p:cNvPr>
          <p:cNvSpPr>
            <a:spLocks noGrp="1" noChangeArrowheads="1"/>
          </p:cNvSpPr>
          <p:nvPr>
            <p:ph type="title"/>
          </p:nvPr>
        </p:nvSpPr>
        <p:spPr>
          <a:xfrm>
            <a:off x="0" y="-76200"/>
            <a:ext cx="9144000" cy="731838"/>
          </a:xfrm>
        </p:spPr>
        <p:txBody>
          <a:bodyPr rtlCol="0">
            <a:normAutofit fontScale="90000"/>
          </a:bodyPr>
          <a:lstStyle/>
          <a:p>
            <a:pPr eaLnBrk="1" fontAlgn="auto" hangingPunct="1">
              <a:spcAft>
                <a:spcPts val="0"/>
              </a:spcAft>
              <a:defRPr/>
            </a:pPr>
            <a:r>
              <a:rPr lang="en-US" altLang="en-US">
                <a:latin typeface="Arial" panose="020B0604020202020204" pitchFamily="34" charset="0"/>
                <a:cs typeface="Arial" panose="020B0604020202020204" pitchFamily="34" charset="0"/>
              </a:rPr>
              <a:t>SAO Methodology Cont.</a:t>
            </a:r>
          </a:p>
        </p:txBody>
      </p:sp>
      <p:pic>
        <p:nvPicPr>
          <p:cNvPr id="72709" name="Picture 4" descr="C:\Users\vrelfigur\AppData\Local\Microsoft\Windows\Temporary Internet Files\Content.IE5\VAGDOHC2\MP900442375[1].jpg">
            <a:extLst>
              <a:ext uri="{FF2B5EF4-FFF2-40B4-BE49-F238E27FC236}">
                <a16:creationId xmlns:a16="http://schemas.microsoft.com/office/drawing/2014/main" id="{BCF48BE7-19A6-408F-B905-6FA57FD610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8775" y="762000"/>
            <a:ext cx="2362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1DD80028-1999-424F-9250-D88332758D12}"/>
              </a:ext>
            </a:extLst>
          </p:cNvPr>
          <p:cNvSpPr>
            <a:spLocks noGrp="1" noChangeArrowheads="1"/>
          </p:cNvSpPr>
          <p:nvPr>
            <p:ph idx="1"/>
          </p:nvPr>
        </p:nvSpPr>
        <p:spPr/>
        <p:txBody>
          <a:bodyPr rtlCol="0">
            <a:normAutofit/>
          </a:bodyPr>
          <a:lstStyle/>
          <a:p>
            <a:pPr marL="457200" lvl="1" indent="0" eaLnBrk="1" fontAlgn="auto" hangingPunct="1">
              <a:lnSpc>
                <a:spcPct val="90000"/>
              </a:lnSpc>
              <a:spcAft>
                <a:spcPts val="0"/>
              </a:spcAft>
              <a:buFontTx/>
              <a:buNone/>
              <a:defRPr/>
            </a:pPr>
            <a:r>
              <a:rPr lang="en-US" dirty="0"/>
              <a:t>Five Major VR&amp;E SAOs</a:t>
            </a:r>
          </a:p>
          <a:p>
            <a:pPr lvl="1" eaLnBrk="1" fontAlgn="auto" hangingPunct="1">
              <a:lnSpc>
                <a:spcPct val="90000"/>
              </a:lnSpc>
              <a:spcAft>
                <a:spcPts val="0"/>
              </a:spcAft>
              <a:buFontTx/>
              <a:buNone/>
              <a:defRPr/>
            </a:pPr>
            <a:r>
              <a:rPr lang="en-US" dirty="0"/>
              <a:t>	</a:t>
            </a:r>
          </a:p>
          <a:p>
            <a:pPr lvl="2" eaLnBrk="1" fontAlgn="auto" hangingPunct="1">
              <a:lnSpc>
                <a:spcPct val="90000"/>
              </a:lnSpc>
              <a:spcAft>
                <a:spcPts val="0"/>
              </a:spcAft>
              <a:buFont typeface="Arial"/>
              <a:buChar char="•"/>
              <a:defRPr/>
            </a:pPr>
            <a:r>
              <a:rPr lang="en-US" sz="2800" dirty="0"/>
              <a:t>Chapter 31- Vocational Rehabilitation</a:t>
            </a:r>
          </a:p>
          <a:p>
            <a:pPr lvl="2" eaLnBrk="1" fontAlgn="auto" hangingPunct="1">
              <a:lnSpc>
                <a:spcPct val="90000"/>
              </a:lnSpc>
              <a:spcAft>
                <a:spcPts val="0"/>
              </a:spcAft>
              <a:buFont typeface="Arial"/>
              <a:buChar char="•"/>
              <a:defRPr/>
            </a:pPr>
            <a:r>
              <a:rPr lang="en-US" sz="2800" dirty="0"/>
              <a:t>Debt Avoidance &amp; Fiscal Controls</a:t>
            </a:r>
          </a:p>
          <a:p>
            <a:pPr lvl="2" eaLnBrk="1" fontAlgn="auto" hangingPunct="1">
              <a:lnSpc>
                <a:spcPct val="90000"/>
              </a:lnSpc>
              <a:spcAft>
                <a:spcPts val="0"/>
              </a:spcAft>
              <a:buFont typeface="Arial"/>
              <a:buChar char="•"/>
              <a:defRPr/>
            </a:pPr>
            <a:r>
              <a:rPr lang="en-US" sz="2800" dirty="0"/>
              <a:t>Staff and Office Management</a:t>
            </a:r>
          </a:p>
          <a:p>
            <a:pPr lvl="2" eaLnBrk="1" fontAlgn="auto" hangingPunct="1">
              <a:lnSpc>
                <a:spcPct val="90000"/>
              </a:lnSpc>
              <a:spcAft>
                <a:spcPts val="0"/>
              </a:spcAft>
              <a:buFont typeface="Arial"/>
              <a:buChar char="•"/>
              <a:defRPr/>
            </a:pPr>
            <a:r>
              <a:rPr lang="en-US" sz="2800" dirty="0"/>
              <a:t>Other Program Areas</a:t>
            </a:r>
          </a:p>
          <a:p>
            <a:pPr lvl="2" eaLnBrk="1" fontAlgn="auto" hangingPunct="1">
              <a:lnSpc>
                <a:spcPct val="90000"/>
              </a:lnSpc>
              <a:spcAft>
                <a:spcPts val="0"/>
              </a:spcAft>
              <a:buFont typeface="Arial"/>
              <a:buChar char="•"/>
              <a:defRPr/>
            </a:pPr>
            <a:r>
              <a:rPr lang="en-US" sz="2800" dirty="0"/>
              <a:t>Contracting Activities</a:t>
            </a:r>
          </a:p>
          <a:p>
            <a:pPr lvl="2" eaLnBrk="1" fontAlgn="auto" hangingPunct="1">
              <a:lnSpc>
                <a:spcPct val="90000"/>
              </a:lnSpc>
              <a:spcAft>
                <a:spcPts val="0"/>
              </a:spcAft>
              <a:buFontTx/>
              <a:buNone/>
              <a:defRPr/>
            </a:pPr>
            <a:endParaRPr lang="en-US" b="1" dirty="0"/>
          </a:p>
          <a:p>
            <a:pPr eaLnBrk="1" fontAlgn="auto" hangingPunct="1">
              <a:lnSpc>
                <a:spcPct val="90000"/>
              </a:lnSpc>
              <a:spcAft>
                <a:spcPts val="0"/>
              </a:spcAft>
              <a:buFont typeface="Arial"/>
              <a:buChar char="•"/>
              <a:defRPr/>
            </a:pPr>
            <a:endParaRPr lang="en-US" b="1" dirty="0"/>
          </a:p>
        </p:txBody>
      </p:sp>
      <p:sp>
        <p:nvSpPr>
          <p:cNvPr id="74755" name="Slide Number Placeholder 1">
            <a:extLst>
              <a:ext uri="{FF2B5EF4-FFF2-40B4-BE49-F238E27FC236}">
                <a16:creationId xmlns:a16="http://schemas.microsoft.com/office/drawing/2014/main" id="{2DAE8224-1563-4F6E-8CB7-DCD40C9BD5F8}"/>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A8A2037D-31FF-45D7-A8EE-60532C480195}" type="slidenum">
              <a:rPr lang="en-US" altLang="en-US" sz="1200">
                <a:solidFill>
                  <a:schemeClr val="bg1"/>
                </a:solidFill>
              </a:rPr>
              <a:pPr algn="ctr">
                <a:spcBef>
                  <a:spcPct val="0"/>
                </a:spcBef>
                <a:buFontTx/>
                <a:buNone/>
              </a:pPr>
              <a:t>12</a:t>
            </a:fld>
            <a:endParaRPr lang="en-US" altLang="en-US" sz="1200">
              <a:solidFill>
                <a:schemeClr val="bg1"/>
              </a:solidFill>
            </a:endParaRPr>
          </a:p>
        </p:txBody>
      </p:sp>
      <p:sp>
        <p:nvSpPr>
          <p:cNvPr id="30724" name="Rectangle 2">
            <a:extLst>
              <a:ext uri="{FF2B5EF4-FFF2-40B4-BE49-F238E27FC236}">
                <a16:creationId xmlns:a16="http://schemas.microsoft.com/office/drawing/2014/main" id="{0CD07DC3-13B2-4B9F-B63A-49A0F6EB9C80}"/>
              </a:ext>
            </a:extLst>
          </p:cNvPr>
          <p:cNvSpPr>
            <a:spLocks noGrp="1" noChangeArrowheads="1"/>
          </p:cNvSpPr>
          <p:nvPr>
            <p:ph type="title"/>
          </p:nvPr>
        </p:nvSpPr>
        <p:spPr>
          <a:xfrm>
            <a:off x="0" y="-76200"/>
            <a:ext cx="9144000" cy="731838"/>
          </a:xfrm>
        </p:spPr>
        <p:txBody>
          <a:bodyPr rtlCol="0">
            <a:normAutofit fontScale="90000"/>
          </a:bodyPr>
          <a:lstStyle/>
          <a:p>
            <a:pPr marL="342900" indent="-342900" eaLnBrk="1" fontAlgn="auto" hangingPunct="1">
              <a:spcAft>
                <a:spcPts val="0"/>
              </a:spcAft>
              <a:defRPr/>
            </a:pPr>
            <a:r>
              <a:rPr lang="en-US" altLang="en-US">
                <a:latin typeface="Arial" panose="020B0604020202020204" pitchFamily="34" charset="0"/>
                <a:cs typeface="Arial" panose="020B0604020202020204" pitchFamily="34" charset="0"/>
              </a:rPr>
              <a:t>Major VR&amp;E SAOs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BC10DE12-38FD-4238-BAD2-C241A3BE63EB}"/>
              </a:ext>
            </a:extLst>
          </p:cNvPr>
          <p:cNvSpPr>
            <a:spLocks noGrp="1" noChangeArrowheads="1"/>
          </p:cNvSpPr>
          <p:nvPr>
            <p:ph idx="1"/>
          </p:nvPr>
        </p:nvSpPr>
        <p:spPr/>
        <p:txBody>
          <a:bodyPr/>
          <a:lstStyle/>
          <a:p>
            <a:pPr lvl="2" eaLnBrk="1" hangingPunct="1"/>
            <a:r>
              <a:rPr lang="en-US" altLang="en-US" sz="2800" b="1"/>
              <a:t>Chapter 31- Vocational Rehabilitation</a:t>
            </a:r>
          </a:p>
          <a:p>
            <a:pPr lvl="3" eaLnBrk="1" hangingPunct="1"/>
            <a:r>
              <a:rPr lang="en-US" altLang="en-US" sz="2800"/>
              <a:t>Initial Evaluations</a:t>
            </a:r>
          </a:p>
          <a:p>
            <a:pPr lvl="3" eaLnBrk="1" hangingPunct="1"/>
            <a:r>
              <a:rPr lang="en-US" altLang="en-US" sz="2800"/>
              <a:t>Extended Evaluation</a:t>
            </a:r>
          </a:p>
          <a:p>
            <a:pPr lvl="3" eaLnBrk="1" hangingPunct="1"/>
            <a:r>
              <a:rPr lang="en-US" altLang="en-US" sz="2800"/>
              <a:t>Employment Services</a:t>
            </a:r>
          </a:p>
          <a:p>
            <a:pPr lvl="3" eaLnBrk="1" hangingPunct="1"/>
            <a:r>
              <a:rPr lang="en-US" altLang="en-US" sz="2800"/>
              <a:t>Independent Living Services</a:t>
            </a:r>
          </a:p>
          <a:p>
            <a:pPr lvl="3" eaLnBrk="1" hangingPunct="1"/>
            <a:r>
              <a:rPr lang="en-US" altLang="en-US" sz="2800"/>
              <a:t>Inactive Cases</a:t>
            </a:r>
          </a:p>
          <a:p>
            <a:pPr lvl="3" eaLnBrk="1" hangingPunct="1"/>
            <a:r>
              <a:rPr lang="en-US" altLang="en-US" sz="2800"/>
              <a:t>Case Closures– rehabilitated, discontinued, and maximum rehabilitation gains</a:t>
            </a:r>
          </a:p>
          <a:p>
            <a:pPr lvl="3" eaLnBrk="1" hangingPunct="1">
              <a:buFontTx/>
              <a:buNone/>
            </a:pPr>
            <a:endParaRPr lang="en-US" altLang="en-US" sz="2800"/>
          </a:p>
          <a:p>
            <a:pPr eaLnBrk="1" hangingPunct="1"/>
            <a:endParaRPr lang="en-US" altLang="en-US"/>
          </a:p>
        </p:txBody>
      </p:sp>
      <p:sp>
        <p:nvSpPr>
          <p:cNvPr id="76803" name="Slide Number Placeholder 1">
            <a:extLst>
              <a:ext uri="{FF2B5EF4-FFF2-40B4-BE49-F238E27FC236}">
                <a16:creationId xmlns:a16="http://schemas.microsoft.com/office/drawing/2014/main" id="{2E87E101-1528-4D37-9F19-EF9239DCF94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7139F3E-B9ED-452B-9386-327F8A1BAC62}" type="slidenum">
              <a:rPr lang="en-US" altLang="en-US" sz="1200">
                <a:solidFill>
                  <a:schemeClr val="bg1"/>
                </a:solidFill>
              </a:rPr>
              <a:pPr algn="ctr">
                <a:spcBef>
                  <a:spcPct val="0"/>
                </a:spcBef>
                <a:buFontTx/>
                <a:buNone/>
              </a:pPr>
              <a:t>13</a:t>
            </a:fld>
            <a:endParaRPr lang="en-US" altLang="en-US" sz="1800">
              <a:solidFill>
                <a:schemeClr val="bg1"/>
              </a:solidFill>
            </a:endParaRPr>
          </a:p>
        </p:txBody>
      </p:sp>
      <p:sp>
        <p:nvSpPr>
          <p:cNvPr id="31748" name="Rectangle 2">
            <a:extLst>
              <a:ext uri="{FF2B5EF4-FFF2-40B4-BE49-F238E27FC236}">
                <a16:creationId xmlns:a16="http://schemas.microsoft.com/office/drawing/2014/main" id="{198DBBD5-060B-4E8E-8CA9-1B0A541D5B49}"/>
              </a:ext>
            </a:extLst>
          </p:cNvPr>
          <p:cNvSpPr>
            <a:spLocks noGrp="1" noChangeArrowheads="1"/>
          </p:cNvSpPr>
          <p:nvPr>
            <p:ph type="title"/>
          </p:nvPr>
        </p:nvSpPr>
        <p:spPr>
          <a:xfrm>
            <a:off x="0" y="-76200"/>
            <a:ext cx="9144000" cy="731838"/>
          </a:xfrm>
        </p:spPr>
        <p:txBody>
          <a:bodyPr rtlCol="0">
            <a:normAutofit fontScale="90000"/>
          </a:bodyPr>
          <a:lstStyle/>
          <a:p>
            <a:pPr marL="342900" indent="-342900" eaLnBrk="1" fontAlgn="auto" hangingPunct="1">
              <a:spcAft>
                <a:spcPts val="0"/>
              </a:spcAft>
              <a:defRPr/>
            </a:pPr>
            <a:r>
              <a:rPr lang="en-US" altLang="en-US">
                <a:latin typeface="Arial" panose="020B0604020202020204" pitchFamily="34" charset="0"/>
                <a:cs typeface="Arial" panose="020B0604020202020204" pitchFamily="34" charset="0"/>
              </a:rPr>
              <a:t>Major VR&amp;E SAOs Cont.</a:t>
            </a:r>
          </a:p>
        </p:txBody>
      </p:sp>
      <p:pic>
        <p:nvPicPr>
          <p:cNvPr id="76805" name="Picture 4" descr="C:\Users\vrelfigur\AppData\Local\Microsoft\Windows\Temporary Internet Files\Content.IE5\30EUKXSQ\MC900432530[1].png">
            <a:extLst>
              <a:ext uri="{FF2B5EF4-FFF2-40B4-BE49-F238E27FC236}">
                <a16:creationId xmlns:a16="http://schemas.microsoft.com/office/drawing/2014/main" id="{713BD23A-7256-4ADD-B320-24AF1E6BB0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2D42FA79-854E-4386-B67C-86BEC93E30FD}"/>
              </a:ext>
            </a:extLst>
          </p:cNvPr>
          <p:cNvSpPr>
            <a:spLocks noGrp="1" noChangeArrowheads="1"/>
          </p:cNvSpPr>
          <p:nvPr>
            <p:ph idx="1"/>
          </p:nvPr>
        </p:nvSpPr>
        <p:spPr/>
        <p:txBody>
          <a:bodyPr rtlCol="0">
            <a:normAutofit/>
          </a:bodyPr>
          <a:lstStyle/>
          <a:p>
            <a:pPr lvl="2" eaLnBrk="1" fontAlgn="auto" hangingPunct="1">
              <a:spcAft>
                <a:spcPts val="0"/>
              </a:spcAft>
              <a:buFont typeface="Arial"/>
              <a:buChar char="•"/>
              <a:defRPr/>
            </a:pPr>
            <a:r>
              <a:rPr lang="en-US" sz="2800" b="1" dirty="0"/>
              <a:t>Debt Avoidance &amp; Fiscal Controls</a:t>
            </a:r>
          </a:p>
          <a:p>
            <a:pPr lvl="3" eaLnBrk="1" fontAlgn="auto" hangingPunct="1">
              <a:spcAft>
                <a:spcPts val="0"/>
              </a:spcAft>
              <a:buFont typeface="Arial"/>
              <a:buChar char="–"/>
              <a:defRPr/>
            </a:pPr>
            <a:r>
              <a:rPr lang="en-US" sz="2800" dirty="0"/>
              <a:t>Authorization of Subsistence Allowance</a:t>
            </a:r>
          </a:p>
          <a:p>
            <a:pPr lvl="3" eaLnBrk="1" fontAlgn="auto" hangingPunct="1">
              <a:spcAft>
                <a:spcPts val="0"/>
              </a:spcAft>
              <a:buFont typeface="Arial"/>
              <a:buChar char="–"/>
              <a:defRPr/>
            </a:pPr>
            <a:r>
              <a:rPr lang="en-US" sz="2800" dirty="0"/>
              <a:t>Authorization &amp; Control of Program Costs</a:t>
            </a:r>
          </a:p>
          <a:p>
            <a:pPr lvl="3" eaLnBrk="1" fontAlgn="auto" hangingPunct="1">
              <a:spcAft>
                <a:spcPts val="0"/>
              </a:spcAft>
              <a:buFont typeface="Arial"/>
              <a:buChar char="–"/>
              <a:defRPr/>
            </a:pPr>
            <a:r>
              <a:rPr lang="en-US" sz="2800" dirty="0"/>
              <a:t>Contracting Activities</a:t>
            </a:r>
          </a:p>
          <a:p>
            <a:pPr marL="1371600" lvl="3" indent="0" eaLnBrk="1" fontAlgn="auto" hangingPunct="1">
              <a:spcAft>
                <a:spcPts val="0"/>
              </a:spcAft>
              <a:buFontTx/>
              <a:buNone/>
              <a:defRPr/>
            </a:pPr>
            <a:endParaRPr lang="en-US" sz="3200" dirty="0"/>
          </a:p>
          <a:p>
            <a:pPr eaLnBrk="1" fontAlgn="auto" hangingPunct="1">
              <a:spcAft>
                <a:spcPts val="0"/>
              </a:spcAft>
              <a:buFont typeface="Arial"/>
              <a:buChar char="•"/>
              <a:defRPr/>
            </a:pPr>
            <a:endParaRPr lang="en-US" dirty="0"/>
          </a:p>
        </p:txBody>
      </p:sp>
      <p:sp>
        <p:nvSpPr>
          <p:cNvPr id="78851" name="Slide Number Placeholder 1">
            <a:extLst>
              <a:ext uri="{FF2B5EF4-FFF2-40B4-BE49-F238E27FC236}">
                <a16:creationId xmlns:a16="http://schemas.microsoft.com/office/drawing/2014/main" id="{6E48B597-24BA-486B-96FA-97846D79CA9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7E37F41A-11D7-4928-AF34-DFFED9C75AB5}" type="slidenum">
              <a:rPr lang="en-US" altLang="en-US" sz="1200">
                <a:solidFill>
                  <a:schemeClr val="bg1"/>
                </a:solidFill>
              </a:rPr>
              <a:pPr algn="ctr">
                <a:spcBef>
                  <a:spcPct val="0"/>
                </a:spcBef>
                <a:buFontTx/>
                <a:buNone/>
              </a:pPr>
              <a:t>14</a:t>
            </a:fld>
            <a:endParaRPr lang="en-US" altLang="en-US" sz="1800">
              <a:solidFill>
                <a:schemeClr val="bg1"/>
              </a:solidFill>
            </a:endParaRPr>
          </a:p>
        </p:txBody>
      </p:sp>
      <p:sp>
        <p:nvSpPr>
          <p:cNvPr id="32772" name="Rectangle 2">
            <a:extLst>
              <a:ext uri="{FF2B5EF4-FFF2-40B4-BE49-F238E27FC236}">
                <a16:creationId xmlns:a16="http://schemas.microsoft.com/office/drawing/2014/main" id="{F2491B12-DCA1-4A9D-A29B-B612235B8564}"/>
              </a:ext>
            </a:extLst>
          </p:cNvPr>
          <p:cNvSpPr>
            <a:spLocks noGrp="1" noChangeArrowheads="1"/>
          </p:cNvSpPr>
          <p:nvPr>
            <p:ph type="title"/>
          </p:nvPr>
        </p:nvSpPr>
        <p:spPr>
          <a:xfrm>
            <a:off x="0" y="-76200"/>
            <a:ext cx="9144000" cy="731838"/>
          </a:xfrm>
        </p:spPr>
        <p:txBody>
          <a:bodyPr rtlCol="0">
            <a:normAutofit fontScale="90000"/>
          </a:bodyPr>
          <a:lstStyle/>
          <a:p>
            <a:pPr marL="342900" indent="-342900" eaLnBrk="1" fontAlgn="auto" hangingPunct="1">
              <a:spcAft>
                <a:spcPts val="0"/>
              </a:spcAft>
              <a:defRPr/>
            </a:pPr>
            <a:r>
              <a:rPr lang="en-US" altLang="en-US">
                <a:latin typeface="Arial" panose="020B0604020202020204" pitchFamily="34" charset="0"/>
                <a:cs typeface="Arial" panose="020B0604020202020204" pitchFamily="34" charset="0"/>
              </a:rPr>
              <a:t>Major VR&amp;E SAOs Cont.</a:t>
            </a:r>
          </a:p>
        </p:txBody>
      </p:sp>
      <p:pic>
        <p:nvPicPr>
          <p:cNvPr id="78853" name="Picture 4" descr="C:\Users\vrelfigur\AppData\Local\Microsoft\Windows\Temporary Internet Files\Content.IE5\30EUKXSQ\MC900432530[1].png">
            <a:extLst>
              <a:ext uri="{FF2B5EF4-FFF2-40B4-BE49-F238E27FC236}">
                <a16:creationId xmlns:a16="http://schemas.microsoft.com/office/drawing/2014/main" id="{09395212-AAA7-428F-9428-2D319A13E4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2BFCF1CB-48D4-4DAA-9A28-6A7BAB10F850}"/>
              </a:ext>
            </a:extLst>
          </p:cNvPr>
          <p:cNvSpPr>
            <a:spLocks noGrp="1" noChangeArrowheads="1"/>
          </p:cNvSpPr>
          <p:nvPr>
            <p:ph idx="1"/>
          </p:nvPr>
        </p:nvSpPr>
        <p:spPr/>
        <p:txBody>
          <a:bodyPr/>
          <a:lstStyle/>
          <a:p>
            <a:pPr lvl="2" eaLnBrk="1" hangingPunct="1"/>
            <a:r>
              <a:rPr lang="en-US" altLang="en-US" sz="2800" b="1"/>
              <a:t>Staff &amp; Office Management</a:t>
            </a:r>
          </a:p>
          <a:p>
            <a:pPr lvl="3" eaLnBrk="1" hangingPunct="1"/>
            <a:r>
              <a:rPr lang="en-US" altLang="en-US" sz="2800"/>
              <a:t>Position Descriptions and Performance Standards</a:t>
            </a:r>
          </a:p>
          <a:p>
            <a:pPr lvl="3" eaLnBrk="1" hangingPunct="1"/>
            <a:r>
              <a:rPr lang="en-US" altLang="en-US" sz="2800"/>
              <a:t>Staffing Qualifications, Development and Training</a:t>
            </a:r>
          </a:p>
          <a:p>
            <a:pPr lvl="3" eaLnBrk="1" hangingPunct="1"/>
            <a:r>
              <a:rPr lang="en-US" altLang="en-US" sz="2800"/>
              <a:t>Staff Configuration and Strength</a:t>
            </a:r>
          </a:p>
          <a:p>
            <a:pPr lvl="3" eaLnBrk="1" hangingPunct="1"/>
            <a:r>
              <a:rPr lang="en-US" altLang="en-US" sz="2800"/>
              <a:t>Resource Allocation and Use</a:t>
            </a:r>
          </a:p>
          <a:p>
            <a:pPr eaLnBrk="1" hangingPunct="1"/>
            <a:endParaRPr lang="en-US" altLang="en-US"/>
          </a:p>
        </p:txBody>
      </p:sp>
      <p:sp>
        <p:nvSpPr>
          <p:cNvPr id="80899" name="Slide Number Placeholder 1">
            <a:extLst>
              <a:ext uri="{FF2B5EF4-FFF2-40B4-BE49-F238E27FC236}">
                <a16:creationId xmlns:a16="http://schemas.microsoft.com/office/drawing/2014/main" id="{38B02630-9A15-48FD-B971-1CA0EC38BF8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DFA7574-5E79-44EF-9251-D36D8AAD4859}" type="slidenum">
              <a:rPr lang="en-US" altLang="en-US" sz="1200">
                <a:solidFill>
                  <a:schemeClr val="bg1"/>
                </a:solidFill>
              </a:rPr>
              <a:pPr algn="ctr">
                <a:spcBef>
                  <a:spcPct val="0"/>
                </a:spcBef>
                <a:buFontTx/>
                <a:buNone/>
              </a:pPr>
              <a:t>15</a:t>
            </a:fld>
            <a:endParaRPr lang="en-US" altLang="en-US" sz="1800">
              <a:solidFill>
                <a:schemeClr val="bg1"/>
              </a:solidFill>
            </a:endParaRPr>
          </a:p>
        </p:txBody>
      </p:sp>
      <p:sp>
        <p:nvSpPr>
          <p:cNvPr id="33796" name="Rectangle 2">
            <a:extLst>
              <a:ext uri="{FF2B5EF4-FFF2-40B4-BE49-F238E27FC236}">
                <a16:creationId xmlns:a16="http://schemas.microsoft.com/office/drawing/2014/main" id="{21C06D6E-B9CE-44C1-B528-94EEEAF0F433}"/>
              </a:ext>
            </a:extLst>
          </p:cNvPr>
          <p:cNvSpPr>
            <a:spLocks noGrp="1" noChangeArrowheads="1"/>
          </p:cNvSpPr>
          <p:nvPr>
            <p:ph type="title"/>
          </p:nvPr>
        </p:nvSpPr>
        <p:spPr>
          <a:xfrm>
            <a:off x="0" y="-76200"/>
            <a:ext cx="9144000" cy="731838"/>
          </a:xfrm>
        </p:spPr>
        <p:txBody>
          <a:bodyPr rtlCol="0">
            <a:normAutofit fontScale="90000"/>
          </a:bodyPr>
          <a:lstStyle/>
          <a:p>
            <a:pPr marL="342900" indent="-342900" eaLnBrk="1" fontAlgn="auto" hangingPunct="1">
              <a:spcAft>
                <a:spcPts val="0"/>
              </a:spcAft>
              <a:defRPr/>
            </a:pPr>
            <a:r>
              <a:rPr lang="en-US" altLang="en-US">
                <a:latin typeface="Arial" panose="020B0604020202020204" pitchFamily="34" charset="0"/>
                <a:cs typeface="Arial" panose="020B0604020202020204" pitchFamily="34" charset="0"/>
              </a:rPr>
              <a:t>Major VR&amp;E SAOs Cont.</a:t>
            </a:r>
          </a:p>
        </p:txBody>
      </p:sp>
      <p:pic>
        <p:nvPicPr>
          <p:cNvPr id="80901" name="Picture 4" descr="C:\Users\vrelfigur\AppData\Local\Microsoft\Windows\Temporary Internet Files\Content.IE5\30EUKXSQ\MC900432530[1].png">
            <a:extLst>
              <a:ext uri="{FF2B5EF4-FFF2-40B4-BE49-F238E27FC236}">
                <a16:creationId xmlns:a16="http://schemas.microsoft.com/office/drawing/2014/main" id="{69C111F4-D9A5-4BEA-8522-872F11E19B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a:extLst>
              <a:ext uri="{FF2B5EF4-FFF2-40B4-BE49-F238E27FC236}">
                <a16:creationId xmlns:a16="http://schemas.microsoft.com/office/drawing/2014/main" id="{2356D173-1E07-4EB6-A482-3323B890E8F7}"/>
              </a:ext>
            </a:extLst>
          </p:cNvPr>
          <p:cNvSpPr>
            <a:spLocks noGrp="1" noChangeArrowheads="1"/>
          </p:cNvSpPr>
          <p:nvPr>
            <p:ph idx="1"/>
          </p:nvPr>
        </p:nvSpPr>
        <p:spPr/>
        <p:txBody>
          <a:bodyPr rtlCol="0">
            <a:normAutofit/>
          </a:bodyPr>
          <a:lstStyle/>
          <a:p>
            <a:pPr lvl="2" eaLnBrk="1" fontAlgn="auto" hangingPunct="1">
              <a:spcAft>
                <a:spcPts val="0"/>
              </a:spcAft>
              <a:buFont typeface="Arial"/>
              <a:buChar char="•"/>
              <a:defRPr/>
            </a:pPr>
            <a:r>
              <a:rPr lang="en-US" sz="2800" b="1" dirty="0"/>
              <a:t>Other Program Areas</a:t>
            </a:r>
          </a:p>
          <a:p>
            <a:pPr lvl="3" eaLnBrk="1" fontAlgn="auto" hangingPunct="1">
              <a:spcAft>
                <a:spcPts val="0"/>
              </a:spcAft>
              <a:buFont typeface="Arial"/>
              <a:buChar char="–"/>
              <a:defRPr/>
            </a:pPr>
            <a:r>
              <a:rPr lang="en-US" sz="2800" dirty="0"/>
              <a:t>Motivation &amp; Outreach</a:t>
            </a:r>
          </a:p>
          <a:p>
            <a:pPr lvl="3" eaLnBrk="1" fontAlgn="auto" hangingPunct="1">
              <a:spcAft>
                <a:spcPts val="0"/>
              </a:spcAft>
              <a:buFont typeface="Arial"/>
              <a:buChar char="–"/>
              <a:defRPr/>
            </a:pPr>
            <a:r>
              <a:rPr lang="en-US" sz="2800" dirty="0"/>
              <a:t>Other Program Benefits</a:t>
            </a:r>
          </a:p>
          <a:p>
            <a:pPr lvl="3" eaLnBrk="1" fontAlgn="auto" hangingPunct="1">
              <a:spcAft>
                <a:spcPts val="0"/>
              </a:spcAft>
              <a:buFont typeface="Arial"/>
              <a:buChar char="–"/>
              <a:defRPr/>
            </a:pPr>
            <a:r>
              <a:rPr lang="en-US" sz="2800" dirty="0"/>
              <a:t>VRP Activities</a:t>
            </a:r>
          </a:p>
          <a:p>
            <a:pPr lvl="3" eaLnBrk="1" fontAlgn="auto" hangingPunct="1">
              <a:spcAft>
                <a:spcPts val="0"/>
              </a:spcAft>
              <a:buFont typeface="Arial"/>
              <a:buChar char="–"/>
              <a:defRPr/>
            </a:pPr>
            <a:r>
              <a:rPr lang="en-US" sz="2800" dirty="0"/>
              <a:t>Administrative Reviews, Advisory Opinions, Appeals and Equitable Relief</a:t>
            </a:r>
          </a:p>
          <a:p>
            <a:pPr marL="1371600" lvl="3" indent="0" eaLnBrk="1" fontAlgn="auto" hangingPunct="1">
              <a:spcAft>
                <a:spcPts val="0"/>
              </a:spcAft>
              <a:buFontTx/>
              <a:buNone/>
              <a:defRPr/>
            </a:pPr>
            <a:endParaRPr lang="en-US" sz="3200" dirty="0"/>
          </a:p>
          <a:p>
            <a:pPr eaLnBrk="1" fontAlgn="auto" hangingPunct="1">
              <a:spcAft>
                <a:spcPts val="0"/>
              </a:spcAft>
              <a:buFont typeface="Arial"/>
              <a:buChar char="•"/>
              <a:defRPr/>
            </a:pPr>
            <a:endParaRPr lang="en-US" dirty="0"/>
          </a:p>
        </p:txBody>
      </p:sp>
      <p:sp>
        <p:nvSpPr>
          <p:cNvPr id="82947" name="Slide Number Placeholder 1">
            <a:extLst>
              <a:ext uri="{FF2B5EF4-FFF2-40B4-BE49-F238E27FC236}">
                <a16:creationId xmlns:a16="http://schemas.microsoft.com/office/drawing/2014/main" id="{A8F46C74-7C99-440C-8C27-684503D3962F}"/>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F89B90A-9D4E-46CB-9790-FA1B8C97B312}" type="slidenum">
              <a:rPr lang="en-US" altLang="en-US" sz="1200">
                <a:solidFill>
                  <a:schemeClr val="bg1"/>
                </a:solidFill>
              </a:rPr>
              <a:pPr algn="ctr">
                <a:spcBef>
                  <a:spcPct val="0"/>
                </a:spcBef>
                <a:buFontTx/>
                <a:buNone/>
              </a:pPr>
              <a:t>16</a:t>
            </a:fld>
            <a:endParaRPr lang="en-US" altLang="en-US" sz="1800">
              <a:solidFill>
                <a:schemeClr val="bg1"/>
              </a:solidFill>
            </a:endParaRPr>
          </a:p>
        </p:txBody>
      </p:sp>
      <p:sp>
        <p:nvSpPr>
          <p:cNvPr id="34820" name="Rectangle 2">
            <a:extLst>
              <a:ext uri="{FF2B5EF4-FFF2-40B4-BE49-F238E27FC236}">
                <a16:creationId xmlns:a16="http://schemas.microsoft.com/office/drawing/2014/main" id="{4D1492EC-59EC-4003-AE5C-CE9D24D78FFE}"/>
              </a:ext>
            </a:extLst>
          </p:cNvPr>
          <p:cNvSpPr>
            <a:spLocks noGrp="1" noChangeArrowheads="1"/>
          </p:cNvSpPr>
          <p:nvPr>
            <p:ph type="title"/>
          </p:nvPr>
        </p:nvSpPr>
        <p:spPr>
          <a:xfrm>
            <a:off x="0" y="-76200"/>
            <a:ext cx="9144000" cy="731838"/>
          </a:xfrm>
        </p:spPr>
        <p:txBody>
          <a:bodyPr rtlCol="0">
            <a:normAutofit fontScale="90000"/>
          </a:bodyPr>
          <a:lstStyle/>
          <a:p>
            <a:pPr marL="342900" indent="-342900" eaLnBrk="1" fontAlgn="auto" hangingPunct="1">
              <a:spcAft>
                <a:spcPts val="0"/>
              </a:spcAft>
              <a:defRPr/>
            </a:pPr>
            <a:r>
              <a:rPr lang="en-US" altLang="en-US">
                <a:latin typeface="Arial" panose="020B0604020202020204" pitchFamily="34" charset="0"/>
                <a:cs typeface="Arial" panose="020B0604020202020204" pitchFamily="34" charset="0"/>
              </a:rPr>
              <a:t>Major VR&amp;E SAOs Cont.</a:t>
            </a:r>
          </a:p>
        </p:txBody>
      </p:sp>
      <p:pic>
        <p:nvPicPr>
          <p:cNvPr id="82949" name="Picture 4" descr="C:\Users\vrelfigur\AppData\Local\Microsoft\Windows\Temporary Internet Files\Content.IE5\30EUKXSQ\MC900432530[1].png">
            <a:extLst>
              <a:ext uri="{FF2B5EF4-FFF2-40B4-BE49-F238E27FC236}">
                <a16:creationId xmlns:a16="http://schemas.microsoft.com/office/drawing/2014/main" id="{6EB3AFD5-B436-4329-8EC9-98928E6995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914400"/>
            <a:ext cx="17018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2AD344BD-EDC4-46A8-8D3A-800601F6A145}"/>
              </a:ext>
            </a:extLst>
          </p:cNvPr>
          <p:cNvSpPr>
            <a:spLocks noGrp="1" noChangeArrowheads="1"/>
          </p:cNvSpPr>
          <p:nvPr>
            <p:ph idx="1"/>
          </p:nvPr>
        </p:nvSpPr>
        <p:spPr/>
        <p:txBody>
          <a:bodyPr/>
          <a:lstStyle/>
          <a:p>
            <a:pPr marL="457200" lvl="1" indent="0" eaLnBrk="1" hangingPunct="1">
              <a:buFontTx/>
              <a:buNone/>
            </a:pPr>
            <a:r>
              <a:rPr lang="en-US" altLang="en-US" b="1"/>
              <a:t>Developing a Yearly SAO Schedule</a:t>
            </a:r>
          </a:p>
          <a:p>
            <a:pPr lvl="2" eaLnBrk="1" hangingPunct="1"/>
            <a:r>
              <a:rPr lang="en-US" altLang="en-US" sz="2800"/>
              <a:t>Will need to develop a yearly SAO schedule</a:t>
            </a:r>
          </a:p>
          <a:p>
            <a:pPr lvl="2" eaLnBrk="1" hangingPunct="1"/>
            <a:r>
              <a:rPr lang="en-US" altLang="en-US" sz="2800"/>
              <a:t>With Director’s  Approval, consider breaking up SAO elements, if deemed appropriate</a:t>
            </a:r>
          </a:p>
          <a:p>
            <a:pPr lvl="2" eaLnBrk="1" hangingPunct="1"/>
            <a:r>
              <a:rPr lang="en-US" altLang="en-US" sz="2800"/>
              <a:t>Give consideration to other work elements allowing for ample time to complete SAOs</a:t>
            </a:r>
          </a:p>
          <a:p>
            <a:pPr lvl="2" eaLnBrk="1" hangingPunct="1"/>
            <a:r>
              <a:rPr lang="en-US" altLang="en-US" sz="2800"/>
              <a:t>Take into consideration any and all required local SAOs</a:t>
            </a:r>
          </a:p>
          <a:p>
            <a:pPr marL="1371600" lvl="3" indent="0" eaLnBrk="1" hangingPunct="1">
              <a:buFontTx/>
              <a:buNone/>
            </a:pPr>
            <a:endParaRPr lang="en-US" altLang="en-US" sz="3200" b="1"/>
          </a:p>
          <a:p>
            <a:pPr eaLnBrk="1" hangingPunct="1"/>
            <a:endParaRPr lang="en-US" altLang="en-US"/>
          </a:p>
        </p:txBody>
      </p:sp>
      <p:sp>
        <p:nvSpPr>
          <p:cNvPr id="84995" name="Slide Number Placeholder 1">
            <a:extLst>
              <a:ext uri="{FF2B5EF4-FFF2-40B4-BE49-F238E27FC236}">
                <a16:creationId xmlns:a16="http://schemas.microsoft.com/office/drawing/2014/main" id="{B7C2E7ED-8062-4CBF-BF75-F5081CAEBFA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444CAEDD-6D91-492A-8DC6-47324C0D597B}" type="slidenum">
              <a:rPr lang="en-US" altLang="en-US" sz="1200">
                <a:solidFill>
                  <a:schemeClr val="bg1"/>
                </a:solidFill>
              </a:rPr>
              <a:pPr algn="ctr">
                <a:spcBef>
                  <a:spcPct val="0"/>
                </a:spcBef>
                <a:buFontTx/>
                <a:buNone/>
              </a:pPr>
              <a:t>17</a:t>
            </a:fld>
            <a:endParaRPr lang="en-US" altLang="en-US" sz="1200">
              <a:solidFill>
                <a:schemeClr val="bg1"/>
              </a:solidFill>
            </a:endParaRPr>
          </a:p>
        </p:txBody>
      </p:sp>
      <p:sp>
        <p:nvSpPr>
          <p:cNvPr id="35844" name="Rectangle 2">
            <a:extLst>
              <a:ext uri="{FF2B5EF4-FFF2-40B4-BE49-F238E27FC236}">
                <a16:creationId xmlns:a16="http://schemas.microsoft.com/office/drawing/2014/main" id="{9A513DA3-42C6-4173-B378-40C74A25B5D4}"/>
              </a:ext>
            </a:extLst>
          </p:cNvPr>
          <p:cNvSpPr>
            <a:spLocks noGrp="1" noChangeArrowheads="1"/>
          </p:cNvSpPr>
          <p:nvPr>
            <p:ph type="title"/>
          </p:nvPr>
        </p:nvSpPr>
        <p:spPr>
          <a:xfrm>
            <a:off x="0" y="-76200"/>
            <a:ext cx="9144000" cy="731838"/>
          </a:xfrm>
        </p:spPr>
        <p:txBody>
          <a:bodyPr rtlCol="0">
            <a:normAutofit fontScale="90000"/>
          </a:bodyPr>
          <a:lstStyle/>
          <a:p>
            <a:pPr marL="342900" indent="-342900" eaLnBrk="1" fontAlgn="auto" hangingPunct="1">
              <a:spcAft>
                <a:spcPts val="0"/>
              </a:spcAft>
              <a:defRPr/>
            </a:pPr>
            <a:r>
              <a:rPr lang="en-US" altLang="en-US">
                <a:latin typeface="Arial" panose="020B0604020202020204" pitchFamily="34" charset="0"/>
                <a:cs typeface="Arial" panose="020B0604020202020204" pitchFamily="34" charset="0"/>
              </a:rPr>
              <a:t>SAO Schedule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D7E7DD77-F565-4E8D-B131-5D3182616428}"/>
              </a:ext>
            </a:extLst>
          </p:cNvPr>
          <p:cNvSpPr>
            <a:spLocks noGrp="1" noChangeArrowheads="1"/>
          </p:cNvSpPr>
          <p:nvPr>
            <p:ph idx="1"/>
          </p:nvPr>
        </p:nvSpPr>
        <p:spPr/>
        <p:txBody>
          <a:bodyPr/>
          <a:lstStyle/>
          <a:p>
            <a:pPr lvl="1" eaLnBrk="1" hangingPunct="1"/>
            <a:r>
              <a:rPr lang="en-US" altLang="en-US" dirty="0"/>
              <a:t>Collect examples from other Regional Office SAOs to use as templates</a:t>
            </a:r>
          </a:p>
          <a:p>
            <a:pPr lvl="1" eaLnBrk="1" hangingPunct="1"/>
            <a:r>
              <a:rPr lang="en-US" altLang="en-US" dirty="0"/>
              <a:t>Consider Data tracking sheets (Excel). They can payoff in time-savings in completing the SAO</a:t>
            </a:r>
          </a:p>
          <a:p>
            <a:pPr lvl="1" eaLnBrk="1" hangingPunct="1"/>
            <a:r>
              <a:rPr lang="en-US" altLang="en-US" dirty="0"/>
              <a:t>Consider having staff assist with the data collection and SAO development: delegate</a:t>
            </a:r>
          </a:p>
        </p:txBody>
      </p:sp>
      <p:sp>
        <p:nvSpPr>
          <p:cNvPr id="87043" name="Slide Number Placeholder 1">
            <a:extLst>
              <a:ext uri="{FF2B5EF4-FFF2-40B4-BE49-F238E27FC236}">
                <a16:creationId xmlns:a16="http://schemas.microsoft.com/office/drawing/2014/main" id="{F559F746-2AD5-4C76-A905-1D8BEB9A696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76D99BF-9598-42BD-A8D9-3B1B23DE548F}" type="slidenum">
              <a:rPr lang="en-US" altLang="en-US" sz="1200">
                <a:solidFill>
                  <a:schemeClr val="bg1"/>
                </a:solidFill>
              </a:rPr>
              <a:pPr algn="ctr">
                <a:spcBef>
                  <a:spcPct val="0"/>
                </a:spcBef>
                <a:buFontTx/>
                <a:buNone/>
              </a:pPr>
              <a:t>18</a:t>
            </a:fld>
            <a:endParaRPr lang="en-US" altLang="en-US" sz="1200">
              <a:solidFill>
                <a:schemeClr val="bg1"/>
              </a:solidFill>
            </a:endParaRPr>
          </a:p>
        </p:txBody>
      </p:sp>
      <p:sp>
        <p:nvSpPr>
          <p:cNvPr id="36868" name="Rectangle 2">
            <a:extLst>
              <a:ext uri="{FF2B5EF4-FFF2-40B4-BE49-F238E27FC236}">
                <a16:creationId xmlns:a16="http://schemas.microsoft.com/office/drawing/2014/main" id="{E56A3B12-0F25-4BFC-AD8F-574F18A65151}"/>
              </a:ext>
            </a:extLst>
          </p:cNvPr>
          <p:cNvSpPr>
            <a:spLocks noGrp="1" noChangeArrowheads="1"/>
          </p:cNvSpPr>
          <p:nvPr>
            <p:ph type="title"/>
          </p:nvPr>
        </p:nvSpPr>
        <p:spPr>
          <a:xfrm>
            <a:off x="0" y="-76200"/>
            <a:ext cx="9144000" cy="731838"/>
          </a:xfrm>
        </p:spPr>
        <p:txBody>
          <a:bodyPr rtlCol="0">
            <a:normAutofit fontScale="90000"/>
          </a:bodyPr>
          <a:lstStyle/>
          <a:p>
            <a:pPr marL="342900" indent="-342900" eaLnBrk="1" fontAlgn="auto" hangingPunct="1">
              <a:spcAft>
                <a:spcPts val="0"/>
              </a:spcAft>
              <a:defRPr/>
            </a:pPr>
            <a:r>
              <a:rPr lang="en-US" altLang="en-US">
                <a:latin typeface="Arial" panose="020B0604020202020204" pitchFamily="34" charset="0"/>
                <a:cs typeface="Arial" panose="020B0604020202020204" pitchFamily="34" charset="0"/>
              </a:rPr>
              <a:t>SAO Recommendations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a:extLst>
              <a:ext uri="{FF2B5EF4-FFF2-40B4-BE49-F238E27FC236}">
                <a16:creationId xmlns:a16="http://schemas.microsoft.com/office/drawing/2014/main" id="{A8763511-F094-4F53-8DA2-35CAF2468ABA}"/>
              </a:ext>
            </a:extLst>
          </p:cNvPr>
          <p:cNvSpPr>
            <a:spLocks noGrp="1"/>
          </p:cNvSpPr>
          <p:nvPr>
            <p:ph idx="1"/>
          </p:nvPr>
        </p:nvSpPr>
        <p:spPr/>
        <p:txBody>
          <a:bodyPr rtlCol="0">
            <a:normAutofit/>
          </a:bodyPr>
          <a:lstStyle/>
          <a:p>
            <a:pPr eaLnBrk="1" fontAlgn="auto" hangingPunct="1">
              <a:spcAft>
                <a:spcPts val="0"/>
              </a:spcAft>
              <a:buFont typeface="Arial"/>
              <a:buChar char="•"/>
              <a:defRPr/>
            </a:pPr>
            <a:endParaRPr lang="en-US" altLang="en-US" dirty="0"/>
          </a:p>
          <a:p>
            <a:pPr marL="0" indent="0" algn="ctr" eaLnBrk="1" fontAlgn="auto" hangingPunct="1">
              <a:spcAft>
                <a:spcPts val="0"/>
              </a:spcAft>
              <a:buFontTx/>
              <a:buNone/>
              <a:defRPr/>
            </a:pPr>
            <a:r>
              <a:rPr lang="en-US" altLang="en-US" sz="2800" dirty="0"/>
              <a:t>M28 Reorganization, Part VIII, Section A, Chapter 5</a:t>
            </a:r>
          </a:p>
          <a:p>
            <a:pPr eaLnBrk="1" fontAlgn="auto" hangingPunct="1">
              <a:spcAft>
                <a:spcPts val="0"/>
              </a:spcAft>
              <a:buFont typeface="Arial"/>
              <a:buChar char="•"/>
              <a:defRPr/>
            </a:pPr>
            <a:endParaRPr lang="en-US" altLang="en-US" dirty="0"/>
          </a:p>
        </p:txBody>
      </p:sp>
      <p:sp>
        <p:nvSpPr>
          <p:cNvPr id="89091" name="Slide Number Placeholder 1">
            <a:extLst>
              <a:ext uri="{FF2B5EF4-FFF2-40B4-BE49-F238E27FC236}">
                <a16:creationId xmlns:a16="http://schemas.microsoft.com/office/drawing/2014/main" id="{A7BD8A34-4B3E-4984-AACB-803CC1FA74B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EE65D544-6A48-4D5A-8154-F3B3B98FCAB6}" type="slidenum">
              <a:rPr lang="en-US" altLang="en-US" sz="1200">
                <a:solidFill>
                  <a:schemeClr val="bg1"/>
                </a:solidFill>
              </a:rPr>
              <a:pPr algn="ctr">
                <a:spcBef>
                  <a:spcPct val="0"/>
                </a:spcBef>
                <a:buFontTx/>
                <a:buNone/>
              </a:pPr>
              <a:t>19</a:t>
            </a:fld>
            <a:endParaRPr lang="en-US" altLang="en-US" sz="1200">
              <a:solidFill>
                <a:schemeClr val="bg1"/>
              </a:solidFill>
            </a:endParaRPr>
          </a:p>
        </p:txBody>
      </p:sp>
      <p:sp>
        <p:nvSpPr>
          <p:cNvPr id="37892" name="Title 1">
            <a:extLst>
              <a:ext uri="{FF2B5EF4-FFF2-40B4-BE49-F238E27FC236}">
                <a16:creationId xmlns:a16="http://schemas.microsoft.com/office/drawing/2014/main" id="{6155BE98-0CAB-4553-B667-313040E041E1}"/>
              </a:ext>
            </a:extLst>
          </p:cNvPr>
          <p:cNvSpPr>
            <a:spLocks noGrp="1"/>
          </p:cNvSpPr>
          <p:nvPr>
            <p:ph type="title"/>
          </p:nvPr>
        </p:nvSpPr>
        <p:spPr>
          <a:xfrm>
            <a:off x="0" y="-76200"/>
            <a:ext cx="9144000" cy="731838"/>
          </a:xfrm>
        </p:spPr>
        <p:txBody>
          <a:bodyPr rtlCol="0">
            <a:normAutofit fontScale="90000"/>
          </a:bodyPr>
          <a:lstStyle/>
          <a:p>
            <a:pPr eaLnBrk="1" fontAlgn="auto" hangingPunct="1">
              <a:spcAft>
                <a:spcPts val="0"/>
              </a:spcAft>
              <a:defRPr/>
            </a:pPr>
            <a:r>
              <a:rPr lang="en-US" altLang="en-US">
                <a:latin typeface="Arial" panose="020B0604020202020204" pitchFamily="34" charset="0"/>
                <a:cs typeface="Arial" panose="020B0604020202020204" pitchFamily="34" charset="0"/>
              </a:rPr>
              <a:t>References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D87A66E-D6B8-4A9C-8419-3FBE64EFC4ED}"/>
              </a:ext>
            </a:extLst>
          </p:cNvPr>
          <p:cNvSpPr>
            <a:spLocks noGrp="1" noChangeArrowheads="1"/>
          </p:cNvSpPr>
          <p:nvPr>
            <p:ph type="ctrTitle"/>
          </p:nvPr>
        </p:nvSpPr>
        <p:spPr>
          <a:xfrm>
            <a:off x="685800" y="2130425"/>
            <a:ext cx="7772400" cy="1470025"/>
          </a:xfrm>
        </p:spPr>
        <p:txBody>
          <a:bodyPr/>
          <a:lstStyle/>
          <a:p>
            <a:pPr eaLnBrk="1" hangingPunct="1"/>
            <a:r>
              <a:rPr lang="en-US" altLang="en-US" sz="3600" b="1" dirty="0"/>
              <a:t>Preparation of a Systematic Analysis of Operation (SAO) Part II</a:t>
            </a:r>
          </a:p>
        </p:txBody>
      </p:sp>
      <p:sp>
        <p:nvSpPr>
          <p:cNvPr id="3" name="Subtitle 2">
            <a:extLst>
              <a:ext uri="{FF2B5EF4-FFF2-40B4-BE49-F238E27FC236}">
                <a16:creationId xmlns:a16="http://schemas.microsoft.com/office/drawing/2014/main" id="{26B7598B-C84D-4ACB-A0CF-18929853262B}"/>
              </a:ext>
            </a:extLst>
          </p:cNvPr>
          <p:cNvSpPr>
            <a:spLocks noGrp="1"/>
          </p:cNvSpPr>
          <p:nvPr>
            <p:ph type="subTitle" idx="1"/>
          </p:nvPr>
        </p:nvSpPr>
        <p:spPr>
          <a:xfrm>
            <a:off x="730250" y="3429000"/>
            <a:ext cx="7696200" cy="1066800"/>
          </a:xfrm>
        </p:spPr>
        <p:txBody>
          <a:bodyPr rtlCol="0">
            <a:normAutofit/>
          </a:bodyPr>
          <a:lstStyle/>
          <a:p>
            <a:pPr eaLnBrk="1" fontAlgn="auto" hangingPunct="1">
              <a:spcAft>
                <a:spcPts val="0"/>
              </a:spcAft>
              <a:buFont typeface="Arial"/>
              <a:buNone/>
              <a:defRPr/>
            </a:pPr>
            <a:r>
              <a:rPr lang="en-US" sz="2800" b="1" dirty="0">
                <a:solidFill>
                  <a:schemeClr val="tx1">
                    <a:lumMod val="65000"/>
                    <a:lumOff val="35000"/>
                  </a:schemeClr>
                </a:solidFill>
              </a:rPr>
              <a:t>VR&amp;E New Manager Training</a:t>
            </a:r>
          </a:p>
        </p:txBody>
      </p:sp>
      <p:sp>
        <p:nvSpPr>
          <p:cNvPr id="54276" name="Subtitle 2">
            <a:extLst>
              <a:ext uri="{FF2B5EF4-FFF2-40B4-BE49-F238E27FC236}">
                <a16:creationId xmlns:a16="http://schemas.microsoft.com/office/drawing/2014/main" id="{7D802050-0814-4ECF-BAE0-2A9A2BB22783}"/>
              </a:ext>
            </a:extLst>
          </p:cNvPr>
          <p:cNvSpPr txBox="1">
            <a:spLocks noChangeArrowheads="1"/>
          </p:cNvSpPr>
          <p:nvPr/>
        </p:nvSpPr>
        <p:spPr bwMode="auto">
          <a:xfrm>
            <a:off x="212725" y="4267200"/>
            <a:ext cx="74676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1800">
                <a:solidFill>
                  <a:srgbClr val="000000"/>
                </a:solidFill>
                <a:cs typeface="Arial" panose="020B0604020202020204" pitchFamily="34" charset="0"/>
              </a:rPr>
              <a:t>Briefed by: </a:t>
            </a:r>
          </a:p>
          <a:p>
            <a:pPr eaLnBrk="1" hangingPunct="1">
              <a:buFont typeface="Arial" panose="020B0604020202020204" pitchFamily="34" charset="0"/>
              <a:buNone/>
            </a:pPr>
            <a:r>
              <a:rPr lang="en-US" altLang="en-US" sz="1800" b="1">
                <a:solidFill>
                  <a:srgbClr val="000000"/>
                </a:solidFill>
                <a:cs typeface="Arial" panose="020B0604020202020204" pitchFamily="34" charset="0"/>
              </a:rPr>
              <a:t>NMT Subject Matter Experts</a:t>
            </a:r>
          </a:p>
        </p:txBody>
      </p:sp>
      <p:sp>
        <p:nvSpPr>
          <p:cNvPr id="5" name="Rectangle 4">
            <a:extLst>
              <a:ext uri="{FF2B5EF4-FFF2-40B4-BE49-F238E27FC236}">
                <a16:creationId xmlns:a16="http://schemas.microsoft.com/office/drawing/2014/main" id="{124365A7-D0C3-451E-9115-D9CC257BEAD7}"/>
              </a:ext>
            </a:extLst>
          </p:cNvPr>
          <p:cNvSpPr/>
          <p:nvPr/>
        </p:nvSpPr>
        <p:spPr>
          <a:xfrm>
            <a:off x="0" y="-76200"/>
            <a:ext cx="9144000" cy="731838"/>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solidFill>
                <a:prstClr val="white"/>
              </a:solidFill>
            </a:endParaRPr>
          </a:p>
        </p:txBody>
      </p:sp>
      <p:pic>
        <p:nvPicPr>
          <p:cNvPr id="54278" name="Picture 4" descr="dvaseal">
            <a:extLst>
              <a:ext uri="{FF2B5EF4-FFF2-40B4-BE49-F238E27FC236}">
                <a16:creationId xmlns:a16="http://schemas.microsoft.com/office/drawing/2014/main" id="{FC9A7598-AB31-4882-B0B8-10FA863B9F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8382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9" name="TextBox 6">
            <a:extLst>
              <a:ext uri="{FF2B5EF4-FFF2-40B4-BE49-F238E27FC236}">
                <a16:creationId xmlns:a16="http://schemas.microsoft.com/office/drawing/2014/main" id="{E13B605A-8BF2-46D1-B456-F456A27829ED}"/>
              </a:ext>
            </a:extLst>
          </p:cNvPr>
          <p:cNvSpPr txBox="1">
            <a:spLocks noChangeArrowheads="1"/>
          </p:cNvSpPr>
          <p:nvPr/>
        </p:nvSpPr>
        <p:spPr bwMode="auto">
          <a:xfrm>
            <a:off x="2857500" y="6551613"/>
            <a:ext cx="3124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C00000"/>
                </a:solidFill>
              </a:rPr>
              <a:t>Updated: February 18, 2020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endParaRPr lang="en-US" dirty="0"/>
          </a:p>
          <a:p>
            <a:pPr lvl="1"/>
            <a:endParaRPr lang="en-US" dirty="0"/>
          </a:p>
        </p:txBody>
      </p:sp>
      <p:sp>
        <p:nvSpPr>
          <p:cNvPr id="2" name="Title 1"/>
          <p:cNvSpPr>
            <a:spLocks noGrp="1"/>
          </p:cNvSpPr>
          <p:nvPr>
            <p:ph type="title"/>
          </p:nvPr>
        </p:nvSpPr>
        <p:spPr/>
        <p:txBody>
          <a:bodyPr>
            <a:normAutofit/>
          </a:bodyPr>
          <a:lstStyle/>
          <a:p>
            <a:r>
              <a:rPr lang="en-US" sz="4000" dirty="0"/>
              <a:t>Questions/Discussion</a:t>
            </a:r>
            <a:endParaRPr lang="en-US" sz="48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142" y="1447799"/>
            <a:ext cx="4233863" cy="435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191000" y="705159"/>
            <a:ext cx="4876801" cy="4401205"/>
          </a:xfrm>
          <a:prstGeom prst="rect">
            <a:avLst/>
          </a:prstGeom>
          <a:noFill/>
        </p:spPr>
        <p:txBody>
          <a:bodyPr wrap="squar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000000"/>
                </a:solidFill>
                <a:effectLst/>
                <a:uLnTx/>
                <a:uFillTx/>
                <a:latin typeface="Calibri"/>
                <a:ea typeface="+mn-ea"/>
                <a:cs typeface="+mn-cs"/>
              </a:rPr>
              <a:t>Next NMT Skype Sessions:</a:t>
            </a: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SAO Part III</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Tuesday, February 25, 2020 @ 11-12:30 PM 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Mid-Year Appraisals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Tuesday, March 3, 2020 @ 11-12:30 PM ET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VR&amp;E Modernization Initiatives: e-Authorization and e-Invoicing and CMS Updates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Tuesday, March 17, 2020 @ 11-12:30 PM ET</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1800" b="1" dirty="0">
              <a:solidFill>
                <a:srgbClr val="000000"/>
              </a:solidFill>
              <a:latin typeface="Calibri"/>
            </a:endParaRPr>
          </a:p>
          <a:p>
            <a:pPr lvl="0" algn="ctr">
              <a:defRPr/>
            </a:pPr>
            <a:r>
              <a:rPr kumimoji="0" lang="en-US" sz="1800" b="1" i="0" u="none" strike="noStrike" kern="1200" cap="none" spc="0" normalizeH="0" baseline="0" noProof="0" dirty="0">
                <a:ln>
                  <a:noFill/>
                </a:ln>
                <a:solidFill>
                  <a:schemeClr val="tx1"/>
                </a:solidFill>
                <a:effectLst/>
                <a:uLnTx/>
                <a:uFillTx/>
                <a:latin typeface="+mn-lt"/>
                <a:ea typeface="+mn-ea"/>
                <a:cs typeface="+mn-cs"/>
              </a:rPr>
              <a:t>VRE Modernization Initiatives: </a:t>
            </a:r>
            <a:r>
              <a:rPr lang="en-US" sz="1800" b="1" dirty="0">
                <a:solidFill>
                  <a:schemeClr val="tx1"/>
                </a:solidFill>
                <a:latin typeface="+mn-lt"/>
              </a:rPr>
              <a:t>e-VA, Centralized Mail and Active Folder Scanning Updates</a:t>
            </a:r>
            <a:endParaRPr kumimoji="0" lang="en-US" sz="1800" b="1" i="0" u="none" strike="noStrike" kern="1200" cap="none" spc="0" normalizeH="0" baseline="0" noProof="0" dirty="0">
              <a:ln>
                <a:noFill/>
              </a:ln>
              <a:solidFill>
                <a:schemeClr val="tx1"/>
              </a:solidFill>
              <a:effectLst/>
              <a:uLnTx/>
              <a:uFillTx/>
              <a:latin typeface="+mn-lt"/>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1800" b="1" dirty="0">
                <a:solidFill>
                  <a:schemeClr val="tx1"/>
                </a:solidFill>
                <a:latin typeface="+mn-lt"/>
              </a:rPr>
              <a:t>Tuesday, March 24, 2020 @ 11-12:30 PM ET</a:t>
            </a:r>
            <a:endParaRPr kumimoji="0" lang="en-US" sz="1800" b="1" i="0" u="none" strike="noStrike" kern="1200" cap="none" spc="0" normalizeH="0" baseline="0" noProof="0" dirty="0">
              <a:ln>
                <a:noFill/>
              </a:ln>
              <a:solidFill>
                <a:schemeClr val="tx1"/>
              </a:solidFill>
              <a:effectLst/>
              <a:uLnTx/>
              <a:uFillTx/>
              <a:latin typeface="+mn-lt"/>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4" name="TextBox 3">
            <a:extLst>
              <a:ext uri="{FF2B5EF4-FFF2-40B4-BE49-F238E27FC236}">
                <a16:creationId xmlns:a16="http://schemas.microsoft.com/office/drawing/2014/main" id="{73E9ADB0-DA68-4096-B76D-31CEEBB86216}"/>
              </a:ext>
            </a:extLst>
          </p:cNvPr>
          <p:cNvSpPr txBox="1"/>
          <p:nvPr/>
        </p:nvSpPr>
        <p:spPr>
          <a:xfrm>
            <a:off x="267728" y="770910"/>
            <a:ext cx="3542271" cy="923330"/>
          </a:xfrm>
          <a:prstGeom prst="rect">
            <a:avLst/>
          </a:prstGeom>
          <a:noFill/>
          <a:ln>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TMS # 4551063</a:t>
            </a:r>
          </a:p>
          <a:p>
            <a:pPr algn="ctr">
              <a:defRPr/>
            </a:pPr>
            <a:r>
              <a:rPr lang="en-US" sz="1800" b="1" dirty="0">
                <a:solidFill>
                  <a:srgbClr val="000000"/>
                </a:solidFill>
                <a:latin typeface="Calibri"/>
              </a:rPr>
              <a:t>Systematic Analysis of Operations (SAO) Part II</a:t>
            </a: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p:txBody>
      </p:sp>
      <p:sp>
        <p:nvSpPr>
          <p:cNvPr id="7" name="Slide Number Placeholder 3">
            <a:extLst>
              <a:ext uri="{FF2B5EF4-FFF2-40B4-BE49-F238E27FC236}">
                <a16:creationId xmlns:a16="http://schemas.microsoft.com/office/drawing/2014/main" id="{C9B850AE-3D0B-4451-BC10-153A53282829}"/>
              </a:ext>
            </a:extLst>
          </p:cNvPr>
          <p:cNvSpPr>
            <a:spLocks noGrp="1"/>
          </p:cNvSpPr>
          <p:nvPr>
            <p:ph type="sldNum" sz="quarter" idx="10"/>
          </p:nvPr>
        </p:nvSpPr>
        <p:spPr>
          <a:xfrm>
            <a:off x="8686800" y="6400800"/>
            <a:ext cx="384175"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DD6322-FFEA-43B1-8544-D4E707B74184}" type="slidenum">
              <a:rPr kumimoji="0" lang="en-US" sz="1200" b="0" i="0" u="none" strike="noStrike" kern="1200" cap="none" spc="0" normalizeH="0" baseline="0" noProof="0" smtClean="0">
                <a:ln>
                  <a:noFill/>
                </a:ln>
                <a:solidFill>
                  <a:srgbClr val="839097"/>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839097"/>
              </a:solidFill>
              <a:effectLst/>
              <a:uLnTx/>
              <a:uFillTx/>
              <a:latin typeface="Calibri"/>
              <a:ea typeface="+mn-ea"/>
              <a:cs typeface="+mn-cs"/>
            </a:endParaRPr>
          </a:p>
        </p:txBody>
      </p:sp>
    </p:spTree>
    <p:extLst>
      <p:ext uri="{BB962C8B-B14F-4D97-AF65-F5344CB8AC3E}">
        <p14:creationId xmlns:p14="http://schemas.microsoft.com/office/powerpoint/2010/main" val="187208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9"/>
          <p:cNvSpPr txBox="1">
            <a:spLocks noChangeArrowheads="1"/>
          </p:cNvSpPr>
          <p:nvPr/>
        </p:nvSpPr>
        <p:spPr bwMode="auto">
          <a:xfrm>
            <a:off x="914400" y="4267200"/>
            <a:ext cx="320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Lamoyd Figures</a:t>
            </a:r>
            <a:b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VR&amp;E Training Specialist</a:t>
            </a:r>
            <a:b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Orlando, FL</a:t>
            </a:r>
            <a:b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endPar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0484" name="Title 1"/>
          <p:cNvSpPr>
            <a:spLocks noGrp="1"/>
          </p:cNvSpPr>
          <p:nvPr>
            <p:ph type="title"/>
          </p:nvPr>
        </p:nvSpPr>
        <p:spPr/>
        <p:txBody>
          <a:bodyPr>
            <a:normAutofit fontScale="90000"/>
          </a:bodyPr>
          <a:lstStyle/>
          <a:p>
            <a:r>
              <a:rPr lang="en-US" altLang="en-US" dirty="0"/>
              <a:t>Presenters</a:t>
            </a:r>
          </a:p>
        </p:txBody>
      </p:sp>
      <p:sp>
        <p:nvSpPr>
          <p:cNvPr id="8" name="Slide Number Placeholder 2"/>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869623FA-E6B2-421D-AA57-15128630E9FB}" type="slidenum">
              <a:rPr kumimoji="0" lang="en-US" sz="1200" b="1"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mn-cs"/>
            </a:endParaRPr>
          </a:p>
        </p:txBody>
      </p:sp>
      <p:pic>
        <p:nvPicPr>
          <p:cNvPr id="20485" name="Picture 3"/>
          <p:cNvPicPr preferRelativeResize="0">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371600" y="1295400"/>
            <a:ext cx="2378075" cy="28352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0486" name="Text Box 9"/>
          <p:cNvSpPr txBox="1">
            <a:spLocks noChangeArrowheads="1"/>
          </p:cNvSpPr>
          <p:nvPr/>
        </p:nvSpPr>
        <p:spPr bwMode="auto">
          <a:xfrm>
            <a:off x="5181600" y="4267200"/>
            <a:ext cx="3200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Dale Sagotsky</a:t>
            </a:r>
            <a:b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VR&amp;E Training Specialist</a:t>
            </a:r>
            <a:b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Orlando, FL</a:t>
            </a:r>
            <a:b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br>
            <a:endPar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grpSp>
        <p:nvGrpSpPr>
          <p:cNvPr id="9" name="Group 8">
            <a:extLst>
              <a:ext uri="{FF2B5EF4-FFF2-40B4-BE49-F238E27FC236}">
                <a16:creationId xmlns:a16="http://schemas.microsoft.com/office/drawing/2014/main" id="{61145C92-8314-414C-9912-451703247185}"/>
              </a:ext>
            </a:extLst>
          </p:cNvPr>
          <p:cNvGrpSpPr/>
          <p:nvPr/>
        </p:nvGrpSpPr>
        <p:grpSpPr>
          <a:xfrm>
            <a:off x="5623560" y="1280160"/>
            <a:ext cx="2377440" cy="2834640"/>
            <a:chOff x="3256097" y="2758551"/>
            <a:chExt cx="2632035" cy="3328519"/>
          </a:xfrm>
        </p:grpSpPr>
        <p:pic>
          <p:nvPicPr>
            <p:cNvPr id="10" name="Picture 9">
              <a:extLst>
                <a:ext uri="{FF2B5EF4-FFF2-40B4-BE49-F238E27FC236}">
                  <a16:creationId xmlns:a16="http://schemas.microsoft.com/office/drawing/2014/main" id="{B700633E-E62C-4E91-947D-EC703BB40B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56097" y="2758551"/>
              <a:ext cx="2632035" cy="332851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10">
              <a:extLst>
                <a:ext uri="{FF2B5EF4-FFF2-40B4-BE49-F238E27FC236}">
                  <a16:creationId xmlns:a16="http://schemas.microsoft.com/office/drawing/2014/main" id="{0544CDBB-F816-4A3B-95BF-16DDAB4668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87174" y="2826419"/>
              <a:ext cx="633663" cy="180673"/>
            </a:xfrm>
            <a:prstGeom prst="roundRect">
              <a:avLst>
                <a:gd name="adj" fmla="val 4167"/>
              </a:avLst>
            </a:prstGeom>
            <a:solidFill>
              <a:srgbClr val="FFFFFF"/>
            </a:solidFill>
            <a:ln w="76200" cap="sq">
              <a:no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Tree>
    <p:extLst>
      <p:ext uri="{BB962C8B-B14F-4D97-AF65-F5344CB8AC3E}">
        <p14:creationId xmlns:p14="http://schemas.microsoft.com/office/powerpoint/2010/main" val="374158709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Subject Matter Experts</a:t>
            </a:r>
          </a:p>
        </p:txBody>
      </p:sp>
      <p:sp>
        <p:nvSpPr>
          <p:cNvPr id="3" name="Slide Number Placeholder 2"/>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E40F6C-36E6-4965-9D21-698197C3108F}" type="slidenum">
              <a:rPr kumimoji="0" lang="en-US" sz="1200" b="1" i="0" u="none" strike="noStrike" kern="1200" cap="none" spc="0" normalizeH="0" baseline="0" noProof="0" smtClean="0">
                <a:ln>
                  <a:noFill/>
                </a:ln>
                <a:solidFill>
                  <a:prstClr val="white">
                    <a:lumMod val="50000"/>
                  </a:prstClr>
                </a:solidFill>
                <a:effectLst/>
                <a:uLnTx/>
                <a:uFillTx/>
                <a:latin typeface="Arial" panose="020B060402020202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
        <p:nvSpPr>
          <p:cNvPr id="13" name="TextBox 12"/>
          <p:cNvSpPr txBox="1"/>
          <p:nvPr/>
        </p:nvSpPr>
        <p:spPr>
          <a:xfrm>
            <a:off x="1371600" y="2939431"/>
            <a:ext cx="14478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James Lester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Columbia VREO</a:t>
            </a:r>
          </a:p>
        </p:txBody>
      </p:sp>
      <p:sp>
        <p:nvSpPr>
          <p:cNvPr id="14" name="TextBox 13"/>
          <p:cNvSpPr txBox="1"/>
          <p:nvPr/>
        </p:nvSpPr>
        <p:spPr>
          <a:xfrm>
            <a:off x="2900662" y="2872747"/>
            <a:ext cx="1786175" cy="523220"/>
          </a:xfrm>
          <a:prstGeom prst="rect">
            <a:avLst/>
          </a:prstGeom>
          <a:noFill/>
        </p:spPr>
        <p:txBody>
          <a:bodyPr wrap="squar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a:rPr>
              <a:t>Linda Steffensmeier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 Paul VREO</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a:endParaRPr>
          </a:p>
        </p:txBody>
      </p:sp>
      <p:sp>
        <p:nvSpPr>
          <p:cNvPr id="15" name="TextBox 14"/>
          <p:cNvSpPr txBox="1"/>
          <p:nvPr/>
        </p:nvSpPr>
        <p:spPr>
          <a:xfrm>
            <a:off x="4800600" y="2938183"/>
            <a:ext cx="1497767" cy="523220"/>
          </a:xfrm>
          <a:prstGeom prst="rect">
            <a:avLst/>
          </a:prstGeom>
          <a:noFill/>
        </p:spPr>
        <p:txBody>
          <a:bodyPr wrap="squar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Heather Becker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a:rPr>
              <a:t>Buffalo AVREO</a:t>
            </a:r>
          </a:p>
        </p:txBody>
      </p:sp>
      <p:sp>
        <p:nvSpPr>
          <p:cNvPr id="17" name="TextBox 16"/>
          <p:cNvSpPr txBox="1"/>
          <p:nvPr/>
        </p:nvSpPr>
        <p:spPr>
          <a:xfrm>
            <a:off x="3124200" y="5596251"/>
            <a:ext cx="14478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David Boyd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Seattle VREO</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605440"/>
            <a:ext cx="1499518" cy="1977755"/>
          </a:xfrm>
          <a:prstGeom prst="rect">
            <a:avLst/>
          </a:prstGeom>
          <a:noFill/>
          <a:ln w="5715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f8eebe2f-8f52-4ab4-a30d-7b683cc00dad@namprd17"/>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rot="5400000">
            <a:off x="1179769" y="3827039"/>
            <a:ext cx="1977754" cy="156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923222" y="5583195"/>
            <a:ext cx="2286001"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Kim Lloyd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St. Petersburg VREO</a:t>
            </a:r>
          </a:p>
        </p:txBody>
      </p:sp>
      <p:sp>
        <p:nvSpPr>
          <p:cNvPr id="19" name="TextBox 18"/>
          <p:cNvSpPr txBox="1"/>
          <p:nvPr/>
        </p:nvSpPr>
        <p:spPr>
          <a:xfrm>
            <a:off x="4739681" y="5596251"/>
            <a:ext cx="1524000" cy="52322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Tonna Mustian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Nashville VREO</a:t>
            </a:r>
          </a:p>
        </p:txBody>
      </p:sp>
      <p:pic>
        <p:nvPicPr>
          <p:cNvPr id="20" name="Picture 19">
            <a:extLst>
              <a:ext uri="{FF2B5EF4-FFF2-40B4-BE49-F238E27FC236}">
                <a16:creationId xmlns:a16="http://schemas.microsoft.com/office/drawing/2014/main" id="{ECC5F743-EB1E-4A66-A672-784EE221EC8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295400" y="838200"/>
            <a:ext cx="1541646" cy="2091617"/>
          </a:xfrm>
          <a:prstGeom prst="rect">
            <a:avLst/>
          </a:prstGeom>
          <a:ln w="57150">
            <a:solidFill>
              <a:schemeClr val="accent2"/>
            </a:solidFill>
          </a:ln>
        </p:spPr>
      </p:pic>
      <p:pic>
        <p:nvPicPr>
          <p:cNvPr id="21" name="Picture 20">
            <a:extLst>
              <a:ext uri="{FF2B5EF4-FFF2-40B4-BE49-F238E27FC236}">
                <a16:creationId xmlns:a16="http://schemas.microsoft.com/office/drawing/2014/main" id="{4495EE5A-9407-4B0F-8DCA-DD5928F59D4B}"/>
              </a:ext>
            </a:extLst>
          </p:cNvPr>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4806256" y="3648684"/>
            <a:ext cx="1457425" cy="1923333"/>
          </a:xfrm>
          <a:prstGeom prst="rect">
            <a:avLst/>
          </a:prstGeom>
          <a:noFill/>
        </p:spPr>
      </p:pic>
      <p:sp>
        <p:nvSpPr>
          <p:cNvPr id="16" name="TextBox 15">
            <a:extLst>
              <a:ext uri="{FF2B5EF4-FFF2-40B4-BE49-F238E27FC236}">
                <a16:creationId xmlns:a16="http://schemas.microsoft.com/office/drawing/2014/main" id="{9376F610-8815-4D3D-97EF-AA870CA0BE7B}"/>
              </a:ext>
            </a:extLst>
          </p:cNvPr>
          <p:cNvSpPr txBox="1"/>
          <p:nvPr/>
        </p:nvSpPr>
        <p:spPr>
          <a:xfrm>
            <a:off x="6526706" y="2872747"/>
            <a:ext cx="1447800" cy="523220"/>
          </a:xfrm>
          <a:prstGeom prst="rect">
            <a:avLst/>
          </a:prstGeom>
          <a:noFill/>
        </p:spPr>
        <p:txBody>
          <a:bodyPr wrap="square"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Rodney Hackney Oakland VREO</a:t>
            </a:r>
            <a:endParaRPr kumimoji="0" 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Calibri"/>
            </a:endParaRPr>
          </a:p>
        </p:txBody>
      </p:sp>
      <p:pic>
        <p:nvPicPr>
          <p:cNvPr id="22" name="Picture 21" descr="Linda Steffensmeier">
            <a:extLst>
              <a:ext uri="{FF2B5EF4-FFF2-40B4-BE49-F238E27FC236}">
                <a16:creationId xmlns:a16="http://schemas.microsoft.com/office/drawing/2014/main" id="{89B57F1A-EA5A-4E32-9494-E895E9937F36}"/>
              </a:ext>
            </a:extLst>
          </p:cNvPr>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3099376" y="774493"/>
            <a:ext cx="1396424" cy="2091617"/>
          </a:xfrm>
          <a:prstGeom prst="rect">
            <a:avLst/>
          </a:prstGeom>
          <a:noFill/>
          <a:ln w="76200">
            <a:noFill/>
          </a:ln>
        </p:spPr>
      </p:pic>
      <p:pic>
        <p:nvPicPr>
          <p:cNvPr id="6" name="Picture 5">
            <a:extLst>
              <a:ext uri="{FF2B5EF4-FFF2-40B4-BE49-F238E27FC236}">
                <a16:creationId xmlns:a16="http://schemas.microsoft.com/office/drawing/2014/main" id="{438E88A2-FC28-4648-8784-C035D8FA2387}"/>
              </a:ext>
            </a:extLst>
          </p:cNvPr>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4800600" y="762000"/>
            <a:ext cx="1394412" cy="2091617"/>
          </a:xfrm>
          <a:prstGeom prst="rect">
            <a:avLst/>
          </a:prstGeom>
          <a:ln w="76200">
            <a:noFill/>
          </a:ln>
        </p:spPr>
      </p:pic>
      <p:pic>
        <p:nvPicPr>
          <p:cNvPr id="5" name="Picture 4">
            <a:extLst>
              <a:ext uri="{FF2B5EF4-FFF2-40B4-BE49-F238E27FC236}">
                <a16:creationId xmlns:a16="http://schemas.microsoft.com/office/drawing/2014/main" id="{54251D33-BAFC-4661-B156-27A9BE7042C1}"/>
              </a:ext>
            </a:extLst>
          </p:cNvPr>
          <p:cNvPicPr>
            <a:picLocks noChangeAspect="1"/>
          </p:cNvPicPr>
          <p:nvPr/>
        </p:nvPicPr>
        <p:blipFill>
          <a:blip r:embed="rId9">
            <a:grayscl/>
          </a:blip>
          <a:stretch>
            <a:fillRect/>
          </a:stretch>
        </p:blipFill>
        <p:spPr>
          <a:xfrm>
            <a:off x="6459354" y="774492"/>
            <a:ext cx="1566626" cy="2098255"/>
          </a:xfrm>
          <a:prstGeom prst="rect">
            <a:avLst/>
          </a:prstGeom>
        </p:spPr>
      </p:pic>
    </p:spTree>
    <p:extLst>
      <p:ext uri="{BB962C8B-B14F-4D97-AF65-F5344CB8AC3E}">
        <p14:creationId xmlns:p14="http://schemas.microsoft.com/office/powerpoint/2010/main" val="3854080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BC7DA72E-5DB1-4129-A9CE-1B2BDDF994DA}"/>
              </a:ext>
            </a:extLst>
          </p:cNvPr>
          <p:cNvSpPr>
            <a:spLocks noGrp="1" noChangeArrowheads="1"/>
          </p:cNvSpPr>
          <p:nvPr>
            <p:ph idx="1"/>
          </p:nvPr>
        </p:nvSpPr>
        <p:spPr/>
        <p:txBody>
          <a:bodyPr rtlCol="0">
            <a:normAutofit/>
          </a:bodyPr>
          <a:lstStyle/>
          <a:p>
            <a:pPr marL="0" indent="0" eaLnBrk="1" fontAlgn="auto" hangingPunct="1">
              <a:spcAft>
                <a:spcPts val="0"/>
              </a:spcAft>
              <a:buFontTx/>
              <a:buNone/>
              <a:defRPr/>
            </a:pPr>
            <a:r>
              <a:rPr lang="en-US" altLang="en-US" sz="2800" dirty="0"/>
              <a:t>To develop a VR&amp;E SAO by: </a:t>
            </a:r>
          </a:p>
          <a:p>
            <a:pPr marL="0" indent="0" eaLnBrk="1" fontAlgn="auto" hangingPunct="1">
              <a:spcAft>
                <a:spcPts val="0"/>
              </a:spcAft>
              <a:buFontTx/>
              <a:buNone/>
              <a:defRPr/>
            </a:pPr>
            <a:endParaRPr lang="en-US" altLang="en-US" sz="2800" dirty="0"/>
          </a:p>
          <a:p>
            <a:pPr eaLnBrk="1" fontAlgn="auto" hangingPunct="1">
              <a:spcAft>
                <a:spcPts val="0"/>
              </a:spcAft>
              <a:buFont typeface="Arial"/>
              <a:buChar char="•"/>
              <a:defRPr/>
            </a:pPr>
            <a:r>
              <a:rPr lang="en-US" altLang="en-US" sz="2800" dirty="0"/>
              <a:t>Understanding the basic framework of an SAO</a:t>
            </a:r>
          </a:p>
          <a:p>
            <a:pPr eaLnBrk="1" fontAlgn="auto" hangingPunct="1">
              <a:spcAft>
                <a:spcPts val="0"/>
              </a:spcAft>
              <a:buFont typeface="Arial"/>
              <a:buChar char="•"/>
              <a:defRPr/>
            </a:pPr>
            <a:r>
              <a:rPr lang="en-US" altLang="en-US" sz="2800" dirty="0"/>
              <a:t>Identifying problems causing out-of-line situations</a:t>
            </a:r>
          </a:p>
          <a:p>
            <a:pPr eaLnBrk="1" fontAlgn="auto" hangingPunct="1">
              <a:spcAft>
                <a:spcPts val="0"/>
              </a:spcAft>
              <a:buFont typeface="Arial"/>
              <a:buChar char="•"/>
              <a:defRPr/>
            </a:pPr>
            <a:r>
              <a:rPr lang="en-US" altLang="en-US" sz="2800" dirty="0"/>
              <a:t>Identifying vulnerabilities before problems occur</a:t>
            </a:r>
          </a:p>
          <a:p>
            <a:pPr eaLnBrk="1" fontAlgn="auto" hangingPunct="1">
              <a:spcAft>
                <a:spcPts val="0"/>
              </a:spcAft>
              <a:buFont typeface="Arial"/>
              <a:buChar char="•"/>
              <a:defRPr/>
            </a:pPr>
            <a:r>
              <a:rPr lang="en-US" altLang="en-US" sz="2800" dirty="0"/>
              <a:t>Assess adherence to law, regulations, manuals or other directives</a:t>
            </a:r>
          </a:p>
          <a:p>
            <a:pPr eaLnBrk="1" fontAlgn="auto" hangingPunct="1">
              <a:spcAft>
                <a:spcPts val="0"/>
              </a:spcAft>
              <a:buFont typeface="Arial"/>
              <a:buChar char="•"/>
              <a:defRPr/>
            </a:pPr>
            <a:r>
              <a:rPr lang="en-US" altLang="en-US" sz="2800" dirty="0"/>
              <a:t>Identify and recommend corrective actions and opportunities for improvement</a:t>
            </a:r>
          </a:p>
          <a:p>
            <a:pPr marL="0" indent="0" eaLnBrk="1" fontAlgn="auto" hangingPunct="1">
              <a:spcAft>
                <a:spcPts val="0"/>
              </a:spcAft>
              <a:buFontTx/>
              <a:buNone/>
              <a:defRPr/>
            </a:pPr>
            <a:endParaRPr lang="en-US" altLang="en-US" sz="2800" dirty="0"/>
          </a:p>
          <a:p>
            <a:pPr marL="0" indent="0" eaLnBrk="1" fontAlgn="auto" hangingPunct="1">
              <a:spcAft>
                <a:spcPts val="0"/>
              </a:spcAft>
              <a:buFontTx/>
              <a:buNone/>
              <a:defRPr/>
            </a:pPr>
            <a:endParaRPr lang="en-US" altLang="en-US" sz="2800" dirty="0"/>
          </a:p>
          <a:p>
            <a:pPr marL="0" indent="0" eaLnBrk="1" fontAlgn="auto" hangingPunct="1">
              <a:spcAft>
                <a:spcPts val="0"/>
              </a:spcAft>
              <a:buFontTx/>
              <a:buNone/>
              <a:defRPr/>
            </a:pPr>
            <a:endParaRPr lang="en-US" altLang="en-US" sz="2800" dirty="0"/>
          </a:p>
        </p:txBody>
      </p:sp>
      <p:sp>
        <p:nvSpPr>
          <p:cNvPr id="60419" name="Slide Number Placeholder 1">
            <a:extLst>
              <a:ext uri="{FF2B5EF4-FFF2-40B4-BE49-F238E27FC236}">
                <a16:creationId xmlns:a16="http://schemas.microsoft.com/office/drawing/2014/main" id="{C6913616-580F-4385-A3BF-3F2E0CACBE6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D9F641F1-6E9F-45B5-BF61-D3E999E0574D}" type="slidenum">
              <a:rPr lang="en-US" altLang="en-US" sz="1200">
                <a:solidFill>
                  <a:schemeClr val="bg1"/>
                </a:solidFill>
              </a:rPr>
              <a:pPr algn="ctr">
                <a:spcBef>
                  <a:spcPct val="0"/>
                </a:spcBef>
                <a:buFontTx/>
                <a:buNone/>
              </a:pPr>
              <a:t>5</a:t>
            </a:fld>
            <a:endParaRPr lang="en-US" altLang="en-US" sz="1800">
              <a:solidFill>
                <a:schemeClr val="bg1"/>
              </a:solidFill>
            </a:endParaRPr>
          </a:p>
        </p:txBody>
      </p:sp>
      <p:sp>
        <p:nvSpPr>
          <p:cNvPr id="22532" name="Rectangle 2">
            <a:extLst>
              <a:ext uri="{FF2B5EF4-FFF2-40B4-BE49-F238E27FC236}">
                <a16:creationId xmlns:a16="http://schemas.microsoft.com/office/drawing/2014/main" id="{277B318B-2BC8-4D8C-9A71-74CA5DEA3EB8}"/>
              </a:ext>
            </a:extLst>
          </p:cNvPr>
          <p:cNvSpPr>
            <a:spLocks noGrp="1" noChangeArrowheads="1"/>
          </p:cNvSpPr>
          <p:nvPr>
            <p:ph type="title"/>
          </p:nvPr>
        </p:nvSpPr>
        <p:spPr>
          <a:xfrm>
            <a:off x="0" y="-76200"/>
            <a:ext cx="9144000" cy="731838"/>
          </a:xfrm>
        </p:spPr>
        <p:txBody>
          <a:bodyPr rtlCol="0">
            <a:normAutofit fontScale="90000"/>
          </a:bodyPr>
          <a:lstStyle/>
          <a:p>
            <a:pPr eaLnBrk="1" fontAlgn="auto" hangingPunct="1">
              <a:spcAft>
                <a:spcPts val="0"/>
              </a:spcAft>
              <a:defRPr/>
            </a:pPr>
            <a:r>
              <a:rPr lang="en-US" altLang="en-US" dirty="0">
                <a:latin typeface="Arial" panose="020B0604020202020204" pitchFamily="34" charset="0"/>
                <a:cs typeface="Arial" panose="020B0604020202020204" pitchFamily="34" charset="0"/>
              </a:rPr>
              <a:t>Objectives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a:extLst>
              <a:ext uri="{FF2B5EF4-FFF2-40B4-BE49-F238E27FC236}">
                <a16:creationId xmlns:a16="http://schemas.microsoft.com/office/drawing/2014/main" id="{AC88E8E8-C72B-42AA-BB12-FE611E3ADE5A}"/>
              </a:ext>
            </a:extLst>
          </p:cNvPr>
          <p:cNvSpPr>
            <a:spLocks noGrp="1" noChangeArrowheads="1"/>
          </p:cNvSpPr>
          <p:nvPr>
            <p:ph idx="1"/>
          </p:nvPr>
        </p:nvSpPr>
        <p:spPr/>
        <p:txBody>
          <a:bodyPr/>
          <a:lstStyle/>
          <a:p>
            <a:pPr marL="0" indent="0" eaLnBrk="1" hangingPunct="1">
              <a:buFontTx/>
              <a:buNone/>
            </a:pPr>
            <a:r>
              <a:rPr lang="en-US" altLang="en-US" sz="2800"/>
              <a:t>Definition of a SAO:</a:t>
            </a:r>
          </a:p>
          <a:p>
            <a:pPr marL="0" indent="0" eaLnBrk="1" hangingPunct="1">
              <a:buFontTx/>
              <a:buNone/>
            </a:pPr>
            <a:r>
              <a:rPr lang="en-US" altLang="en-US" sz="2800"/>
              <a:t>	Systematic Analysis of Operations</a:t>
            </a:r>
          </a:p>
          <a:p>
            <a:pPr marL="0" indent="0" eaLnBrk="1" hangingPunct="1">
              <a:buFontTx/>
              <a:buNone/>
            </a:pPr>
            <a:endParaRPr lang="en-US" altLang="en-US" sz="2800"/>
          </a:p>
          <a:p>
            <a:pPr marL="0" indent="0" eaLnBrk="1" hangingPunct="1">
              <a:buFontTx/>
              <a:buNone/>
            </a:pPr>
            <a:r>
              <a:rPr lang="en-US" altLang="en-US" sz="2800"/>
              <a:t>This is a management activity that allows for a systematic and logical examination, review, and analysis of both the activities and the procedures of a program element.</a:t>
            </a:r>
          </a:p>
          <a:p>
            <a:pPr marL="0" indent="0" eaLnBrk="1" hangingPunct="1">
              <a:buFontTx/>
              <a:buNone/>
            </a:pPr>
            <a:endParaRPr lang="en-US" altLang="en-US" sz="2800"/>
          </a:p>
          <a:p>
            <a:pPr marL="0" indent="0" eaLnBrk="1" hangingPunct="1">
              <a:buFontTx/>
              <a:buNone/>
            </a:pPr>
            <a:endParaRPr lang="en-US" altLang="en-US" sz="2800"/>
          </a:p>
        </p:txBody>
      </p:sp>
      <p:sp>
        <p:nvSpPr>
          <p:cNvPr id="62467" name="Slide Number Placeholder 1">
            <a:extLst>
              <a:ext uri="{FF2B5EF4-FFF2-40B4-BE49-F238E27FC236}">
                <a16:creationId xmlns:a16="http://schemas.microsoft.com/office/drawing/2014/main" id="{48802EED-408E-4AC0-85FC-8CD2F45E3AC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BA68944D-3AFB-444D-BA67-0C993146CD48}" type="slidenum">
              <a:rPr lang="en-US" altLang="en-US" sz="1200">
                <a:solidFill>
                  <a:schemeClr val="bg1"/>
                </a:solidFill>
              </a:rPr>
              <a:pPr algn="ctr">
                <a:spcBef>
                  <a:spcPct val="0"/>
                </a:spcBef>
                <a:buFontTx/>
                <a:buNone/>
              </a:pPr>
              <a:t>6</a:t>
            </a:fld>
            <a:endParaRPr lang="en-US" altLang="en-US" sz="1200">
              <a:solidFill>
                <a:schemeClr val="bg1"/>
              </a:solidFill>
            </a:endParaRPr>
          </a:p>
        </p:txBody>
      </p:sp>
      <p:sp>
        <p:nvSpPr>
          <p:cNvPr id="24580" name="Rectangle 2">
            <a:extLst>
              <a:ext uri="{FF2B5EF4-FFF2-40B4-BE49-F238E27FC236}">
                <a16:creationId xmlns:a16="http://schemas.microsoft.com/office/drawing/2014/main" id="{5D9CB2C4-452A-45C6-9AEC-A92394CC726E}"/>
              </a:ext>
            </a:extLst>
          </p:cNvPr>
          <p:cNvSpPr>
            <a:spLocks noGrp="1" noChangeArrowheads="1"/>
          </p:cNvSpPr>
          <p:nvPr>
            <p:ph type="title"/>
          </p:nvPr>
        </p:nvSpPr>
        <p:spPr>
          <a:xfrm>
            <a:off x="0" y="-76200"/>
            <a:ext cx="9144000" cy="731838"/>
          </a:xfrm>
        </p:spPr>
        <p:txBody>
          <a:bodyPr rtlCol="0">
            <a:normAutofit fontScale="90000"/>
          </a:bodyPr>
          <a:lstStyle/>
          <a:p>
            <a:pPr eaLnBrk="1" fontAlgn="auto" hangingPunct="1">
              <a:spcAft>
                <a:spcPts val="0"/>
              </a:spcAft>
              <a:defRPr/>
            </a:pPr>
            <a:r>
              <a:rPr lang="en-US" altLang="en-US">
                <a:latin typeface="Arial" panose="020B0604020202020204" pitchFamily="34" charset="0"/>
                <a:cs typeface="Arial" panose="020B0604020202020204" pitchFamily="34" charset="0"/>
              </a:rPr>
              <a:t>Definition of an SAO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a:extLst>
              <a:ext uri="{FF2B5EF4-FFF2-40B4-BE49-F238E27FC236}">
                <a16:creationId xmlns:a16="http://schemas.microsoft.com/office/drawing/2014/main" id="{36E4AF8F-FBBB-4097-889C-97660BB7C7B9}"/>
              </a:ext>
            </a:extLst>
          </p:cNvPr>
          <p:cNvSpPr>
            <a:spLocks noGrp="1" noChangeArrowheads="1"/>
          </p:cNvSpPr>
          <p:nvPr>
            <p:ph idx="1"/>
          </p:nvPr>
        </p:nvSpPr>
        <p:spPr/>
        <p:txBody>
          <a:bodyPr/>
          <a:lstStyle/>
          <a:p>
            <a:pPr marL="0" indent="0" eaLnBrk="1" hangingPunct="1">
              <a:buFontTx/>
              <a:buNone/>
            </a:pPr>
            <a:r>
              <a:rPr lang="en-US" altLang="en-US" sz="2800" b="1"/>
              <a:t>Eight Reasons to do SAOs</a:t>
            </a:r>
          </a:p>
          <a:p>
            <a:pPr lvl="1" eaLnBrk="1" hangingPunct="1">
              <a:buFontTx/>
              <a:buNone/>
            </a:pPr>
            <a:r>
              <a:rPr lang="en-US" altLang="en-US"/>
              <a:t>1. Identify problems and out of line situations</a:t>
            </a:r>
          </a:p>
          <a:p>
            <a:pPr lvl="1" eaLnBrk="1" hangingPunct="1">
              <a:buFontTx/>
              <a:buNone/>
            </a:pPr>
            <a:r>
              <a:rPr lang="en-US" altLang="en-US"/>
              <a:t>2. Identify potential problems and vulnerable areas</a:t>
            </a:r>
          </a:p>
          <a:p>
            <a:pPr lvl="1" eaLnBrk="1" hangingPunct="1">
              <a:buFontTx/>
              <a:buNone/>
            </a:pPr>
            <a:r>
              <a:rPr lang="en-US" altLang="en-US"/>
              <a:t>3. Ensure VR&amp;E adherence to laws, regulations, manuals, and other directives</a:t>
            </a:r>
          </a:p>
          <a:p>
            <a:pPr lvl="1" eaLnBrk="1" hangingPunct="1">
              <a:buFontTx/>
              <a:buNone/>
            </a:pPr>
            <a:r>
              <a:rPr lang="en-US" altLang="en-US"/>
              <a:t>4. Verification of existing work &amp; reports are accurate</a:t>
            </a:r>
          </a:p>
          <a:p>
            <a:pPr lvl="1" eaLnBrk="1" hangingPunct="1">
              <a:buFontTx/>
              <a:buNone/>
            </a:pPr>
            <a:endParaRPr lang="en-US" altLang="en-US"/>
          </a:p>
        </p:txBody>
      </p:sp>
      <p:sp>
        <p:nvSpPr>
          <p:cNvPr id="64515" name="Slide Number Placeholder 1">
            <a:extLst>
              <a:ext uri="{FF2B5EF4-FFF2-40B4-BE49-F238E27FC236}">
                <a16:creationId xmlns:a16="http://schemas.microsoft.com/office/drawing/2014/main" id="{3D657B5A-911F-4CBD-A0DF-7D7B1D12D7D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02C930CB-4969-4C36-8EE2-DF6A92814197}" type="slidenum">
              <a:rPr lang="en-US" altLang="en-US" sz="1200">
                <a:solidFill>
                  <a:schemeClr val="bg1"/>
                </a:solidFill>
              </a:rPr>
              <a:pPr algn="ctr">
                <a:spcBef>
                  <a:spcPct val="0"/>
                </a:spcBef>
                <a:buFontTx/>
                <a:buNone/>
              </a:pPr>
              <a:t>7</a:t>
            </a:fld>
            <a:endParaRPr lang="en-US" altLang="en-US" sz="1800">
              <a:solidFill>
                <a:schemeClr val="bg1"/>
              </a:solidFill>
            </a:endParaRPr>
          </a:p>
        </p:txBody>
      </p:sp>
      <p:sp>
        <p:nvSpPr>
          <p:cNvPr id="25604" name="Rectangle 2">
            <a:extLst>
              <a:ext uri="{FF2B5EF4-FFF2-40B4-BE49-F238E27FC236}">
                <a16:creationId xmlns:a16="http://schemas.microsoft.com/office/drawing/2014/main" id="{44025211-D2DD-470E-97DD-4DE766FCBEF0}"/>
              </a:ext>
            </a:extLst>
          </p:cNvPr>
          <p:cNvSpPr>
            <a:spLocks noGrp="1" noChangeArrowheads="1"/>
          </p:cNvSpPr>
          <p:nvPr>
            <p:ph type="title"/>
          </p:nvPr>
        </p:nvSpPr>
        <p:spPr>
          <a:xfrm>
            <a:off x="0" y="-76200"/>
            <a:ext cx="9144000" cy="731838"/>
          </a:xfrm>
        </p:spPr>
        <p:txBody>
          <a:bodyPr rtlCol="0">
            <a:normAutofit fontScale="90000"/>
          </a:bodyPr>
          <a:lstStyle/>
          <a:p>
            <a:pPr eaLnBrk="1" fontAlgn="auto" hangingPunct="1">
              <a:spcAft>
                <a:spcPts val="0"/>
              </a:spcAft>
              <a:defRPr/>
            </a:pPr>
            <a:r>
              <a:rPr lang="en-US" altLang="en-US">
                <a:latin typeface="Arial" panose="020B0604020202020204" pitchFamily="34" charset="0"/>
                <a:cs typeface="Arial" panose="020B0604020202020204" pitchFamily="34" charset="0"/>
              </a:rPr>
              <a:t>Outline </a:t>
            </a:r>
          </a:p>
        </p:txBody>
      </p:sp>
      <p:pic>
        <p:nvPicPr>
          <p:cNvPr id="64517" name="Picture 5" descr="C:\Users\vrelfigur\AppData\Local\Microsoft\Windows\Temporary Internet Files\Content.IE5\G8PI6CM2\MP900442939[1].jpg">
            <a:extLst>
              <a:ext uri="{FF2B5EF4-FFF2-40B4-BE49-F238E27FC236}">
                <a16:creationId xmlns:a16="http://schemas.microsoft.com/office/drawing/2014/main" id="{B26941F5-6350-440F-8621-8B18A15A3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363" y="3581400"/>
            <a:ext cx="17256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C0AD0302-ED09-468F-8F4A-AE4D7C185637}"/>
              </a:ext>
            </a:extLst>
          </p:cNvPr>
          <p:cNvSpPr>
            <a:spLocks noGrp="1" noChangeArrowheads="1"/>
          </p:cNvSpPr>
          <p:nvPr>
            <p:ph idx="1"/>
          </p:nvPr>
        </p:nvSpPr>
        <p:spPr>
          <a:xfrm>
            <a:off x="457200" y="990600"/>
            <a:ext cx="7086600" cy="4525963"/>
          </a:xfrm>
        </p:spPr>
        <p:txBody>
          <a:bodyPr/>
          <a:lstStyle/>
          <a:p>
            <a:pPr lvl="1" eaLnBrk="1" hangingPunct="1">
              <a:lnSpc>
                <a:spcPct val="90000"/>
              </a:lnSpc>
            </a:pPr>
            <a:endParaRPr lang="en-US" altLang="en-US"/>
          </a:p>
          <a:p>
            <a:pPr lvl="1" eaLnBrk="1" hangingPunct="1">
              <a:lnSpc>
                <a:spcPct val="90000"/>
              </a:lnSpc>
              <a:buFontTx/>
              <a:buNone/>
            </a:pPr>
            <a:r>
              <a:rPr lang="en-US" altLang="en-US"/>
              <a:t>5. Confirm effectiveness of meeting goals and objectives</a:t>
            </a:r>
          </a:p>
          <a:p>
            <a:pPr lvl="1" eaLnBrk="1" hangingPunct="1">
              <a:lnSpc>
                <a:spcPct val="90000"/>
              </a:lnSpc>
              <a:buFontTx/>
              <a:buNone/>
            </a:pPr>
            <a:r>
              <a:rPr lang="en-US" altLang="en-US"/>
              <a:t>6. Identify and recommend corrective action opportunities for improvement</a:t>
            </a:r>
          </a:p>
          <a:p>
            <a:pPr lvl="1" eaLnBrk="1" hangingPunct="1">
              <a:lnSpc>
                <a:spcPct val="90000"/>
              </a:lnSpc>
              <a:buFontTx/>
              <a:buNone/>
            </a:pPr>
            <a:r>
              <a:rPr lang="en-US" altLang="en-US"/>
              <a:t>7. Identify exemplary methods (best practices)</a:t>
            </a:r>
          </a:p>
          <a:p>
            <a:pPr lvl="1" eaLnBrk="1" hangingPunct="1">
              <a:lnSpc>
                <a:spcPct val="90000"/>
              </a:lnSpc>
              <a:buFontTx/>
              <a:buNone/>
            </a:pPr>
            <a:r>
              <a:rPr lang="en-US" altLang="en-US"/>
              <a:t>8. Because they said so (required reading on all site visits, reviews, management surveys, management oversight, etc)</a:t>
            </a:r>
          </a:p>
        </p:txBody>
      </p:sp>
      <p:sp>
        <p:nvSpPr>
          <p:cNvPr id="66563" name="Slide Number Placeholder 1">
            <a:extLst>
              <a:ext uri="{FF2B5EF4-FFF2-40B4-BE49-F238E27FC236}">
                <a16:creationId xmlns:a16="http://schemas.microsoft.com/office/drawing/2014/main" id="{858D771E-8CDC-4282-A179-45B176B5B25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20E983CB-E94C-4574-A7C4-CB5D69AABDEC}" type="slidenum">
              <a:rPr lang="en-US" altLang="en-US" sz="1200">
                <a:solidFill>
                  <a:schemeClr val="bg1"/>
                </a:solidFill>
              </a:rPr>
              <a:pPr algn="ctr">
                <a:spcBef>
                  <a:spcPct val="0"/>
                </a:spcBef>
                <a:buFontTx/>
                <a:buNone/>
              </a:pPr>
              <a:t>8</a:t>
            </a:fld>
            <a:endParaRPr lang="en-US" altLang="en-US" sz="1800">
              <a:solidFill>
                <a:schemeClr val="bg1"/>
              </a:solidFill>
            </a:endParaRPr>
          </a:p>
        </p:txBody>
      </p:sp>
      <p:sp>
        <p:nvSpPr>
          <p:cNvPr id="26628" name="Rectangle 2">
            <a:extLst>
              <a:ext uri="{FF2B5EF4-FFF2-40B4-BE49-F238E27FC236}">
                <a16:creationId xmlns:a16="http://schemas.microsoft.com/office/drawing/2014/main" id="{8E713F90-7266-4D32-BAE1-8B8EC648CCB2}"/>
              </a:ext>
            </a:extLst>
          </p:cNvPr>
          <p:cNvSpPr>
            <a:spLocks noGrp="1" noChangeArrowheads="1"/>
          </p:cNvSpPr>
          <p:nvPr>
            <p:ph type="title"/>
          </p:nvPr>
        </p:nvSpPr>
        <p:spPr>
          <a:xfrm>
            <a:off x="0" y="-76200"/>
            <a:ext cx="9144000" cy="731838"/>
          </a:xfrm>
        </p:spPr>
        <p:txBody>
          <a:bodyPr rtlCol="0">
            <a:normAutofit fontScale="90000"/>
          </a:bodyPr>
          <a:lstStyle/>
          <a:p>
            <a:pPr eaLnBrk="1" fontAlgn="auto" hangingPunct="1">
              <a:spcAft>
                <a:spcPts val="0"/>
              </a:spcAft>
              <a:defRPr/>
            </a:pPr>
            <a:r>
              <a:rPr lang="en-US" altLang="en-US">
                <a:latin typeface="Arial" panose="020B0604020202020204" pitchFamily="34" charset="0"/>
                <a:cs typeface="Arial" panose="020B0604020202020204" pitchFamily="34" charset="0"/>
              </a:rPr>
              <a:t>Outline Continued</a:t>
            </a:r>
          </a:p>
        </p:txBody>
      </p:sp>
      <p:pic>
        <p:nvPicPr>
          <p:cNvPr id="66565" name="Picture 5" descr="C:\Users\vrelfigur\AppData\Local\Microsoft\Windows\Temporary Internet Files\Content.IE5\G8PI6CM2\MP900442939[1].jpg">
            <a:extLst>
              <a:ext uri="{FF2B5EF4-FFF2-40B4-BE49-F238E27FC236}">
                <a16:creationId xmlns:a16="http://schemas.microsoft.com/office/drawing/2014/main" id="{8A0AEA58-8D48-41EC-B63D-1236A059D1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0600" y="3505200"/>
            <a:ext cx="1725613"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a:extLst>
              <a:ext uri="{FF2B5EF4-FFF2-40B4-BE49-F238E27FC236}">
                <a16:creationId xmlns:a16="http://schemas.microsoft.com/office/drawing/2014/main" id="{58CF49F7-E406-4E69-87CA-68E842FC2099}"/>
              </a:ext>
            </a:extLst>
          </p:cNvPr>
          <p:cNvSpPr>
            <a:spLocks noGrp="1" noChangeArrowheads="1"/>
          </p:cNvSpPr>
          <p:nvPr>
            <p:ph idx="1"/>
          </p:nvPr>
        </p:nvSpPr>
        <p:spPr/>
        <p:txBody>
          <a:bodyPr/>
          <a:lstStyle/>
          <a:p>
            <a:pPr eaLnBrk="1" hangingPunct="1">
              <a:buFontTx/>
              <a:buNone/>
            </a:pPr>
            <a:endParaRPr lang="en-US" altLang="en-US" sz="2800"/>
          </a:p>
          <a:p>
            <a:pPr marL="457200" lvl="1" indent="0" eaLnBrk="1" hangingPunct="1">
              <a:buFontTx/>
              <a:buNone/>
            </a:pPr>
            <a:r>
              <a:rPr lang="en-US" altLang="en-US" b="1"/>
              <a:t>Data Collection</a:t>
            </a:r>
          </a:p>
          <a:p>
            <a:pPr lvl="2" eaLnBrk="1" hangingPunct="1"/>
            <a:r>
              <a:rPr lang="en-US" altLang="en-US" sz="2800"/>
              <a:t>Random sample</a:t>
            </a:r>
          </a:p>
          <a:p>
            <a:pPr lvl="2" eaLnBrk="1" hangingPunct="1"/>
            <a:r>
              <a:rPr lang="en-US" altLang="en-US" sz="2800"/>
              <a:t>Audit trails</a:t>
            </a:r>
          </a:p>
          <a:p>
            <a:pPr lvl="2" eaLnBrk="1" hangingPunct="1"/>
            <a:r>
              <a:rPr lang="en-US" altLang="en-US" sz="2800"/>
              <a:t>Data sources</a:t>
            </a:r>
          </a:p>
          <a:p>
            <a:pPr lvl="2" eaLnBrk="1" hangingPunct="1"/>
            <a:r>
              <a:rPr lang="en-US" altLang="en-US" sz="2800"/>
              <a:t>Arraying data</a:t>
            </a:r>
          </a:p>
          <a:p>
            <a:pPr eaLnBrk="1" hangingPunct="1"/>
            <a:endParaRPr lang="en-US" altLang="en-US" b="1"/>
          </a:p>
        </p:txBody>
      </p:sp>
      <p:sp>
        <p:nvSpPr>
          <p:cNvPr id="68611" name="Slide Number Placeholder 1">
            <a:extLst>
              <a:ext uri="{FF2B5EF4-FFF2-40B4-BE49-F238E27FC236}">
                <a16:creationId xmlns:a16="http://schemas.microsoft.com/office/drawing/2014/main" id="{ADA45DEA-25F1-42A9-A3D9-3BA8213580A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979C8F72-3B1B-45F7-B134-0125AD672A88}" type="slidenum">
              <a:rPr lang="en-US" altLang="en-US" sz="1200">
                <a:solidFill>
                  <a:schemeClr val="bg1"/>
                </a:solidFill>
              </a:rPr>
              <a:pPr algn="ctr">
                <a:spcBef>
                  <a:spcPct val="0"/>
                </a:spcBef>
                <a:buFontTx/>
                <a:buNone/>
              </a:pPr>
              <a:t>9</a:t>
            </a:fld>
            <a:endParaRPr lang="en-US" altLang="en-US" sz="1800">
              <a:solidFill>
                <a:schemeClr val="bg1"/>
              </a:solidFill>
            </a:endParaRPr>
          </a:p>
        </p:txBody>
      </p:sp>
      <p:sp>
        <p:nvSpPr>
          <p:cNvPr id="27652" name="Rectangle 2">
            <a:extLst>
              <a:ext uri="{FF2B5EF4-FFF2-40B4-BE49-F238E27FC236}">
                <a16:creationId xmlns:a16="http://schemas.microsoft.com/office/drawing/2014/main" id="{28447928-F68D-4BB2-912A-8E379B4B9A99}"/>
              </a:ext>
            </a:extLst>
          </p:cNvPr>
          <p:cNvSpPr>
            <a:spLocks noGrp="1" noChangeArrowheads="1"/>
          </p:cNvSpPr>
          <p:nvPr>
            <p:ph type="title"/>
          </p:nvPr>
        </p:nvSpPr>
        <p:spPr>
          <a:xfrm>
            <a:off x="0" y="-76200"/>
            <a:ext cx="9144000" cy="731838"/>
          </a:xfrm>
        </p:spPr>
        <p:txBody>
          <a:bodyPr rtlCol="0">
            <a:normAutofit fontScale="90000"/>
          </a:bodyPr>
          <a:lstStyle/>
          <a:p>
            <a:pPr eaLnBrk="1" fontAlgn="auto" hangingPunct="1">
              <a:spcAft>
                <a:spcPts val="0"/>
              </a:spcAft>
              <a:defRPr/>
            </a:pPr>
            <a:r>
              <a:rPr lang="en-US" altLang="en-US">
                <a:latin typeface="Arial" panose="020B0604020202020204" pitchFamily="34" charset="0"/>
                <a:cs typeface="Arial" panose="020B0604020202020204" pitchFamily="34" charset="0"/>
              </a:rPr>
              <a:t>SAO Methodology</a:t>
            </a:r>
          </a:p>
        </p:txBody>
      </p:sp>
      <p:pic>
        <p:nvPicPr>
          <p:cNvPr id="68613" name="Picture 4" descr="C:\Users\vrelfigur\AppData\Local\Microsoft\Windows\Temporary Internet Files\Content.IE5\VAGDOHC2\MP910220872[1].jpg">
            <a:extLst>
              <a:ext uri="{FF2B5EF4-FFF2-40B4-BE49-F238E27FC236}">
                <a16:creationId xmlns:a16="http://schemas.microsoft.com/office/drawing/2014/main" id="{C1C162EC-206C-41A2-A115-9977094A7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8600" y="847725"/>
            <a:ext cx="249237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4 - &amp;quot;Definition of an SAO&amp;quot;&quot;/&gt;&lt;property id=&quot;20307&quot; value=&quot;257&quot;/&gt;&lt;/object&gt;&lt;object type=&quot;3&quot; unique_id=&quot;10006&quot;&gt;&lt;property id=&quot;20148&quot; value=&quot;5&quot;/&gt;&lt;property id=&quot;20300&quot; value=&quot;Slide 3 - &amp;quot;Objectives&amp;quot;&quot;/&gt;&lt;property id=&quot;20307&quot; value=&quot;286&quot;/&gt;&lt;/object&gt;&lt;object type=&quot;3&quot; unique_id=&quot;10008&quot;&gt;&lt;property id=&quot;20148&quot; value=&quot;5&quot;/&gt;&lt;property id=&quot;20300&quot; value=&quot;Slide 5 - &amp;quot;Outline &amp;quot;&quot;/&gt;&lt;property id=&quot;20307&quot; value=&quot;284&quot;/&gt;&lt;/object&gt;&lt;object type=&quot;3&quot; unique_id=&quot;10009&quot;&gt;&lt;property id=&quot;20148&quot; value=&quot;5&quot;/&gt;&lt;property id=&quot;20300&quot; value=&quot;Slide 6 - &amp;quot;Outline Continued&amp;quot;&quot;/&gt;&lt;property id=&quot;20307&quot; value=&quot;285&quot;/&gt;&lt;/object&gt;&lt;object type=&quot;3&quot; unique_id=&quot;10010&quot;&gt;&lt;property id=&quot;20148&quot; value=&quot;5&quot;/&gt;&lt;property id=&quot;20300&quot; value=&quot;Slide 7 - &amp;quot;SAO Methodology&amp;quot;&quot;/&gt;&lt;property id=&quot;20307&quot; value=&quot;258&quot;/&gt;&lt;/object&gt;&lt;object type=&quot;3&quot; unique_id=&quot;10011&quot;&gt;&lt;property id=&quot;20148&quot; value=&quot;5&quot;/&gt;&lt;property id=&quot;20300&quot; value=&quot;Slide 8 - &amp;quot;SAO Methodology Cont.&amp;quot;&quot;/&gt;&lt;property id=&quot;20307&quot; value=&quot;287&quot;/&gt;&lt;/object&gt;&lt;object type=&quot;3&quot; unique_id=&quot;10012&quot;&gt;&lt;property id=&quot;20148&quot; value=&quot;5&quot;/&gt;&lt;property id=&quot;20300&quot; value=&quot;Slide 9 - &amp;quot;SAO Methodology Cont.&amp;quot;&quot;/&gt;&lt;property id=&quot;20307&quot; value=&quot;288&quot;/&gt;&lt;/object&gt;&lt;object type=&quot;3&quot; unique_id=&quot;10013&quot;&gt;&lt;property id=&quot;20148&quot; value=&quot;5&quot;/&gt;&lt;property id=&quot;20300&quot; value=&quot;Slide 10 - &amp;quot;Major VR&amp;amp;E SAOs&amp;quot;&quot;/&gt;&lt;property id=&quot;20307&quot; value=&quot;289&quot;/&gt;&lt;/object&gt;&lt;object type=&quot;3&quot; unique_id=&quot;10014&quot;&gt;&lt;property id=&quot;20148&quot; value=&quot;5&quot;/&gt;&lt;property id=&quot;20300&quot; value=&quot;Slide 11 - &amp;quot;Major VR&amp;amp;E SAOs Cont.&amp;quot;&quot;/&gt;&lt;property id=&quot;20307&quot; value=&quot;290&quot;/&gt;&lt;/object&gt;&lt;object type=&quot;3&quot; unique_id=&quot;10015&quot;&gt;&lt;property id=&quot;20148&quot; value=&quot;5&quot;/&gt;&lt;property id=&quot;20300&quot; value=&quot;Slide 13 - &amp;quot;Major VR&amp;amp;E SAOs Cont.&amp;quot;&quot;/&gt;&lt;property id=&quot;20307&quot; value=&quot;291&quot;/&gt;&lt;/object&gt;&lt;object type=&quot;3&quot; unique_id=&quot;10016&quot;&gt;&lt;property id=&quot;20148&quot; value=&quot;5&quot;/&gt;&lt;property id=&quot;20300&quot; value=&quot;Slide 12 - &amp;quot;Major VR&amp;amp;E SAOs Cont.&amp;quot;&quot;/&gt;&lt;property id=&quot;20307&quot; value=&quot;292&quot;/&gt;&lt;/object&gt;&lt;object type=&quot;3&quot; unique_id=&quot;10017&quot;&gt;&lt;property id=&quot;20148&quot; value=&quot;5&quot;/&gt;&lt;property id=&quot;20300&quot; value=&quot;Slide 14 - &amp;quot;Major VR&amp;amp;E SAOs Cont.&amp;quot;&quot;/&gt;&lt;property id=&quot;20307&quot; value=&quot;293&quot;/&gt;&lt;/object&gt;&lt;object type=&quot;3&quot; unique_id=&quot;10019&quot;&gt;&lt;property id=&quot;20148&quot; value=&quot;5&quot;/&gt;&lt;property id=&quot;20300&quot; value=&quot;Slide 15 - &amp;quot;SAO Schedule&amp;quot;&quot;/&gt;&lt;property id=&quot;20307&quot; value=&quot;295&quot;/&gt;&lt;/object&gt;&lt;object type=&quot;3&quot; unique_id=&quot;10020&quot;&gt;&lt;property id=&quot;20148&quot; value=&quot;5&quot;/&gt;&lt;property id=&quot;20300&quot; value=&quot;Slide 16 - &amp;quot;SAO Recommendations&amp;quot;&quot;/&gt;&lt;property id=&quot;20307&quot; value=&quot;296&quot;/&gt;&lt;/object&gt;&lt;object type=&quot;3&quot; unique_id=&quot;10021&quot;&gt;&lt;property id=&quot;20148&quot; value=&quot;5&quot;/&gt;&lt;property id=&quot;20300&quot; value=&quot;Slide 18 - &amp;quot;Conclusion/Questions&amp;quot;&quot;/&gt;&lt;property id=&quot;20307&quot; value=&quot;266&quot;/&gt;&lt;/object&gt;&lt;object type=&quot;3&quot; unique_id=&quot;10022&quot;&gt;&lt;property id=&quot;20148&quot; value=&quot;5&quot;/&gt;&lt;property id=&quot;20300&quot; value=&quot;Slide 17 - &amp;quot;References&amp;quot;&quot;/&gt;&lt;property id=&quot;20307&quot; value=&quot;297&quot;/&gt;&lt;/object&gt;&lt;object type=&quot;3&quot; unique_id=&quot;76789&quot;&gt;&lt;property id=&quot;20148&quot; value=&quot;5&quot;/&gt;&lt;property id=&quot;20300&quot; value=&quot;Slide 1 - &amp;quot;Preparation of a Systematic Analysis of Operation (SAO)&amp;quot;&quot;/&gt;&lt;property id=&quot;20307&quot; value=&quot;298&quot;/&gt;&lt;/object&gt;&lt;object type=&quot;3&quot; unique_id=&quot;76790&quot;&gt;&lt;property id=&quot;20148&quot; value=&quot;5&quot;/&gt;&lt;property id=&quot;20300&quot; value=&quot;Slide 2 - &amp;quot;Presenter(s)&amp;quot;&quot;/&gt;&lt;property id=&quot;20307&quot; value=&quot;268&quot;/&gt;&lt;/objec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0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1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3_Office Theme">
  <a:themeElements>
    <a:clrScheme name="Custom 4">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452AEA"/>
      </a:hlink>
      <a:folHlink>
        <a:srgbClr val="452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7B10707D3E5A14EAB94464AF8AA8172" ma:contentTypeVersion="14" ma:contentTypeDescription="Create a new document." ma:contentTypeScope="" ma:versionID="4c2a30d2270149bb8e5b7bc19be31d1c">
  <xsd:schema xmlns:xsd="http://www.w3.org/2001/XMLSchema" xmlns:xs="http://www.w3.org/2001/XMLSchema" xmlns:p="http://schemas.microsoft.com/office/2006/metadata/properties" xmlns:ns2="c9aee40a-2732-44e0-9c23-18203ce36909" xmlns:ns3="6c7cbfae-09b3-446b-8042-326ae5c03660" xmlns:ns4="41932d97-ffaf-405b-ba43-deb0e0469213" targetNamespace="http://schemas.microsoft.com/office/2006/metadata/properties" ma:root="true" ma:fieldsID="e48258c9e9f5483d052298e5b1fb5aa9" ns2:_="" ns3:_="" ns4:_="">
    <xsd:import namespace="c9aee40a-2732-44e0-9c23-18203ce36909"/>
    <xsd:import namespace="6c7cbfae-09b3-446b-8042-326ae5c03660"/>
    <xsd:import namespace="41932d97-ffaf-405b-ba43-deb0e046921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aee40a-2732-44e0-9c23-18203ce369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7cbfae-09b3-446b-8042-326ae5c0366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932d97-ffaf-405b-ba43-deb0e0469213" elementFormDefault="qualified">
    <xsd:import namespace="http://schemas.microsoft.com/office/2006/documentManagement/types"/>
    <xsd:import namespace="http://schemas.microsoft.com/office/infopath/2007/PartnerControls"/>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Props1.xml><?xml version="1.0" encoding="utf-8"?>
<ds:datastoreItem xmlns:ds="http://schemas.openxmlformats.org/officeDocument/2006/customXml" ds:itemID="{151C8AA5-3C74-4D02-B85B-476EEC3FBD85}">
  <ds:schemaRefs>
    <ds:schemaRef ds:uri="http://schemas.microsoft.com/sharepoint/v3/contenttype/forms"/>
  </ds:schemaRefs>
</ds:datastoreItem>
</file>

<file path=customXml/itemProps2.xml><?xml version="1.0" encoding="utf-8"?>
<ds:datastoreItem xmlns:ds="http://schemas.openxmlformats.org/officeDocument/2006/customXml" ds:itemID="{5CF691D1-4527-4DDF-AF8E-3E86F01C0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aee40a-2732-44e0-9c23-18203ce36909"/>
    <ds:schemaRef ds:uri="6c7cbfae-09b3-446b-8042-326ae5c03660"/>
    <ds:schemaRef ds:uri="41932d97-ffaf-405b-ba43-deb0e0469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83C050-709E-44C7-87F5-B705A57AE233}">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2417</TotalTime>
  <Words>2841</Words>
  <Application>Microsoft Office PowerPoint</Application>
  <PresentationFormat>On-screen Show (4:3)</PresentationFormat>
  <Paragraphs>350</Paragraphs>
  <Slides>20</Slides>
  <Notes>20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20</vt:i4>
      </vt:variant>
    </vt:vector>
  </HeadingPairs>
  <TitlesOfParts>
    <vt:vector size="31" baseType="lpstr">
      <vt:lpstr>Arial</vt:lpstr>
      <vt:lpstr>Arial Narrow</vt:lpstr>
      <vt:lpstr>Calibri</vt:lpstr>
      <vt:lpstr>Myriad Pro</vt:lpstr>
      <vt:lpstr>Times New Roman</vt:lpstr>
      <vt:lpstr>1_Office Theme</vt:lpstr>
      <vt:lpstr>2_Office Theme</vt:lpstr>
      <vt:lpstr>12_Office Theme</vt:lpstr>
      <vt:lpstr>10_Office Theme</vt:lpstr>
      <vt:lpstr>11_Office Theme</vt:lpstr>
      <vt:lpstr>13_Office Theme</vt:lpstr>
      <vt:lpstr>Sound Check</vt:lpstr>
      <vt:lpstr>Preparation of a Systematic Analysis of Operation (SAO) Part II</vt:lpstr>
      <vt:lpstr>Presenters</vt:lpstr>
      <vt:lpstr>Subject Matter Experts</vt:lpstr>
      <vt:lpstr>Objectives</vt:lpstr>
      <vt:lpstr>Definition of an SAO</vt:lpstr>
      <vt:lpstr>Outline </vt:lpstr>
      <vt:lpstr>Outline Continued</vt:lpstr>
      <vt:lpstr>SAO Methodology</vt:lpstr>
      <vt:lpstr>SAO Methodology Cont.</vt:lpstr>
      <vt:lpstr>SAO Methodology Cont.</vt:lpstr>
      <vt:lpstr>Major VR&amp;E SAOs</vt:lpstr>
      <vt:lpstr>Major VR&amp;E SAOs Cont.</vt:lpstr>
      <vt:lpstr>Major VR&amp;E SAOs Cont.</vt:lpstr>
      <vt:lpstr>Major VR&amp;E SAOs Cont.</vt:lpstr>
      <vt:lpstr>Major VR&amp;E SAOs Cont.</vt:lpstr>
      <vt:lpstr>SAO Schedule</vt:lpstr>
      <vt:lpstr>SAO Recommendations</vt:lpstr>
      <vt:lpstr>References</vt:lpstr>
      <vt:lpstr>Questions/Discussion</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 New Manager Training: Systematic Analysis of Operation (SAO) Part II PowerPoint Presentation</dc:title>
  <dc:creator>Department of Veterans Affairs, Veterans Benefits Administration, Vocational Rehabilitation and Employment Service, STAFF</dc:creator>
  <cp:lastModifiedBy>Kathy Poole</cp:lastModifiedBy>
  <cp:revision>142</cp:revision>
  <cp:lastPrinted>2014-04-09T12:02:50Z</cp:lastPrinted>
  <dcterms:created xsi:type="dcterms:W3CDTF">2009-05-28T19:41:50Z</dcterms:created>
  <dcterms:modified xsi:type="dcterms:W3CDTF">2020-02-19T19:07:25Z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0x0101009AB0022FF90592448E30F17E1C91C369</vt:lpwstr>
  </property>
  <property fmtid="{D5CDD505-2E9C-101B-9397-08002B2CF9AE}" pid="3" name="display_urn:schemas-microsoft-com:office:office#Editor">
    <vt:lpwstr>Figures, Lamoyd, VAVBACO</vt:lpwstr>
  </property>
  <property fmtid="{D5CDD505-2E9C-101B-9397-08002B2CF9AE}" pid="4" name="Order">
    <vt:lpwstr>553300.000000000</vt:lpwstr>
  </property>
  <property fmtid="{D5CDD505-2E9C-101B-9397-08002B2CF9AE}" pid="5" name="display_urn:schemas-microsoft-com:office:office#Author">
    <vt:lpwstr>Figures, Lamoyd, VAVBACO</vt:lpwstr>
  </property>
  <property fmtid="{D5CDD505-2E9C-101B-9397-08002B2CF9AE}" pid="6" name="Language">
    <vt:lpwstr>en</vt:lpwstr>
  </property>
  <property fmtid="{D5CDD505-2E9C-101B-9397-08002B2CF9AE}" pid="7" name="Type">
    <vt:lpwstr>Presentation</vt:lpwstr>
  </property>
</Properties>
</file>