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5"/>
    <p:sldMasterId id="2147483814" r:id="rId6"/>
    <p:sldMasterId id="2147483897" r:id="rId7"/>
    <p:sldMasterId id="2147483908" r:id="rId8"/>
    <p:sldMasterId id="2147483919" r:id="rId9"/>
    <p:sldMasterId id="2147484212" r:id="rId10"/>
    <p:sldMasterId id="2147484223" r:id="rId11"/>
    <p:sldMasterId id="2147484233" r:id="rId12"/>
    <p:sldMasterId id="2147484243" r:id="rId13"/>
  </p:sldMasterIdLst>
  <p:notesMasterIdLst>
    <p:notesMasterId r:id="rId44"/>
  </p:notesMasterIdLst>
  <p:handoutMasterIdLst>
    <p:handoutMasterId r:id="rId45"/>
  </p:handoutMasterIdLst>
  <p:sldIdLst>
    <p:sldId id="278" r:id="rId14"/>
    <p:sldId id="298" r:id="rId15"/>
    <p:sldId id="398" r:id="rId16"/>
    <p:sldId id="317" r:id="rId17"/>
    <p:sldId id="286" r:id="rId18"/>
    <p:sldId id="257" r:id="rId19"/>
    <p:sldId id="284" r:id="rId20"/>
    <p:sldId id="258" r:id="rId21"/>
    <p:sldId id="287" r:id="rId22"/>
    <p:sldId id="288" r:id="rId23"/>
    <p:sldId id="289" r:id="rId24"/>
    <p:sldId id="290" r:id="rId25"/>
    <p:sldId id="292" r:id="rId26"/>
    <p:sldId id="291" r:id="rId27"/>
    <p:sldId id="293" r:id="rId28"/>
    <p:sldId id="318" r:id="rId29"/>
    <p:sldId id="295" r:id="rId30"/>
    <p:sldId id="296" r:id="rId31"/>
    <p:sldId id="297" r:id="rId32"/>
    <p:sldId id="319" r:id="rId33"/>
    <p:sldId id="320" r:id="rId34"/>
    <p:sldId id="321" r:id="rId35"/>
    <p:sldId id="322" r:id="rId36"/>
    <p:sldId id="323" r:id="rId37"/>
    <p:sldId id="324" r:id="rId38"/>
    <p:sldId id="325" r:id="rId39"/>
    <p:sldId id="326" r:id="rId40"/>
    <p:sldId id="399" r:id="rId41"/>
    <p:sldId id="308" r:id="rId42"/>
    <p:sldId id="314" r:id="rId43"/>
  </p:sldIdLst>
  <p:sldSz cx="12192000" cy="6858000"/>
  <p:notesSz cx="7010400" cy="9296400"/>
  <p:custDataLst>
    <p:tags r:id="rId46"/>
  </p:custDataLst>
  <p:defaultTex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2BA"/>
    <a:srgbClr val="B52B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F758F-9D54-47D9-90BC-E30BC7B2E4BD}" v="929" dt="2022-03-06T15:58:10.274"/>
    <p1510:client id="{77711AA7-4EAC-4102-81EC-4D1DFA693FAF}" v="3" dt="2022-03-07T13:53:26.571"/>
    <p1510:client id="{B2DAE1C2-3A11-4010-86C3-C23541A0C599}" v="40" dt="2022-03-07T13:01:55.159"/>
    <p1510:client id="{B63E92AE-284E-4758-B5F8-4F701FB28C91}" v="63" dt="2022-03-07T13:04:29.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34"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gs" Target="tags/tag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CEADD40-23D7-4235-A258-8DA0D00843BA}"/>
              </a:ext>
            </a:extLst>
          </p:cNvPr>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t" anchorCtr="0" compatLnSpc="1">
            <a:prstTxWarp prst="textNoShape">
              <a:avLst/>
            </a:prstTxWarp>
          </a:bodyPr>
          <a:lstStyle>
            <a:lvl1pPr algn="l" defTabSz="936237" eaLnBrk="1" hangingPunct="1">
              <a:defRPr sz="1200">
                <a:solidFill>
                  <a:schemeClr val="tx1"/>
                </a:solidFill>
                <a:latin typeface="Times New Roman" charset="0"/>
              </a:defRPr>
            </a:lvl1pPr>
          </a:lstStyle>
          <a:p>
            <a:pPr>
              <a:defRPr/>
            </a:pPr>
            <a:endParaRPr lang="en-US"/>
          </a:p>
        </p:txBody>
      </p:sp>
      <p:sp>
        <p:nvSpPr>
          <p:cNvPr id="6147" name="Rectangle 3">
            <a:extLst>
              <a:ext uri="{FF2B5EF4-FFF2-40B4-BE49-F238E27FC236}">
                <a16:creationId xmlns:a16="http://schemas.microsoft.com/office/drawing/2014/main" id="{63481785-1387-4110-9228-B0DB8372EBB8}"/>
              </a:ext>
            </a:extLst>
          </p:cNvPr>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t" anchorCtr="0" compatLnSpc="1">
            <a:prstTxWarp prst="textNoShape">
              <a:avLst/>
            </a:prstTxWarp>
          </a:bodyPr>
          <a:lstStyle>
            <a:lvl1pPr algn="r" defTabSz="936237" eaLnBrk="1" hangingPunct="1">
              <a:defRPr sz="1200">
                <a:solidFill>
                  <a:schemeClr val="tx1"/>
                </a:solidFill>
                <a:latin typeface="Times New Roman" charset="0"/>
              </a:defRPr>
            </a:lvl1pPr>
          </a:lstStyle>
          <a:p>
            <a:pPr>
              <a:defRPr/>
            </a:pPr>
            <a:endParaRPr lang="en-US"/>
          </a:p>
        </p:txBody>
      </p:sp>
      <p:sp>
        <p:nvSpPr>
          <p:cNvPr id="6148" name="Rectangle 4">
            <a:extLst>
              <a:ext uri="{FF2B5EF4-FFF2-40B4-BE49-F238E27FC236}">
                <a16:creationId xmlns:a16="http://schemas.microsoft.com/office/drawing/2014/main" id="{BFBD85CC-EBD5-450F-907A-5632337BA009}"/>
              </a:ext>
            </a:extLst>
          </p:cNvPr>
          <p:cNvSpPr>
            <a:spLocks noGrp="1" noChangeArrowheads="1"/>
          </p:cNvSpPr>
          <p:nvPr>
            <p:ph type="ftr" sz="quarter" idx="2"/>
          </p:nvPr>
        </p:nvSpPr>
        <p:spPr bwMode="auto">
          <a:xfrm>
            <a:off x="0"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b" anchorCtr="0" compatLnSpc="1">
            <a:prstTxWarp prst="textNoShape">
              <a:avLst/>
            </a:prstTxWarp>
          </a:bodyPr>
          <a:lstStyle>
            <a:lvl1pPr algn="l" defTabSz="936237" eaLnBrk="1" hangingPunct="1">
              <a:defRPr sz="1200">
                <a:solidFill>
                  <a:schemeClr val="tx1"/>
                </a:solidFill>
                <a:latin typeface="Times New Roman" charset="0"/>
              </a:defRPr>
            </a:lvl1pPr>
          </a:lstStyle>
          <a:p>
            <a:pPr>
              <a:defRPr/>
            </a:pPr>
            <a:endParaRPr lang="en-US"/>
          </a:p>
        </p:txBody>
      </p:sp>
      <p:sp>
        <p:nvSpPr>
          <p:cNvPr id="6149" name="Rectangle 5">
            <a:extLst>
              <a:ext uri="{FF2B5EF4-FFF2-40B4-BE49-F238E27FC236}">
                <a16:creationId xmlns:a16="http://schemas.microsoft.com/office/drawing/2014/main" id="{99525514-FA6E-4AF4-83A3-EFBA86A26148}"/>
              </a:ext>
            </a:extLst>
          </p:cNvPr>
          <p:cNvSpPr>
            <a:spLocks noGrp="1" noChangeArrowheads="1"/>
          </p:cNvSpPr>
          <p:nvPr>
            <p:ph type="sldNum" sz="quarter" idx="3"/>
          </p:nvPr>
        </p:nvSpPr>
        <p:spPr bwMode="auto">
          <a:xfrm>
            <a:off x="3971925"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b" anchorCtr="0" compatLnSpc="1">
            <a:prstTxWarp prst="textNoShape">
              <a:avLst/>
            </a:prstTxWarp>
          </a:bodyPr>
          <a:lstStyle>
            <a:lvl1pPr algn="r" defTabSz="935038" eaLnBrk="1" hangingPunct="1">
              <a:defRPr sz="1200">
                <a:solidFill>
                  <a:schemeClr val="tx1"/>
                </a:solidFill>
                <a:latin typeface="Times New Roman" panose="02020603050405020304" pitchFamily="18" charset="0"/>
              </a:defRPr>
            </a:lvl1pPr>
          </a:lstStyle>
          <a:p>
            <a:fld id="{491FD61B-5B79-4C56-9EE0-710D0968EE8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F072FD-C7C7-4E58-8430-19E83E0F5474}"/>
              </a:ext>
            </a:extLst>
          </p:cNvPr>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t" anchorCtr="0" compatLnSpc="1">
            <a:prstTxWarp prst="textNoShape">
              <a:avLst/>
            </a:prstTxWarp>
          </a:bodyPr>
          <a:lstStyle>
            <a:lvl1pPr algn="l" defTabSz="917789"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89B0B284-9A6E-4609-B530-F03F461916B3}"/>
              </a:ext>
            </a:extLst>
          </p:cNvPr>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t" anchorCtr="0" compatLnSpc="1">
            <a:prstTxWarp prst="textNoShape">
              <a:avLst/>
            </a:prstTxWarp>
          </a:bodyPr>
          <a:lstStyle>
            <a:lvl1pPr algn="r" defTabSz="917789" eaLnBrk="1" hangingPunct="1">
              <a:defRPr sz="1200">
                <a:latin typeface="Arial" charset="0"/>
              </a:defRPr>
            </a:lvl1pPr>
          </a:lstStyle>
          <a:p>
            <a:pPr>
              <a:defRPr/>
            </a:pPr>
            <a:endParaRPr lang="en-US"/>
          </a:p>
        </p:txBody>
      </p:sp>
      <p:sp>
        <p:nvSpPr>
          <p:cNvPr id="52228" name="Rectangle 4">
            <a:extLst>
              <a:ext uri="{FF2B5EF4-FFF2-40B4-BE49-F238E27FC236}">
                <a16:creationId xmlns:a16="http://schemas.microsoft.com/office/drawing/2014/main" id="{B4E0CFD9-D537-4E30-BB4D-C0F3C729D942}"/>
              </a:ext>
            </a:extLst>
          </p:cNvPr>
          <p:cNvSpPr>
            <a:spLocks noGrp="1" noRot="1" noChangeAspect="1" noChangeArrowheads="1" noTextEdit="1"/>
          </p:cNvSpPr>
          <p:nvPr>
            <p:ph type="sldImg" idx="2"/>
          </p:nvPr>
        </p:nvSpPr>
        <p:spPr bwMode="auto">
          <a:xfrm>
            <a:off x="388938" y="684213"/>
            <a:ext cx="6234112" cy="3506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61274648-EF85-415E-9A7B-6A461921DB0D}"/>
              </a:ext>
            </a:extLst>
          </p:cNvPr>
          <p:cNvSpPr>
            <a:spLocks noGrp="1" noChangeArrowheads="1"/>
          </p:cNvSpPr>
          <p:nvPr>
            <p:ph type="body" sz="quarter" idx="3"/>
          </p:nvPr>
        </p:nvSpPr>
        <p:spPr bwMode="auto">
          <a:xfrm>
            <a:off x="292100" y="4419600"/>
            <a:ext cx="64262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6FA75F2B-7BA5-4727-A510-E9CB24AA7618}"/>
              </a:ext>
            </a:extLst>
          </p:cNvPr>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b" anchorCtr="0" compatLnSpc="1">
            <a:prstTxWarp prst="textNoShape">
              <a:avLst/>
            </a:prstTxWarp>
          </a:bodyPr>
          <a:lstStyle>
            <a:lvl1pPr algn="l" defTabSz="917789" eaLnBrk="1" hangingPunct="1">
              <a:defRPr sz="1200">
                <a:latin typeface="Arial" charset="0"/>
              </a:defRPr>
            </a:lvl1pPr>
          </a:lstStyle>
          <a:p>
            <a:pPr>
              <a:defRPr/>
            </a:pPr>
            <a:endParaRPr lang="en-US"/>
          </a:p>
        </p:txBody>
      </p:sp>
      <p:sp>
        <p:nvSpPr>
          <p:cNvPr id="19463" name="Rectangle 7">
            <a:extLst>
              <a:ext uri="{FF2B5EF4-FFF2-40B4-BE49-F238E27FC236}">
                <a16:creationId xmlns:a16="http://schemas.microsoft.com/office/drawing/2014/main" id="{29C697F0-7914-4743-87AF-B04A66F5E1E2}"/>
              </a:ext>
            </a:extLst>
          </p:cNvPr>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b" anchorCtr="0" compatLnSpc="1">
            <a:prstTxWarp prst="textNoShape">
              <a:avLst/>
            </a:prstTxWarp>
          </a:bodyPr>
          <a:lstStyle>
            <a:lvl1pPr algn="r" defTabSz="917575" eaLnBrk="1" hangingPunct="1">
              <a:defRPr sz="1200"/>
            </a:lvl1pPr>
          </a:lstStyle>
          <a:p>
            <a:fld id="{162B1BC5-C827-4448-92F5-F580842D402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457200" algn="l" rtl="0" eaLnBrk="0" fontAlgn="base" hangingPunct="0">
      <a:spcBef>
        <a:spcPct val="30000"/>
      </a:spcBef>
      <a:spcAft>
        <a:spcPct val="0"/>
      </a:spcAft>
      <a:defRPr sz="1000" kern="1200">
        <a:solidFill>
          <a:schemeClr val="tx1"/>
        </a:solidFill>
        <a:latin typeface="+mn-lt"/>
        <a:ea typeface="+mn-ea"/>
        <a:cs typeface="+mn-cs"/>
      </a:defRPr>
    </a:lvl2pPr>
    <a:lvl3pPr marL="914400" algn="l" rtl="0" eaLnBrk="0" fontAlgn="base" hangingPunct="0">
      <a:spcBef>
        <a:spcPct val="30000"/>
      </a:spcBef>
      <a:spcAft>
        <a:spcPct val="0"/>
      </a:spcAft>
      <a:defRPr sz="1000" kern="1200">
        <a:solidFill>
          <a:schemeClr val="tx1"/>
        </a:solidFill>
        <a:latin typeface="+mn-lt"/>
        <a:ea typeface="+mn-ea"/>
        <a:cs typeface="+mn-cs"/>
      </a:defRPr>
    </a:lvl3pPr>
    <a:lvl4pPr marL="1371600" algn="l" rtl="0" eaLnBrk="0" fontAlgn="base" hangingPunct="0">
      <a:spcBef>
        <a:spcPct val="30000"/>
      </a:spcBef>
      <a:spcAft>
        <a:spcPct val="0"/>
      </a:spcAft>
      <a:defRPr sz="1000" kern="1200">
        <a:solidFill>
          <a:schemeClr val="tx1"/>
        </a:solidFill>
        <a:latin typeface="+mn-lt"/>
        <a:ea typeface="+mn-ea"/>
        <a:cs typeface="+mn-cs"/>
      </a:defRPr>
    </a:lvl4pPr>
    <a:lvl5pPr marL="182880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392113"/>
            <a:ext cx="6197600" cy="3486150"/>
          </a:xfrm>
        </p:spPr>
      </p:sp>
      <p:sp>
        <p:nvSpPr>
          <p:cNvPr id="3" name="Notes Placeholder 2"/>
          <p:cNvSpPr>
            <a:spLocks noGrp="1"/>
          </p:cNvSpPr>
          <p:nvPr>
            <p:ph type="body" idx="1"/>
          </p:nvPr>
        </p:nvSpPr>
        <p:spPr>
          <a:xfrm>
            <a:off x="228601" y="3928110"/>
            <a:ext cx="6553200" cy="5368290"/>
          </a:xfrm>
        </p:spPr>
        <p:txBody>
          <a:bodyPr/>
          <a:lstStyle/>
          <a:p>
            <a:r>
              <a:rPr lang="en-US" b="1"/>
              <a:t>Narrator</a:t>
            </a:r>
            <a:r>
              <a:rPr lang="en-US" b="1" baseline="0"/>
              <a:t> – Dale Sagotsky </a:t>
            </a:r>
            <a:r>
              <a:rPr lang="en-US"/>
              <a:t>(15 / 7  mins)</a:t>
            </a:r>
            <a:endParaRPr lang="en-US" baseline="0"/>
          </a:p>
          <a:p>
            <a:r>
              <a:rPr lang="en-US" b="1" baseline="0"/>
              <a:t>Slide Instructions – </a:t>
            </a:r>
          </a:p>
          <a:p>
            <a:pPr marL="174689" indent="-174689">
              <a:buFont typeface="Arial" panose="020B0604020202020204" pitchFamily="34" charset="0"/>
              <a:buChar char="•"/>
            </a:pPr>
            <a:r>
              <a:rPr lang="en-US" b="0" baseline="0"/>
              <a:t>Open Lync/slide 15 minutes before call begins</a:t>
            </a:r>
          </a:p>
          <a:p>
            <a:pPr marL="174689" indent="-174689">
              <a:buFont typeface="Arial" panose="020B0604020202020204" pitchFamily="34" charset="0"/>
              <a:buChar char="•"/>
            </a:pPr>
            <a:r>
              <a:rPr lang="en-US" baseline="0"/>
              <a:t>Start Video when call begins (office start time of call) </a:t>
            </a:r>
          </a:p>
          <a:p>
            <a:pPr marL="174689" indent="-174689">
              <a:buFont typeface="Arial" panose="020B0604020202020204" pitchFamily="34" charset="0"/>
              <a:buChar char="•"/>
            </a:pPr>
            <a:r>
              <a:rPr lang="en-US" baseline="0"/>
              <a:t>Place all participants microphones in lecture mode (mute)</a:t>
            </a:r>
          </a:p>
          <a:p>
            <a:endParaRPr lang="en-US" baseline="0"/>
          </a:p>
          <a:p>
            <a:pPr defTabSz="931671"/>
            <a:r>
              <a:rPr lang="en-US" b="1"/>
              <a:t>Slide</a:t>
            </a:r>
            <a:r>
              <a:rPr lang="en-US" b="1" baseline="0"/>
              <a:t> Notes </a:t>
            </a:r>
            <a:r>
              <a:rPr lang="en-US" baseline="0"/>
              <a:t>– Copy text “</a:t>
            </a:r>
            <a:r>
              <a:rPr lang="en-US" i="1"/>
              <a:t>A facilitator is currently talking.</a:t>
            </a:r>
            <a:r>
              <a:rPr lang="en-US" i="1" baseline="0"/>
              <a:t> If you cannot hear</a:t>
            </a:r>
            <a:r>
              <a:rPr lang="en-US" i="1"/>
              <a:t>, please place a ‘sad</a:t>
            </a:r>
            <a:r>
              <a:rPr lang="en-US" i="1" baseline="0"/>
              <a:t> face’</a:t>
            </a:r>
            <a:r>
              <a:rPr lang="en-US" i="1"/>
              <a:t> emoticon in the chat box</a:t>
            </a:r>
            <a:r>
              <a:rPr lang="en-US"/>
              <a:t>.” </a:t>
            </a:r>
          </a:p>
          <a:p>
            <a:endParaRPr lang="en-US"/>
          </a:p>
          <a:p>
            <a:r>
              <a:rPr lang="en-US" b="1"/>
              <a:t>Slide Narration – </a:t>
            </a:r>
          </a:p>
          <a:p>
            <a:r>
              <a:rPr lang="en-US"/>
              <a:t>Hello</a:t>
            </a:r>
            <a:r>
              <a:rPr lang="en-US" baseline="0"/>
              <a:t>, Welcome to the </a:t>
            </a:r>
            <a:r>
              <a:rPr lang="en-US"/>
              <a:t>New Manager Training</a:t>
            </a:r>
            <a:r>
              <a:rPr lang="en-US" baseline="0"/>
              <a:t> Lync Session Call.  The call will begin in (15 /7 start time) minutes.  </a:t>
            </a:r>
          </a:p>
          <a:p>
            <a:endParaRPr lang="en-US" baseline="0"/>
          </a:p>
          <a:p>
            <a:pPr marL="174689" indent="-174689">
              <a:buFont typeface="Arial" panose="020B0604020202020204" pitchFamily="34" charset="0"/>
              <a:buChar char="•"/>
            </a:pPr>
            <a:r>
              <a:rPr lang="en-US" baseline="0"/>
              <a:t>Please remember to mute your microphones when you are not speaking. </a:t>
            </a:r>
          </a:p>
          <a:p>
            <a:pPr marL="174689" indent="-174689">
              <a:buFont typeface="Arial" panose="020B0604020202020204" pitchFamily="34" charset="0"/>
              <a:buChar char="•"/>
            </a:pPr>
            <a:r>
              <a:rPr lang="en-US" baseline="0"/>
              <a:t>If you are calling in by phone, please ensure your microphone and speaker on your computer is muted. This will prevent feedback</a:t>
            </a:r>
          </a:p>
          <a:p>
            <a:pPr marL="171431" indent="-171431">
              <a:buFont typeface="Arial" panose="020B0604020202020204" pitchFamily="34" charset="0"/>
              <a:buChar char="•"/>
            </a:pPr>
            <a:r>
              <a:rPr lang="en-US"/>
              <a:t>Please do not use the Instant Message window for general discussion or commentary as it can be distracting to the audience and presenter.</a:t>
            </a:r>
          </a:p>
          <a:p>
            <a:pPr marL="171431" indent="-171431">
              <a:buFont typeface="Arial" panose="020B0604020202020204" pitchFamily="34" charset="0"/>
              <a:buChar char="•"/>
            </a:pPr>
            <a:r>
              <a:rPr lang="en-US"/>
              <a:t>Please post questions at the end of the call during the Q&amp;A portion. Questions will be answered in the order they are received, within the remaining time of the Hotline call.</a:t>
            </a:r>
          </a:p>
          <a:p>
            <a:pPr defTabSz="931671"/>
            <a:endParaRPr lang="en-US"/>
          </a:p>
          <a:p>
            <a:pPr defTabSz="931671"/>
            <a:r>
              <a:rPr lang="en-US"/>
              <a:t>The</a:t>
            </a:r>
            <a:r>
              <a:rPr lang="en-US" baseline="0"/>
              <a:t> video is currently active and you should see the presenter.  If you do not see the presenter, select Video at the top of your window to activate the video.  Be sure to pause your video. </a:t>
            </a:r>
          </a:p>
          <a:p>
            <a:pPr defTabSz="931671"/>
            <a:endParaRPr lang="en-US"/>
          </a:p>
          <a:p>
            <a:pPr defTabSz="931671"/>
            <a:r>
              <a:rPr lang="en-US"/>
              <a:t>(omit</a:t>
            </a:r>
            <a:r>
              <a:rPr lang="en-US" baseline="0"/>
              <a:t> at start time) </a:t>
            </a:r>
            <a:r>
              <a:rPr lang="en-US"/>
              <a:t>Please</a:t>
            </a:r>
            <a:r>
              <a:rPr lang="en-US" baseline="0"/>
              <a:t> </a:t>
            </a:r>
            <a:r>
              <a:rPr lang="en-US" b="1" baseline="0"/>
              <a:t>stand by until  the call begins. </a:t>
            </a:r>
            <a:endParaRPr lang="en-US" b="1"/>
          </a:p>
          <a:p>
            <a:pPr marL="174689" indent="-174689">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E7DBB7C3-9A60-4780-BF7E-18E95E5032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057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1AFD057-570D-4517-A251-B0773D9B195B}"/>
              </a:ext>
            </a:extLst>
          </p:cNvPr>
          <p:cNvSpPr>
            <a:spLocks noGrp="1" noRot="1" noChangeAspect="1" noChangeArrowheads="1" noTextEdit="1"/>
          </p:cNvSpPr>
          <p:nvPr>
            <p:ph type="sldImg"/>
          </p:nvPr>
        </p:nvSpPr>
        <p:spPr>
          <a:xfrm>
            <a:off x="388938" y="684213"/>
            <a:ext cx="6234112" cy="3506787"/>
          </a:xfrm>
          <a:ln/>
        </p:spPr>
      </p:sp>
      <p:sp>
        <p:nvSpPr>
          <p:cNvPr id="30723" name="Notes Placeholder 2">
            <a:extLst>
              <a:ext uri="{FF2B5EF4-FFF2-40B4-BE49-F238E27FC236}">
                <a16:creationId xmlns:a16="http://schemas.microsoft.com/office/drawing/2014/main" id="{20A0E4D0-E225-4CCF-A3CD-FAC6BF8DAE37}"/>
              </a:ext>
            </a:extLst>
          </p:cNvPr>
          <p:cNvSpPr>
            <a:spLocks noGrp="1"/>
          </p:cNvSpPr>
          <p:nvPr>
            <p:ph type="body" idx="1"/>
          </p:nvPr>
        </p:nvSpPr>
        <p:spPr/>
        <p:txBody>
          <a:bodyPr/>
          <a:lstStyle/>
          <a:p>
            <a:pPr>
              <a:defRPr/>
            </a:pPr>
            <a:r>
              <a:rPr lang="en-US"/>
              <a:t>Slide 9: SAO Methodology </a:t>
            </a:r>
            <a:r>
              <a:rPr lang="en-US" err="1"/>
              <a:t>Contd</a:t>
            </a:r>
            <a:endParaRPr lang="en-US"/>
          </a:p>
          <a:p>
            <a:pPr>
              <a:defRPr/>
            </a:pPr>
            <a:r>
              <a:rPr lang="en-US"/>
              <a:t>Method of Analysis</a:t>
            </a:r>
          </a:p>
          <a:p>
            <a:pPr>
              <a:defRPr/>
            </a:pPr>
            <a:r>
              <a:rPr lang="en-US"/>
              <a:t>Reporting format:</a:t>
            </a:r>
          </a:p>
          <a:p>
            <a:pPr marL="166032" indent="-166032">
              <a:buFont typeface="Arial" pitchFamily="34" charset="0"/>
              <a:buChar char="•"/>
              <a:defRPr/>
            </a:pPr>
            <a:r>
              <a:rPr lang="en-US"/>
              <a:t>Report the findings of the analysis by memorandum to station management following local procedures.  Each report should be logically organized and consistent over time to maximize comparability between reports.  Stations may establish a local protocol for this report, but this protocol must include at least the following elements:</a:t>
            </a:r>
          </a:p>
          <a:p>
            <a:pPr marL="166032" indent="-166032">
              <a:buFont typeface="Arial" pitchFamily="34" charset="0"/>
              <a:buChar char="•"/>
              <a:defRPr/>
            </a:pPr>
            <a:r>
              <a:rPr lang="en-US"/>
              <a:t>References: Cite the applicable regulatory, manual, and circular instructions for the topic area.</a:t>
            </a:r>
          </a:p>
          <a:p>
            <a:pPr marL="166032" indent="-166032">
              <a:buFont typeface="Arial" pitchFamily="34" charset="0"/>
              <a:buChar char="•"/>
              <a:defRPr/>
            </a:pPr>
            <a:r>
              <a:rPr lang="en-US"/>
              <a:t>Purpose: State the purpose of the analysis of the particular topic area.  Also state whether it is a regularly scheduled analysis or a follow-up of a prior one that required action.</a:t>
            </a:r>
          </a:p>
          <a:p>
            <a:pPr marL="166032" indent="-166032">
              <a:buFont typeface="Arial" pitchFamily="34" charset="0"/>
              <a:buChar char="•"/>
              <a:defRPr/>
            </a:pPr>
            <a:r>
              <a:rPr lang="en-US"/>
              <a:t>Procedural Requirements: Briefly describe the required procedures for properly executing this topic area.</a:t>
            </a:r>
          </a:p>
          <a:p>
            <a:pPr marL="166032" indent="-166032">
              <a:buFont typeface="Arial" pitchFamily="34" charset="0"/>
              <a:buChar char="•"/>
              <a:defRPr/>
            </a:pPr>
            <a:r>
              <a:rPr lang="en-US"/>
              <a:t>Analysis: Describe the steps in the analysis.  This should include the randomization technique, sample size, data source, and method of analysis</a:t>
            </a:r>
          </a:p>
          <a:p>
            <a:pPr marL="166032" indent="-166032">
              <a:buFont typeface="Arial" pitchFamily="34" charset="0"/>
              <a:buChar char="•"/>
              <a:defRPr/>
            </a:pPr>
            <a:r>
              <a:rPr lang="en-US"/>
              <a:t>Findings: Summarize the facts discovered.</a:t>
            </a:r>
          </a:p>
          <a:p>
            <a:pPr marL="166032" indent="-166032">
              <a:buFont typeface="Arial" pitchFamily="34" charset="0"/>
              <a:buChar char="•"/>
              <a:defRPr/>
            </a:pPr>
            <a:r>
              <a:rPr lang="en-US"/>
              <a:t>Conclusions: Discuss the implications of the findings relevant to the process analyzed.</a:t>
            </a:r>
          </a:p>
          <a:p>
            <a:pPr marL="166032" indent="-166032">
              <a:buFont typeface="Arial" pitchFamily="34" charset="0"/>
              <a:buChar char="•"/>
              <a:defRPr/>
            </a:pPr>
            <a:r>
              <a:rPr lang="en-US"/>
              <a:t>Recommendations/Action Items: Outline the scope and timing of the next steps and whether these steps are corrective in nature or designed to disseminate innovative or more effective procedures.  If you are making recommendations or implementing corrective actions, indicate the effective date and/ or anticipated date of completion.</a:t>
            </a:r>
          </a:p>
          <a:p>
            <a:pPr marL="166032" indent="-166032">
              <a:buFont typeface="Arial" pitchFamily="34" charset="0"/>
              <a:buChar char="•"/>
              <a:defRPr/>
            </a:pPr>
            <a:r>
              <a:rPr lang="en-US"/>
              <a:t>Concurrence (if applicable)—this will depend on your VARO office protocol</a:t>
            </a:r>
          </a:p>
          <a:p>
            <a:pPr>
              <a:defRPr/>
            </a:pPr>
            <a:endParaRPr lang="en-US">
              <a:latin typeface="Times New Roman" pitchFamily="18" charset="0"/>
            </a:endParaRPr>
          </a:p>
        </p:txBody>
      </p:sp>
      <p:sp>
        <p:nvSpPr>
          <p:cNvPr id="73732" name="Slide Number Placeholder 3">
            <a:extLst>
              <a:ext uri="{FF2B5EF4-FFF2-40B4-BE49-F238E27FC236}">
                <a16:creationId xmlns:a16="http://schemas.microsoft.com/office/drawing/2014/main" id="{F730AB39-93B9-410E-A596-37E6AED4FB94}"/>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018CC93-00EF-47ED-80C5-7758C3C7F5EA}" type="slidenum">
              <a:rPr lang="en-US" altLang="en-US" sz="1200">
                <a:solidFill>
                  <a:schemeClr val="tx2"/>
                </a:solidFill>
                <a:latin typeface="Arial" panose="020B0604020202020204" pitchFamily="34" charset="0"/>
              </a:rPr>
              <a:pPr>
                <a:spcBef>
                  <a:spcPct val="0"/>
                </a:spcBef>
              </a:pPr>
              <a:t>10</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F753B01-C76D-418D-8F84-52F0CE3D44BF}"/>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C3F2D370-40F3-4604-8251-0780D0AE3D5C}"/>
              </a:ext>
            </a:extLst>
          </p:cNvPr>
          <p:cNvSpPr>
            <a:spLocks noGrp="1"/>
          </p:cNvSpPr>
          <p:nvPr>
            <p:ph type="body" idx="1"/>
          </p:nvPr>
        </p:nvSpPr>
        <p:spPr/>
        <p:txBody>
          <a:bodyPr/>
          <a:lstStyle/>
          <a:p>
            <a:pPr>
              <a:defRPr/>
            </a:pPr>
            <a:r>
              <a:rPr lang="en-US"/>
              <a:t>Slide 10: Major VR&amp;E SAOs</a:t>
            </a:r>
          </a:p>
          <a:p>
            <a:pPr>
              <a:defRPr/>
            </a:pPr>
            <a:r>
              <a:rPr lang="en-US"/>
              <a:t>Five Major VR&amp;E SAOs</a:t>
            </a:r>
          </a:p>
          <a:p>
            <a:pPr marL="166032" indent="-166032">
              <a:buFont typeface="Arial" pitchFamily="34" charset="0"/>
              <a:buChar char="•"/>
              <a:defRPr/>
            </a:pPr>
            <a:r>
              <a:rPr lang="en-US"/>
              <a:t>On a routine basis, complete systematic analysis of the most critical and vulnerable elements of the program.  Include areas of debt avoidance, fiscal control, and general Vocational Rehabilitation and Employment (VR&amp;E) office and staff management.  Include additional areas as necessary; for example, time-limited pilot programs, programs with few participants, contract counselors if used, and counseling centers, if any. 	</a:t>
            </a:r>
          </a:p>
          <a:p>
            <a:pPr marL="608785" lvl="1" indent="-166032">
              <a:buFont typeface="Arial" pitchFamily="34" charset="0"/>
              <a:buChar char="•"/>
              <a:defRPr/>
            </a:pPr>
            <a:r>
              <a:rPr lang="en-US"/>
              <a:t>Chapter 31- Vocational Rehabilitation</a:t>
            </a:r>
          </a:p>
          <a:p>
            <a:pPr marL="608785" lvl="1" indent="-166032">
              <a:buFont typeface="Arial" pitchFamily="34" charset="0"/>
              <a:buChar char="•"/>
              <a:defRPr/>
            </a:pPr>
            <a:r>
              <a:rPr lang="en-US"/>
              <a:t>Debt Avoidance &amp; Fiscal Controls</a:t>
            </a:r>
          </a:p>
          <a:p>
            <a:pPr marL="608785" lvl="1" indent="-166032">
              <a:buFont typeface="Arial" pitchFamily="34" charset="0"/>
              <a:buChar char="•"/>
              <a:defRPr/>
            </a:pPr>
            <a:r>
              <a:rPr lang="en-US"/>
              <a:t>Other Program Areas</a:t>
            </a:r>
          </a:p>
          <a:p>
            <a:pPr marL="608785" lvl="1" indent="-166032">
              <a:buFont typeface="Arial" pitchFamily="34" charset="0"/>
              <a:buChar char="•"/>
              <a:defRPr/>
            </a:pPr>
            <a:r>
              <a:rPr lang="en-US"/>
              <a:t>Staff &amp; Office Management</a:t>
            </a:r>
          </a:p>
          <a:p>
            <a:pPr marL="608785" lvl="1" indent="-166032">
              <a:buFont typeface="Arial" pitchFamily="34" charset="0"/>
              <a:buChar char="•"/>
              <a:defRPr/>
            </a:pPr>
            <a:r>
              <a:rPr lang="en-US"/>
              <a:t>Contracting Activities- this  will be added  later—section is in revision</a:t>
            </a:r>
          </a:p>
          <a:p>
            <a:pPr>
              <a:defRPr/>
            </a:pPr>
            <a:endParaRPr lang="en-US"/>
          </a:p>
        </p:txBody>
      </p:sp>
      <p:sp>
        <p:nvSpPr>
          <p:cNvPr id="75780" name="Slide Number Placeholder 3">
            <a:extLst>
              <a:ext uri="{FF2B5EF4-FFF2-40B4-BE49-F238E27FC236}">
                <a16:creationId xmlns:a16="http://schemas.microsoft.com/office/drawing/2014/main" id="{484C25FF-29D2-4863-A90B-2A965CC82439}"/>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0D4B40A-D4C3-417F-8E38-4AC35F6FECF3}" type="slidenum">
              <a:rPr lang="en-US" altLang="en-US" sz="1200">
                <a:solidFill>
                  <a:schemeClr val="tx2"/>
                </a:solidFill>
                <a:latin typeface="Arial" panose="020B0604020202020204" pitchFamily="34" charset="0"/>
              </a:rPr>
              <a:pPr>
                <a:spcBef>
                  <a:spcPct val="0"/>
                </a:spcBef>
              </a:pPr>
              <a:t>11</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E88E2BA-F91C-4771-8965-F515D1A31EAA}"/>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26E59013-7023-451A-83DD-8ABDD00B4CD0}"/>
              </a:ext>
            </a:extLst>
          </p:cNvPr>
          <p:cNvSpPr>
            <a:spLocks noGrp="1"/>
          </p:cNvSpPr>
          <p:nvPr>
            <p:ph type="body" idx="1"/>
          </p:nvPr>
        </p:nvSpPr>
        <p:spPr/>
        <p:txBody>
          <a:bodyPr/>
          <a:lstStyle/>
          <a:p>
            <a:pPr>
              <a:defRPr/>
            </a:pPr>
            <a:r>
              <a:rPr lang="en-US"/>
              <a:t>Slide 11: Major VR&amp;E SAO Cont’d</a:t>
            </a:r>
          </a:p>
          <a:p>
            <a:pPr>
              <a:defRPr/>
            </a:pPr>
            <a:r>
              <a:rPr lang="en-US"/>
              <a:t>Chapter 31- Vocational Rehabilitation</a:t>
            </a:r>
          </a:p>
          <a:p>
            <a:pPr>
              <a:defRPr/>
            </a:pPr>
            <a:endParaRPr lang="en-US"/>
          </a:p>
          <a:p>
            <a:pPr marL="166032" indent="-166032">
              <a:buFont typeface="Arial" pitchFamily="34" charset="0"/>
              <a:buChar char="•"/>
              <a:defRPr/>
            </a:pPr>
            <a:r>
              <a:rPr lang="en-US"/>
              <a:t>Critical elements of the Chapter 31 program are:  eligibility and entitlement, initial and extended evaluation, employment services, Independent Living Services, Inactive cases, and Case Closures</a:t>
            </a:r>
          </a:p>
          <a:p>
            <a:pPr marL="166032" indent="-166032">
              <a:buFont typeface="Arial" pitchFamily="34" charset="0"/>
              <a:buChar char="•"/>
              <a:defRPr/>
            </a:pPr>
            <a:r>
              <a:rPr lang="en-US" altLang="en-US" sz="1100"/>
              <a:t>Initial Evaluations</a:t>
            </a:r>
          </a:p>
          <a:p>
            <a:pPr marL="623232" lvl="1" indent="-166032">
              <a:buFont typeface="Arial" pitchFamily="34" charset="0"/>
              <a:buChar char="•"/>
              <a:defRPr/>
            </a:pPr>
            <a:r>
              <a:rPr lang="en-US" altLang="en-US" sz="1100"/>
              <a:t>Timeliness</a:t>
            </a:r>
          </a:p>
          <a:p>
            <a:pPr marL="623232" lvl="1" indent="-166032">
              <a:buFont typeface="Arial" pitchFamily="34" charset="0"/>
              <a:buChar char="•"/>
              <a:defRPr/>
            </a:pPr>
            <a:r>
              <a:rPr lang="en-US" altLang="en-US" sz="1100"/>
              <a:t>Accuracy of entitlement decisions</a:t>
            </a:r>
          </a:p>
          <a:p>
            <a:pPr marL="166032" indent="-166032">
              <a:buFont typeface="Arial" pitchFamily="34" charset="0"/>
              <a:buChar char="•"/>
              <a:defRPr/>
            </a:pPr>
            <a:r>
              <a:rPr lang="en-US" altLang="en-US" sz="1100"/>
              <a:t>Extended Evaluation</a:t>
            </a:r>
          </a:p>
          <a:p>
            <a:pPr marL="623232" lvl="1" indent="-166032">
              <a:buFont typeface="Arial" pitchFamily="34" charset="0"/>
              <a:buChar char="•"/>
              <a:defRPr/>
            </a:pPr>
            <a:r>
              <a:rPr lang="en-US" altLang="en-US" sz="1100"/>
              <a:t>Requirements</a:t>
            </a:r>
          </a:p>
          <a:p>
            <a:pPr marL="623232" lvl="1" indent="-166032">
              <a:buFont typeface="Arial" pitchFamily="34" charset="0"/>
              <a:buChar char="•"/>
              <a:defRPr/>
            </a:pPr>
            <a:r>
              <a:rPr lang="en-US" altLang="en-US" sz="1100"/>
              <a:t>IEEP</a:t>
            </a:r>
          </a:p>
          <a:p>
            <a:pPr marL="623232" lvl="1" indent="-166032">
              <a:buFont typeface="Arial" pitchFamily="34" charset="0"/>
              <a:buChar char="•"/>
              <a:defRPr/>
            </a:pPr>
            <a:r>
              <a:rPr lang="en-US" altLang="en-US" sz="1100"/>
              <a:t>Services</a:t>
            </a:r>
          </a:p>
          <a:p>
            <a:pPr marL="166032" indent="-166032">
              <a:buFont typeface="Arial" pitchFamily="34" charset="0"/>
              <a:buChar char="•"/>
              <a:defRPr/>
            </a:pPr>
            <a:r>
              <a:rPr lang="en-US" altLang="en-US" sz="1100"/>
              <a:t>Employment Services</a:t>
            </a:r>
          </a:p>
          <a:p>
            <a:pPr marL="623232" lvl="1" indent="-166032">
              <a:buFont typeface="Arial" pitchFamily="34" charset="0"/>
              <a:buChar char="•"/>
              <a:defRPr/>
            </a:pPr>
            <a:r>
              <a:rPr lang="en-US" altLang="en-US" sz="1100"/>
              <a:t>Job Ready Determination</a:t>
            </a:r>
          </a:p>
          <a:p>
            <a:pPr marL="623232" lvl="1" indent="-166032">
              <a:buFont typeface="Arial" pitchFamily="34" charset="0"/>
              <a:buChar char="•"/>
              <a:defRPr/>
            </a:pPr>
            <a:r>
              <a:rPr lang="en-US" altLang="en-US" sz="1100"/>
              <a:t>IEAP</a:t>
            </a:r>
          </a:p>
          <a:p>
            <a:pPr marL="623232" lvl="1" indent="-166032">
              <a:buFont typeface="Arial" pitchFamily="34" charset="0"/>
              <a:buChar char="•"/>
              <a:defRPr/>
            </a:pPr>
            <a:r>
              <a:rPr lang="en-US" altLang="en-US" sz="1100"/>
              <a:t>Services</a:t>
            </a:r>
          </a:p>
          <a:p>
            <a:pPr marL="166032" indent="-166032">
              <a:buFont typeface="Arial" pitchFamily="34" charset="0"/>
              <a:buChar char="•"/>
              <a:defRPr/>
            </a:pPr>
            <a:r>
              <a:rPr lang="en-US" altLang="en-US" sz="1100"/>
              <a:t>Independent Living Services</a:t>
            </a:r>
          </a:p>
          <a:p>
            <a:pPr marL="623232" lvl="1" indent="-166032">
              <a:buFont typeface="Arial" pitchFamily="34" charset="0"/>
              <a:buChar char="•"/>
              <a:defRPr/>
            </a:pPr>
            <a:r>
              <a:rPr lang="en-US" altLang="en-US" sz="1100"/>
              <a:t>Workload</a:t>
            </a:r>
          </a:p>
          <a:p>
            <a:pPr marL="623232" lvl="1" indent="-166032">
              <a:buFont typeface="Arial" pitchFamily="34" charset="0"/>
              <a:buChar char="•"/>
              <a:defRPr/>
            </a:pPr>
            <a:r>
              <a:rPr lang="en-US" altLang="en-US" sz="1100"/>
              <a:t>Requirements</a:t>
            </a:r>
          </a:p>
          <a:p>
            <a:pPr marL="623232" lvl="1" indent="-166032">
              <a:buFont typeface="Arial" pitchFamily="34" charset="0"/>
              <a:buChar char="•"/>
              <a:defRPr/>
            </a:pPr>
            <a:r>
              <a:rPr lang="en-US" altLang="en-US" sz="1100"/>
              <a:t>IILP</a:t>
            </a:r>
          </a:p>
          <a:p>
            <a:pPr marL="623232" lvl="1" indent="-166032">
              <a:buFont typeface="Arial" pitchFamily="34" charset="0"/>
              <a:buChar char="•"/>
              <a:defRPr/>
            </a:pPr>
            <a:r>
              <a:rPr lang="en-US" altLang="en-US" sz="1100"/>
              <a:t>Services</a:t>
            </a:r>
          </a:p>
          <a:p>
            <a:pPr marL="166032" indent="-166032">
              <a:buFont typeface="Arial" pitchFamily="34" charset="0"/>
              <a:buChar char="•"/>
              <a:defRPr/>
            </a:pPr>
            <a:r>
              <a:rPr lang="en-US" altLang="en-US" sz="1100"/>
              <a:t>Inactive Cases</a:t>
            </a:r>
          </a:p>
          <a:p>
            <a:pPr marL="623232" lvl="1" indent="-166032">
              <a:buFont typeface="Arial" pitchFamily="34" charset="0"/>
              <a:buChar char="•"/>
              <a:defRPr/>
            </a:pPr>
            <a:r>
              <a:rPr lang="en-US" altLang="en-US" sz="1100"/>
              <a:t>Cases in RTE without subsistence paid for over 9 months</a:t>
            </a:r>
          </a:p>
          <a:p>
            <a:pPr marL="623232" lvl="1" indent="-166032">
              <a:buFont typeface="Arial" pitchFamily="34" charset="0"/>
              <a:buChar char="•"/>
              <a:defRPr/>
            </a:pPr>
            <a:r>
              <a:rPr lang="en-US" altLang="en-US" sz="1100"/>
              <a:t>Interrupted cases</a:t>
            </a:r>
          </a:p>
          <a:p>
            <a:pPr marL="166032" indent="-166032">
              <a:buFont typeface="Arial" pitchFamily="34" charset="0"/>
              <a:buChar char="•"/>
              <a:defRPr/>
            </a:pPr>
            <a:r>
              <a:rPr lang="en-US" altLang="en-US" sz="1100"/>
              <a:t>Case Closures</a:t>
            </a:r>
          </a:p>
          <a:p>
            <a:pPr marL="623232" lvl="1" indent="-166032">
              <a:buFont typeface="Arial" pitchFamily="34" charset="0"/>
              <a:buChar char="•"/>
              <a:defRPr/>
            </a:pPr>
            <a:r>
              <a:rPr lang="en-US" altLang="en-US" sz="1100"/>
              <a:t> Rehabilitated</a:t>
            </a:r>
          </a:p>
          <a:p>
            <a:pPr marL="623232" lvl="1" indent="-166032">
              <a:buFont typeface="Arial" pitchFamily="34" charset="0"/>
              <a:buChar char="•"/>
              <a:defRPr/>
            </a:pPr>
            <a:r>
              <a:rPr lang="en-US" altLang="en-US" sz="1100"/>
              <a:t>Discontinued</a:t>
            </a:r>
          </a:p>
          <a:p>
            <a:pPr marL="623232" lvl="1" indent="-166032">
              <a:buFont typeface="Arial" pitchFamily="34" charset="0"/>
              <a:buChar char="•"/>
              <a:defRPr/>
            </a:pPr>
            <a:r>
              <a:rPr lang="en-US" altLang="en-US" sz="1100"/>
              <a:t>Maximum rehabilitation gains</a:t>
            </a:r>
          </a:p>
          <a:p>
            <a:pPr marL="166032" indent="-166032">
              <a:buFont typeface="Arial" pitchFamily="34" charset="0"/>
              <a:buChar char="•"/>
              <a:defRPr/>
            </a:pPr>
            <a:endParaRPr lang="en-US" sz="300"/>
          </a:p>
        </p:txBody>
      </p:sp>
      <p:sp>
        <p:nvSpPr>
          <p:cNvPr id="77828" name="Slide Number Placeholder 3">
            <a:extLst>
              <a:ext uri="{FF2B5EF4-FFF2-40B4-BE49-F238E27FC236}">
                <a16:creationId xmlns:a16="http://schemas.microsoft.com/office/drawing/2014/main" id="{DC02C06F-278F-460E-B53B-03E0F5C1C172}"/>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98987F8-04E6-4105-9E55-D7FC0900C1CB}" type="slidenum">
              <a:rPr lang="en-US" altLang="en-US" sz="1200">
                <a:solidFill>
                  <a:schemeClr val="tx2"/>
                </a:solidFill>
                <a:latin typeface="Arial" panose="020B0604020202020204" pitchFamily="34" charset="0"/>
              </a:rPr>
              <a:pPr>
                <a:spcBef>
                  <a:spcPct val="0"/>
                </a:spcBef>
              </a:pPr>
              <a:t>12</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80CAB58-57A8-4D53-AE68-08EBF6D5744A}"/>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AEDC9101-FB0C-4D20-ACC5-90429E3355EB}"/>
              </a:ext>
            </a:extLst>
          </p:cNvPr>
          <p:cNvSpPr>
            <a:spLocks noGrp="1"/>
          </p:cNvSpPr>
          <p:nvPr>
            <p:ph type="body" idx="1"/>
          </p:nvPr>
        </p:nvSpPr>
        <p:spPr/>
        <p:txBody>
          <a:bodyPr/>
          <a:lstStyle/>
          <a:p>
            <a:pPr>
              <a:defRPr/>
            </a:pPr>
            <a:r>
              <a:rPr lang="en-US"/>
              <a:t>Slide 12: Major VR&amp;E SAOs Cont’d</a:t>
            </a:r>
          </a:p>
          <a:p>
            <a:pPr>
              <a:defRPr/>
            </a:pPr>
            <a:r>
              <a:rPr lang="en-US"/>
              <a:t>Debt Avoidance &amp; Fiscal Controls</a:t>
            </a:r>
          </a:p>
          <a:p>
            <a:pPr marL="166032" indent="-166032">
              <a:buFont typeface="Arial" pitchFamily="34" charset="0"/>
              <a:buChar char="•"/>
              <a:defRPr/>
            </a:pPr>
            <a:r>
              <a:rPr lang="en-US"/>
              <a:t>Authorization of Subsistence Allowance</a:t>
            </a:r>
          </a:p>
          <a:p>
            <a:pPr marL="623232" lvl="1" indent="-166032">
              <a:buFont typeface="Arial" pitchFamily="34" charset="0"/>
              <a:buChar char="•"/>
              <a:defRPr/>
            </a:pPr>
            <a:r>
              <a:rPr lang="en-US"/>
              <a:t>Hardship Avoidance</a:t>
            </a:r>
          </a:p>
          <a:p>
            <a:pPr marL="623232" lvl="1" indent="-166032">
              <a:buFont typeface="Arial" pitchFamily="34" charset="0"/>
              <a:buChar char="•"/>
              <a:defRPr/>
            </a:pPr>
            <a:r>
              <a:rPr lang="en-US"/>
              <a:t>Timeliness of Reductions and Terminations</a:t>
            </a:r>
          </a:p>
          <a:p>
            <a:pPr marL="623232" lvl="1" indent="-166032">
              <a:buFont typeface="Arial" pitchFamily="34" charset="0"/>
              <a:buChar char="•"/>
              <a:defRPr/>
            </a:pPr>
            <a:r>
              <a:rPr lang="en-US"/>
              <a:t>Dependents in Subsistence Allowance</a:t>
            </a:r>
          </a:p>
          <a:p>
            <a:pPr marL="623232" lvl="1" indent="-166032">
              <a:buFont typeface="Arial" pitchFamily="34" charset="0"/>
              <a:buChar char="•"/>
              <a:defRPr/>
            </a:pPr>
            <a:r>
              <a:rPr lang="en-US"/>
              <a:t>Recoupment</a:t>
            </a:r>
          </a:p>
          <a:p>
            <a:pPr marL="623232" lvl="1" indent="-166032">
              <a:buFont typeface="Arial" pitchFamily="34" charset="0"/>
              <a:buChar char="•"/>
              <a:defRPr/>
            </a:pPr>
            <a:r>
              <a:rPr lang="en-US"/>
              <a:t>Administrative Errors</a:t>
            </a:r>
          </a:p>
          <a:p>
            <a:pPr marL="166032" indent="-166032">
              <a:buFont typeface="Arial" pitchFamily="34" charset="0"/>
              <a:buChar char="•"/>
              <a:defRPr/>
            </a:pPr>
            <a:r>
              <a:rPr lang="en-US"/>
              <a:t>Authorization and Control of Program Costs</a:t>
            </a:r>
          </a:p>
          <a:p>
            <a:pPr marL="623232" lvl="1" indent="-166032">
              <a:buFont typeface="Arial" pitchFamily="34" charset="0"/>
              <a:buChar char="•"/>
              <a:defRPr/>
            </a:pPr>
            <a:r>
              <a:rPr lang="en-US"/>
              <a:t>Program Authorization Level</a:t>
            </a:r>
          </a:p>
          <a:p>
            <a:pPr marL="623232" lvl="1" indent="-166032">
              <a:buFont typeface="Arial" pitchFamily="34" charset="0"/>
              <a:buChar char="•"/>
              <a:defRPr/>
            </a:pPr>
            <a:r>
              <a:rPr lang="en-US"/>
              <a:t>Revolving Fund Loans</a:t>
            </a:r>
          </a:p>
          <a:p>
            <a:pPr marL="623232" lvl="1" indent="-166032">
              <a:buFont typeface="Arial" pitchFamily="34" charset="0"/>
              <a:buChar char="•"/>
              <a:defRPr/>
            </a:pPr>
            <a:r>
              <a:rPr lang="en-US"/>
              <a:t>Voucher Certifications</a:t>
            </a:r>
          </a:p>
          <a:p>
            <a:pPr marL="623232" lvl="1" indent="-166032">
              <a:buFont typeface="Arial" pitchFamily="34" charset="0"/>
              <a:buChar char="•"/>
              <a:defRPr/>
            </a:pPr>
            <a:r>
              <a:rPr lang="en-US"/>
              <a:t>Use of Purchase Cards</a:t>
            </a:r>
          </a:p>
          <a:p>
            <a:pPr marL="623232" lvl="1" indent="-166032">
              <a:buFont typeface="Arial" pitchFamily="34" charset="0"/>
              <a:buChar char="•"/>
              <a:defRPr/>
            </a:pPr>
            <a:r>
              <a:rPr lang="en-US"/>
              <a:t>Updating CWINRS</a:t>
            </a:r>
          </a:p>
          <a:p>
            <a:pPr marL="166032" indent="-166032">
              <a:buFont typeface="Arial" pitchFamily="34" charset="0"/>
              <a:buChar char="•"/>
              <a:defRPr/>
            </a:pPr>
            <a:r>
              <a:rPr lang="en-US"/>
              <a:t>Contracting Activities</a:t>
            </a:r>
          </a:p>
        </p:txBody>
      </p:sp>
      <p:sp>
        <p:nvSpPr>
          <p:cNvPr id="79876" name="Slide Number Placeholder 3">
            <a:extLst>
              <a:ext uri="{FF2B5EF4-FFF2-40B4-BE49-F238E27FC236}">
                <a16:creationId xmlns:a16="http://schemas.microsoft.com/office/drawing/2014/main" id="{6FC11567-C482-4206-B1ED-3A12BBD60381}"/>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41B7425-3510-4CEB-ACB4-EA7FC0F30BDC}" type="slidenum">
              <a:rPr lang="en-US" altLang="en-US" sz="1200">
                <a:solidFill>
                  <a:schemeClr val="tx2"/>
                </a:solidFill>
                <a:latin typeface="Arial" panose="020B0604020202020204" pitchFamily="34" charset="0"/>
              </a:rPr>
              <a:pPr>
                <a:spcBef>
                  <a:spcPct val="0"/>
                </a:spcBef>
              </a:pPr>
              <a:t>13</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C59A0E0-68A8-46B4-8168-AABF55BABE0C}"/>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ACDBA302-56B2-48B9-9F75-15DBB1695F1F}"/>
              </a:ext>
            </a:extLst>
          </p:cNvPr>
          <p:cNvSpPr>
            <a:spLocks noGrp="1"/>
          </p:cNvSpPr>
          <p:nvPr>
            <p:ph type="body" idx="1"/>
          </p:nvPr>
        </p:nvSpPr>
        <p:spPr/>
        <p:txBody>
          <a:bodyPr/>
          <a:lstStyle/>
          <a:p>
            <a:pPr>
              <a:defRPr/>
            </a:pPr>
            <a:r>
              <a:rPr lang="en-US"/>
              <a:t>Slide 13: Major VR&amp;E SAOs </a:t>
            </a:r>
            <a:r>
              <a:rPr lang="en-US" err="1"/>
              <a:t>Contd</a:t>
            </a:r>
            <a:endParaRPr lang="en-US"/>
          </a:p>
          <a:p>
            <a:pPr>
              <a:defRPr/>
            </a:pPr>
            <a:r>
              <a:rPr lang="en-US"/>
              <a:t>Staff &amp; Office Management</a:t>
            </a:r>
          </a:p>
          <a:p>
            <a:pPr>
              <a:defRPr/>
            </a:pPr>
            <a:r>
              <a:rPr lang="en-US"/>
              <a:t>Critical elements of VR&amp;E staff and office management are: position descriptions and performance standards; staff qualifications, development, and training; staff configuration and strength; and resource allocation and use. </a:t>
            </a:r>
            <a:endParaRPr lang="en-US" altLang="en-US" sz="2800"/>
          </a:p>
          <a:p>
            <a:pPr marL="457200" indent="-457200">
              <a:buFont typeface="Arial" panose="020B0604020202020204" pitchFamily="34" charset="0"/>
              <a:buChar char="•"/>
              <a:defRPr/>
            </a:pPr>
            <a:r>
              <a:rPr lang="en-US" altLang="en-US" sz="1100"/>
              <a:t>Position Descriptions and Performance Standards</a:t>
            </a:r>
          </a:p>
          <a:p>
            <a:pPr marL="914400" lvl="1" indent="-457200">
              <a:buFont typeface="Arial" panose="020B0604020202020204" pitchFamily="34" charset="0"/>
              <a:buChar char="•"/>
              <a:defRPr/>
            </a:pPr>
            <a:r>
              <a:rPr lang="en-US" altLang="en-US" sz="1100"/>
              <a:t>Changes to Position Descriptions</a:t>
            </a:r>
          </a:p>
          <a:p>
            <a:pPr marL="914400" lvl="1" indent="-457200">
              <a:buFont typeface="Arial" panose="020B0604020202020204" pitchFamily="34" charset="0"/>
              <a:buChar char="•"/>
              <a:defRPr/>
            </a:pPr>
            <a:r>
              <a:rPr lang="en-US" altLang="en-US" sz="1100"/>
              <a:t>Copies of Position Descriptions</a:t>
            </a:r>
          </a:p>
          <a:p>
            <a:pPr marL="914400" lvl="1" indent="-457200">
              <a:buFont typeface="Arial" panose="020B0604020202020204" pitchFamily="34" charset="0"/>
              <a:buChar char="•"/>
              <a:defRPr/>
            </a:pPr>
            <a:r>
              <a:rPr lang="en-US" altLang="en-US" sz="1100"/>
              <a:t>Performance Standards and Mid-term ratings</a:t>
            </a:r>
          </a:p>
          <a:p>
            <a:pPr marL="457200" indent="-457200">
              <a:buFont typeface="Arial" panose="020B0604020202020204" pitchFamily="34" charset="0"/>
              <a:buChar char="•"/>
              <a:defRPr/>
            </a:pPr>
            <a:r>
              <a:rPr lang="en-US" altLang="en-US" sz="1100"/>
              <a:t>Staffing Qualifications, Development and Training</a:t>
            </a:r>
          </a:p>
          <a:p>
            <a:pPr marL="914400" lvl="1" indent="-457200">
              <a:buFont typeface="Arial" panose="020B0604020202020204" pitchFamily="34" charset="0"/>
              <a:buChar char="•"/>
              <a:defRPr/>
            </a:pPr>
            <a:r>
              <a:rPr lang="en-US" altLang="en-US" sz="1100"/>
              <a:t>Staff Training Plan</a:t>
            </a:r>
          </a:p>
          <a:p>
            <a:pPr marL="914400" lvl="1" indent="-457200">
              <a:buFont typeface="Arial" panose="020B0604020202020204" pitchFamily="34" charset="0"/>
              <a:buChar char="•"/>
              <a:defRPr/>
            </a:pPr>
            <a:r>
              <a:rPr lang="en-US" altLang="en-US" sz="1100"/>
              <a:t>Staff Member Qualifications</a:t>
            </a:r>
          </a:p>
          <a:p>
            <a:pPr marL="914400" lvl="1" indent="-457200">
              <a:buFont typeface="Arial" panose="020B0604020202020204" pitchFamily="34" charset="0"/>
              <a:buChar char="•"/>
              <a:defRPr/>
            </a:pPr>
            <a:r>
              <a:rPr lang="en-US" altLang="en-US" sz="1100"/>
              <a:t>Professional Organization Participation</a:t>
            </a:r>
          </a:p>
          <a:p>
            <a:pPr marL="914400" lvl="1" indent="-457200">
              <a:buFont typeface="Arial" panose="020B0604020202020204" pitchFamily="34" charset="0"/>
              <a:buChar char="•"/>
              <a:defRPr/>
            </a:pPr>
            <a:r>
              <a:rPr lang="en-US" altLang="en-US" sz="1100"/>
              <a:t>Professional Resource Availability</a:t>
            </a:r>
          </a:p>
          <a:p>
            <a:pPr marL="457200" indent="-457200">
              <a:buFont typeface="Arial" panose="020B0604020202020204" pitchFamily="34" charset="0"/>
              <a:buChar char="•"/>
              <a:defRPr/>
            </a:pPr>
            <a:r>
              <a:rPr lang="en-US" altLang="en-US" sz="1100"/>
              <a:t>Staff Configuration and Strength</a:t>
            </a:r>
          </a:p>
          <a:p>
            <a:pPr marL="914400" lvl="1" indent="-457200">
              <a:buFont typeface="Arial" panose="020B0604020202020204" pitchFamily="34" charset="0"/>
              <a:buChar char="•"/>
              <a:defRPr/>
            </a:pPr>
            <a:r>
              <a:rPr lang="en-US" altLang="en-US" sz="1100"/>
              <a:t>Overall Staffing</a:t>
            </a:r>
          </a:p>
          <a:p>
            <a:pPr marL="914400" lvl="1" indent="-457200">
              <a:buFont typeface="Arial" panose="020B0604020202020204" pitchFamily="34" charset="0"/>
              <a:buChar char="•"/>
              <a:defRPr/>
            </a:pPr>
            <a:r>
              <a:rPr lang="en-US" altLang="en-US" sz="1100"/>
              <a:t>Types of Staff Members</a:t>
            </a:r>
          </a:p>
          <a:p>
            <a:pPr marL="914400" lvl="1" indent="-457200">
              <a:buFont typeface="Arial" panose="020B0604020202020204" pitchFamily="34" charset="0"/>
              <a:buChar char="•"/>
              <a:defRPr/>
            </a:pPr>
            <a:r>
              <a:rPr lang="en-US" altLang="en-US" sz="1100"/>
              <a:t>Geographic Distribution</a:t>
            </a:r>
          </a:p>
          <a:p>
            <a:pPr marL="457200" indent="-457200">
              <a:buFont typeface="Arial" panose="020B0604020202020204" pitchFamily="34" charset="0"/>
              <a:buChar char="•"/>
              <a:defRPr/>
            </a:pPr>
            <a:r>
              <a:rPr lang="en-US" altLang="en-US" sz="1100"/>
              <a:t>Resource Allocation and Use</a:t>
            </a:r>
          </a:p>
          <a:p>
            <a:pPr marL="914400" lvl="1" indent="-457200">
              <a:buFont typeface="Arial" panose="020B0604020202020204" pitchFamily="34" charset="0"/>
              <a:buChar char="•"/>
              <a:defRPr/>
            </a:pPr>
            <a:r>
              <a:rPr lang="en-US" altLang="en-US" sz="1200"/>
              <a:t>Funding and Expenditures</a:t>
            </a:r>
          </a:p>
          <a:p>
            <a:pPr marL="914400" lvl="1" indent="-457200">
              <a:buFont typeface="Arial" panose="020B0604020202020204" pitchFamily="34" charset="0"/>
              <a:buChar char="•"/>
              <a:defRPr/>
            </a:pPr>
            <a:r>
              <a:rPr lang="en-US" altLang="en-US" sz="1200"/>
              <a:t>Funding Trends</a:t>
            </a:r>
          </a:p>
          <a:p>
            <a:pPr marL="914400" lvl="1" indent="-457200">
              <a:buFont typeface="Arial" panose="020B0604020202020204" pitchFamily="34" charset="0"/>
              <a:buChar char="•"/>
              <a:defRPr/>
            </a:pPr>
            <a:r>
              <a:rPr lang="en-US" altLang="en-US" sz="1200"/>
              <a:t>Expenditure Tracking</a:t>
            </a:r>
          </a:p>
        </p:txBody>
      </p:sp>
      <p:sp>
        <p:nvSpPr>
          <p:cNvPr id="81924" name="Slide Number Placeholder 3">
            <a:extLst>
              <a:ext uri="{FF2B5EF4-FFF2-40B4-BE49-F238E27FC236}">
                <a16:creationId xmlns:a16="http://schemas.microsoft.com/office/drawing/2014/main" id="{B317771B-02A3-43B3-A90F-E4255FE99DF9}"/>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F9A907F8-5647-459C-A4B6-6C50B9246407}" type="slidenum">
              <a:rPr lang="en-US" altLang="en-US" sz="1200">
                <a:solidFill>
                  <a:schemeClr val="tx2"/>
                </a:solidFill>
                <a:latin typeface="Arial" panose="020B0604020202020204" pitchFamily="34" charset="0"/>
              </a:rPr>
              <a:pPr>
                <a:spcBef>
                  <a:spcPct val="0"/>
                </a:spcBef>
              </a:pPr>
              <a:t>14</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4F902E0-3DDF-4DBE-8CAB-E948ED2B6301}"/>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50E797FC-581C-4999-840E-B7F56BE95559}"/>
              </a:ext>
            </a:extLst>
          </p:cNvPr>
          <p:cNvSpPr>
            <a:spLocks noGrp="1"/>
          </p:cNvSpPr>
          <p:nvPr>
            <p:ph type="body" idx="1"/>
          </p:nvPr>
        </p:nvSpPr>
        <p:spPr/>
        <p:txBody>
          <a:bodyPr/>
          <a:lstStyle/>
          <a:p>
            <a:pPr>
              <a:defRPr/>
            </a:pPr>
            <a:r>
              <a:rPr lang="en-US"/>
              <a:t>Slide 14:Major VR&amp;E SAOs Cont’d</a:t>
            </a:r>
          </a:p>
          <a:p>
            <a:pPr>
              <a:defRPr/>
            </a:pPr>
            <a:r>
              <a:rPr lang="en-US"/>
              <a:t>Other Program Areas</a:t>
            </a:r>
          </a:p>
          <a:p>
            <a:pPr marL="166032" indent="-166032">
              <a:buFont typeface="Arial" pitchFamily="34" charset="0"/>
              <a:buChar char="•"/>
              <a:defRPr/>
            </a:pPr>
            <a:r>
              <a:rPr lang="en-US"/>
              <a:t>Critical elements of other program areas are: </a:t>
            </a:r>
          </a:p>
          <a:p>
            <a:pPr marL="623232" lvl="1" indent="-166032">
              <a:buFont typeface="Arial" pitchFamily="34" charset="0"/>
              <a:buChar char="•"/>
              <a:defRPr/>
            </a:pPr>
            <a:r>
              <a:rPr lang="en-US"/>
              <a:t>Motivation &amp; Outreach</a:t>
            </a:r>
          </a:p>
          <a:p>
            <a:pPr marL="623232" lvl="1" indent="-166032">
              <a:buFont typeface="Arial" pitchFamily="34" charset="0"/>
              <a:buChar char="•"/>
              <a:defRPr/>
            </a:pPr>
            <a:r>
              <a:rPr lang="en-US"/>
              <a:t>Other Program Benefits including:</a:t>
            </a:r>
          </a:p>
          <a:p>
            <a:pPr marL="1080432" lvl="2" indent="-166032">
              <a:buFont typeface="Arial" pitchFamily="34" charset="0"/>
              <a:buChar char="•"/>
              <a:defRPr/>
            </a:pPr>
            <a:r>
              <a:rPr lang="en-US"/>
              <a:t>Chapter 18- Benefits for Children of Vietnam Veterans born with </a:t>
            </a:r>
            <a:r>
              <a:rPr lang="en-US" err="1"/>
              <a:t>Spina</a:t>
            </a:r>
            <a:r>
              <a:rPr lang="en-US"/>
              <a:t> Bifida; </a:t>
            </a:r>
          </a:p>
          <a:p>
            <a:pPr marL="1080432" lvl="2" indent="-166032">
              <a:buFont typeface="Arial" pitchFamily="34" charset="0"/>
              <a:buChar char="•"/>
              <a:defRPr/>
            </a:pPr>
            <a:r>
              <a:rPr lang="en-US"/>
              <a:t>Chapter 35- Survivors’ and Dependents’ Educational Assistance; </a:t>
            </a:r>
          </a:p>
          <a:p>
            <a:pPr marL="1080432" lvl="2" indent="-166032">
              <a:buFont typeface="Arial" pitchFamily="34" charset="0"/>
              <a:buChar char="•"/>
              <a:defRPr/>
            </a:pPr>
            <a:r>
              <a:rPr lang="en-US"/>
              <a:t>Chapter 36- Educational Assistance Program</a:t>
            </a:r>
          </a:p>
          <a:p>
            <a:pPr marL="623232" lvl="1" indent="-166032">
              <a:buFont typeface="Arial" pitchFamily="34" charset="0"/>
              <a:buChar char="•"/>
              <a:defRPr/>
            </a:pPr>
            <a:r>
              <a:rPr lang="en-US"/>
              <a:t>Activities of the Vocational Rehabilitation Panel</a:t>
            </a:r>
          </a:p>
          <a:p>
            <a:pPr marL="623232" lvl="1" indent="-166032">
              <a:buFont typeface="Arial" pitchFamily="34" charset="0"/>
              <a:buChar char="•"/>
              <a:defRPr/>
            </a:pPr>
            <a:r>
              <a:rPr lang="en-US"/>
              <a:t>Administrative Reviews, Advisory Opinions, Appeals and Equitable Relief</a:t>
            </a:r>
          </a:p>
          <a:p>
            <a:pPr marL="166032" indent="-166032">
              <a:buFont typeface="Arial" pitchFamily="34" charset="0"/>
              <a:buChar char="•"/>
              <a:defRPr/>
            </a:pPr>
            <a:endParaRPr lang="en-US"/>
          </a:p>
        </p:txBody>
      </p:sp>
      <p:sp>
        <p:nvSpPr>
          <p:cNvPr id="83972" name="Slide Number Placeholder 3">
            <a:extLst>
              <a:ext uri="{FF2B5EF4-FFF2-40B4-BE49-F238E27FC236}">
                <a16:creationId xmlns:a16="http://schemas.microsoft.com/office/drawing/2014/main" id="{98D84495-BED7-4506-90B3-4B02E5750ABE}"/>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6D69E4E3-5932-47D8-83E1-04300F7E2928}" type="slidenum">
              <a:rPr lang="en-US" altLang="en-US" sz="1200">
                <a:solidFill>
                  <a:schemeClr val="tx2"/>
                </a:solidFill>
                <a:latin typeface="Arial" panose="020B0604020202020204" pitchFamily="34" charset="0"/>
              </a:rPr>
              <a:pPr>
                <a:spcBef>
                  <a:spcPct val="0"/>
                </a:spcBef>
              </a:pPr>
              <a:t>15</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71599F6-7C6B-4B61-9C45-E1C55752BF2E}"/>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C7BBF101-6144-4F91-84A3-CD0D77B9B7F2}"/>
              </a:ext>
            </a:extLst>
          </p:cNvPr>
          <p:cNvSpPr>
            <a:spLocks noGrp="1"/>
          </p:cNvSpPr>
          <p:nvPr>
            <p:ph type="body" idx="1"/>
          </p:nvPr>
        </p:nvSpPr>
        <p:spPr/>
        <p:txBody>
          <a:bodyPr/>
          <a:lstStyle/>
          <a:p>
            <a:pPr>
              <a:defRPr/>
            </a:pPr>
            <a:r>
              <a:rPr lang="en-US"/>
              <a:t>Slide 15: SAO Schedule</a:t>
            </a:r>
          </a:p>
          <a:p>
            <a:pPr>
              <a:defRPr/>
            </a:pPr>
            <a:r>
              <a:rPr lang="en-US"/>
              <a:t>Developing a Yearly SAO Schedule</a:t>
            </a:r>
          </a:p>
          <a:p>
            <a:pPr>
              <a:defRPr/>
            </a:pPr>
            <a:endParaRPr lang="en-US"/>
          </a:p>
          <a:p>
            <a:pPr marL="166032" indent="-166032">
              <a:buFont typeface="Arial" pitchFamily="34" charset="0"/>
              <a:buChar char="•"/>
              <a:defRPr/>
            </a:pPr>
            <a:r>
              <a:rPr lang="en-US"/>
              <a:t>Will need to develop a yearly SAO schedule</a:t>
            </a:r>
          </a:p>
          <a:p>
            <a:pPr marL="166032" indent="-166032">
              <a:buFont typeface="Arial" pitchFamily="34" charset="0"/>
              <a:buChar char="•"/>
              <a:defRPr/>
            </a:pPr>
            <a:r>
              <a:rPr lang="en-US"/>
              <a:t>With Director’s  Approval, consider breaking up SAO elements, if deemed appropriate</a:t>
            </a:r>
          </a:p>
          <a:p>
            <a:pPr marL="166032" indent="-166032">
              <a:buFont typeface="Arial" pitchFamily="34" charset="0"/>
              <a:buChar char="•"/>
              <a:defRPr/>
            </a:pPr>
            <a:r>
              <a:rPr lang="en-US"/>
              <a:t>Give consideration to other work elements allowing for ample time to complete SAOs</a:t>
            </a:r>
          </a:p>
          <a:p>
            <a:pPr marL="166032" indent="-166032">
              <a:buFont typeface="Arial" pitchFamily="34" charset="0"/>
              <a:buChar char="•"/>
              <a:defRPr/>
            </a:pPr>
            <a:r>
              <a:rPr lang="en-US"/>
              <a:t>Take into consideration any and all required local SAOs</a:t>
            </a:r>
          </a:p>
          <a:p>
            <a:pPr>
              <a:defRPr/>
            </a:pPr>
            <a:endParaRPr lang="en-US"/>
          </a:p>
        </p:txBody>
      </p:sp>
      <p:sp>
        <p:nvSpPr>
          <p:cNvPr id="86020" name="Slide Number Placeholder 3">
            <a:extLst>
              <a:ext uri="{FF2B5EF4-FFF2-40B4-BE49-F238E27FC236}">
                <a16:creationId xmlns:a16="http://schemas.microsoft.com/office/drawing/2014/main" id="{297F8FDE-F0F9-42DC-8966-C9F5789A8F26}"/>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E0C9CB79-8D69-41D9-BB3A-42C4EB5F0A3D}" type="slidenum">
              <a:rPr lang="en-US" altLang="en-US" sz="1200">
                <a:solidFill>
                  <a:schemeClr val="tx2"/>
                </a:solidFill>
                <a:latin typeface="Arial" panose="020B0604020202020204" pitchFamily="34" charset="0"/>
              </a:rPr>
              <a:pPr>
                <a:spcBef>
                  <a:spcPct val="0"/>
                </a:spcBef>
              </a:pPr>
              <a:t>17</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C814F5A-1A19-4D40-9EE4-5348CE8772E5}"/>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508EBBA0-1D12-4D64-84EA-ABD7776BF885}"/>
              </a:ext>
            </a:extLst>
          </p:cNvPr>
          <p:cNvSpPr>
            <a:spLocks noGrp="1"/>
          </p:cNvSpPr>
          <p:nvPr>
            <p:ph type="body" idx="1"/>
          </p:nvPr>
        </p:nvSpPr>
        <p:spPr/>
        <p:txBody>
          <a:bodyPr/>
          <a:lstStyle/>
          <a:p>
            <a:pPr>
              <a:defRPr/>
            </a:pPr>
            <a:r>
              <a:rPr lang="en-US"/>
              <a:t>Slide 17: SAO Recommendations</a:t>
            </a:r>
          </a:p>
          <a:p>
            <a:pPr marL="171450" indent="-171450">
              <a:buFont typeface="Arial" panose="020B0604020202020204" pitchFamily="34" charset="0"/>
              <a:buChar char="•"/>
              <a:defRPr/>
            </a:pPr>
            <a:r>
              <a:rPr lang="en-US"/>
              <a:t>Collect examples from other Regional Office SAOs to use as templates</a:t>
            </a:r>
          </a:p>
          <a:p>
            <a:pPr>
              <a:buFont typeface="Arial" panose="020B0604020202020204" pitchFamily="34" charset="0"/>
              <a:buNone/>
              <a:defRPr/>
            </a:pPr>
            <a:endParaRPr lang="en-US"/>
          </a:p>
          <a:p>
            <a:pPr marL="166032" indent="-166032">
              <a:buFont typeface="Arial" pitchFamily="34" charset="0"/>
              <a:buChar char="•"/>
              <a:defRPr/>
            </a:pPr>
            <a:r>
              <a:rPr lang="en-US"/>
              <a:t>Consider Data tracking sheets.  They can payoff in time savings in completing the SAO</a:t>
            </a:r>
          </a:p>
          <a:p>
            <a:pPr marL="166032" indent="-166032">
              <a:buFont typeface="Arial" pitchFamily="34" charset="0"/>
              <a:buChar char="•"/>
              <a:defRPr/>
            </a:pPr>
            <a:endParaRPr lang="en-US"/>
          </a:p>
          <a:p>
            <a:pPr marL="166032" indent="-166032">
              <a:buFont typeface="Arial" pitchFamily="34" charset="0"/>
              <a:buChar char="•"/>
              <a:defRPr/>
            </a:pPr>
            <a:r>
              <a:rPr lang="en-US"/>
              <a:t>Consider having staff assist with the data collection and SAO development: delegate </a:t>
            </a:r>
          </a:p>
          <a:p>
            <a:pPr lvl="1">
              <a:buFont typeface="Arial" pitchFamily="34" charset="0"/>
              <a:buNone/>
              <a:defRPr/>
            </a:pPr>
            <a:r>
              <a:rPr lang="en-US"/>
              <a:t>(Make sure to select appropriate staff members to delegate to, and provide the needed level of direction and assistance to make this a development opportunity for them…don’t just dump work on them without guidance, direction and support.)</a:t>
            </a:r>
          </a:p>
          <a:p>
            <a:pPr>
              <a:defRPr/>
            </a:pPr>
            <a:endParaRPr lang="en-US"/>
          </a:p>
          <a:p>
            <a:pPr>
              <a:defRPr/>
            </a:pPr>
            <a:endParaRPr lang="en-US"/>
          </a:p>
        </p:txBody>
      </p:sp>
      <p:sp>
        <p:nvSpPr>
          <p:cNvPr id="88068" name="Slide Number Placeholder 3">
            <a:extLst>
              <a:ext uri="{FF2B5EF4-FFF2-40B4-BE49-F238E27FC236}">
                <a16:creationId xmlns:a16="http://schemas.microsoft.com/office/drawing/2014/main" id="{2A738316-524E-4D37-90BE-182A2AB37CBF}"/>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00AA8F4E-8663-4FF7-A4FC-0C6C700B3C6A}" type="slidenum">
              <a:rPr lang="en-US" altLang="en-US" sz="1200">
                <a:solidFill>
                  <a:schemeClr val="tx2"/>
                </a:solidFill>
                <a:latin typeface="Arial" panose="020B0604020202020204" pitchFamily="34" charset="0"/>
              </a:rPr>
              <a:pPr>
                <a:spcBef>
                  <a:spcPct val="0"/>
                </a:spcBef>
              </a:pPr>
              <a:t>18</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8E21E50-4710-4BB9-BF0F-93981B4FA497}"/>
              </a:ext>
            </a:extLst>
          </p:cNvPr>
          <p:cNvSpPr>
            <a:spLocks noGrp="1" noRot="1" noChangeAspect="1" noChangeArrowheads="1" noTextEdit="1"/>
          </p:cNvSpPr>
          <p:nvPr>
            <p:ph type="sldImg"/>
          </p:nvPr>
        </p:nvSpPr>
        <p:spPr>
          <a:xfrm>
            <a:off x="388938" y="684213"/>
            <a:ext cx="6234112" cy="3506787"/>
          </a:xfrm>
          <a:ln/>
        </p:spPr>
      </p:sp>
      <p:sp>
        <p:nvSpPr>
          <p:cNvPr id="90115" name="Notes Placeholder 2">
            <a:extLst>
              <a:ext uri="{FF2B5EF4-FFF2-40B4-BE49-F238E27FC236}">
                <a16:creationId xmlns:a16="http://schemas.microsoft.com/office/drawing/2014/main" id="{9D75BD71-5CD5-4426-84CD-52D6640C7BD8}"/>
              </a:ext>
            </a:extLst>
          </p:cNvPr>
          <p:cNvSpPr>
            <a:spLocks noGrp="1" noChangeArrowheads="1"/>
          </p:cNvSpPr>
          <p:nvPr>
            <p:ph type="body" idx="1"/>
          </p:nvPr>
        </p:nvSpPr>
        <p:spPr>
          <a:noFill/>
        </p:spPr>
        <p:txBody>
          <a:bodyPr/>
          <a:lstStyle/>
          <a:p>
            <a:r>
              <a:rPr lang="en-US" altLang="en-US"/>
              <a:t>Slide 17:</a:t>
            </a:r>
          </a:p>
        </p:txBody>
      </p:sp>
      <p:sp>
        <p:nvSpPr>
          <p:cNvPr id="90116" name="Slide Number Placeholder 3">
            <a:extLst>
              <a:ext uri="{FF2B5EF4-FFF2-40B4-BE49-F238E27FC236}">
                <a16:creationId xmlns:a16="http://schemas.microsoft.com/office/drawing/2014/main" id="{621E85C0-D5AF-4884-9204-2821523F4311}"/>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DD4E2A0B-4E8D-429B-BB9B-0B6968AEA1F1}" type="slidenum">
              <a:rPr lang="en-US" altLang="en-US" sz="1200">
                <a:solidFill>
                  <a:schemeClr val="tx2"/>
                </a:solidFill>
                <a:latin typeface="Arial" panose="020B0604020202020204" pitchFamily="34" charset="0"/>
              </a:rPr>
              <a:pPr>
                <a:spcBef>
                  <a:spcPct val="0"/>
                </a:spcBef>
              </a:pPr>
              <a:t>19</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087817-9224-4AA2-9850-9E6B21A2FAD9}" type="slidenum">
              <a:rPr lang="en-US" altLang="en-US" smtClean="0"/>
              <a:pPr>
                <a:defRPr/>
              </a:pPr>
              <a:t>29</a:t>
            </a:fld>
            <a:endParaRPr lang="en-US" altLang="en-US"/>
          </a:p>
        </p:txBody>
      </p:sp>
    </p:spTree>
    <p:extLst>
      <p:ext uri="{BB962C8B-B14F-4D97-AF65-F5344CB8AC3E}">
        <p14:creationId xmlns:p14="http://schemas.microsoft.com/office/powerpoint/2010/main" val="387638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1B26DA8-A1A2-4473-9390-350EEDAAA7BE}"/>
              </a:ext>
            </a:extLst>
          </p:cNvPr>
          <p:cNvSpPr>
            <a:spLocks noGrp="1" noRot="1" noChangeAspect="1" noChangeArrowheads="1" noTextEdit="1"/>
          </p:cNvSpPr>
          <p:nvPr>
            <p:ph type="sldImg"/>
          </p:nvPr>
        </p:nvSpPr>
        <p:spPr>
          <a:xfrm>
            <a:off x="388938" y="684213"/>
            <a:ext cx="6234112" cy="3506787"/>
          </a:xfrm>
          <a:ln/>
        </p:spPr>
      </p:sp>
      <p:sp>
        <p:nvSpPr>
          <p:cNvPr id="55299" name="Notes Placeholder 2">
            <a:extLst>
              <a:ext uri="{FF2B5EF4-FFF2-40B4-BE49-F238E27FC236}">
                <a16:creationId xmlns:a16="http://schemas.microsoft.com/office/drawing/2014/main" id="{27F2EBF9-CCE7-4713-93EB-7BFB894F95BE}"/>
              </a:ext>
            </a:extLst>
          </p:cNvPr>
          <p:cNvSpPr>
            <a:spLocks noGrp="1" noChangeArrowheads="1"/>
          </p:cNvSpPr>
          <p:nvPr>
            <p:ph type="body" idx="1"/>
          </p:nvPr>
        </p:nvSpPr>
        <p:spPr>
          <a:noFill/>
        </p:spPr>
        <p:txBody>
          <a:bodyPr/>
          <a:lstStyle/>
          <a:p>
            <a:endParaRPr lang="en-US" altLang="en-US"/>
          </a:p>
          <a:p>
            <a:endParaRPr lang="en-US" altLang="en-US"/>
          </a:p>
        </p:txBody>
      </p:sp>
      <p:sp>
        <p:nvSpPr>
          <p:cNvPr id="55300" name="Slide Number Placeholder 3">
            <a:extLst>
              <a:ext uri="{FF2B5EF4-FFF2-40B4-BE49-F238E27FC236}">
                <a16:creationId xmlns:a16="http://schemas.microsoft.com/office/drawing/2014/main" id="{6F1B7AF7-BB9F-4245-AF49-839680CCE9AA}"/>
              </a:ext>
            </a:extLst>
          </p:cNvPr>
          <p:cNvSpPr>
            <a:spLocks noGrp="1"/>
          </p:cNvSpPr>
          <p:nvPr>
            <p:ph type="sldNum" sz="quarter" idx="5"/>
          </p:nvPr>
        </p:nvSpPr>
        <p:spPr>
          <a:noFill/>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defTabSz="914400"/>
            <a:fld id="{D37679F6-70F0-428D-BFB1-7F74681162F0}" type="slidenum">
              <a:rPr lang="en-US" altLang="en-US" sz="1200">
                <a:solidFill>
                  <a:srgbClr val="000000"/>
                </a:solidFill>
                <a:latin typeface="Calibri" panose="020F0502020204030204" pitchFamily="34" charset="0"/>
              </a:rPr>
              <a:pPr defTabSz="914400"/>
              <a:t>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4213"/>
            <a:ext cx="6234112" cy="3506787"/>
          </a:xfrm>
        </p:spPr>
      </p:sp>
      <p:sp>
        <p:nvSpPr>
          <p:cNvPr id="3" name="Notes Placeholder 2"/>
          <p:cNvSpPr>
            <a:spLocks noGrp="1"/>
          </p:cNvSpPr>
          <p:nvPr>
            <p:ph type="body" idx="1"/>
          </p:nvPr>
        </p:nvSpPr>
        <p:spPr/>
        <p:txBody>
          <a:bodyPr/>
          <a:lstStyle/>
          <a:p>
            <a:r>
              <a:rPr lang="en-US"/>
              <a:t>Any questions.</a:t>
            </a:r>
            <a:r>
              <a:rPr lang="en-US" baseline="0"/>
              <a:t> </a:t>
            </a:r>
          </a:p>
          <a:p>
            <a:endParaRPr lang="en-US" baseline="0"/>
          </a:p>
          <a:p>
            <a:r>
              <a:rPr lang="en-US" baseline="0"/>
              <a:t>TMS Info: Please complete the feedback survey. </a:t>
            </a:r>
            <a:endParaRPr lang="en-US"/>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E75A9300-CCCD-439B-AAA5-3DCB42DBFA3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888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0C89BE-DCB6-4ECE-B5FE-5B181F558B8C}" type="slidenum">
              <a:rPr lang="en-US" altLang="en-US" sz="1300"/>
              <a:pPr eaLnBrk="1" hangingPunct="1">
                <a:spcBef>
                  <a:spcPct val="0"/>
                </a:spcBef>
              </a:pPr>
              <a:t>3</a:t>
            </a:fld>
            <a:endParaRPr lang="en-US" altLang="en-US" sz="1300"/>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p:spPr>
        <p:txBody>
          <a:bodyPr/>
          <a:lstStyle/>
          <a:p>
            <a:pPr eaLnBrk="1" hangingPunct="1"/>
            <a:r>
              <a:rPr lang="en-US" altLang="en-US" b="0" u="none">
                <a:latin typeface="Arial"/>
                <a:cs typeface="Arial"/>
              </a:rPr>
              <a:t>Welcome to NDLT Session 1 for FY 22.</a:t>
            </a:r>
            <a:r>
              <a:rPr lang="en-US" altLang="en-US">
                <a:latin typeface="Arial"/>
                <a:cs typeface="Arial"/>
              </a:rPr>
              <a:t> </a:t>
            </a:r>
            <a:r>
              <a:rPr lang="en-US" altLang="en-US" b="0" u="none">
                <a:latin typeface="Arial"/>
                <a:cs typeface="Arial"/>
              </a:rPr>
              <a:t> We are your facilitators with the VR&amp;E Central Office Training Team.</a:t>
            </a:r>
            <a:r>
              <a:rPr lang="en-US" altLang="en-US">
                <a:latin typeface="Arial"/>
                <a:cs typeface="Arial"/>
              </a:rPr>
              <a:t>  </a:t>
            </a:r>
            <a:endParaRPr lang="en-US" altLang="en-US" b="0" u="none">
              <a:latin typeface="Arial" pitchFamily="34" charset="0"/>
            </a:endParaRPr>
          </a:p>
          <a:p>
            <a:pPr eaLnBrk="1" hangingPunct="1"/>
            <a:endParaRPr lang="en-US" altLang="en-US" b="0" u="none">
              <a:latin typeface="Arial" pitchFamily="34" charset="0"/>
            </a:endParaRPr>
          </a:p>
          <a:p>
            <a:pPr eaLnBrk="1" hangingPunct="1"/>
            <a:endParaRPr lang="en-US" altLang="en-US" b="0" u="none">
              <a:latin typeface="Arial" pitchFamily="34" charset="0"/>
              <a:cs typeface="Arial"/>
            </a:endParaRPr>
          </a:p>
          <a:p>
            <a:pPr eaLnBrk="1" hangingPunct="1"/>
            <a:endParaRPr lang="en-US" altLang="en-US" b="0" u="none">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r>
              <a:rPr lang="en-US"/>
              <a:t>With that being said, I would like to inform</a:t>
            </a:r>
            <a:r>
              <a:rPr lang="en-US" baseline="0"/>
              <a:t> you all of our subject matter experts for the NMT Program. (Name and introduce the SMES). These SMEs help to review, develop and facilitate virtual and in-person trainings to the newly hired division leaders. In addition to this, the SMEs also serve as coaches. We greatly applaud and appreciate all their efforts and assistance as we prepare to kick off this year of NMT training. </a:t>
            </a:r>
            <a:endParaRPr lang="en-US"/>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D14D4994-2571-4112-9CC7-517F7680B52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2FD62D2-6F48-40C8-9418-C9880E0CE8FB}"/>
              </a:ext>
            </a:extLst>
          </p:cNvPr>
          <p:cNvSpPr>
            <a:spLocks noGrp="1" noRot="1" noChangeAspect="1" noChangeArrowheads="1" noTextEdit="1"/>
          </p:cNvSpPr>
          <p:nvPr>
            <p:ph type="sldImg"/>
          </p:nvPr>
        </p:nvSpPr>
        <p:spPr>
          <a:xfrm>
            <a:off x="388938" y="684213"/>
            <a:ext cx="6234112" cy="3506787"/>
          </a:xfrm>
          <a:ln/>
        </p:spPr>
      </p:sp>
      <p:sp>
        <p:nvSpPr>
          <p:cNvPr id="61443" name="Notes Placeholder 2">
            <a:extLst>
              <a:ext uri="{FF2B5EF4-FFF2-40B4-BE49-F238E27FC236}">
                <a16:creationId xmlns:a16="http://schemas.microsoft.com/office/drawing/2014/main" id="{58AACEEC-6C4F-44FC-B365-EC84BF77DBAA}"/>
              </a:ext>
            </a:extLst>
          </p:cNvPr>
          <p:cNvSpPr>
            <a:spLocks noGrp="1" noChangeArrowheads="1"/>
          </p:cNvSpPr>
          <p:nvPr>
            <p:ph type="body" idx="1"/>
          </p:nvPr>
        </p:nvSpPr>
        <p:spPr>
          <a:noFill/>
        </p:spPr>
        <p:txBody>
          <a:bodyPr/>
          <a:lstStyle/>
          <a:p>
            <a:r>
              <a:rPr lang="en-US" altLang="en-US"/>
              <a:t>Slide 2: Objectives</a:t>
            </a:r>
          </a:p>
          <a:p>
            <a:r>
              <a:rPr lang="en-US" altLang="en-US"/>
              <a:t>The objectives for today are to develop a VR&amp;E SAO by: </a:t>
            </a:r>
          </a:p>
          <a:p>
            <a:r>
              <a:rPr lang="en-US" altLang="en-US"/>
              <a:t>•	Understanding the basic framework of an SAO – these are in our M28R</a:t>
            </a:r>
          </a:p>
          <a:p>
            <a:r>
              <a:rPr lang="en-US" altLang="en-US"/>
              <a:t>•	Identifying problems causing out-of-line situations – doing an analysis of your workload and office</a:t>
            </a:r>
          </a:p>
          <a:p>
            <a:r>
              <a:rPr lang="en-US" altLang="en-US"/>
              <a:t>•	Identifying vulnerabilities before problems occur – being able to predict or project problem areas</a:t>
            </a:r>
          </a:p>
          <a:p>
            <a:endParaRPr lang="en-US" altLang="en-US">
              <a:latin typeface="Times New Roman" panose="02020603050405020304" pitchFamily="18" charset="0"/>
            </a:endParaRPr>
          </a:p>
        </p:txBody>
      </p:sp>
      <p:sp>
        <p:nvSpPr>
          <p:cNvPr id="61444" name="Slide Number Placeholder 3">
            <a:extLst>
              <a:ext uri="{FF2B5EF4-FFF2-40B4-BE49-F238E27FC236}">
                <a16:creationId xmlns:a16="http://schemas.microsoft.com/office/drawing/2014/main" id="{42F24161-4840-4031-9C49-4423C89C66C6}"/>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79E7811-A6E9-4219-9B7E-E49EC3A94C55}" type="slidenum">
              <a:rPr lang="en-US" altLang="en-US" sz="1200">
                <a:solidFill>
                  <a:schemeClr val="tx2"/>
                </a:solidFill>
                <a:latin typeface="Arial" panose="020B0604020202020204" pitchFamily="34" charset="0"/>
              </a:rPr>
              <a:pPr>
                <a:spcBef>
                  <a:spcPct val="0"/>
                </a:spcBef>
              </a:pPr>
              <a:t>5</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5B574E5-FE10-47B3-8083-1E8CE387763C}"/>
              </a:ext>
            </a:extLst>
          </p:cNvPr>
          <p:cNvSpPr>
            <a:spLocks noGrp="1" noRot="1" noChangeAspect="1" noChangeArrowheads="1" noTextEdit="1"/>
          </p:cNvSpPr>
          <p:nvPr>
            <p:ph type="sldImg"/>
          </p:nvPr>
        </p:nvSpPr>
        <p:spPr>
          <a:xfrm>
            <a:off x="388938" y="684213"/>
            <a:ext cx="6234112" cy="3506787"/>
          </a:xfrm>
          <a:ln/>
        </p:spPr>
      </p:sp>
      <p:sp>
        <p:nvSpPr>
          <p:cNvPr id="63491" name="Notes Placeholder 2">
            <a:extLst>
              <a:ext uri="{FF2B5EF4-FFF2-40B4-BE49-F238E27FC236}">
                <a16:creationId xmlns:a16="http://schemas.microsoft.com/office/drawing/2014/main" id="{03AB5884-F804-40E5-A09D-83D782C9EF6D}"/>
              </a:ext>
            </a:extLst>
          </p:cNvPr>
          <p:cNvSpPr>
            <a:spLocks noGrp="1" noChangeArrowheads="1"/>
          </p:cNvSpPr>
          <p:nvPr>
            <p:ph type="body" idx="1"/>
          </p:nvPr>
        </p:nvSpPr>
        <p:spPr>
          <a:noFill/>
        </p:spPr>
        <p:txBody>
          <a:bodyPr/>
          <a:lstStyle/>
          <a:p>
            <a:r>
              <a:rPr lang="en-US" altLang="en-US"/>
              <a:t>Slide 4: Definition of an SAO</a:t>
            </a:r>
          </a:p>
          <a:p>
            <a:r>
              <a:rPr lang="en-US" altLang="en-US"/>
              <a:t>Have any of you completed an SAO?  If so, please describe your experience.</a:t>
            </a:r>
          </a:p>
          <a:p>
            <a:endParaRPr lang="en-US" altLang="en-US"/>
          </a:p>
          <a:p>
            <a:r>
              <a:rPr lang="en-US" altLang="en-US"/>
              <a:t>The Systematic Analysis of Operations (SAO) provides a methodology or framework to logically examine the activities and procedures of program elements.  Systematic analyses assist Vocational Rehabilitation and Employment (VR&amp;E) management, supervisors, RO management, VA Central Office program managers, and auditors from the Inspector General (IG), the General Accounting Office (GAO), and other agencies to identify and then periodically analyze the most critical elements of a program. </a:t>
            </a:r>
          </a:p>
          <a:p>
            <a:endParaRPr lang="en-US" altLang="en-US">
              <a:latin typeface="Times New Roman" panose="02020603050405020304" pitchFamily="18" charset="0"/>
            </a:endParaRPr>
          </a:p>
        </p:txBody>
      </p:sp>
      <p:sp>
        <p:nvSpPr>
          <p:cNvPr id="63492" name="Slide Number Placeholder 3">
            <a:extLst>
              <a:ext uri="{FF2B5EF4-FFF2-40B4-BE49-F238E27FC236}">
                <a16:creationId xmlns:a16="http://schemas.microsoft.com/office/drawing/2014/main" id="{4730D104-104D-4EF3-B643-292010ADD4DE}"/>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F6B34596-EE59-4555-A86E-8CC57DD649D9}" type="slidenum">
              <a:rPr lang="en-US" altLang="en-US" sz="1200">
                <a:solidFill>
                  <a:schemeClr val="tx2"/>
                </a:solidFill>
                <a:latin typeface="Arial" panose="020B0604020202020204" pitchFamily="34" charset="0"/>
              </a:rPr>
              <a:pPr>
                <a:spcBef>
                  <a:spcPct val="0"/>
                </a:spcBef>
              </a:pPr>
              <a:t>6</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405BF43-5AF6-4574-85EB-6211FD751D36}"/>
              </a:ext>
            </a:extLst>
          </p:cNvPr>
          <p:cNvSpPr>
            <a:spLocks noGrp="1" noRot="1" noChangeAspect="1" noChangeArrowheads="1" noTextEdit="1"/>
          </p:cNvSpPr>
          <p:nvPr>
            <p:ph type="sldImg"/>
          </p:nvPr>
        </p:nvSpPr>
        <p:spPr>
          <a:xfrm>
            <a:off x="388938" y="684213"/>
            <a:ext cx="6234112" cy="3506787"/>
          </a:xfrm>
          <a:ln/>
        </p:spPr>
      </p:sp>
      <p:sp>
        <p:nvSpPr>
          <p:cNvPr id="27651" name="Notes Placeholder 2">
            <a:extLst>
              <a:ext uri="{FF2B5EF4-FFF2-40B4-BE49-F238E27FC236}">
                <a16:creationId xmlns:a16="http://schemas.microsoft.com/office/drawing/2014/main" id="{7410AA89-1AC3-4E2E-9049-61439C0482A9}"/>
              </a:ext>
            </a:extLst>
          </p:cNvPr>
          <p:cNvSpPr>
            <a:spLocks noGrp="1"/>
          </p:cNvSpPr>
          <p:nvPr>
            <p:ph type="body" idx="1"/>
          </p:nvPr>
        </p:nvSpPr>
        <p:spPr/>
        <p:txBody>
          <a:bodyPr/>
          <a:lstStyle/>
          <a:p>
            <a:pPr>
              <a:defRPr/>
            </a:pPr>
            <a:r>
              <a:rPr lang="en-US">
                <a:latin typeface="+mj-lt"/>
              </a:rPr>
              <a:t>Slide 5: Outline</a:t>
            </a:r>
          </a:p>
          <a:p>
            <a:pPr>
              <a:defRPr/>
            </a:pPr>
            <a:r>
              <a:rPr lang="en-US">
                <a:latin typeface="+mj-lt"/>
              </a:rPr>
              <a:t>Eight Reasons to do SAOs</a:t>
            </a:r>
          </a:p>
          <a:p>
            <a:pPr>
              <a:defRPr/>
            </a:pPr>
            <a:r>
              <a:rPr lang="en-US">
                <a:latin typeface="+mj-lt"/>
              </a:rPr>
              <a:t> </a:t>
            </a:r>
          </a:p>
          <a:p>
            <a:pPr>
              <a:defRPr/>
            </a:pPr>
            <a:r>
              <a:rPr lang="en-US">
                <a:latin typeface="+mj-lt"/>
              </a:rPr>
              <a:t>1. Identify problems and out of line situations (add) – Your Director (or someone) will ask about these.</a:t>
            </a:r>
          </a:p>
          <a:p>
            <a:pPr>
              <a:defRPr/>
            </a:pPr>
            <a:r>
              <a:rPr lang="en-US">
                <a:latin typeface="+mj-lt"/>
              </a:rPr>
              <a:t>2. Identify potential problems and vulnerable areas (add) – it is good to do this before your Director asks.</a:t>
            </a:r>
          </a:p>
          <a:p>
            <a:pPr>
              <a:defRPr/>
            </a:pPr>
            <a:r>
              <a:rPr lang="en-US">
                <a:latin typeface="+mj-lt"/>
              </a:rPr>
              <a:t>3. Ensure VR&amp;E adherence to laws and regulations (add) – Again, are we doing what we are supposed to be doing?</a:t>
            </a:r>
          </a:p>
          <a:p>
            <a:pPr>
              <a:defRPr/>
            </a:pPr>
            <a:r>
              <a:rPr lang="en-US">
                <a:latin typeface="+mj-lt"/>
              </a:rPr>
              <a:t>4. Verification of existing work &amp; reports are accurate (add) – This is included VR&amp;E Reports, PA&amp;I reports, and your raw data reports. </a:t>
            </a:r>
          </a:p>
          <a:p>
            <a:pPr>
              <a:defRPr/>
            </a:pPr>
            <a:r>
              <a:rPr lang="en-US">
                <a:latin typeface="Calibri"/>
                <a:cs typeface="Calibri"/>
              </a:rPr>
              <a:t>5.  If we are not on track for meeting our goals—Are the reasons uncovered through the SAO's?</a:t>
            </a:r>
          </a:p>
          <a:p>
            <a:pPr>
              <a:defRPr/>
            </a:pPr>
            <a:r>
              <a:rPr lang="en-US">
                <a:latin typeface="Calibri"/>
                <a:cs typeface="Calibri"/>
              </a:rPr>
              <a:t>6.  These actions will help you get on track. </a:t>
            </a:r>
          </a:p>
          <a:p>
            <a:pPr>
              <a:defRPr/>
            </a:pPr>
            <a:r>
              <a:rPr lang="en-US">
                <a:latin typeface="Calibri"/>
                <a:cs typeface="Calibri"/>
              </a:rPr>
              <a:t>7.  If you are not discovering significant issues,  what have you implemented to ensure he excellent results?</a:t>
            </a:r>
          </a:p>
          <a:p>
            <a:pPr>
              <a:defRPr/>
            </a:pPr>
            <a:r>
              <a:rPr lang="en-US">
                <a:latin typeface="Calibri"/>
                <a:cs typeface="Calibri"/>
              </a:rPr>
              <a:t>8.  Enough said- They are required of every business line, not just VRE.   Checks and balances that are needed in every organization</a:t>
            </a:r>
          </a:p>
          <a:p>
            <a:pPr>
              <a:defRPr/>
            </a:pPr>
            <a:endParaRPr lang="en-US">
              <a:latin typeface="Times New Roman" pitchFamily="18" charset="0"/>
              <a:cs typeface="Times New Roman" pitchFamily="18" charset="0"/>
            </a:endParaRPr>
          </a:p>
        </p:txBody>
      </p:sp>
      <p:sp>
        <p:nvSpPr>
          <p:cNvPr id="65540" name="Slide Number Placeholder 3">
            <a:extLst>
              <a:ext uri="{FF2B5EF4-FFF2-40B4-BE49-F238E27FC236}">
                <a16:creationId xmlns:a16="http://schemas.microsoft.com/office/drawing/2014/main" id="{578AFF18-DD37-4919-990A-E5EDD1EFACFD}"/>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8EB8985C-5098-43F3-9010-6EF6E6999538}" type="slidenum">
              <a:rPr lang="en-US" altLang="en-US" sz="1200">
                <a:solidFill>
                  <a:schemeClr val="tx2"/>
                </a:solidFill>
                <a:latin typeface="Arial" panose="020B0604020202020204" pitchFamily="34" charset="0"/>
              </a:rPr>
              <a:pPr>
                <a:spcBef>
                  <a:spcPct val="0"/>
                </a:spcBef>
              </a:pPr>
              <a:t>7</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3B763AB-21C2-46AB-AF78-BD106B0B0AA2}"/>
              </a:ext>
            </a:extLst>
          </p:cNvPr>
          <p:cNvSpPr>
            <a:spLocks noGrp="1" noRot="1" noChangeAspect="1" noChangeArrowheads="1" noTextEdit="1"/>
          </p:cNvSpPr>
          <p:nvPr>
            <p:ph type="sldImg"/>
          </p:nvPr>
        </p:nvSpPr>
        <p:spPr>
          <a:xfrm>
            <a:off x="388938" y="684213"/>
            <a:ext cx="6234112" cy="3506787"/>
          </a:xfrm>
          <a:ln/>
        </p:spPr>
      </p:sp>
      <p:sp>
        <p:nvSpPr>
          <p:cNvPr id="3" name="Notes Placeholder 2">
            <a:extLst>
              <a:ext uri="{FF2B5EF4-FFF2-40B4-BE49-F238E27FC236}">
                <a16:creationId xmlns:a16="http://schemas.microsoft.com/office/drawing/2014/main" id="{D42BFF67-9AB0-40B7-8B8B-D64739756B41}"/>
              </a:ext>
            </a:extLst>
          </p:cNvPr>
          <p:cNvSpPr>
            <a:spLocks noGrp="1"/>
          </p:cNvSpPr>
          <p:nvPr>
            <p:ph type="body" idx="1"/>
          </p:nvPr>
        </p:nvSpPr>
        <p:spPr/>
        <p:txBody>
          <a:bodyPr/>
          <a:lstStyle/>
          <a:p>
            <a:pPr>
              <a:defRPr/>
            </a:pPr>
            <a:r>
              <a:rPr lang="en-US"/>
              <a:t>Slide 7: SAO Methodology</a:t>
            </a:r>
          </a:p>
          <a:p>
            <a:pPr>
              <a:defRPr/>
            </a:pPr>
            <a:r>
              <a:rPr lang="en-US"/>
              <a:t>Data Collection</a:t>
            </a:r>
          </a:p>
          <a:p>
            <a:pPr marL="171450" indent="-171450">
              <a:buFont typeface="Arial" panose="020B0604020202020204" pitchFamily="34" charset="0"/>
              <a:buChar char="•"/>
              <a:defRPr/>
            </a:pPr>
            <a:r>
              <a:rPr lang="en-US"/>
              <a:t>Random Sample</a:t>
            </a:r>
          </a:p>
          <a:p>
            <a:pPr marL="612648" indent="-164592">
              <a:spcBef>
                <a:spcPts val="360"/>
              </a:spcBef>
              <a:buFont typeface="Arial" panose="020B0604020202020204" pitchFamily="34" charset="0"/>
              <a:buChar char="•"/>
              <a:defRPr/>
            </a:pPr>
            <a:r>
              <a:rPr lang="en-US"/>
              <a:t>Ensures validity and reliability of results.  A percentage of the workload may be taken in order to select sample sizes of populations effectively.  Sample size should be increased and stratified  as necessary to assure equal representation by case managers.</a:t>
            </a:r>
          </a:p>
          <a:p>
            <a:pPr marL="166032" indent="-166032">
              <a:buFont typeface="Arial" pitchFamily="34" charset="0"/>
              <a:buChar char="•"/>
              <a:defRPr/>
            </a:pPr>
            <a:r>
              <a:rPr lang="en-US"/>
              <a:t>Audit trails</a:t>
            </a:r>
          </a:p>
          <a:p>
            <a:pPr marL="608785" lvl="1" indent="-166032">
              <a:buFont typeface="Arial" pitchFamily="34" charset="0"/>
              <a:buChar char="•"/>
              <a:defRPr/>
            </a:pPr>
            <a:r>
              <a:rPr lang="en-US"/>
              <a:t>Stations will maintain these analyses following the instructions in RCS (Records Control Schedule), VB-1, Part I, Item 13-098.000.  Retain all data, and work sheets used in each analysis for </a:t>
            </a:r>
            <a:r>
              <a:rPr lang="en-US" b="1"/>
              <a:t>2 years </a:t>
            </a:r>
            <a:r>
              <a:rPr lang="en-US"/>
              <a:t>following the resolution of any problems the analysis identifies.  Maintain a separate list of the claim numbers of cases reviewed so that a later reviewer can obtain the identical sample with the same raw data.  In this way a station management analyst, a VA Central Office site visit team, or another auditor could replicate the analysis and validate it. </a:t>
            </a:r>
          </a:p>
          <a:p>
            <a:pPr marL="166032" indent="-166032">
              <a:buFont typeface="Arial" pitchFamily="34" charset="0"/>
              <a:buChar char="•"/>
              <a:defRPr/>
            </a:pPr>
            <a:r>
              <a:rPr lang="en-US"/>
              <a:t>Data sources</a:t>
            </a:r>
          </a:p>
          <a:p>
            <a:pPr marL="608785" lvl="1" indent="-166032">
              <a:buFont typeface="Arial" pitchFamily="34" charset="0"/>
              <a:buChar char="•"/>
              <a:defRPr/>
            </a:pPr>
            <a:r>
              <a:rPr lang="en-US"/>
              <a:t>Obtain data through CWINRS and Benefits Delivery Network (BDN) reports and individual records.  One option:  for each case, print out and review the M35 screen and the entries under the CWINRS History.  You may use data from STAR or local QA results, as long as the data is applicable and focused on the specific area or issues of the analysis.  The QA must have been conducted within one year prior to the development of the SAO analyses (within the SAO period).</a:t>
            </a:r>
          </a:p>
          <a:p>
            <a:pPr marL="608785" lvl="1" indent="-166032">
              <a:buFont typeface="Arial" pitchFamily="34" charset="0"/>
              <a:buChar char="•"/>
              <a:defRPr/>
            </a:pPr>
            <a:r>
              <a:rPr lang="en-US"/>
              <a:t>Other data sources can include report data, such as the MOR, CMI, VOR, etc.</a:t>
            </a:r>
          </a:p>
          <a:p>
            <a:pPr marL="166032" indent="-166032">
              <a:buFont typeface="Arial" pitchFamily="34" charset="0"/>
              <a:buChar char="•"/>
              <a:defRPr/>
            </a:pPr>
            <a:r>
              <a:rPr lang="en-US"/>
              <a:t>Arraying data</a:t>
            </a:r>
          </a:p>
          <a:p>
            <a:pPr marL="608785" lvl="1" indent="-166032">
              <a:buFont typeface="Arial" pitchFamily="34" charset="0"/>
              <a:buChar char="•"/>
              <a:defRPr/>
            </a:pPr>
            <a:r>
              <a:rPr lang="en-US"/>
              <a:t>Microsoft Excel spreadsheets may be used to array data for analysis. </a:t>
            </a:r>
          </a:p>
          <a:p>
            <a:pPr>
              <a:defRPr/>
            </a:pPr>
            <a:endParaRPr lang="en-US"/>
          </a:p>
        </p:txBody>
      </p:sp>
      <p:sp>
        <p:nvSpPr>
          <p:cNvPr id="69636" name="Slide Number Placeholder 3">
            <a:extLst>
              <a:ext uri="{FF2B5EF4-FFF2-40B4-BE49-F238E27FC236}">
                <a16:creationId xmlns:a16="http://schemas.microsoft.com/office/drawing/2014/main" id="{A4466782-D960-4EF6-9A99-CAB2EF64595D}"/>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5B055A48-A88D-4EB6-B787-29DF6962E800}" type="slidenum">
              <a:rPr lang="en-US" altLang="en-US" sz="1200">
                <a:solidFill>
                  <a:schemeClr val="tx2"/>
                </a:solidFill>
                <a:latin typeface="Arial" panose="020B0604020202020204" pitchFamily="34" charset="0"/>
              </a:rPr>
              <a:pPr>
                <a:spcBef>
                  <a:spcPct val="0"/>
                </a:spcBef>
              </a:pPr>
              <a:t>8</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390DC33-CE5C-4868-A364-28BD62DADCFE}"/>
              </a:ext>
            </a:extLst>
          </p:cNvPr>
          <p:cNvSpPr>
            <a:spLocks noGrp="1" noRot="1" noChangeAspect="1" noChangeArrowheads="1" noTextEdit="1"/>
          </p:cNvSpPr>
          <p:nvPr>
            <p:ph type="sldImg"/>
          </p:nvPr>
        </p:nvSpPr>
        <p:spPr>
          <a:xfrm>
            <a:off x="388938" y="684213"/>
            <a:ext cx="6234112" cy="3506787"/>
          </a:xfrm>
          <a:ln/>
        </p:spPr>
      </p:sp>
      <p:sp>
        <p:nvSpPr>
          <p:cNvPr id="29699" name="Notes Placeholder 2">
            <a:extLst>
              <a:ext uri="{FF2B5EF4-FFF2-40B4-BE49-F238E27FC236}">
                <a16:creationId xmlns:a16="http://schemas.microsoft.com/office/drawing/2014/main" id="{7D045BC9-CC13-4690-90DD-A2667EF38477}"/>
              </a:ext>
            </a:extLst>
          </p:cNvPr>
          <p:cNvSpPr>
            <a:spLocks noGrp="1"/>
          </p:cNvSpPr>
          <p:nvPr>
            <p:ph type="body" idx="1"/>
          </p:nvPr>
        </p:nvSpPr>
        <p:spPr/>
        <p:txBody>
          <a:bodyPr/>
          <a:lstStyle/>
          <a:p>
            <a:pPr>
              <a:defRPr/>
            </a:pPr>
            <a:r>
              <a:rPr lang="en-US"/>
              <a:t>Slide 8: SAO Methodology Cont’d</a:t>
            </a:r>
          </a:p>
          <a:p>
            <a:pPr>
              <a:defRPr/>
            </a:pPr>
            <a:r>
              <a:rPr lang="en-US"/>
              <a:t>Method of Analysis</a:t>
            </a:r>
          </a:p>
          <a:p>
            <a:pPr>
              <a:defRPr/>
            </a:pPr>
            <a:endParaRPr lang="en-US"/>
          </a:p>
          <a:p>
            <a:pPr marL="166032" indent="-166032">
              <a:buFont typeface="Arial" pitchFamily="34" charset="0"/>
              <a:buChar char="•"/>
              <a:defRPr/>
            </a:pPr>
            <a:r>
              <a:rPr lang="en-US"/>
              <a:t>Frequency – how often do we look at a program area?</a:t>
            </a:r>
          </a:p>
          <a:p>
            <a:pPr marL="608785" lvl="1" indent="-166032">
              <a:buFont typeface="Arial" pitchFamily="34" charset="0"/>
              <a:buChar char="•"/>
              <a:defRPr/>
            </a:pPr>
            <a:r>
              <a:rPr lang="en-US"/>
              <a:t>Analyze a program area at least annually (every 12 months).  The frequency of analysis depends on the criticality and vulnerability of the area and the nature of the findings from previous analyses.  In a highly sensitive area - for example, entitlement - conduct more frequent analyses.  If an analysis in a given area indicates a deficiency in control, then the next analyses might be quarterly or semiannually until the deficiency is resolved. </a:t>
            </a:r>
          </a:p>
          <a:p>
            <a:pPr marL="608785" lvl="1" indent="-166032">
              <a:buFont typeface="Arial" pitchFamily="34" charset="0"/>
              <a:buChar char="•"/>
              <a:defRPr/>
            </a:pPr>
            <a:r>
              <a:rPr lang="en-US"/>
              <a:t>The VREO, RO Director, or Director of VR&amp;E Service may request analyses more frequently than every 12 months.</a:t>
            </a:r>
          </a:p>
          <a:p>
            <a:pPr marL="166032" indent="-166032">
              <a:buFont typeface="Arial" pitchFamily="34" charset="0"/>
              <a:buChar char="•"/>
              <a:defRPr/>
            </a:pPr>
            <a:r>
              <a:rPr lang="en-US"/>
              <a:t>Adding scope – the big picture – compare your office to others in your area, the Area itself, and the Nation</a:t>
            </a:r>
          </a:p>
          <a:p>
            <a:pPr marL="623232" lvl="1" indent="-166032">
              <a:buFont typeface="Arial" pitchFamily="34" charset="0"/>
              <a:buChar char="•"/>
              <a:defRPr/>
            </a:pPr>
            <a:r>
              <a:rPr lang="en-US"/>
              <a:t>Sometimes you may compare employees with one another, or sites within your RO.</a:t>
            </a:r>
          </a:p>
          <a:p>
            <a:pPr marL="166032" indent="-166032">
              <a:buFont typeface="Arial" pitchFamily="34" charset="0"/>
              <a:buChar char="•"/>
              <a:defRPr/>
            </a:pPr>
            <a:r>
              <a:rPr lang="en-US"/>
              <a:t>Continuity – are we consistent in what we do to get the results we need?  If recommendations were made, were they implemented and effective?</a:t>
            </a:r>
          </a:p>
          <a:p>
            <a:pPr marL="608785" lvl="1" indent="-166032">
              <a:buFont typeface="Arial" pitchFamily="34" charset="0"/>
              <a:buChar char="•"/>
              <a:defRPr/>
            </a:pPr>
            <a:r>
              <a:rPr lang="en-US"/>
              <a:t>Analyses do not stand in isolation.  Each is relevant to the one preceding it and the one following it.  An analysis may directly respond to the findings and recommendations of the earlier analysis.  The next analysis should consider, and, if necessary, further develop the results of follow-up and corrective action. </a:t>
            </a:r>
          </a:p>
          <a:p>
            <a:pPr>
              <a:defRPr/>
            </a:pPr>
            <a:endParaRPr lang="en-US">
              <a:latin typeface="Times New Roman" pitchFamily="18" charset="0"/>
            </a:endParaRPr>
          </a:p>
        </p:txBody>
      </p:sp>
      <p:sp>
        <p:nvSpPr>
          <p:cNvPr id="71684" name="Slide Number Placeholder 3">
            <a:extLst>
              <a:ext uri="{FF2B5EF4-FFF2-40B4-BE49-F238E27FC236}">
                <a16:creationId xmlns:a16="http://schemas.microsoft.com/office/drawing/2014/main" id="{8A5E5F61-A865-465A-8FFA-014B398A7955}"/>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B32316A6-F91F-4BC7-92FE-A2B07EFA2F78}" type="slidenum">
              <a:rPr lang="en-US" altLang="en-US" sz="1200">
                <a:solidFill>
                  <a:schemeClr val="tx2"/>
                </a:solidFill>
                <a:latin typeface="Arial" panose="020B0604020202020204" pitchFamily="34" charset="0"/>
              </a:rPr>
              <a:pPr>
                <a:spcBef>
                  <a:spcPct val="0"/>
                </a:spcBef>
              </a:pPr>
              <a:t>9</a:t>
            </a:fld>
            <a:endParaRPr lang="en-US" altLang="en-US" sz="1200">
              <a:solidFill>
                <a:schemeClr val="tx2"/>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73E23CB-0CF6-4116-9E9A-01CEDE32C9DE}"/>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0F26948B-A076-4D56-B2D9-16911C061BC9}"/>
              </a:ext>
            </a:extLst>
          </p:cNvPr>
          <p:cNvSpPr>
            <a:spLocks noGrp="1"/>
          </p:cNvSpPr>
          <p:nvPr>
            <p:ph type="ftr" sz="quarter" idx="11"/>
          </p:nvPr>
        </p:nvSpPr>
        <p:spPr>
          <a:xfrm>
            <a:off x="4267200" y="6457951"/>
            <a:ext cx="3860800" cy="365125"/>
          </a:xfrm>
        </p:spPr>
        <p:txBody>
          <a:bodyPr/>
          <a:lstStyle>
            <a:lvl1pPr algn="ct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26EF02FE-0079-4D30-971A-A87D0DECDC7E}"/>
              </a:ext>
            </a:extLst>
          </p:cNvPr>
          <p:cNvSpPr>
            <a:spLocks noGrp="1"/>
          </p:cNvSpPr>
          <p:nvPr>
            <p:ph type="sldNum" sz="quarter" idx="12"/>
          </p:nvPr>
        </p:nvSpPr>
        <p:spPr>
          <a:xfrm>
            <a:off x="8737600" y="6457951"/>
            <a:ext cx="2844800" cy="365125"/>
          </a:xfrm>
        </p:spPr>
        <p:txBody>
          <a:bodyPr/>
          <a:lstStyle>
            <a:lvl1pPr>
              <a:defRPr sz="4000">
                <a:latin typeface="Arial" panose="020B0604020202020204" pitchFamily="34" charset="0"/>
              </a:defRPr>
            </a:lvl1pPr>
          </a:lstStyle>
          <a:p>
            <a:fld id="{73625D4B-4850-4EB4-8AB5-94AF8391A2E7}" type="slidenum">
              <a:rPr lang="en-US" altLang="en-US"/>
              <a:pPr/>
              <a:t>‹#›</a:t>
            </a:fld>
            <a:endParaRPr lang="en-US" altLang="en-US"/>
          </a:p>
        </p:txBody>
      </p:sp>
    </p:spTree>
    <p:extLst>
      <p:ext uri="{BB962C8B-B14F-4D97-AF65-F5344CB8AC3E}">
        <p14:creationId xmlns:p14="http://schemas.microsoft.com/office/powerpoint/2010/main" val="158346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4C540-A645-4109-B27E-E1F8E88FC14A}"/>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DB90E036-E0B2-4454-AFA2-93AA65BE4B60}"/>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FB61EF6B-4A26-46E8-ABC8-6CD9B31B0035}"/>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AE44850F-8767-4B6A-9087-19DEDDD14A38}" type="slidenum">
              <a:rPr lang="en-US" altLang="en-US"/>
              <a:pPr/>
              <a:t>‹#›</a:t>
            </a:fld>
            <a:endParaRPr lang="en-US" altLang="en-US"/>
          </a:p>
        </p:txBody>
      </p:sp>
    </p:spTree>
    <p:extLst>
      <p:ext uri="{BB962C8B-B14F-4D97-AF65-F5344CB8AC3E}">
        <p14:creationId xmlns:p14="http://schemas.microsoft.com/office/powerpoint/2010/main" val="165985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77C7F-1CB0-4B8F-8ACA-CDE817C35176}"/>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76D6424A-A020-4DD9-AE6A-63D4716BAE08}"/>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FD862AA9-6208-4161-9343-071B9668A1D4}"/>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59D96433-6061-4B6A-9034-77FDFA2C8549}" type="slidenum">
              <a:rPr lang="en-US" altLang="en-US"/>
              <a:pPr/>
              <a:t>‹#›</a:t>
            </a:fld>
            <a:endParaRPr lang="en-US" altLang="en-US"/>
          </a:p>
        </p:txBody>
      </p:sp>
    </p:spTree>
    <p:extLst>
      <p:ext uri="{BB962C8B-B14F-4D97-AF65-F5344CB8AC3E}">
        <p14:creationId xmlns:p14="http://schemas.microsoft.com/office/powerpoint/2010/main" val="396965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936B81-5273-4BB5-B650-F1E761A6E404}"/>
              </a:ext>
            </a:extLst>
          </p:cNvPr>
          <p:cNvSpPr/>
          <p:nvPr userDrawn="1"/>
        </p:nvSpPr>
        <p:spPr>
          <a:xfrm>
            <a:off x="304800" y="3429001"/>
            <a:ext cx="115824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prstClr val="white"/>
              </a:solidFill>
            </a:endParaRPr>
          </a:p>
        </p:txBody>
      </p:sp>
      <p:sp>
        <p:nvSpPr>
          <p:cNvPr id="5" name="Rectangle 4">
            <a:extLst>
              <a:ext uri="{FF2B5EF4-FFF2-40B4-BE49-F238E27FC236}">
                <a16:creationId xmlns:a16="http://schemas.microsoft.com/office/drawing/2014/main" id="{20A91786-0A53-42D3-B561-EC071E97A33D}"/>
              </a:ext>
            </a:extLst>
          </p:cNvPr>
          <p:cNvSpPr/>
          <p:nvPr userDrawn="1"/>
        </p:nvSpPr>
        <p:spPr>
          <a:xfrm>
            <a:off x="304800" y="228600"/>
            <a:ext cx="115824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prstClr val="white"/>
              </a:solidFill>
            </a:endParaRPr>
          </a:p>
        </p:txBody>
      </p:sp>
      <p:pic>
        <p:nvPicPr>
          <p:cNvPr id="6" name="Picture 13" descr="3. VA-PRIMARY-HORIZONTAL-WHITE-VECTOR2.png">
            <a:extLst>
              <a:ext uri="{FF2B5EF4-FFF2-40B4-BE49-F238E27FC236}">
                <a16:creationId xmlns:a16="http://schemas.microsoft.com/office/drawing/2014/main" id="{8333C546-A898-43F1-9CC7-111551E3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5600" y="6180139"/>
            <a:ext cx="233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d:image003.png@01D33768.75D2EBC0">
            <a:extLst>
              <a:ext uri="{FF2B5EF4-FFF2-40B4-BE49-F238E27FC236}">
                <a16:creationId xmlns:a16="http://schemas.microsoft.com/office/drawing/2014/main" id="{D69BF8B7-1111-4467-9EBD-B77F72277A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33376"/>
            <a:ext cx="3073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6270386"/>
            <a:ext cx="10363200" cy="762000"/>
          </a:xfrm>
        </p:spPr>
        <p:txBody>
          <a:bodyPr/>
          <a:lstStyle/>
          <a:p>
            <a:r>
              <a:rPr lang="en-US"/>
              <a:t>Click to edit Master title style</a:t>
            </a:r>
          </a:p>
        </p:txBody>
      </p:sp>
      <p:sp>
        <p:nvSpPr>
          <p:cNvPr id="3" name="Subtitle 2"/>
          <p:cNvSpPr>
            <a:spLocks noGrp="1"/>
          </p:cNvSpPr>
          <p:nvPr>
            <p:ph type="subTitle" idx="1"/>
          </p:nvPr>
        </p:nvSpPr>
        <p:spPr>
          <a:xfrm>
            <a:off x="1828800" y="4038601"/>
            <a:ext cx="85344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098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11200" y="155322"/>
            <a:ext cx="11176000" cy="762000"/>
          </a:xfrm>
        </p:spPr>
        <p:txBody>
          <a:bodyPr/>
          <a:lstStyle>
            <a:lvl1pPr algn="ctr">
              <a:defRPr/>
            </a:lvl1pPr>
          </a:lstStyle>
          <a:p>
            <a:r>
              <a:rPr lang="en-US"/>
              <a:t>Click to edit Master title style</a:t>
            </a:r>
          </a:p>
        </p:txBody>
      </p:sp>
      <p:sp>
        <p:nvSpPr>
          <p:cNvPr id="4" name="Slide Number Placeholder 5">
            <a:extLst>
              <a:ext uri="{FF2B5EF4-FFF2-40B4-BE49-F238E27FC236}">
                <a16:creationId xmlns:a16="http://schemas.microsoft.com/office/drawing/2014/main" id="{971F7554-30D3-406D-8F06-0C57518289B3}"/>
              </a:ext>
            </a:extLst>
          </p:cNvPr>
          <p:cNvSpPr>
            <a:spLocks noGrp="1"/>
          </p:cNvSpPr>
          <p:nvPr>
            <p:ph type="sldNum" sz="quarter" idx="10"/>
          </p:nvPr>
        </p:nvSpPr>
        <p:spPr/>
        <p:txBody>
          <a:bodyPr/>
          <a:lstStyle>
            <a:lvl1pPr>
              <a:defRPr/>
            </a:lvl1pPr>
          </a:lstStyle>
          <a:p>
            <a:fld id="{3E712ACF-6A74-4FAC-B3EC-0A3972C09865}" type="slidenum">
              <a:rPr lang="en-US" altLang="en-US"/>
              <a:pPr/>
              <a:t>‹#›</a:t>
            </a:fld>
            <a:endParaRPr lang="en-US" altLang="en-US"/>
          </a:p>
        </p:txBody>
      </p:sp>
    </p:spTree>
    <p:extLst>
      <p:ext uri="{BB962C8B-B14F-4D97-AF65-F5344CB8AC3E}">
        <p14:creationId xmlns:p14="http://schemas.microsoft.com/office/powerpoint/2010/main" val="70014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290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1928814"/>
            <a:ext cx="103632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EB7046D1-3E18-4F96-9273-F106FDB9F055}"/>
              </a:ext>
            </a:extLst>
          </p:cNvPr>
          <p:cNvSpPr>
            <a:spLocks noGrp="1"/>
          </p:cNvSpPr>
          <p:nvPr>
            <p:ph type="sldNum" sz="quarter" idx="10"/>
          </p:nvPr>
        </p:nvSpPr>
        <p:spPr/>
        <p:txBody>
          <a:bodyPr/>
          <a:lstStyle>
            <a:lvl1pPr>
              <a:defRPr>
                <a:solidFill>
                  <a:srgbClr val="898989"/>
                </a:solidFill>
              </a:defRPr>
            </a:lvl1pPr>
          </a:lstStyle>
          <a:p>
            <a:fld id="{4811ACCA-719B-4996-A34C-1DCA97F626E3}" type="slidenum">
              <a:rPr lang="en-US" altLang="en-US"/>
              <a:pPr/>
              <a:t>‹#›</a:t>
            </a:fld>
            <a:endParaRPr lang="en-US" altLang="en-US"/>
          </a:p>
        </p:txBody>
      </p:sp>
    </p:spTree>
    <p:extLst>
      <p:ext uri="{BB962C8B-B14F-4D97-AF65-F5344CB8AC3E}">
        <p14:creationId xmlns:p14="http://schemas.microsoft.com/office/powerpoint/2010/main" val="25489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D36491D3-5898-422F-B0FA-DE201F8252EC}"/>
              </a:ext>
            </a:extLst>
          </p:cNvPr>
          <p:cNvSpPr>
            <a:spLocks noGrp="1"/>
          </p:cNvSpPr>
          <p:nvPr>
            <p:ph type="ftr" sz="quarter" idx="10"/>
          </p:nvPr>
        </p:nvSpPr>
        <p:spPr>
          <a:xfrm>
            <a:off x="609600" y="6019801"/>
            <a:ext cx="10972800" cy="365125"/>
          </a:xfrm>
          <a:prstGeom prst="rect">
            <a:avLst/>
          </a:prstGeom>
        </p:spPr>
        <p:txBody>
          <a:bodyPr anchor="ctr"/>
          <a:lstStyle>
            <a:lvl1pPr algn="ctr" eaLnBrk="1" hangingPunct="1">
              <a:defRPr i="1">
                <a:solidFill>
                  <a:prstClr val="black"/>
                </a:solidFill>
                <a:latin typeface="Arial" charset="0"/>
              </a:defRPr>
            </a:lvl1pPr>
          </a:lstStyle>
          <a:p>
            <a:pPr>
              <a:defRPr/>
            </a:pPr>
            <a:endParaRPr lang="en-US"/>
          </a:p>
        </p:txBody>
      </p:sp>
      <p:sp>
        <p:nvSpPr>
          <p:cNvPr id="6" name="Slide Number Placeholder 6">
            <a:extLst>
              <a:ext uri="{FF2B5EF4-FFF2-40B4-BE49-F238E27FC236}">
                <a16:creationId xmlns:a16="http://schemas.microsoft.com/office/drawing/2014/main" id="{6721C70C-C666-4783-9C81-0DFE02F84EA2}"/>
              </a:ext>
            </a:extLst>
          </p:cNvPr>
          <p:cNvSpPr>
            <a:spLocks noGrp="1"/>
          </p:cNvSpPr>
          <p:nvPr>
            <p:ph type="sldNum" sz="quarter" idx="11"/>
          </p:nvPr>
        </p:nvSpPr>
        <p:spPr>
          <a:xfrm>
            <a:off x="9347200" y="6492876"/>
            <a:ext cx="2844800" cy="365125"/>
          </a:xfrm>
        </p:spPr>
        <p:txBody>
          <a:bodyPr/>
          <a:lstStyle>
            <a:lvl1pPr>
              <a:defRPr>
                <a:solidFill>
                  <a:srgbClr val="898989"/>
                </a:solidFill>
              </a:defRPr>
            </a:lvl1pPr>
          </a:lstStyle>
          <a:p>
            <a:fld id="{53EE8431-11B8-4BBC-B6AF-1C85AA69E6E6}" type="slidenum">
              <a:rPr lang="en-US" altLang="en-US"/>
              <a:pPr/>
              <a:t>‹#›</a:t>
            </a:fld>
            <a:endParaRPr lang="en-US" altLang="en-US"/>
          </a:p>
        </p:txBody>
      </p:sp>
    </p:spTree>
    <p:extLst>
      <p:ext uri="{BB962C8B-B14F-4D97-AF65-F5344CB8AC3E}">
        <p14:creationId xmlns:p14="http://schemas.microsoft.com/office/powerpoint/2010/main" val="171959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4800" y="152400"/>
            <a:ext cx="9042400" cy="762000"/>
          </a:xfrm>
        </p:spPr>
        <p:txBody>
          <a:bodyPr>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827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43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827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ADCB6E43-A493-4F03-8B15-EF9C46B98AB6}"/>
              </a:ext>
            </a:extLst>
          </p:cNvPr>
          <p:cNvSpPr>
            <a:spLocks noGrp="1"/>
          </p:cNvSpPr>
          <p:nvPr>
            <p:ph type="sldNum" sz="quarter" idx="10"/>
          </p:nvPr>
        </p:nvSpPr>
        <p:spPr>
          <a:xfrm>
            <a:off x="9347200" y="6492876"/>
            <a:ext cx="2844800" cy="365125"/>
          </a:xfrm>
        </p:spPr>
        <p:txBody>
          <a:bodyPr/>
          <a:lstStyle>
            <a:lvl1pPr>
              <a:defRPr>
                <a:solidFill>
                  <a:srgbClr val="898989"/>
                </a:solidFill>
              </a:defRPr>
            </a:lvl1pPr>
          </a:lstStyle>
          <a:p>
            <a:fld id="{860B2EFE-8375-4D24-B909-E07F69245F6D}" type="slidenum">
              <a:rPr lang="en-US" altLang="en-US"/>
              <a:pPr/>
              <a:t>‹#›</a:t>
            </a:fld>
            <a:endParaRPr lang="en-US" altLang="en-US"/>
          </a:p>
        </p:txBody>
      </p:sp>
    </p:spTree>
    <p:extLst>
      <p:ext uri="{BB962C8B-B14F-4D97-AF65-F5344CB8AC3E}">
        <p14:creationId xmlns:p14="http://schemas.microsoft.com/office/powerpoint/2010/main" val="2134081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A7D4ECD6-29C5-47F9-9586-D2F50C26493D}"/>
              </a:ext>
            </a:extLst>
          </p:cNvPr>
          <p:cNvSpPr>
            <a:spLocks noGrp="1"/>
          </p:cNvSpPr>
          <p:nvPr>
            <p:ph type="sldNum" sz="quarter" idx="10"/>
          </p:nvPr>
        </p:nvSpPr>
        <p:spPr>
          <a:xfrm>
            <a:off x="9347200" y="6469064"/>
            <a:ext cx="2844800" cy="365125"/>
          </a:xfrm>
        </p:spPr>
        <p:txBody>
          <a:bodyPr/>
          <a:lstStyle>
            <a:lvl1pPr>
              <a:defRPr>
                <a:solidFill>
                  <a:srgbClr val="898989"/>
                </a:solidFill>
              </a:defRPr>
            </a:lvl1pPr>
          </a:lstStyle>
          <a:p>
            <a:fld id="{47C1B981-C663-417E-BCCA-E086E5E7465C}" type="slidenum">
              <a:rPr lang="en-US" altLang="en-US"/>
              <a:pPr/>
              <a:t>‹#›</a:t>
            </a:fld>
            <a:endParaRPr lang="en-US" altLang="en-US"/>
          </a:p>
        </p:txBody>
      </p:sp>
    </p:spTree>
    <p:extLst>
      <p:ext uri="{BB962C8B-B14F-4D97-AF65-F5344CB8AC3E}">
        <p14:creationId xmlns:p14="http://schemas.microsoft.com/office/powerpoint/2010/main" val="130457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CBCCEEC-368F-4701-90F5-6D38DBC22131}"/>
              </a:ext>
            </a:extLst>
          </p:cNvPr>
          <p:cNvSpPr>
            <a:spLocks noGrp="1"/>
          </p:cNvSpPr>
          <p:nvPr>
            <p:ph type="sldNum" sz="quarter" idx="10"/>
          </p:nvPr>
        </p:nvSpPr>
        <p:spPr>
          <a:xfrm>
            <a:off x="9347200" y="6491289"/>
            <a:ext cx="2844800" cy="365125"/>
          </a:xfrm>
        </p:spPr>
        <p:txBody>
          <a:bodyPr/>
          <a:lstStyle>
            <a:lvl1pPr>
              <a:defRPr>
                <a:solidFill>
                  <a:srgbClr val="898989"/>
                </a:solidFill>
              </a:defRPr>
            </a:lvl1pPr>
          </a:lstStyle>
          <a:p>
            <a:fld id="{8450B4D7-C835-4546-8164-87F037BD7AC5}" type="slidenum">
              <a:rPr lang="en-US" altLang="en-US"/>
              <a:pPr/>
              <a:t>‹#›</a:t>
            </a:fld>
            <a:endParaRPr lang="en-US" altLang="en-US"/>
          </a:p>
        </p:txBody>
      </p:sp>
    </p:spTree>
    <p:extLst>
      <p:ext uri="{BB962C8B-B14F-4D97-AF65-F5344CB8AC3E}">
        <p14:creationId xmlns:p14="http://schemas.microsoft.com/office/powerpoint/2010/main" val="195415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143001"/>
            <a:ext cx="4011084"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6ACB3555-A69D-4842-9807-7A53AEB37494}"/>
              </a:ext>
            </a:extLst>
          </p:cNvPr>
          <p:cNvSpPr>
            <a:spLocks noGrp="1"/>
          </p:cNvSpPr>
          <p:nvPr>
            <p:ph type="sldNum" sz="quarter" idx="10"/>
          </p:nvPr>
        </p:nvSpPr>
        <p:spPr>
          <a:xfrm>
            <a:off x="9347200" y="6492876"/>
            <a:ext cx="2844800" cy="365125"/>
          </a:xfrm>
        </p:spPr>
        <p:txBody>
          <a:bodyPr/>
          <a:lstStyle>
            <a:lvl1pPr>
              <a:defRPr>
                <a:solidFill>
                  <a:srgbClr val="898989"/>
                </a:solidFill>
              </a:defRPr>
            </a:lvl1pPr>
          </a:lstStyle>
          <a:p>
            <a:fld id="{720FC406-D97D-4A8F-8C7F-CCECBC64A54E}" type="slidenum">
              <a:rPr lang="en-US" altLang="en-US"/>
              <a:pPr/>
              <a:t>‹#›</a:t>
            </a:fld>
            <a:endParaRPr lang="en-US" altLang="en-US"/>
          </a:p>
        </p:txBody>
      </p:sp>
    </p:spTree>
    <p:extLst>
      <p:ext uri="{BB962C8B-B14F-4D97-AF65-F5344CB8AC3E}">
        <p14:creationId xmlns:p14="http://schemas.microsoft.com/office/powerpoint/2010/main" val="271355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9550400" cy="1066800"/>
          </a:xfrm>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6FDE6D7-6B8D-4646-94CC-33484826BCBC}"/>
              </a:ext>
            </a:extLst>
          </p:cNvPr>
          <p:cNvSpPr>
            <a:spLocks noGrp="1"/>
          </p:cNvSpPr>
          <p:nvPr>
            <p:ph type="ftr" sz="quarter" idx="10"/>
          </p:nvPr>
        </p:nvSpPr>
        <p:spPr>
          <a:xfrm>
            <a:off x="101600" y="6629400"/>
            <a:ext cx="7620000" cy="304800"/>
          </a:xfrm>
        </p:spPr>
        <p:txBody>
          <a:bodyPr/>
          <a:lstStyle>
            <a:lvl1pPr algn="l" fontAlgn="base">
              <a:spcBef>
                <a:spcPct val="0"/>
              </a:spcBef>
              <a:spcAft>
                <a:spcPct val="0"/>
              </a:spcAft>
              <a:defRPr sz="1200"/>
            </a:lvl1pPr>
          </a:lstStyle>
          <a:p>
            <a:pPr>
              <a:defRPr/>
            </a:pPr>
            <a:r>
              <a:rPr lang="en-US"/>
              <a:t>VRC Diagnostic Assessment Pilot – Labor Management Forum Brief</a:t>
            </a:r>
          </a:p>
        </p:txBody>
      </p:sp>
      <p:sp>
        <p:nvSpPr>
          <p:cNvPr id="5" name="Slide Number Placeholder 5">
            <a:extLst>
              <a:ext uri="{FF2B5EF4-FFF2-40B4-BE49-F238E27FC236}">
                <a16:creationId xmlns:a16="http://schemas.microsoft.com/office/drawing/2014/main" id="{BFE46C1A-E3B4-48A2-B7A6-2DA966307CF6}"/>
              </a:ext>
            </a:extLst>
          </p:cNvPr>
          <p:cNvSpPr>
            <a:spLocks noGrp="1"/>
          </p:cNvSpPr>
          <p:nvPr>
            <p:ph type="sldNum" sz="quarter" idx="11"/>
          </p:nvPr>
        </p:nvSpPr>
        <p:spPr/>
        <p:txBody>
          <a:bodyPr/>
          <a:lstStyle>
            <a:lvl1pPr>
              <a:defRPr>
                <a:solidFill>
                  <a:schemeClr val="bg1"/>
                </a:solidFill>
              </a:defRPr>
            </a:lvl1pPr>
          </a:lstStyle>
          <a:p>
            <a:fld id="{BE8E89F0-846F-4307-9691-0F9C57559662}" type="slidenum">
              <a:rPr lang="en-US" altLang="en-US"/>
              <a:pPr/>
              <a:t>‹#›</a:t>
            </a:fld>
            <a:endParaRPr lang="en-US" altLang="en-US"/>
          </a:p>
        </p:txBody>
      </p:sp>
    </p:spTree>
    <p:extLst>
      <p:ext uri="{BB962C8B-B14F-4D97-AF65-F5344CB8AC3E}">
        <p14:creationId xmlns:p14="http://schemas.microsoft.com/office/powerpoint/2010/main" val="344362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49562A-93F3-476C-8FF7-577D4A84379A}"/>
              </a:ext>
            </a:extLst>
          </p:cNvPr>
          <p:cNvSpPr/>
          <p:nvPr userDrawn="1"/>
        </p:nvSpPr>
        <p:spPr>
          <a:xfrm>
            <a:off x="0" y="5376864"/>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a:solidFill>
                <a:prstClr val="white"/>
              </a:solidFill>
            </a:endParaRPr>
          </a:p>
        </p:txBody>
      </p:sp>
      <p:sp>
        <p:nvSpPr>
          <p:cNvPr id="3" name="Title 1">
            <a:extLst>
              <a:ext uri="{FF2B5EF4-FFF2-40B4-BE49-F238E27FC236}">
                <a16:creationId xmlns:a16="http://schemas.microsoft.com/office/drawing/2014/main" id="{AF442273-A0A0-46CD-BF8E-524CEFACFC59}"/>
              </a:ext>
            </a:extLst>
          </p:cNvPr>
          <p:cNvSpPr txBox="1">
            <a:spLocks/>
          </p:cNvSpPr>
          <p:nvPr userDrawn="1"/>
        </p:nvSpPr>
        <p:spPr>
          <a:xfrm>
            <a:off x="3894668" y="4803775"/>
            <a:ext cx="7700433"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1CEB98FE-D78C-486F-9D72-10EBAC8C59DC}"/>
              </a:ext>
            </a:extLst>
          </p:cNvPr>
          <p:cNvGrpSpPr>
            <a:grpSpLocks/>
          </p:cNvGrpSpPr>
          <p:nvPr userDrawn="1"/>
        </p:nvGrpSpPr>
        <p:grpSpPr bwMode="auto">
          <a:xfrm>
            <a:off x="1714500" y="1693864"/>
            <a:ext cx="8763000" cy="1558925"/>
            <a:chOff x="966536" y="1694131"/>
            <a:chExt cx="6572628" cy="1558035"/>
          </a:xfrm>
        </p:grpSpPr>
        <p:sp>
          <p:nvSpPr>
            <p:cNvPr id="5" name="Title 1">
              <a:extLst>
                <a:ext uri="{FF2B5EF4-FFF2-40B4-BE49-F238E27FC236}">
                  <a16:creationId xmlns:a16="http://schemas.microsoft.com/office/drawing/2014/main" id="{8DC35B4F-294F-4432-9671-18FD193D2087}"/>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3360B645-EF13-492A-9538-C72594304CEF}"/>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0AB94BD-AF64-451E-9117-1D1597795A87}"/>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2E20919D-3A86-4260-808F-F9701E978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E527A965-C1C4-41F5-8F94-4748446D04EB}"/>
              </a:ext>
            </a:extLst>
          </p:cNvPr>
          <p:cNvSpPr>
            <a:spLocks noGrp="1"/>
          </p:cNvSpPr>
          <p:nvPr>
            <p:ph type="sldNum" sz="quarter" idx="10"/>
          </p:nvPr>
        </p:nvSpPr>
        <p:spPr/>
        <p:txBody>
          <a:bodyPr/>
          <a:lstStyle>
            <a:lvl1pPr>
              <a:defRPr/>
            </a:lvl1pPr>
          </a:lstStyle>
          <a:p>
            <a:fld id="{59CB82C2-1AC3-46A1-BB65-A788EF12F001}" type="slidenum">
              <a:rPr lang="en-US" altLang="en-US"/>
              <a:pPr/>
              <a:t>‹#›</a:t>
            </a:fld>
            <a:endParaRPr lang="en-US" altLang="en-US"/>
          </a:p>
        </p:txBody>
      </p:sp>
    </p:spTree>
    <p:extLst>
      <p:ext uri="{BB962C8B-B14F-4D97-AF65-F5344CB8AC3E}">
        <p14:creationId xmlns:p14="http://schemas.microsoft.com/office/powerpoint/2010/main" val="194245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2C0D6-03E9-4BC3-967F-16FA912D4E56}"/>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4" name="TextBox 11">
            <a:extLst>
              <a:ext uri="{FF2B5EF4-FFF2-40B4-BE49-F238E27FC236}">
                <a16:creationId xmlns:a16="http://schemas.microsoft.com/office/drawing/2014/main" id="{ADCE1B02-B346-4900-A1DF-4D0C2B341387}"/>
              </a:ext>
            </a:extLst>
          </p:cNvPr>
          <p:cNvSpPr txBox="1">
            <a:spLocks noChangeArrowheads="1"/>
          </p:cNvSpPr>
          <p:nvPr userDrawn="1"/>
        </p:nvSpPr>
        <p:spPr bwMode="auto">
          <a:xfrm>
            <a:off x="442385" y="1658939"/>
            <a:ext cx="11307233" cy="76944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sz="4400">
              <a:solidFill>
                <a:srgbClr val="000000"/>
              </a:solidFill>
            </a:endParaRPr>
          </a:p>
        </p:txBody>
      </p:sp>
      <p:sp>
        <p:nvSpPr>
          <p:cNvPr id="6" name="TextBox 5">
            <a:extLst>
              <a:ext uri="{FF2B5EF4-FFF2-40B4-BE49-F238E27FC236}">
                <a16:creationId xmlns:a16="http://schemas.microsoft.com/office/drawing/2014/main" id="{CE71D881-2027-4C71-8A2A-EC8CBB3D6E67}"/>
              </a:ext>
            </a:extLst>
          </p:cNvPr>
          <p:cNvSpPr txBox="1"/>
          <p:nvPr userDrawn="1"/>
        </p:nvSpPr>
        <p:spPr>
          <a:xfrm>
            <a:off x="863601" y="2749551"/>
            <a:ext cx="10521951"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a:solidFill>
                  <a:srgbClr val="000000"/>
                </a:solidFill>
              </a:rPr>
              <a:t>Good News Story</a:t>
            </a:r>
          </a:p>
          <a:p>
            <a:pPr marL="0" lvl="1" algn="ctr" eaLnBrk="1" hangingPunct="1">
              <a:spcBef>
                <a:spcPts val="1200"/>
              </a:spcBef>
              <a:defRPr/>
            </a:pPr>
            <a:endParaRPr lang="en-US" sz="2000" b="1">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3AE577A6-0BE9-4D5F-8416-049F951A7141}"/>
              </a:ext>
            </a:extLst>
          </p:cNvPr>
          <p:cNvSpPr>
            <a:spLocks noGrp="1"/>
          </p:cNvSpPr>
          <p:nvPr>
            <p:ph type="sldNum" sz="quarter" idx="10"/>
          </p:nvPr>
        </p:nvSpPr>
        <p:spPr/>
        <p:txBody>
          <a:bodyPr/>
          <a:lstStyle>
            <a:lvl1pPr>
              <a:defRPr/>
            </a:lvl1pPr>
          </a:lstStyle>
          <a:p>
            <a:fld id="{1B896255-EC1D-4EA7-9928-948F407EC80B}" type="slidenum">
              <a:rPr lang="en-US" altLang="en-US"/>
              <a:pPr/>
              <a:t>‹#›</a:t>
            </a:fld>
            <a:endParaRPr lang="en-US" altLang="en-US"/>
          </a:p>
        </p:txBody>
      </p:sp>
    </p:spTree>
    <p:extLst>
      <p:ext uri="{BB962C8B-B14F-4D97-AF65-F5344CB8AC3E}">
        <p14:creationId xmlns:p14="http://schemas.microsoft.com/office/powerpoint/2010/main" val="107002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D2FFB-F04F-420D-AF7B-B287D55D1AED}"/>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A2ADD4F6-D278-4864-875D-8584562C01FB}"/>
              </a:ext>
            </a:extLst>
          </p:cNvPr>
          <p:cNvSpPr>
            <a:spLocks noGrp="1"/>
          </p:cNvSpPr>
          <p:nvPr>
            <p:ph type="sldNum" sz="quarter" idx="10"/>
          </p:nvPr>
        </p:nvSpPr>
        <p:spPr/>
        <p:txBody>
          <a:bodyPr/>
          <a:lstStyle>
            <a:lvl1pPr>
              <a:defRPr/>
            </a:lvl1pPr>
          </a:lstStyle>
          <a:p>
            <a:fld id="{37F96211-ED10-4B4D-8E37-5AA8767FDFEC}" type="slidenum">
              <a:rPr lang="en-US" altLang="en-US"/>
              <a:pPr/>
              <a:t>‹#›</a:t>
            </a:fld>
            <a:endParaRPr lang="en-US" altLang="en-US"/>
          </a:p>
        </p:txBody>
      </p:sp>
    </p:spTree>
    <p:extLst>
      <p:ext uri="{BB962C8B-B14F-4D97-AF65-F5344CB8AC3E}">
        <p14:creationId xmlns:p14="http://schemas.microsoft.com/office/powerpoint/2010/main" val="236119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C6B1275-7A54-4CCA-8278-65EB1DDE2819}"/>
              </a:ext>
            </a:extLst>
          </p:cNvPr>
          <p:cNvSpPr txBox="1">
            <a:spLocks/>
          </p:cNvSpPr>
          <p:nvPr userDrawn="1"/>
        </p:nvSpPr>
        <p:spPr>
          <a:xfrm>
            <a:off x="9249833" y="6400801"/>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200">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8382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2F519-F9FA-4554-9B97-1B5FA041CB55}"/>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4B084BDF-A00B-47AC-9B6C-77346A5A10F5}"/>
              </a:ext>
            </a:extLst>
          </p:cNvPr>
          <p:cNvSpPr>
            <a:spLocks noGrp="1"/>
          </p:cNvSpPr>
          <p:nvPr>
            <p:ph type="sldNum" sz="quarter" idx="10"/>
          </p:nvPr>
        </p:nvSpPr>
        <p:spPr/>
        <p:txBody>
          <a:bodyPr/>
          <a:lstStyle>
            <a:lvl1pPr defTabSz="914400">
              <a:defRPr sz="900">
                <a:solidFill>
                  <a:schemeClr val="bg1"/>
                </a:solidFill>
              </a:defRPr>
            </a:lvl1pPr>
          </a:lstStyle>
          <a:p>
            <a:fld id="{B5BDE47F-C3E5-4B0A-A85A-148253FD8254}" type="slidenum">
              <a:rPr lang="en-US" altLang="en-US"/>
              <a:pPr/>
              <a:t>‹#›</a:t>
            </a:fld>
            <a:endParaRPr lang="en-US" altLang="en-US"/>
          </a:p>
        </p:txBody>
      </p:sp>
    </p:spTree>
    <p:extLst>
      <p:ext uri="{BB962C8B-B14F-4D97-AF65-F5344CB8AC3E}">
        <p14:creationId xmlns:p14="http://schemas.microsoft.com/office/powerpoint/2010/main" val="126316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75ECE8-CABE-4459-A64C-82B57C1C484A}"/>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AE5235C4-22DE-44B1-BEE0-544FA13F2019}"/>
              </a:ext>
            </a:extLst>
          </p:cNvPr>
          <p:cNvSpPr>
            <a:spLocks noGrp="1"/>
          </p:cNvSpPr>
          <p:nvPr>
            <p:ph type="sldNum" sz="quarter" idx="10"/>
          </p:nvPr>
        </p:nvSpPr>
        <p:spPr/>
        <p:txBody>
          <a:bodyPr/>
          <a:lstStyle>
            <a:lvl1pPr defTabSz="914400">
              <a:defRPr/>
            </a:lvl1pPr>
          </a:lstStyle>
          <a:p>
            <a:fld id="{90A71FB1-BA21-44C7-8FEC-64540BBE2B84}" type="slidenum">
              <a:rPr lang="en-US" altLang="en-US"/>
              <a:pPr/>
              <a:t>‹#›</a:t>
            </a:fld>
            <a:endParaRPr lang="en-US" altLang="en-US"/>
          </a:p>
        </p:txBody>
      </p:sp>
    </p:spTree>
    <p:extLst>
      <p:ext uri="{BB962C8B-B14F-4D97-AF65-F5344CB8AC3E}">
        <p14:creationId xmlns:p14="http://schemas.microsoft.com/office/powerpoint/2010/main" val="292367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21B1D466-3CCA-46B5-A879-FCB9C28A1637}"/>
              </a:ext>
            </a:extLst>
          </p:cNvPr>
          <p:cNvSpPr>
            <a:spLocks noGrp="1"/>
          </p:cNvSpPr>
          <p:nvPr>
            <p:ph type="sldNum" sz="quarter" idx="10"/>
          </p:nvPr>
        </p:nvSpPr>
        <p:spPr/>
        <p:txBody>
          <a:bodyPr/>
          <a:lstStyle>
            <a:lvl1pPr defTabSz="914400">
              <a:defRPr/>
            </a:lvl1pPr>
          </a:lstStyle>
          <a:p>
            <a:fld id="{16FAAA5A-563D-4298-AA2F-0193F255C452}" type="slidenum">
              <a:rPr lang="en-US" altLang="en-US"/>
              <a:pPr/>
              <a:t>‹#›</a:t>
            </a:fld>
            <a:endParaRPr lang="en-US" altLang="en-US"/>
          </a:p>
        </p:txBody>
      </p:sp>
    </p:spTree>
    <p:extLst>
      <p:ext uri="{BB962C8B-B14F-4D97-AF65-F5344CB8AC3E}">
        <p14:creationId xmlns:p14="http://schemas.microsoft.com/office/powerpoint/2010/main" val="373363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F0B4BC8-47C6-4F69-959C-7DC30E8A9681}"/>
              </a:ext>
            </a:extLst>
          </p:cNvPr>
          <p:cNvSpPr>
            <a:spLocks noGrp="1"/>
          </p:cNvSpPr>
          <p:nvPr>
            <p:ph type="sldNum" sz="quarter" idx="10"/>
          </p:nvPr>
        </p:nvSpPr>
        <p:spPr/>
        <p:txBody>
          <a:bodyPr/>
          <a:lstStyle>
            <a:lvl1pPr defTabSz="914400">
              <a:defRPr/>
            </a:lvl1pPr>
          </a:lstStyle>
          <a:p>
            <a:fld id="{084764B6-051E-4B6F-A243-83B7F2B7B428}" type="slidenum">
              <a:rPr lang="en-US" altLang="en-US"/>
              <a:pPr/>
              <a:t>‹#›</a:t>
            </a:fld>
            <a:endParaRPr lang="en-US" altLang="en-US"/>
          </a:p>
        </p:txBody>
      </p:sp>
    </p:spTree>
    <p:extLst>
      <p:ext uri="{BB962C8B-B14F-4D97-AF65-F5344CB8AC3E}">
        <p14:creationId xmlns:p14="http://schemas.microsoft.com/office/powerpoint/2010/main" val="339475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A56E224-1EA3-4D0B-8E49-70211EAC4585}"/>
              </a:ext>
            </a:extLst>
          </p:cNvPr>
          <p:cNvSpPr>
            <a:spLocks noGrp="1"/>
          </p:cNvSpPr>
          <p:nvPr>
            <p:ph type="sldNum" sz="quarter" idx="10"/>
          </p:nvPr>
        </p:nvSpPr>
        <p:spPr/>
        <p:txBody>
          <a:bodyPr/>
          <a:lstStyle>
            <a:lvl1pPr defTabSz="914400">
              <a:defRPr/>
            </a:lvl1pPr>
          </a:lstStyle>
          <a:p>
            <a:fld id="{98F9D6CC-56E2-4BE7-8714-14BB4DDB6F95}" type="slidenum">
              <a:rPr lang="en-US" altLang="en-US"/>
              <a:pPr/>
              <a:t>‹#›</a:t>
            </a:fld>
            <a:endParaRPr lang="en-US" altLang="en-US"/>
          </a:p>
        </p:txBody>
      </p:sp>
    </p:spTree>
    <p:extLst>
      <p:ext uri="{BB962C8B-B14F-4D97-AF65-F5344CB8AC3E}">
        <p14:creationId xmlns:p14="http://schemas.microsoft.com/office/powerpoint/2010/main" val="2573081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53C3084-37A4-431C-9560-CA50F7519CFB}"/>
              </a:ext>
            </a:extLst>
          </p:cNvPr>
          <p:cNvSpPr>
            <a:spLocks noGrp="1"/>
          </p:cNvSpPr>
          <p:nvPr>
            <p:ph type="sldNum" sz="quarter" idx="10"/>
          </p:nvPr>
        </p:nvSpPr>
        <p:spPr/>
        <p:txBody>
          <a:bodyPr/>
          <a:lstStyle>
            <a:lvl1pPr>
              <a:defRPr/>
            </a:lvl1pPr>
          </a:lstStyle>
          <a:p>
            <a:fld id="{DC6BF4B7-A2AF-46BD-8EDC-D4ECB338A60A}" type="slidenum">
              <a:rPr lang="en-US" altLang="en-US"/>
              <a:pPr/>
              <a:t>‹#›</a:t>
            </a:fld>
            <a:endParaRPr lang="en-US" altLang="en-US"/>
          </a:p>
        </p:txBody>
      </p:sp>
    </p:spTree>
    <p:extLst>
      <p:ext uri="{BB962C8B-B14F-4D97-AF65-F5344CB8AC3E}">
        <p14:creationId xmlns:p14="http://schemas.microsoft.com/office/powerpoint/2010/main" val="210654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9D8EF1-EB99-4256-AA8C-C7963C4C597F}"/>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AF57D9C7-41B5-4E4A-A95B-D097CFA4F5AE}"/>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3DFB81C2-EA53-4ABD-83F1-965CA17ACA66}"/>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F451FA69-CC45-46F4-A8B6-2A4AD78F1882}" type="slidenum">
              <a:rPr lang="en-US" altLang="en-US"/>
              <a:pPr/>
              <a:t>‹#›</a:t>
            </a:fld>
            <a:endParaRPr lang="en-US" altLang="en-US"/>
          </a:p>
        </p:txBody>
      </p:sp>
    </p:spTree>
    <p:extLst>
      <p:ext uri="{BB962C8B-B14F-4D97-AF65-F5344CB8AC3E}">
        <p14:creationId xmlns:p14="http://schemas.microsoft.com/office/powerpoint/2010/main" val="1230557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681BB-2B51-4B2E-9ED2-AD67AD73DE9E}"/>
              </a:ext>
            </a:extLst>
          </p:cNvPr>
          <p:cNvSpPr/>
          <p:nvPr userDrawn="1"/>
        </p:nvSpPr>
        <p:spPr>
          <a:xfrm>
            <a:off x="0" y="5376864"/>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a:solidFill>
                <a:prstClr val="white"/>
              </a:solidFill>
            </a:endParaRPr>
          </a:p>
        </p:txBody>
      </p:sp>
      <p:sp>
        <p:nvSpPr>
          <p:cNvPr id="3" name="Title 1">
            <a:extLst>
              <a:ext uri="{FF2B5EF4-FFF2-40B4-BE49-F238E27FC236}">
                <a16:creationId xmlns:a16="http://schemas.microsoft.com/office/drawing/2014/main" id="{DA4EB4FA-1A3B-4418-A4D4-59C829157ACE}"/>
              </a:ext>
            </a:extLst>
          </p:cNvPr>
          <p:cNvSpPr txBox="1">
            <a:spLocks/>
          </p:cNvSpPr>
          <p:nvPr userDrawn="1"/>
        </p:nvSpPr>
        <p:spPr>
          <a:xfrm>
            <a:off x="3894668" y="4803775"/>
            <a:ext cx="7700433"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E8F1EBED-E4A8-418A-9CC5-CEFFFCF076BB}"/>
              </a:ext>
            </a:extLst>
          </p:cNvPr>
          <p:cNvGrpSpPr>
            <a:grpSpLocks/>
          </p:cNvGrpSpPr>
          <p:nvPr userDrawn="1"/>
        </p:nvGrpSpPr>
        <p:grpSpPr bwMode="auto">
          <a:xfrm>
            <a:off x="1714500" y="1693864"/>
            <a:ext cx="8763000" cy="1558925"/>
            <a:chOff x="966536" y="1694131"/>
            <a:chExt cx="6572628" cy="1558035"/>
          </a:xfrm>
        </p:grpSpPr>
        <p:sp>
          <p:nvSpPr>
            <p:cNvPr id="5" name="Title 1">
              <a:extLst>
                <a:ext uri="{FF2B5EF4-FFF2-40B4-BE49-F238E27FC236}">
                  <a16:creationId xmlns:a16="http://schemas.microsoft.com/office/drawing/2014/main" id="{BF38F69B-A7A4-45B3-8903-63FE67EACBAB}"/>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FEF6785C-64BE-4220-896D-8920802E3ACA}"/>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14F3930-F7DB-474D-A215-0CE62B4D623F}"/>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B32E5BA3-B63D-42AA-A9B6-3A90F0051E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A98CD42-D8B3-4D04-A4E4-B14AC778A928}"/>
              </a:ext>
            </a:extLst>
          </p:cNvPr>
          <p:cNvSpPr>
            <a:spLocks noGrp="1"/>
          </p:cNvSpPr>
          <p:nvPr>
            <p:ph type="sldNum" sz="quarter" idx="10"/>
          </p:nvPr>
        </p:nvSpPr>
        <p:spPr/>
        <p:txBody>
          <a:bodyPr/>
          <a:lstStyle>
            <a:lvl1pPr>
              <a:defRPr/>
            </a:lvl1pPr>
          </a:lstStyle>
          <a:p>
            <a:fld id="{B1A12F59-065B-489F-9BA7-171072046F7F}" type="slidenum">
              <a:rPr lang="en-US" altLang="en-US"/>
              <a:pPr/>
              <a:t>‹#›</a:t>
            </a:fld>
            <a:endParaRPr lang="en-US" altLang="en-US"/>
          </a:p>
        </p:txBody>
      </p:sp>
    </p:spTree>
    <p:extLst>
      <p:ext uri="{BB962C8B-B14F-4D97-AF65-F5344CB8AC3E}">
        <p14:creationId xmlns:p14="http://schemas.microsoft.com/office/powerpoint/2010/main" val="104875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AEBF4E-715B-414A-B1A6-CC6D5756BE00}"/>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4" name="TextBox 11">
            <a:extLst>
              <a:ext uri="{FF2B5EF4-FFF2-40B4-BE49-F238E27FC236}">
                <a16:creationId xmlns:a16="http://schemas.microsoft.com/office/drawing/2014/main" id="{1DC3DFA5-2908-4346-B471-511EDE770AF7}"/>
              </a:ext>
            </a:extLst>
          </p:cNvPr>
          <p:cNvSpPr txBox="1">
            <a:spLocks noChangeArrowheads="1"/>
          </p:cNvSpPr>
          <p:nvPr userDrawn="1"/>
        </p:nvSpPr>
        <p:spPr bwMode="auto">
          <a:xfrm>
            <a:off x="442385" y="1658939"/>
            <a:ext cx="11307233" cy="76944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sz="4400">
              <a:solidFill>
                <a:srgbClr val="000000"/>
              </a:solidFill>
            </a:endParaRPr>
          </a:p>
        </p:txBody>
      </p:sp>
      <p:sp>
        <p:nvSpPr>
          <p:cNvPr id="6" name="TextBox 5">
            <a:extLst>
              <a:ext uri="{FF2B5EF4-FFF2-40B4-BE49-F238E27FC236}">
                <a16:creationId xmlns:a16="http://schemas.microsoft.com/office/drawing/2014/main" id="{B5728747-2F8A-43F9-B82D-33CC9DAA060E}"/>
              </a:ext>
            </a:extLst>
          </p:cNvPr>
          <p:cNvSpPr txBox="1"/>
          <p:nvPr userDrawn="1"/>
        </p:nvSpPr>
        <p:spPr>
          <a:xfrm>
            <a:off x="863601" y="2749551"/>
            <a:ext cx="10521951"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a:solidFill>
                  <a:srgbClr val="000000"/>
                </a:solidFill>
              </a:rPr>
              <a:t>Good News Story</a:t>
            </a:r>
          </a:p>
          <a:p>
            <a:pPr marL="0" lvl="1" algn="ctr" eaLnBrk="1" hangingPunct="1">
              <a:spcBef>
                <a:spcPts val="1200"/>
              </a:spcBef>
              <a:defRPr/>
            </a:pPr>
            <a:endParaRPr lang="en-US" sz="2000" b="1">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3FD1A393-EFD0-459C-95CA-D4ACEFF05E41}"/>
              </a:ext>
            </a:extLst>
          </p:cNvPr>
          <p:cNvSpPr>
            <a:spLocks noGrp="1"/>
          </p:cNvSpPr>
          <p:nvPr>
            <p:ph type="sldNum" sz="quarter" idx="10"/>
          </p:nvPr>
        </p:nvSpPr>
        <p:spPr/>
        <p:txBody>
          <a:bodyPr/>
          <a:lstStyle>
            <a:lvl1pPr>
              <a:defRPr/>
            </a:lvl1pPr>
          </a:lstStyle>
          <a:p>
            <a:fld id="{4E7BD3DA-1AB4-4BC1-9FF4-CC4D0216A9D8}" type="slidenum">
              <a:rPr lang="en-US" altLang="en-US"/>
              <a:pPr/>
              <a:t>‹#›</a:t>
            </a:fld>
            <a:endParaRPr lang="en-US" altLang="en-US"/>
          </a:p>
        </p:txBody>
      </p:sp>
    </p:spTree>
    <p:extLst>
      <p:ext uri="{BB962C8B-B14F-4D97-AF65-F5344CB8AC3E}">
        <p14:creationId xmlns:p14="http://schemas.microsoft.com/office/powerpoint/2010/main" val="2262941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EAB241-193E-42ED-B1B5-493ACFEFC3A1}"/>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36C55DB2-898F-49F1-B2B6-E3F0B43C792D}"/>
              </a:ext>
            </a:extLst>
          </p:cNvPr>
          <p:cNvSpPr>
            <a:spLocks noGrp="1"/>
          </p:cNvSpPr>
          <p:nvPr>
            <p:ph type="sldNum" sz="quarter" idx="10"/>
          </p:nvPr>
        </p:nvSpPr>
        <p:spPr/>
        <p:txBody>
          <a:bodyPr/>
          <a:lstStyle>
            <a:lvl1pPr>
              <a:defRPr/>
            </a:lvl1pPr>
          </a:lstStyle>
          <a:p>
            <a:fld id="{808D816E-7C23-409F-8452-4C3F212DC721}" type="slidenum">
              <a:rPr lang="en-US" altLang="en-US"/>
              <a:pPr/>
              <a:t>‹#›</a:t>
            </a:fld>
            <a:endParaRPr lang="en-US" altLang="en-US"/>
          </a:p>
        </p:txBody>
      </p:sp>
    </p:spTree>
    <p:extLst>
      <p:ext uri="{BB962C8B-B14F-4D97-AF65-F5344CB8AC3E}">
        <p14:creationId xmlns:p14="http://schemas.microsoft.com/office/powerpoint/2010/main" val="1399786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0FD6C50-6DAF-49F3-A1B6-75B198B87AF3}"/>
              </a:ext>
            </a:extLst>
          </p:cNvPr>
          <p:cNvSpPr txBox="1">
            <a:spLocks/>
          </p:cNvSpPr>
          <p:nvPr userDrawn="1"/>
        </p:nvSpPr>
        <p:spPr>
          <a:xfrm>
            <a:off x="9249833" y="6400801"/>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200">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70490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6F71D-2D7B-4E8D-AB39-C9282C3FF60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5AB62100-622B-4F3F-9049-DF2B41B7D95F}"/>
              </a:ext>
            </a:extLst>
          </p:cNvPr>
          <p:cNvSpPr>
            <a:spLocks noGrp="1"/>
          </p:cNvSpPr>
          <p:nvPr>
            <p:ph type="sldNum" sz="quarter" idx="10"/>
          </p:nvPr>
        </p:nvSpPr>
        <p:spPr/>
        <p:txBody>
          <a:bodyPr/>
          <a:lstStyle>
            <a:lvl1pPr defTabSz="914400">
              <a:defRPr/>
            </a:lvl1pPr>
          </a:lstStyle>
          <a:p>
            <a:fld id="{F4329584-201F-4BD6-B831-7B57C4C0E565}" type="slidenum">
              <a:rPr lang="en-US" altLang="en-US"/>
              <a:pPr/>
              <a:t>‹#›</a:t>
            </a:fld>
            <a:endParaRPr lang="en-US" altLang="en-US"/>
          </a:p>
        </p:txBody>
      </p:sp>
    </p:spTree>
    <p:extLst>
      <p:ext uri="{BB962C8B-B14F-4D97-AF65-F5344CB8AC3E}">
        <p14:creationId xmlns:p14="http://schemas.microsoft.com/office/powerpoint/2010/main" val="370844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B1926A-33C6-4CDD-9C08-80AFA4CD74C2}"/>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8070CEBE-5175-4F84-9928-7406EC421D70}"/>
              </a:ext>
            </a:extLst>
          </p:cNvPr>
          <p:cNvSpPr>
            <a:spLocks noGrp="1"/>
          </p:cNvSpPr>
          <p:nvPr>
            <p:ph type="sldNum" sz="quarter" idx="10"/>
          </p:nvPr>
        </p:nvSpPr>
        <p:spPr/>
        <p:txBody>
          <a:bodyPr/>
          <a:lstStyle>
            <a:lvl1pPr defTabSz="914400">
              <a:defRPr/>
            </a:lvl1pPr>
          </a:lstStyle>
          <a:p>
            <a:fld id="{7252CC72-269E-4063-8FD1-7D7FD8B90DCF}" type="slidenum">
              <a:rPr lang="en-US" altLang="en-US"/>
              <a:pPr/>
              <a:t>‹#›</a:t>
            </a:fld>
            <a:endParaRPr lang="en-US" altLang="en-US"/>
          </a:p>
        </p:txBody>
      </p:sp>
    </p:spTree>
    <p:extLst>
      <p:ext uri="{BB962C8B-B14F-4D97-AF65-F5344CB8AC3E}">
        <p14:creationId xmlns:p14="http://schemas.microsoft.com/office/powerpoint/2010/main" val="1751598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3AAB59D6-C2D5-4DBF-830E-50FDD4B4BA21}"/>
              </a:ext>
            </a:extLst>
          </p:cNvPr>
          <p:cNvSpPr>
            <a:spLocks noGrp="1"/>
          </p:cNvSpPr>
          <p:nvPr>
            <p:ph type="sldNum" sz="quarter" idx="10"/>
          </p:nvPr>
        </p:nvSpPr>
        <p:spPr/>
        <p:txBody>
          <a:bodyPr/>
          <a:lstStyle>
            <a:lvl1pPr defTabSz="914400">
              <a:defRPr/>
            </a:lvl1pPr>
          </a:lstStyle>
          <a:p>
            <a:fld id="{4B3080E2-6088-4CDC-853B-26DF90262C11}" type="slidenum">
              <a:rPr lang="en-US" altLang="en-US"/>
              <a:pPr/>
              <a:t>‹#›</a:t>
            </a:fld>
            <a:endParaRPr lang="en-US" altLang="en-US"/>
          </a:p>
        </p:txBody>
      </p:sp>
    </p:spTree>
    <p:extLst>
      <p:ext uri="{BB962C8B-B14F-4D97-AF65-F5344CB8AC3E}">
        <p14:creationId xmlns:p14="http://schemas.microsoft.com/office/powerpoint/2010/main" val="745276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42BF5F4-3A46-42A2-BF92-31F0C99A8831}"/>
              </a:ext>
            </a:extLst>
          </p:cNvPr>
          <p:cNvSpPr>
            <a:spLocks noGrp="1"/>
          </p:cNvSpPr>
          <p:nvPr>
            <p:ph type="sldNum" sz="quarter" idx="10"/>
          </p:nvPr>
        </p:nvSpPr>
        <p:spPr/>
        <p:txBody>
          <a:bodyPr/>
          <a:lstStyle>
            <a:lvl1pPr defTabSz="914400">
              <a:defRPr/>
            </a:lvl1pPr>
          </a:lstStyle>
          <a:p>
            <a:fld id="{35E12EE9-6373-40C2-A1C3-6553D9DC6D4E}" type="slidenum">
              <a:rPr lang="en-US" altLang="en-US"/>
              <a:pPr/>
              <a:t>‹#›</a:t>
            </a:fld>
            <a:endParaRPr lang="en-US" altLang="en-US"/>
          </a:p>
        </p:txBody>
      </p:sp>
    </p:spTree>
    <p:extLst>
      <p:ext uri="{BB962C8B-B14F-4D97-AF65-F5344CB8AC3E}">
        <p14:creationId xmlns:p14="http://schemas.microsoft.com/office/powerpoint/2010/main" val="579832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BCC2413-BBCE-49F7-B889-93397D245007}"/>
              </a:ext>
            </a:extLst>
          </p:cNvPr>
          <p:cNvSpPr>
            <a:spLocks noGrp="1"/>
          </p:cNvSpPr>
          <p:nvPr>
            <p:ph type="sldNum" sz="quarter" idx="10"/>
          </p:nvPr>
        </p:nvSpPr>
        <p:spPr/>
        <p:txBody>
          <a:bodyPr/>
          <a:lstStyle>
            <a:lvl1pPr defTabSz="914400">
              <a:defRPr/>
            </a:lvl1pPr>
          </a:lstStyle>
          <a:p>
            <a:fld id="{020B0799-E5E8-48A3-A2EA-E04EA08D78C5}" type="slidenum">
              <a:rPr lang="en-US" altLang="en-US"/>
              <a:pPr/>
              <a:t>‹#›</a:t>
            </a:fld>
            <a:endParaRPr lang="en-US" altLang="en-US"/>
          </a:p>
        </p:txBody>
      </p:sp>
    </p:spTree>
    <p:extLst>
      <p:ext uri="{BB962C8B-B14F-4D97-AF65-F5344CB8AC3E}">
        <p14:creationId xmlns:p14="http://schemas.microsoft.com/office/powerpoint/2010/main" val="313767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F8D3D9E-C390-4014-A0C1-67CC9FDED443}"/>
              </a:ext>
            </a:extLst>
          </p:cNvPr>
          <p:cNvSpPr>
            <a:spLocks noGrp="1"/>
          </p:cNvSpPr>
          <p:nvPr>
            <p:ph type="sldNum" sz="quarter" idx="10"/>
          </p:nvPr>
        </p:nvSpPr>
        <p:spPr/>
        <p:txBody>
          <a:bodyPr/>
          <a:lstStyle>
            <a:lvl1pPr>
              <a:defRPr/>
            </a:lvl1pPr>
          </a:lstStyle>
          <a:p>
            <a:fld id="{E2A33E00-24C4-4027-BFA2-D169B36DB565}" type="slidenum">
              <a:rPr lang="en-US" altLang="en-US"/>
              <a:pPr/>
              <a:t>‹#›</a:t>
            </a:fld>
            <a:endParaRPr lang="en-US" altLang="en-US"/>
          </a:p>
        </p:txBody>
      </p:sp>
    </p:spTree>
    <p:extLst>
      <p:ext uri="{BB962C8B-B14F-4D97-AF65-F5344CB8AC3E}">
        <p14:creationId xmlns:p14="http://schemas.microsoft.com/office/powerpoint/2010/main" val="28546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DBF57-311D-414D-8437-4F07AAB92D9D}"/>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BFE60958-384D-465F-B322-0884FF9E3FB7}"/>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F4DEC7C7-E997-4EF4-8FB2-E831FB1A1464}"/>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3327A250-3CD3-420A-BE37-8C482A27EBB4}" type="slidenum">
              <a:rPr lang="en-US" altLang="en-US"/>
              <a:pPr/>
              <a:t>‹#›</a:t>
            </a:fld>
            <a:endParaRPr lang="en-US" altLang="en-US"/>
          </a:p>
        </p:txBody>
      </p:sp>
    </p:spTree>
    <p:extLst>
      <p:ext uri="{BB962C8B-B14F-4D97-AF65-F5344CB8AC3E}">
        <p14:creationId xmlns:p14="http://schemas.microsoft.com/office/powerpoint/2010/main" val="2484978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9765C-837F-49A9-8B07-7252270EDD03}"/>
              </a:ext>
            </a:extLst>
          </p:cNvPr>
          <p:cNvSpPr/>
          <p:nvPr userDrawn="1"/>
        </p:nvSpPr>
        <p:spPr>
          <a:xfrm>
            <a:off x="0" y="5376864"/>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a:solidFill>
                <a:prstClr val="white"/>
              </a:solidFill>
            </a:endParaRPr>
          </a:p>
        </p:txBody>
      </p:sp>
      <p:sp>
        <p:nvSpPr>
          <p:cNvPr id="3" name="Title 1">
            <a:extLst>
              <a:ext uri="{FF2B5EF4-FFF2-40B4-BE49-F238E27FC236}">
                <a16:creationId xmlns:a16="http://schemas.microsoft.com/office/drawing/2014/main" id="{8927770C-D9D4-4D9A-8F60-1A652669A943}"/>
              </a:ext>
            </a:extLst>
          </p:cNvPr>
          <p:cNvSpPr txBox="1">
            <a:spLocks/>
          </p:cNvSpPr>
          <p:nvPr userDrawn="1"/>
        </p:nvSpPr>
        <p:spPr>
          <a:xfrm>
            <a:off x="3894668" y="4803775"/>
            <a:ext cx="7700433"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BDA96C04-C022-479B-894D-403A35B241F3}"/>
              </a:ext>
            </a:extLst>
          </p:cNvPr>
          <p:cNvGrpSpPr>
            <a:grpSpLocks/>
          </p:cNvGrpSpPr>
          <p:nvPr userDrawn="1"/>
        </p:nvGrpSpPr>
        <p:grpSpPr bwMode="auto">
          <a:xfrm>
            <a:off x="1714500" y="1693864"/>
            <a:ext cx="8763000" cy="1558925"/>
            <a:chOff x="966536" y="1694131"/>
            <a:chExt cx="6572628" cy="1558035"/>
          </a:xfrm>
        </p:grpSpPr>
        <p:sp>
          <p:nvSpPr>
            <p:cNvPr id="5" name="Title 1">
              <a:extLst>
                <a:ext uri="{FF2B5EF4-FFF2-40B4-BE49-F238E27FC236}">
                  <a16:creationId xmlns:a16="http://schemas.microsoft.com/office/drawing/2014/main" id="{C5D82125-326D-43AE-848D-2CADDB806135}"/>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AEE25345-8C39-43CC-AF72-FD79721A4776}"/>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25319D3D-FA78-4BE3-9BFC-001F44DF015A}"/>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10766938-23A4-47AB-9FED-78F2FCAC38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91ADC2BB-3792-4921-A955-B2D15E0DE802}"/>
              </a:ext>
            </a:extLst>
          </p:cNvPr>
          <p:cNvSpPr>
            <a:spLocks noGrp="1"/>
          </p:cNvSpPr>
          <p:nvPr>
            <p:ph type="sldNum" sz="quarter" idx="10"/>
          </p:nvPr>
        </p:nvSpPr>
        <p:spPr/>
        <p:txBody>
          <a:bodyPr/>
          <a:lstStyle>
            <a:lvl1pPr>
              <a:defRPr/>
            </a:lvl1pPr>
          </a:lstStyle>
          <a:p>
            <a:fld id="{60E48228-D671-4A6D-B4C5-9C099EF7A6BB}" type="slidenum">
              <a:rPr lang="en-US" altLang="en-US"/>
              <a:pPr/>
              <a:t>‹#›</a:t>
            </a:fld>
            <a:endParaRPr lang="en-US" altLang="en-US"/>
          </a:p>
        </p:txBody>
      </p:sp>
    </p:spTree>
    <p:extLst>
      <p:ext uri="{BB962C8B-B14F-4D97-AF65-F5344CB8AC3E}">
        <p14:creationId xmlns:p14="http://schemas.microsoft.com/office/powerpoint/2010/main" val="3406003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5229C6-7816-4D72-B114-9971C6247D13}"/>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4" name="TextBox 11">
            <a:extLst>
              <a:ext uri="{FF2B5EF4-FFF2-40B4-BE49-F238E27FC236}">
                <a16:creationId xmlns:a16="http://schemas.microsoft.com/office/drawing/2014/main" id="{C7A21C74-E8D8-425C-BC60-527BD27E163D}"/>
              </a:ext>
            </a:extLst>
          </p:cNvPr>
          <p:cNvSpPr txBox="1">
            <a:spLocks noChangeArrowheads="1"/>
          </p:cNvSpPr>
          <p:nvPr userDrawn="1"/>
        </p:nvSpPr>
        <p:spPr bwMode="auto">
          <a:xfrm>
            <a:off x="442385" y="1658939"/>
            <a:ext cx="11307233" cy="76944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sz="4400">
              <a:solidFill>
                <a:srgbClr val="000000"/>
              </a:solidFill>
            </a:endParaRPr>
          </a:p>
        </p:txBody>
      </p:sp>
      <p:sp>
        <p:nvSpPr>
          <p:cNvPr id="6" name="TextBox 5">
            <a:extLst>
              <a:ext uri="{FF2B5EF4-FFF2-40B4-BE49-F238E27FC236}">
                <a16:creationId xmlns:a16="http://schemas.microsoft.com/office/drawing/2014/main" id="{B23B1EB5-5190-478A-BCB4-939963932EC7}"/>
              </a:ext>
            </a:extLst>
          </p:cNvPr>
          <p:cNvSpPr txBox="1"/>
          <p:nvPr userDrawn="1"/>
        </p:nvSpPr>
        <p:spPr>
          <a:xfrm>
            <a:off x="863601" y="2749551"/>
            <a:ext cx="10521951"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a:solidFill>
                  <a:srgbClr val="000000"/>
                </a:solidFill>
              </a:rPr>
              <a:t>Good News Story</a:t>
            </a:r>
          </a:p>
          <a:p>
            <a:pPr marL="0" lvl="1" algn="ctr" eaLnBrk="1" hangingPunct="1">
              <a:spcBef>
                <a:spcPts val="1200"/>
              </a:spcBef>
              <a:defRPr/>
            </a:pPr>
            <a:endParaRPr lang="en-US" sz="2000" b="1">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3BFEE968-ED42-46D5-9123-FAB1271FFC70}"/>
              </a:ext>
            </a:extLst>
          </p:cNvPr>
          <p:cNvSpPr>
            <a:spLocks noGrp="1"/>
          </p:cNvSpPr>
          <p:nvPr>
            <p:ph type="sldNum" sz="quarter" idx="10"/>
          </p:nvPr>
        </p:nvSpPr>
        <p:spPr/>
        <p:txBody>
          <a:bodyPr/>
          <a:lstStyle>
            <a:lvl1pPr>
              <a:defRPr/>
            </a:lvl1pPr>
          </a:lstStyle>
          <a:p>
            <a:fld id="{A99F4574-B1BE-4B8A-81CE-C5E403EAB2EA}" type="slidenum">
              <a:rPr lang="en-US" altLang="en-US"/>
              <a:pPr/>
              <a:t>‹#›</a:t>
            </a:fld>
            <a:endParaRPr lang="en-US" altLang="en-US"/>
          </a:p>
        </p:txBody>
      </p:sp>
    </p:spTree>
    <p:extLst>
      <p:ext uri="{BB962C8B-B14F-4D97-AF65-F5344CB8AC3E}">
        <p14:creationId xmlns:p14="http://schemas.microsoft.com/office/powerpoint/2010/main" val="3130055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93F43-6F6E-4D73-A53E-0F60930EF0C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3FAF4D20-9972-43F9-8D03-193D09B3C77E}"/>
              </a:ext>
            </a:extLst>
          </p:cNvPr>
          <p:cNvSpPr>
            <a:spLocks noGrp="1"/>
          </p:cNvSpPr>
          <p:nvPr>
            <p:ph type="sldNum" sz="quarter" idx="10"/>
          </p:nvPr>
        </p:nvSpPr>
        <p:spPr/>
        <p:txBody>
          <a:bodyPr/>
          <a:lstStyle>
            <a:lvl1pPr>
              <a:defRPr/>
            </a:lvl1pPr>
          </a:lstStyle>
          <a:p>
            <a:fld id="{B6378DDE-751D-4A21-9F53-D7EA740F6BB9}" type="slidenum">
              <a:rPr lang="en-US" altLang="en-US"/>
              <a:pPr/>
              <a:t>‹#›</a:t>
            </a:fld>
            <a:endParaRPr lang="en-US" altLang="en-US"/>
          </a:p>
        </p:txBody>
      </p:sp>
    </p:spTree>
    <p:extLst>
      <p:ext uri="{BB962C8B-B14F-4D97-AF65-F5344CB8AC3E}">
        <p14:creationId xmlns:p14="http://schemas.microsoft.com/office/powerpoint/2010/main" val="3617037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A43C4CF-3C9A-4EE8-81CE-CFFF1DD760BF}"/>
              </a:ext>
            </a:extLst>
          </p:cNvPr>
          <p:cNvSpPr txBox="1">
            <a:spLocks/>
          </p:cNvSpPr>
          <p:nvPr userDrawn="1"/>
        </p:nvSpPr>
        <p:spPr>
          <a:xfrm>
            <a:off x="9249833" y="6400801"/>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200">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86991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7A9D38-EBB6-47C1-B903-F077D87F4F0A}"/>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9019198A-6AA1-42C2-AED7-94FF7461F68F}"/>
              </a:ext>
            </a:extLst>
          </p:cNvPr>
          <p:cNvSpPr>
            <a:spLocks noGrp="1"/>
          </p:cNvSpPr>
          <p:nvPr>
            <p:ph type="sldNum" sz="quarter" idx="10"/>
          </p:nvPr>
        </p:nvSpPr>
        <p:spPr/>
        <p:txBody>
          <a:bodyPr/>
          <a:lstStyle>
            <a:lvl1pPr defTabSz="914400">
              <a:defRPr/>
            </a:lvl1pPr>
          </a:lstStyle>
          <a:p>
            <a:fld id="{DEE04CD5-FC09-4863-8DC6-9EF69230DDDA}" type="slidenum">
              <a:rPr lang="en-US" altLang="en-US"/>
              <a:pPr/>
              <a:t>‹#›</a:t>
            </a:fld>
            <a:endParaRPr lang="en-US" altLang="en-US"/>
          </a:p>
        </p:txBody>
      </p:sp>
    </p:spTree>
    <p:extLst>
      <p:ext uri="{BB962C8B-B14F-4D97-AF65-F5344CB8AC3E}">
        <p14:creationId xmlns:p14="http://schemas.microsoft.com/office/powerpoint/2010/main" val="237567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700B6-66AD-4864-970A-EF75B09F4FE2}"/>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0948420D-D88E-4D74-972C-93F332DD2089}"/>
              </a:ext>
            </a:extLst>
          </p:cNvPr>
          <p:cNvSpPr>
            <a:spLocks noGrp="1"/>
          </p:cNvSpPr>
          <p:nvPr>
            <p:ph type="sldNum" sz="quarter" idx="10"/>
          </p:nvPr>
        </p:nvSpPr>
        <p:spPr/>
        <p:txBody>
          <a:bodyPr/>
          <a:lstStyle>
            <a:lvl1pPr defTabSz="914400">
              <a:defRPr/>
            </a:lvl1pPr>
          </a:lstStyle>
          <a:p>
            <a:fld id="{1F6BC11A-E9F8-4401-9406-1A17E1CCFF6A}" type="slidenum">
              <a:rPr lang="en-US" altLang="en-US"/>
              <a:pPr/>
              <a:t>‹#›</a:t>
            </a:fld>
            <a:endParaRPr lang="en-US" altLang="en-US"/>
          </a:p>
        </p:txBody>
      </p:sp>
    </p:spTree>
    <p:extLst>
      <p:ext uri="{BB962C8B-B14F-4D97-AF65-F5344CB8AC3E}">
        <p14:creationId xmlns:p14="http://schemas.microsoft.com/office/powerpoint/2010/main" val="2910098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0B604C19-70E9-4959-B6D6-5C28663CDA19}"/>
              </a:ext>
            </a:extLst>
          </p:cNvPr>
          <p:cNvSpPr>
            <a:spLocks noGrp="1"/>
          </p:cNvSpPr>
          <p:nvPr>
            <p:ph type="sldNum" sz="quarter" idx="10"/>
          </p:nvPr>
        </p:nvSpPr>
        <p:spPr/>
        <p:txBody>
          <a:bodyPr/>
          <a:lstStyle>
            <a:lvl1pPr defTabSz="914400">
              <a:defRPr/>
            </a:lvl1pPr>
          </a:lstStyle>
          <a:p>
            <a:fld id="{55B12989-95E0-4C41-AFBC-EC8181D2078C}" type="slidenum">
              <a:rPr lang="en-US" altLang="en-US"/>
              <a:pPr/>
              <a:t>‹#›</a:t>
            </a:fld>
            <a:endParaRPr lang="en-US" altLang="en-US"/>
          </a:p>
        </p:txBody>
      </p:sp>
    </p:spTree>
    <p:extLst>
      <p:ext uri="{BB962C8B-B14F-4D97-AF65-F5344CB8AC3E}">
        <p14:creationId xmlns:p14="http://schemas.microsoft.com/office/powerpoint/2010/main" val="1191878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385CC47-566A-4324-A056-4390D751A50C}"/>
              </a:ext>
            </a:extLst>
          </p:cNvPr>
          <p:cNvSpPr>
            <a:spLocks noGrp="1"/>
          </p:cNvSpPr>
          <p:nvPr>
            <p:ph type="sldNum" sz="quarter" idx="10"/>
          </p:nvPr>
        </p:nvSpPr>
        <p:spPr/>
        <p:txBody>
          <a:bodyPr/>
          <a:lstStyle>
            <a:lvl1pPr defTabSz="914400">
              <a:defRPr/>
            </a:lvl1pPr>
          </a:lstStyle>
          <a:p>
            <a:fld id="{3096F1E5-E0EA-4D34-B6A5-930893B865BF}" type="slidenum">
              <a:rPr lang="en-US" altLang="en-US"/>
              <a:pPr/>
              <a:t>‹#›</a:t>
            </a:fld>
            <a:endParaRPr lang="en-US" altLang="en-US"/>
          </a:p>
        </p:txBody>
      </p:sp>
    </p:spTree>
    <p:extLst>
      <p:ext uri="{BB962C8B-B14F-4D97-AF65-F5344CB8AC3E}">
        <p14:creationId xmlns:p14="http://schemas.microsoft.com/office/powerpoint/2010/main" val="891387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19552E0-A6D0-4422-ACDB-432CD18018E2}"/>
              </a:ext>
            </a:extLst>
          </p:cNvPr>
          <p:cNvSpPr>
            <a:spLocks noGrp="1"/>
          </p:cNvSpPr>
          <p:nvPr>
            <p:ph type="sldNum" sz="quarter" idx="10"/>
          </p:nvPr>
        </p:nvSpPr>
        <p:spPr/>
        <p:txBody>
          <a:bodyPr/>
          <a:lstStyle>
            <a:lvl1pPr defTabSz="914400">
              <a:defRPr/>
            </a:lvl1pPr>
          </a:lstStyle>
          <a:p>
            <a:fld id="{EE90FA31-013E-45ED-A008-D6312F940E50}" type="slidenum">
              <a:rPr lang="en-US" altLang="en-US"/>
              <a:pPr/>
              <a:t>‹#›</a:t>
            </a:fld>
            <a:endParaRPr lang="en-US" altLang="en-US"/>
          </a:p>
        </p:txBody>
      </p:sp>
    </p:spTree>
    <p:extLst>
      <p:ext uri="{BB962C8B-B14F-4D97-AF65-F5344CB8AC3E}">
        <p14:creationId xmlns:p14="http://schemas.microsoft.com/office/powerpoint/2010/main" val="1902776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153FF2-9BDF-462F-82AC-AAA5B3273C8E}"/>
              </a:ext>
            </a:extLst>
          </p:cNvPr>
          <p:cNvSpPr>
            <a:spLocks noGrp="1"/>
          </p:cNvSpPr>
          <p:nvPr>
            <p:ph type="sldNum" sz="quarter" idx="10"/>
          </p:nvPr>
        </p:nvSpPr>
        <p:spPr/>
        <p:txBody>
          <a:bodyPr/>
          <a:lstStyle>
            <a:lvl1pPr>
              <a:defRPr/>
            </a:lvl1pPr>
          </a:lstStyle>
          <a:p>
            <a:fld id="{B6A91A30-6B72-458A-AA8E-73FFCF2DAE7B}" type="slidenum">
              <a:rPr lang="en-US" altLang="en-US"/>
              <a:pPr/>
              <a:t>‹#›</a:t>
            </a:fld>
            <a:endParaRPr lang="en-US" altLang="en-US"/>
          </a:p>
        </p:txBody>
      </p:sp>
    </p:spTree>
    <p:extLst>
      <p:ext uri="{BB962C8B-B14F-4D97-AF65-F5344CB8AC3E}">
        <p14:creationId xmlns:p14="http://schemas.microsoft.com/office/powerpoint/2010/main" val="377570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6C53A-3A69-4D55-9268-D9DC12ED2EF2}"/>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8" name="Footer Placeholder 7">
            <a:extLst>
              <a:ext uri="{FF2B5EF4-FFF2-40B4-BE49-F238E27FC236}">
                <a16:creationId xmlns:a16="http://schemas.microsoft.com/office/drawing/2014/main" id="{88A6A5FF-2B1C-4D57-A44F-460895095FE4}"/>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9" name="Slide Number Placeholder 8">
            <a:extLst>
              <a:ext uri="{FF2B5EF4-FFF2-40B4-BE49-F238E27FC236}">
                <a16:creationId xmlns:a16="http://schemas.microsoft.com/office/drawing/2014/main" id="{A034F9C8-7EFC-4212-86D5-CBCD0DE3C442}"/>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048CF942-44D6-41E0-A569-86FCF3AECADC}" type="slidenum">
              <a:rPr lang="en-US" altLang="en-US"/>
              <a:pPr/>
              <a:t>‹#›</a:t>
            </a:fld>
            <a:endParaRPr lang="en-US" altLang="en-US"/>
          </a:p>
        </p:txBody>
      </p:sp>
    </p:spTree>
    <p:extLst>
      <p:ext uri="{BB962C8B-B14F-4D97-AF65-F5344CB8AC3E}">
        <p14:creationId xmlns:p14="http://schemas.microsoft.com/office/powerpoint/2010/main" val="3269491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FE794-1CB6-471E-94C6-E0C81A9A2C39}"/>
              </a:ext>
            </a:extLst>
          </p:cNvPr>
          <p:cNvSpPr/>
          <p:nvPr userDrawn="1"/>
        </p:nvSpPr>
        <p:spPr>
          <a:xfrm>
            <a:off x="0" y="5376864"/>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a:solidFill>
                <a:prstClr val="white"/>
              </a:solidFill>
            </a:endParaRPr>
          </a:p>
        </p:txBody>
      </p:sp>
      <p:sp>
        <p:nvSpPr>
          <p:cNvPr id="3" name="Title 1">
            <a:extLst>
              <a:ext uri="{FF2B5EF4-FFF2-40B4-BE49-F238E27FC236}">
                <a16:creationId xmlns:a16="http://schemas.microsoft.com/office/drawing/2014/main" id="{57A66FAE-18C3-4EFD-B01F-0234815C8462}"/>
              </a:ext>
            </a:extLst>
          </p:cNvPr>
          <p:cNvSpPr txBox="1">
            <a:spLocks/>
          </p:cNvSpPr>
          <p:nvPr userDrawn="1"/>
        </p:nvSpPr>
        <p:spPr>
          <a:xfrm>
            <a:off x="3894668" y="4803775"/>
            <a:ext cx="7700433"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488CB2D7-12D4-4C45-A15A-32B4E1E6F8FB}"/>
              </a:ext>
            </a:extLst>
          </p:cNvPr>
          <p:cNvGrpSpPr>
            <a:grpSpLocks/>
          </p:cNvGrpSpPr>
          <p:nvPr userDrawn="1"/>
        </p:nvGrpSpPr>
        <p:grpSpPr bwMode="auto">
          <a:xfrm>
            <a:off x="1714500" y="1693864"/>
            <a:ext cx="8763000" cy="1558925"/>
            <a:chOff x="966536" y="1694131"/>
            <a:chExt cx="6572628" cy="1558035"/>
          </a:xfrm>
        </p:grpSpPr>
        <p:sp>
          <p:nvSpPr>
            <p:cNvPr id="5" name="Title 1">
              <a:extLst>
                <a:ext uri="{FF2B5EF4-FFF2-40B4-BE49-F238E27FC236}">
                  <a16:creationId xmlns:a16="http://schemas.microsoft.com/office/drawing/2014/main" id="{8585711C-8AEA-4178-B5DA-BC8758C5D588}"/>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98228BC5-1C01-4376-83DA-FC91DE9038D2}"/>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a:solidFill>
                    <a:srgbClr val="00B0F0"/>
                  </a:solidFill>
                  <a:latin typeface="Arial" panose="020B0604020202020204" pitchFamily="34" charset="0"/>
                  <a:cs typeface="Arial" panose="020B0604020202020204" pitchFamily="34" charset="0"/>
                </a:rPr>
                <a:t>Key Leaders </a:t>
              </a:r>
              <a:br>
                <a:rPr lang="en-US" sz="5400">
                  <a:solidFill>
                    <a:srgbClr val="00B0F0"/>
                  </a:solidFill>
                  <a:latin typeface="Arial" panose="020B0604020202020204" pitchFamily="34" charset="0"/>
                  <a:cs typeface="Arial" panose="020B0604020202020204" pitchFamily="34" charset="0"/>
                </a:rPr>
              </a:br>
              <a:r>
                <a:rPr lang="en-US" sz="540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41A4EFC-4BD4-43F1-BBC6-07C80074B99A}"/>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BCEA3DB7-3F7D-471E-A3E5-499A0F4802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208ECD24-CB72-4106-AF2B-3F761088EA5A}"/>
              </a:ext>
            </a:extLst>
          </p:cNvPr>
          <p:cNvSpPr>
            <a:spLocks noGrp="1"/>
          </p:cNvSpPr>
          <p:nvPr>
            <p:ph type="sldNum" sz="quarter" idx="10"/>
          </p:nvPr>
        </p:nvSpPr>
        <p:spPr/>
        <p:txBody>
          <a:bodyPr/>
          <a:lstStyle>
            <a:lvl1pPr>
              <a:defRPr/>
            </a:lvl1pPr>
          </a:lstStyle>
          <a:p>
            <a:pPr>
              <a:defRPr/>
            </a:pPr>
            <a:fld id="{0EF995AA-9320-4D4F-8D4C-3120C7AEF5C5}" type="slidenum">
              <a:rPr lang="en-US"/>
              <a:pPr>
                <a:defRPr/>
              </a:pPr>
              <a:t>‹#›</a:t>
            </a:fld>
            <a:endParaRPr lang="en-US"/>
          </a:p>
        </p:txBody>
      </p:sp>
    </p:spTree>
    <p:extLst>
      <p:ext uri="{BB962C8B-B14F-4D97-AF65-F5344CB8AC3E}">
        <p14:creationId xmlns:p14="http://schemas.microsoft.com/office/powerpoint/2010/main" val="3466013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39718-FD78-420D-BBDD-99AD2042F0C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4" name="TextBox 11">
            <a:extLst>
              <a:ext uri="{FF2B5EF4-FFF2-40B4-BE49-F238E27FC236}">
                <a16:creationId xmlns:a16="http://schemas.microsoft.com/office/drawing/2014/main" id="{6A93C8AA-2773-4D8E-9097-A7079393AF93}"/>
              </a:ext>
            </a:extLst>
          </p:cNvPr>
          <p:cNvSpPr txBox="1">
            <a:spLocks noChangeArrowheads="1"/>
          </p:cNvSpPr>
          <p:nvPr userDrawn="1"/>
        </p:nvSpPr>
        <p:spPr bwMode="auto">
          <a:xfrm>
            <a:off x="442385" y="1658939"/>
            <a:ext cx="11307233" cy="76944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4400">
              <a:solidFill>
                <a:srgbClr val="000000"/>
              </a:solidFill>
            </a:endParaRPr>
          </a:p>
        </p:txBody>
      </p:sp>
      <p:sp>
        <p:nvSpPr>
          <p:cNvPr id="6" name="TextBox 5">
            <a:extLst>
              <a:ext uri="{FF2B5EF4-FFF2-40B4-BE49-F238E27FC236}">
                <a16:creationId xmlns:a16="http://schemas.microsoft.com/office/drawing/2014/main" id="{F092E8EF-73FF-4B08-BCFF-07F176475341}"/>
              </a:ext>
            </a:extLst>
          </p:cNvPr>
          <p:cNvSpPr txBox="1"/>
          <p:nvPr userDrawn="1"/>
        </p:nvSpPr>
        <p:spPr>
          <a:xfrm>
            <a:off x="863601" y="2749551"/>
            <a:ext cx="10521951"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a:solidFill>
                  <a:srgbClr val="000000"/>
                </a:solidFill>
              </a:rPr>
              <a:t>Good News Story</a:t>
            </a:r>
          </a:p>
          <a:p>
            <a:pPr marL="0" lvl="1" eaLnBrk="1" hangingPunct="1">
              <a:spcBef>
                <a:spcPts val="1200"/>
              </a:spcBef>
              <a:defRPr/>
            </a:pPr>
            <a:endParaRPr lang="en-US" sz="2000">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3C38E986-86BF-49F6-A8EB-853D7467A166}"/>
              </a:ext>
            </a:extLst>
          </p:cNvPr>
          <p:cNvSpPr>
            <a:spLocks noGrp="1"/>
          </p:cNvSpPr>
          <p:nvPr>
            <p:ph type="sldNum" sz="quarter" idx="10"/>
          </p:nvPr>
        </p:nvSpPr>
        <p:spPr/>
        <p:txBody>
          <a:bodyPr/>
          <a:lstStyle>
            <a:lvl1pPr>
              <a:defRPr/>
            </a:lvl1pPr>
          </a:lstStyle>
          <a:p>
            <a:pPr>
              <a:defRPr/>
            </a:pPr>
            <a:fld id="{1BE1424C-A066-4D54-B1A4-892077B3B065}" type="slidenum">
              <a:rPr lang="en-US"/>
              <a:pPr>
                <a:defRPr/>
              </a:pPr>
              <a:t>‹#›</a:t>
            </a:fld>
            <a:endParaRPr lang="en-US"/>
          </a:p>
        </p:txBody>
      </p:sp>
    </p:spTree>
    <p:extLst>
      <p:ext uri="{BB962C8B-B14F-4D97-AF65-F5344CB8AC3E}">
        <p14:creationId xmlns:p14="http://schemas.microsoft.com/office/powerpoint/2010/main" val="2403252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3D5AF-8AE9-486B-8BA5-33C4B668F87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0DD47698-0F28-4CCE-96F9-7EA6F3803571}"/>
              </a:ext>
            </a:extLst>
          </p:cNvPr>
          <p:cNvSpPr>
            <a:spLocks noGrp="1"/>
          </p:cNvSpPr>
          <p:nvPr>
            <p:ph type="sldNum" sz="quarter" idx="10"/>
          </p:nvPr>
        </p:nvSpPr>
        <p:spPr/>
        <p:txBody>
          <a:bodyPr/>
          <a:lstStyle>
            <a:lvl1pPr>
              <a:defRPr/>
            </a:lvl1pPr>
          </a:lstStyle>
          <a:p>
            <a:pPr>
              <a:defRPr/>
            </a:pPr>
            <a:fld id="{381684B7-BE7C-4E6C-B647-9B84C77B15C4}" type="slidenum">
              <a:rPr lang="en-US"/>
              <a:pPr>
                <a:defRPr/>
              </a:pPr>
              <a:t>‹#›</a:t>
            </a:fld>
            <a:endParaRPr lang="en-US"/>
          </a:p>
        </p:txBody>
      </p:sp>
    </p:spTree>
    <p:extLst>
      <p:ext uri="{BB962C8B-B14F-4D97-AF65-F5344CB8AC3E}">
        <p14:creationId xmlns:p14="http://schemas.microsoft.com/office/powerpoint/2010/main" val="3890826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1B8584B-E59F-4CC5-8D01-3BD109F32CB0}"/>
              </a:ext>
            </a:extLst>
          </p:cNvPr>
          <p:cNvSpPr txBox="1">
            <a:spLocks/>
          </p:cNvSpPr>
          <p:nvPr userDrawn="1"/>
        </p:nvSpPr>
        <p:spPr>
          <a:xfrm>
            <a:off x="9249833" y="6400801"/>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200">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3521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F97BA7-6884-4927-8E0A-F4CB2C8A0D1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8D1D1648-458C-4A09-AF24-666D0F327844}"/>
              </a:ext>
            </a:extLst>
          </p:cNvPr>
          <p:cNvSpPr>
            <a:spLocks noGrp="1"/>
          </p:cNvSpPr>
          <p:nvPr>
            <p:ph type="sldNum" sz="quarter" idx="10"/>
          </p:nvPr>
        </p:nvSpPr>
        <p:spPr/>
        <p:txBody>
          <a:bodyPr/>
          <a:lstStyle>
            <a:lvl1pPr defTabSz="914400">
              <a:defRPr/>
            </a:lvl1pPr>
          </a:lstStyle>
          <a:p>
            <a:pPr>
              <a:defRPr/>
            </a:pPr>
            <a:fld id="{8EDD6322-FFEA-43B1-8544-D4E707B74184}" type="slidenum">
              <a:rPr lang="en-US"/>
              <a:pPr>
                <a:defRPr/>
              </a:pPr>
              <a:t>‹#›</a:t>
            </a:fld>
            <a:endParaRPr lang="en-US"/>
          </a:p>
        </p:txBody>
      </p:sp>
    </p:spTree>
    <p:extLst>
      <p:ext uri="{BB962C8B-B14F-4D97-AF65-F5344CB8AC3E}">
        <p14:creationId xmlns:p14="http://schemas.microsoft.com/office/powerpoint/2010/main" val="3770519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9B58A2-FBF5-41EE-884C-8E8629B71390}"/>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39737008-D1BB-4EAC-8AC5-9BC9CBF2061A}"/>
              </a:ext>
            </a:extLst>
          </p:cNvPr>
          <p:cNvSpPr>
            <a:spLocks noGrp="1"/>
          </p:cNvSpPr>
          <p:nvPr>
            <p:ph type="sldNum" sz="quarter" idx="10"/>
          </p:nvPr>
        </p:nvSpPr>
        <p:spPr/>
        <p:txBody>
          <a:bodyPr/>
          <a:lstStyle>
            <a:lvl1pPr defTabSz="914400">
              <a:defRPr/>
            </a:lvl1pPr>
          </a:lstStyle>
          <a:p>
            <a:pPr>
              <a:defRPr/>
            </a:pPr>
            <a:fld id="{2DB2149B-55AC-4994-ABA5-EB2170F3A404}" type="slidenum">
              <a:rPr lang="en-US"/>
              <a:pPr>
                <a:defRPr/>
              </a:pPr>
              <a:t>‹#›</a:t>
            </a:fld>
            <a:endParaRPr lang="en-US"/>
          </a:p>
        </p:txBody>
      </p:sp>
    </p:spTree>
    <p:extLst>
      <p:ext uri="{BB962C8B-B14F-4D97-AF65-F5344CB8AC3E}">
        <p14:creationId xmlns:p14="http://schemas.microsoft.com/office/powerpoint/2010/main" val="4288940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D3D0460-07A1-485E-ABA2-D48CE93001DE}"/>
              </a:ext>
            </a:extLst>
          </p:cNvPr>
          <p:cNvSpPr>
            <a:spLocks noGrp="1"/>
          </p:cNvSpPr>
          <p:nvPr>
            <p:ph type="sldNum" sz="quarter" idx="10"/>
          </p:nvPr>
        </p:nvSpPr>
        <p:spPr/>
        <p:txBody>
          <a:bodyPr/>
          <a:lstStyle>
            <a:lvl1pPr defTabSz="914400">
              <a:defRPr/>
            </a:lvl1pPr>
          </a:lstStyle>
          <a:p>
            <a:pPr>
              <a:defRPr/>
            </a:pPr>
            <a:fld id="{26D4E431-9EAB-4C77-8339-35A28DF6BF2C}" type="slidenum">
              <a:rPr lang="en-US"/>
              <a:pPr>
                <a:defRPr/>
              </a:pPr>
              <a:t>‹#›</a:t>
            </a:fld>
            <a:endParaRPr lang="en-US"/>
          </a:p>
        </p:txBody>
      </p:sp>
    </p:spTree>
    <p:extLst>
      <p:ext uri="{BB962C8B-B14F-4D97-AF65-F5344CB8AC3E}">
        <p14:creationId xmlns:p14="http://schemas.microsoft.com/office/powerpoint/2010/main" val="1932419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348C800-18E8-476F-B7AF-A7F015BC443C}"/>
              </a:ext>
            </a:extLst>
          </p:cNvPr>
          <p:cNvSpPr>
            <a:spLocks noGrp="1"/>
          </p:cNvSpPr>
          <p:nvPr>
            <p:ph type="sldNum" sz="quarter" idx="10"/>
          </p:nvPr>
        </p:nvSpPr>
        <p:spPr/>
        <p:txBody>
          <a:bodyPr/>
          <a:lstStyle>
            <a:lvl1pPr defTabSz="914400">
              <a:defRPr/>
            </a:lvl1pPr>
          </a:lstStyle>
          <a:p>
            <a:pPr>
              <a:defRPr/>
            </a:pPr>
            <a:fld id="{A52623F0-E20F-427D-9713-14A8252CEC58}" type="slidenum">
              <a:rPr lang="en-US"/>
              <a:pPr>
                <a:defRPr/>
              </a:pPr>
              <a:t>‹#›</a:t>
            </a:fld>
            <a:endParaRPr lang="en-US"/>
          </a:p>
        </p:txBody>
      </p:sp>
    </p:spTree>
    <p:extLst>
      <p:ext uri="{BB962C8B-B14F-4D97-AF65-F5344CB8AC3E}">
        <p14:creationId xmlns:p14="http://schemas.microsoft.com/office/powerpoint/2010/main" val="53728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EC80AE-7FEA-4CA3-B575-F2EFB9ABD434}"/>
              </a:ext>
            </a:extLst>
          </p:cNvPr>
          <p:cNvSpPr>
            <a:spLocks noGrp="1"/>
          </p:cNvSpPr>
          <p:nvPr>
            <p:ph type="sldNum" sz="quarter" idx="10"/>
          </p:nvPr>
        </p:nvSpPr>
        <p:spPr/>
        <p:txBody>
          <a:bodyPr/>
          <a:lstStyle>
            <a:lvl1pPr defTabSz="914400">
              <a:defRPr/>
            </a:lvl1pPr>
          </a:lstStyle>
          <a:p>
            <a:pPr>
              <a:defRPr/>
            </a:pPr>
            <a:fld id="{BF0C6DEC-5AFA-4048-B672-D3D6D3CE8625}" type="slidenum">
              <a:rPr lang="en-US"/>
              <a:pPr>
                <a:defRPr/>
              </a:pPr>
              <a:t>‹#›</a:t>
            </a:fld>
            <a:endParaRPr lang="en-US"/>
          </a:p>
        </p:txBody>
      </p:sp>
    </p:spTree>
    <p:extLst>
      <p:ext uri="{BB962C8B-B14F-4D97-AF65-F5344CB8AC3E}">
        <p14:creationId xmlns:p14="http://schemas.microsoft.com/office/powerpoint/2010/main" val="2106935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A420A28-3C26-479F-BBC6-78C91267B03B}"/>
              </a:ext>
            </a:extLst>
          </p:cNvPr>
          <p:cNvSpPr>
            <a:spLocks noGrp="1"/>
          </p:cNvSpPr>
          <p:nvPr>
            <p:ph type="sldNum" sz="quarter" idx="10"/>
          </p:nvPr>
        </p:nvSpPr>
        <p:spPr/>
        <p:txBody>
          <a:bodyPr/>
          <a:lstStyle>
            <a:lvl1pPr>
              <a:defRPr/>
            </a:lvl1pPr>
          </a:lstStyle>
          <a:p>
            <a:pPr>
              <a:defRPr/>
            </a:pPr>
            <a:fld id="{A7B2740F-B6E1-4D7D-B623-C493A68C5052}" type="slidenum">
              <a:rPr lang="en-US"/>
              <a:pPr>
                <a:defRPr/>
              </a:pPr>
              <a:t>‹#›</a:t>
            </a:fld>
            <a:endParaRPr lang="en-US"/>
          </a:p>
        </p:txBody>
      </p:sp>
    </p:spTree>
    <p:extLst>
      <p:ext uri="{BB962C8B-B14F-4D97-AF65-F5344CB8AC3E}">
        <p14:creationId xmlns:p14="http://schemas.microsoft.com/office/powerpoint/2010/main" val="324828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E47DA-34D0-4816-B00D-B62920E94F6A}"/>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4" name="Footer Placeholder 3">
            <a:extLst>
              <a:ext uri="{FF2B5EF4-FFF2-40B4-BE49-F238E27FC236}">
                <a16:creationId xmlns:a16="http://schemas.microsoft.com/office/drawing/2014/main" id="{F166E650-6B3A-41D5-9994-6B34039CD3EE}"/>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5" name="Slide Number Placeholder 4">
            <a:extLst>
              <a:ext uri="{FF2B5EF4-FFF2-40B4-BE49-F238E27FC236}">
                <a16:creationId xmlns:a16="http://schemas.microsoft.com/office/drawing/2014/main" id="{F79EE8C6-CC0A-4BC7-87CF-BE70CB5D7CAD}"/>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FAB58502-B5FA-4C73-80D4-998644693AD0}" type="slidenum">
              <a:rPr lang="en-US" altLang="en-US"/>
              <a:pPr/>
              <a:t>‹#›</a:t>
            </a:fld>
            <a:endParaRPr lang="en-US" altLang="en-US"/>
          </a:p>
        </p:txBody>
      </p:sp>
    </p:spTree>
    <p:extLst>
      <p:ext uri="{BB962C8B-B14F-4D97-AF65-F5344CB8AC3E}">
        <p14:creationId xmlns:p14="http://schemas.microsoft.com/office/powerpoint/2010/main" val="3870524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43956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defRPr/>
            </a:pPr>
            <a:fld id="{58CC529B-FABC-4BA4-BFCB-E5A87BCD84E9}" type="datetime1">
              <a:rPr lang="en-US" sz="1350" smtClean="0">
                <a:solidFill>
                  <a:srgbClr val="000000"/>
                </a:solidFill>
                <a:latin typeface="Calibri" panose="020F0502020204030204"/>
              </a:rPr>
              <a:pPr defTabSz="685800" eaLnBrk="1" fontAlgn="auto" hangingPunct="1">
                <a:spcBef>
                  <a:spcPts val="0"/>
                </a:spcBef>
                <a:spcAft>
                  <a:spcPts val="0"/>
                </a:spcAft>
                <a:defRPr/>
              </a:pPr>
              <a:t>3/18/2022</a:t>
            </a:fld>
            <a:endParaRPr lang="en-US" sz="135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995581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defRPr/>
            </a:pPr>
            <a:fld id="{99C1EC78-6043-4C74-B205-415B34CB08AA}" type="datetime1">
              <a:rPr lang="en-US" sz="1350" smtClean="0">
                <a:solidFill>
                  <a:srgbClr val="000000"/>
                </a:solidFill>
                <a:latin typeface="Calibri" panose="020F0502020204030204"/>
              </a:rPr>
              <a:pPr defTabSz="685800" eaLnBrk="1" fontAlgn="auto" hangingPunct="1">
                <a:spcBef>
                  <a:spcPts val="0"/>
                </a:spcBef>
                <a:spcAft>
                  <a:spcPts val="0"/>
                </a:spcAft>
                <a:defRPr/>
              </a:pPr>
              <a:t>3/18/2022</a:t>
            </a:fld>
            <a:endParaRPr lang="en-US" sz="135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0632583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268615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defRPr/>
            </a:pPr>
            <a:fld id="{6B38FDC1-3E1C-43BB-AF2C-02F843E662D7}" type="datetime1">
              <a:rPr lang="en-US" sz="1350" smtClean="0">
                <a:solidFill>
                  <a:srgbClr val="000000"/>
                </a:solidFill>
                <a:latin typeface="Calibri" panose="020F0502020204030204"/>
              </a:rPr>
              <a:pPr defTabSz="685800" eaLnBrk="1" fontAlgn="auto" hangingPunct="1">
                <a:spcBef>
                  <a:spcPts val="0"/>
                </a:spcBef>
                <a:spcAft>
                  <a:spcPts val="0"/>
                </a:spcAft>
                <a:defRPr/>
              </a:pPr>
              <a:t>3/18/2022</a:t>
            </a:fld>
            <a:endParaRPr lang="en-US" sz="135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161529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defRPr/>
            </a:pPr>
            <a:fld id="{B5795176-771C-4E1B-8411-5D5D4FB9CE0A}" type="datetime1">
              <a:rPr lang="en-US" sz="1350" smtClean="0">
                <a:solidFill>
                  <a:srgbClr val="000000"/>
                </a:solidFill>
                <a:latin typeface="Calibri" panose="020F0502020204030204"/>
              </a:rPr>
              <a:pPr defTabSz="685800" eaLnBrk="1" fontAlgn="auto" hangingPunct="1">
                <a:spcBef>
                  <a:spcPts val="0"/>
                </a:spcBef>
                <a:spcAft>
                  <a:spcPts val="0"/>
                </a:spcAft>
                <a:defRPr/>
              </a:pPr>
              <a:t>3/18/2022</a:t>
            </a:fld>
            <a:endParaRPr lang="en-US" sz="1350">
              <a:solidFill>
                <a:srgbClr val="000000"/>
              </a:solidFill>
              <a:latin typeface="Calibri" panose="020F0502020204030204"/>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643052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defRPr/>
            </a:pPr>
            <a:fld id="{4DFA114C-31FB-403A-A0F7-373FE4F614F5}" type="datetime1">
              <a:rPr lang="en-US" sz="1350" smtClean="0">
                <a:solidFill>
                  <a:srgbClr val="000000"/>
                </a:solidFill>
                <a:latin typeface="Calibri" panose="020F0502020204030204"/>
              </a:rPr>
              <a:pPr defTabSz="685800" eaLnBrk="1" fontAlgn="auto" hangingPunct="1">
                <a:spcBef>
                  <a:spcPts val="0"/>
                </a:spcBef>
                <a:spcAft>
                  <a:spcPts val="0"/>
                </a:spcAft>
                <a:defRPr/>
              </a:pPr>
              <a:t>3/18/2022</a:t>
            </a:fld>
            <a:endParaRPr lang="en-US" sz="1350">
              <a:solidFill>
                <a:srgbClr val="000000"/>
              </a:solidFill>
              <a:latin typeface="Calibri" panose="020F0502020204030204"/>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569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defRPr/>
            </a:pPr>
            <a:fld id="{65929F29-7425-491C-9205-ABBA0E6C89DF}" type="datetime1">
              <a:rPr lang="en-US" sz="1350" smtClean="0">
                <a:solidFill>
                  <a:srgbClr val="000000"/>
                </a:solidFill>
                <a:latin typeface="Calibri" panose="020F0502020204030204"/>
              </a:rPr>
              <a:pPr defTabSz="685800" eaLnBrk="1" fontAlgn="auto" hangingPunct="1">
                <a:spcBef>
                  <a:spcPts val="0"/>
                </a:spcBef>
                <a:spcAft>
                  <a:spcPts val="0"/>
                </a:spcAft>
                <a:defRPr/>
              </a:pPr>
              <a:t>3/18/2022</a:t>
            </a:fld>
            <a:endParaRPr lang="en-US" sz="135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098402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977586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97305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4910A-523D-4D64-9868-333D9CC87B19}"/>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3" name="Footer Placeholder 2">
            <a:extLst>
              <a:ext uri="{FF2B5EF4-FFF2-40B4-BE49-F238E27FC236}">
                <a16:creationId xmlns:a16="http://schemas.microsoft.com/office/drawing/2014/main" id="{9C177CB1-0DF0-4EEB-9C78-95C59CD88184}"/>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4" name="Slide Number Placeholder 3">
            <a:extLst>
              <a:ext uri="{FF2B5EF4-FFF2-40B4-BE49-F238E27FC236}">
                <a16:creationId xmlns:a16="http://schemas.microsoft.com/office/drawing/2014/main" id="{A3244327-7C93-4EDE-BA96-8B5F12C25D71}"/>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70F12048-7EE3-42D6-BD9B-9CB63805AABC}" type="slidenum">
              <a:rPr lang="en-US" altLang="en-US"/>
              <a:pPr/>
              <a:t>‹#›</a:t>
            </a:fld>
            <a:endParaRPr lang="en-US" altLang="en-US"/>
          </a:p>
        </p:txBody>
      </p:sp>
    </p:spTree>
    <p:extLst>
      <p:ext uri="{BB962C8B-B14F-4D97-AF65-F5344CB8AC3E}">
        <p14:creationId xmlns:p14="http://schemas.microsoft.com/office/powerpoint/2010/main" val="12690635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58CC529B-FABC-4BA4-BFCB-E5A87BCD84E9}" type="datetime1">
              <a:rPr lang="en-US" sz="1350" smtClean="0">
                <a:solidFill>
                  <a:srgbClr val="000000"/>
                </a:solidFill>
                <a:latin typeface="Calibri" panose="020F0502020204030204"/>
              </a:rPr>
              <a:pPr defTabSz="685800" eaLnBrk="1" fontAlgn="auto" hangingPunct="1">
                <a:spcBef>
                  <a:spcPts val="0"/>
                </a:spcBef>
                <a:spcAft>
                  <a:spcPts val="0"/>
                </a:spcAft>
              </a:pPr>
              <a:t>3/18/2022</a:t>
            </a:fld>
            <a:endParaRPr lang="en-US" sz="135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42735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99C1EC78-6043-4C74-B205-415B34CB08AA}" type="datetime1">
              <a:rPr lang="en-US" sz="1350" smtClean="0">
                <a:solidFill>
                  <a:srgbClr val="000000"/>
                </a:solidFill>
                <a:latin typeface="Calibri" panose="020F0502020204030204"/>
              </a:rPr>
              <a:pPr defTabSz="685800" eaLnBrk="1" fontAlgn="auto" hangingPunct="1">
                <a:spcBef>
                  <a:spcPts val="0"/>
                </a:spcBef>
                <a:spcAft>
                  <a:spcPts val="0"/>
                </a:spcAft>
              </a:pPr>
              <a:t>3/18/2022</a:t>
            </a:fld>
            <a:endParaRPr lang="en-US" sz="135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675131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5484259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B38FDC1-3E1C-43BB-AF2C-02F843E662D7}" type="datetime1">
              <a:rPr lang="en-US" sz="1350" smtClean="0">
                <a:solidFill>
                  <a:srgbClr val="000000"/>
                </a:solidFill>
                <a:latin typeface="Calibri" panose="020F0502020204030204"/>
              </a:rPr>
              <a:pPr defTabSz="685800" eaLnBrk="1" fontAlgn="auto" hangingPunct="1">
                <a:spcBef>
                  <a:spcPts val="0"/>
                </a:spcBef>
                <a:spcAft>
                  <a:spcPts val="0"/>
                </a:spcAft>
              </a:pPr>
              <a:t>3/18/2022</a:t>
            </a:fld>
            <a:endParaRPr lang="en-US" sz="135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406925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B5795176-771C-4E1B-8411-5D5D4FB9CE0A}" type="datetime1">
              <a:rPr lang="en-US" sz="1350" smtClean="0">
                <a:solidFill>
                  <a:srgbClr val="000000"/>
                </a:solidFill>
                <a:latin typeface="Calibri" panose="020F0502020204030204"/>
              </a:rPr>
              <a:pPr defTabSz="685800" eaLnBrk="1" fontAlgn="auto" hangingPunct="1">
                <a:spcBef>
                  <a:spcPts val="0"/>
                </a:spcBef>
                <a:spcAft>
                  <a:spcPts val="0"/>
                </a:spcAft>
              </a:pPr>
              <a:t>3/18/2022</a:t>
            </a:fld>
            <a:endParaRPr lang="en-US" sz="1350">
              <a:solidFill>
                <a:srgbClr val="000000"/>
              </a:solidFill>
              <a:latin typeface="Calibri" panose="020F0502020204030204"/>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a:solidFill>
                <a:srgbClr val="000000"/>
              </a:solidFill>
              <a:latin typeface="Calibri" panose="020F0502020204030204"/>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783852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4DFA114C-31FB-403A-A0F7-373FE4F614F5}" type="datetime1">
              <a:rPr lang="en-US" sz="1350" smtClean="0">
                <a:solidFill>
                  <a:srgbClr val="000000"/>
                </a:solidFill>
                <a:latin typeface="Calibri" panose="020F0502020204030204"/>
              </a:rPr>
              <a:pPr defTabSz="685800" eaLnBrk="1" fontAlgn="auto" hangingPunct="1">
                <a:spcBef>
                  <a:spcPts val="0"/>
                </a:spcBef>
                <a:spcAft>
                  <a:spcPts val="0"/>
                </a:spcAft>
              </a:pPr>
              <a:t>3/18/2022</a:t>
            </a:fld>
            <a:endParaRPr lang="en-US" sz="1350">
              <a:solidFill>
                <a:srgbClr val="000000"/>
              </a:solidFill>
              <a:latin typeface="Calibri" panose="020F0502020204030204"/>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a:solidFill>
                <a:srgbClr val="000000"/>
              </a:solidFill>
              <a:latin typeface="Calibri" panose="020F0502020204030204"/>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0504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5929F29-7425-491C-9205-ABBA0E6C89DF}" type="datetime1">
              <a:rPr lang="en-US" sz="1350" smtClean="0">
                <a:solidFill>
                  <a:srgbClr val="000000"/>
                </a:solidFill>
                <a:latin typeface="Calibri" panose="020F0502020204030204"/>
              </a:rPr>
              <a:pPr defTabSz="685800" eaLnBrk="1" fontAlgn="auto" hangingPunct="1">
                <a:spcBef>
                  <a:spcPts val="0"/>
                </a:spcBef>
                <a:spcAft>
                  <a:spcPts val="0"/>
                </a:spcAft>
              </a:pPr>
              <a:t>3/18/2022</a:t>
            </a:fld>
            <a:endParaRPr lang="en-US" sz="135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115899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4081906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6463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16E4CAD-3C96-4C62-9A3F-ED4BE9B26927}" type="datetime1">
              <a:rPr lang="en-US" sz="1350" b="0" smtClean="0">
                <a:solidFill>
                  <a:srgbClr val="000000"/>
                </a:solidFill>
                <a:latin typeface="Calibri" panose="020F0502020204030204"/>
              </a:rPr>
              <a:t>3/18/2022</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13396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78A6C80-751D-4C50-8924-3DB459266AEA}"/>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048AE543-969F-4F69-BA90-69DE290F024B}"/>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662AD306-610C-4C25-BA04-4D0A5AB2CE47}"/>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4193D532-866F-487F-9234-DEEFC36CA786}" type="slidenum">
              <a:rPr lang="en-US" altLang="en-US"/>
              <a:pPr/>
              <a:t>‹#›</a:t>
            </a:fld>
            <a:endParaRPr lang="en-US" altLang="en-US"/>
          </a:p>
        </p:txBody>
      </p:sp>
    </p:spTree>
    <p:extLst>
      <p:ext uri="{BB962C8B-B14F-4D97-AF65-F5344CB8AC3E}">
        <p14:creationId xmlns:p14="http://schemas.microsoft.com/office/powerpoint/2010/main" val="24820376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BF3E8A9D-7868-42C4-8D1E-E5FAF179EDE5}" type="datetime1">
              <a:rPr lang="en-US" sz="1350" b="0" smtClean="0">
                <a:solidFill>
                  <a:srgbClr val="000000"/>
                </a:solidFill>
                <a:latin typeface="Calibri" panose="020F0502020204030204"/>
              </a:rPr>
              <a:t>3/18/2022</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252254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4461728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1191D1F5-EEAB-41E2-A87D-94DC05B868F0}" type="datetime1">
              <a:rPr lang="en-US" sz="1350" b="0" smtClean="0">
                <a:solidFill>
                  <a:srgbClr val="000000"/>
                </a:solidFill>
                <a:latin typeface="Calibri" panose="020F0502020204030204"/>
              </a:rPr>
              <a:t>3/18/2022</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803847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0E2F7B68-C563-4A2B-9AA3-7B843C5C099E}" type="datetime1">
              <a:rPr lang="en-US" sz="1350" b="0" smtClean="0">
                <a:solidFill>
                  <a:srgbClr val="000000"/>
                </a:solidFill>
                <a:latin typeface="Calibri" panose="020F0502020204030204"/>
              </a:rPr>
              <a:t>3/18/2022</a:t>
            </a:fld>
            <a:endParaRPr lang="en-US" sz="1350" b="0">
              <a:solidFill>
                <a:srgbClr val="000000"/>
              </a:solidFill>
              <a:latin typeface="Calibri" panose="020F0502020204030204"/>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901397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069FE419-05D1-4370-B6CE-00A3762B4546}" type="datetime1">
              <a:rPr lang="en-US" sz="1350" b="0" smtClean="0">
                <a:solidFill>
                  <a:srgbClr val="000000"/>
                </a:solidFill>
                <a:latin typeface="Calibri" panose="020F0502020204030204"/>
              </a:rPr>
              <a:t>3/18/2022</a:t>
            </a:fld>
            <a:endParaRPr lang="en-US" sz="1350" b="0">
              <a:solidFill>
                <a:srgbClr val="000000"/>
              </a:solidFill>
              <a:latin typeface="Calibri" panose="020F0502020204030204"/>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345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4035E56D-8653-4DB0-BCDE-63C9B14083C6}" type="datetime1">
              <a:rPr lang="en-US" sz="1350" b="0" smtClean="0">
                <a:solidFill>
                  <a:srgbClr val="000000"/>
                </a:solidFill>
                <a:latin typeface="Calibri" panose="020F0502020204030204"/>
              </a:rPr>
              <a:t>3/18/2022</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3445855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40081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B8140A8-4B54-4B72-B566-C72538F7B00A}"/>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09B32597-583B-4FAF-8E08-3252CBC045A6}"/>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C943EF5E-9A2C-48AA-85A3-9D3C9D6502B5}"/>
              </a:ext>
            </a:extLst>
          </p:cNvPr>
          <p:cNvSpPr>
            <a:spLocks noGrp="1"/>
          </p:cNvSpPr>
          <p:nvPr>
            <p:ph type="sldNum" sz="quarter" idx="12"/>
          </p:nvPr>
        </p:nvSpPr>
        <p:spPr>
          <a:xfrm>
            <a:off x="8737600" y="6356351"/>
            <a:ext cx="2844800" cy="365125"/>
          </a:xfrm>
        </p:spPr>
        <p:txBody>
          <a:bodyPr/>
          <a:lstStyle>
            <a:lvl1pPr>
              <a:defRPr sz="4000">
                <a:latin typeface="Arial" panose="020B0604020202020204" pitchFamily="34" charset="0"/>
              </a:defRPr>
            </a:lvl1pPr>
          </a:lstStyle>
          <a:p>
            <a:fld id="{A60018B9-3639-451E-8BA5-814842E79508}" type="slidenum">
              <a:rPr lang="en-US" altLang="en-US"/>
              <a:pPr/>
              <a:t>‹#›</a:t>
            </a:fld>
            <a:endParaRPr lang="en-US" altLang="en-US"/>
          </a:p>
        </p:txBody>
      </p:sp>
    </p:spTree>
    <p:extLst>
      <p:ext uri="{BB962C8B-B14F-4D97-AF65-F5344CB8AC3E}">
        <p14:creationId xmlns:p14="http://schemas.microsoft.com/office/powerpoint/2010/main" val="155012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6.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6.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5.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6.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9.png"/><Relationship Id="rId5" Type="http://schemas.openxmlformats.org/officeDocument/2006/relationships/slideLayout" Target="../slideLayouts/slideLayout64.xml"/><Relationship Id="rId10" Type="http://schemas.openxmlformats.org/officeDocument/2006/relationships/theme" Target="../theme/theme7.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9.png"/><Relationship Id="rId5" Type="http://schemas.openxmlformats.org/officeDocument/2006/relationships/slideLayout" Target="../slideLayouts/slideLayout73.xml"/><Relationship Id="rId10" Type="http://schemas.openxmlformats.org/officeDocument/2006/relationships/theme" Target="../theme/theme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9.png"/><Relationship Id="rId5" Type="http://schemas.openxmlformats.org/officeDocument/2006/relationships/slideLayout" Target="../slideLayouts/slideLayout82.xml"/><Relationship Id="rId10" Type="http://schemas.openxmlformats.org/officeDocument/2006/relationships/theme" Target="../theme/theme9.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BE2FF4-B638-43C5-A07F-D729A7E0A2E3}"/>
              </a:ext>
            </a:extLst>
          </p:cNvPr>
          <p:cNvSpPr>
            <a:spLocks noGrp="1"/>
          </p:cNvSpPr>
          <p:nvPr>
            <p:ph type="title"/>
          </p:nvPr>
        </p:nvSpPr>
        <p:spPr bwMode="auto">
          <a:xfrm>
            <a:off x="1625600" y="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8AE3896-1A3D-483F-9533-D3C7DFCB7EA4}"/>
              </a:ext>
            </a:extLst>
          </p:cNvPr>
          <p:cNvSpPr>
            <a:spLocks noGrp="1"/>
          </p:cNvSpPr>
          <p:nvPr>
            <p:ph type="body" idx="1"/>
          </p:nvPr>
        </p:nvSpPr>
        <p:spPr bwMode="auto">
          <a:xfrm>
            <a:off x="609600" y="14478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5A126207-0A88-45B8-AFBC-A9616F0D7678}"/>
              </a:ext>
            </a:extLst>
          </p:cNvPr>
          <p:cNvSpPr>
            <a:spLocks noGrp="1"/>
          </p:cNvSpPr>
          <p:nvPr>
            <p:ph type="ftr" sz="quarter" idx="3"/>
          </p:nvPr>
        </p:nvSpPr>
        <p:spPr>
          <a:xfrm>
            <a:off x="101600" y="6629400"/>
            <a:ext cx="7416800" cy="304800"/>
          </a:xfrm>
          <a:prstGeom prst="rect">
            <a:avLst/>
          </a:prstGeom>
        </p:spPr>
        <p:txBody>
          <a:bodyPr/>
          <a:lstStyle>
            <a:lvl1pPr algn="l" eaLnBrk="1" fontAlgn="auto" hangingPunct="1">
              <a:spcBef>
                <a:spcPts val="0"/>
              </a:spcBef>
              <a:spcAft>
                <a:spcPts val="0"/>
              </a:spcAft>
              <a:defRPr sz="1200" b="1" spc="150">
                <a:ln w="11430">
                  <a:noFill/>
                </a:ln>
                <a:solidFill>
                  <a:prstClr val="white"/>
                </a:solidFill>
                <a:effectLst>
                  <a:glow>
                    <a:prstClr val="black">
                      <a:lumMod val="50000"/>
                      <a:lumOff val="50000"/>
                    </a:prstClr>
                  </a:glow>
                  <a:outerShdw dist="12700" dir="21540000" algn="r" rotWithShape="0">
                    <a:srgbClr val="1F497D">
                      <a:lumMod val="60000"/>
                      <a:lumOff val="40000"/>
                      <a:alpha val="38000"/>
                    </a:srgbClr>
                  </a:outerShdw>
                </a:effectLst>
                <a:latin typeface="Arial Narrow" panose="020B0606020202030204" pitchFamily="34" charset="0"/>
              </a:defRPr>
            </a:lvl1pPr>
          </a:lstStyle>
          <a:p>
            <a:pPr>
              <a:defRPr/>
            </a:pPr>
            <a:r>
              <a:rPr lang="en-US"/>
              <a:t>VRC Diagnostic Assessment Pilot – Labor Management Forum Brief</a:t>
            </a:r>
          </a:p>
        </p:txBody>
      </p:sp>
      <p:sp>
        <p:nvSpPr>
          <p:cNvPr id="8" name="Slide Number Placeholder 5">
            <a:extLst>
              <a:ext uri="{FF2B5EF4-FFF2-40B4-BE49-F238E27FC236}">
                <a16:creationId xmlns:a16="http://schemas.microsoft.com/office/drawing/2014/main" id="{4C8CA1B3-3909-40FD-97CD-5A6A28D8100B}"/>
              </a:ext>
            </a:extLst>
          </p:cNvPr>
          <p:cNvSpPr>
            <a:spLocks noGrp="1"/>
          </p:cNvSpPr>
          <p:nvPr>
            <p:ph type="sldNum" sz="quarter" idx="4"/>
          </p:nvPr>
        </p:nvSpPr>
        <p:spPr>
          <a:xfrm>
            <a:off x="9245600" y="6569076"/>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Calibri" panose="020F0502020204030204" pitchFamily="34" charset="0"/>
              </a:defRPr>
            </a:lvl1pPr>
          </a:lstStyle>
          <a:p>
            <a:fld id="{65D88A19-909D-4E71-BC30-0E0949C13DA1}" type="slidenum">
              <a:rPr lang="en-US" altLang="en-US"/>
              <a:pPr/>
              <a:t>‹#›</a:t>
            </a:fld>
            <a:endParaRPr lang="en-US" altLang="en-US"/>
          </a:p>
        </p:txBody>
      </p:sp>
      <p:sp>
        <p:nvSpPr>
          <p:cNvPr id="4" name="Rectangle 3">
            <a:extLst>
              <a:ext uri="{FF2B5EF4-FFF2-40B4-BE49-F238E27FC236}">
                <a16:creationId xmlns:a16="http://schemas.microsoft.com/office/drawing/2014/main" id="{81AA8FCB-AC7E-4BAB-9499-D7AB5E915287}"/>
              </a:ext>
            </a:extLst>
          </p:cNvPr>
          <p:cNvSpPr/>
          <p:nvPr userDrawn="1"/>
        </p:nvSpPr>
        <p:spPr>
          <a:xfrm>
            <a:off x="1051984" y="590550"/>
            <a:ext cx="472016"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ftr="0" dt="0"/>
  <p:txStyles>
    <p:titleStyle>
      <a:lvl1pPr algn="l" rtl="0" eaLnBrk="0" fontAlgn="base" hangingPunct="0">
        <a:spcBef>
          <a:spcPct val="0"/>
        </a:spcBef>
        <a:spcAft>
          <a:spcPct val="0"/>
        </a:spcAft>
        <a:defRPr sz="3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800" b="1">
          <a:solidFill>
            <a:srgbClr val="000066"/>
          </a:solidFill>
          <a:latin typeface="Arial" charset="0"/>
          <a:cs typeface="Arial" charset="0"/>
        </a:defRPr>
      </a:lvl2pPr>
      <a:lvl3pPr algn="l" rtl="0" eaLnBrk="0" fontAlgn="base" hangingPunct="0">
        <a:spcBef>
          <a:spcPct val="0"/>
        </a:spcBef>
        <a:spcAft>
          <a:spcPct val="0"/>
        </a:spcAft>
        <a:defRPr sz="3800" b="1">
          <a:solidFill>
            <a:srgbClr val="000066"/>
          </a:solidFill>
          <a:latin typeface="Arial" charset="0"/>
          <a:cs typeface="Arial" charset="0"/>
        </a:defRPr>
      </a:lvl3pPr>
      <a:lvl4pPr algn="l" rtl="0" eaLnBrk="0" fontAlgn="base" hangingPunct="0">
        <a:spcBef>
          <a:spcPct val="0"/>
        </a:spcBef>
        <a:spcAft>
          <a:spcPct val="0"/>
        </a:spcAft>
        <a:defRPr sz="3800" b="1">
          <a:solidFill>
            <a:srgbClr val="000066"/>
          </a:solidFill>
          <a:latin typeface="Arial" charset="0"/>
          <a:cs typeface="Arial" charset="0"/>
        </a:defRPr>
      </a:lvl4pPr>
      <a:lvl5pPr algn="l" rtl="0" eaLnBrk="0" fontAlgn="base" hangingPunct="0">
        <a:spcBef>
          <a:spcPct val="0"/>
        </a:spcBef>
        <a:spcAft>
          <a:spcPct val="0"/>
        </a:spcAft>
        <a:defRPr sz="3800" b="1">
          <a:solidFill>
            <a:srgbClr val="000066"/>
          </a:solidFill>
          <a:latin typeface="Arial" charset="0"/>
          <a:cs typeface="Arial" charset="0"/>
        </a:defRPr>
      </a:lvl5pPr>
      <a:lvl6pPr marL="457200" algn="l" rtl="0" fontAlgn="base">
        <a:spcBef>
          <a:spcPct val="0"/>
        </a:spcBef>
        <a:spcAft>
          <a:spcPct val="0"/>
        </a:spcAft>
        <a:defRPr sz="3800" b="1">
          <a:solidFill>
            <a:srgbClr val="000066"/>
          </a:solidFill>
          <a:latin typeface="Arial" charset="0"/>
          <a:cs typeface="Arial" charset="0"/>
        </a:defRPr>
      </a:lvl6pPr>
      <a:lvl7pPr marL="914400" algn="l" rtl="0" fontAlgn="base">
        <a:spcBef>
          <a:spcPct val="0"/>
        </a:spcBef>
        <a:spcAft>
          <a:spcPct val="0"/>
        </a:spcAft>
        <a:defRPr sz="3800" b="1">
          <a:solidFill>
            <a:srgbClr val="000066"/>
          </a:solidFill>
          <a:latin typeface="Arial" charset="0"/>
          <a:cs typeface="Arial" charset="0"/>
        </a:defRPr>
      </a:lvl7pPr>
      <a:lvl8pPr marL="1371600" algn="l" rtl="0" fontAlgn="base">
        <a:spcBef>
          <a:spcPct val="0"/>
        </a:spcBef>
        <a:spcAft>
          <a:spcPct val="0"/>
        </a:spcAft>
        <a:defRPr sz="3800" b="1">
          <a:solidFill>
            <a:srgbClr val="000066"/>
          </a:solidFill>
          <a:latin typeface="Arial" charset="0"/>
          <a:cs typeface="Arial" charset="0"/>
        </a:defRPr>
      </a:lvl8pPr>
      <a:lvl9pPr marL="1828800" algn="l" rtl="0" fontAlgn="base">
        <a:spcBef>
          <a:spcPct val="0"/>
        </a:spcBef>
        <a:spcAft>
          <a:spcPct val="0"/>
        </a:spcAft>
        <a:defRPr sz="3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E36952-2EBC-444D-BCD7-D25A85062E8D}"/>
              </a:ext>
            </a:extLst>
          </p:cNvPr>
          <p:cNvSpPr/>
          <p:nvPr userDrawn="1"/>
        </p:nvSpPr>
        <p:spPr>
          <a:xfrm>
            <a:off x="685800" y="155575"/>
            <a:ext cx="1120140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prstClr val="white"/>
              </a:solidFill>
            </a:endParaRPr>
          </a:p>
        </p:txBody>
      </p:sp>
      <p:sp>
        <p:nvSpPr>
          <p:cNvPr id="2051" name="Title Placeholder 1">
            <a:extLst>
              <a:ext uri="{FF2B5EF4-FFF2-40B4-BE49-F238E27FC236}">
                <a16:creationId xmlns:a16="http://schemas.microsoft.com/office/drawing/2014/main" id="{370654A7-A257-4A43-BA3F-563BD2F15DA1}"/>
              </a:ext>
            </a:extLst>
          </p:cNvPr>
          <p:cNvSpPr>
            <a:spLocks noGrp="1"/>
          </p:cNvSpPr>
          <p:nvPr>
            <p:ph type="title"/>
          </p:nvPr>
        </p:nvSpPr>
        <p:spPr bwMode="auto">
          <a:xfrm>
            <a:off x="2743200" y="1555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12E7DF3D-B9F2-48E8-9145-9D8EACE6A52F}"/>
              </a:ext>
            </a:extLst>
          </p:cNvPr>
          <p:cNvSpPr>
            <a:spLocks noGrp="1"/>
          </p:cNvSpPr>
          <p:nvPr>
            <p:ph type="body" idx="1"/>
          </p:nvPr>
        </p:nvSpPr>
        <p:spPr bwMode="auto">
          <a:xfrm>
            <a:off x="609600" y="1143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068CA1E-8BBC-44DE-A2B0-E152D5C7AB6F}"/>
              </a:ext>
            </a:extLst>
          </p:cNvPr>
          <p:cNvSpPr>
            <a:spLocks noGrp="1"/>
          </p:cNvSpPr>
          <p:nvPr>
            <p:ph type="sldNum" sz="quarter" idx="4"/>
          </p:nvPr>
        </p:nvSpPr>
        <p:spPr>
          <a:xfrm>
            <a:off x="4673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1"/>
                </a:solidFill>
              </a:defRPr>
            </a:lvl1pPr>
          </a:lstStyle>
          <a:p>
            <a:fld id="{15774892-F128-422F-9D95-86D81FB25A66}" type="slidenum">
              <a:rPr lang="en-US" altLang="en-US"/>
              <a:pPr/>
              <a:t>‹#›</a:t>
            </a:fld>
            <a:endParaRPr lang="en-US" altLang="en-US"/>
          </a:p>
        </p:txBody>
      </p:sp>
      <p:cxnSp>
        <p:nvCxnSpPr>
          <p:cNvPr id="15" name="Straight Connector 14">
            <a:extLst>
              <a:ext uri="{FF2B5EF4-FFF2-40B4-BE49-F238E27FC236}">
                <a16:creationId xmlns:a16="http://schemas.microsoft.com/office/drawing/2014/main" id="{1153AEF7-0444-48D4-B1DD-FE8E2F4DCA73}"/>
              </a:ext>
            </a:extLst>
          </p:cNvPr>
          <p:cNvCxnSpPr/>
          <p:nvPr userDrawn="1"/>
        </p:nvCxnSpPr>
        <p:spPr>
          <a:xfrm flipV="1">
            <a:off x="685800" y="908051"/>
            <a:ext cx="1120140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055" name="Group 10">
            <a:extLst>
              <a:ext uri="{FF2B5EF4-FFF2-40B4-BE49-F238E27FC236}">
                <a16:creationId xmlns:a16="http://schemas.microsoft.com/office/drawing/2014/main" id="{50153CEA-5052-4518-8D42-383827B7D8E0}"/>
              </a:ext>
            </a:extLst>
          </p:cNvPr>
          <p:cNvGrpSpPr>
            <a:grpSpLocks/>
          </p:cNvGrpSpPr>
          <p:nvPr userDrawn="1"/>
        </p:nvGrpSpPr>
        <p:grpSpPr bwMode="auto">
          <a:xfrm>
            <a:off x="846667" y="90488"/>
            <a:ext cx="1244600" cy="876300"/>
            <a:chOff x="7348538" y="1463675"/>
            <a:chExt cx="1620837" cy="1482725"/>
          </a:xfrm>
        </p:grpSpPr>
        <p:sp>
          <p:nvSpPr>
            <p:cNvPr id="16" name="Oval 15">
              <a:extLst>
                <a:ext uri="{FF2B5EF4-FFF2-40B4-BE49-F238E27FC236}">
                  <a16:creationId xmlns:a16="http://schemas.microsoft.com/office/drawing/2014/main" id="{92F91AA0-5A9C-4528-937F-73BC37DE576B}"/>
                </a:ext>
              </a:extLst>
            </p:cNvPr>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4400">
                <a:solidFill>
                  <a:prstClr val="black"/>
                </a:solidFill>
              </a:endParaRPr>
            </a:p>
          </p:txBody>
        </p:sp>
        <p:pic>
          <p:nvPicPr>
            <p:cNvPr id="2057" name="Picture 6" descr="C:\Users\VRERHART\AppData\Local\Microsoft\Windows\Temporary Internet Files\Content.Outlook\36336H46\VRE New CMYK.png">
              <a:extLst>
                <a:ext uri="{FF2B5EF4-FFF2-40B4-BE49-F238E27FC236}">
                  <a16:creationId xmlns:a16="http://schemas.microsoft.com/office/drawing/2014/main" id="{58E1A47C-825B-4A44-8003-86724772A7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78" r:id="rId1"/>
    <p:sldLayoutId id="2147484163" r:id="rId2"/>
    <p:sldLayoutId id="2147484179" r:id="rId3"/>
    <p:sldLayoutId id="2147484180" r:id="rId4"/>
    <p:sldLayoutId id="2147484181" r:id="rId5"/>
    <p:sldLayoutId id="2147484182" r:id="rId6"/>
    <p:sldLayoutId id="2147484183" r:id="rId7"/>
    <p:sldLayoutId id="2147484184" r:id="rId8"/>
  </p:sldLayoutIdLst>
  <p:hf hd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itchFamily="34" charset="0"/>
        </a:defRPr>
      </a:lvl2pPr>
      <a:lvl3pPr algn="ctr" rtl="0" eaLnBrk="0" fontAlgn="base" hangingPunct="0">
        <a:spcBef>
          <a:spcPct val="0"/>
        </a:spcBef>
        <a:spcAft>
          <a:spcPct val="0"/>
        </a:spcAft>
        <a:defRPr sz="3200" b="1">
          <a:solidFill>
            <a:schemeClr val="bg1"/>
          </a:solidFill>
          <a:latin typeface="Calibri" pitchFamily="34" charset="0"/>
        </a:defRPr>
      </a:lvl3pPr>
      <a:lvl4pPr algn="ctr" rtl="0" eaLnBrk="0" fontAlgn="base" hangingPunct="0">
        <a:spcBef>
          <a:spcPct val="0"/>
        </a:spcBef>
        <a:spcAft>
          <a:spcPct val="0"/>
        </a:spcAft>
        <a:defRPr sz="3200" b="1">
          <a:solidFill>
            <a:schemeClr val="bg1"/>
          </a:solidFill>
          <a:latin typeface="Calibri" pitchFamily="34" charset="0"/>
        </a:defRPr>
      </a:lvl4pPr>
      <a:lvl5pPr algn="ctr" rtl="0" eaLnBrk="0" fontAlgn="base" hangingPunct="0">
        <a:spcBef>
          <a:spcPct val="0"/>
        </a:spcBef>
        <a:spcAft>
          <a:spcPct val="0"/>
        </a:spcAft>
        <a:defRPr sz="3200" b="1">
          <a:solidFill>
            <a:schemeClr val="bg1"/>
          </a:solidFill>
          <a:latin typeface="Calibri" pitchFamily="34" charset="0"/>
        </a:defRPr>
      </a:lvl5pPr>
      <a:lvl6pPr marL="457200" algn="ctr" rtl="0" fontAlgn="base">
        <a:spcBef>
          <a:spcPct val="0"/>
        </a:spcBef>
        <a:spcAft>
          <a:spcPct val="0"/>
        </a:spcAft>
        <a:defRPr sz="3200" b="1">
          <a:solidFill>
            <a:schemeClr val="bg1"/>
          </a:solidFill>
          <a:latin typeface="Calibri" pitchFamily="34" charset="0"/>
        </a:defRPr>
      </a:lvl6pPr>
      <a:lvl7pPr marL="914400" algn="ctr" rtl="0" fontAlgn="base">
        <a:spcBef>
          <a:spcPct val="0"/>
        </a:spcBef>
        <a:spcAft>
          <a:spcPct val="0"/>
        </a:spcAft>
        <a:defRPr sz="3200" b="1">
          <a:solidFill>
            <a:schemeClr val="bg1"/>
          </a:solidFill>
          <a:latin typeface="Calibri" pitchFamily="34" charset="0"/>
        </a:defRPr>
      </a:lvl7pPr>
      <a:lvl8pPr marL="1371600" algn="ctr" rtl="0" fontAlgn="base">
        <a:spcBef>
          <a:spcPct val="0"/>
        </a:spcBef>
        <a:spcAft>
          <a:spcPct val="0"/>
        </a:spcAft>
        <a:defRPr sz="3200" b="1">
          <a:solidFill>
            <a:schemeClr val="bg1"/>
          </a:solidFill>
          <a:latin typeface="Calibri" pitchFamily="34" charset="0"/>
        </a:defRPr>
      </a:lvl8pPr>
      <a:lvl9pPr marL="1828800" algn="ctr"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A51B226-F1AD-4521-8C42-1F77BB4A59D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61FCAF1-E871-430F-96AF-3B2192EE070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20AD020B-A814-4EB4-B2CA-27808934C07E}"/>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Slide Number Placeholder 5">
            <a:extLst>
              <a:ext uri="{FF2B5EF4-FFF2-40B4-BE49-F238E27FC236}">
                <a16:creationId xmlns:a16="http://schemas.microsoft.com/office/drawing/2014/main" id="{FC37F610-CA5B-4325-8E1F-50E64CEA0B65}"/>
              </a:ext>
            </a:extLst>
          </p:cNvPr>
          <p:cNvSpPr>
            <a:spLocks noGrp="1"/>
          </p:cNvSpPr>
          <p:nvPr>
            <p:ph type="sldNum" sz="quarter" idx="4"/>
          </p:nvPr>
        </p:nvSpPr>
        <p:spPr>
          <a:xfrm>
            <a:off x="11582401" y="6400801"/>
            <a:ext cx="51223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fld id="{E2491EE3-71A1-4EBE-BA2B-854FDB924023}" type="slidenum">
              <a:rPr lang="en-US" altLang="en-US"/>
              <a:pPr/>
              <a:t>‹#›</a:t>
            </a:fld>
            <a:endParaRPr lang="en-US" altLang="en-US"/>
          </a:p>
        </p:txBody>
      </p:sp>
      <p:pic>
        <p:nvPicPr>
          <p:cNvPr id="3078" name="Picture 2" descr="C:\Users\vacoGrovem\AppData\Local\Microsoft\Windows\Temporary Internet Files\Content.Outlook\83QVOJUE\CHOOSE-VA-rev.png">
            <a:extLst>
              <a:ext uri="{FF2B5EF4-FFF2-40B4-BE49-F238E27FC236}">
                <a16:creationId xmlns:a16="http://schemas.microsoft.com/office/drawing/2014/main" id="{2DAEC2AB-77D0-4FCD-933F-B8F727C8B990}"/>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PPSeal.png">
            <a:extLst>
              <a:ext uri="{FF2B5EF4-FFF2-40B4-BE49-F238E27FC236}">
                <a16:creationId xmlns:a16="http://schemas.microsoft.com/office/drawing/2014/main" id="{5E426070-304F-4AC8-9CF1-35569E2A31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5584" y="6184900"/>
            <a:ext cx="341841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8">
            <a:extLst>
              <a:ext uri="{FF2B5EF4-FFF2-40B4-BE49-F238E27FC236}">
                <a16:creationId xmlns:a16="http://schemas.microsoft.com/office/drawing/2014/main" id="{8FE3D687-19A5-4AE2-8E43-DB2363A8E706}"/>
              </a:ext>
            </a:extLst>
          </p:cNvPr>
          <p:cNvSpPr txBox="1">
            <a:spLocks noChangeArrowheads="1"/>
          </p:cNvSpPr>
          <p:nvPr userDrawn="1"/>
        </p:nvSpPr>
        <p:spPr bwMode="auto">
          <a:xfrm>
            <a:off x="3124200" y="6335714"/>
            <a:ext cx="480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64"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54818E0-961E-4E14-ACE4-34B8C632E75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37E8554-6611-4F65-A522-97E53AFCAE5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94D47ED0-AAF0-4879-AC83-73A99077D80C}"/>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Slide Number Placeholder 5">
            <a:extLst>
              <a:ext uri="{FF2B5EF4-FFF2-40B4-BE49-F238E27FC236}">
                <a16:creationId xmlns:a16="http://schemas.microsoft.com/office/drawing/2014/main" id="{CBC4C52C-F24C-4238-9C44-1CD11C1A47BE}"/>
              </a:ext>
            </a:extLst>
          </p:cNvPr>
          <p:cNvSpPr>
            <a:spLocks noGrp="1"/>
          </p:cNvSpPr>
          <p:nvPr>
            <p:ph type="sldNum" sz="quarter" idx="4"/>
          </p:nvPr>
        </p:nvSpPr>
        <p:spPr>
          <a:xfrm>
            <a:off x="11582401" y="6400801"/>
            <a:ext cx="51223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fld id="{C7848E92-D429-46B9-B65F-3B1A9A0760EF}" type="slidenum">
              <a:rPr lang="en-US" altLang="en-US"/>
              <a:pPr/>
              <a:t>‹#›</a:t>
            </a:fld>
            <a:endParaRPr lang="en-US" altLang="en-US"/>
          </a:p>
        </p:txBody>
      </p:sp>
      <p:pic>
        <p:nvPicPr>
          <p:cNvPr id="4102" name="Picture 2" descr="C:\Users\vacoGrovem\AppData\Local\Microsoft\Windows\Temporary Internet Files\Content.Outlook\83QVOJUE\CHOOSE-VA-rev.png">
            <a:extLst>
              <a:ext uri="{FF2B5EF4-FFF2-40B4-BE49-F238E27FC236}">
                <a16:creationId xmlns:a16="http://schemas.microsoft.com/office/drawing/2014/main" id="{996ED22F-F94C-4DAB-B612-CFEE5288673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PPSeal.png">
            <a:extLst>
              <a:ext uri="{FF2B5EF4-FFF2-40B4-BE49-F238E27FC236}">
                <a16:creationId xmlns:a16="http://schemas.microsoft.com/office/drawing/2014/main" id="{BCA94A5B-BE21-447D-9725-129972CA536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5584" y="6184900"/>
            <a:ext cx="341841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9">
            <a:extLst>
              <a:ext uri="{FF2B5EF4-FFF2-40B4-BE49-F238E27FC236}">
                <a16:creationId xmlns:a16="http://schemas.microsoft.com/office/drawing/2014/main" id="{EC4BDFA4-E6C4-44D2-B3C1-6CA5726F7997}"/>
              </a:ext>
            </a:extLst>
          </p:cNvPr>
          <p:cNvSpPr txBox="1">
            <a:spLocks noChangeArrowheads="1"/>
          </p:cNvSpPr>
          <p:nvPr userDrawn="1"/>
        </p:nvSpPr>
        <p:spPr bwMode="auto">
          <a:xfrm>
            <a:off x="3263901" y="6335714"/>
            <a:ext cx="4660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165"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C4085B7-E7E8-4AD1-B038-F5244A9B591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8DB619CC-A6E3-4A0D-8373-0EAD4CFEB29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F44E2A94-C7CF-4ED1-80B0-B6315B9A308C}"/>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Slide Number Placeholder 5">
            <a:extLst>
              <a:ext uri="{FF2B5EF4-FFF2-40B4-BE49-F238E27FC236}">
                <a16:creationId xmlns:a16="http://schemas.microsoft.com/office/drawing/2014/main" id="{531B41F7-85B2-4235-882C-519F5B325E42}"/>
              </a:ext>
            </a:extLst>
          </p:cNvPr>
          <p:cNvSpPr>
            <a:spLocks noGrp="1"/>
          </p:cNvSpPr>
          <p:nvPr>
            <p:ph type="sldNum" sz="quarter" idx="4"/>
          </p:nvPr>
        </p:nvSpPr>
        <p:spPr>
          <a:xfrm>
            <a:off x="11582401" y="6400801"/>
            <a:ext cx="51223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fld id="{E4833896-1762-49A9-B512-030331FDDDFF}" type="slidenum">
              <a:rPr lang="en-US" altLang="en-US"/>
              <a:pPr/>
              <a:t>‹#›</a:t>
            </a:fld>
            <a:endParaRPr lang="en-US" altLang="en-US"/>
          </a:p>
        </p:txBody>
      </p:sp>
      <p:pic>
        <p:nvPicPr>
          <p:cNvPr id="5126" name="Picture 2" descr="C:\Users\vacoGrovem\AppData\Local\Microsoft\Windows\Temporary Internet Files\Content.Outlook\83QVOJUE\CHOOSE-VA-rev.png">
            <a:extLst>
              <a:ext uri="{FF2B5EF4-FFF2-40B4-BE49-F238E27FC236}">
                <a16:creationId xmlns:a16="http://schemas.microsoft.com/office/drawing/2014/main" id="{A78A9772-2941-4D64-A3BF-EDDE45DBA60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PSeal.png">
            <a:extLst>
              <a:ext uri="{FF2B5EF4-FFF2-40B4-BE49-F238E27FC236}">
                <a16:creationId xmlns:a16="http://schemas.microsoft.com/office/drawing/2014/main" id="{1406EEF1-44FB-4234-8BA1-E80FCB4371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5584" y="6184900"/>
            <a:ext cx="341841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9">
            <a:extLst>
              <a:ext uri="{FF2B5EF4-FFF2-40B4-BE49-F238E27FC236}">
                <a16:creationId xmlns:a16="http://schemas.microsoft.com/office/drawing/2014/main" id="{97349AE3-F0C9-4B9B-89F3-4D7C5A2A85D9}"/>
              </a:ext>
            </a:extLst>
          </p:cNvPr>
          <p:cNvSpPr txBox="1">
            <a:spLocks noChangeArrowheads="1"/>
          </p:cNvSpPr>
          <p:nvPr userDrawn="1"/>
        </p:nvSpPr>
        <p:spPr bwMode="auto">
          <a:xfrm>
            <a:off x="3263901" y="6335713"/>
            <a:ext cx="46609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44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166"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B770118C-9426-4324-BC41-5E07408856C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5E26A24-2767-4F15-B794-D4C0795F9D4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62456A25-7987-4E5D-B246-A75CEFB1D98D}"/>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4400">
              <a:solidFill>
                <a:prstClr val="white"/>
              </a:solidFill>
            </a:endParaRPr>
          </a:p>
        </p:txBody>
      </p:sp>
      <p:sp>
        <p:nvSpPr>
          <p:cNvPr id="6" name="Slide Number Placeholder 5">
            <a:extLst>
              <a:ext uri="{FF2B5EF4-FFF2-40B4-BE49-F238E27FC236}">
                <a16:creationId xmlns:a16="http://schemas.microsoft.com/office/drawing/2014/main" id="{24A49722-EEDA-4FAB-AD8D-B7459A2843E9}"/>
              </a:ext>
            </a:extLst>
          </p:cNvPr>
          <p:cNvSpPr>
            <a:spLocks noGrp="1"/>
          </p:cNvSpPr>
          <p:nvPr>
            <p:ph type="sldNum" sz="quarter" idx="4"/>
          </p:nvPr>
        </p:nvSpPr>
        <p:spPr>
          <a:xfrm>
            <a:off x="11582401" y="6400801"/>
            <a:ext cx="512233"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78F46FCC-97E2-42B0-9FF6-8F108138A99B}" type="slidenum">
              <a:rPr lang="en-US"/>
              <a:pPr>
                <a:defRPr/>
              </a:pPr>
              <a:t>‹#›</a:t>
            </a:fld>
            <a:endParaRPr lang="en-US"/>
          </a:p>
        </p:txBody>
      </p:sp>
      <p:pic>
        <p:nvPicPr>
          <p:cNvPr id="6150" name="Picture 2" descr="C:\Users\vacoGrovem\AppData\Local\Microsoft\Windows\Temporary Internet Files\Content.Outlook\83QVOJUE\CHOOSE-VA-rev.png">
            <a:extLst>
              <a:ext uri="{FF2B5EF4-FFF2-40B4-BE49-F238E27FC236}">
                <a16:creationId xmlns:a16="http://schemas.microsoft.com/office/drawing/2014/main" id="{4B54DB61-81DC-47CC-9326-7707F61587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PSeal.png">
            <a:extLst>
              <a:ext uri="{FF2B5EF4-FFF2-40B4-BE49-F238E27FC236}">
                <a16:creationId xmlns:a16="http://schemas.microsoft.com/office/drawing/2014/main" id="{347407CF-1E96-4BAB-81B6-8B515A18966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5584" y="6184900"/>
            <a:ext cx="341841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0F64CD2F-2C82-4766-B6A5-8786C05BAE5A}"/>
              </a:ext>
            </a:extLst>
          </p:cNvPr>
          <p:cNvSpPr txBox="1">
            <a:spLocks noChangeArrowheads="1"/>
          </p:cNvSpPr>
          <p:nvPr userDrawn="1"/>
        </p:nvSpPr>
        <p:spPr bwMode="auto">
          <a:xfrm>
            <a:off x="3124200" y="6335714"/>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a:solidFill>
                  <a:srgbClr val="C00000"/>
                </a:solidFill>
              </a:rPr>
              <a:t>FOR VA INTERNAL USE ONLY</a:t>
            </a:r>
          </a:p>
        </p:txBody>
      </p:sp>
    </p:spTree>
    <p:extLst>
      <p:ext uri="{BB962C8B-B14F-4D97-AF65-F5344CB8AC3E}">
        <p14:creationId xmlns:p14="http://schemas.microsoft.com/office/powerpoint/2010/main" val="385534914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defRPr/>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defRPr/>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490965645"/>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72199294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1050">
                <a:solidFill>
                  <a:schemeClr val="tx1"/>
                </a:solidFill>
              </a:defRPr>
            </a:lvl1pPr>
          </a:lstStyle>
          <a:p>
            <a:pPr defTabSz="685800" eaLnBrk="1" fontAlgn="auto" hangingPunct="1">
              <a:spcBef>
                <a:spcPts val="0"/>
              </a:spcBef>
              <a:spcAft>
                <a:spcPts val="0"/>
              </a:spcAft>
            </a:pPr>
            <a:fld id="{2346C6CC-1531-9D43-9929-56C34AA4FDB5}"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289473128"/>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52234/M28C.VIII.A.4--Systematic-Analysis-of-Operations" TargetMode="External"/><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image" Target="../media/image15.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a:t>Sound Check</a:t>
            </a:r>
          </a:p>
        </p:txBody>
      </p:sp>
      <p:sp>
        <p:nvSpPr>
          <p:cNvPr id="2" name="Content Placeholder 1"/>
          <p:cNvSpPr>
            <a:spLocks noGrp="1"/>
          </p:cNvSpPr>
          <p:nvPr>
            <p:ph idx="1"/>
          </p:nvPr>
        </p:nvSpPr>
        <p:spPr/>
        <p:txBody>
          <a:bodyPr>
            <a:normAutofit/>
          </a:bodyPr>
          <a:lstStyle/>
          <a:p>
            <a:pPr marL="0" indent="0" algn="ctr">
              <a:buNone/>
            </a:pPr>
            <a:r>
              <a:rPr lang="en-US" sz="3000" b="1"/>
              <a:t>New Manager Training MS Teams Session Call will begin momentarily </a:t>
            </a:r>
          </a:p>
          <a:p>
            <a:pPr marL="0" indent="0">
              <a:buNone/>
            </a:pPr>
            <a:endParaRPr lang="en-US"/>
          </a:p>
          <a:p>
            <a:pPr marL="0" indent="0">
              <a:buNone/>
            </a:pPr>
            <a:r>
              <a:rPr lang="en-US" i="1"/>
              <a:t>A facilitator is currently talking. If you cannot hear, please “raise your hand “            </a:t>
            </a:r>
          </a:p>
          <a:p>
            <a:pPr marL="0" indent="0">
              <a:buNone/>
            </a:pPr>
            <a:r>
              <a:rPr lang="en-US" i="1"/>
              <a:t>icon in the menu bar at the top of the screen.</a:t>
            </a:r>
            <a:endParaRPr lang="en-US"/>
          </a:p>
          <a:p>
            <a:pPr marL="0" indent="0">
              <a:buNone/>
            </a:pPr>
            <a:endParaRPr lang="en-US"/>
          </a:p>
          <a:p>
            <a:pPr marL="0" indent="0">
              <a:buNone/>
            </a:pPr>
            <a:endParaRPr lang="en-US"/>
          </a:p>
        </p:txBody>
      </p:sp>
      <p:pic>
        <p:nvPicPr>
          <p:cNvPr id="3" name="Picture 2">
            <a:extLst>
              <a:ext uri="{FF2B5EF4-FFF2-40B4-BE49-F238E27FC236}">
                <a16:creationId xmlns:a16="http://schemas.microsoft.com/office/drawing/2014/main" id="{A6CCDE92-27A8-4C91-A6CC-ECE716AD8458}"/>
              </a:ext>
            </a:extLst>
          </p:cNvPr>
          <p:cNvPicPr>
            <a:picLocks noChangeAspect="1"/>
          </p:cNvPicPr>
          <p:nvPr/>
        </p:nvPicPr>
        <p:blipFill>
          <a:blip r:embed="rId3"/>
          <a:stretch>
            <a:fillRect/>
          </a:stretch>
        </p:blipFill>
        <p:spPr>
          <a:xfrm>
            <a:off x="8952034" y="2514635"/>
            <a:ext cx="1333500" cy="923925"/>
          </a:xfrm>
          <a:prstGeom prst="rect">
            <a:avLst/>
          </a:prstGeom>
        </p:spPr>
      </p:pic>
      <p:sp>
        <p:nvSpPr>
          <p:cNvPr id="6" name="Rectangle 5">
            <a:extLst>
              <a:ext uri="{FF2B5EF4-FFF2-40B4-BE49-F238E27FC236}">
                <a16:creationId xmlns:a16="http://schemas.microsoft.com/office/drawing/2014/main" id="{33E3B4B7-D23E-405B-B6DD-E54E1DD70E9E}"/>
              </a:ext>
            </a:extLst>
          </p:cNvPr>
          <p:cNvSpPr/>
          <p:nvPr/>
        </p:nvSpPr>
        <p:spPr>
          <a:xfrm>
            <a:off x="9351498" y="2514635"/>
            <a:ext cx="534572" cy="52973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BCB3FC9-332D-4DAC-89C5-1FD16C40F32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05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3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A316282F-7F7B-4570-A8D5-5EAB430A92E5}"/>
              </a:ext>
            </a:extLst>
          </p:cNvPr>
          <p:cNvSpPr>
            <a:spLocks noGrp="1" noChangeArrowheads="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SAO Methodology Cont.</a:t>
            </a:r>
          </a:p>
        </p:txBody>
      </p:sp>
      <p:sp>
        <p:nvSpPr>
          <p:cNvPr id="11267" name="Rectangle 3">
            <a:extLst>
              <a:ext uri="{FF2B5EF4-FFF2-40B4-BE49-F238E27FC236}">
                <a16:creationId xmlns:a16="http://schemas.microsoft.com/office/drawing/2014/main" id="{067882FC-0DBF-4B0A-A698-89CD00B4B602}"/>
              </a:ext>
            </a:extLst>
          </p:cNvPr>
          <p:cNvSpPr>
            <a:spLocks noGrp="1" noChangeArrowheads="1"/>
          </p:cNvSpPr>
          <p:nvPr>
            <p:ph idx="1"/>
          </p:nvPr>
        </p:nvSpPr>
        <p:spPr/>
        <p:txBody>
          <a:bodyPr rtlCol="0">
            <a:normAutofit/>
          </a:bodyPr>
          <a:lstStyle/>
          <a:p>
            <a:pPr marL="457200" lvl="1" indent="0">
              <a:buNone/>
              <a:defRPr/>
            </a:pPr>
            <a:r>
              <a:rPr lang="en-US" altLang="en-US" sz="2400" b="1"/>
              <a:t>Method of Analysis</a:t>
            </a:r>
          </a:p>
          <a:p>
            <a:pPr lvl="2">
              <a:buFont typeface="Arial"/>
              <a:buChar char="•"/>
              <a:defRPr/>
            </a:pPr>
            <a:r>
              <a:rPr lang="en-US" altLang="en-US" sz="2400" u="sng">
                <a:solidFill>
                  <a:schemeClr val="tx1"/>
                </a:solidFill>
              </a:rPr>
              <a:t>Reporting format</a:t>
            </a:r>
          </a:p>
          <a:p>
            <a:pPr lvl="3">
              <a:buFont typeface="Arial"/>
              <a:buChar char="–"/>
              <a:defRPr/>
            </a:pPr>
            <a:r>
              <a:rPr lang="en-US" altLang="en-US" sz="2400">
                <a:solidFill>
                  <a:schemeClr val="tx1"/>
                </a:solidFill>
              </a:rPr>
              <a:t>References</a:t>
            </a:r>
          </a:p>
          <a:p>
            <a:pPr lvl="3">
              <a:buFont typeface="Arial"/>
              <a:buChar char="–"/>
              <a:defRPr/>
            </a:pPr>
            <a:r>
              <a:rPr lang="en-US" altLang="en-US" sz="2400">
                <a:solidFill>
                  <a:schemeClr val="tx1"/>
                </a:solidFill>
              </a:rPr>
              <a:t>Purpose </a:t>
            </a:r>
          </a:p>
          <a:p>
            <a:pPr lvl="3">
              <a:buFont typeface="Arial"/>
              <a:buChar char="–"/>
              <a:defRPr/>
            </a:pPr>
            <a:r>
              <a:rPr lang="en-US" altLang="en-US" sz="2400">
                <a:solidFill>
                  <a:schemeClr val="tx1"/>
                </a:solidFill>
              </a:rPr>
              <a:t>Procedural Requirements</a:t>
            </a:r>
          </a:p>
          <a:p>
            <a:pPr lvl="3">
              <a:buFont typeface="Arial"/>
              <a:buChar char="–"/>
              <a:defRPr/>
            </a:pPr>
            <a:r>
              <a:rPr lang="en-US" altLang="en-US" sz="2400">
                <a:solidFill>
                  <a:schemeClr val="tx1"/>
                </a:solidFill>
              </a:rPr>
              <a:t>Analysis</a:t>
            </a:r>
          </a:p>
          <a:p>
            <a:pPr lvl="3">
              <a:buFont typeface="Arial"/>
              <a:buChar char="–"/>
              <a:defRPr/>
            </a:pPr>
            <a:r>
              <a:rPr lang="en-US" altLang="en-US" sz="2400">
                <a:solidFill>
                  <a:schemeClr val="tx1"/>
                </a:solidFill>
              </a:rPr>
              <a:t>Findings</a:t>
            </a:r>
          </a:p>
          <a:p>
            <a:pPr lvl="3">
              <a:buFont typeface="Arial"/>
              <a:buChar char="–"/>
              <a:defRPr/>
            </a:pPr>
            <a:r>
              <a:rPr lang="en-US" altLang="en-US" sz="2400">
                <a:solidFill>
                  <a:schemeClr val="tx1"/>
                </a:solidFill>
              </a:rPr>
              <a:t>Conclusions</a:t>
            </a:r>
          </a:p>
          <a:p>
            <a:pPr lvl="3">
              <a:buFont typeface="Arial"/>
              <a:buChar char="–"/>
              <a:defRPr/>
            </a:pPr>
            <a:r>
              <a:rPr lang="en-US" altLang="en-US" sz="2400">
                <a:solidFill>
                  <a:schemeClr val="tx1"/>
                </a:solidFill>
              </a:rPr>
              <a:t>Actions and  Recommendations</a:t>
            </a:r>
          </a:p>
          <a:p>
            <a:pPr lvl="3">
              <a:buFont typeface="Arial"/>
              <a:buChar char="–"/>
              <a:defRPr/>
            </a:pPr>
            <a:r>
              <a:rPr lang="en-US" altLang="en-US" sz="2400">
                <a:solidFill>
                  <a:schemeClr val="tx1"/>
                </a:solidFill>
              </a:rPr>
              <a:t>Concurrence (if applicable)</a:t>
            </a:r>
          </a:p>
          <a:p>
            <a:pPr lvl="3">
              <a:buFont typeface="Arial"/>
              <a:buChar char="–"/>
              <a:defRPr/>
            </a:pPr>
            <a:endParaRPr lang="en-US" altLang="en-US" sz="2400">
              <a:solidFill>
                <a:schemeClr val="tx1"/>
              </a:solidFill>
            </a:endParaRPr>
          </a:p>
          <a:p>
            <a:pPr>
              <a:buFont typeface="Arial"/>
              <a:buChar char="•"/>
              <a:defRPr/>
            </a:pPr>
            <a:endParaRPr lang="en-US" altLang="en-US"/>
          </a:p>
        </p:txBody>
      </p:sp>
      <p:sp>
        <p:nvSpPr>
          <p:cNvPr id="72707" name="Slide Number Placeholder 1">
            <a:extLst>
              <a:ext uri="{FF2B5EF4-FFF2-40B4-BE49-F238E27FC236}">
                <a16:creationId xmlns:a16="http://schemas.microsoft.com/office/drawing/2014/main" id="{69AD14AB-B8CC-4767-B22D-A0F80BF9D9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845BDDC-4997-4E63-BD8D-02C5E53664A0}" type="slidenum">
              <a:rPr lang="en-US" altLang="en-US" sz="1200">
                <a:solidFill>
                  <a:schemeClr val="bg1"/>
                </a:solidFill>
              </a:rPr>
              <a:pPr algn="ctr">
                <a:spcBef>
                  <a:spcPct val="0"/>
                </a:spcBef>
                <a:buFontTx/>
                <a:buNone/>
              </a:pPr>
              <a:t>10</a:t>
            </a:fld>
            <a:endParaRPr lang="en-US" altLang="en-US" sz="1200">
              <a:solidFill>
                <a:schemeClr val="bg1"/>
              </a:solidFill>
            </a:endParaRPr>
          </a:p>
        </p:txBody>
      </p:sp>
      <p:pic>
        <p:nvPicPr>
          <p:cNvPr id="72709" name="Picture 4" descr="C:\Users\vrelfigur\AppData\Local\Microsoft\Windows\Temporary Internet Files\Content.IE5\VAGDOHC2\MP900442375[1].jpg">
            <a:extLst>
              <a:ext uri="{FF2B5EF4-FFF2-40B4-BE49-F238E27FC236}">
                <a16:creationId xmlns:a16="http://schemas.microsoft.com/office/drawing/2014/main" id="{BCF48BE7-19A6-408F-B905-6FA57FD61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775" y="762000"/>
            <a:ext cx="2362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0CD07DC3-13B2-4B9F-B63A-49A0F6EB9C80}"/>
              </a:ext>
            </a:extLst>
          </p:cNvPr>
          <p:cNvSpPr>
            <a:spLocks noGrp="1" noChangeArrowheads="1"/>
          </p:cNvSpPr>
          <p:nvPr>
            <p:ph type="title"/>
          </p:nvPr>
        </p:nvSpPr>
        <p:spPr/>
        <p:txBody>
          <a:bodyPr rtlCol="0">
            <a:normAutofit/>
          </a:bodyPr>
          <a:lstStyle/>
          <a:p>
            <a:pPr marL="342900" indent="-342900">
              <a:defRPr/>
            </a:pPr>
            <a:r>
              <a:rPr lang="en-US" altLang="en-US">
                <a:latin typeface="Arial" panose="020B0604020202020204" pitchFamily="34" charset="0"/>
                <a:cs typeface="Arial" panose="020B0604020202020204" pitchFamily="34" charset="0"/>
              </a:rPr>
              <a:t>Major VR&amp;E SAOs</a:t>
            </a:r>
          </a:p>
        </p:txBody>
      </p:sp>
      <p:sp>
        <p:nvSpPr>
          <p:cNvPr id="4099" name="Rectangle 3">
            <a:extLst>
              <a:ext uri="{FF2B5EF4-FFF2-40B4-BE49-F238E27FC236}">
                <a16:creationId xmlns:a16="http://schemas.microsoft.com/office/drawing/2014/main" id="{1DD80028-1999-424F-9250-D88332758D12}"/>
              </a:ext>
            </a:extLst>
          </p:cNvPr>
          <p:cNvSpPr>
            <a:spLocks noGrp="1" noChangeArrowheads="1"/>
          </p:cNvSpPr>
          <p:nvPr>
            <p:ph idx="1"/>
          </p:nvPr>
        </p:nvSpPr>
        <p:spPr/>
        <p:txBody>
          <a:bodyPr vert="horz" lIns="91440" tIns="45720" rIns="91440" bIns="45720" rtlCol="0" anchor="t">
            <a:normAutofit/>
          </a:bodyPr>
          <a:lstStyle/>
          <a:p>
            <a:pPr marL="457200" lvl="1" indent="0">
              <a:buNone/>
              <a:defRPr/>
            </a:pPr>
            <a:r>
              <a:rPr lang="en-US" sz="2400" b="1"/>
              <a:t>Five Major VR&amp;E SAOs</a:t>
            </a:r>
          </a:p>
          <a:p>
            <a:pPr marL="958215" lvl="3" indent="-342900">
              <a:defRPr/>
            </a:pPr>
            <a:r>
              <a:rPr lang="en-US" sz="2400">
                <a:solidFill>
                  <a:schemeClr val="tx1"/>
                </a:solidFill>
              </a:rPr>
              <a:t>Chapter 31- Vocational Rehabilitation</a:t>
            </a:r>
            <a:endParaRPr lang="en-US" sz="2400">
              <a:solidFill>
                <a:schemeClr val="tx1"/>
              </a:solidFill>
              <a:cs typeface="Calibri" panose="020F0502020204030204"/>
            </a:endParaRPr>
          </a:p>
          <a:p>
            <a:pPr marL="958215" lvl="3" indent="-342900">
              <a:defRPr/>
            </a:pPr>
            <a:r>
              <a:rPr lang="en-US" sz="2400">
                <a:solidFill>
                  <a:schemeClr val="tx1"/>
                </a:solidFill>
              </a:rPr>
              <a:t>Debt Avoidance &amp; Fiscal Controls</a:t>
            </a:r>
            <a:endParaRPr lang="en-US" sz="2400">
              <a:solidFill>
                <a:schemeClr val="tx1"/>
              </a:solidFill>
              <a:cs typeface="Calibri" panose="020F0502020204030204"/>
            </a:endParaRPr>
          </a:p>
          <a:p>
            <a:pPr marL="958215" lvl="3" indent="-342900">
              <a:defRPr/>
            </a:pPr>
            <a:r>
              <a:rPr lang="en-US" sz="2400">
                <a:solidFill>
                  <a:schemeClr val="tx1"/>
                </a:solidFill>
              </a:rPr>
              <a:t>Staff and Office Management</a:t>
            </a:r>
            <a:endParaRPr lang="en-US" sz="2400">
              <a:solidFill>
                <a:schemeClr val="tx1"/>
              </a:solidFill>
              <a:cs typeface="Calibri" panose="020F0502020204030204"/>
            </a:endParaRPr>
          </a:p>
          <a:p>
            <a:pPr marL="958215" lvl="3" indent="-342900">
              <a:defRPr/>
            </a:pPr>
            <a:r>
              <a:rPr lang="en-US" sz="2400">
                <a:solidFill>
                  <a:schemeClr val="tx1"/>
                </a:solidFill>
              </a:rPr>
              <a:t>Other Program Areas</a:t>
            </a:r>
            <a:endParaRPr lang="en-US" sz="2400">
              <a:solidFill>
                <a:schemeClr val="tx1"/>
              </a:solidFill>
              <a:cs typeface="Calibri" panose="020F0502020204030204"/>
            </a:endParaRPr>
          </a:p>
          <a:p>
            <a:pPr marL="958215" lvl="3" indent="-342900">
              <a:defRPr/>
            </a:pPr>
            <a:r>
              <a:rPr lang="en-US" sz="2400">
                <a:solidFill>
                  <a:schemeClr val="tx1"/>
                </a:solidFill>
                <a:latin typeface="Calibri"/>
                <a:cs typeface="Calibri"/>
              </a:rPr>
              <a:t>Other Elements Required for Initiating and Providing Services</a:t>
            </a:r>
            <a:endParaRPr lang="en-US" b="1" u="sng" err="1">
              <a:solidFill>
                <a:schemeClr val="tx1"/>
              </a:solidFill>
              <a:cs typeface="Arial"/>
            </a:endParaRPr>
          </a:p>
          <a:p>
            <a:pPr>
              <a:buFont typeface="Arial"/>
              <a:buChar char="•"/>
              <a:defRPr/>
            </a:pPr>
            <a:endParaRPr lang="en-US" b="1">
              <a:solidFill>
                <a:srgbClr val="000000"/>
              </a:solidFill>
              <a:cs typeface="Calibri" panose="020F0502020204030204"/>
            </a:endParaRPr>
          </a:p>
        </p:txBody>
      </p:sp>
      <p:sp>
        <p:nvSpPr>
          <p:cNvPr id="74755" name="Slide Number Placeholder 1">
            <a:extLst>
              <a:ext uri="{FF2B5EF4-FFF2-40B4-BE49-F238E27FC236}">
                <a16:creationId xmlns:a16="http://schemas.microsoft.com/office/drawing/2014/main" id="{2DAE8224-1563-4F6E-8CB7-DCD40C9BD5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8A2037D-31FF-45D7-A8EE-60532C480195}" type="slidenum">
              <a:rPr lang="en-US" altLang="en-US" sz="1200">
                <a:solidFill>
                  <a:schemeClr val="bg1"/>
                </a:solidFill>
              </a:rPr>
              <a:pPr algn="ctr">
                <a:spcBef>
                  <a:spcPct val="0"/>
                </a:spcBef>
                <a:buFontTx/>
                <a:buNone/>
              </a:pPr>
              <a:t>11</a:t>
            </a:fld>
            <a:endParaRPr lang="en-US" altLang="en-US" sz="12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198DBBD5-060B-4E8E-8CA9-1B0A541D5B49}"/>
              </a:ext>
            </a:extLst>
          </p:cNvPr>
          <p:cNvSpPr>
            <a:spLocks noGrp="1" noChangeArrowheads="1"/>
          </p:cNvSpPr>
          <p:nvPr>
            <p:ph type="title"/>
          </p:nvPr>
        </p:nvSpPr>
        <p:spPr/>
        <p:txBody>
          <a:bodyPr rtlCol="0">
            <a:normAutofit/>
          </a:bodyPr>
          <a:lstStyle/>
          <a:p>
            <a:pPr marL="342900" indent="-342900">
              <a:defRPr/>
            </a:pPr>
            <a:r>
              <a:rPr lang="en-US" altLang="en-US">
                <a:latin typeface="Arial" panose="020B0604020202020204" pitchFamily="34" charset="0"/>
                <a:cs typeface="Arial" panose="020B0604020202020204" pitchFamily="34" charset="0"/>
              </a:rPr>
              <a:t>Major VR&amp;E SAOs Cont.</a:t>
            </a:r>
          </a:p>
        </p:txBody>
      </p:sp>
      <p:sp>
        <p:nvSpPr>
          <p:cNvPr id="76802" name="Rectangle 3">
            <a:extLst>
              <a:ext uri="{FF2B5EF4-FFF2-40B4-BE49-F238E27FC236}">
                <a16:creationId xmlns:a16="http://schemas.microsoft.com/office/drawing/2014/main" id="{BC10DE12-38FD-4238-BAD2-C241A3BE63EB}"/>
              </a:ext>
            </a:extLst>
          </p:cNvPr>
          <p:cNvSpPr>
            <a:spLocks noGrp="1" noChangeArrowheads="1"/>
          </p:cNvSpPr>
          <p:nvPr>
            <p:ph idx="1"/>
          </p:nvPr>
        </p:nvSpPr>
        <p:spPr/>
        <p:txBody>
          <a:bodyPr vert="horz" lIns="91440" tIns="45720" rIns="91440" bIns="45720" rtlCol="0" anchor="t">
            <a:normAutofit/>
          </a:bodyPr>
          <a:lstStyle/>
          <a:p>
            <a:pPr lvl="2" indent="-175895">
              <a:buNone/>
            </a:pPr>
            <a:r>
              <a:rPr lang="en-US" sz="2400">
                <a:ea typeface="+mn-lt"/>
                <a:cs typeface="+mn-lt"/>
              </a:rPr>
              <a:t>            Critical elements of the Chapter 31 services include: </a:t>
            </a:r>
            <a:endParaRPr lang="en-US">
              <a:cs typeface="Calibri" panose="020F0502020204030204"/>
            </a:endParaRPr>
          </a:p>
          <a:p>
            <a:pPr>
              <a:buFont typeface="Arial"/>
            </a:pPr>
            <a:r>
              <a:rPr lang="en-US" sz="2400">
                <a:ea typeface="+mn-lt"/>
                <a:cs typeface="+mn-lt"/>
              </a:rPr>
              <a:t>Application processing,</a:t>
            </a:r>
            <a:endParaRPr lang="en-US"/>
          </a:p>
          <a:p>
            <a:pPr>
              <a:buFont typeface="Arial"/>
            </a:pPr>
            <a:r>
              <a:rPr lang="en-US" sz="2400">
                <a:ea typeface="+mn-lt"/>
                <a:cs typeface="+mn-lt"/>
              </a:rPr>
              <a:t>Entitlement determination,</a:t>
            </a:r>
            <a:endParaRPr lang="en-US">
              <a:ea typeface="+mn-lt"/>
              <a:cs typeface="+mn-lt"/>
            </a:endParaRPr>
          </a:p>
          <a:p>
            <a:pPr>
              <a:buFont typeface="Arial"/>
            </a:pPr>
            <a:r>
              <a:rPr lang="en-US" sz="2400">
                <a:ea typeface="+mn-lt"/>
                <a:cs typeface="+mn-lt"/>
              </a:rPr>
              <a:t>Plan development, and</a:t>
            </a:r>
            <a:endParaRPr lang="en-US">
              <a:ea typeface="+mn-lt"/>
              <a:cs typeface="+mn-lt"/>
            </a:endParaRPr>
          </a:p>
          <a:p>
            <a:pPr>
              <a:buFont typeface="Arial"/>
              <a:buChar char="•"/>
            </a:pPr>
            <a:r>
              <a:rPr lang="en-US" sz="2400">
                <a:ea typeface="+mn-lt"/>
                <a:cs typeface="+mn-lt"/>
              </a:rPr>
              <a:t>Rehabilitation services.</a:t>
            </a:r>
            <a:endParaRPr lang="en-US"/>
          </a:p>
          <a:p>
            <a:pPr marL="423545" lvl="2" indent="0">
              <a:buNone/>
            </a:pPr>
            <a:endParaRPr lang="en-US" altLang="en-US" sz="2400" b="1">
              <a:solidFill>
                <a:schemeClr val="tx1"/>
              </a:solidFill>
              <a:cs typeface="Calibri"/>
            </a:endParaRPr>
          </a:p>
        </p:txBody>
      </p:sp>
      <p:sp>
        <p:nvSpPr>
          <p:cNvPr id="76803" name="Slide Number Placeholder 1">
            <a:extLst>
              <a:ext uri="{FF2B5EF4-FFF2-40B4-BE49-F238E27FC236}">
                <a16:creationId xmlns:a16="http://schemas.microsoft.com/office/drawing/2014/main" id="{2E87E101-1528-4D37-9F19-EF9239DCF9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7139F3E-B9ED-452B-9386-327F8A1BAC62}" type="slidenum">
              <a:rPr lang="en-US" altLang="en-US" sz="1200">
                <a:solidFill>
                  <a:schemeClr val="bg1"/>
                </a:solidFill>
              </a:rPr>
              <a:pPr algn="ctr">
                <a:spcBef>
                  <a:spcPct val="0"/>
                </a:spcBef>
                <a:buFontTx/>
                <a:buNone/>
              </a:pPr>
              <a:t>12</a:t>
            </a:fld>
            <a:endParaRPr lang="en-US" altLang="en-US" sz="1800">
              <a:solidFill>
                <a:schemeClr val="bg1"/>
              </a:solidFill>
            </a:endParaRPr>
          </a:p>
        </p:txBody>
      </p:sp>
      <p:pic>
        <p:nvPicPr>
          <p:cNvPr id="76805" name="Picture 4" descr="C:\Users\vrelfigur\AppData\Local\Microsoft\Windows\Temporary Internet Files\Content.IE5\30EUKXSQ\MC900432530[1].png">
            <a:extLst>
              <a:ext uri="{FF2B5EF4-FFF2-40B4-BE49-F238E27FC236}">
                <a16:creationId xmlns:a16="http://schemas.microsoft.com/office/drawing/2014/main" id="{713BD23A-7256-4ADD-B320-24AF1E6BB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72" y="2667570"/>
            <a:ext cx="862414"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F2491B12-DCA1-4A9D-A29B-B612235B8564}"/>
              </a:ext>
            </a:extLst>
          </p:cNvPr>
          <p:cNvSpPr>
            <a:spLocks noGrp="1" noChangeArrowheads="1"/>
          </p:cNvSpPr>
          <p:nvPr>
            <p:ph type="title"/>
          </p:nvPr>
        </p:nvSpPr>
        <p:spPr/>
        <p:txBody>
          <a:bodyPr rtlCol="0">
            <a:normAutofit/>
          </a:bodyPr>
          <a:lstStyle/>
          <a:p>
            <a:pPr marL="342900" indent="-342900">
              <a:defRPr/>
            </a:pPr>
            <a:r>
              <a:rPr lang="en-US" altLang="en-US">
                <a:latin typeface="Arial" panose="020B0604020202020204" pitchFamily="34" charset="0"/>
                <a:cs typeface="Arial" panose="020B0604020202020204" pitchFamily="34" charset="0"/>
              </a:rPr>
              <a:t>Major VR&amp;E SAOs Cont.</a:t>
            </a:r>
          </a:p>
        </p:txBody>
      </p:sp>
      <p:sp>
        <p:nvSpPr>
          <p:cNvPr id="4099" name="Rectangle 3">
            <a:extLst>
              <a:ext uri="{FF2B5EF4-FFF2-40B4-BE49-F238E27FC236}">
                <a16:creationId xmlns:a16="http://schemas.microsoft.com/office/drawing/2014/main" id="{2D42FA79-854E-4386-B67C-86BEC93E30FD}"/>
              </a:ext>
            </a:extLst>
          </p:cNvPr>
          <p:cNvSpPr>
            <a:spLocks noGrp="1" noChangeArrowheads="1"/>
          </p:cNvSpPr>
          <p:nvPr>
            <p:ph idx="1"/>
          </p:nvPr>
        </p:nvSpPr>
        <p:spPr/>
        <p:txBody>
          <a:bodyPr vert="horz" lIns="91440" tIns="45720" rIns="91440" bIns="45720" rtlCol="0" anchor="t">
            <a:normAutofit/>
          </a:bodyPr>
          <a:lstStyle/>
          <a:p>
            <a:pPr marL="423545" lvl="2" indent="0">
              <a:buNone/>
              <a:defRPr/>
            </a:pPr>
            <a:r>
              <a:rPr lang="en-US" sz="2400" b="1">
                <a:solidFill>
                  <a:schemeClr val="tx1"/>
                </a:solidFill>
              </a:rPr>
              <a:t>Debt Avoidance &amp; Fiscal Controls</a:t>
            </a:r>
            <a:endParaRPr lang="en-US"/>
          </a:p>
          <a:p>
            <a:pPr marL="775970" lvl="3" indent="-160655">
              <a:defRPr/>
            </a:pPr>
            <a:r>
              <a:rPr lang="en-US" sz="2400">
                <a:ea typeface="+mn-lt"/>
                <a:cs typeface="+mn-lt"/>
              </a:rPr>
              <a:t>Critical elements of debt avoidance and fiscal control include:</a:t>
            </a:r>
            <a:endParaRPr lang="en-US"/>
          </a:p>
          <a:p>
            <a:pPr>
              <a:defRPr/>
            </a:pPr>
            <a:r>
              <a:rPr lang="en-US" sz="2400">
                <a:ea typeface="+mn-lt"/>
                <a:cs typeface="+mn-lt"/>
              </a:rPr>
              <a:t>Authorization of subsistence awards,</a:t>
            </a:r>
            <a:endParaRPr lang="en-US"/>
          </a:p>
          <a:p>
            <a:pPr>
              <a:defRPr/>
            </a:pPr>
            <a:r>
              <a:rPr lang="en-US" sz="2400">
                <a:ea typeface="+mn-lt"/>
                <a:cs typeface="+mn-lt"/>
              </a:rPr>
              <a:t>Employment adjustment allowance awards,</a:t>
            </a:r>
            <a:endParaRPr lang="en-US"/>
          </a:p>
          <a:p>
            <a:pPr>
              <a:defRPr/>
            </a:pPr>
            <a:r>
              <a:rPr lang="en-US" sz="2400">
                <a:ea typeface="+mn-lt"/>
                <a:cs typeface="+mn-lt"/>
              </a:rPr>
              <a:t>Program costs, and</a:t>
            </a:r>
            <a:endParaRPr lang="en-US"/>
          </a:p>
          <a:p>
            <a:pPr>
              <a:defRPr/>
            </a:pPr>
            <a:r>
              <a:rPr lang="en-US" sz="2400">
                <a:ea typeface="+mn-lt"/>
                <a:cs typeface="+mn-lt"/>
              </a:rPr>
              <a:t>Contracting activities.</a:t>
            </a:r>
            <a:endParaRPr lang="en-US"/>
          </a:p>
          <a:p>
            <a:pPr marL="775970" lvl="3" indent="-160655">
              <a:defRPr/>
            </a:pPr>
            <a:endParaRPr lang="en-US" sz="2400">
              <a:solidFill>
                <a:schemeClr val="tx1"/>
              </a:solidFill>
              <a:cs typeface="Calibri"/>
            </a:endParaRPr>
          </a:p>
          <a:p>
            <a:pPr marL="1371600" lvl="3" indent="0">
              <a:buNone/>
              <a:defRPr/>
            </a:pPr>
            <a:endParaRPr lang="en-US" sz="3200"/>
          </a:p>
          <a:p>
            <a:pPr>
              <a:buFont typeface="Arial"/>
              <a:buChar char="•"/>
              <a:defRPr/>
            </a:pPr>
            <a:endParaRPr lang="en-US"/>
          </a:p>
        </p:txBody>
      </p:sp>
      <p:sp>
        <p:nvSpPr>
          <p:cNvPr id="78851" name="Slide Number Placeholder 1">
            <a:extLst>
              <a:ext uri="{FF2B5EF4-FFF2-40B4-BE49-F238E27FC236}">
                <a16:creationId xmlns:a16="http://schemas.microsoft.com/office/drawing/2014/main" id="{6E48B597-24BA-486B-96FA-97846D79CA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E37F41A-11D7-4928-AF34-DFFED9C75AB5}" type="slidenum">
              <a:rPr lang="en-US" altLang="en-US" sz="1200">
                <a:solidFill>
                  <a:schemeClr val="bg1"/>
                </a:solidFill>
              </a:rPr>
              <a:pPr algn="ctr">
                <a:spcBef>
                  <a:spcPct val="0"/>
                </a:spcBef>
                <a:buFontTx/>
                <a:buNone/>
              </a:pPr>
              <a:t>13</a:t>
            </a:fld>
            <a:endParaRPr lang="en-US" altLang="en-US" sz="1800">
              <a:solidFill>
                <a:schemeClr val="bg1"/>
              </a:solidFill>
            </a:endParaRPr>
          </a:p>
        </p:txBody>
      </p:sp>
      <p:pic>
        <p:nvPicPr>
          <p:cNvPr id="6" name="Picture 4" descr="C:\Users\vrelfigur\AppData\Local\Microsoft\Windows\Temporary Internet Files\Content.IE5\30EUKXSQ\MC900432530[1].png">
            <a:extLst>
              <a:ext uri="{FF2B5EF4-FFF2-40B4-BE49-F238E27FC236}">
                <a16:creationId xmlns:a16="http://schemas.microsoft.com/office/drawing/2014/main" id="{FBA869D3-70EF-4EC4-B698-DF9A92C58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72" y="2667570"/>
            <a:ext cx="862414"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21C06D6E-B9CE-44C1-B528-94EEEAF0F433}"/>
              </a:ext>
            </a:extLst>
          </p:cNvPr>
          <p:cNvSpPr>
            <a:spLocks noGrp="1" noChangeArrowheads="1"/>
          </p:cNvSpPr>
          <p:nvPr>
            <p:ph type="title"/>
          </p:nvPr>
        </p:nvSpPr>
        <p:spPr/>
        <p:txBody>
          <a:bodyPr rtlCol="0">
            <a:normAutofit/>
          </a:bodyPr>
          <a:lstStyle/>
          <a:p>
            <a:pPr marL="342900" indent="-342900">
              <a:defRPr/>
            </a:pPr>
            <a:r>
              <a:rPr lang="en-US" altLang="en-US">
                <a:latin typeface="Arial" panose="020B0604020202020204" pitchFamily="34" charset="0"/>
                <a:cs typeface="Arial" panose="020B0604020202020204" pitchFamily="34" charset="0"/>
              </a:rPr>
              <a:t>Major VR&amp;E SAOs Cont.</a:t>
            </a:r>
          </a:p>
        </p:txBody>
      </p:sp>
      <p:sp>
        <p:nvSpPr>
          <p:cNvPr id="80898" name="Rectangle 3">
            <a:extLst>
              <a:ext uri="{FF2B5EF4-FFF2-40B4-BE49-F238E27FC236}">
                <a16:creationId xmlns:a16="http://schemas.microsoft.com/office/drawing/2014/main" id="{2BFCF1CB-48D4-4DAA-9A28-6A7BAB10F850}"/>
              </a:ext>
            </a:extLst>
          </p:cNvPr>
          <p:cNvSpPr>
            <a:spLocks noGrp="1" noChangeArrowheads="1"/>
          </p:cNvSpPr>
          <p:nvPr>
            <p:ph idx="1"/>
          </p:nvPr>
        </p:nvSpPr>
        <p:spPr/>
        <p:txBody>
          <a:bodyPr vert="horz" lIns="91440" tIns="45720" rIns="91440" bIns="45720" rtlCol="0" anchor="t">
            <a:normAutofit/>
          </a:bodyPr>
          <a:lstStyle/>
          <a:p>
            <a:pPr marL="423545" lvl="2" indent="0">
              <a:buNone/>
            </a:pPr>
            <a:r>
              <a:rPr lang="en-US" altLang="en-US" sz="2400" b="1">
                <a:solidFill>
                  <a:schemeClr val="tx1"/>
                </a:solidFill>
              </a:rPr>
              <a:t>Staff &amp; Office Management</a:t>
            </a:r>
            <a:endParaRPr lang="en-US"/>
          </a:p>
          <a:p>
            <a:r>
              <a:rPr lang="en-US">
                <a:ea typeface="+mn-lt"/>
                <a:cs typeface="+mn-lt"/>
              </a:rPr>
              <a:t>Critical elements of staff and office management include:</a:t>
            </a:r>
            <a:endParaRPr lang="en-US" altLang="en-US">
              <a:cs typeface="Calibri" panose="020F0502020204030204"/>
            </a:endParaRPr>
          </a:p>
          <a:p>
            <a:r>
              <a:rPr lang="en-US">
                <a:ea typeface="+mn-lt"/>
                <a:cs typeface="+mn-lt"/>
              </a:rPr>
              <a:t>Position descriptions and performance standards,</a:t>
            </a:r>
            <a:endParaRPr lang="en-US"/>
          </a:p>
          <a:p>
            <a:r>
              <a:rPr lang="en-US">
                <a:ea typeface="+mn-lt"/>
                <a:cs typeface="+mn-lt"/>
              </a:rPr>
              <a:t>Staff qualifications,</a:t>
            </a:r>
            <a:endParaRPr lang="en-US"/>
          </a:p>
          <a:p>
            <a:r>
              <a:rPr lang="en-US">
                <a:ea typeface="+mn-lt"/>
                <a:cs typeface="+mn-lt"/>
              </a:rPr>
              <a:t>Development and training,</a:t>
            </a:r>
            <a:endParaRPr lang="en-US"/>
          </a:p>
          <a:p>
            <a:r>
              <a:rPr lang="en-US">
                <a:ea typeface="+mn-lt"/>
                <a:cs typeface="+mn-lt"/>
              </a:rPr>
              <a:t>Staff configuration and strength, and</a:t>
            </a:r>
            <a:endParaRPr lang="en-US"/>
          </a:p>
          <a:p>
            <a:r>
              <a:rPr lang="en-US">
                <a:ea typeface="+mn-lt"/>
                <a:cs typeface="+mn-lt"/>
              </a:rPr>
              <a:t>Resource allocation.</a:t>
            </a:r>
            <a:endParaRPr lang="en-US"/>
          </a:p>
          <a:p>
            <a:endParaRPr lang="en-US" altLang="en-US">
              <a:cs typeface="Calibri"/>
            </a:endParaRPr>
          </a:p>
        </p:txBody>
      </p:sp>
      <p:sp>
        <p:nvSpPr>
          <p:cNvPr id="80899" name="Slide Number Placeholder 1">
            <a:extLst>
              <a:ext uri="{FF2B5EF4-FFF2-40B4-BE49-F238E27FC236}">
                <a16:creationId xmlns:a16="http://schemas.microsoft.com/office/drawing/2014/main" id="{38B02630-9A15-48FD-B971-1CA0EC38BF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DFA7574-5E79-44EF-9251-D36D8AAD4859}" type="slidenum">
              <a:rPr lang="en-US" altLang="en-US" sz="1200">
                <a:solidFill>
                  <a:schemeClr val="bg1"/>
                </a:solidFill>
              </a:rPr>
              <a:pPr algn="ctr">
                <a:spcBef>
                  <a:spcPct val="0"/>
                </a:spcBef>
                <a:buFontTx/>
                <a:buNone/>
              </a:pPr>
              <a:t>14</a:t>
            </a:fld>
            <a:endParaRPr lang="en-US" altLang="en-US" sz="1800">
              <a:solidFill>
                <a:schemeClr val="bg1"/>
              </a:solidFill>
            </a:endParaRPr>
          </a:p>
        </p:txBody>
      </p:sp>
      <p:pic>
        <p:nvPicPr>
          <p:cNvPr id="6" name="Picture 4" descr="C:\Users\vrelfigur\AppData\Local\Microsoft\Windows\Temporary Internet Files\Content.IE5\30EUKXSQ\MC900432530[1].png">
            <a:extLst>
              <a:ext uri="{FF2B5EF4-FFF2-40B4-BE49-F238E27FC236}">
                <a16:creationId xmlns:a16="http://schemas.microsoft.com/office/drawing/2014/main" id="{C3E11D2D-4789-4A1B-99DB-DFF498059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72" y="2667570"/>
            <a:ext cx="862414"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4D1492EC-59EC-4003-AE5C-CE9D24D78FFE}"/>
              </a:ext>
            </a:extLst>
          </p:cNvPr>
          <p:cNvSpPr>
            <a:spLocks noGrp="1" noChangeArrowheads="1"/>
          </p:cNvSpPr>
          <p:nvPr>
            <p:ph type="title"/>
          </p:nvPr>
        </p:nvSpPr>
        <p:spPr/>
        <p:txBody>
          <a:bodyPr rtlCol="0">
            <a:normAutofit/>
          </a:bodyPr>
          <a:lstStyle/>
          <a:p>
            <a:pPr marL="342900" indent="-342900">
              <a:defRPr/>
            </a:pPr>
            <a:r>
              <a:rPr lang="en-US" altLang="en-US" dirty="0">
                <a:latin typeface="Arial" panose="020B0604020202020204" pitchFamily="34" charset="0"/>
                <a:cs typeface="Arial" panose="020B0604020202020204" pitchFamily="34" charset="0"/>
              </a:rPr>
              <a:t>Major VR&amp;E SAOs Cont.</a:t>
            </a:r>
          </a:p>
        </p:txBody>
      </p:sp>
      <p:sp>
        <p:nvSpPr>
          <p:cNvPr id="4099" name="Rectangle 3">
            <a:extLst>
              <a:ext uri="{FF2B5EF4-FFF2-40B4-BE49-F238E27FC236}">
                <a16:creationId xmlns:a16="http://schemas.microsoft.com/office/drawing/2014/main" id="{2356D173-1E07-4EB6-A482-3323B890E8F7}"/>
              </a:ext>
            </a:extLst>
          </p:cNvPr>
          <p:cNvSpPr>
            <a:spLocks noGrp="1" noChangeArrowheads="1"/>
          </p:cNvSpPr>
          <p:nvPr>
            <p:ph idx="1"/>
          </p:nvPr>
        </p:nvSpPr>
        <p:spPr/>
        <p:txBody>
          <a:bodyPr vert="horz" lIns="91440" tIns="45720" rIns="91440" bIns="45720" rtlCol="0" anchor="t">
            <a:normAutofit/>
          </a:bodyPr>
          <a:lstStyle/>
          <a:p>
            <a:pPr marL="423545" lvl="2" indent="0">
              <a:buNone/>
              <a:defRPr/>
            </a:pPr>
            <a:r>
              <a:rPr lang="en-US" sz="2400" b="1">
                <a:solidFill>
                  <a:schemeClr val="tx1"/>
                </a:solidFill>
              </a:rPr>
              <a:t>Other Program Areas</a:t>
            </a:r>
            <a:endParaRPr lang="en-US"/>
          </a:p>
          <a:p>
            <a:pPr marL="775970" lvl="3" indent="-160655">
              <a:defRPr/>
            </a:pPr>
            <a:r>
              <a:rPr lang="en-US" sz="2400">
                <a:ea typeface="+mn-lt"/>
                <a:cs typeface="+mn-lt"/>
              </a:rPr>
              <a:t>Critical elements of providing services under:</a:t>
            </a:r>
            <a:endParaRPr lang="en-US"/>
          </a:p>
          <a:p>
            <a:pPr>
              <a:defRPr/>
            </a:pPr>
            <a:r>
              <a:rPr lang="en-US" sz="2400">
                <a:ea typeface="+mn-lt"/>
                <a:cs typeface="+mn-lt"/>
              </a:rPr>
              <a:t>Chapter 18,</a:t>
            </a:r>
            <a:endParaRPr lang="en-US">
              <a:ea typeface="+mn-lt"/>
              <a:cs typeface="+mn-lt"/>
            </a:endParaRPr>
          </a:p>
          <a:p>
            <a:pPr>
              <a:defRPr/>
            </a:pPr>
            <a:r>
              <a:rPr lang="en-US" sz="2400">
                <a:ea typeface="+mn-lt"/>
                <a:cs typeface="+mn-lt"/>
              </a:rPr>
              <a:t>Chapter 35, and</a:t>
            </a:r>
            <a:endParaRPr lang="en-US">
              <a:ea typeface="+mn-lt"/>
              <a:cs typeface="+mn-lt"/>
            </a:endParaRPr>
          </a:p>
          <a:p>
            <a:pPr>
              <a:defRPr/>
            </a:pPr>
            <a:r>
              <a:rPr lang="en-US" sz="2400">
                <a:ea typeface="+mn-lt"/>
                <a:cs typeface="+mn-lt"/>
              </a:rPr>
              <a:t>Chapter 36.</a:t>
            </a:r>
            <a:endParaRPr lang="en-US"/>
          </a:p>
          <a:p>
            <a:pPr marL="775970" lvl="3" indent="-160655">
              <a:defRPr/>
            </a:pPr>
            <a:endParaRPr lang="en-US" sz="2400">
              <a:solidFill>
                <a:schemeClr val="tx1"/>
              </a:solidFill>
              <a:cs typeface="Calibri"/>
            </a:endParaRPr>
          </a:p>
          <a:p>
            <a:pPr>
              <a:buFont typeface="Arial"/>
              <a:buChar char="•"/>
              <a:defRPr/>
            </a:pPr>
            <a:endParaRPr lang="en-US"/>
          </a:p>
        </p:txBody>
      </p:sp>
      <p:sp>
        <p:nvSpPr>
          <p:cNvPr id="82947" name="Slide Number Placeholder 1">
            <a:extLst>
              <a:ext uri="{FF2B5EF4-FFF2-40B4-BE49-F238E27FC236}">
                <a16:creationId xmlns:a16="http://schemas.microsoft.com/office/drawing/2014/main" id="{A8F46C74-7C99-440C-8C27-684503D396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F89B90A-9D4E-46CB-9790-FA1B8C97B312}" type="slidenum">
              <a:rPr lang="en-US" altLang="en-US" sz="1200">
                <a:solidFill>
                  <a:schemeClr val="bg1"/>
                </a:solidFill>
              </a:rPr>
              <a:pPr algn="ctr">
                <a:spcBef>
                  <a:spcPct val="0"/>
                </a:spcBef>
                <a:buFontTx/>
                <a:buNone/>
              </a:pPr>
              <a:t>15</a:t>
            </a:fld>
            <a:endParaRPr lang="en-US" altLang="en-US" sz="18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A01-8056-4789-BC77-11DBB5840DBB}"/>
              </a:ext>
            </a:extLst>
          </p:cNvPr>
          <p:cNvSpPr>
            <a:spLocks noGrp="1"/>
          </p:cNvSpPr>
          <p:nvPr>
            <p:ph type="title"/>
          </p:nvPr>
        </p:nvSpPr>
        <p:spPr/>
        <p:txBody>
          <a:bodyPr/>
          <a:lstStyle/>
          <a:p>
            <a:pPr marL="8255"/>
            <a:r>
              <a:rPr lang="en-US" dirty="0">
                <a:latin typeface="Arial" panose="020B0604020202020204" pitchFamily="34" charset="0"/>
                <a:cs typeface="Arial" panose="020B0604020202020204" pitchFamily="34" charset="0"/>
              </a:rPr>
              <a:t>Major VR&amp;E SAOs Cont. </a:t>
            </a:r>
          </a:p>
        </p:txBody>
      </p:sp>
      <p:sp>
        <p:nvSpPr>
          <p:cNvPr id="3" name="Content Placeholder 2">
            <a:extLst>
              <a:ext uri="{FF2B5EF4-FFF2-40B4-BE49-F238E27FC236}">
                <a16:creationId xmlns:a16="http://schemas.microsoft.com/office/drawing/2014/main" id="{CC681B86-2637-437C-B3FC-2397EDB948F5}"/>
              </a:ext>
            </a:extLst>
          </p:cNvPr>
          <p:cNvSpPr>
            <a:spLocks noGrp="1"/>
          </p:cNvSpPr>
          <p:nvPr>
            <p:ph idx="1"/>
          </p:nvPr>
        </p:nvSpPr>
        <p:spPr/>
        <p:txBody>
          <a:bodyPr vert="horz" lIns="91440" tIns="45720" rIns="91440" bIns="45720" rtlCol="0" anchor="t">
            <a:normAutofit/>
          </a:bodyPr>
          <a:lstStyle/>
          <a:p>
            <a:r>
              <a:rPr lang="en-US">
                <a:ea typeface="+mn-lt"/>
                <a:cs typeface="+mn-lt"/>
              </a:rPr>
              <a:t>Critical elements of required procedures for providing services under all programs include:</a:t>
            </a:r>
            <a:endParaRPr lang="en-US">
              <a:cs typeface="Calibri" panose="020F0502020204030204"/>
            </a:endParaRPr>
          </a:p>
          <a:p>
            <a:r>
              <a:rPr lang="en-US">
                <a:ea typeface="+mn-lt"/>
                <a:cs typeface="+mn-lt"/>
              </a:rPr>
              <a:t>Motivation and Outreach,</a:t>
            </a:r>
            <a:endParaRPr lang="en-US"/>
          </a:p>
          <a:p>
            <a:r>
              <a:rPr lang="en-US">
                <a:ea typeface="+mn-lt"/>
                <a:cs typeface="+mn-lt"/>
              </a:rPr>
              <a:t>Vocational Rehabilitation Panel,</a:t>
            </a:r>
            <a:endParaRPr lang="en-US"/>
          </a:p>
          <a:p>
            <a:r>
              <a:rPr lang="en-US">
                <a:ea typeface="+mn-lt"/>
                <a:cs typeface="+mn-lt"/>
              </a:rPr>
              <a:t>Quality Assurance, Oversight, and</a:t>
            </a:r>
            <a:endParaRPr lang="en-US"/>
          </a:p>
          <a:p>
            <a:r>
              <a:rPr lang="en-US">
                <a:ea typeface="+mn-lt"/>
                <a:cs typeface="+mn-lt"/>
              </a:rPr>
              <a:t>Appeals Management.</a:t>
            </a:r>
            <a:endParaRPr lang="en-US"/>
          </a:p>
          <a:p>
            <a:endParaRPr lang="en-US">
              <a:cs typeface="Calibri"/>
            </a:endParaRPr>
          </a:p>
        </p:txBody>
      </p:sp>
      <p:sp>
        <p:nvSpPr>
          <p:cNvPr id="4" name="Slide Number Placeholder 3">
            <a:extLst>
              <a:ext uri="{FF2B5EF4-FFF2-40B4-BE49-F238E27FC236}">
                <a16:creationId xmlns:a16="http://schemas.microsoft.com/office/drawing/2014/main" id="{DEACCCE1-B1BF-4A12-A060-F11765650F5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16</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60520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9A513DA3-42C6-4173-B378-40C74A25B5D4}"/>
              </a:ext>
            </a:extLst>
          </p:cNvPr>
          <p:cNvSpPr>
            <a:spLocks noGrp="1" noChangeArrowheads="1"/>
          </p:cNvSpPr>
          <p:nvPr>
            <p:ph type="title"/>
          </p:nvPr>
        </p:nvSpPr>
        <p:spPr/>
        <p:txBody>
          <a:bodyPr rtlCol="0">
            <a:normAutofit/>
          </a:bodyPr>
          <a:lstStyle/>
          <a:p>
            <a:pPr marL="342900" indent="-342900">
              <a:defRPr/>
            </a:pPr>
            <a:r>
              <a:rPr lang="en-US" altLang="en-US">
                <a:latin typeface="Arial" panose="020B0604020202020204" pitchFamily="34" charset="0"/>
                <a:cs typeface="Arial" panose="020B0604020202020204" pitchFamily="34" charset="0"/>
              </a:rPr>
              <a:t>SAO Schedule</a:t>
            </a:r>
          </a:p>
        </p:txBody>
      </p:sp>
      <p:sp>
        <p:nvSpPr>
          <p:cNvPr id="84994" name="Rectangle 3">
            <a:extLst>
              <a:ext uri="{FF2B5EF4-FFF2-40B4-BE49-F238E27FC236}">
                <a16:creationId xmlns:a16="http://schemas.microsoft.com/office/drawing/2014/main" id="{2AD344BD-EDC4-46A8-8D3A-800601F6A145}"/>
              </a:ext>
            </a:extLst>
          </p:cNvPr>
          <p:cNvSpPr>
            <a:spLocks noGrp="1" noChangeArrowheads="1"/>
          </p:cNvSpPr>
          <p:nvPr>
            <p:ph idx="1"/>
          </p:nvPr>
        </p:nvSpPr>
        <p:spPr/>
        <p:txBody>
          <a:bodyPr/>
          <a:lstStyle/>
          <a:p>
            <a:pPr marL="457200" lvl="1" indent="0">
              <a:buNone/>
            </a:pPr>
            <a:r>
              <a:rPr lang="en-US" altLang="en-US" sz="2400" b="1"/>
              <a:t>Developing a Yearly SAO Schedule</a:t>
            </a:r>
          </a:p>
          <a:p>
            <a:pPr lvl="2" eaLnBrk="1" hangingPunct="1">
              <a:buFont typeface="Arial" panose="020B0604020202020204" pitchFamily="34" charset="0"/>
              <a:buChar char="•"/>
            </a:pPr>
            <a:r>
              <a:rPr lang="en-US" altLang="en-US" sz="2400">
                <a:solidFill>
                  <a:schemeClr val="tx1"/>
                </a:solidFill>
              </a:rPr>
              <a:t>Will need to develop a yearly SAO schedule</a:t>
            </a:r>
          </a:p>
          <a:p>
            <a:pPr lvl="2" eaLnBrk="1" hangingPunct="1">
              <a:buFont typeface="Arial" panose="020B0604020202020204" pitchFamily="34" charset="0"/>
              <a:buChar char="•"/>
            </a:pPr>
            <a:r>
              <a:rPr lang="en-US" altLang="en-US" sz="2400">
                <a:solidFill>
                  <a:schemeClr val="tx1"/>
                </a:solidFill>
              </a:rPr>
              <a:t>With Director’s  Approval, consider breaking up SAO elements, if deemed appropriate</a:t>
            </a:r>
          </a:p>
          <a:p>
            <a:pPr lvl="2" eaLnBrk="1" hangingPunct="1">
              <a:buFont typeface="Arial" panose="020B0604020202020204" pitchFamily="34" charset="0"/>
              <a:buChar char="•"/>
            </a:pPr>
            <a:r>
              <a:rPr lang="en-US" altLang="en-US" sz="2400">
                <a:solidFill>
                  <a:schemeClr val="tx1"/>
                </a:solidFill>
              </a:rPr>
              <a:t>Give consideration to other work elements allowing for ample time to complete SAOs</a:t>
            </a:r>
          </a:p>
          <a:p>
            <a:pPr lvl="2" eaLnBrk="1" hangingPunct="1">
              <a:buFont typeface="Arial" panose="020B0604020202020204" pitchFamily="34" charset="0"/>
              <a:buChar char="•"/>
            </a:pPr>
            <a:r>
              <a:rPr lang="en-US" altLang="en-US" sz="2400">
                <a:solidFill>
                  <a:schemeClr val="tx1"/>
                </a:solidFill>
              </a:rPr>
              <a:t>Take into consideration any and all required local SAOs</a:t>
            </a:r>
          </a:p>
          <a:p>
            <a:pPr marL="1371600" lvl="3" indent="0">
              <a:buNone/>
            </a:pPr>
            <a:endParaRPr lang="en-US" altLang="en-US" sz="3200" b="1"/>
          </a:p>
          <a:p>
            <a:pPr eaLnBrk="1" hangingPunct="1"/>
            <a:endParaRPr lang="en-US" altLang="en-US"/>
          </a:p>
        </p:txBody>
      </p:sp>
      <p:sp>
        <p:nvSpPr>
          <p:cNvPr id="84995" name="Slide Number Placeholder 1">
            <a:extLst>
              <a:ext uri="{FF2B5EF4-FFF2-40B4-BE49-F238E27FC236}">
                <a16:creationId xmlns:a16="http://schemas.microsoft.com/office/drawing/2014/main" id="{B7C2E7ED-8062-4CBF-BF75-F5081CAEBF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44CAEDD-6D91-492A-8DC6-47324C0D597B}" type="slidenum">
              <a:rPr lang="en-US" altLang="en-US" sz="1200">
                <a:solidFill>
                  <a:schemeClr val="bg1"/>
                </a:solidFill>
              </a:rPr>
              <a:pPr algn="ctr">
                <a:spcBef>
                  <a:spcPct val="0"/>
                </a:spcBef>
                <a:buFontTx/>
                <a:buNone/>
              </a:pPr>
              <a:t>17</a:t>
            </a:fld>
            <a:endParaRPr lang="en-US" altLang="en-US" sz="1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E56A3B12-0F25-4BFC-AD8F-574F18A65151}"/>
              </a:ext>
            </a:extLst>
          </p:cNvPr>
          <p:cNvSpPr>
            <a:spLocks noGrp="1" noChangeArrowheads="1"/>
          </p:cNvSpPr>
          <p:nvPr>
            <p:ph type="title"/>
          </p:nvPr>
        </p:nvSpPr>
        <p:spPr/>
        <p:txBody>
          <a:bodyPr rtlCol="0">
            <a:normAutofit/>
          </a:bodyPr>
          <a:lstStyle/>
          <a:p>
            <a:pPr marL="342900" indent="-342900">
              <a:defRPr/>
            </a:pPr>
            <a:r>
              <a:rPr lang="en-US" altLang="en-US">
                <a:latin typeface="Arial" panose="020B0604020202020204" pitchFamily="34" charset="0"/>
                <a:cs typeface="Arial" panose="020B0604020202020204" pitchFamily="34" charset="0"/>
              </a:rPr>
              <a:t>SAO Recommendations</a:t>
            </a:r>
          </a:p>
        </p:txBody>
      </p:sp>
      <p:sp>
        <p:nvSpPr>
          <p:cNvPr id="87042" name="Rectangle 3">
            <a:extLst>
              <a:ext uri="{FF2B5EF4-FFF2-40B4-BE49-F238E27FC236}">
                <a16:creationId xmlns:a16="http://schemas.microsoft.com/office/drawing/2014/main" id="{D7E7DD77-F565-4E8D-B131-5D3182616428}"/>
              </a:ext>
            </a:extLst>
          </p:cNvPr>
          <p:cNvSpPr>
            <a:spLocks noGrp="1" noChangeArrowheads="1"/>
          </p:cNvSpPr>
          <p:nvPr>
            <p:ph idx="1"/>
          </p:nvPr>
        </p:nvSpPr>
        <p:spPr/>
        <p:txBody>
          <a:bodyPr>
            <a:normAutofit/>
          </a:bodyPr>
          <a:lstStyle/>
          <a:p>
            <a:pPr lvl="1" eaLnBrk="1" hangingPunct="1">
              <a:buSzPct val="100000"/>
              <a:buFont typeface="Arial" panose="020B0604020202020204" pitchFamily="34" charset="0"/>
              <a:buChar char="•"/>
            </a:pPr>
            <a:r>
              <a:rPr lang="en-US" altLang="en-US" sz="2400"/>
              <a:t>Collect examples from other Regional Office SAOs to use as templates</a:t>
            </a:r>
          </a:p>
          <a:p>
            <a:pPr lvl="1" eaLnBrk="1" hangingPunct="1">
              <a:buSzPct val="100000"/>
              <a:buFont typeface="Arial" panose="020B0604020202020204" pitchFamily="34" charset="0"/>
              <a:buChar char="•"/>
            </a:pPr>
            <a:r>
              <a:rPr lang="en-US" altLang="en-US" sz="2400"/>
              <a:t>Consider Data tracking sheets (Excel).  They can payoff in time-savings in completing the SAO</a:t>
            </a:r>
          </a:p>
          <a:p>
            <a:pPr lvl="1" eaLnBrk="1" hangingPunct="1">
              <a:buSzPct val="100000"/>
              <a:buFont typeface="Arial" panose="020B0604020202020204" pitchFamily="34" charset="0"/>
              <a:buChar char="•"/>
            </a:pPr>
            <a:r>
              <a:rPr lang="en-US" altLang="en-US" sz="2400"/>
              <a:t>Consider having staff assist with the data collection and SAO development: delegate</a:t>
            </a:r>
          </a:p>
        </p:txBody>
      </p:sp>
      <p:sp>
        <p:nvSpPr>
          <p:cNvPr id="87043" name="Slide Number Placeholder 1">
            <a:extLst>
              <a:ext uri="{FF2B5EF4-FFF2-40B4-BE49-F238E27FC236}">
                <a16:creationId xmlns:a16="http://schemas.microsoft.com/office/drawing/2014/main" id="{F559F746-2AD5-4C76-A905-1D8BEB9A69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76D99BF-9598-42BD-A8D9-3B1B23DE548F}" type="slidenum">
              <a:rPr lang="en-US" altLang="en-US" sz="1200">
                <a:solidFill>
                  <a:schemeClr val="bg1"/>
                </a:solidFill>
              </a:rPr>
              <a:pPr algn="ctr">
                <a:spcBef>
                  <a:spcPct val="0"/>
                </a:spcBef>
                <a:buFontTx/>
                <a:buNone/>
              </a:pPr>
              <a:t>18</a:t>
            </a:fld>
            <a:endParaRPr lang="en-US" altLang="en-US" sz="12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6155BE98-0CAB-4553-B667-313040E041E1}"/>
              </a:ext>
            </a:extLst>
          </p:cNvPr>
          <p:cNvSpPr>
            <a:spLocks noGrp="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References</a:t>
            </a:r>
          </a:p>
        </p:txBody>
      </p:sp>
      <p:sp>
        <p:nvSpPr>
          <p:cNvPr id="20483" name="Content Placeholder 2">
            <a:extLst>
              <a:ext uri="{FF2B5EF4-FFF2-40B4-BE49-F238E27FC236}">
                <a16:creationId xmlns:a16="http://schemas.microsoft.com/office/drawing/2014/main" id="{A8763511-F094-4F53-8DA2-35CAF2468ABA}"/>
              </a:ext>
            </a:extLst>
          </p:cNvPr>
          <p:cNvSpPr>
            <a:spLocks noGrp="1"/>
          </p:cNvSpPr>
          <p:nvPr>
            <p:ph idx="1"/>
          </p:nvPr>
        </p:nvSpPr>
        <p:spPr/>
        <p:txBody>
          <a:bodyPr rtlCol="0">
            <a:normAutofit/>
          </a:bodyPr>
          <a:lstStyle/>
          <a:p>
            <a:pPr>
              <a:buFont typeface="Arial"/>
              <a:buChar char="•"/>
              <a:defRPr/>
            </a:pPr>
            <a:endParaRPr lang="en-US" altLang="en-US"/>
          </a:p>
          <a:p>
            <a:pPr marL="0" indent="0" algn="ctr">
              <a:buNone/>
              <a:defRPr/>
            </a:pPr>
            <a:r>
              <a:rPr lang="en-US" sz="2400" b="1">
                <a:hlinkClick r:id="rId3"/>
              </a:rPr>
              <a:t>M28C.VIII.A.4  Systematic Analysis of Operations</a:t>
            </a:r>
            <a:endParaRPr lang="en-US" altLang="en-US" sz="2400"/>
          </a:p>
        </p:txBody>
      </p:sp>
      <p:sp>
        <p:nvSpPr>
          <p:cNvPr id="89091" name="Slide Number Placeholder 1">
            <a:extLst>
              <a:ext uri="{FF2B5EF4-FFF2-40B4-BE49-F238E27FC236}">
                <a16:creationId xmlns:a16="http://schemas.microsoft.com/office/drawing/2014/main" id="{A7BD8A34-4B3E-4984-AACB-803CC1FA74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E65D544-6A48-4D5A-8154-F3B3B98FCAB6}" type="slidenum">
              <a:rPr lang="en-US" altLang="en-US" sz="1200">
                <a:solidFill>
                  <a:schemeClr val="bg1"/>
                </a:solidFill>
              </a:rPr>
              <a:pPr algn="ctr">
                <a:spcBef>
                  <a:spcPct val="0"/>
                </a:spcBef>
                <a:buFontTx/>
                <a:buNone/>
              </a:pPr>
              <a:t>19</a:t>
            </a:fld>
            <a:endParaRPr lang="en-US" altLang="en-US" sz="12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D87A66E-D6B8-4A9C-8419-3FBE64EFC4ED}"/>
              </a:ext>
            </a:extLst>
          </p:cNvPr>
          <p:cNvSpPr>
            <a:spLocks noGrp="1" noChangeArrowheads="1"/>
          </p:cNvSpPr>
          <p:nvPr>
            <p:ph type="ctrTitle"/>
          </p:nvPr>
        </p:nvSpPr>
        <p:spPr>
          <a:xfrm>
            <a:off x="465881" y="1524000"/>
            <a:ext cx="7077919" cy="2387600"/>
          </a:xfrm>
        </p:spPr>
        <p:txBody>
          <a:bodyPr>
            <a:normAutofit/>
          </a:bodyPr>
          <a:lstStyle/>
          <a:p>
            <a:pPr eaLnBrk="1" hangingPunct="1"/>
            <a:r>
              <a:rPr lang="en-US" altLang="en-US" sz="3600"/>
              <a:t>Preparation of a Systematic Analysis of Operation (SAO)</a:t>
            </a:r>
          </a:p>
        </p:txBody>
      </p:sp>
      <p:sp>
        <p:nvSpPr>
          <p:cNvPr id="3" name="Subtitle 2">
            <a:extLst>
              <a:ext uri="{FF2B5EF4-FFF2-40B4-BE49-F238E27FC236}">
                <a16:creationId xmlns:a16="http://schemas.microsoft.com/office/drawing/2014/main" id="{26B7598B-C84D-4ACB-A0CF-18929853262B}"/>
              </a:ext>
            </a:extLst>
          </p:cNvPr>
          <p:cNvSpPr>
            <a:spLocks noGrp="1"/>
          </p:cNvSpPr>
          <p:nvPr>
            <p:ph type="subTitle" idx="1"/>
          </p:nvPr>
        </p:nvSpPr>
        <p:spPr>
          <a:xfrm>
            <a:off x="427781" y="3962400"/>
            <a:ext cx="7077919" cy="933095"/>
          </a:xfrm>
        </p:spPr>
        <p:txBody>
          <a:bodyPr rtlCol="0">
            <a:normAutofit/>
          </a:bodyPr>
          <a:lstStyle/>
          <a:p>
            <a:pPr>
              <a:defRPr/>
            </a:pPr>
            <a:r>
              <a:rPr lang="en-US" sz="2800" b="1"/>
              <a:t>VR&amp;E New Division Leaders Training</a:t>
            </a:r>
          </a:p>
        </p:txBody>
      </p:sp>
      <p:sp>
        <p:nvSpPr>
          <p:cNvPr id="54276" name="Subtitle 2">
            <a:extLst>
              <a:ext uri="{FF2B5EF4-FFF2-40B4-BE49-F238E27FC236}">
                <a16:creationId xmlns:a16="http://schemas.microsoft.com/office/drawing/2014/main" id="{7D802050-0814-4ECF-BAE0-2A9A2BB22783}"/>
              </a:ext>
            </a:extLst>
          </p:cNvPr>
          <p:cNvSpPr txBox="1">
            <a:spLocks noChangeArrowheads="1"/>
          </p:cNvSpPr>
          <p:nvPr/>
        </p:nvSpPr>
        <p:spPr bwMode="auto">
          <a:xfrm>
            <a:off x="533400" y="3783365"/>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a:solidFill>
                  <a:schemeClr val="bg1"/>
                </a:solidFill>
                <a:cs typeface="Arial" panose="020B0604020202020204" pitchFamily="34" charset="0"/>
              </a:rPr>
              <a:t>Briefed by: </a:t>
            </a:r>
          </a:p>
          <a:p>
            <a:pPr eaLnBrk="1" hangingPunct="1">
              <a:buFont typeface="Arial" panose="020B0604020202020204" pitchFamily="34" charset="0"/>
              <a:buNone/>
            </a:pPr>
            <a:r>
              <a:rPr lang="en-US" altLang="en-US" sz="1800" b="1">
                <a:solidFill>
                  <a:schemeClr val="bg1"/>
                </a:solidFill>
                <a:cs typeface="Arial" panose="020B0604020202020204" pitchFamily="34" charset="0"/>
              </a:rPr>
              <a:t>NMT Subject Matter Experts</a:t>
            </a:r>
          </a:p>
        </p:txBody>
      </p:sp>
      <p:sp>
        <p:nvSpPr>
          <p:cNvPr id="5" name="Rectangle 4">
            <a:extLst>
              <a:ext uri="{FF2B5EF4-FFF2-40B4-BE49-F238E27FC236}">
                <a16:creationId xmlns:a16="http://schemas.microsoft.com/office/drawing/2014/main" id="{124365A7-D0C3-451E-9115-D9CC257BEAD7}"/>
              </a:ext>
            </a:extLst>
          </p:cNvPr>
          <p:cNvSpPr/>
          <p:nvPr/>
        </p:nvSpPr>
        <p:spPr>
          <a:xfrm>
            <a:off x="1524000" y="106362"/>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13B7A3A4-98F4-4313-9F02-C02AF7288C59}"/>
              </a:ext>
            </a:extLst>
          </p:cNvPr>
          <p:cNvSpPr/>
          <p:nvPr/>
        </p:nvSpPr>
        <p:spPr>
          <a:xfrm>
            <a:off x="1524000" y="655638"/>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THIS EVENT IS BEING RECORDED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C778-9BD7-4C3C-BE7F-AC928C4E017D}"/>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56F9FD55-02C7-4F88-B4D2-EE55FA75B5C9}"/>
              </a:ext>
            </a:extLst>
          </p:cNvPr>
          <p:cNvSpPr>
            <a:spLocks noGrp="1"/>
          </p:cNvSpPr>
          <p:nvPr>
            <p:ph idx="1"/>
          </p:nvPr>
        </p:nvSpPr>
        <p:spPr/>
        <p:txBody>
          <a:bodyPr vert="horz" lIns="91440" tIns="45720" rIns="91440" bIns="45720" rtlCol="0" anchor="t">
            <a:normAutofit/>
          </a:bodyPr>
          <a:lstStyle/>
          <a:p>
            <a:r>
              <a:rPr lang="en-US" sz="2800" b="1">
                <a:cs typeface="Calibri"/>
              </a:rPr>
              <a:t>What does SAO stand for?  </a:t>
            </a:r>
          </a:p>
          <a:p>
            <a:pPr marL="0" indent="0">
              <a:buNone/>
            </a:pPr>
            <a:endParaRPr lang="en-US" sz="2800" b="1">
              <a:cs typeface="Calibri"/>
            </a:endParaRPr>
          </a:p>
          <a:p>
            <a:pPr marL="0" indent="0">
              <a:buNone/>
            </a:pPr>
            <a:r>
              <a:rPr lang="en-US" sz="2400">
                <a:cs typeface="Calibri"/>
              </a:rPr>
              <a:t>A.  Systems Anatomy of Operations</a:t>
            </a:r>
          </a:p>
          <a:p>
            <a:pPr marL="0" indent="0">
              <a:buNone/>
            </a:pPr>
            <a:r>
              <a:rPr lang="en-US" sz="2400">
                <a:ea typeface="+mn-lt"/>
                <a:cs typeface="+mn-lt"/>
              </a:rPr>
              <a:t>B.  Systematic Analysis of Operations</a:t>
            </a:r>
          </a:p>
          <a:p>
            <a:pPr marL="0" indent="0">
              <a:buNone/>
            </a:pPr>
            <a:r>
              <a:rPr lang="en-US" sz="2400">
                <a:cs typeface="Calibri"/>
              </a:rPr>
              <a:t>C.  Structure Analysis of Operations</a:t>
            </a:r>
          </a:p>
          <a:p>
            <a:pPr marL="0" indent="0">
              <a:buNone/>
            </a:pPr>
            <a:r>
              <a:rPr lang="en-US" sz="2400">
                <a:cs typeface="Calibri"/>
              </a:rPr>
              <a:t>D.  Systems Analysis of Organization</a:t>
            </a:r>
          </a:p>
          <a:p>
            <a:endParaRPr lang="en-US" sz="2400">
              <a:cs typeface="Calibri"/>
            </a:endParaRPr>
          </a:p>
        </p:txBody>
      </p:sp>
      <p:sp>
        <p:nvSpPr>
          <p:cNvPr id="4" name="Slide Number Placeholder 3">
            <a:extLst>
              <a:ext uri="{FF2B5EF4-FFF2-40B4-BE49-F238E27FC236}">
                <a16:creationId xmlns:a16="http://schemas.microsoft.com/office/drawing/2014/main" id="{33D1C610-E9FC-4945-85A1-DB3B3789B27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20</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404800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1419-811C-4DEE-A4FC-36CB88475337}"/>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1F8DECFB-28D0-472B-B94E-8B4F58607CA6}"/>
              </a:ext>
            </a:extLst>
          </p:cNvPr>
          <p:cNvSpPr>
            <a:spLocks noGrp="1"/>
          </p:cNvSpPr>
          <p:nvPr>
            <p:ph idx="1"/>
          </p:nvPr>
        </p:nvSpPr>
        <p:spPr/>
        <p:txBody>
          <a:bodyPr vert="horz" lIns="91440" tIns="45720" rIns="91440" bIns="45720" rtlCol="0" anchor="t">
            <a:normAutofit/>
          </a:bodyPr>
          <a:lstStyle/>
          <a:p>
            <a:pPr marL="0" indent="0">
              <a:buNone/>
            </a:pPr>
            <a:r>
              <a:rPr lang="en-US" sz="2800" b="1">
                <a:cs typeface="Calibri"/>
              </a:rPr>
              <a:t>Answer:</a:t>
            </a:r>
          </a:p>
          <a:p>
            <a:endParaRPr lang="en-US">
              <a:cs typeface="Calibri"/>
            </a:endParaRPr>
          </a:p>
          <a:p>
            <a:r>
              <a:rPr lang="en-US" sz="2400">
                <a:cs typeface="Calibri"/>
              </a:rPr>
              <a:t>B.  Systematic Analysis of Operations</a:t>
            </a:r>
            <a:endParaRPr lang="en-US" sz="2400">
              <a:ea typeface="+mn-lt"/>
              <a:cs typeface="+mn-lt"/>
            </a:endParaRPr>
          </a:p>
          <a:p>
            <a:endParaRPr lang="en-US">
              <a:cs typeface="Calibri"/>
            </a:endParaRPr>
          </a:p>
        </p:txBody>
      </p:sp>
      <p:sp>
        <p:nvSpPr>
          <p:cNvPr id="4" name="Slide Number Placeholder 3">
            <a:extLst>
              <a:ext uri="{FF2B5EF4-FFF2-40B4-BE49-F238E27FC236}">
                <a16:creationId xmlns:a16="http://schemas.microsoft.com/office/drawing/2014/main" id="{9A997E49-7E71-4FFF-A7C3-006C91A184D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21</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94484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3F02-B0EA-4856-B7AE-6AEB8042E2F5}"/>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C0757E6D-71A8-48C9-BE83-99692480258D}"/>
              </a:ext>
            </a:extLst>
          </p:cNvPr>
          <p:cNvSpPr>
            <a:spLocks noGrp="1"/>
          </p:cNvSpPr>
          <p:nvPr>
            <p:ph idx="1"/>
          </p:nvPr>
        </p:nvSpPr>
        <p:spPr/>
        <p:txBody>
          <a:bodyPr vert="horz" lIns="91440" tIns="45720" rIns="91440" bIns="45720" rtlCol="0" anchor="t">
            <a:normAutofit/>
          </a:bodyPr>
          <a:lstStyle/>
          <a:p>
            <a:r>
              <a:rPr lang="en-US" sz="2800" b="1" dirty="0">
                <a:cs typeface="Calibri"/>
              </a:rPr>
              <a:t>What is NOT one of the 5 major SAOs?</a:t>
            </a:r>
          </a:p>
          <a:p>
            <a:pPr marL="391160" lvl="1" indent="-175895"/>
            <a:endParaRPr lang="en-US" b="1" dirty="0">
              <a:ea typeface="+mn-lt"/>
              <a:cs typeface="+mn-lt"/>
            </a:endParaRPr>
          </a:p>
          <a:p>
            <a:pPr marL="1072515" lvl="3" indent="-457200">
              <a:buAutoNum type="alphaUcPeriod"/>
            </a:pPr>
            <a:r>
              <a:rPr lang="en-US" sz="2400" dirty="0">
                <a:solidFill>
                  <a:schemeClr val="tx1"/>
                </a:solidFill>
                <a:ea typeface="+mn-lt"/>
                <a:cs typeface="+mn-lt"/>
              </a:rPr>
              <a:t>Chapter 31- Vocational Rehabilitation</a:t>
            </a:r>
          </a:p>
          <a:p>
            <a:pPr marL="1072515" lvl="3" indent="-457200">
              <a:buAutoNum type="alphaUcPeriod"/>
            </a:pPr>
            <a:r>
              <a:rPr lang="en-US" sz="2400" dirty="0">
                <a:solidFill>
                  <a:schemeClr val="tx1"/>
                </a:solidFill>
                <a:ea typeface="+mn-lt"/>
                <a:cs typeface="+mn-lt"/>
              </a:rPr>
              <a:t>Operating Expenses Paid </a:t>
            </a:r>
          </a:p>
          <a:p>
            <a:pPr marL="1072515" lvl="3" indent="-457200">
              <a:buAutoNum type="alphaUcPeriod"/>
            </a:pPr>
            <a:r>
              <a:rPr lang="en-US" sz="2400" dirty="0">
                <a:solidFill>
                  <a:schemeClr val="tx1"/>
                </a:solidFill>
                <a:ea typeface="+mn-lt"/>
                <a:cs typeface="+mn-lt"/>
              </a:rPr>
              <a:t>Staff and Office Management</a:t>
            </a:r>
          </a:p>
          <a:p>
            <a:pPr marL="1072515" lvl="3" indent="-457200">
              <a:buAutoNum type="alphaUcPeriod"/>
            </a:pPr>
            <a:r>
              <a:rPr lang="en-US" sz="2400" dirty="0">
                <a:solidFill>
                  <a:schemeClr val="tx1"/>
                </a:solidFill>
                <a:ea typeface="+mn-lt"/>
                <a:cs typeface="+mn-lt"/>
              </a:rPr>
              <a:t>Other Program Areas</a:t>
            </a:r>
          </a:p>
          <a:p>
            <a:pPr marL="1072515" lvl="3" indent="-457200">
              <a:buAutoNum type="alphaUcPeriod"/>
            </a:pPr>
            <a:r>
              <a:rPr lang="en-US" sz="2400" dirty="0">
                <a:solidFill>
                  <a:schemeClr val="tx1"/>
                </a:solidFill>
                <a:cs typeface="Calibri"/>
              </a:rPr>
              <a:t>Other Elements Required for Initiating and Providing Services</a:t>
            </a:r>
            <a:endParaRPr lang="en-US" sz="2400" dirty="0">
              <a:solidFill>
                <a:schemeClr val="tx1"/>
              </a:solidFill>
              <a:ea typeface="+mn-lt"/>
              <a:cs typeface="+mn-lt"/>
            </a:endParaRPr>
          </a:p>
          <a:p>
            <a:pPr marL="457200" indent="-457200">
              <a:buAutoNum type="alphaUcPeriod"/>
            </a:pPr>
            <a:endParaRPr lang="en-US" sz="2400" dirty="0">
              <a:cs typeface="Calibri"/>
            </a:endParaRPr>
          </a:p>
        </p:txBody>
      </p:sp>
      <p:sp>
        <p:nvSpPr>
          <p:cNvPr id="4" name="Slide Number Placeholder 3">
            <a:extLst>
              <a:ext uri="{FF2B5EF4-FFF2-40B4-BE49-F238E27FC236}">
                <a16:creationId xmlns:a16="http://schemas.microsoft.com/office/drawing/2014/main" id="{DD054A6D-F857-413B-B9C4-F8FC56F492DB}"/>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22</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7413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A947-E28C-462F-8403-BC4ACDF5A3AC}"/>
              </a:ext>
            </a:extLst>
          </p:cNvPr>
          <p:cNvSpPr>
            <a:spLocks noGrp="1"/>
          </p:cNvSpPr>
          <p:nvPr>
            <p:ph type="title"/>
          </p:nvPr>
        </p:nvSpPr>
        <p:spPr/>
        <p:txBody>
          <a:bodyPr/>
          <a:lstStyle/>
          <a:p>
            <a:pPr marL="8255"/>
            <a:r>
              <a:rPr lang="en-US">
                <a:cs typeface="Calibri"/>
              </a:rPr>
              <a:t>Knowledge Check</a:t>
            </a:r>
            <a:endParaRPr lang="en-US"/>
          </a:p>
        </p:txBody>
      </p:sp>
      <p:sp>
        <p:nvSpPr>
          <p:cNvPr id="3" name="Content Placeholder 2">
            <a:extLst>
              <a:ext uri="{FF2B5EF4-FFF2-40B4-BE49-F238E27FC236}">
                <a16:creationId xmlns:a16="http://schemas.microsoft.com/office/drawing/2014/main" id="{B17FE01D-CC61-4A43-A40C-CCBFC14E3F52}"/>
              </a:ext>
            </a:extLst>
          </p:cNvPr>
          <p:cNvSpPr>
            <a:spLocks noGrp="1"/>
          </p:cNvSpPr>
          <p:nvPr>
            <p:ph idx="1"/>
          </p:nvPr>
        </p:nvSpPr>
        <p:spPr/>
        <p:txBody>
          <a:bodyPr vert="horz" lIns="91440" tIns="45720" rIns="91440" bIns="45720" rtlCol="0" anchor="t">
            <a:normAutofit/>
          </a:bodyPr>
          <a:lstStyle/>
          <a:p>
            <a:pPr marL="0" indent="0">
              <a:buNone/>
            </a:pPr>
            <a:r>
              <a:rPr lang="en-US" b="1">
                <a:ea typeface="+mn-lt"/>
                <a:cs typeface="+mn-lt"/>
              </a:rPr>
              <a:t>Answer: </a:t>
            </a:r>
            <a:endParaRPr lang="en-US"/>
          </a:p>
          <a:p>
            <a:pPr marL="0" indent="0">
              <a:buNone/>
            </a:pPr>
            <a:endParaRPr lang="en-US" b="1">
              <a:ea typeface="+mn-lt"/>
              <a:cs typeface="+mn-lt"/>
            </a:endParaRPr>
          </a:p>
          <a:p>
            <a:r>
              <a:rPr lang="en-US">
                <a:ea typeface="+mn-lt"/>
                <a:cs typeface="+mn-lt"/>
              </a:rPr>
              <a:t>B.  Operating Expenses Paid –NOT an Area</a:t>
            </a:r>
            <a:endParaRPr lang="en-US">
              <a:cs typeface="Calibri"/>
            </a:endParaRPr>
          </a:p>
          <a:p>
            <a:endParaRPr lang="en-US">
              <a:ea typeface="+mn-lt"/>
              <a:cs typeface="+mn-lt"/>
            </a:endParaRPr>
          </a:p>
          <a:p>
            <a:pPr marL="391160" lvl="1" indent="-175895"/>
            <a:r>
              <a:rPr lang="en-US" sz="2800">
                <a:ea typeface="+mn-lt"/>
                <a:cs typeface="+mn-lt"/>
              </a:rPr>
              <a:t>The Five Major VR&amp;E SAOs:</a:t>
            </a:r>
          </a:p>
          <a:p>
            <a:pPr marL="958215" lvl="3" indent="-342900"/>
            <a:r>
              <a:rPr lang="en-US" sz="2800">
                <a:solidFill>
                  <a:schemeClr val="tx1"/>
                </a:solidFill>
                <a:ea typeface="+mn-lt"/>
                <a:cs typeface="+mn-lt"/>
              </a:rPr>
              <a:t>Chapter 31- Vocational Rehabilitation</a:t>
            </a:r>
          </a:p>
          <a:p>
            <a:pPr marL="958215" lvl="3" indent="-342900"/>
            <a:r>
              <a:rPr lang="en-US" sz="2800">
                <a:solidFill>
                  <a:schemeClr val="tx1"/>
                </a:solidFill>
                <a:ea typeface="+mn-lt"/>
                <a:cs typeface="+mn-lt"/>
              </a:rPr>
              <a:t>Debt Avoidance &amp; Fiscal Controls</a:t>
            </a:r>
          </a:p>
          <a:p>
            <a:pPr marL="958215" lvl="3" indent="-342900"/>
            <a:r>
              <a:rPr lang="en-US" sz="2800">
                <a:solidFill>
                  <a:schemeClr val="tx1"/>
                </a:solidFill>
                <a:ea typeface="+mn-lt"/>
                <a:cs typeface="+mn-lt"/>
              </a:rPr>
              <a:t>Staff and Office Management</a:t>
            </a:r>
          </a:p>
          <a:p>
            <a:pPr marL="958215" lvl="3" indent="-342900"/>
            <a:r>
              <a:rPr lang="en-US" sz="2800">
                <a:solidFill>
                  <a:schemeClr val="tx1"/>
                </a:solidFill>
                <a:ea typeface="+mn-lt"/>
                <a:cs typeface="+mn-lt"/>
              </a:rPr>
              <a:t>Other Program Areas</a:t>
            </a:r>
          </a:p>
          <a:p>
            <a:pPr marL="958215" lvl="3" indent="-342900"/>
            <a:r>
              <a:rPr lang="en-US" sz="2800">
                <a:solidFill>
                  <a:schemeClr val="tx1"/>
                </a:solidFill>
                <a:cs typeface="Calibri"/>
              </a:rPr>
              <a:t>Other Elements Required for Initiating and Providing Services</a:t>
            </a:r>
            <a:endParaRPr lang="en-US" sz="2800">
              <a:solidFill>
                <a:schemeClr val="tx1"/>
              </a:solidFill>
              <a:ea typeface="+mn-lt"/>
              <a:cs typeface="+mn-lt"/>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FE917E8E-B591-49F6-9FBE-A40760A4BF3F}"/>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23</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583305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A51A-6898-4E86-B206-F52060404866}"/>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1F9A8399-5F0A-478A-B27F-8B16D64B7ACD}"/>
              </a:ext>
            </a:extLst>
          </p:cNvPr>
          <p:cNvSpPr>
            <a:spLocks noGrp="1"/>
          </p:cNvSpPr>
          <p:nvPr>
            <p:ph idx="1"/>
          </p:nvPr>
        </p:nvSpPr>
        <p:spPr/>
        <p:txBody>
          <a:bodyPr vert="horz" lIns="91440" tIns="45720" rIns="91440" bIns="45720" rtlCol="0" anchor="t">
            <a:normAutofit/>
          </a:bodyPr>
          <a:lstStyle/>
          <a:p>
            <a:pPr marL="0" indent="0">
              <a:buNone/>
            </a:pPr>
            <a:r>
              <a:rPr lang="en-US" sz="2800" b="1" dirty="0">
                <a:cs typeface="Calibri"/>
              </a:rPr>
              <a:t>How often do each of the 5 major SAOs have to be done?</a:t>
            </a:r>
            <a:endParaRPr lang="en-US" dirty="0"/>
          </a:p>
          <a:p>
            <a:pPr marL="0" indent="0">
              <a:buNone/>
            </a:pPr>
            <a:endParaRPr lang="en-US" b="1" dirty="0">
              <a:cs typeface="Calibri"/>
            </a:endParaRPr>
          </a:p>
          <a:p>
            <a:r>
              <a:rPr lang="en-US" sz="2400" dirty="0">
                <a:cs typeface="Calibri"/>
              </a:rPr>
              <a:t>a.  Every 5 years</a:t>
            </a:r>
          </a:p>
          <a:p>
            <a:r>
              <a:rPr lang="en-US" sz="2400" dirty="0">
                <a:cs typeface="Calibri"/>
              </a:rPr>
              <a:t>b.  Every 3 years</a:t>
            </a:r>
          </a:p>
          <a:p>
            <a:r>
              <a:rPr lang="en-US" sz="2400" dirty="0">
                <a:cs typeface="Calibri"/>
              </a:rPr>
              <a:t>c.  Every year</a:t>
            </a:r>
          </a:p>
          <a:p>
            <a:r>
              <a:rPr lang="en-US" sz="2400" dirty="0">
                <a:cs typeface="Calibri"/>
              </a:rPr>
              <a:t>d.  Two times per year</a:t>
            </a:r>
          </a:p>
        </p:txBody>
      </p:sp>
      <p:sp>
        <p:nvSpPr>
          <p:cNvPr id="4" name="Slide Number Placeholder 3">
            <a:extLst>
              <a:ext uri="{FF2B5EF4-FFF2-40B4-BE49-F238E27FC236}">
                <a16:creationId xmlns:a16="http://schemas.microsoft.com/office/drawing/2014/main" id="{3E12E1EC-58E4-4778-914A-5C81DAB207A3}"/>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24</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985534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1B9F-6537-439F-AC4F-055D7D2FEF66}"/>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8D1292BB-7B96-4CEC-B499-A5AB5A5D3631}"/>
              </a:ext>
            </a:extLst>
          </p:cNvPr>
          <p:cNvSpPr>
            <a:spLocks noGrp="1"/>
          </p:cNvSpPr>
          <p:nvPr>
            <p:ph idx="1"/>
          </p:nvPr>
        </p:nvSpPr>
        <p:spPr/>
        <p:txBody>
          <a:bodyPr vert="horz" lIns="91440" tIns="45720" rIns="91440" bIns="45720" rtlCol="0" anchor="t">
            <a:normAutofit/>
          </a:bodyPr>
          <a:lstStyle/>
          <a:p>
            <a:pPr marL="0" indent="0">
              <a:buNone/>
            </a:pPr>
            <a:r>
              <a:rPr lang="en-US" sz="2400" b="1" dirty="0">
                <a:cs typeface="Calibri"/>
              </a:rPr>
              <a:t>Answer:</a:t>
            </a:r>
          </a:p>
          <a:p>
            <a:endParaRPr lang="en-US" dirty="0">
              <a:cs typeface="Calibri"/>
            </a:endParaRPr>
          </a:p>
          <a:p>
            <a:pPr marL="0" indent="0">
              <a:buNone/>
            </a:pPr>
            <a:r>
              <a:rPr lang="en-US" sz="2800" dirty="0">
                <a:cs typeface="Calibri"/>
              </a:rPr>
              <a:t>All 5 SAOs have to be done yearly. </a:t>
            </a:r>
          </a:p>
        </p:txBody>
      </p:sp>
      <p:sp>
        <p:nvSpPr>
          <p:cNvPr id="4" name="Slide Number Placeholder 3">
            <a:extLst>
              <a:ext uri="{FF2B5EF4-FFF2-40B4-BE49-F238E27FC236}">
                <a16:creationId xmlns:a16="http://schemas.microsoft.com/office/drawing/2014/main" id="{BB2B9FF9-27A7-46CD-A824-863043C6594C}"/>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25</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269690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AC8F-F8AB-4591-BF5F-1512185037D0}"/>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93C53FF5-A144-4DD5-8537-B77A0D2ABE32}"/>
              </a:ext>
            </a:extLst>
          </p:cNvPr>
          <p:cNvSpPr>
            <a:spLocks noGrp="1"/>
          </p:cNvSpPr>
          <p:nvPr>
            <p:ph idx="1"/>
          </p:nvPr>
        </p:nvSpPr>
        <p:spPr/>
        <p:txBody>
          <a:bodyPr vert="horz" lIns="91440" tIns="45720" rIns="91440" bIns="45720" rtlCol="0" anchor="t">
            <a:normAutofit/>
          </a:bodyPr>
          <a:lstStyle/>
          <a:p>
            <a:pPr marL="0" indent="0">
              <a:buNone/>
            </a:pPr>
            <a:r>
              <a:rPr lang="en-US" sz="2400" dirty="0">
                <a:cs typeface="Calibri"/>
              </a:rPr>
              <a:t>Which one is </a:t>
            </a:r>
            <a:r>
              <a:rPr lang="en-US" sz="2400" u="sng" dirty="0">
                <a:cs typeface="Calibri"/>
              </a:rPr>
              <a:t>NOT</a:t>
            </a:r>
            <a:r>
              <a:rPr lang="en-US" sz="2400" dirty="0">
                <a:cs typeface="Calibri"/>
              </a:rPr>
              <a:t> a reason SAOs are done?</a:t>
            </a:r>
          </a:p>
          <a:p>
            <a:pPr marL="0" indent="0">
              <a:buNone/>
            </a:pPr>
            <a:endParaRPr lang="en-US" b="1" dirty="0">
              <a:ea typeface="+mn-lt"/>
              <a:cs typeface="+mn-lt"/>
            </a:endParaRPr>
          </a:p>
          <a:p>
            <a:pPr marL="391160" lvl="1" indent="-175895">
              <a:buNone/>
            </a:pPr>
            <a:r>
              <a:rPr lang="en-US" sz="2400" dirty="0">
                <a:ea typeface="+mn-lt"/>
                <a:cs typeface="+mn-lt"/>
              </a:rPr>
              <a:t>1. Identify problems and out of line situations</a:t>
            </a:r>
          </a:p>
          <a:p>
            <a:pPr marL="391160" lvl="1" indent="-175895">
              <a:buNone/>
            </a:pPr>
            <a:r>
              <a:rPr lang="en-US" sz="2400" dirty="0">
                <a:ea typeface="+mn-lt"/>
                <a:cs typeface="+mn-lt"/>
              </a:rPr>
              <a:t>2. Identify potential problems and vulnerable areas</a:t>
            </a:r>
          </a:p>
          <a:p>
            <a:pPr marL="391160" lvl="1" indent="-175895">
              <a:buNone/>
            </a:pPr>
            <a:r>
              <a:rPr lang="en-US" sz="2400" dirty="0">
                <a:ea typeface="+mn-lt"/>
                <a:cs typeface="+mn-lt"/>
              </a:rPr>
              <a:t>3. Ensure VR&amp;E adherence to laws, regulations, manuals, and other directives</a:t>
            </a:r>
          </a:p>
          <a:p>
            <a:pPr marL="391160" lvl="1" indent="-175895">
              <a:buNone/>
            </a:pPr>
            <a:r>
              <a:rPr lang="en-US" sz="2400" dirty="0">
                <a:ea typeface="+mn-lt"/>
                <a:cs typeface="+mn-lt"/>
              </a:rPr>
              <a:t>4. Verification of existing work &amp; reports are accurate</a:t>
            </a:r>
          </a:p>
          <a:p>
            <a:pPr marL="391160" lvl="1" indent="-175895">
              <a:buNone/>
            </a:pPr>
            <a:r>
              <a:rPr lang="en-US" sz="2400" dirty="0">
                <a:cs typeface="Calibri"/>
              </a:rPr>
              <a:t>5. Confirm effectiveness of meeting goals and objectives</a:t>
            </a:r>
            <a:endParaRPr lang="en-US" sz="2400" dirty="0">
              <a:ea typeface="+mn-lt"/>
              <a:cs typeface="+mn-lt"/>
            </a:endParaRPr>
          </a:p>
          <a:p>
            <a:pPr marL="391160" lvl="1" indent="-175895">
              <a:buNone/>
            </a:pPr>
            <a:r>
              <a:rPr lang="en-US" sz="2400" dirty="0">
                <a:cs typeface="Calibri"/>
              </a:rPr>
              <a:t>6. Identify and recommend corrective action opportunities for improvement</a:t>
            </a:r>
            <a:endParaRPr lang="en-US" sz="2400" dirty="0">
              <a:ea typeface="+mn-lt"/>
              <a:cs typeface="+mn-lt"/>
            </a:endParaRPr>
          </a:p>
          <a:p>
            <a:pPr marL="391160" lvl="1" indent="-175895">
              <a:buNone/>
            </a:pPr>
            <a:r>
              <a:rPr lang="en-US" sz="2400" dirty="0">
                <a:cs typeface="Calibri"/>
              </a:rPr>
              <a:t>7. Identify exemplary methods (best practices)</a:t>
            </a:r>
            <a:endParaRPr lang="en-US" sz="2400" dirty="0">
              <a:ea typeface="+mn-lt"/>
              <a:cs typeface="+mn-lt"/>
            </a:endParaRPr>
          </a:p>
          <a:p>
            <a:pPr marL="391160" lvl="1" indent="-175895">
              <a:buNone/>
            </a:pPr>
            <a:r>
              <a:rPr lang="en-US" sz="2400" dirty="0">
                <a:cs typeface="Calibri"/>
              </a:rPr>
              <a:t>8. Because they said so (required reading on all site visits, reviews, management surveys, management oversight, etc.)</a:t>
            </a:r>
            <a:endParaRPr lang="en-US" sz="2400" dirty="0">
              <a:ea typeface="+mn-lt"/>
              <a:cs typeface="+mn-lt"/>
            </a:endParaRPr>
          </a:p>
          <a:p>
            <a:pPr marL="391160" lvl="1" indent="-175895">
              <a:buNone/>
            </a:pPr>
            <a:r>
              <a:rPr lang="en-US" sz="2400" dirty="0">
                <a:cs typeface="Calibri"/>
              </a:rPr>
              <a:t>9. All of the above</a:t>
            </a:r>
          </a:p>
          <a:p>
            <a:pPr marL="0" indent="0">
              <a:buNone/>
            </a:pPr>
            <a:endParaRPr lang="en-US" sz="2400" dirty="0">
              <a:cs typeface="Calibri"/>
            </a:endParaRPr>
          </a:p>
        </p:txBody>
      </p:sp>
      <p:sp>
        <p:nvSpPr>
          <p:cNvPr id="4" name="Slide Number Placeholder 3">
            <a:extLst>
              <a:ext uri="{FF2B5EF4-FFF2-40B4-BE49-F238E27FC236}">
                <a16:creationId xmlns:a16="http://schemas.microsoft.com/office/drawing/2014/main" id="{6E65BA54-EC40-46F0-BB6B-5E85F9A6D06B}"/>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26</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5159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D90F-C445-4314-AE45-A7EA8284E056}"/>
              </a:ext>
            </a:extLst>
          </p:cNvPr>
          <p:cNvSpPr>
            <a:spLocks noGrp="1"/>
          </p:cNvSpPr>
          <p:nvPr>
            <p:ph type="title"/>
          </p:nvPr>
        </p:nvSpPr>
        <p:spPr/>
        <p:txBody>
          <a:bodyPr/>
          <a:lstStyle/>
          <a:p>
            <a:pPr marL="8255"/>
            <a:r>
              <a:rPr lang="en-US">
                <a:cs typeface="Calibri"/>
              </a:rPr>
              <a:t>Knowledge Check</a:t>
            </a:r>
          </a:p>
        </p:txBody>
      </p:sp>
      <p:sp>
        <p:nvSpPr>
          <p:cNvPr id="3" name="Content Placeholder 2">
            <a:extLst>
              <a:ext uri="{FF2B5EF4-FFF2-40B4-BE49-F238E27FC236}">
                <a16:creationId xmlns:a16="http://schemas.microsoft.com/office/drawing/2014/main" id="{D0D8F225-F2D5-4EE4-85BF-CE68489ADB60}"/>
              </a:ext>
            </a:extLst>
          </p:cNvPr>
          <p:cNvSpPr>
            <a:spLocks noGrp="1"/>
          </p:cNvSpPr>
          <p:nvPr>
            <p:ph idx="1"/>
          </p:nvPr>
        </p:nvSpPr>
        <p:spPr/>
        <p:txBody>
          <a:bodyPr vert="horz" lIns="91440" tIns="45720" rIns="91440" bIns="45720" rtlCol="0" anchor="t">
            <a:normAutofit/>
          </a:bodyPr>
          <a:lstStyle/>
          <a:p>
            <a:pPr marL="0" indent="0">
              <a:buNone/>
            </a:pPr>
            <a:r>
              <a:rPr lang="en-US" sz="2400" b="1">
                <a:cs typeface="Calibri"/>
              </a:rPr>
              <a:t>Answer:  </a:t>
            </a:r>
            <a:r>
              <a:rPr lang="en-US" sz="2400">
                <a:cs typeface="Calibri"/>
              </a:rPr>
              <a:t> </a:t>
            </a:r>
          </a:p>
          <a:p>
            <a:pPr marL="0" indent="0">
              <a:buNone/>
            </a:pPr>
            <a:endParaRPr lang="en-US">
              <a:cs typeface="Calibri"/>
            </a:endParaRPr>
          </a:p>
          <a:p>
            <a:pPr marL="0" indent="0">
              <a:buNone/>
            </a:pPr>
            <a:r>
              <a:rPr lang="en-US">
                <a:cs typeface="Calibri"/>
              </a:rPr>
              <a:t>9.   All of the above</a:t>
            </a:r>
          </a:p>
        </p:txBody>
      </p:sp>
      <p:sp>
        <p:nvSpPr>
          <p:cNvPr id="4" name="Slide Number Placeholder 3">
            <a:extLst>
              <a:ext uri="{FF2B5EF4-FFF2-40B4-BE49-F238E27FC236}">
                <a16:creationId xmlns:a16="http://schemas.microsoft.com/office/drawing/2014/main" id="{01F3E2A1-7A54-4F06-AEA3-121C959F14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27</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36469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7311-9BBD-4438-98BB-EEE1FABDB121}"/>
              </a:ext>
            </a:extLst>
          </p:cNvPr>
          <p:cNvSpPr>
            <a:spLocks noGrp="1"/>
          </p:cNvSpPr>
          <p:nvPr>
            <p:ph type="title"/>
          </p:nvPr>
        </p:nvSpPr>
        <p:spPr/>
        <p:txBody>
          <a:bodyPr/>
          <a:lstStyle/>
          <a:p>
            <a:r>
              <a:rPr lang="en-US"/>
              <a:t>Activity Instructions – For Tuesday 3/15/2022 (SAO Part II)</a:t>
            </a:r>
          </a:p>
        </p:txBody>
      </p:sp>
      <p:sp>
        <p:nvSpPr>
          <p:cNvPr id="3" name="Content Placeholder 2">
            <a:extLst>
              <a:ext uri="{FF2B5EF4-FFF2-40B4-BE49-F238E27FC236}">
                <a16:creationId xmlns:a16="http://schemas.microsoft.com/office/drawing/2014/main" id="{3D38769D-803F-4894-8D4E-7A04F0998D4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C74F116-9D78-4EEA-9DE8-059BDF24CFCE}"/>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smtClean="0">
                <a:solidFill>
                  <a:srgbClr val="000000">
                    <a:tint val="75000"/>
                  </a:srgbClr>
                </a:solidFill>
                <a:latin typeface="Calibri" panose="020F0502020204030204"/>
              </a:rPr>
              <a:pPr defTabSz="685800" eaLnBrk="1" fontAlgn="auto" hangingPunct="1">
                <a:spcBef>
                  <a:spcPts val="0"/>
                </a:spcBef>
                <a:spcAft>
                  <a:spcPts val="0"/>
                </a:spcAft>
              </a:pPr>
              <a:t>28</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992140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9BBCF-1E19-4811-80B4-352DBB7D0ADD}"/>
              </a:ext>
            </a:extLst>
          </p:cNvPr>
          <p:cNvSpPr>
            <a:spLocks noGrp="1"/>
          </p:cNvSpPr>
          <p:nvPr>
            <p:ph type="title"/>
          </p:nvPr>
        </p:nvSpPr>
        <p:spPr/>
        <p:txBody>
          <a:bodyPr>
            <a:normAutofit/>
          </a:bodyPr>
          <a:lstStyle/>
          <a:p>
            <a:r>
              <a:rPr lang="en-US" sz="4000"/>
              <a:t>Groups Assignment</a:t>
            </a:r>
          </a:p>
        </p:txBody>
      </p:sp>
      <p:graphicFrame>
        <p:nvGraphicFramePr>
          <p:cNvPr id="5" name="Content Placeholder 4">
            <a:extLst>
              <a:ext uri="{FF2B5EF4-FFF2-40B4-BE49-F238E27FC236}">
                <a16:creationId xmlns:a16="http://schemas.microsoft.com/office/drawing/2014/main" id="{31336305-65BF-4D0F-B13B-8A0794CE8AC4}"/>
              </a:ext>
            </a:extLst>
          </p:cNvPr>
          <p:cNvGraphicFramePr>
            <a:graphicFrameLocks noGrp="1"/>
          </p:cNvGraphicFramePr>
          <p:nvPr>
            <p:ph idx="1"/>
          </p:nvPr>
        </p:nvGraphicFramePr>
        <p:xfrm>
          <a:off x="980185" y="1279700"/>
          <a:ext cx="9215580" cy="4475275"/>
        </p:xfrm>
        <a:graphic>
          <a:graphicData uri="http://schemas.openxmlformats.org/drawingml/2006/table">
            <a:tbl>
              <a:tblPr firstRow="1" bandRow="1">
                <a:tableStyleId>{5C22544A-7EE6-4342-B048-85BDC9FD1C3A}</a:tableStyleId>
              </a:tblPr>
              <a:tblGrid>
                <a:gridCol w="2891988">
                  <a:extLst>
                    <a:ext uri="{9D8B030D-6E8A-4147-A177-3AD203B41FA5}">
                      <a16:colId xmlns:a16="http://schemas.microsoft.com/office/drawing/2014/main" val="359536432"/>
                    </a:ext>
                  </a:extLst>
                </a:gridCol>
                <a:gridCol w="3363380">
                  <a:extLst>
                    <a:ext uri="{9D8B030D-6E8A-4147-A177-3AD203B41FA5}">
                      <a16:colId xmlns:a16="http://schemas.microsoft.com/office/drawing/2014/main" val="2275287471"/>
                    </a:ext>
                  </a:extLst>
                </a:gridCol>
                <a:gridCol w="2960212">
                  <a:extLst>
                    <a:ext uri="{9D8B030D-6E8A-4147-A177-3AD203B41FA5}">
                      <a16:colId xmlns:a16="http://schemas.microsoft.com/office/drawing/2014/main" val="1383395682"/>
                    </a:ext>
                  </a:extLst>
                </a:gridCol>
              </a:tblGrid>
              <a:tr h="489053">
                <a:tc>
                  <a:txBody>
                    <a:bodyPr/>
                    <a:lstStyle/>
                    <a:p>
                      <a:r>
                        <a:rPr lang="en-US" sz="2200"/>
                        <a:t>Group 1</a:t>
                      </a:r>
                      <a:endParaRPr lang="en-US" sz="2200" b="1"/>
                    </a:p>
                  </a:txBody>
                  <a:tcPr marL="100865" marR="100865" marT="41564" marB="41564"/>
                </a:tc>
                <a:tc>
                  <a:txBody>
                    <a:bodyPr/>
                    <a:lstStyle/>
                    <a:p>
                      <a:r>
                        <a:rPr lang="en-US" sz="2200"/>
                        <a:t>Group 2</a:t>
                      </a:r>
                      <a:endParaRPr lang="en-US" sz="2200" b="1"/>
                    </a:p>
                  </a:txBody>
                  <a:tcPr marL="100865" marR="100865" marT="41564" marB="41564"/>
                </a:tc>
                <a:tc>
                  <a:txBody>
                    <a:bodyPr/>
                    <a:lstStyle/>
                    <a:p>
                      <a:r>
                        <a:rPr lang="en-US" sz="2200"/>
                        <a:t>Group 3</a:t>
                      </a:r>
                      <a:endParaRPr lang="en-US" sz="2200" b="1"/>
                    </a:p>
                  </a:txBody>
                  <a:tcPr marL="100865" marR="100865" marT="41564" marB="41564"/>
                </a:tc>
                <a:extLst>
                  <a:ext uri="{0D108BD9-81ED-4DB2-BD59-A6C34878D82A}">
                    <a16:rowId xmlns:a16="http://schemas.microsoft.com/office/drawing/2014/main" val="358216353"/>
                  </a:ext>
                </a:extLst>
              </a:tr>
              <a:tr h="881980">
                <a:tc>
                  <a:txBody>
                    <a:bodyPr/>
                    <a:lstStyle/>
                    <a:p>
                      <a:r>
                        <a:rPr lang="en-US" sz="2200"/>
                        <a:t>Briefing Time</a:t>
                      </a:r>
                    </a:p>
                    <a:p>
                      <a:r>
                        <a:rPr lang="en-US" sz="2200"/>
                        <a:t>3/15</a:t>
                      </a:r>
                    </a:p>
                  </a:txBody>
                  <a:tcPr marL="100865" marR="100865" marT="41564" marB="41564"/>
                </a:tc>
                <a:tc>
                  <a:txBody>
                    <a:bodyPr/>
                    <a:lstStyle/>
                    <a:p>
                      <a:r>
                        <a:rPr lang="en-US" sz="2200"/>
                        <a:t>Briefing Time</a:t>
                      </a:r>
                    </a:p>
                    <a:p>
                      <a:r>
                        <a:rPr lang="en-US" sz="2200"/>
                        <a:t>3/15</a:t>
                      </a:r>
                    </a:p>
                  </a:txBody>
                  <a:tcPr marL="100865" marR="100865" marT="41564" marB="41564"/>
                </a:tc>
                <a:tc>
                  <a:txBody>
                    <a:bodyPr/>
                    <a:lstStyle/>
                    <a:p>
                      <a:r>
                        <a:rPr lang="en-US" sz="2200"/>
                        <a:t>Briefing Time</a:t>
                      </a:r>
                    </a:p>
                    <a:p>
                      <a:r>
                        <a:rPr lang="en-US" sz="2200"/>
                        <a:t>3/15</a:t>
                      </a:r>
                    </a:p>
                  </a:txBody>
                  <a:tcPr marL="100865" marR="100865" marT="41564" marB="41564"/>
                </a:tc>
                <a:extLst>
                  <a:ext uri="{0D108BD9-81ED-4DB2-BD59-A6C34878D82A}">
                    <a16:rowId xmlns:a16="http://schemas.microsoft.com/office/drawing/2014/main" val="3486047976"/>
                  </a:ext>
                </a:extLst>
              </a:tr>
              <a:tr h="653266">
                <a:tc>
                  <a:txBody>
                    <a:bodyPr/>
                    <a:lstStyle/>
                    <a:p>
                      <a:pPr algn="l" fontAlgn="t" latinLnBrk="0"/>
                      <a:r>
                        <a:rPr lang="en-US" sz="2200" kern="1200">
                          <a:solidFill>
                            <a:schemeClr val="dk1"/>
                          </a:solidFill>
                          <a:latin typeface="+mn-lt"/>
                          <a:ea typeface="+mn-ea"/>
                          <a:cs typeface="+mn-cs"/>
                        </a:rPr>
                        <a:t>Trina Brown (VREO)</a:t>
                      </a: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Roger Otzenberger (VREO)</a:t>
                      </a:r>
                    </a:p>
                  </a:txBody>
                  <a:tcPr marL="113046" marR="113046"/>
                </a:tc>
                <a:tc>
                  <a:txBody>
                    <a:bodyPr/>
                    <a:lstStyle/>
                    <a:p>
                      <a:pPr algn="l" fontAlgn="t" latinLnBrk="0"/>
                      <a:r>
                        <a:rPr lang="en-US" sz="2200" kern="1200">
                          <a:solidFill>
                            <a:schemeClr val="dk1"/>
                          </a:solidFill>
                          <a:latin typeface="+mn-lt"/>
                          <a:ea typeface="+mn-ea"/>
                          <a:cs typeface="+mn-cs"/>
                        </a:rPr>
                        <a:t>Charles Curtis (VREO)</a:t>
                      </a:r>
                    </a:p>
                  </a:txBody>
                  <a:tcPr marL="113046" marR="113046"/>
                </a:tc>
                <a:extLst>
                  <a:ext uri="{0D108BD9-81ED-4DB2-BD59-A6C34878D82A}">
                    <a16:rowId xmlns:a16="http://schemas.microsoft.com/office/drawing/2014/main" val="428641665"/>
                  </a:ext>
                </a:extLst>
              </a:tr>
              <a:tr h="69381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Jose “Joe” Vega (VREO)</a:t>
                      </a:r>
                    </a:p>
                    <a:p>
                      <a:pPr algn="l" fontAlgn="t" latinLnBrk="0"/>
                      <a:endParaRPr lang="en-US" sz="2200" kern="120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Aaron “Charles” Wadsworth (SVRC)</a:t>
                      </a:r>
                    </a:p>
                    <a:p>
                      <a:pPr algn="l" fontAlgn="t" latinLnBrk="0"/>
                      <a:endParaRPr lang="en-US" sz="2200" kern="120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Patrice Wilhite (AVREO)</a:t>
                      </a:r>
                    </a:p>
                    <a:p>
                      <a:pPr algn="l" fontAlgn="t" latinLnBrk="0"/>
                      <a:endParaRPr lang="en-US" sz="2200" kern="1200">
                        <a:solidFill>
                          <a:schemeClr val="dk1"/>
                        </a:solidFill>
                        <a:latin typeface="+mn-lt"/>
                        <a:ea typeface="+mn-ea"/>
                        <a:cs typeface="+mn-cs"/>
                      </a:endParaRPr>
                    </a:p>
                  </a:txBody>
                  <a:tcPr marL="113046" marR="113046"/>
                </a:tc>
                <a:extLst>
                  <a:ext uri="{0D108BD9-81ED-4DB2-BD59-A6C34878D82A}">
                    <a16:rowId xmlns:a16="http://schemas.microsoft.com/office/drawing/2014/main" val="3042328529"/>
                  </a:ext>
                </a:extLst>
              </a:tr>
              <a:tr h="59169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David Dillon (SVRC)</a:t>
                      </a:r>
                    </a:p>
                    <a:p>
                      <a:pPr algn="l" fontAlgn="t" latinLnBrk="0"/>
                      <a:endParaRPr lang="en-US" sz="2200" kern="120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Jacylou Terciano (SVRC)</a:t>
                      </a: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Artimio Wilson (SVRC)</a:t>
                      </a:r>
                    </a:p>
                    <a:p>
                      <a:pPr algn="l" fontAlgn="t" latinLnBrk="0"/>
                      <a:endParaRPr lang="en-US" sz="2200" kern="1200">
                        <a:solidFill>
                          <a:schemeClr val="dk1"/>
                        </a:solidFill>
                        <a:latin typeface="+mn-lt"/>
                        <a:ea typeface="+mn-ea"/>
                        <a:cs typeface="+mn-cs"/>
                      </a:endParaRPr>
                    </a:p>
                  </a:txBody>
                  <a:tcPr marL="113046" marR="113046"/>
                </a:tc>
                <a:extLst>
                  <a:ext uri="{0D108BD9-81ED-4DB2-BD59-A6C34878D82A}">
                    <a16:rowId xmlns:a16="http://schemas.microsoft.com/office/drawing/2014/main" val="234773931"/>
                  </a:ext>
                </a:extLst>
              </a:tr>
              <a:tr h="591696">
                <a:tc>
                  <a:txBody>
                    <a:bodyPr/>
                    <a:lstStyle/>
                    <a:p>
                      <a:pPr algn="l" fontAlgn="t" latinLnBrk="0"/>
                      <a:endParaRPr lang="en-US" sz="2200" kern="120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Geneva St. Germain (SVRC</a:t>
                      </a:r>
                    </a:p>
                  </a:txBody>
                  <a:tcPr marL="113046" marR="113046"/>
                </a:tc>
                <a:tc>
                  <a:txBody>
                    <a:bodyPr/>
                    <a:lstStyle/>
                    <a:p>
                      <a:pPr algn="l" fontAlgn="t" latinLnBrk="0"/>
                      <a:endParaRPr lang="en-US" sz="2200" kern="1200">
                        <a:solidFill>
                          <a:schemeClr val="dk1"/>
                        </a:solidFill>
                        <a:latin typeface="+mn-lt"/>
                        <a:ea typeface="+mn-ea"/>
                        <a:cs typeface="+mn-cs"/>
                      </a:endParaRPr>
                    </a:p>
                  </a:txBody>
                  <a:tcPr marL="113046" marR="113046"/>
                </a:tc>
                <a:extLst>
                  <a:ext uri="{0D108BD9-81ED-4DB2-BD59-A6C34878D82A}">
                    <a16:rowId xmlns:a16="http://schemas.microsoft.com/office/drawing/2014/main" val="410803099"/>
                  </a:ext>
                </a:extLst>
              </a:tr>
            </a:tbl>
          </a:graphicData>
        </a:graphic>
      </p:graphicFrame>
      <p:sp>
        <p:nvSpPr>
          <p:cNvPr id="4" name="Slide Number Placeholder 3">
            <a:extLst>
              <a:ext uri="{FF2B5EF4-FFF2-40B4-BE49-F238E27FC236}">
                <a16:creationId xmlns:a16="http://schemas.microsoft.com/office/drawing/2014/main" id="{0B71DC82-0049-4079-8642-3A0664272718}"/>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29</a:t>
            </a:fld>
            <a:endParaRPr lang="en-US" b="0">
              <a:solidFill>
                <a:schemeClr val="accent5"/>
              </a:solidFill>
              <a:latin typeface="+mn-lt"/>
            </a:endParaRPr>
          </a:p>
        </p:txBody>
      </p:sp>
    </p:spTree>
    <p:extLst>
      <p:ext uri="{BB962C8B-B14F-4D97-AF65-F5344CB8AC3E}">
        <p14:creationId xmlns:p14="http://schemas.microsoft.com/office/powerpoint/2010/main" val="389142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p:txBody>
          <a:bodyPr>
            <a:normAutofit/>
          </a:bodyPr>
          <a:lstStyle/>
          <a:p>
            <a:r>
              <a:rPr lang="en-US" altLang="en-US" sz="4000"/>
              <a:t>Facilitators</a:t>
            </a:r>
          </a:p>
        </p:txBody>
      </p:sp>
      <p:sp>
        <p:nvSpPr>
          <p:cNvPr id="3" name="Slide Number Placeholder 2">
            <a:extLst>
              <a:ext uri="{FF2B5EF4-FFF2-40B4-BE49-F238E27FC236}">
                <a16:creationId xmlns:a16="http://schemas.microsoft.com/office/drawing/2014/main" id="{DD45114A-C1CD-4607-A8F2-2C44B7B3A2BF}"/>
              </a:ext>
            </a:extLst>
          </p:cNvPr>
          <p:cNvSpPr>
            <a:spLocks noGrp="1"/>
          </p:cNvSpPr>
          <p:nvPr>
            <p:ph type="sldNum" sz="quarter" idx="12"/>
          </p:nvPr>
        </p:nvSpPr>
        <p:spPr/>
        <p:txBody>
          <a:bodyPr/>
          <a:lstStyle/>
          <a:p>
            <a:pPr defTabSz="514350">
              <a:defRPr/>
            </a:pPr>
            <a:fld id="{2346C6CC-1531-9D43-9929-56C34AA4FDB5}" type="slidenum">
              <a:rPr lang="en-US" smtClean="0">
                <a:solidFill>
                  <a:srgbClr val="000000">
                    <a:tint val="75000"/>
                  </a:srgbClr>
                </a:solidFill>
              </a:rPr>
              <a:pPr defTabSz="514350">
                <a:defRPr/>
              </a:pPr>
              <a:t>3</a:t>
            </a:fld>
            <a:endParaRPr lang="en-US">
              <a:solidFill>
                <a:srgbClr val="000000">
                  <a:tint val="75000"/>
                </a:srgbClr>
              </a:solidFill>
            </a:endParaRPr>
          </a:p>
        </p:txBody>
      </p:sp>
      <p:pic>
        <p:nvPicPr>
          <p:cNvPr id="12" name="Picture 11">
            <a:extLst>
              <a:ext uri="{FF2B5EF4-FFF2-40B4-BE49-F238E27FC236}">
                <a16:creationId xmlns:a16="http://schemas.microsoft.com/office/drawing/2014/main" id="{705C222D-4F34-466E-A200-141253B392C1}"/>
              </a:ext>
            </a:extLst>
          </p:cNvPr>
          <p:cNvPicPr>
            <a:picLocks noChangeAspect="1"/>
          </p:cNvPicPr>
          <p:nvPr/>
        </p:nvPicPr>
        <p:blipFill>
          <a:blip r:embed="rId3"/>
          <a:stretch>
            <a:fillRect/>
          </a:stretch>
        </p:blipFill>
        <p:spPr>
          <a:xfrm>
            <a:off x="7091652" y="1421050"/>
            <a:ext cx="2371596" cy="32456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 Box 9">
            <a:extLst>
              <a:ext uri="{FF2B5EF4-FFF2-40B4-BE49-F238E27FC236}">
                <a16:creationId xmlns:a16="http://schemas.microsoft.com/office/drawing/2014/main" id="{19C27C3E-6699-4700-922E-E04DCCEE76D2}"/>
              </a:ext>
            </a:extLst>
          </p:cNvPr>
          <p:cNvSpPr txBox="1">
            <a:spLocks noChangeArrowheads="1"/>
          </p:cNvSpPr>
          <p:nvPr/>
        </p:nvSpPr>
        <p:spPr bwMode="auto">
          <a:xfrm>
            <a:off x="2398814" y="4691745"/>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Dale Sagotsky</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sp>
        <p:nvSpPr>
          <p:cNvPr id="15" name="Text Box 9">
            <a:extLst>
              <a:ext uri="{FF2B5EF4-FFF2-40B4-BE49-F238E27FC236}">
                <a16:creationId xmlns:a16="http://schemas.microsoft.com/office/drawing/2014/main" id="{9D958D64-19AA-4D51-A7F2-72719EA9AAAD}"/>
              </a:ext>
            </a:extLst>
          </p:cNvPr>
          <p:cNvSpPr txBox="1">
            <a:spLocks noChangeArrowheads="1"/>
          </p:cNvSpPr>
          <p:nvPr/>
        </p:nvSpPr>
        <p:spPr bwMode="auto">
          <a:xfrm>
            <a:off x="6666014" y="4691745"/>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Tanya Lunn</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pic>
        <p:nvPicPr>
          <p:cNvPr id="16" name="Picture 15">
            <a:extLst>
              <a:ext uri="{FF2B5EF4-FFF2-40B4-BE49-F238E27FC236}">
                <a16:creationId xmlns:a16="http://schemas.microsoft.com/office/drawing/2014/main" id="{702FBE0E-35D5-4613-9FF5-6870ACCE3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1585" y="1408999"/>
            <a:ext cx="2503415" cy="32576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2">
            <a:extLst>
              <a:ext uri="{FF2B5EF4-FFF2-40B4-BE49-F238E27FC236}">
                <a16:creationId xmlns:a16="http://schemas.microsoft.com/office/drawing/2014/main" id="{96855302-8542-49E5-AD87-19D29D8698CE}"/>
              </a:ext>
            </a:extLst>
          </p:cNvPr>
          <p:cNvPicPr>
            <a:picLocks noChangeAspect="1"/>
          </p:cNvPicPr>
          <p:nvPr/>
        </p:nvPicPr>
        <p:blipFill>
          <a:blip r:embed="rId5"/>
          <a:stretch>
            <a:fillRect/>
          </a:stretch>
        </p:blipFill>
        <p:spPr>
          <a:xfrm>
            <a:off x="4744288" y="1431302"/>
            <a:ext cx="547227" cy="284420"/>
          </a:xfrm>
          <a:prstGeom prst="rect">
            <a:avLst/>
          </a:prstGeom>
        </p:spPr>
      </p:pic>
      <p:pic>
        <p:nvPicPr>
          <p:cNvPr id="18" name="Picture 2">
            <a:extLst>
              <a:ext uri="{FF2B5EF4-FFF2-40B4-BE49-F238E27FC236}">
                <a16:creationId xmlns:a16="http://schemas.microsoft.com/office/drawing/2014/main" id="{1C26521F-C06E-4506-8989-BB0629C611DC}"/>
              </a:ext>
            </a:extLst>
          </p:cNvPr>
          <p:cNvPicPr>
            <a:picLocks noChangeAspect="1"/>
          </p:cNvPicPr>
          <p:nvPr/>
        </p:nvPicPr>
        <p:blipFill>
          <a:blip r:embed="rId5"/>
          <a:stretch>
            <a:fillRect/>
          </a:stretch>
        </p:blipFill>
        <p:spPr>
          <a:xfrm>
            <a:off x="8937150" y="1431301"/>
            <a:ext cx="526101" cy="273440"/>
          </a:xfrm>
          <a:prstGeom prst="rect">
            <a:avLst/>
          </a:prstGeom>
        </p:spPr>
      </p:pic>
    </p:spTree>
    <p:extLst>
      <p:ext uri="{BB962C8B-B14F-4D97-AF65-F5344CB8AC3E}">
        <p14:creationId xmlns:p14="http://schemas.microsoft.com/office/powerpoint/2010/main" val="347215427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Questions/Discussion</a:t>
            </a:r>
            <a:endParaRPr lang="en-US" sz="4800"/>
          </a:p>
        </p:txBody>
      </p:sp>
      <p:sp>
        <p:nvSpPr>
          <p:cNvPr id="3" name="Content Placeholder 2"/>
          <p:cNvSpPr>
            <a:spLocks noGrp="1"/>
          </p:cNvSpPr>
          <p:nvPr>
            <p:ph idx="1"/>
          </p:nvPr>
        </p:nvSpPr>
        <p:spPr/>
        <p:txBody>
          <a:bodyPr/>
          <a:lstStyle/>
          <a:p>
            <a:pPr lvl="1"/>
            <a:endParaRPr lang="en-US"/>
          </a:p>
          <a:p>
            <a:pPr lvl="1"/>
            <a:endParaRPr lang="en-US"/>
          </a:p>
        </p:txBody>
      </p:sp>
      <p:sp>
        <p:nvSpPr>
          <p:cNvPr id="7" name="Slide Number Placeholder 3">
            <a:extLst>
              <a:ext uri="{FF2B5EF4-FFF2-40B4-BE49-F238E27FC236}">
                <a16:creationId xmlns:a16="http://schemas.microsoft.com/office/drawing/2014/main" id="{C9B850AE-3D0B-4451-BC10-153A53282829}"/>
              </a:ext>
            </a:extLst>
          </p:cNvPr>
          <p:cNvSpPr>
            <a:spLocks noGrp="1"/>
          </p:cNvSpPr>
          <p:nvPr>
            <p:ph type="sldNum" sz="quarter" idx="12"/>
          </p:nvPr>
        </p:nvSpPr>
        <p:spPr/>
        <p:txBody>
          <a:bodyPr/>
          <a:lstStyle/>
          <a:p>
            <a:pPr algn="r" eaLnBrk="1" hangingPunct="1">
              <a:defRPr/>
            </a:pPr>
            <a:fld id="{8EDD6322-FFEA-43B1-8544-D4E707B74184}" type="slidenum">
              <a:rPr lang="en-US" sz="1200">
                <a:solidFill>
                  <a:srgbClr val="839097"/>
                </a:solidFill>
                <a:latin typeface="Calibri"/>
              </a:rPr>
              <a:pPr algn="r" eaLnBrk="1" hangingPunct="1">
                <a:defRPr/>
              </a:pPr>
              <a:t>30</a:t>
            </a:fld>
            <a:endParaRPr lang="en-US" sz="1200">
              <a:solidFill>
                <a:srgbClr val="839097"/>
              </a:solidFill>
              <a:latin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67536"/>
            <a:ext cx="4233863" cy="435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73E9ADB0-DA68-4096-B76D-31CEEBB86216}"/>
              </a:ext>
            </a:extLst>
          </p:cNvPr>
          <p:cNvSpPr txBox="1"/>
          <p:nvPr/>
        </p:nvSpPr>
        <p:spPr>
          <a:xfrm>
            <a:off x="1031595" y="990451"/>
            <a:ext cx="3542271" cy="923330"/>
          </a:xfrm>
          <a:prstGeom prst="rect">
            <a:avLst/>
          </a:prstGeom>
          <a:noFill/>
          <a:ln>
            <a:solidFill>
              <a:schemeClr val="tx1"/>
            </a:solidFill>
          </a:ln>
        </p:spPr>
        <p:txBody>
          <a:bodyPr wrap="square" rtlCol="0">
            <a:spAutoFit/>
          </a:bodyPr>
          <a:lstStyle/>
          <a:p>
            <a:pPr algn="ctr">
              <a:defRPr/>
            </a:pPr>
            <a:r>
              <a:rPr lang="en-US" sz="1800" b="1">
                <a:solidFill>
                  <a:srgbClr val="000000"/>
                </a:solidFill>
                <a:latin typeface="Calibri"/>
              </a:rPr>
              <a:t>TMS # 4551062</a:t>
            </a:r>
          </a:p>
          <a:p>
            <a:pPr algn="ctr">
              <a:defRPr/>
            </a:pPr>
            <a:r>
              <a:rPr lang="en-US" sz="1800" b="1">
                <a:solidFill>
                  <a:srgbClr val="000000"/>
                </a:solidFill>
                <a:latin typeface="Calibri"/>
              </a:rPr>
              <a:t>Systematic Analysis of Operations (SAO) Part I</a:t>
            </a:r>
          </a:p>
        </p:txBody>
      </p:sp>
      <p:sp>
        <p:nvSpPr>
          <p:cNvPr id="8" name="TextBox 7">
            <a:extLst>
              <a:ext uri="{FF2B5EF4-FFF2-40B4-BE49-F238E27FC236}">
                <a16:creationId xmlns:a16="http://schemas.microsoft.com/office/drawing/2014/main" id="{46AF58EE-1AF0-479D-A0BC-C594B0640F9F}"/>
              </a:ext>
            </a:extLst>
          </p:cNvPr>
          <p:cNvSpPr txBox="1"/>
          <p:nvPr/>
        </p:nvSpPr>
        <p:spPr>
          <a:xfrm>
            <a:off x="6248400" y="727680"/>
            <a:ext cx="4876800" cy="2462213"/>
          </a:xfrm>
          <a:prstGeom prst="rect">
            <a:avLst/>
          </a:prstGeom>
          <a:noFill/>
        </p:spPr>
        <p:txBody>
          <a:bodyPr lIns="91440" tIns="45720" rIns="91440" bIns="45720" anchor="t">
            <a:spAutoFit/>
          </a:bodyPr>
          <a:lstStyle/>
          <a:p>
            <a:pPr algn="ctr">
              <a:defRPr/>
            </a:pPr>
            <a:r>
              <a:rPr lang="en-US" sz="1800" b="1" u="sng">
                <a:solidFill>
                  <a:schemeClr val="tx1"/>
                </a:solidFill>
                <a:latin typeface="Calibri"/>
              </a:rPr>
              <a:t>Next NMT Teams Sessions:</a:t>
            </a:r>
            <a:endParaRPr lang="en-US" sz="1800" b="1">
              <a:solidFill>
                <a:schemeClr val="tx1"/>
              </a:solidFill>
              <a:latin typeface="Calibri"/>
            </a:endParaRPr>
          </a:p>
          <a:p>
            <a:pPr algn="ctr">
              <a:defRPr/>
            </a:pPr>
            <a:endParaRPr lang="en-US" sz="1800" b="1">
              <a:solidFill>
                <a:schemeClr val="tx1"/>
              </a:solidFill>
              <a:latin typeface="+mn-lt"/>
            </a:endParaRPr>
          </a:p>
          <a:p>
            <a:pPr algn="ctr">
              <a:defRPr/>
            </a:pPr>
            <a:r>
              <a:rPr lang="en-US" sz="1800" b="1">
                <a:solidFill>
                  <a:schemeClr val="tx1"/>
                </a:solidFill>
                <a:latin typeface="+mn-lt"/>
              </a:rPr>
              <a:t>VRE NMT SAO Part II</a:t>
            </a:r>
          </a:p>
          <a:p>
            <a:pPr algn="ctr">
              <a:defRPr/>
            </a:pPr>
            <a:r>
              <a:rPr lang="en-US" sz="1800" b="1">
                <a:solidFill>
                  <a:schemeClr val="tx1"/>
                </a:solidFill>
                <a:latin typeface="+mn-lt"/>
              </a:rPr>
              <a:t>Tuesday, March 15, 2022 @ 11-12:30 PM ET</a:t>
            </a:r>
            <a:endParaRPr lang="en-US" sz="1800" b="1">
              <a:solidFill>
                <a:schemeClr val="tx1"/>
              </a:solidFill>
              <a:latin typeface="+mn-lt"/>
              <a:cs typeface="Calibri"/>
            </a:endParaRPr>
          </a:p>
          <a:p>
            <a:pPr algn="ctr">
              <a:defRPr/>
            </a:pPr>
            <a:endParaRPr lang="en-US" sz="1800" b="1">
              <a:solidFill>
                <a:schemeClr val="tx1"/>
              </a:solidFill>
              <a:latin typeface="+mn-lt"/>
            </a:endParaRPr>
          </a:p>
          <a:p>
            <a:pPr algn="ctr">
              <a:defRPr/>
            </a:pPr>
            <a:endParaRPr lang="en-US" sz="1800" b="1">
              <a:solidFill>
                <a:schemeClr val="tx1"/>
              </a:solidFill>
              <a:latin typeface="+mn-lt"/>
              <a:cs typeface="Calibri"/>
            </a:endParaRPr>
          </a:p>
          <a:p>
            <a:pPr algn="ctr">
              <a:defRPr/>
            </a:pPr>
            <a:endParaRPr lang="en-US" sz="1800" b="1">
              <a:solidFill>
                <a:schemeClr val="tx1"/>
              </a:solidFill>
              <a:latin typeface="+mn-lt"/>
            </a:endParaRPr>
          </a:p>
          <a:p>
            <a:pPr algn="ctr">
              <a:defRPr/>
            </a:pPr>
            <a:endParaRPr lang="en-US" sz="2800" b="1">
              <a:solidFill>
                <a:srgbClr val="000000"/>
              </a:solidFill>
              <a:latin typeface="Arial" panose="020B0604020202020204" pitchFamily="34" charset="0"/>
            </a:endParaRPr>
          </a:p>
        </p:txBody>
      </p:sp>
    </p:spTree>
    <p:extLst>
      <p:ext uri="{BB962C8B-B14F-4D97-AF65-F5344CB8AC3E}">
        <p14:creationId xmlns:p14="http://schemas.microsoft.com/office/powerpoint/2010/main" val="18720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Subject Matter Experts</a:t>
            </a:r>
          </a:p>
        </p:txBody>
      </p:sp>
      <p:sp>
        <p:nvSpPr>
          <p:cNvPr id="13" name="TextBox 12"/>
          <p:cNvSpPr txBox="1"/>
          <p:nvPr/>
        </p:nvSpPr>
        <p:spPr>
          <a:xfrm>
            <a:off x="2667000" y="3104324"/>
            <a:ext cx="16002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James Lester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Columbia VREO</a:t>
            </a:r>
          </a:p>
        </p:txBody>
      </p:sp>
      <p:sp>
        <p:nvSpPr>
          <p:cNvPr id="14" name="TextBox 13"/>
          <p:cNvSpPr txBox="1"/>
          <p:nvPr/>
        </p:nvSpPr>
        <p:spPr>
          <a:xfrm>
            <a:off x="4397858" y="3124200"/>
            <a:ext cx="1926743" cy="523220"/>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cs typeface="Calibri"/>
              </a:rPr>
              <a:t>Linda Steffensmeier</a:t>
            </a:r>
          </a:p>
          <a:p>
            <a:pPr algn="ctr">
              <a:defRPr/>
            </a:pPr>
            <a:r>
              <a:rPr lang="en-US" sz="1400" b="1">
                <a:solidFill>
                  <a:srgbClr val="000000"/>
                </a:solidFill>
                <a:latin typeface="Arial"/>
                <a:cs typeface="Arial"/>
              </a:rPr>
              <a:t>Los Angeles</a:t>
            </a:r>
            <a:r>
              <a:rPr kumimoji="0" lang="en-US" sz="1400" b="1" i="0" u="none" strike="noStrike" kern="1200" cap="none" spc="0" normalizeH="0" baseline="0" noProof="0">
                <a:ln>
                  <a:noFill/>
                </a:ln>
                <a:solidFill>
                  <a:srgbClr val="000000"/>
                </a:solidFill>
                <a:effectLst/>
                <a:uLnTx/>
                <a:uFillTx/>
                <a:latin typeface="Arial"/>
                <a:cs typeface="Arial"/>
              </a:rPr>
              <a:t> VREO</a:t>
            </a:r>
          </a:p>
        </p:txBody>
      </p:sp>
      <p:sp>
        <p:nvSpPr>
          <p:cNvPr id="15" name="TextBox 14"/>
          <p:cNvSpPr txBox="1"/>
          <p:nvPr/>
        </p:nvSpPr>
        <p:spPr>
          <a:xfrm>
            <a:off x="6463115" y="3124200"/>
            <a:ext cx="1497767"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Heather Becker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a:rPr>
              <a:t>Buffalo AVREO</a:t>
            </a:r>
          </a:p>
        </p:txBody>
      </p:sp>
      <p:sp>
        <p:nvSpPr>
          <p:cNvPr id="17" name="TextBox 16"/>
          <p:cNvSpPr txBox="1"/>
          <p:nvPr/>
        </p:nvSpPr>
        <p:spPr>
          <a:xfrm>
            <a:off x="4648200" y="5761145"/>
            <a:ext cx="1447800"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Corliss De La Garza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Albuquerque VREO</a:t>
            </a:r>
          </a:p>
        </p:txBody>
      </p:sp>
      <p:sp>
        <p:nvSpPr>
          <p:cNvPr id="19" name="TextBox 18"/>
          <p:cNvSpPr txBox="1"/>
          <p:nvPr/>
        </p:nvSpPr>
        <p:spPr>
          <a:xfrm>
            <a:off x="6417025" y="5761143"/>
            <a:ext cx="1524000" cy="523220"/>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cs typeface="Arial"/>
              </a:rPr>
              <a:t>Chloe Freeman</a:t>
            </a:r>
          </a:p>
          <a:p>
            <a:pPr algn="ctr">
              <a:defRPr/>
            </a:pPr>
            <a:r>
              <a:rPr lang="en-US" sz="1400" b="1">
                <a:solidFill>
                  <a:srgbClr val="000000"/>
                </a:solidFill>
                <a:latin typeface="Arial"/>
                <a:cs typeface="Arial"/>
              </a:rPr>
              <a:t>Waco VREO</a:t>
            </a:r>
            <a:endParaRPr lang="en-US" sz="1400" b="1" i="0" u="none" strike="noStrike" kern="1200" cap="none" spc="0" normalizeH="0" baseline="0" noProof="0" err="1">
              <a:ln>
                <a:noFill/>
              </a:ln>
              <a:solidFill>
                <a:srgbClr val="000000"/>
              </a:solidFill>
              <a:effectLst/>
              <a:uLnTx/>
              <a:uFillTx/>
              <a:latin typeface="Arial" panose="020B0604020202020204" pitchFamily="34" charset="0"/>
              <a:cs typeface="Arial"/>
            </a:endParaRPr>
          </a:p>
        </p:txBody>
      </p:sp>
      <p:pic>
        <p:nvPicPr>
          <p:cNvPr id="20" name="Picture 19">
            <a:extLst>
              <a:ext uri="{FF2B5EF4-FFF2-40B4-BE49-F238E27FC236}">
                <a16:creationId xmlns:a16="http://schemas.microsoft.com/office/drawing/2014/main" id="{ECC5F743-EB1E-4A66-A672-784EE221EC8E}"/>
              </a:ext>
            </a:extLst>
          </p:cNvPr>
          <p:cNvPicPr/>
          <p:nvPr/>
        </p:nvPicPr>
        <p:blipFill>
          <a:blip r:embed="rId3" cstate="print">
            <a:grayscl/>
            <a:extLst>
              <a:ext uri="{28A0092B-C50C-407E-A947-70E740481C1C}">
                <a14:useLocalDpi xmlns:a14="http://schemas.microsoft.com/office/drawing/2010/main" val="0"/>
              </a:ext>
            </a:extLst>
          </a:blip>
          <a:stretch>
            <a:fillRect/>
          </a:stretch>
        </p:blipFill>
        <p:spPr>
          <a:xfrm>
            <a:off x="2743200" y="1003094"/>
            <a:ext cx="1541646" cy="2091617"/>
          </a:xfrm>
          <a:prstGeom prst="rect">
            <a:avLst/>
          </a:prstGeom>
        </p:spPr>
      </p:pic>
      <p:sp>
        <p:nvSpPr>
          <p:cNvPr id="16" name="TextBox 15">
            <a:extLst>
              <a:ext uri="{FF2B5EF4-FFF2-40B4-BE49-F238E27FC236}">
                <a16:creationId xmlns:a16="http://schemas.microsoft.com/office/drawing/2014/main" id="{9376F610-8815-4D3D-97EF-AA870CA0BE7B}"/>
              </a:ext>
            </a:extLst>
          </p:cNvPr>
          <p:cNvSpPr txBox="1"/>
          <p:nvPr/>
        </p:nvSpPr>
        <p:spPr>
          <a:xfrm>
            <a:off x="8189220" y="3124200"/>
            <a:ext cx="1752861"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Rodney Hackney Oakland VREO</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Calibri"/>
            </a:endParaRPr>
          </a:p>
        </p:txBody>
      </p:sp>
      <p:pic>
        <p:nvPicPr>
          <p:cNvPr id="22" name="Picture 21" descr="Linda Steffensmeier">
            <a:extLst>
              <a:ext uri="{FF2B5EF4-FFF2-40B4-BE49-F238E27FC236}">
                <a16:creationId xmlns:a16="http://schemas.microsoft.com/office/drawing/2014/main" id="{89B57F1A-EA5A-4E32-9494-E895E9937F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003094"/>
            <a:ext cx="1396424" cy="2091617"/>
          </a:xfrm>
          <a:prstGeom prst="rect">
            <a:avLst/>
          </a:prstGeom>
          <a:noFill/>
          <a:ln w="76200">
            <a:solidFill>
              <a:schemeClr val="accent2"/>
            </a:solidFill>
          </a:ln>
        </p:spPr>
      </p:pic>
      <p:pic>
        <p:nvPicPr>
          <p:cNvPr id="6" name="Picture 5">
            <a:extLst>
              <a:ext uri="{FF2B5EF4-FFF2-40B4-BE49-F238E27FC236}">
                <a16:creationId xmlns:a16="http://schemas.microsoft.com/office/drawing/2014/main" id="{438E88A2-FC28-4648-8784-C035D8FA2387}"/>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6463114" y="990601"/>
            <a:ext cx="1394412" cy="2091617"/>
          </a:xfrm>
          <a:prstGeom prst="rect">
            <a:avLst/>
          </a:prstGeom>
          <a:ln w="76200">
            <a:noFill/>
          </a:ln>
        </p:spPr>
      </p:pic>
      <p:pic>
        <p:nvPicPr>
          <p:cNvPr id="2054" name="Picture 6">
            <a:extLst>
              <a:ext uri="{FF2B5EF4-FFF2-40B4-BE49-F238E27FC236}">
                <a16:creationId xmlns:a16="http://schemas.microsoft.com/office/drawing/2014/main" id="{84D94B16-0B3F-4CB6-87F0-6ACE80201B6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05802" y="958746"/>
            <a:ext cx="1447799" cy="2180310"/>
          </a:xfrm>
          <a:prstGeom prst="rect">
            <a:avLst/>
          </a:prstGeom>
          <a:ln w="57150">
            <a:no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D4AB69F-978E-468A-8896-EDFB0B85AC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829594"/>
            <a:ext cx="1439670" cy="1905446"/>
          </a:xfrm>
          <a:prstGeom prst="rect">
            <a:avLst/>
          </a:prstGeom>
          <a:ln w="57150">
            <a:solidFill>
              <a:schemeClr val="accent2"/>
            </a:solidFill>
          </a:ln>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57D3D9A-AA49-4B98-BDF7-F301ED211D1D}"/>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6485131" y="3845330"/>
            <a:ext cx="1411441" cy="190544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E03FFDC-9344-49F5-87E3-038608F6C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2" y="3873905"/>
            <a:ext cx="1371599" cy="19089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4F1DF1E-4427-4439-8E56-E88DAECF6E4D}"/>
              </a:ext>
            </a:extLst>
          </p:cNvPr>
          <p:cNvSpPr txBox="1"/>
          <p:nvPr/>
        </p:nvSpPr>
        <p:spPr>
          <a:xfrm>
            <a:off x="8262050" y="5812874"/>
            <a:ext cx="1524000" cy="73866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cs typeface="Arial"/>
              </a:rPr>
              <a:t>Kenneth Fisher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cs typeface="Arial"/>
              </a:rPr>
              <a:t>Muskogee </a:t>
            </a:r>
            <a:r>
              <a:rPr lang="en-US" sz="1400" b="1">
                <a:solidFill>
                  <a:srgbClr val="000000"/>
                </a:solidFill>
                <a:latin typeface="Arial"/>
                <a:cs typeface="Arial"/>
              </a:rPr>
              <a:t>VREO</a:t>
            </a:r>
            <a:endParaRPr lang="en-US" sz="1400" b="1" i="0" u="none" strike="noStrike" kern="1200" cap="none" spc="0" normalizeH="0" baseline="0" noProof="0">
              <a:ln>
                <a:noFill/>
              </a:ln>
              <a:solidFill>
                <a:srgbClr val="000000"/>
              </a:solidFill>
              <a:effectLst/>
              <a:uLnTx/>
              <a:uFillTx/>
              <a:latin typeface="Arial" panose="020B0604020202020204" pitchFamily="34" charset="0"/>
              <a:cs typeface="Arial"/>
            </a:endParaRPr>
          </a:p>
        </p:txBody>
      </p:sp>
      <p:sp>
        <p:nvSpPr>
          <p:cNvPr id="5" name="Slide Number Placeholder 4">
            <a:extLst>
              <a:ext uri="{FF2B5EF4-FFF2-40B4-BE49-F238E27FC236}">
                <a16:creationId xmlns:a16="http://schemas.microsoft.com/office/drawing/2014/main" id="{4B4AD3F4-FF68-4380-A609-C4CCB017E94C}"/>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05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65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277B318B-2BC8-4D8C-9A71-74CA5DEA3EB8}"/>
              </a:ext>
            </a:extLst>
          </p:cNvPr>
          <p:cNvSpPr>
            <a:spLocks noGrp="1" noChangeArrowheads="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Objectives</a:t>
            </a:r>
          </a:p>
        </p:txBody>
      </p:sp>
      <p:sp>
        <p:nvSpPr>
          <p:cNvPr id="22530" name="Rectangle 3">
            <a:extLst>
              <a:ext uri="{FF2B5EF4-FFF2-40B4-BE49-F238E27FC236}">
                <a16:creationId xmlns:a16="http://schemas.microsoft.com/office/drawing/2014/main" id="{BC7DA72E-5DB1-4129-A9CE-1B2BDDF994DA}"/>
              </a:ext>
            </a:extLst>
          </p:cNvPr>
          <p:cNvSpPr>
            <a:spLocks noGrp="1" noChangeArrowheads="1"/>
          </p:cNvSpPr>
          <p:nvPr>
            <p:ph idx="1"/>
          </p:nvPr>
        </p:nvSpPr>
        <p:spPr/>
        <p:txBody>
          <a:bodyPr rtlCol="0">
            <a:normAutofit/>
          </a:bodyPr>
          <a:lstStyle/>
          <a:p>
            <a:pPr marL="0" indent="0">
              <a:buNone/>
              <a:defRPr/>
            </a:pPr>
            <a:r>
              <a:rPr lang="en-US" altLang="en-US" sz="2400"/>
              <a:t>To develop a VR&amp;E SAO by: </a:t>
            </a:r>
          </a:p>
          <a:p>
            <a:pPr lvl="1">
              <a:buFont typeface="Arial"/>
              <a:buChar char="•"/>
              <a:defRPr/>
            </a:pPr>
            <a:r>
              <a:rPr lang="en-US" altLang="en-US" sz="2400"/>
              <a:t>Understanding the basic framework of an SAO</a:t>
            </a:r>
          </a:p>
          <a:p>
            <a:pPr lvl="1">
              <a:buFont typeface="Arial"/>
              <a:buChar char="•"/>
              <a:defRPr/>
            </a:pPr>
            <a:r>
              <a:rPr lang="en-US" altLang="en-US" sz="2400"/>
              <a:t>Identifying problems causing out-of-line situations</a:t>
            </a:r>
          </a:p>
          <a:p>
            <a:pPr lvl="1">
              <a:buFont typeface="Arial"/>
              <a:buChar char="•"/>
              <a:defRPr/>
            </a:pPr>
            <a:r>
              <a:rPr lang="en-US" altLang="en-US" sz="2400"/>
              <a:t>Identifying vulnerabilities before problems occur</a:t>
            </a:r>
          </a:p>
          <a:p>
            <a:pPr lvl="1">
              <a:buFont typeface="Arial"/>
              <a:buChar char="•"/>
              <a:defRPr/>
            </a:pPr>
            <a:r>
              <a:rPr lang="en-US" altLang="en-US" sz="2400"/>
              <a:t>Assess adherence to law, regulations, manuals or other directives</a:t>
            </a:r>
          </a:p>
          <a:p>
            <a:pPr lvl="1">
              <a:buFont typeface="Arial"/>
              <a:buChar char="•"/>
              <a:defRPr/>
            </a:pPr>
            <a:r>
              <a:rPr lang="en-US" altLang="en-US" sz="2400"/>
              <a:t>Identify and recommend corrective actions and opportunities for improvement</a:t>
            </a:r>
          </a:p>
          <a:p>
            <a:pPr marL="0" indent="0">
              <a:buNone/>
              <a:defRPr/>
            </a:pPr>
            <a:endParaRPr lang="en-US" altLang="en-US" sz="2800"/>
          </a:p>
          <a:p>
            <a:pPr marL="0" indent="0">
              <a:buNone/>
              <a:defRPr/>
            </a:pPr>
            <a:endParaRPr lang="en-US" altLang="en-US" sz="2800"/>
          </a:p>
          <a:p>
            <a:pPr marL="0" indent="0">
              <a:buNone/>
              <a:defRPr/>
            </a:pPr>
            <a:endParaRPr lang="en-US" altLang="en-US" sz="2800"/>
          </a:p>
        </p:txBody>
      </p:sp>
      <p:sp>
        <p:nvSpPr>
          <p:cNvPr id="60419" name="Slide Number Placeholder 1">
            <a:extLst>
              <a:ext uri="{FF2B5EF4-FFF2-40B4-BE49-F238E27FC236}">
                <a16:creationId xmlns:a16="http://schemas.microsoft.com/office/drawing/2014/main" id="{C6913616-580F-4385-A3BF-3F2E0CACBE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9F641F1-6E9F-45B5-BF61-D3E999E0574D}" type="slidenum">
              <a:rPr lang="en-US" altLang="en-US" sz="1200">
                <a:solidFill>
                  <a:schemeClr val="bg1"/>
                </a:solidFill>
              </a:rPr>
              <a:pPr algn="ctr">
                <a:spcBef>
                  <a:spcPct val="0"/>
                </a:spcBef>
                <a:buFontTx/>
                <a:buNone/>
              </a:pPr>
              <a:t>5</a:t>
            </a:fld>
            <a:endParaRPr lang="en-US" altLang="en-US" sz="18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5D9CB2C4-452A-45C6-9AEC-A92394CC726E}"/>
              </a:ext>
            </a:extLst>
          </p:cNvPr>
          <p:cNvSpPr>
            <a:spLocks noGrp="1" noChangeArrowheads="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Definition of an SAO</a:t>
            </a:r>
          </a:p>
        </p:txBody>
      </p:sp>
      <p:sp>
        <p:nvSpPr>
          <p:cNvPr id="62466" name="Rectangle 3">
            <a:extLst>
              <a:ext uri="{FF2B5EF4-FFF2-40B4-BE49-F238E27FC236}">
                <a16:creationId xmlns:a16="http://schemas.microsoft.com/office/drawing/2014/main" id="{AC88E8E8-C72B-42AA-BB12-FE611E3ADE5A}"/>
              </a:ext>
            </a:extLst>
          </p:cNvPr>
          <p:cNvSpPr>
            <a:spLocks noGrp="1" noChangeArrowheads="1"/>
          </p:cNvSpPr>
          <p:nvPr>
            <p:ph idx="1"/>
          </p:nvPr>
        </p:nvSpPr>
        <p:spPr/>
        <p:txBody>
          <a:bodyPr vert="horz" lIns="91440" tIns="45720" rIns="91440" bIns="45720" rtlCol="0" anchor="t">
            <a:normAutofit/>
          </a:bodyPr>
          <a:lstStyle/>
          <a:p>
            <a:pPr marL="0" indent="0">
              <a:buNone/>
            </a:pPr>
            <a:r>
              <a:rPr lang="en-US" altLang="en-US" sz="2400"/>
              <a:t>Definition of a SAO:</a:t>
            </a:r>
          </a:p>
          <a:p>
            <a:pPr marL="0" indent="0">
              <a:buNone/>
            </a:pPr>
            <a:r>
              <a:rPr lang="en-US" altLang="en-US" sz="2400"/>
              <a:t>	</a:t>
            </a:r>
          </a:p>
          <a:p>
            <a:pPr marL="0" indent="0">
              <a:buNone/>
            </a:pPr>
            <a:r>
              <a:rPr lang="en-US" altLang="en-US" sz="2400"/>
              <a:t>             Systematic Analysis of Operations</a:t>
            </a:r>
            <a:endParaRPr lang="en-US"/>
          </a:p>
          <a:p>
            <a:pPr marL="0" indent="0">
              <a:buNone/>
            </a:pPr>
            <a:endParaRPr lang="en-US" altLang="en-US" sz="2400"/>
          </a:p>
          <a:p>
            <a:pPr marL="0" indent="0">
              <a:buNone/>
            </a:pPr>
            <a:r>
              <a:rPr lang="en-US" altLang="en-US" sz="2400"/>
              <a:t>This is a management activity that allows for a systematic and logical examination, review, and analysis of both the activities and the procedures of a program element.</a:t>
            </a:r>
          </a:p>
          <a:p>
            <a:pPr marL="0" indent="0">
              <a:buNone/>
            </a:pPr>
            <a:endParaRPr lang="en-US" altLang="en-US" sz="2400"/>
          </a:p>
          <a:p>
            <a:pPr marL="0" indent="0">
              <a:buNone/>
            </a:pPr>
            <a:endParaRPr lang="en-US" altLang="en-US" sz="2400"/>
          </a:p>
        </p:txBody>
      </p:sp>
      <p:sp>
        <p:nvSpPr>
          <p:cNvPr id="62467" name="Slide Number Placeholder 1">
            <a:extLst>
              <a:ext uri="{FF2B5EF4-FFF2-40B4-BE49-F238E27FC236}">
                <a16:creationId xmlns:a16="http://schemas.microsoft.com/office/drawing/2014/main" id="{48802EED-408E-4AC0-85FC-8CD2F45E3A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A68944D-3AFB-444D-BA67-0C993146CD48}" type="slidenum">
              <a:rPr lang="en-US" altLang="en-US" sz="1200">
                <a:solidFill>
                  <a:schemeClr val="bg1"/>
                </a:solidFill>
              </a:rPr>
              <a:pPr algn="ctr">
                <a:spcBef>
                  <a:spcPct val="0"/>
                </a:spcBef>
                <a:buFontTx/>
                <a:buNone/>
              </a:pPr>
              <a:t>6</a:t>
            </a:fld>
            <a:endParaRPr lang="en-US" altLang="en-US" sz="1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44025211-D2DD-470E-97DD-4DE766FCBEF0}"/>
              </a:ext>
            </a:extLst>
          </p:cNvPr>
          <p:cNvSpPr>
            <a:spLocks noGrp="1" noChangeArrowheads="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Outline </a:t>
            </a:r>
          </a:p>
        </p:txBody>
      </p:sp>
      <p:sp>
        <p:nvSpPr>
          <p:cNvPr id="64514" name="Rectangle 3">
            <a:extLst>
              <a:ext uri="{FF2B5EF4-FFF2-40B4-BE49-F238E27FC236}">
                <a16:creationId xmlns:a16="http://schemas.microsoft.com/office/drawing/2014/main" id="{36E4AF8F-FBBB-4097-889C-97660BB7C7B9}"/>
              </a:ext>
            </a:extLst>
          </p:cNvPr>
          <p:cNvSpPr>
            <a:spLocks noGrp="1" noChangeArrowheads="1"/>
          </p:cNvSpPr>
          <p:nvPr>
            <p:ph idx="1"/>
          </p:nvPr>
        </p:nvSpPr>
        <p:spPr/>
        <p:txBody>
          <a:bodyPr vert="horz" lIns="91440" tIns="45720" rIns="91440" bIns="45720" rtlCol="0" anchor="t">
            <a:normAutofit/>
          </a:bodyPr>
          <a:lstStyle/>
          <a:p>
            <a:pPr marL="0" indent="0">
              <a:buNone/>
            </a:pPr>
            <a:r>
              <a:rPr lang="en-US" altLang="en-US" sz="2400" b="1"/>
              <a:t>Eight Reasons to do SAOs: </a:t>
            </a:r>
          </a:p>
          <a:p>
            <a:pPr marL="0" indent="0">
              <a:buFont typeface="Arial" panose="020B0604020202020204" pitchFamily="34" charset="0"/>
              <a:buNone/>
            </a:pPr>
            <a:endParaRPr lang="en-US" altLang="en-US" sz="2400" b="1"/>
          </a:p>
          <a:p>
            <a:pPr marL="391160" lvl="1" indent="-175895" eaLnBrk="1" hangingPunct="1">
              <a:buFontTx/>
              <a:buNone/>
            </a:pPr>
            <a:r>
              <a:rPr lang="en-US" altLang="en-US" sz="2400"/>
              <a:t>1. Identify problems and out of line situations</a:t>
            </a:r>
            <a:endParaRPr lang="en-US" altLang="en-US" sz="2400">
              <a:cs typeface="Calibri" panose="020F0502020204030204"/>
            </a:endParaRPr>
          </a:p>
          <a:p>
            <a:pPr marL="391160" lvl="1" indent="-175895" eaLnBrk="1" hangingPunct="1">
              <a:buFontTx/>
              <a:buNone/>
            </a:pPr>
            <a:r>
              <a:rPr lang="en-US" altLang="en-US" sz="2400"/>
              <a:t>2. Identify potential problems and vulnerable areas</a:t>
            </a:r>
            <a:endParaRPr lang="en-US" altLang="en-US" sz="2400">
              <a:cs typeface="Calibri" panose="020F0502020204030204"/>
            </a:endParaRPr>
          </a:p>
          <a:p>
            <a:pPr marL="391160" lvl="1" indent="-175895" eaLnBrk="1" hangingPunct="1">
              <a:buFontTx/>
              <a:buNone/>
            </a:pPr>
            <a:r>
              <a:rPr lang="en-US" altLang="en-US" sz="2400"/>
              <a:t>3. Ensure VR&amp;E adherence to laws, regulations, manuals, and other directives</a:t>
            </a:r>
            <a:endParaRPr lang="en-US" altLang="en-US" sz="2400">
              <a:cs typeface="Calibri" panose="020F0502020204030204"/>
            </a:endParaRPr>
          </a:p>
          <a:p>
            <a:pPr marL="391160" lvl="1" indent="-175895" eaLnBrk="1" hangingPunct="1">
              <a:buFontTx/>
              <a:buNone/>
            </a:pPr>
            <a:r>
              <a:rPr lang="en-US" altLang="en-US" sz="2400"/>
              <a:t>4. Verification of existing work &amp; reports are accurate</a:t>
            </a:r>
            <a:endParaRPr lang="en-US" altLang="en-US" sz="2400">
              <a:cs typeface="Calibri" panose="020F0502020204030204"/>
            </a:endParaRPr>
          </a:p>
          <a:p>
            <a:pPr marL="391160" lvl="1" indent="-175895">
              <a:buNone/>
            </a:pPr>
            <a:r>
              <a:rPr lang="en-US" sz="2400">
                <a:ea typeface="+mn-lt"/>
                <a:cs typeface="+mn-lt"/>
              </a:rPr>
              <a:t>5. Confirm effectiveness of meeting goals and objectives</a:t>
            </a:r>
          </a:p>
          <a:p>
            <a:pPr marL="391160" lvl="1" indent="-175895">
              <a:buNone/>
            </a:pPr>
            <a:r>
              <a:rPr lang="en-US" sz="2400">
                <a:ea typeface="+mn-lt"/>
                <a:cs typeface="+mn-lt"/>
              </a:rPr>
              <a:t>6. Identify and recommend corrective action opportunities for improvement</a:t>
            </a:r>
          </a:p>
          <a:p>
            <a:pPr marL="391160" lvl="1" indent="-175895">
              <a:buNone/>
            </a:pPr>
            <a:r>
              <a:rPr lang="en-US" sz="2400">
                <a:ea typeface="+mn-lt"/>
                <a:cs typeface="+mn-lt"/>
              </a:rPr>
              <a:t>7. Identify exemplary methods (best practices)</a:t>
            </a:r>
          </a:p>
          <a:p>
            <a:pPr marL="391160" lvl="1" indent="-175895">
              <a:buNone/>
            </a:pPr>
            <a:r>
              <a:rPr lang="en-US" sz="2400">
                <a:ea typeface="+mn-lt"/>
                <a:cs typeface="+mn-lt"/>
              </a:rPr>
              <a:t>8. Because they said so (required reading on all site visits, reviews, management surveys, management oversight, </a:t>
            </a:r>
            <a:r>
              <a:rPr lang="en-US" sz="2400" err="1">
                <a:ea typeface="+mn-lt"/>
                <a:cs typeface="+mn-lt"/>
              </a:rPr>
              <a:t>etc</a:t>
            </a:r>
            <a:r>
              <a:rPr lang="en-US" sz="2400">
                <a:ea typeface="+mn-lt"/>
                <a:cs typeface="+mn-lt"/>
              </a:rPr>
              <a:t>)</a:t>
            </a:r>
          </a:p>
          <a:p>
            <a:pPr marL="391160" lvl="1" indent="-175895">
              <a:buFontTx/>
              <a:buNone/>
            </a:pPr>
            <a:endParaRPr lang="en-US" altLang="en-US" sz="2400">
              <a:cs typeface="Calibri" panose="020F0502020204030204"/>
            </a:endParaRPr>
          </a:p>
          <a:p>
            <a:pPr marL="391160" lvl="1" indent="-175895">
              <a:buNone/>
            </a:pPr>
            <a:endParaRPr lang="en-US" altLang="en-US">
              <a:cs typeface="Calibri" panose="020F0502020204030204"/>
            </a:endParaRPr>
          </a:p>
        </p:txBody>
      </p:sp>
      <p:sp>
        <p:nvSpPr>
          <p:cNvPr id="64515" name="Slide Number Placeholder 1">
            <a:extLst>
              <a:ext uri="{FF2B5EF4-FFF2-40B4-BE49-F238E27FC236}">
                <a16:creationId xmlns:a16="http://schemas.microsoft.com/office/drawing/2014/main" id="{3D657B5A-911F-4CBD-A0DF-7D7B1D12D7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2C930CB-4969-4C36-8EE2-DF6A92814197}" type="slidenum">
              <a:rPr lang="en-US" altLang="en-US" sz="1200">
                <a:solidFill>
                  <a:schemeClr val="bg1"/>
                </a:solidFill>
              </a:rPr>
              <a:pPr algn="ctr">
                <a:spcBef>
                  <a:spcPct val="0"/>
                </a:spcBef>
                <a:buFontTx/>
                <a:buNone/>
              </a:pPr>
              <a:t>7</a:t>
            </a:fld>
            <a:endParaRPr lang="en-US" altLang="en-US" sz="1800">
              <a:solidFill>
                <a:schemeClr val="bg1"/>
              </a:solidFill>
            </a:endParaRPr>
          </a:p>
        </p:txBody>
      </p:sp>
      <p:pic>
        <p:nvPicPr>
          <p:cNvPr id="64517" name="Picture 5" descr="C:\Users\vrelfigur\AppData\Local\Microsoft\Windows\Temporary Internet Files\Content.IE5\G8PI6CM2\MP900442939[1].jpg">
            <a:extLst>
              <a:ext uri="{FF2B5EF4-FFF2-40B4-BE49-F238E27FC236}">
                <a16:creationId xmlns:a16="http://schemas.microsoft.com/office/drawing/2014/main" id="{B26941F5-6350-440F-8621-8B18A15A3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087" y="3581400"/>
            <a:ext cx="140154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28447928-F68D-4BB2-912A-8E379B4B9A99}"/>
              </a:ext>
            </a:extLst>
          </p:cNvPr>
          <p:cNvSpPr>
            <a:spLocks noGrp="1" noChangeArrowheads="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SAO Methodology</a:t>
            </a:r>
          </a:p>
        </p:txBody>
      </p:sp>
      <p:sp>
        <p:nvSpPr>
          <p:cNvPr id="68610" name="Rectangle 3">
            <a:extLst>
              <a:ext uri="{FF2B5EF4-FFF2-40B4-BE49-F238E27FC236}">
                <a16:creationId xmlns:a16="http://schemas.microsoft.com/office/drawing/2014/main" id="{58CF49F7-E406-4E69-87CA-68E842FC2099}"/>
              </a:ext>
            </a:extLst>
          </p:cNvPr>
          <p:cNvSpPr>
            <a:spLocks noGrp="1" noChangeArrowheads="1"/>
          </p:cNvSpPr>
          <p:nvPr>
            <p:ph idx="1"/>
          </p:nvPr>
        </p:nvSpPr>
        <p:spPr/>
        <p:txBody>
          <a:bodyPr/>
          <a:lstStyle/>
          <a:p>
            <a:pPr eaLnBrk="1" hangingPunct="1">
              <a:buFontTx/>
              <a:buNone/>
            </a:pPr>
            <a:endParaRPr lang="en-US" altLang="en-US" sz="2400"/>
          </a:p>
          <a:p>
            <a:pPr marL="457200" lvl="1" indent="0">
              <a:buNone/>
            </a:pPr>
            <a:r>
              <a:rPr lang="en-US" altLang="en-US" sz="2400" b="1"/>
              <a:t>Data Collection</a:t>
            </a:r>
          </a:p>
          <a:p>
            <a:pPr lvl="3"/>
            <a:r>
              <a:rPr lang="en-US" altLang="en-US" sz="2400">
                <a:solidFill>
                  <a:schemeClr val="tx1"/>
                </a:solidFill>
              </a:rPr>
              <a:t>Random sample</a:t>
            </a:r>
          </a:p>
          <a:p>
            <a:pPr lvl="3"/>
            <a:r>
              <a:rPr lang="en-US" altLang="en-US" sz="2400">
                <a:solidFill>
                  <a:schemeClr val="tx1"/>
                </a:solidFill>
              </a:rPr>
              <a:t>Audit trails</a:t>
            </a:r>
          </a:p>
          <a:p>
            <a:pPr lvl="3"/>
            <a:r>
              <a:rPr lang="en-US" altLang="en-US" sz="2400">
                <a:solidFill>
                  <a:schemeClr val="tx1"/>
                </a:solidFill>
              </a:rPr>
              <a:t>Data sources</a:t>
            </a:r>
          </a:p>
          <a:p>
            <a:pPr lvl="3"/>
            <a:r>
              <a:rPr lang="en-US" altLang="en-US" sz="2400">
                <a:solidFill>
                  <a:schemeClr val="tx1"/>
                </a:solidFill>
              </a:rPr>
              <a:t>Arraying data</a:t>
            </a:r>
          </a:p>
          <a:p>
            <a:pPr eaLnBrk="1" hangingPunct="1"/>
            <a:endParaRPr lang="en-US" altLang="en-US" b="1"/>
          </a:p>
        </p:txBody>
      </p:sp>
      <p:sp>
        <p:nvSpPr>
          <p:cNvPr id="68611" name="Slide Number Placeholder 1">
            <a:extLst>
              <a:ext uri="{FF2B5EF4-FFF2-40B4-BE49-F238E27FC236}">
                <a16:creationId xmlns:a16="http://schemas.microsoft.com/office/drawing/2014/main" id="{ADA45DEA-25F1-42A9-A3D9-3BA8213580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79C8F72-3B1B-45F7-B134-0125AD672A88}" type="slidenum">
              <a:rPr lang="en-US" altLang="en-US" sz="1200">
                <a:solidFill>
                  <a:schemeClr val="bg1"/>
                </a:solidFill>
              </a:rPr>
              <a:pPr algn="ctr">
                <a:spcBef>
                  <a:spcPct val="0"/>
                </a:spcBef>
                <a:buFontTx/>
                <a:buNone/>
              </a:pPr>
              <a:t>8</a:t>
            </a:fld>
            <a:endParaRPr lang="en-US" altLang="en-US" sz="1800">
              <a:solidFill>
                <a:schemeClr val="bg1"/>
              </a:solidFill>
            </a:endParaRPr>
          </a:p>
        </p:txBody>
      </p:sp>
      <p:pic>
        <p:nvPicPr>
          <p:cNvPr id="68613" name="Picture 4" descr="C:\Users\vrelfigur\AppData\Local\Microsoft\Windows\Temporary Internet Files\Content.IE5\VAGDOHC2\MP910220872[1].jpg">
            <a:extLst>
              <a:ext uri="{FF2B5EF4-FFF2-40B4-BE49-F238E27FC236}">
                <a16:creationId xmlns:a16="http://schemas.microsoft.com/office/drawing/2014/main" id="{C1C162EC-206C-41A2-A115-9977094A7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1" y="847725"/>
            <a:ext cx="24923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EDB2D03B-3F11-4D99-A76C-61E4D3A2D64F}"/>
              </a:ext>
            </a:extLst>
          </p:cNvPr>
          <p:cNvSpPr>
            <a:spLocks noGrp="1" noChangeArrowheads="1"/>
          </p:cNvSpPr>
          <p:nvPr>
            <p:ph type="title"/>
          </p:nvPr>
        </p:nvSpPr>
        <p:spPr/>
        <p:txBody>
          <a:bodyPr rtlCol="0">
            <a:normAutofit/>
          </a:bodyPr>
          <a:lstStyle/>
          <a:p>
            <a:pPr>
              <a:defRPr/>
            </a:pPr>
            <a:r>
              <a:rPr lang="en-US" altLang="en-US">
                <a:latin typeface="Arial" panose="020B0604020202020204" pitchFamily="34" charset="0"/>
                <a:cs typeface="Arial" panose="020B0604020202020204" pitchFamily="34" charset="0"/>
              </a:rPr>
              <a:t>SAO Methodology Cont.</a:t>
            </a:r>
          </a:p>
        </p:txBody>
      </p:sp>
      <p:sp>
        <p:nvSpPr>
          <p:cNvPr id="10243" name="Rectangle 3">
            <a:extLst>
              <a:ext uri="{FF2B5EF4-FFF2-40B4-BE49-F238E27FC236}">
                <a16:creationId xmlns:a16="http://schemas.microsoft.com/office/drawing/2014/main" id="{44D0C946-0416-4620-9B2E-E42FB78CE860}"/>
              </a:ext>
            </a:extLst>
          </p:cNvPr>
          <p:cNvSpPr>
            <a:spLocks noGrp="1" noChangeArrowheads="1"/>
          </p:cNvSpPr>
          <p:nvPr>
            <p:ph idx="1"/>
          </p:nvPr>
        </p:nvSpPr>
        <p:spPr/>
        <p:txBody>
          <a:bodyPr rtlCol="0">
            <a:normAutofit/>
          </a:bodyPr>
          <a:lstStyle/>
          <a:p>
            <a:pPr lvl="1">
              <a:buFont typeface="Arial"/>
              <a:buChar char="–"/>
              <a:defRPr/>
            </a:pPr>
            <a:endParaRPr lang="en-US"/>
          </a:p>
          <a:p>
            <a:pPr marL="457200" lvl="1" indent="0">
              <a:buNone/>
              <a:defRPr/>
            </a:pPr>
            <a:r>
              <a:rPr lang="en-US" sz="2400" b="1"/>
              <a:t>Method of Analysis</a:t>
            </a:r>
          </a:p>
          <a:p>
            <a:pPr lvl="3">
              <a:defRPr/>
            </a:pPr>
            <a:r>
              <a:rPr lang="en-US" sz="2400">
                <a:solidFill>
                  <a:schemeClr val="tx1"/>
                </a:solidFill>
              </a:rPr>
              <a:t>Frequency</a:t>
            </a:r>
          </a:p>
          <a:p>
            <a:pPr lvl="3">
              <a:defRPr/>
            </a:pPr>
            <a:r>
              <a:rPr lang="en-US" sz="2400">
                <a:solidFill>
                  <a:schemeClr val="tx1"/>
                </a:solidFill>
              </a:rPr>
              <a:t>Adding scope – the big picture</a:t>
            </a:r>
          </a:p>
          <a:p>
            <a:pPr lvl="3">
              <a:defRPr/>
            </a:pPr>
            <a:r>
              <a:rPr lang="en-US" sz="2400">
                <a:solidFill>
                  <a:schemeClr val="tx1"/>
                </a:solidFill>
              </a:rPr>
              <a:t>Continuity</a:t>
            </a:r>
          </a:p>
          <a:p>
            <a:pPr>
              <a:buFont typeface="Arial"/>
              <a:buChar char="•"/>
              <a:defRPr/>
            </a:pPr>
            <a:endParaRPr lang="en-US" sz="2800" b="1"/>
          </a:p>
        </p:txBody>
      </p:sp>
      <p:sp>
        <p:nvSpPr>
          <p:cNvPr id="70659" name="Slide Number Placeholder 1">
            <a:extLst>
              <a:ext uri="{FF2B5EF4-FFF2-40B4-BE49-F238E27FC236}">
                <a16:creationId xmlns:a16="http://schemas.microsoft.com/office/drawing/2014/main" id="{F8A34081-61D6-4D13-8E92-910AF8C9CA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2794159-2C13-4528-AF2B-604B2794AFC2}" type="slidenum">
              <a:rPr lang="en-US" altLang="en-US" sz="1200">
                <a:solidFill>
                  <a:schemeClr val="bg1"/>
                </a:solidFill>
              </a:rPr>
              <a:pPr algn="ctr">
                <a:spcBef>
                  <a:spcPct val="0"/>
                </a:spcBef>
                <a:buFontTx/>
                <a:buNone/>
              </a:pPr>
              <a:t>9</a:t>
            </a:fld>
            <a:endParaRPr lang="en-US" altLang="en-US" sz="1800">
              <a:solidFill>
                <a:schemeClr val="bg1"/>
              </a:solidFill>
            </a:endParaRPr>
          </a:p>
        </p:txBody>
      </p:sp>
      <p:pic>
        <p:nvPicPr>
          <p:cNvPr id="70661" name="Picture 5" descr="C:\Users\vrelfigur\AppData\Local\Microsoft\Windows\Temporary Internet Files\Content.IE5\30EUKXSQ\MP900202139[1].jpg">
            <a:extLst>
              <a:ext uri="{FF2B5EF4-FFF2-40B4-BE49-F238E27FC236}">
                <a16:creationId xmlns:a16="http://schemas.microsoft.com/office/drawing/2014/main" id="{D1633BD1-4696-4B19-8C9E-6DD6065D2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5" y="852488"/>
            <a:ext cx="2514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4 - &amp;quot;Definition of an SAO&amp;quot;&quot;/&gt;&lt;property id=&quot;20307&quot; value=&quot;257&quot;/&gt;&lt;/object&gt;&lt;object type=&quot;3&quot; unique_id=&quot;10006&quot;&gt;&lt;property id=&quot;20148&quot; value=&quot;5&quot;/&gt;&lt;property id=&quot;20300&quot; value=&quot;Slide 3 - &amp;quot;Objectives&amp;quot;&quot;/&gt;&lt;property id=&quot;20307&quot; value=&quot;286&quot;/&gt;&lt;/object&gt;&lt;object type=&quot;3&quot; unique_id=&quot;10008&quot;&gt;&lt;property id=&quot;20148&quot; value=&quot;5&quot;/&gt;&lt;property id=&quot;20300&quot; value=&quot;Slide 5 - &amp;quot;Outline &amp;quot;&quot;/&gt;&lt;property id=&quot;20307&quot; value=&quot;284&quot;/&gt;&lt;/object&gt;&lt;object type=&quot;3&quot; unique_id=&quot;10009&quot;&gt;&lt;property id=&quot;20148&quot; value=&quot;5&quot;/&gt;&lt;property id=&quot;20300&quot; value=&quot;Slide 6 - &amp;quot;Outline Continued&amp;quot;&quot;/&gt;&lt;property id=&quot;20307&quot; value=&quot;285&quot;/&gt;&lt;/object&gt;&lt;object type=&quot;3&quot; unique_id=&quot;10010&quot;&gt;&lt;property id=&quot;20148&quot; value=&quot;5&quot;/&gt;&lt;property id=&quot;20300&quot; value=&quot;Slide 7 - &amp;quot;SAO Methodology&amp;quot;&quot;/&gt;&lt;property id=&quot;20307&quot; value=&quot;258&quot;/&gt;&lt;/object&gt;&lt;object type=&quot;3&quot; unique_id=&quot;10011&quot;&gt;&lt;property id=&quot;20148&quot; value=&quot;5&quot;/&gt;&lt;property id=&quot;20300&quot; value=&quot;Slide 8 - &amp;quot;SAO Methodology Cont.&amp;quot;&quot;/&gt;&lt;property id=&quot;20307&quot; value=&quot;287&quot;/&gt;&lt;/object&gt;&lt;object type=&quot;3&quot; unique_id=&quot;10012&quot;&gt;&lt;property id=&quot;20148&quot; value=&quot;5&quot;/&gt;&lt;property id=&quot;20300&quot; value=&quot;Slide 9 - &amp;quot;SAO Methodology Cont.&amp;quot;&quot;/&gt;&lt;property id=&quot;20307&quot; value=&quot;288&quot;/&gt;&lt;/object&gt;&lt;object type=&quot;3&quot; unique_id=&quot;10013&quot;&gt;&lt;property id=&quot;20148&quot; value=&quot;5&quot;/&gt;&lt;property id=&quot;20300&quot; value=&quot;Slide 10 - &amp;quot;Major VR&amp;amp;E SAOs&amp;quot;&quot;/&gt;&lt;property id=&quot;20307&quot; value=&quot;289&quot;/&gt;&lt;/object&gt;&lt;object type=&quot;3&quot; unique_id=&quot;10014&quot;&gt;&lt;property id=&quot;20148&quot; value=&quot;5&quot;/&gt;&lt;property id=&quot;20300&quot; value=&quot;Slide 11 - &amp;quot;Major VR&amp;amp;E SAOs Cont.&amp;quot;&quot;/&gt;&lt;property id=&quot;20307&quot; value=&quot;290&quot;/&gt;&lt;/object&gt;&lt;object type=&quot;3&quot; unique_id=&quot;10015&quot;&gt;&lt;property id=&quot;20148&quot; value=&quot;5&quot;/&gt;&lt;property id=&quot;20300&quot; value=&quot;Slide 13 - &amp;quot;Major VR&amp;amp;E SAOs Cont.&amp;quot;&quot;/&gt;&lt;property id=&quot;20307&quot; value=&quot;291&quot;/&gt;&lt;/object&gt;&lt;object type=&quot;3&quot; unique_id=&quot;10016&quot;&gt;&lt;property id=&quot;20148&quot; value=&quot;5&quot;/&gt;&lt;property id=&quot;20300&quot; value=&quot;Slide 12 - &amp;quot;Major VR&amp;amp;E SAOs Cont.&amp;quot;&quot;/&gt;&lt;property id=&quot;20307&quot; value=&quot;292&quot;/&gt;&lt;/object&gt;&lt;object type=&quot;3&quot; unique_id=&quot;10017&quot;&gt;&lt;property id=&quot;20148&quot; value=&quot;5&quot;/&gt;&lt;property id=&quot;20300&quot; value=&quot;Slide 14 - &amp;quot;Major VR&amp;amp;E SAOs Cont.&amp;quot;&quot;/&gt;&lt;property id=&quot;20307&quot; value=&quot;293&quot;/&gt;&lt;/object&gt;&lt;object type=&quot;3&quot; unique_id=&quot;10019&quot;&gt;&lt;property id=&quot;20148&quot; value=&quot;5&quot;/&gt;&lt;property id=&quot;20300&quot; value=&quot;Slide 15 - &amp;quot;SAO Schedule&amp;quot;&quot;/&gt;&lt;property id=&quot;20307&quot; value=&quot;295&quot;/&gt;&lt;/object&gt;&lt;object type=&quot;3&quot; unique_id=&quot;10020&quot;&gt;&lt;property id=&quot;20148&quot; value=&quot;5&quot;/&gt;&lt;property id=&quot;20300&quot; value=&quot;Slide 16 - &amp;quot;SAO Recommendations&amp;quot;&quot;/&gt;&lt;property id=&quot;20307&quot; value=&quot;296&quot;/&gt;&lt;/object&gt;&lt;object type=&quot;3&quot; unique_id=&quot;10021&quot;&gt;&lt;property id=&quot;20148&quot; value=&quot;5&quot;/&gt;&lt;property id=&quot;20300&quot; value=&quot;Slide 18 - &amp;quot;Conclusion/Questions&amp;quot;&quot;/&gt;&lt;property id=&quot;20307&quot; value=&quot;266&quot;/&gt;&lt;/object&gt;&lt;object type=&quot;3&quot; unique_id=&quot;10022&quot;&gt;&lt;property id=&quot;20148&quot; value=&quot;5&quot;/&gt;&lt;property id=&quot;20300&quot; value=&quot;Slide 17 - &amp;quot;References&amp;quot;&quot;/&gt;&lt;property id=&quot;20307&quot; value=&quot;297&quot;/&gt;&lt;/object&gt;&lt;object type=&quot;3&quot; unique_id=&quot;76789&quot;&gt;&lt;property id=&quot;20148&quot; value=&quot;5&quot;/&gt;&lt;property id=&quot;20300&quot; value=&quot;Slide 1 - &amp;quot;Preparation of a Systematic Analysis of Operation (SAO)&amp;quot;&quot;/&gt;&lt;property id=&quot;20307&quot; value=&quot;298&quot;/&gt;&lt;/object&gt;&lt;object type=&quot;3&quot; unique_id=&quot;76790&quot;&gt;&lt;property id=&quot;20148&quot; value=&quot;5&quot;/&gt;&lt;property id=&quot;20300&quot; value=&quot;Slide 2 - &amp;quot;Presenter(s)&amp;quot;&quot;/&gt;&lt;property id=&quot;20307&quot; value=&quot;26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318771CCCDD4428CACF7809F080D7E" ma:contentTypeVersion="2" ma:contentTypeDescription="Create a new document." ma:contentTypeScope="" ma:versionID="bf434795dd9814887c19370d4c4b417e">
  <xsd:schema xmlns:xsd="http://www.w3.org/2001/XMLSchema" xmlns:xs="http://www.w3.org/2001/XMLSchema" xmlns:p="http://schemas.microsoft.com/office/2006/metadata/properties" xmlns:ns2="39902635-baf4-46d1-afa0-7a430df8d466" targetNamespace="http://schemas.microsoft.com/office/2006/metadata/properties" ma:root="true" ma:fieldsID="6539d695aa6fac33f6fe5b00cadf98d0" ns2:_="">
    <xsd:import namespace="39902635-baf4-46d1-afa0-7a430df8d4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02635-baf4-46d1-afa0-7a430df8d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A0EFA-6045-490D-893C-B0C1CFBF5AC5}">
  <ds:schemaRefs>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39902635-baf4-46d1-afa0-7a430df8d466"/>
    <ds:schemaRef ds:uri="http://www.w3.org/XML/1998/namespace"/>
  </ds:schemaRefs>
</ds:datastoreItem>
</file>

<file path=customXml/itemProps2.xml><?xml version="1.0" encoding="utf-8"?>
<ds:datastoreItem xmlns:ds="http://schemas.openxmlformats.org/officeDocument/2006/customXml" ds:itemID="{4283C050-709E-44C7-87F5-B705A57AE233}">
  <ds:schemaRefs>
    <ds:schemaRef ds:uri="http://schemas.microsoft.com/office/2006/metadata/longProperties"/>
  </ds:schemaRefs>
</ds:datastoreItem>
</file>

<file path=customXml/itemProps3.xml><?xml version="1.0" encoding="utf-8"?>
<ds:datastoreItem xmlns:ds="http://schemas.openxmlformats.org/officeDocument/2006/customXml" ds:itemID="{9AA22436-5880-4F53-9DB0-673CDED89A59}">
  <ds:schemaRefs>
    <ds:schemaRef ds:uri="39902635-baf4-46d1-afa0-7a430df8d4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51C8AA5-3C74-4D02-B85B-476EEC3FBD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3246</Words>
  <Application>Microsoft Office PowerPoint</Application>
  <PresentationFormat>Widescreen</PresentationFormat>
  <Paragraphs>439</Paragraphs>
  <Slides>30</Slides>
  <Notes>20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30</vt:i4>
      </vt:variant>
    </vt:vector>
  </HeadingPairs>
  <TitlesOfParts>
    <vt:vector size="46" baseType="lpstr">
      <vt:lpstr>Arial</vt:lpstr>
      <vt:lpstr>Arial Narrow</vt:lpstr>
      <vt:lpstr>Calibri</vt:lpstr>
      <vt:lpstr>Courier New</vt:lpstr>
      <vt:lpstr>Myriad Pro</vt:lpstr>
      <vt:lpstr>Times New Roman</vt:lpstr>
      <vt:lpstr>Wingdings</vt:lpstr>
      <vt:lpstr>1_Office Theme</vt:lpstr>
      <vt:lpstr>2_Office Theme</vt:lpstr>
      <vt:lpstr>12_Office Theme</vt:lpstr>
      <vt:lpstr>10_Office Theme</vt:lpstr>
      <vt:lpstr>11_Office Theme</vt:lpstr>
      <vt:lpstr>13_Office Theme</vt:lpstr>
      <vt:lpstr>3_Office Theme</vt:lpstr>
      <vt:lpstr>4_Office Theme</vt:lpstr>
      <vt:lpstr>5_Office Theme</vt:lpstr>
      <vt:lpstr>Sound Check</vt:lpstr>
      <vt:lpstr>Preparation of a Systematic Analysis of Operation (SAO)</vt:lpstr>
      <vt:lpstr>Facilitators</vt:lpstr>
      <vt:lpstr>Subject Matter Experts</vt:lpstr>
      <vt:lpstr>Objectives</vt:lpstr>
      <vt:lpstr>Definition of an SAO</vt:lpstr>
      <vt:lpstr>Outline </vt:lpstr>
      <vt:lpstr>SAO Methodology</vt:lpstr>
      <vt:lpstr>SAO Methodology Cont.</vt:lpstr>
      <vt:lpstr>SAO Methodology Cont.</vt:lpstr>
      <vt:lpstr>Major VR&amp;E SAOs</vt:lpstr>
      <vt:lpstr>Major VR&amp;E SAOs Cont.</vt:lpstr>
      <vt:lpstr>Major VR&amp;E SAOs Cont.</vt:lpstr>
      <vt:lpstr>Major VR&amp;E SAOs Cont.</vt:lpstr>
      <vt:lpstr>Major VR&amp;E SAOs Cont.</vt:lpstr>
      <vt:lpstr>Major VR&amp;E SAOs Cont. </vt:lpstr>
      <vt:lpstr>SAO Schedule</vt:lpstr>
      <vt:lpstr>SAO Recommendations</vt:lpstr>
      <vt:lpstr>References</vt:lpstr>
      <vt:lpstr>Knowledge Check</vt:lpstr>
      <vt:lpstr>Knowledge Check</vt:lpstr>
      <vt:lpstr>Knowledge Check</vt:lpstr>
      <vt:lpstr>Knowledge Check</vt:lpstr>
      <vt:lpstr>Knowledge Check</vt:lpstr>
      <vt:lpstr>Knowledge Check</vt:lpstr>
      <vt:lpstr>Knowledge Check</vt:lpstr>
      <vt:lpstr>Knowledge Check</vt:lpstr>
      <vt:lpstr>Activity Instructions – For Tuesday 3/15/2022 (SAO Part II)</vt:lpstr>
      <vt:lpstr>Groups Assignment</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Analysis of Operations Part I PowerPoint Presentation</dc:title>
  <dc:creator>Department of Veterans Affairs, Veterans Benefits Administration, Veteran Readiness &amp; Employment Service, STAFF</dc:creator>
  <cp:lastModifiedBy>Kathy Poole</cp:lastModifiedBy>
  <cp:revision>3</cp:revision>
  <cp:lastPrinted>2014-04-09T12:02:50Z</cp:lastPrinted>
  <dcterms:created xsi:type="dcterms:W3CDTF">2009-05-28T19:41:50Z</dcterms:created>
  <dcterms:modified xsi:type="dcterms:W3CDTF">2022-03-18T13:37:52Z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0x01010099318771CCCDD4428CACF7809F080D7E</vt:lpwstr>
  </property>
  <property fmtid="{D5CDD505-2E9C-101B-9397-08002B2CF9AE}" pid="3" name="display_urn:schemas-microsoft-com:office:office#Editor">
    <vt:lpwstr>Figures, Lamoyd, VAVBACO</vt:lpwstr>
  </property>
  <property fmtid="{D5CDD505-2E9C-101B-9397-08002B2CF9AE}" pid="4" name="Order">
    <vt:r8>553300</vt:r8>
  </property>
  <property fmtid="{D5CDD505-2E9C-101B-9397-08002B2CF9AE}" pid="5" name="display_urn:schemas-microsoft-com:office:office#Author">
    <vt:lpwstr>Figures, Lamoyd, VAVBACO</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y fmtid="{D5CDD505-2E9C-101B-9397-08002B2CF9AE}" pid="11" name="Language">
    <vt:lpwstr>en</vt:lpwstr>
  </property>
  <property fmtid="{D5CDD505-2E9C-101B-9397-08002B2CF9AE}" pid="12" name="Type">
    <vt:lpwstr>Presentation</vt:lpwstr>
  </property>
</Properties>
</file>