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3.xml" ContentType="application/vnd.openxmlformats-officedocument.theme+xml"/>
  <Override PartName="/ppt/tags/tag2.xml" ContentType="application/vnd.openxmlformats-officedocument.presentationml.tags+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theme/theme4.xml" ContentType="application/vnd.openxmlformats-officedocument.theme+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theme/theme5.xml" ContentType="application/vnd.openxmlformats-officedocument.theme+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theme/theme6.xml" ContentType="application/vnd.openxmlformats-officedocument.theme+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theme/theme7.xml" ContentType="application/vnd.openxmlformats-officedocument.theme+xml"/>
  <Override PartName="/ppt/theme/theme8.xml" ContentType="application/vnd.openxmlformats-officedocument.theme+xml"/>
  <Override PartName="/ppt/theme/theme9.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50" r:id="rId5"/>
    <p:sldMasterId id="2147483651" r:id="rId6"/>
    <p:sldMasterId id="2147483679" r:id="rId7"/>
    <p:sldMasterId id="2147483861" r:id="rId8"/>
    <p:sldMasterId id="2147483951" r:id="rId9"/>
    <p:sldMasterId id="2147484328" r:id="rId10"/>
    <p:sldMasterId id="2147484442" r:id="rId11"/>
  </p:sldMasterIdLst>
  <p:notesMasterIdLst>
    <p:notesMasterId r:id="rId17"/>
  </p:notesMasterIdLst>
  <p:handoutMasterIdLst>
    <p:handoutMasterId r:id="rId18"/>
  </p:handoutMasterIdLst>
  <p:sldIdLst>
    <p:sldId id="283" r:id="rId12"/>
    <p:sldId id="313" r:id="rId13"/>
    <p:sldId id="309" r:id="rId14"/>
    <p:sldId id="308" r:id="rId15"/>
    <p:sldId id="312" r:id="rId16"/>
  </p:sldIdLst>
  <p:sldSz cx="12192000" cy="6858000"/>
  <p:notesSz cx="6858000" cy="2371725"/>
  <p:custDataLst>
    <p:tags r:id="rId19"/>
  </p:custDataLst>
  <p:defaultTextStyle>
    <a:defPPr>
      <a:defRPr lang="en-US"/>
    </a:defPPr>
    <a:lvl1pPr algn="l" rtl="0" eaLnBrk="0" fontAlgn="base" hangingPunct="0">
      <a:spcBef>
        <a:spcPct val="0"/>
      </a:spcBef>
      <a:spcAft>
        <a:spcPct val="0"/>
      </a:spcAft>
      <a:defRPr sz="2400" b="1"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sz="2400" b="1"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sz="2400" b="1"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sz="2400" b="1"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sz="2400" b="1" kern="1200">
        <a:solidFill>
          <a:schemeClr val="tx1"/>
        </a:solidFill>
        <a:latin typeface="Arial" panose="020B0604020202020204" pitchFamily="34" charset="0"/>
        <a:ea typeface="+mn-ea"/>
        <a:cs typeface="+mn-cs"/>
      </a:defRPr>
    </a:lvl5pPr>
    <a:lvl6pPr marL="2286000" algn="l" defTabSz="914400" rtl="0" eaLnBrk="1" latinLnBrk="0" hangingPunct="1">
      <a:defRPr sz="2400" b="1" kern="1200">
        <a:solidFill>
          <a:schemeClr val="tx1"/>
        </a:solidFill>
        <a:latin typeface="Arial" panose="020B0604020202020204" pitchFamily="34" charset="0"/>
        <a:ea typeface="+mn-ea"/>
        <a:cs typeface="+mn-cs"/>
      </a:defRPr>
    </a:lvl6pPr>
    <a:lvl7pPr marL="2743200" algn="l" defTabSz="914400" rtl="0" eaLnBrk="1" latinLnBrk="0" hangingPunct="1">
      <a:defRPr sz="2400" b="1" kern="1200">
        <a:solidFill>
          <a:schemeClr val="tx1"/>
        </a:solidFill>
        <a:latin typeface="Arial" panose="020B0604020202020204" pitchFamily="34" charset="0"/>
        <a:ea typeface="+mn-ea"/>
        <a:cs typeface="+mn-cs"/>
      </a:defRPr>
    </a:lvl7pPr>
    <a:lvl8pPr marL="3200400" algn="l" defTabSz="914400" rtl="0" eaLnBrk="1" latinLnBrk="0" hangingPunct="1">
      <a:defRPr sz="2400" b="1" kern="1200">
        <a:solidFill>
          <a:schemeClr val="tx1"/>
        </a:solidFill>
        <a:latin typeface="Arial" panose="020B0604020202020204" pitchFamily="34" charset="0"/>
        <a:ea typeface="+mn-ea"/>
        <a:cs typeface="+mn-cs"/>
      </a:defRPr>
    </a:lvl8pPr>
    <a:lvl9pPr marL="3657600" algn="l" defTabSz="914400" rtl="0" eaLnBrk="1" latinLnBrk="0" hangingPunct="1">
      <a:defRPr sz="2400" b="1"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5120" userDrawn="1">
          <p15:clr>
            <a:srgbClr val="A4A3A4"/>
          </p15:clr>
        </p15:guide>
      </p15:sldGuideLst>
    </p:ext>
    <p:ext uri="{2D200454-40CA-4A62-9FC3-DE9A4176ACB9}">
      <p15:notesGuideLst xmlns:p15="http://schemas.microsoft.com/office/powerpoint/2012/main">
        <p15:guide id="1" orient="horz" pos="2928">
          <p15:clr>
            <a:srgbClr val="A4A3A4"/>
          </p15:clr>
        </p15:guide>
        <p15:guide id="2" pos="2208">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agotsky, Dale, VBAVACO" initials="SDV" lastIdx="6" clrIdx="0"/>
  <p:cmAuthor id="2" name="Figures, Lamoyd, VAVBACO" initials="FLV" lastIdx="5" clrIdx="1">
    <p:extLst>
      <p:ext uri="{19B8F6BF-5375-455C-9EA6-DF929625EA0E}">
        <p15:presenceInfo xmlns:p15="http://schemas.microsoft.com/office/powerpoint/2012/main" userId="S::Lamoyd.Figures@va.gov::2235733b-0c25-4bba-ab14-550d36410dee" providerId="AD"/>
      </p:ext>
    </p:extLst>
  </p:cmAuthor>
  <p:cmAuthor id="3" name="Steffensmeier, Linda J." initials="SJ" lastIdx="1" clrIdx="2">
    <p:extLst>
      <p:ext uri="{19B8F6BF-5375-455C-9EA6-DF929625EA0E}">
        <p15:presenceInfo xmlns:p15="http://schemas.microsoft.com/office/powerpoint/2012/main" userId="S::linda.steffensmeier@va.gov::8d0bcd68-9b3e-49f8-927f-120c2d2bca87" providerId="AD"/>
      </p:ext>
    </p:extLst>
  </p:cmAuthor>
  <p:cmAuthor id="4" name="Becker, Heather, VBABUFF" initials="BV" lastIdx="1" clrIdx="3">
    <p:extLst>
      <p:ext uri="{19B8F6BF-5375-455C-9EA6-DF929625EA0E}">
        <p15:presenceInfo xmlns:p15="http://schemas.microsoft.com/office/powerpoint/2012/main" userId="S::heather.becker@va.gov::f1e3b237-15f6-47ac-a0af-e42184d2a8b5"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003366"/>
    <a:srgbClr val="FFFFFF"/>
    <a:srgbClr val="CCCC9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3159" autoAdjust="0"/>
  </p:normalViewPr>
  <p:slideViewPr>
    <p:cSldViewPr snapToGrid="0">
      <p:cViewPr varScale="1">
        <p:scale>
          <a:sx n="87" d="100"/>
          <a:sy n="87" d="100"/>
        </p:scale>
        <p:origin x="756" y="96"/>
      </p:cViewPr>
      <p:guideLst>
        <p:guide orient="horz" pos="2160"/>
        <p:guide pos="5120"/>
      </p:guideLst>
    </p:cSldViewPr>
  </p:slideViewPr>
  <p:notesTextViewPr>
    <p:cViewPr>
      <p:scale>
        <a:sx n="1" d="1"/>
        <a:sy n="1" d="1"/>
      </p:scale>
      <p:origin x="0" y="0"/>
    </p:cViewPr>
  </p:notesTextViewPr>
  <p:notesViewPr>
    <p:cSldViewPr snapToGrid="0">
      <p:cViewPr>
        <p:scale>
          <a:sx n="1" d="2"/>
          <a:sy n="1" d="2"/>
        </p:scale>
        <p:origin x="0" y="0"/>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4.xml"/><Relationship Id="rId13" Type="http://schemas.openxmlformats.org/officeDocument/2006/relationships/slide" Target="slides/slide2.xml"/><Relationship Id="rId18" Type="http://schemas.openxmlformats.org/officeDocument/2006/relationships/handoutMaster" Target="handoutMasters/handoutMaster1.xml"/><Relationship Id="rId3" Type="http://schemas.openxmlformats.org/officeDocument/2006/relationships/customXml" Target="../customXml/item3.xml"/><Relationship Id="rId21" Type="http://schemas.openxmlformats.org/officeDocument/2006/relationships/presProps" Target="presProps.xml"/><Relationship Id="rId7" Type="http://schemas.openxmlformats.org/officeDocument/2006/relationships/slideMaster" Target="slideMasters/slideMaster3.xml"/><Relationship Id="rId12" Type="http://schemas.openxmlformats.org/officeDocument/2006/relationships/slide" Target="slides/slide1.xml"/><Relationship Id="rId17"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5.xml"/><Relationship Id="rId20" Type="http://schemas.openxmlformats.org/officeDocument/2006/relationships/commentAuthors" Target="commentAuthors.xml"/><Relationship Id="rId1" Type="http://schemas.openxmlformats.org/officeDocument/2006/relationships/customXml" Target="../customXml/item1.xml"/><Relationship Id="rId6" Type="http://schemas.openxmlformats.org/officeDocument/2006/relationships/slideMaster" Target="slideMasters/slideMaster2.xml"/><Relationship Id="rId11" Type="http://schemas.openxmlformats.org/officeDocument/2006/relationships/slideMaster" Target="slideMasters/slideMaster7.xml"/><Relationship Id="rId24" Type="http://schemas.openxmlformats.org/officeDocument/2006/relationships/tableStyles" Target="tableStyles.xml"/><Relationship Id="rId5" Type="http://schemas.openxmlformats.org/officeDocument/2006/relationships/slideMaster" Target="slideMasters/slideMaster1.xml"/><Relationship Id="rId15" Type="http://schemas.openxmlformats.org/officeDocument/2006/relationships/slide" Target="slides/slide4.xml"/><Relationship Id="rId23" Type="http://schemas.openxmlformats.org/officeDocument/2006/relationships/theme" Target="theme/theme1.xml"/><Relationship Id="rId10" Type="http://schemas.openxmlformats.org/officeDocument/2006/relationships/slideMaster" Target="slideMasters/slideMaster6.xml"/><Relationship Id="rId19" Type="http://schemas.openxmlformats.org/officeDocument/2006/relationships/tags" Target="tags/tag1.xml"/><Relationship Id="rId4" Type="http://schemas.openxmlformats.org/officeDocument/2006/relationships/customXml" Target="../customXml/item4.xml"/><Relationship Id="rId9" Type="http://schemas.openxmlformats.org/officeDocument/2006/relationships/slideMaster" Target="slideMasters/slideMaster5.xml"/><Relationship Id="rId14" Type="http://schemas.openxmlformats.org/officeDocument/2006/relationships/slide" Target="slides/slide3.xml"/><Relationship Id="rId22"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9.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3010" name="Rectangle 2">
            <a:extLst>
              <a:ext uri="{FF2B5EF4-FFF2-40B4-BE49-F238E27FC236}">
                <a16:creationId xmlns:a16="http://schemas.microsoft.com/office/drawing/2014/main" id="{A71B6BC3-E65B-4C66-8DF9-EE510D43E63B}"/>
              </a:ext>
            </a:extLst>
          </p:cNvPr>
          <p:cNvSpPr>
            <a:spLocks noGrp="1" noChangeArrowheads="1"/>
          </p:cNvSpPr>
          <p:nvPr>
            <p:ph type="hdr" sz="quarter"/>
          </p:nvPr>
        </p:nvSpPr>
        <p:spPr bwMode="auto">
          <a:xfrm>
            <a:off x="0" y="0"/>
            <a:ext cx="3038475" cy="465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552" tIns="46776" rIns="93552" bIns="46776" numCol="1" anchor="t" anchorCtr="0" compatLnSpc="1">
            <a:prstTxWarp prst="textNoShape">
              <a:avLst/>
            </a:prstTxWarp>
          </a:bodyPr>
          <a:lstStyle>
            <a:lvl1pPr algn="l" defTabSz="935038" eaLnBrk="1" hangingPunct="1">
              <a:defRPr sz="1200" b="0">
                <a:latin typeface="Arial" charset="0"/>
              </a:defRPr>
            </a:lvl1pPr>
          </a:lstStyle>
          <a:p>
            <a:pPr>
              <a:defRPr/>
            </a:pPr>
            <a:endParaRPr lang="en-US"/>
          </a:p>
        </p:txBody>
      </p:sp>
      <p:sp>
        <p:nvSpPr>
          <p:cNvPr id="43011" name="Rectangle 3">
            <a:extLst>
              <a:ext uri="{FF2B5EF4-FFF2-40B4-BE49-F238E27FC236}">
                <a16:creationId xmlns:a16="http://schemas.microsoft.com/office/drawing/2014/main" id="{74A995F6-93E1-498A-B3D1-0E7B4394CFD8}"/>
              </a:ext>
            </a:extLst>
          </p:cNvPr>
          <p:cNvSpPr>
            <a:spLocks noGrp="1" noChangeArrowheads="1"/>
          </p:cNvSpPr>
          <p:nvPr>
            <p:ph type="dt" sz="quarter" idx="1"/>
          </p:nvPr>
        </p:nvSpPr>
        <p:spPr bwMode="auto">
          <a:xfrm>
            <a:off x="3971925" y="0"/>
            <a:ext cx="3038475" cy="465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552" tIns="46776" rIns="93552" bIns="46776" numCol="1" anchor="t" anchorCtr="0" compatLnSpc="1">
            <a:prstTxWarp prst="textNoShape">
              <a:avLst/>
            </a:prstTxWarp>
          </a:bodyPr>
          <a:lstStyle>
            <a:lvl1pPr algn="r" defTabSz="935038" eaLnBrk="1" hangingPunct="1">
              <a:defRPr sz="1200" b="0">
                <a:latin typeface="Arial" charset="0"/>
              </a:defRPr>
            </a:lvl1pPr>
          </a:lstStyle>
          <a:p>
            <a:pPr>
              <a:defRPr/>
            </a:pPr>
            <a:endParaRPr lang="en-US"/>
          </a:p>
        </p:txBody>
      </p:sp>
      <p:sp>
        <p:nvSpPr>
          <p:cNvPr id="43012" name="Rectangle 4">
            <a:extLst>
              <a:ext uri="{FF2B5EF4-FFF2-40B4-BE49-F238E27FC236}">
                <a16:creationId xmlns:a16="http://schemas.microsoft.com/office/drawing/2014/main" id="{6DCCB7C8-CBCC-48C7-AF8B-6ED735578111}"/>
              </a:ext>
            </a:extLst>
          </p:cNvPr>
          <p:cNvSpPr>
            <a:spLocks noGrp="1" noChangeArrowheads="1"/>
          </p:cNvSpPr>
          <p:nvPr>
            <p:ph type="ftr" sz="quarter" idx="2"/>
          </p:nvPr>
        </p:nvSpPr>
        <p:spPr bwMode="auto">
          <a:xfrm>
            <a:off x="0" y="8831263"/>
            <a:ext cx="3038475" cy="465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552" tIns="46776" rIns="93552" bIns="46776" numCol="1" anchor="b" anchorCtr="0" compatLnSpc="1">
            <a:prstTxWarp prst="textNoShape">
              <a:avLst/>
            </a:prstTxWarp>
          </a:bodyPr>
          <a:lstStyle>
            <a:lvl1pPr algn="l" defTabSz="935038" eaLnBrk="1" hangingPunct="1">
              <a:defRPr sz="1200" b="0">
                <a:latin typeface="Arial" charset="0"/>
              </a:defRPr>
            </a:lvl1pPr>
          </a:lstStyle>
          <a:p>
            <a:pPr>
              <a:defRPr/>
            </a:pPr>
            <a:endParaRPr lang="en-US"/>
          </a:p>
        </p:txBody>
      </p:sp>
      <p:sp>
        <p:nvSpPr>
          <p:cNvPr id="43013" name="Rectangle 5">
            <a:extLst>
              <a:ext uri="{FF2B5EF4-FFF2-40B4-BE49-F238E27FC236}">
                <a16:creationId xmlns:a16="http://schemas.microsoft.com/office/drawing/2014/main" id="{B39B7A5A-150B-456F-B8AA-E942DB661F38}"/>
              </a:ext>
            </a:extLst>
          </p:cNvPr>
          <p:cNvSpPr>
            <a:spLocks noGrp="1" noChangeArrowheads="1"/>
          </p:cNvSpPr>
          <p:nvPr>
            <p:ph type="sldNum" sz="quarter" idx="3"/>
          </p:nvPr>
        </p:nvSpPr>
        <p:spPr bwMode="auto">
          <a:xfrm>
            <a:off x="3971925" y="8831263"/>
            <a:ext cx="3038475" cy="465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552" tIns="46776" rIns="93552" bIns="46776" numCol="1" anchor="b" anchorCtr="0" compatLnSpc="1">
            <a:prstTxWarp prst="textNoShape">
              <a:avLst/>
            </a:prstTxWarp>
          </a:bodyPr>
          <a:lstStyle>
            <a:lvl1pPr algn="r" defTabSz="935038" eaLnBrk="1" hangingPunct="1">
              <a:defRPr sz="1200" b="0"/>
            </a:lvl1pPr>
          </a:lstStyle>
          <a:p>
            <a:pPr>
              <a:defRPr/>
            </a:pPr>
            <a:fld id="{265DF49C-9FB9-4510-9E23-3453538F5876}" type="slidenum">
              <a:rPr lang="en-US" altLang="en-US"/>
              <a:pPr>
                <a:defRPr/>
              </a:pPr>
              <a:t>‹#›</a:t>
            </a:fld>
            <a:endParaRPr lang="en-US" altLang="en-US"/>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8.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4034" name="Rectangle 1026">
            <a:extLst>
              <a:ext uri="{FF2B5EF4-FFF2-40B4-BE49-F238E27FC236}">
                <a16:creationId xmlns:a16="http://schemas.microsoft.com/office/drawing/2014/main" id="{370D9A6F-C6AD-4242-9686-D2C043C7DEF2}"/>
              </a:ext>
            </a:extLst>
          </p:cNvPr>
          <p:cNvSpPr>
            <a:spLocks noGrp="1" noChangeArrowheads="1"/>
          </p:cNvSpPr>
          <p:nvPr>
            <p:ph type="hdr" sz="quarter"/>
          </p:nvPr>
        </p:nvSpPr>
        <p:spPr bwMode="auto">
          <a:xfrm>
            <a:off x="0" y="0"/>
            <a:ext cx="3038475" cy="468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552" tIns="46776" rIns="93552" bIns="46776" numCol="1" anchor="t" anchorCtr="0" compatLnSpc="1">
            <a:prstTxWarp prst="textNoShape">
              <a:avLst/>
            </a:prstTxWarp>
          </a:bodyPr>
          <a:lstStyle>
            <a:lvl1pPr algn="l" defTabSz="935038" eaLnBrk="1" hangingPunct="1">
              <a:defRPr sz="1200" b="0">
                <a:latin typeface="Arial" charset="0"/>
              </a:defRPr>
            </a:lvl1pPr>
          </a:lstStyle>
          <a:p>
            <a:pPr>
              <a:defRPr/>
            </a:pPr>
            <a:endParaRPr lang="en-US"/>
          </a:p>
        </p:txBody>
      </p:sp>
      <p:sp>
        <p:nvSpPr>
          <p:cNvPr id="44035" name="Rectangle 1027">
            <a:extLst>
              <a:ext uri="{FF2B5EF4-FFF2-40B4-BE49-F238E27FC236}">
                <a16:creationId xmlns:a16="http://schemas.microsoft.com/office/drawing/2014/main" id="{0BD5E38E-9EEF-4127-8119-937B49BA656A}"/>
              </a:ext>
            </a:extLst>
          </p:cNvPr>
          <p:cNvSpPr>
            <a:spLocks noGrp="1" noChangeArrowheads="1"/>
          </p:cNvSpPr>
          <p:nvPr>
            <p:ph type="dt" idx="1"/>
          </p:nvPr>
        </p:nvSpPr>
        <p:spPr bwMode="auto">
          <a:xfrm>
            <a:off x="3971925" y="0"/>
            <a:ext cx="3038475" cy="468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552" tIns="46776" rIns="93552" bIns="46776" numCol="1" anchor="t" anchorCtr="0" compatLnSpc="1">
            <a:prstTxWarp prst="textNoShape">
              <a:avLst/>
            </a:prstTxWarp>
          </a:bodyPr>
          <a:lstStyle>
            <a:lvl1pPr algn="r" defTabSz="935038" eaLnBrk="1" hangingPunct="1">
              <a:defRPr sz="1200" b="0">
                <a:latin typeface="Arial" charset="0"/>
              </a:defRPr>
            </a:lvl1pPr>
          </a:lstStyle>
          <a:p>
            <a:pPr>
              <a:defRPr/>
            </a:pPr>
            <a:endParaRPr lang="en-US"/>
          </a:p>
        </p:txBody>
      </p:sp>
      <p:sp>
        <p:nvSpPr>
          <p:cNvPr id="47108" name="Rectangle 1028">
            <a:extLst>
              <a:ext uri="{FF2B5EF4-FFF2-40B4-BE49-F238E27FC236}">
                <a16:creationId xmlns:a16="http://schemas.microsoft.com/office/drawing/2014/main" id="{CA987416-E4F1-43D5-B01A-65E94FBE3103}"/>
              </a:ext>
            </a:extLst>
          </p:cNvPr>
          <p:cNvSpPr>
            <a:spLocks noGrp="1" noRot="1" noChangeAspect="1" noChangeArrowheads="1" noTextEdit="1"/>
          </p:cNvSpPr>
          <p:nvPr>
            <p:ph type="sldImg" idx="2"/>
          </p:nvPr>
        </p:nvSpPr>
        <p:spPr bwMode="auto">
          <a:xfrm>
            <a:off x="385763" y="701675"/>
            <a:ext cx="6240462" cy="3511550"/>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44037" name="Rectangle 1029">
            <a:extLst>
              <a:ext uri="{FF2B5EF4-FFF2-40B4-BE49-F238E27FC236}">
                <a16:creationId xmlns:a16="http://schemas.microsoft.com/office/drawing/2014/main" id="{2D96281A-2BC7-49ED-B0DE-F57313D88F65}"/>
              </a:ext>
            </a:extLst>
          </p:cNvPr>
          <p:cNvSpPr>
            <a:spLocks noGrp="1" noChangeArrowheads="1"/>
          </p:cNvSpPr>
          <p:nvPr>
            <p:ph type="body" sz="quarter" idx="3"/>
          </p:nvPr>
        </p:nvSpPr>
        <p:spPr bwMode="auto">
          <a:xfrm>
            <a:off x="304800" y="4446588"/>
            <a:ext cx="6324600" cy="4135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552" tIns="46776" rIns="93552" bIns="46776"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44038" name="Rectangle 1030">
            <a:extLst>
              <a:ext uri="{FF2B5EF4-FFF2-40B4-BE49-F238E27FC236}">
                <a16:creationId xmlns:a16="http://schemas.microsoft.com/office/drawing/2014/main" id="{6D80C775-7B54-482F-8CCC-0FF184887F07}"/>
              </a:ext>
            </a:extLst>
          </p:cNvPr>
          <p:cNvSpPr>
            <a:spLocks noGrp="1" noChangeArrowheads="1"/>
          </p:cNvSpPr>
          <p:nvPr>
            <p:ph type="ftr" sz="quarter" idx="4"/>
          </p:nvPr>
        </p:nvSpPr>
        <p:spPr bwMode="auto">
          <a:xfrm>
            <a:off x="0" y="8815388"/>
            <a:ext cx="3038475" cy="4683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552" tIns="46776" rIns="93552" bIns="46776" numCol="1" anchor="b" anchorCtr="0" compatLnSpc="1">
            <a:prstTxWarp prst="textNoShape">
              <a:avLst/>
            </a:prstTxWarp>
          </a:bodyPr>
          <a:lstStyle>
            <a:lvl1pPr algn="l" defTabSz="935038" eaLnBrk="1" hangingPunct="1">
              <a:defRPr sz="1200" b="0">
                <a:latin typeface="Arial" charset="0"/>
              </a:defRPr>
            </a:lvl1pPr>
          </a:lstStyle>
          <a:p>
            <a:pPr>
              <a:defRPr/>
            </a:pPr>
            <a:endParaRPr lang="en-US"/>
          </a:p>
        </p:txBody>
      </p:sp>
      <p:sp>
        <p:nvSpPr>
          <p:cNvPr id="44039" name="Rectangle 1031">
            <a:extLst>
              <a:ext uri="{FF2B5EF4-FFF2-40B4-BE49-F238E27FC236}">
                <a16:creationId xmlns:a16="http://schemas.microsoft.com/office/drawing/2014/main" id="{9AF64019-F629-4F31-BFA1-B64AF30D8A67}"/>
              </a:ext>
            </a:extLst>
          </p:cNvPr>
          <p:cNvSpPr>
            <a:spLocks noGrp="1" noChangeArrowheads="1"/>
          </p:cNvSpPr>
          <p:nvPr>
            <p:ph type="sldNum" sz="quarter" idx="5"/>
          </p:nvPr>
        </p:nvSpPr>
        <p:spPr bwMode="auto">
          <a:xfrm>
            <a:off x="3971925" y="8815388"/>
            <a:ext cx="3038475" cy="4683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552" tIns="46776" rIns="93552" bIns="46776" numCol="1" anchor="b" anchorCtr="0" compatLnSpc="1">
            <a:prstTxWarp prst="textNoShape">
              <a:avLst/>
            </a:prstTxWarp>
          </a:bodyPr>
          <a:lstStyle>
            <a:lvl1pPr algn="r" defTabSz="935038" eaLnBrk="1" hangingPunct="1">
              <a:defRPr sz="1200" b="0"/>
            </a:lvl1pPr>
          </a:lstStyle>
          <a:p>
            <a:pPr>
              <a:defRPr/>
            </a:pPr>
            <a:fld id="{6E087817-9224-4AA2-9850-9E6B21A2FAD9}"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kumimoji="1" sz="1000" kern="1200">
        <a:solidFill>
          <a:schemeClr val="tx1"/>
        </a:solidFill>
        <a:latin typeface="+mn-lt"/>
        <a:ea typeface="+mn-ea"/>
        <a:cs typeface="+mn-cs"/>
      </a:defRPr>
    </a:lvl1pPr>
    <a:lvl2pPr marL="457200" algn="l" rtl="0" eaLnBrk="0" fontAlgn="base" hangingPunct="0">
      <a:spcBef>
        <a:spcPct val="30000"/>
      </a:spcBef>
      <a:spcAft>
        <a:spcPct val="0"/>
      </a:spcAft>
      <a:defRPr kumimoji="1" sz="1000" kern="1200">
        <a:solidFill>
          <a:schemeClr val="tx1"/>
        </a:solidFill>
        <a:latin typeface="+mn-lt"/>
        <a:ea typeface="+mn-ea"/>
        <a:cs typeface="+mn-cs"/>
      </a:defRPr>
    </a:lvl2pPr>
    <a:lvl3pPr marL="914400" algn="l" rtl="0" eaLnBrk="0" fontAlgn="base" hangingPunct="0">
      <a:spcBef>
        <a:spcPct val="30000"/>
      </a:spcBef>
      <a:spcAft>
        <a:spcPct val="0"/>
      </a:spcAft>
      <a:defRPr kumimoji="1" sz="1000" kern="1200">
        <a:solidFill>
          <a:schemeClr val="tx1"/>
        </a:solidFill>
        <a:latin typeface="+mn-lt"/>
        <a:ea typeface="+mn-ea"/>
        <a:cs typeface="+mn-cs"/>
      </a:defRPr>
    </a:lvl3pPr>
    <a:lvl4pPr marL="1371600" algn="l" rtl="0" eaLnBrk="0" fontAlgn="base" hangingPunct="0">
      <a:spcBef>
        <a:spcPct val="30000"/>
      </a:spcBef>
      <a:spcAft>
        <a:spcPct val="0"/>
      </a:spcAft>
      <a:defRPr kumimoji="1" sz="1000" kern="1200">
        <a:solidFill>
          <a:schemeClr val="tx1"/>
        </a:solidFill>
        <a:latin typeface="+mn-lt"/>
        <a:ea typeface="+mn-ea"/>
        <a:cs typeface="+mn-cs"/>
      </a:defRPr>
    </a:lvl4pPr>
    <a:lvl5pPr marL="1828800" algn="l" rtl="0" eaLnBrk="0" fontAlgn="base" hangingPunct="0">
      <a:spcBef>
        <a:spcPct val="30000"/>
      </a:spcBef>
      <a:spcAft>
        <a:spcPct val="0"/>
      </a:spcAft>
      <a:defRPr kumimoji="1" sz="10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Slide Image Placeholder 1">
            <a:extLst>
              <a:ext uri="{FF2B5EF4-FFF2-40B4-BE49-F238E27FC236}">
                <a16:creationId xmlns:a16="http://schemas.microsoft.com/office/drawing/2014/main" id="{8C7F614E-4EA2-42A5-890D-9B11258542CF}"/>
              </a:ext>
            </a:extLst>
          </p:cNvPr>
          <p:cNvSpPr>
            <a:spLocks noGrp="1" noRot="1" noChangeAspect="1" noChangeArrowheads="1" noTextEdit="1"/>
          </p:cNvSpPr>
          <p:nvPr>
            <p:ph type="sldImg"/>
          </p:nvPr>
        </p:nvSpPr>
        <p:spPr>
          <a:xfrm>
            <a:off x="385763" y="701675"/>
            <a:ext cx="6240462" cy="3511550"/>
          </a:xfrm>
          <a:ln/>
        </p:spPr>
      </p:sp>
      <p:sp>
        <p:nvSpPr>
          <p:cNvPr id="50179" name="Notes Placeholder 2">
            <a:extLst>
              <a:ext uri="{FF2B5EF4-FFF2-40B4-BE49-F238E27FC236}">
                <a16:creationId xmlns:a16="http://schemas.microsoft.com/office/drawing/2014/main" id="{2516FE90-2A49-43A0-B48E-AF8B7805B1D6}"/>
              </a:ext>
            </a:extLst>
          </p:cNvPr>
          <p:cNvSpPr>
            <a:spLocks noGrp="1" noChangeArrowheads="1"/>
          </p:cNvSpPr>
          <p:nvPr>
            <p:ph type="body" idx="1"/>
          </p:nvPr>
        </p:nvSpPr>
        <p:spPr>
          <a:noFill/>
        </p:spPr>
        <p:txBody>
          <a:bodyPr/>
          <a:lstStyle/>
          <a:p>
            <a:r>
              <a:rPr lang="en-US" altLang="en-US" dirty="0">
                <a:latin typeface="Arial" panose="020B0604020202020204" pitchFamily="34" charset="0"/>
              </a:rPr>
              <a:t>Welcome to another session of NDLT. We will record today’s session for training and historical purposes.  </a:t>
            </a:r>
          </a:p>
        </p:txBody>
      </p:sp>
      <p:sp>
        <p:nvSpPr>
          <p:cNvPr id="50180" name="Slide Number Placeholder 3">
            <a:extLst>
              <a:ext uri="{FF2B5EF4-FFF2-40B4-BE49-F238E27FC236}">
                <a16:creationId xmlns:a16="http://schemas.microsoft.com/office/drawing/2014/main" id="{802CFCE5-EC96-4BA1-81EA-2ADABC60C357}"/>
              </a:ext>
            </a:extLst>
          </p:cNvPr>
          <p:cNvSpPr>
            <a:spLocks noGrp="1"/>
          </p:cNvSpPr>
          <p:nvPr>
            <p:ph type="sldNum" sz="quarter" idx="5"/>
          </p:nvPr>
        </p:nvSpPr>
        <p:spPr>
          <a:noFill/>
        </p:spPr>
        <p:txBody>
          <a:bodyPr/>
          <a:lstStyle>
            <a:lvl1pPr>
              <a:defRPr sz="2400" b="1">
                <a:solidFill>
                  <a:schemeClr val="tx1"/>
                </a:solidFill>
                <a:latin typeface="Arial" panose="020B0604020202020204" pitchFamily="34" charset="0"/>
              </a:defRPr>
            </a:lvl1pPr>
            <a:lvl2pPr marL="742950" indent="-285750">
              <a:defRPr sz="2400" b="1">
                <a:solidFill>
                  <a:schemeClr val="tx1"/>
                </a:solidFill>
                <a:latin typeface="Arial" panose="020B0604020202020204" pitchFamily="34" charset="0"/>
              </a:defRPr>
            </a:lvl2pPr>
            <a:lvl3pPr marL="1143000" indent="-228600">
              <a:defRPr sz="2400" b="1">
                <a:solidFill>
                  <a:schemeClr val="tx1"/>
                </a:solidFill>
                <a:latin typeface="Arial" panose="020B0604020202020204" pitchFamily="34" charset="0"/>
              </a:defRPr>
            </a:lvl3pPr>
            <a:lvl4pPr marL="1600200" indent="-228600">
              <a:defRPr sz="2400" b="1">
                <a:solidFill>
                  <a:schemeClr val="tx1"/>
                </a:solidFill>
                <a:latin typeface="Arial" panose="020B0604020202020204" pitchFamily="34" charset="0"/>
              </a:defRPr>
            </a:lvl4pPr>
            <a:lvl5pPr marL="2057400" indent="-228600">
              <a:defRPr sz="2400" b="1">
                <a:solidFill>
                  <a:schemeClr val="tx1"/>
                </a:solidFill>
                <a:latin typeface="Arial" panose="020B0604020202020204" pitchFamily="34" charset="0"/>
              </a:defRPr>
            </a:lvl5pPr>
            <a:lvl6pPr marL="2514600" indent="-228600" eaLnBrk="0" fontAlgn="base" hangingPunct="0">
              <a:spcBef>
                <a:spcPct val="0"/>
              </a:spcBef>
              <a:spcAft>
                <a:spcPct val="0"/>
              </a:spcAft>
              <a:defRPr sz="2400" b="1">
                <a:solidFill>
                  <a:schemeClr val="tx1"/>
                </a:solidFill>
                <a:latin typeface="Arial" panose="020B0604020202020204" pitchFamily="34" charset="0"/>
              </a:defRPr>
            </a:lvl6pPr>
            <a:lvl7pPr marL="2971800" indent="-228600" eaLnBrk="0" fontAlgn="base" hangingPunct="0">
              <a:spcBef>
                <a:spcPct val="0"/>
              </a:spcBef>
              <a:spcAft>
                <a:spcPct val="0"/>
              </a:spcAft>
              <a:defRPr sz="2400" b="1">
                <a:solidFill>
                  <a:schemeClr val="tx1"/>
                </a:solidFill>
                <a:latin typeface="Arial" panose="020B0604020202020204" pitchFamily="34" charset="0"/>
              </a:defRPr>
            </a:lvl7pPr>
            <a:lvl8pPr marL="3429000" indent="-228600" eaLnBrk="0" fontAlgn="base" hangingPunct="0">
              <a:spcBef>
                <a:spcPct val="0"/>
              </a:spcBef>
              <a:spcAft>
                <a:spcPct val="0"/>
              </a:spcAft>
              <a:defRPr sz="2400" b="1">
                <a:solidFill>
                  <a:schemeClr val="tx1"/>
                </a:solidFill>
                <a:latin typeface="Arial" panose="020B0604020202020204" pitchFamily="34" charset="0"/>
              </a:defRPr>
            </a:lvl8pPr>
            <a:lvl9pPr marL="3886200" indent="-228600" eaLnBrk="0" fontAlgn="base" hangingPunct="0">
              <a:spcBef>
                <a:spcPct val="0"/>
              </a:spcBef>
              <a:spcAft>
                <a:spcPct val="0"/>
              </a:spcAft>
              <a:defRPr sz="2400" b="1">
                <a:solidFill>
                  <a:schemeClr val="tx1"/>
                </a:solidFill>
                <a:latin typeface="Arial" panose="020B0604020202020204" pitchFamily="34" charset="0"/>
              </a:defRPr>
            </a:lvl9pPr>
          </a:lstStyle>
          <a:p>
            <a:pPr defTabSz="914400"/>
            <a:fld id="{284A7DE0-0B39-400D-B331-2D9E9B405578}" type="slidenum">
              <a:rPr lang="en-US" altLang="en-US" sz="1200" b="0" smtClean="0">
                <a:solidFill>
                  <a:srgbClr val="000000"/>
                </a:solidFill>
                <a:latin typeface="Calibri" panose="020F0502020204030204" pitchFamily="34" charset="0"/>
              </a:rPr>
              <a:pPr defTabSz="914400"/>
              <a:t>1</a:t>
            </a:fld>
            <a:endParaRPr lang="en-US" altLang="en-US" sz="1200" b="0">
              <a:solidFill>
                <a:srgbClr val="000000"/>
              </a:solidFill>
              <a:latin typeface="Calibri" panose="020F0502020204030204" pitchFamily="34"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7"/>
          <p:cNvSpPr>
            <a:spLocks noGrp="1" noChangeArrowheads="1"/>
          </p:cNvSpPr>
          <p:nvPr>
            <p:ph type="sldNum" sz="quarter" idx="5"/>
          </p:nvPr>
        </p:nvSpPr>
        <p:spPr>
          <a:noFill/>
        </p:spPr>
        <p:txBody>
          <a:bodyPr/>
          <a:lstStyle>
            <a:lvl1pPr defTabSz="927048" eaLnBrk="0" hangingPunct="0">
              <a:spcBef>
                <a:spcPct val="30000"/>
              </a:spcBef>
              <a:defRPr sz="1200">
                <a:solidFill>
                  <a:schemeClr val="tx1"/>
                </a:solidFill>
                <a:latin typeface="Arial" pitchFamily="34" charset="0"/>
              </a:defRPr>
            </a:lvl1pPr>
            <a:lvl2pPr marL="741323" indent="-284147" defTabSz="927048" eaLnBrk="0" hangingPunct="0">
              <a:spcBef>
                <a:spcPct val="30000"/>
              </a:spcBef>
              <a:defRPr sz="1200">
                <a:solidFill>
                  <a:schemeClr val="tx1"/>
                </a:solidFill>
                <a:latin typeface="Arial" pitchFamily="34" charset="0"/>
              </a:defRPr>
            </a:lvl2pPr>
            <a:lvl3pPr marL="1141350" indent="-227001" defTabSz="927048" eaLnBrk="0" hangingPunct="0">
              <a:spcBef>
                <a:spcPct val="30000"/>
              </a:spcBef>
              <a:defRPr sz="1200">
                <a:solidFill>
                  <a:schemeClr val="tx1"/>
                </a:solidFill>
                <a:latin typeface="Arial" pitchFamily="34" charset="0"/>
              </a:defRPr>
            </a:lvl3pPr>
            <a:lvl4pPr marL="1598525" indent="-227001" defTabSz="927048" eaLnBrk="0" hangingPunct="0">
              <a:spcBef>
                <a:spcPct val="30000"/>
              </a:spcBef>
              <a:defRPr sz="1200">
                <a:solidFill>
                  <a:schemeClr val="tx1"/>
                </a:solidFill>
                <a:latin typeface="Arial" pitchFamily="34" charset="0"/>
              </a:defRPr>
            </a:lvl4pPr>
            <a:lvl5pPr marL="2055699" indent="-227001" defTabSz="927048" eaLnBrk="0" hangingPunct="0">
              <a:spcBef>
                <a:spcPct val="30000"/>
              </a:spcBef>
              <a:defRPr sz="1200">
                <a:solidFill>
                  <a:schemeClr val="tx1"/>
                </a:solidFill>
                <a:latin typeface="Arial" pitchFamily="34" charset="0"/>
              </a:defRPr>
            </a:lvl5pPr>
            <a:lvl6pPr marL="2512874" indent="-227001" defTabSz="927048" eaLnBrk="0" fontAlgn="base" hangingPunct="0">
              <a:spcBef>
                <a:spcPct val="30000"/>
              </a:spcBef>
              <a:spcAft>
                <a:spcPct val="0"/>
              </a:spcAft>
              <a:defRPr sz="1200">
                <a:solidFill>
                  <a:schemeClr val="tx1"/>
                </a:solidFill>
                <a:latin typeface="Arial" pitchFamily="34" charset="0"/>
              </a:defRPr>
            </a:lvl6pPr>
            <a:lvl7pPr marL="2970049" indent="-227001" defTabSz="927048" eaLnBrk="0" fontAlgn="base" hangingPunct="0">
              <a:spcBef>
                <a:spcPct val="30000"/>
              </a:spcBef>
              <a:spcAft>
                <a:spcPct val="0"/>
              </a:spcAft>
              <a:defRPr sz="1200">
                <a:solidFill>
                  <a:schemeClr val="tx1"/>
                </a:solidFill>
                <a:latin typeface="Arial" pitchFamily="34" charset="0"/>
              </a:defRPr>
            </a:lvl7pPr>
            <a:lvl8pPr marL="3427223" indent="-227001" defTabSz="927048" eaLnBrk="0" fontAlgn="base" hangingPunct="0">
              <a:spcBef>
                <a:spcPct val="30000"/>
              </a:spcBef>
              <a:spcAft>
                <a:spcPct val="0"/>
              </a:spcAft>
              <a:defRPr sz="1200">
                <a:solidFill>
                  <a:schemeClr val="tx1"/>
                </a:solidFill>
                <a:latin typeface="Arial" pitchFamily="34" charset="0"/>
              </a:defRPr>
            </a:lvl8pPr>
            <a:lvl9pPr marL="3884398" indent="-227001" defTabSz="927048" eaLnBrk="0" fontAlgn="base" hangingPunct="0">
              <a:spcBef>
                <a:spcPct val="30000"/>
              </a:spcBef>
              <a:spcAft>
                <a:spcPct val="0"/>
              </a:spcAft>
              <a:defRPr sz="1200">
                <a:solidFill>
                  <a:schemeClr val="tx1"/>
                </a:solidFill>
                <a:latin typeface="Arial" pitchFamily="34" charset="0"/>
              </a:defRPr>
            </a:lvl9pPr>
          </a:lstStyle>
          <a:p>
            <a:pPr eaLnBrk="1" hangingPunct="1">
              <a:spcBef>
                <a:spcPct val="0"/>
              </a:spcBef>
            </a:pPr>
            <a:fld id="{810C89BE-DCB6-4ECE-B5FE-5B181F558B8C}" type="slidenum">
              <a:rPr lang="en-US" altLang="en-US" sz="1300"/>
              <a:pPr eaLnBrk="1" hangingPunct="1">
                <a:spcBef>
                  <a:spcPct val="0"/>
                </a:spcBef>
              </a:pPr>
              <a:t>2</a:t>
            </a:fld>
            <a:endParaRPr lang="en-US" altLang="en-US" sz="1300"/>
          </a:p>
        </p:txBody>
      </p:sp>
      <p:sp>
        <p:nvSpPr>
          <p:cNvPr id="56323" name="Rectangle 2"/>
          <p:cNvSpPr>
            <a:spLocks noGrp="1" noRot="1" noChangeAspect="1" noChangeArrowheads="1" noTextEdit="1"/>
          </p:cNvSpPr>
          <p:nvPr>
            <p:ph type="sldImg"/>
          </p:nvPr>
        </p:nvSpPr>
        <p:spPr>
          <a:xfrm>
            <a:off x="406400" y="696913"/>
            <a:ext cx="6197600" cy="3486150"/>
          </a:xfrm>
          <a:ln/>
        </p:spPr>
      </p:sp>
      <p:sp>
        <p:nvSpPr>
          <p:cNvPr id="56324" name="Rectangle 3"/>
          <p:cNvSpPr>
            <a:spLocks noGrp="1" noChangeArrowheads="1"/>
          </p:cNvSpPr>
          <p:nvPr>
            <p:ph type="body" idx="1"/>
          </p:nvPr>
        </p:nvSpPr>
        <p:spPr>
          <a:noFill/>
        </p:spPr>
        <p:txBody>
          <a:bodyPr/>
          <a:lstStyle/>
          <a:p>
            <a:pPr eaLnBrk="1" hangingPunct="1"/>
            <a:r>
              <a:rPr lang="en-US" altLang="en-US" b="0" u="none" dirty="0">
                <a:latin typeface="Arial"/>
                <a:cs typeface="Arial"/>
              </a:rPr>
              <a:t>Welcome back to New Division Leaders Training.  Last week, you were provided a presentation from our SMEs Linda Steffensmeier and Heather Becker on Communicating with Upper Management/Briefings.  </a:t>
            </a:r>
            <a:endParaRPr lang="en-US" altLang="en-US" b="0" u="none" dirty="0">
              <a:latin typeface="Arial" pitchFamily="34" charset="0"/>
            </a:endParaRPr>
          </a:p>
          <a:p>
            <a:pPr eaLnBrk="1" hangingPunct="1"/>
            <a:endParaRPr lang="en-US" altLang="en-US" b="0" u="none" dirty="0">
              <a:latin typeface="Arial" pitchFamily="34" charset="0"/>
              <a:cs typeface="Arial"/>
            </a:endParaRPr>
          </a:p>
          <a:p>
            <a:pPr eaLnBrk="1" hangingPunct="1"/>
            <a:endParaRPr lang="en-US" altLang="en-US" b="0" u="none" dirty="0">
              <a:latin typeface="Arial" pitchFamily="34"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You were given a group activity to complete for this week to review the Director’s Dashboard or VR&amp;E Workload Reports and identify an area of improvement.  Each will group will have 15 minutes to present on an action plan on 3 identified needs areas.  </a:t>
            </a:r>
          </a:p>
        </p:txBody>
      </p:sp>
      <p:sp>
        <p:nvSpPr>
          <p:cNvPr id="4" name="Slide Number Placeholder 3"/>
          <p:cNvSpPr>
            <a:spLocks noGrp="1"/>
          </p:cNvSpPr>
          <p:nvPr>
            <p:ph type="sldNum" sz="quarter" idx="5"/>
          </p:nvPr>
        </p:nvSpPr>
        <p:spPr/>
        <p:txBody>
          <a:bodyPr/>
          <a:lstStyle/>
          <a:p>
            <a:pPr>
              <a:defRPr/>
            </a:pPr>
            <a:fld id="{6E087817-9224-4AA2-9850-9E6B21A2FAD9}" type="slidenum">
              <a:rPr lang="en-US" altLang="en-US" smtClean="0"/>
              <a:pPr>
                <a:defRPr/>
              </a:pPr>
              <a:t>3</a:t>
            </a:fld>
            <a:endParaRPr lang="en-US" altLang="en-US"/>
          </a:p>
        </p:txBody>
      </p:sp>
    </p:spTree>
    <p:extLst>
      <p:ext uri="{BB962C8B-B14F-4D97-AF65-F5344CB8AC3E}">
        <p14:creationId xmlns:p14="http://schemas.microsoft.com/office/powerpoint/2010/main" val="194429346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5763" y="701675"/>
            <a:ext cx="6240462" cy="3511550"/>
          </a:xfrm>
        </p:spPr>
      </p:sp>
      <p:sp>
        <p:nvSpPr>
          <p:cNvPr id="3" name="Notes Placeholder 2"/>
          <p:cNvSpPr>
            <a:spLocks noGrp="1"/>
          </p:cNvSpPr>
          <p:nvPr>
            <p:ph type="body" idx="1"/>
          </p:nvPr>
        </p:nvSpPr>
        <p:spPr/>
        <p:txBody>
          <a:bodyPr/>
          <a:lstStyle/>
          <a:p>
            <a:r>
              <a:rPr lang="en-US" dirty="0"/>
              <a:t>There were a couple of individuals who notified me of a conflict in making today’s presentation, however, were asked to contribute to the development of the presentation.  We will start with Group 1 today Joe Vega and David Dillon.   Each group will have 15 minutes, then we will pause for feedback, then proceed to the next group.  Group 2 will go next with Aaron and Jacylou, and finally Group 3 with Chuck, Patrice and Artimio. </a:t>
            </a:r>
          </a:p>
          <a:p>
            <a:endParaRPr lang="en-US" dirty="0"/>
          </a:p>
          <a:p>
            <a:r>
              <a:rPr lang="en-US" dirty="0"/>
              <a:t>Please plan to share your screen or if you need my assistance in sharing your presentation, I am happy to do so just let me know.  </a:t>
            </a:r>
          </a:p>
        </p:txBody>
      </p:sp>
      <p:sp>
        <p:nvSpPr>
          <p:cNvPr id="4" name="Slide Number Placeholder 3"/>
          <p:cNvSpPr>
            <a:spLocks noGrp="1"/>
          </p:cNvSpPr>
          <p:nvPr>
            <p:ph type="sldNum" sz="quarter" idx="5"/>
          </p:nvPr>
        </p:nvSpPr>
        <p:spPr/>
        <p:txBody>
          <a:bodyPr/>
          <a:lstStyle/>
          <a:p>
            <a:pPr>
              <a:defRPr/>
            </a:pPr>
            <a:fld id="{6E087817-9224-4AA2-9850-9E6B21A2FAD9}" type="slidenum">
              <a:rPr lang="en-US" altLang="en-US" smtClean="0"/>
              <a:pPr>
                <a:defRPr/>
              </a:pPr>
              <a:t>4</a:t>
            </a:fld>
            <a:endParaRPr lang="en-US" altLang="en-US"/>
          </a:p>
        </p:txBody>
      </p:sp>
    </p:spTree>
    <p:extLst>
      <p:ext uri="{BB962C8B-B14F-4D97-AF65-F5344CB8AC3E}">
        <p14:creationId xmlns:p14="http://schemas.microsoft.com/office/powerpoint/2010/main" val="387638128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5763" y="701675"/>
            <a:ext cx="6240462" cy="3511550"/>
          </a:xfrm>
        </p:spPr>
      </p:sp>
      <p:sp>
        <p:nvSpPr>
          <p:cNvPr id="3" name="Notes Placeholder 2"/>
          <p:cNvSpPr>
            <a:spLocks noGrp="1"/>
          </p:cNvSpPr>
          <p:nvPr>
            <p:ph type="body" idx="1"/>
          </p:nvPr>
        </p:nvSpPr>
        <p:spPr/>
        <p:txBody>
          <a:bodyPr/>
          <a:lstStyle/>
          <a:p>
            <a:r>
              <a:rPr lang="en-US" dirty="0"/>
              <a:t>You all should now have the February NDLT session invites on your Outlook calendar. Any questions.</a:t>
            </a:r>
            <a:r>
              <a:rPr lang="en-US" baseline="0" dirty="0"/>
              <a:t> </a:t>
            </a:r>
          </a:p>
          <a:p>
            <a:endParaRPr lang="en-US" baseline="0" dirty="0"/>
          </a:p>
          <a:p>
            <a:r>
              <a:rPr lang="en-US" baseline="0" dirty="0"/>
              <a:t>TMS Info: Please complete the feedback survey. </a:t>
            </a:r>
            <a:endParaRPr lang="en-US" dirty="0"/>
          </a:p>
        </p:txBody>
      </p:sp>
      <p:sp>
        <p:nvSpPr>
          <p:cNvPr id="4" name="Slide Number Placeholder 3"/>
          <p:cNvSpPr>
            <a:spLocks noGrp="1"/>
          </p:cNvSpPr>
          <p:nvPr>
            <p:ph type="sldNum" sz="quarter" idx="10"/>
          </p:nvPr>
        </p:nvSpPr>
        <p:spPr/>
        <p:txBody>
          <a:bodyPr/>
          <a:lstStyle/>
          <a:p>
            <a:fld id="{E75A9300-CCCD-439B-AAA5-3DCB42DBFA31}" type="slidenum">
              <a:rPr lang="en-US" smtClean="0">
                <a:solidFill>
                  <a:prstClr val="black"/>
                </a:solidFill>
              </a:rPr>
              <a:pPr/>
              <a:t>5</a:t>
            </a:fld>
            <a:endParaRPr lang="en-US">
              <a:solidFill>
                <a:prstClr val="black"/>
              </a:solidFill>
            </a:endParaRPr>
          </a:p>
        </p:txBody>
      </p:sp>
    </p:spTree>
    <p:extLst>
      <p:ext uri="{BB962C8B-B14F-4D97-AF65-F5344CB8AC3E}">
        <p14:creationId xmlns:p14="http://schemas.microsoft.com/office/powerpoint/2010/main" val="64888733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6.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7.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11">
            <a:extLst>
              <a:ext uri="{FF2B5EF4-FFF2-40B4-BE49-F238E27FC236}">
                <a16:creationId xmlns:a16="http://schemas.microsoft.com/office/drawing/2014/main" id="{CE403187-CEB3-4800-9F14-7DBAEB8FCC99}"/>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12">
            <a:extLst>
              <a:ext uri="{FF2B5EF4-FFF2-40B4-BE49-F238E27FC236}">
                <a16:creationId xmlns:a16="http://schemas.microsoft.com/office/drawing/2014/main" id="{694A0500-2820-45AE-A230-AA4EC1696A89}"/>
              </a:ext>
            </a:extLst>
          </p:cNvPr>
          <p:cNvSpPr>
            <a:spLocks noGrp="1" noChangeArrowheads="1"/>
          </p:cNvSpPr>
          <p:nvPr>
            <p:ph type="sldNum" sz="quarter" idx="11"/>
          </p:nvPr>
        </p:nvSpPr>
        <p:spPr>
          <a:ln/>
        </p:spPr>
        <p:txBody>
          <a:bodyPr/>
          <a:lstStyle>
            <a:lvl1pPr>
              <a:defRPr/>
            </a:lvl1pPr>
          </a:lstStyle>
          <a:p>
            <a:pPr>
              <a:defRPr/>
            </a:pPr>
            <a:fld id="{68386F96-61F6-4077-8388-9187A78847E1}" type="slidenum">
              <a:rPr lang="en-US" altLang="en-US"/>
              <a:pPr>
                <a:defRPr/>
              </a:pPr>
              <a:t>‹#›</a:t>
            </a:fld>
            <a:endParaRPr lang="en-US" altLang="en-US"/>
          </a:p>
        </p:txBody>
      </p:sp>
    </p:spTree>
    <p:extLst>
      <p:ext uri="{BB962C8B-B14F-4D97-AF65-F5344CB8AC3E}">
        <p14:creationId xmlns:p14="http://schemas.microsoft.com/office/powerpoint/2010/main" val="308150754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1">
            <a:extLst>
              <a:ext uri="{FF2B5EF4-FFF2-40B4-BE49-F238E27FC236}">
                <a16:creationId xmlns:a16="http://schemas.microsoft.com/office/drawing/2014/main" id="{D30CE0D2-30F1-4267-825F-2BE6FA437E33}"/>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12">
            <a:extLst>
              <a:ext uri="{FF2B5EF4-FFF2-40B4-BE49-F238E27FC236}">
                <a16:creationId xmlns:a16="http://schemas.microsoft.com/office/drawing/2014/main" id="{D8357E4B-A584-4DA1-94F6-F8BA7D3252CD}"/>
              </a:ext>
            </a:extLst>
          </p:cNvPr>
          <p:cNvSpPr>
            <a:spLocks noGrp="1" noChangeArrowheads="1"/>
          </p:cNvSpPr>
          <p:nvPr>
            <p:ph type="sldNum" sz="quarter" idx="11"/>
          </p:nvPr>
        </p:nvSpPr>
        <p:spPr>
          <a:ln/>
        </p:spPr>
        <p:txBody>
          <a:bodyPr/>
          <a:lstStyle>
            <a:lvl1pPr>
              <a:defRPr/>
            </a:lvl1pPr>
          </a:lstStyle>
          <a:p>
            <a:pPr>
              <a:defRPr/>
            </a:pPr>
            <a:fld id="{47C450C1-250C-4216-9B57-4C8AEF85C243}" type="slidenum">
              <a:rPr lang="en-US" altLang="en-US"/>
              <a:pPr>
                <a:defRPr/>
              </a:pPr>
              <a:t>‹#›</a:t>
            </a:fld>
            <a:endParaRPr lang="en-US" altLang="en-US"/>
          </a:p>
        </p:txBody>
      </p:sp>
    </p:spTree>
    <p:extLst>
      <p:ext uri="{BB962C8B-B14F-4D97-AF65-F5344CB8AC3E}">
        <p14:creationId xmlns:p14="http://schemas.microsoft.com/office/powerpoint/2010/main" val="153047954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144000" y="152400"/>
            <a:ext cx="2641600" cy="5867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1219200" y="152400"/>
            <a:ext cx="7721600" cy="5867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1">
            <a:extLst>
              <a:ext uri="{FF2B5EF4-FFF2-40B4-BE49-F238E27FC236}">
                <a16:creationId xmlns:a16="http://schemas.microsoft.com/office/drawing/2014/main" id="{76A40BBA-8A9B-4C93-A2F9-5946A93024EA}"/>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12">
            <a:extLst>
              <a:ext uri="{FF2B5EF4-FFF2-40B4-BE49-F238E27FC236}">
                <a16:creationId xmlns:a16="http://schemas.microsoft.com/office/drawing/2014/main" id="{78879115-AB8C-445B-AFCA-4052FE17D7F6}"/>
              </a:ext>
            </a:extLst>
          </p:cNvPr>
          <p:cNvSpPr>
            <a:spLocks noGrp="1" noChangeArrowheads="1"/>
          </p:cNvSpPr>
          <p:nvPr>
            <p:ph type="sldNum" sz="quarter" idx="11"/>
          </p:nvPr>
        </p:nvSpPr>
        <p:spPr>
          <a:ln/>
        </p:spPr>
        <p:txBody>
          <a:bodyPr/>
          <a:lstStyle>
            <a:lvl1pPr>
              <a:defRPr/>
            </a:lvl1pPr>
          </a:lstStyle>
          <a:p>
            <a:pPr>
              <a:defRPr/>
            </a:pPr>
            <a:fld id="{FD42EEBC-1FAF-4E24-B6D1-19F7C5C6E8D9}" type="slidenum">
              <a:rPr lang="en-US" altLang="en-US"/>
              <a:pPr>
                <a:defRPr/>
              </a:pPr>
              <a:t>‹#›</a:t>
            </a:fld>
            <a:endParaRPr lang="en-US" altLang="en-US"/>
          </a:p>
        </p:txBody>
      </p:sp>
    </p:spTree>
    <p:extLst>
      <p:ext uri="{BB962C8B-B14F-4D97-AF65-F5344CB8AC3E}">
        <p14:creationId xmlns:p14="http://schemas.microsoft.com/office/powerpoint/2010/main" val="200932388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5">
            <a:extLst>
              <a:ext uri="{FF2B5EF4-FFF2-40B4-BE49-F238E27FC236}">
                <a16:creationId xmlns:a16="http://schemas.microsoft.com/office/drawing/2014/main" id="{11C8CBE2-C4AF-4CC4-B394-6557FD71C8C4}"/>
              </a:ext>
            </a:extLst>
          </p:cNvPr>
          <p:cNvSpPr>
            <a:spLocks noGrp="1" noChangeArrowheads="1"/>
          </p:cNvSpPr>
          <p:nvPr>
            <p:ph type="dt" sz="half" idx="10"/>
          </p:nvPr>
        </p:nvSpPr>
        <p:spPr/>
        <p:txBody>
          <a:bodyPr/>
          <a:lstStyle>
            <a:lvl1pPr>
              <a:defRPr/>
            </a:lvl1pPr>
          </a:lstStyle>
          <a:p>
            <a:pPr>
              <a:defRPr/>
            </a:pPr>
            <a:endParaRPr lang="en-US"/>
          </a:p>
        </p:txBody>
      </p:sp>
      <p:sp>
        <p:nvSpPr>
          <p:cNvPr id="5" name="Rectangle 6">
            <a:extLst>
              <a:ext uri="{FF2B5EF4-FFF2-40B4-BE49-F238E27FC236}">
                <a16:creationId xmlns:a16="http://schemas.microsoft.com/office/drawing/2014/main" id="{7B05585C-6CD7-4570-AD56-75F152A28633}"/>
              </a:ext>
            </a:extLst>
          </p:cNvPr>
          <p:cNvSpPr>
            <a:spLocks noGrp="1" noChangeArrowheads="1"/>
          </p:cNvSpPr>
          <p:nvPr>
            <p:ph type="ftr" sz="quarter" idx="11"/>
          </p:nvPr>
        </p:nvSpPr>
        <p:spPr/>
        <p:txBody>
          <a:bodyPr/>
          <a:lstStyle>
            <a:lvl1pPr>
              <a:defRPr/>
            </a:lvl1pPr>
          </a:lstStyle>
          <a:p>
            <a:pPr>
              <a:defRPr/>
            </a:pPr>
            <a:endParaRPr lang="en-US"/>
          </a:p>
        </p:txBody>
      </p:sp>
      <p:sp>
        <p:nvSpPr>
          <p:cNvPr id="6" name="Rectangle 7">
            <a:extLst>
              <a:ext uri="{FF2B5EF4-FFF2-40B4-BE49-F238E27FC236}">
                <a16:creationId xmlns:a16="http://schemas.microsoft.com/office/drawing/2014/main" id="{E0FB23D5-B8CA-4F05-938D-3BA4EB60D8C8}"/>
              </a:ext>
            </a:extLst>
          </p:cNvPr>
          <p:cNvSpPr>
            <a:spLocks noGrp="1" noChangeArrowheads="1"/>
          </p:cNvSpPr>
          <p:nvPr>
            <p:ph type="sldNum" sz="quarter" idx="12"/>
          </p:nvPr>
        </p:nvSpPr>
        <p:spPr/>
        <p:txBody>
          <a:bodyPr/>
          <a:lstStyle>
            <a:lvl1pPr>
              <a:defRPr/>
            </a:lvl1pPr>
          </a:lstStyle>
          <a:p>
            <a:pPr>
              <a:defRPr/>
            </a:pPr>
            <a:fld id="{2950D3E4-346B-40A5-BF30-51A234BB37CF}" type="slidenum">
              <a:rPr lang="en-US" altLang="en-US"/>
              <a:pPr>
                <a:defRPr/>
              </a:pPr>
              <a:t>‹#›</a:t>
            </a:fld>
            <a:endParaRPr lang="en-US" altLang="en-US"/>
          </a:p>
        </p:txBody>
      </p:sp>
    </p:spTree>
    <p:extLst>
      <p:ext uri="{BB962C8B-B14F-4D97-AF65-F5344CB8AC3E}">
        <p14:creationId xmlns:p14="http://schemas.microsoft.com/office/powerpoint/2010/main" val="41787245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5">
            <a:extLst>
              <a:ext uri="{FF2B5EF4-FFF2-40B4-BE49-F238E27FC236}">
                <a16:creationId xmlns:a16="http://schemas.microsoft.com/office/drawing/2014/main" id="{8CFD14F4-FEAE-4E82-A537-C9C32F751913}"/>
              </a:ext>
            </a:extLst>
          </p:cNvPr>
          <p:cNvSpPr>
            <a:spLocks noGrp="1" noChangeArrowheads="1"/>
          </p:cNvSpPr>
          <p:nvPr>
            <p:ph type="dt" sz="half" idx="10"/>
          </p:nvPr>
        </p:nvSpPr>
        <p:spPr/>
        <p:txBody>
          <a:bodyPr/>
          <a:lstStyle>
            <a:lvl1pPr>
              <a:defRPr/>
            </a:lvl1pPr>
          </a:lstStyle>
          <a:p>
            <a:pPr>
              <a:defRPr/>
            </a:pPr>
            <a:endParaRPr lang="en-US"/>
          </a:p>
        </p:txBody>
      </p:sp>
      <p:sp>
        <p:nvSpPr>
          <p:cNvPr id="5" name="Rectangle 6">
            <a:extLst>
              <a:ext uri="{FF2B5EF4-FFF2-40B4-BE49-F238E27FC236}">
                <a16:creationId xmlns:a16="http://schemas.microsoft.com/office/drawing/2014/main" id="{622ECADD-E1F8-4ED4-9208-8675FD905ED4}"/>
              </a:ext>
            </a:extLst>
          </p:cNvPr>
          <p:cNvSpPr>
            <a:spLocks noGrp="1" noChangeArrowheads="1"/>
          </p:cNvSpPr>
          <p:nvPr>
            <p:ph type="ftr" sz="quarter" idx="11"/>
          </p:nvPr>
        </p:nvSpPr>
        <p:spPr/>
        <p:txBody>
          <a:bodyPr/>
          <a:lstStyle>
            <a:lvl1pPr>
              <a:defRPr/>
            </a:lvl1pPr>
          </a:lstStyle>
          <a:p>
            <a:pPr>
              <a:defRPr/>
            </a:pPr>
            <a:endParaRPr lang="en-US"/>
          </a:p>
        </p:txBody>
      </p:sp>
      <p:sp>
        <p:nvSpPr>
          <p:cNvPr id="6" name="Rectangle 7">
            <a:extLst>
              <a:ext uri="{FF2B5EF4-FFF2-40B4-BE49-F238E27FC236}">
                <a16:creationId xmlns:a16="http://schemas.microsoft.com/office/drawing/2014/main" id="{F1F004A3-4B66-4355-90AA-9315C2D54FE1}"/>
              </a:ext>
            </a:extLst>
          </p:cNvPr>
          <p:cNvSpPr>
            <a:spLocks noGrp="1" noChangeArrowheads="1"/>
          </p:cNvSpPr>
          <p:nvPr>
            <p:ph type="sldNum" sz="quarter" idx="12"/>
          </p:nvPr>
        </p:nvSpPr>
        <p:spPr/>
        <p:txBody>
          <a:bodyPr/>
          <a:lstStyle>
            <a:lvl1pPr>
              <a:defRPr/>
            </a:lvl1pPr>
          </a:lstStyle>
          <a:p>
            <a:pPr>
              <a:defRPr/>
            </a:pPr>
            <a:fld id="{1D8A3A6F-F1FE-488E-8A9A-216D8A8BB7A6}" type="slidenum">
              <a:rPr lang="en-US" altLang="en-US"/>
              <a:pPr>
                <a:defRPr/>
              </a:pPr>
              <a:t>‹#›</a:t>
            </a:fld>
            <a:endParaRPr lang="en-US" altLang="en-US"/>
          </a:p>
        </p:txBody>
      </p:sp>
    </p:spTree>
    <p:extLst>
      <p:ext uri="{BB962C8B-B14F-4D97-AF65-F5344CB8AC3E}">
        <p14:creationId xmlns:p14="http://schemas.microsoft.com/office/powerpoint/2010/main" val="358915804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5">
            <a:extLst>
              <a:ext uri="{FF2B5EF4-FFF2-40B4-BE49-F238E27FC236}">
                <a16:creationId xmlns:a16="http://schemas.microsoft.com/office/drawing/2014/main" id="{F0965203-0A99-45BF-A447-55ED05D21172}"/>
              </a:ext>
            </a:extLst>
          </p:cNvPr>
          <p:cNvSpPr>
            <a:spLocks noGrp="1" noChangeArrowheads="1"/>
          </p:cNvSpPr>
          <p:nvPr>
            <p:ph type="dt" sz="half" idx="10"/>
          </p:nvPr>
        </p:nvSpPr>
        <p:spPr/>
        <p:txBody>
          <a:bodyPr/>
          <a:lstStyle>
            <a:lvl1pPr>
              <a:defRPr/>
            </a:lvl1pPr>
          </a:lstStyle>
          <a:p>
            <a:pPr>
              <a:defRPr/>
            </a:pPr>
            <a:endParaRPr lang="en-US"/>
          </a:p>
        </p:txBody>
      </p:sp>
      <p:sp>
        <p:nvSpPr>
          <p:cNvPr id="5" name="Rectangle 6">
            <a:extLst>
              <a:ext uri="{FF2B5EF4-FFF2-40B4-BE49-F238E27FC236}">
                <a16:creationId xmlns:a16="http://schemas.microsoft.com/office/drawing/2014/main" id="{D61D8C96-040D-4A10-8966-220407E61BEB}"/>
              </a:ext>
            </a:extLst>
          </p:cNvPr>
          <p:cNvSpPr>
            <a:spLocks noGrp="1" noChangeArrowheads="1"/>
          </p:cNvSpPr>
          <p:nvPr>
            <p:ph type="ftr" sz="quarter" idx="11"/>
          </p:nvPr>
        </p:nvSpPr>
        <p:spPr/>
        <p:txBody>
          <a:bodyPr/>
          <a:lstStyle>
            <a:lvl1pPr>
              <a:defRPr/>
            </a:lvl1pPr>
          </a:lstStyle>
          <a:p>
            <a:pPr>
              <a:defRPr/>
            </a:pPr>
            <a:endParaRPr lang="en-US"/>
          </a:p>
        </p:txBody>
      </p:sp>
      <p:sp>
        <p:nvSpPr>
          <p:cNvPr id="6" name="Rectangle 7">
            <a:extLst>
              <a:ext uri="{FF2B5EF4-FFF2-40B4-BE49-F238E27FC236}">
                <a16:creationId xmlns:a16="http://schemas.microsoft.com/office/drawing/2014/main" id="{18843CDE-0B5E-43E1-A596-1F3B77435C4E}"/>
              </a:ext>
            </a:extLst>
          </p:cNvPr>
          <p:cNvSpPr>
            <a:spLocks noGrp="1" noChangeArrowheads="1"/>
          </p:cNvSpPr>
          <p:nvPr>
            <p:ph type="sldNum" sz="quarter" idx="12"/>
          </p:nvPr>
        </p:nvSpPr>
        <p:spPr/>
        <p:txBody>
          <a:bodyPr/>
          <a:lstStyle>
            <a:lvl1pPr>
              <a:defRPr/>
            </a:lvl1pPr>
          </a:lstStyle>
          <a:p>
            <a:pPr>
              <a:defRPr/>
            </a:pPr>
            <a:fld id="{D6457141-8BBC-4AB4-9C5C-CEFD7119EBBA}" type="slidenum">
              <a:rPr lang="en-US" altLang="en-US"/>
              <a:pPr>
                <a:defRPr/>
              </a:pPr>
              <a:t>‹#›</a:t>
            </a:fld>
            <a:endParaRPr lang="en-US" altLang="en-US"/>
          </a:p>
        </p:txBody>
      </p:sp>
    </p:spTree>
    <p:extLst>
      <p:ext uri="{BB962C8B-B14F-4D97-AF65-F5344CB8AC3E}">
        <p14:creationId xmlns:p14="http://schemas.microsoft.com/office/powerpoint/2010/main" val="410223727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219200" y="1524000"/>
            <a:ext cx="51816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604000" y="1524000"/>
            <a:ext cx="51816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5">
            <a:extLst>
              <a:ext uri="{FF2B5EF4-FFF2-40B4-BE49-F238E27FC236}">
                <a16:creationId xmlns:a16="http://schemas.microsoft.com/office/drawing/2014/main" id="{B63440B5-A213-42D6-9618-25344F975CC7}"/>
              </a:ext>
            </a:extLst>
          </p:cNvPr>
          <p:cNvSpPr>
            <a:spLocks noGrp="1" noChangeArrowheads="1"/>
          </p:cNvSpPr>
          <p:nvPr>
            <p:ph type="dt" sz="half" idx="10"/>
          </p:nvPr>
        </p:nvSpPr>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80658E2F-C53E-4C26-A5B6-1AE1E959A131}"/>
              </a:ext>
            </a:extLst>
          </p:cNvPr>
          <p:cNvSpPr>
            <a:spLocks noGrp="1" noChangeArrowheads="1"/>
          </p:cNvSpPr>
          <p:nvPr>
            <p:ph type="ftr" sz="quarter" idx="11"/>
          </p:nvPr>
        </p:nvSpPr>
        <p:spPr/>
        <p:txBody>
          <a:bodyPr/>
          <a:lstStyle>
            <a:lvl1pPr>
              <a:defRPr/>
            </a:lvl1pPr>
          </a:lstStyle>
          <a:p>
            <a:pPr>
              <a:defRPr/>
            </a:pPr>
            <a:endParaRPr lang="en-US"/>
          </a:p>
        </p:txBody>
      </p:sp>
      <p:sp>
        <p:nvSpPr>
          <p:cNvPr id="7" name="Rectangle 7">
            <a:extLst>
              <a:ext uri="{FF2B5EF4-FFF2-40B4-BE49-F238E27FC236}">
                <a16:creationId xmlns:a16="http://schemas.microsoft.com/office/drawing/2014/main" id="{08BFAB8F-35C3-4528-8502-A6E9369B2EFA}"/>
              </a:ext>
            </a:extLst>
          </p:cNvPr>
          <p:cNvSpPr>
            <a:spLocks noGrp="1" noChangeArrowheads="1"/>
          </p:cNvSpPr>
          <p:nvPr>
            <p:ph type="sldNum" sz="quarter" idx="12"/>
          </p:nvPr>
        </p:nvSpPr>
        <p:spPr/>
        <p:txBody>
          <a:bodyPr/>
          <a:lstStyle>
            <a:lvl1pPr>
              <a:defRPr/>
            </a:lvl1pPr>
          </a:lstStyle>
          <a:p>
            <a:pPr>
              <a:defRPr/>
            </a:pPr>
            <a:fld id="{E31914FC-4117-4579-8AE4-CC01421A66F1}" type="slidenum">
              <a:rPr lang="en-US" altLang="en-US"/>
              <a:pPr>
                <a:defRPr/>
              </a:pPr>
              <a:t>‹#›</a:t>
            </a:fld>
            <a:endParaRPr lang="en-US" altLang="en-US"/>
          </a:p>
        </p:txBody>
      </p:sp>
    </p:spTree>
    <p:extLst>
      <p:ext uri="{BB962C8B-B14F-4D97-AF65-F5344CB8AC3E}">
        <p14:creationId xmlns:p14="http://schemas.microsoft.com/office/powerpoint/2010/main" val="147190856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5">
            <a:extLst>
              <a:ext uri="{FF2B5EF4-FFF2-40B4-BE49-F238E27FC236}">
                <a16:creationId xmlns:a16="http://schemas.microsoft.com/office/drawing/2014/main" id="{0D5C6D4D-F7F3-4F18-AE72-61A1D5E268EE}"/>
              </a:ext>
            </a:extLst>
          </p:cNvPr>
          <p:cNvSpPr>
            <a:spLocks noGrp="1" noChangeArrowheads="1"/>
          </p:cNvSpPr>
          <p:nvPr>
            <p:ph type="dt" sz="half" idx="10"/>
          </p:nvPr>
        </p:nvSpPr>
        <p:spPr/>
        <p:txBody>
          <a:bodyPr/>
          <a:lstStyle>
            <a:lvl1pPr>
              <a:defRPr/>
            </a:lvl1pPr>
          </a:lstStyle>
          <a:p>
            <a:pPr>
              <a:defRPr/>
            </a:pPr>
            <a:endParaRPr lang="en-US"/>
          </a:p>
        </p:txBody>
      </p:sp>
      <p:sp>
        <p:nvSpPr>
          <p:cNvPr id="8" name="Rectangle 6">
            <a:extLst>
              <a:ext uri="{FF2B5EF4-FFF2-40B4-BE49-F238E27FC236}">
                <a16:creationId xmlns:a16="http://schemas.microsoft.com/office/drawing/2014/main" id="{C6BB8047-4A6A-4565-98CC-05E28F471BDA}"/>
              </a:ext>
            </a:extLst>
          </p:cNvPr>
          <p:cNvSpPr>
            <a:spLocks noGrp="1" noChangeArrowheads="1"/>
          </p:cNvSpPr>
          <p:nvPr>
            <p:ph type="ftr" sz="quarter" idx="11"/>
          </p:nvPr>
        </p:nvSpPr>
        <p:spPr/>
        <p:txBody>
          <a:bodyPr/>
          <a:lstStyle>
            <a:lvl1pPr>
              <a:defRPr/>
            </a:lvl1pPr>
          </a:lstStyle>
          <a:p>
            <a:pPr>
              <a:defRPr/>
            </a:pPr>
            <a:endParaRPr lang="en-US"/>
          </a:p>
        </p:txBody>
      </p:sp>
      <p:sp>
        <p:nvSpPr>
          <p:cNvPr id="9" name="Rectangle 7">
            <a:extLst>
              <a:ext uri="{FF2B5EF4-FFF2-40B4-BE49-F238E27FC236}">
                <a16:creationId xmlns:a16="http://schemas.microsoft.com/office/drawing/2014/main" id="{0D011DFC-FE46-4A1B-A23B-3A98A57343B2}"/>
              </a:ext>
            </a:extLst>
          </p:cNvPr>
          <p:cNvSpPr>
            <a:spLocks noGrp="1" noChangeArrowheads="1"/>
          </p:cNvSpPr>
          <p:nvPr>
            <p:ph type="sldNum" sz="quarter" idx="12"/>
          </p:nvPr>
        </p:nvSpPr>
        <p:spPr/>
        <p:txBody>
          <a:bodyPr/>
          <a:lstStyle>
            <a:lvl1pPr>
              <a:defRPr/>
            </a:lvl1pPr>
          </a:lstStyle>
          <a:p>
            <a:pPr>
              <a:defRPr/>
            </a:pPr>
            <a:fld id="{F4DD0734-317E-4C90-AA2E-1CF1D12DA104}" type="slidenum">
              <a:rPr lang="en-US" altLang="en-US"/>
              <a:pPr>
                <a:defRPr/>
              </a:pPr>
              <a:t>‹#›</a:t>
            </a:fld>
            <a:endParaRPr lang="en-US" altLang="en-US"/>
          </a:p>
        </p:txBody>
      </p:sp>
    </p:spTree>
    <p:extLst>
      <p:ext uri="{BB962C8B-B14F-4D97-AF65-F5344CB8AC3E}">
        <p14:creationId xmlns:p14="http://schemas.microsoft.com/office/powerpoint/2010/main" val="26702977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5">
            <a:extLst>
              <a:ext uri="{FF2B5EF4-FFF2-40B4-BE49-F238E27FC236}">
                <a16:creationId xmlns:a16="http://schemas.microsoft.com/office/drawing/2014/main" id="{2AF8B1F1-5816-43D3-A2CA-0C0C9D16F5E9}"/>
              </a:ext>
            </a:extLst>
          </p:cNvPr>
          <p:cNvSpPr>
            <a:spLocks noGrp="1" noChangeArrowheads="1"/>
          </p:cNvSpPr>
          <p:nvPr>
            <p:ph type="dt" sz="half" idx="10"/>
          </p:nvPr>
        </p:nvSpPr>
        <p:spPr/>
        <p:txBody>
          <a:bodyPr/>
          <a:lstStyle>
            <a:lvl1pPr>
              <a:defRPr/>
            </a:lvl1pPr>
          </a:lstStyle>
          <a:p>
            <a:pPr>
              <a:defRPr/>
            </a:pPr>
            <a:endParaRPr lang="en-US"/>
          </a:p>
        </p:txBody>
      </p:sp>
      <p:sp>
        <p:nvSpPr>
          <p:cNvPr id="4" name="Rectangle 6">
            <a:extLst>
              <a:ext uri="{FF2B5EF4-FFF2-40B4-BE49-F238E27FC236}">
                <a16:creationId xmlns:a16="http://schemas.microsoft.com/office/drawing/2014/main" id="{063D5280-24AF-4654-AAD4-70744811AFF0}"/>
              </a:ext>
            </a:extLst>
          </p:cNvPr>
          <p:cNvSpPr>
            <a:spLocks noGrp="1" noChangeArrowheads="1"/>
          </p:cNvSpPr>
          <p:nvPr>
            <p:ph type="ftr" sz="quarter" idx="11"/>
          </p:nvPr>
        </p:nvSpPr>
        <p:spPr/>
        <p:txBody>
          <a:bodyPr/>
          <a:lstStyle>
            <a:lvl1pPr>
              <a:defRPr/>
            </a:lvl1pPr>
          </a:lstStyle>
          <a:p>
            <a:pPr>
              <a:defRPr/>
            </a:pPr>
            <a:endParaRPr lang="en-US"/>
          </a:p>
        </p:txBody>
      </p:sp>
      <p:sp>
        <p:nvSpPr>
          <p:cNvPr id="5" name="Rectangle 7">
            <a:extLst>
              <a:ext uri="{FF2B5EF4-FFF2-40B4-BE49-F238E27FC236}">
                <a16:creationId xmlns:a16="http://schemas.microsoft.com/office/drawing/2014/main" id="{AAD5ABB9-E7E3-4A69-A97E-D69403429EEA}"/>
              </a:ext>
            </a:extLst>
          </p:cNvPr>
          <p:cNvSpPr>
            <a:spLocks noGrp="1" noChangeArrowheads="1"/>
          </p:cNvSpPr>
          <p:nvPr>
            <p:ph type="sldNum" sz="quarter" idx="12"/>
          </p:nvPr>
        </p:nvSpPr>
        <p:spPr/>
        <p:txBody>
          <a:bodyPr/>
          <a:lstStyle>
            <a:lvl1pPr>
              <a:defRPr/>
            </a:lvl1pPr>
          </a:lstStyle>
          <a:p>
            <a:pPr>
              <a:defRPr/>
            </a:pPr>
            <a:fld id="{A4B83F8D-32B2-41DE-B61C-002B46225BFB}" type="slidenum">
              <a:rPr lang="en-US" altLang="en-US"/>
              <a:pPr>
                <a:defRPr/>
              </a:pPr>
              <a:t>‹#›</a:t>
            </a:fld>
            <a:endParaRPr lang="en-US" altLang="en-US"/>
          </a:p>
        </p:txBody>
      </p:sp>
    </p:spTree>
    <p:extLst>
      <p:ext uri="{BB962C8B-B14F-4D97-AF65-F5344CB8AC3E}">
        <p14:creationId xmlns:p14="http://schemas.microsoft.com/office/powerpoint/2010/main" val="115119460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5">
            <a:extLst>
              <a:ext uri="{FF2B5EF4-FFF2-40B4-BE49-F238E27FC236}">
                <a16:creationId xmlns:a16="http://schemas.microsoft.com/office/drawing/2014/main" id="{EA3AAD4A-AA16-43C7-89A4-B9312248B6B8}"/>
              </a:ext>
            </a:extLst>
          </p:cNvPr>
          <p:cNvSpPr>
            <a:spLocks noGrp="1" noChangeArrowheads="1"/>
          </p:cNvSpPr>
          <p:nvPr>
            <p:ph type="dt" sz="half" idx="10"/>
          </p:nvPr>
        </p:nvSpPr>
        <p:spPr/>
        <p:txBody>
          <a:bodyPr/>
          <a:lstStyle>
            <a:lvl1pPr>
              <a:defRPr/>
            </a:lvl1pPr>
          </a:lstStyle>
          <a:p>
            <a:pPr>
              <a:defRPr/>
            </a:pPr>
            <a:endParaRPr lang="en-US"/>
          </a:p>
        </p:txBody>
      </p:sp>
      <p:sp>
        <p:nvSpPr>
          <p:cNvPr id="3" name="Rectangle 6">
            <a:extLst>
              <a:ext uri="{FF2B5EF4-FFF2-40B4-BE49-F238E27FC236}">
                <a16:creationId xmlns:a16="http://schemas.microsoft.com/office/drawing/2014/main" id="{87455872-73BA-412D-8AB7-7DF8E86EAA05}"/>
              </a:ext>
            </a:extLst>
          </p:cNvPr>
          <p:cNvSpPr>
            <a:spLocks noGrp="1" noChangeArrowheads="1"/>
          </p:cNvSpPr>
          <p:nvPr>
            <p:ph type="ftr" sz="quarter" idx="11"/>
          </p:nvPr>
        </p:nvSpPr>
        <p:spPr/>
        <p:txBody>
          <a:bodyPr/>
          <a:lstStyle>
            <a:lvl1pPr>
              <a:defRPr/>
            </a:lvl1pPr>
          </a:lstStyle>
          <a:p>
            <a:pPr>
              <a:defRPr/>
            </a:pPr>
            <a:endParaRPr lang="en-US"/>
          </a:p>
        </p:txBody>
      </p:sp>
      <p:sp>
        <p:nvSpPr>
          <p:cNvPr id="4" name="Rectangle 7">
            <a:extLst>
              <a:ext uri="{FF2B5EF4-FFF2-40B4-BE49-F238E27FC236}">
                <a16:creationId xmlns:a16="http://schemas.microsoft.com/office/drawing/2014/main" id="{7A716CE3-A3D5-40F2-8E62-EF85991B3D25}"/>
              </a:ext>
            </a:extLst>
          </p:cNvPr>
          <p:cNvSpPr>
            <a:spLocks noGrp="1" noChangeArrowheads="1"/>
          </p:cNvSpPr>
          <p:nvPr>
            <p:ph type="sldNum" sz="quarter" idx="12"/>
          </p:nvPr>
        </p:nvSpPr>
        <p:spPr/>
        <p:txBody>
          <a:bodyPr/>
          <a:lstStyle>
            <a:lvl1pPr>
              <a:defRPr/>
            </a:lvl1pPr>
          </a:lstStyle>
          <a:p>
            <a:pPr>
              <a:defRPr/>
            </a:pPr>
            <a:fld id="{5966E848-07B1-4C36-8AD1-F1F2CFD2387D}" type="slidenum">
              <a:rPr lang="en-US" altLang="en-US"/>
              <a:pPr>
                <a:defRPr/>
              </a:pPr>
              <a:t>‹#›</a:t>
            </a:fld>
            <a:endParaRPr lang="en-US" altLang="en-US"/>
          </a:p>
        </p:txBody>
      </p:sp>
    </p:spTree>
    <p:extLst>
      <p:ext uri="{BB962C8B-B14F-4D97-AF65-F5344CB8AC3E}">
        <p14:creationId xmlns:p14="http://schemas.microsoft.com/office/powerpoint/2010/main" val="247172210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5">
            <a:extLst>
              <a:ext uri="{FF2B5EF4-FFF2-40B4-BE49-F238E27FC236}">
                <a16:creationId xmlns:a16="http://schemas.microsoft.com/office/drawing/2014/main" id="{D6D5D5FF-C61A-4195-8EF9-45C180E9D9A3}"/>
              </a:ext>
            </a:extLst>
          </p:cNvPr>
          <p:cNvSpPr>
            <a:spLocks noGrp="1" noChangeArrowheads="1"/>
          </p:cNvSpPr>
          <p:nvPr>
            <p:ph type="dt" sz="half" idx="10"/>
          </p:nvPr>
        </p:nvSpPr>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41875763-2469-4622-9E8B-1A9D87FD9AB7}"/>
              </a:ext>
            </a:extLst>
          </p:cNvPr>
          <p:cNvSpPr>
            <a:spLocks noGrp="1" noChangeArrowheads="1"/>
          </p:cNvSpPr>
          <p:nvPr>
            <p:ph type="ftr" sz="quarter" idx="11"/>
          </p:nvPr>
        </p:nvSpPr>
        <p:spPr/>
        <p:txBody>
          <a:bodyPr/>
          <a:lstStyle>
            <a:lvl1pPr>
              <a:defRPr/>
            </a:lvl1pPr>
          </a:lstStyle>
          <a:p>
            <a:pPr>
              <a:defRPr/>
            </a:pPr>
            <a:endParaRPr lang="en-US"/>
          </a:p>
        </p:txBody>
      </p:sp>
      <p:sp>
        <p:nvSpPr>
          <p:cNvPr id="7" name="Rectangle 7">
            <a:extLst>
              <a:ext uri="{FF2B5EF4-FFF2-40B4-BE49-F238E27FC236}">
                <a16:creationId xmlns:a16="http://schemas.microsoft.com/office/drawing/2014/main" id="{79A541D1-5948-4375-A4AD-997FDD85735C}"/>
              </a:ext>
            </a:extLst>
          </p:cNvPr>
          <p:cNvSpPr>
            <a:spLocks noGrp="1" noChangeArrowheads="1"/>
          </p:cNvSpPr>
          <p:nvPr>
            <p:ph type="sldNum" sz="quarter" idx="12"/>
          </p:nvPr>
        </p:nvSpPr>
        <p:spPr/>
        <p:txBody>
          <a:bodyPr/>
          <a:lstStyle>
            <a:lvl1pPr>
              <a:defRPr/>
            </a:lvl1pPr>
          </a:lstStyle>
          <a:p>
            <a:pPr>
              <a:defRPr/>
            </a:pPr>
            <a:fld id="{4D5AA404-CCFC-43F1-B889-969A303DB757}" type="slidenum">
              <a:rPr lang="en-US" altLang="en-US"/>
              <a:pPr>
                <a:defRPr/>
              </a:pPr>
              <a:t>‹#›</a:t>
            </a:fld>
            <a:endParaRPr lang="en-US" altLang="en-US"/>
          </a:p>
        </p:txBody>
      </p:sp>
    </p:spTree>
    <p:extLst>
      <p:ext uri="{BB962C8B-B14F-4D97-AF65-F5344CB8AC3E}">
        <p14:creationId xmlns:p14="http://schemas.microsoft.com/office/powerpoint/2010/main" val="402661009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1">
            <a:extLst>
              <a:ext uri="{FF2B5EF4-FFF2-40B4-BE49-F238E27FC236}">
                <a16:creationId xmlns:a16="http://schemas.microsoft.com/office/drawing/2014/main" id="{9B01CD53-62F4-4516-A3A8-1C7DCEE2CA8D}"/>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12">
            <a:extLst>
              <a:ext uri="{FF2B5EF4-FFF2-40B4-BE49-F238E27FC236}">
                <a16:creationId xmlns:a16="http://schemas.microsoft.com/office/drawing/2014/main" id="{7A038A10-ADC8-4C86-8A60-2F06E3275849}"/>
              </a:ext>
            </a:extLst>
          </p:cNvPr>
          <p:cNvSpPr>
            <a:spLocks noGrp="1" noChangeArrowheads="1"/>
          </p:cNvSpPr>
          <p:nvPr>
            <p:ph type="sldNum" sz="quarter" idx="11"/>
          </p:nvPr>
        </p:nvSpPr>
        <p:spPr>
          <a:ln/>
        </p:spPr>
        <p:txBody>
          <a:bodyPr/>
          <a:lstStyle>
            <a:lvl1pPr>
              <a:defRPr/>
            </a:lvl1pPr>
          </a:lstStyle>
          <a:p>
            <a:pPr>
              <a:defRPr/>
            </a:pPr>
            <a:fld id="{CDDF8241-8670-4724-9EE8-EBF7F8C41C6A}" type="slidenum">
              <a:rPr lang="en-US" altLang="en-US"/>
              <a:pPr>
                <a:defRPr/>
              </a:pPr>
              <a:t>‹#›</a:t>
            </a:fld>
            <a:endParaRPr lang="en-US" altLang="en-US"/>
          </a:p>
        </p:txBody>
      </p:sp>
    </p:spTree>
    <p:extLst>
      <p:ext uri="{BB962C8B-B14F-4D97-AF65-F5344CB8AC3E}">
        <p14:creationId xmlns:p14="http://schemas.microsoft.com/office/powerpoint/2010/main" val="266970251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5">
            <a:extLst>
              <a:ext uri="{FF2B5EF4-FFF2-40B4-BE49-F238E27FC236}">
                <a16:creationId xmlns:a16="http://schemas.microsoft.com/office/drawing/2014/main" id="{79E1C64B-D6AE-49B5-9109-8D6AEFA811FA}"/>
              </a:ext>
            </a:extLst>
          </p:cNvPr>
          <p:cNvSpPr>
            <a:spLocks noGrp="1" noChangeArrowheads="1"/>
          </p:cNvSpPr>
          <p:nvPr>
            <p:ph type="dt" sz="half" idx="10"/>
          </p:nvPr>
        </p:nvSpPr>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F7A8E2BA-B0A4-4AB5-956D-970387E556B2}"/>
              </a:ext>
            </a:extLst>
          </p:cNvPr>
          <p:cNvSpPr>
            <a:spLocks noGrp="1" noChangeArrowheads="1"/>
          </p:cNvSpPr>
          <p:nvPr>
            <p:ph type="ftr" sz="quarter" idx="11"/>
          </p:nvPr>
        </p:nvSpPr>
        <p:spPr/>
        <p:txBody>
          <a:bodyPr/>
          <a:lstStyle>
            <a:lvl1pPr>
              <a:defRPr/>
            </a:lvl1pPr>
          </a:lstStyle>
          <a:p>
            <a:pPr>
              <a:defRPr/>
            </a:pPr>
            <a:endParaRPr lang="en-US"/>
          </a:p>
        </p:txBody>
      </p:sp>
      <p:sp>
        <p:nvSpPr>
          <p:cNvPr id="7" name="Rectangle 7">
            <a:extLst>
              <a:ext uri="{FF2B5EF4-FFF2-40B4-BE49-F238E27FC236}">
                <a16:creationId xmlns:a16="http://schemas.microsoft.com/office/drawing/2014/main" id="{4776F29A-161F-4AF0-95CE-9F0FC6039307}"/>
              </a:ext>
            </a:extLst>
          </p:cNvPr>
          <p:cNvSpPr>
            <a:spLocks noGrp="1" noChangeArrowheads="1"/>
          </p:cNvSpPr>
          <p:nvPr>
            <p:ph type="sldNum" sz="quarter" idx="12"/>
          </p:nvPr>
        </p:nvSpPr>
        <p:spPr/>
        <p:txBody>
          <a:bodyPr/>
          <a:lstStyle>
            <a:lvl1pPr>
              <a:defRPr/>
            </a:lvl1pPr>
          </a:lstStyle>
          <a:p>
            <a:pPr>
              <a:defRPr/>
            </a:pPr>
            <a:fld id="{71189CCE-131C-4535-BE06-B39D83D4F51A}" type="slidenum">
              <a:rPr lang="en-US" altLang="en-US"/>
              <a:pPr>
                <a:defRPr/>
              </a:pPr>
              <a:t>‹#›</a:t>
            </a:fld>
            <a:endParaRPr lang="en-US" altLang="en-US"/>
          </a:p>
        </p:txBody>
      </p:sp>
    </p:spTree>
    <p:extLst>
      <p:ext uri="{BB962C8B-B14F-4D97-AF65-F5344CB8AC3E}">
        <p14:creationId xmlns:p14="http://schemas.microsoft.com/office/powerpoint/2010/main" val="17634301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5">
            <a:extLst>
              <a:ext uri="{FF2B5EF4-FFF2-40B4-BE49-F238E27FC236}">
                <a16:creationId xmlns:a16="http://schemas.microsoft.com/office/drawing/2014/main" id="{5B7A257D-9385-4155-959E-623BC42BE119}"/>
              </a:ext>
            </a:extLst>
          </p:cNvPr>
          <p:cNvSpPr>
            <a:spLocks noGrp="1" noChangeArrowheads="1"/>
          </p:cNvSpPr>
          <p:nvPr>
            <p:ph type="dt" sz="half" idx="10"/>
          </p:nvPr>
        </p:nvSpPr>
        <p:spPr/>
        <p:txBody>
          <a:bodyPr/>
          <a:lstStyle>
            <a:lvl1pPr>
              <a:defRPr/>
            </a:lvl1pPr>
          </a:lstStyle>
          <a:p>
            <a:pPr>
              <a:defRPr/>
            </a:pPr>
            <a:endParaRPr lang="en-US"/>
          </a:p>
        </p:txBody>
      </p:sp>
      <p:sp>
        <p:nvSpPr>
          <p:cNvPr id="5" name="Rectangle 6">
            <a:extLst>
              <a:ext uri="{FF2B5EF4-FFF2-40B4-BE49-F238E27FC236}">
                <a16:creationId xmlns:a16="http://schemas.microsoft.com/office/drawing/2014/main" id="{E6D34A4A-14AB-4871-8002-6D43D2A96931}"/>
              </a:ext>
            </a:extLst>
          </p:cNvPr>
          <p:cNvSpPr>
            <a:spLocks noGrp="1" noChangeArrowheads="1"/>
          </p:cNvSpPr>
          <p:nvPr>
            <p:ph type="ftr" sz="quarter" idx="11"/>
          </p:nvPr>
        </p:nvSpPr>
        <p:spPr/>
        <p:txBody>
          <a:bodyPr/>
          <a:lstStyle>
            <a:lvl1pPr>
              <a:defRPr/>
            </a:lvl1pPr>
          </a:lstStyle>
          <a:p>
            <a:pPr>
              <a:defRPr/>
            </a:pPr>
            <a:endParaRPr lang="en-US"/>
          </a:p>
        </p:txBody>
      </p:sp>
      <p:sp>
        <p:nvSpPr>
          <p:cNvPr id="6" name="Rectangle 7">
            <a:extLst>
              <a:ext uri="{FF2B5EF4-FFF2-40B4-BE49-F238E27FC236}">
                <a16:creationId xmlns:a16="http://schemas.microsoft.com/office/drawing/2014/main" id="{C21D24D4-1BDB-4296-A3BB-2D891395AF9F}"/>
              </a:ext>
            </a:extLst>
          </p:cNvPr>
          <p:cNvSpPr>
            <a:spLocks noGrp="1" noChangeArrowheads="1"/>
          </p:cNvSpPr>
          <p:nvPr>
            <p:ph type="sldNum" sz="quarter" idx="12"/>
          </p:nvPr>
        </p:nvSpPr>
        <p:spPr/>
        <p:txBody>
          <a:bodyPr/>
          <a:lstStyle>
            <a:lvl1pPr>
              <a:defRPr/>
            </a:lvl1pPr>
          </a:lstStyle>
          <a:p>
            <a:pPr>
              <a:defRPr/>
            </a:pPr>
            <a:fld id="{937EBE3D-BE0E-4402-866A-16C4ED61FADF}" type="slidenum">
              <a:rPr lang="en-US" altLang="en-US"/>
              <a:pPr>
                <a:defRPr/>
              </a:pPr>
              <a:t>‹#›</a:t>
            </a:fld>
            <a:endParaRPr lang="en-US" altLang="en-US"/>
          </a:p>
        </p:txBody>
      </p:sp>
    </p:spTree>
    <p:extLst>
      <p:ext uri="{BB962C8B-B14F-4D97-AF65-F5344CB8AC3E}">
        <p14:creationId xmlns:p14="http://schemas.microsoft.com/office/powerpoint/2010/main" val="94172892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144000" y="152400"/>
            <a:ext cx="2641600" cy="5867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1219200" y="152400"/>
            <a:ext cx="7721600" cy="5867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5">
            <a:extLst>
              <a:ext uri="{FF2B5EF4-FFF2-40B4-BE49-F238E27FC236}">
                <a16:creationId xmlns:a16="http://schemas.microsoft.com/office/drawing/2014/main" id="{F25BE33E-7A92-4B0F-83DB-FA72CE746BA9}"/>
              </a:ext>
            </a:extLst>
          </p:cNvPr>
          <p:cNvSpPr>
            <a:spLocks noGrp="1" noChangeArrowheads="1"/>
          </p:cNvSpPr>
          <p:nvPr>
            <p:ph type="dt" sz="half" idx="10"/>
          </p:nvPr>
        </p:nvSpPr>
        <p:spPr/>
        <p:txBody>
          <a:bodyPr/>
          <a:lstStyle>
            <a:lvl1pPr>
              <a:defRPr/>
            </a:lvl1pPr>
          </a:lstStyle>
          <a:p>
            <a:pPr>
              <a:defRPr/>
            </a:pPr>
            <a:endParaRPr lang="en-US"/>
          </a:p>
        </p:txBody>
      </p:sp>
      <p:sp>
        <p:nvSpPr>
          <p:cNvPr id="5" name="Rectangle 6">
            <a:extLst>
              <a:ext uri="{FF2B5EF4-FFF2-40B4-BE49-F238E27FC236}">
                <a16:creationId xmlns:a16="http://schemas.microsoft.com/office/drawing/2014/main" id="{CCAB427D-A1E8-428E-B64B-96C4F1769671}"/>
              </a:ext>
            </a:extLst>
          </p:cNvPr>
          <p:cNvSpPr>
            <a:spLocks noGrp="1" noChangeArrowheads="1"/>
          </p:cNvSpPr>
          <p:nvPr>
            <p:ph type="ftr" sz="quarter" idx="11"/>
          </p:nvPr>
        </p:nvSpPr>
        <p:spPr/>
        <p:txBody>
          <a:bodyPr/>
          <a:lstStyle>
            <a:lvl1pPr>
              <a:defRPr/>
            </a:lvl1pPr>
          </a:lstStyle>
          <a:p>
            <a:pPr>
              <a:defRPr/>
            </a:pPr>
            <a:endParaRPr lang="en-US"/>
          </a:p>
        </p:txBody>
      </p:sp>
      <p:sp>
        <p:nvSpPr>
          <p:cNvPr id="6" name="Rectangle 7">
            <a:extLst>
              <a:ext uri="{FF2B5EF4-FFF2-40B4-BE49-F238E27FC236}">
                <a16:creationId xmlns:a16="http://schemas.microsoft.com/office/drawing/2014/main" id="{D34741B7-0CF8-40A9-8C26-A88B5A348388}"/>
              </a:ext>
            </a:extLst>
          </p:cNvPr>
          <p:cNvSpPr>
            <a:spLocks noGrp="1" noChangeArrowheads="1"/>
          </p:cNvSpPr>
          <p:nvPr>
            <p:ph type="sldNum" sz="quarter" idx="12"/>
          </p:nvPr>
        </p:nvSpPr>
        <p:spPr/>
        <p:txBody>
          <a:bodyPr/>
          <a:lstStyle>
            <a:lvl1pPr>
              <a:defRPr/>
            </a:lvl1pPr>
          </a:lstStyle>
          <a:p>
            <a:pPr>
              <a:defRPr/>
            </a:pPr>
            <a:fld id="{43916451-2C40-4325-B91E-0F8ABB69888E}" type="slidenum">
              <a:rPr lang="en-US" altLang="en-US"/>
              <a:pPr>
                <a:defRPr/>
              </a:pPr>
              <a:t>‹#›</a:t>
            </a:fld>
            <a:endParaRPr lang="en-US" altLang="en-US"/>
          </a:p>
        </p:txBody>
      </p:sp>
    </p:spTree>
    <p:extLst>
      <p:ext uri="{BB962C8B-B14F-4D97-AF65-F5344CB8AC3E}">
        <p14:creationId xmlns:p14="http://schemas.microsoft.com/office/powerpoint/2010/main" val="319990260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Footer Placeholder 4">
            <a:extLst>
              <a:ext uri="{FF2B5EF4-FFF2-40B4-BE49-F238E27FC236}">
                <a16:creationId xmlns:a16="http://schemas.microsoft.com/office/drawing/2014/main" id="{E6ECD137-BDF1-49D4-B33D-55F972DF01D3}"/>
              </a:ext>
            </a:extLst>
          </p:cNvPr>
          <p:cNvSpPr>
            <a:spLocks noGrp="1"/>
          </p:cNvSpPr>
          <p:nvPr>
            <p:ph type="ftr" sz="quarter" idx="10"/>
          </p:nvPr>
        </p:nvSpPr>
        <p:spPr/>
        <p:txBody>
          <a:bodyPr/>
          <a:lstStyle>
            <a:lvl1pPr>
              <a:defRPr b="1"/>
            </a:lvl1pPr>
          </a:lstStyle>
          <a:p>
            <a:pPr>
              <a:defRPr/>
            </a:pPr>
            <a:endParaRPr lang="en-US"/>
          </a:p>
        </p:txBody>
      </p:sp>
      <p:sp>
        <p:nvSpPr>
          <p:cNvPr id="5" name="Slide Number Placeholder 6">
            <a:extLst>
              <a:ext uri="{FF2B5EF4-FFF2-40B4-BE49-F238E27FC236}">
                <a16:creationId xmlns:a16="http://schemas.microsoft.com/office/drawing/2014/main" id="{009C45DF-D512-4C07-9B7C-1438676D28EA}"/>
              </a:ext>
            </a:extLst>
          </p:cNvPr>
          <p:cNvSpPr>
            <a:spLocks noGrp="1"/>
          </p:cNvSpPr>
          <p:nvPr>
            <p:ph type="sldNum" sz="quarter" idx="11"/>
          </p:nvPr>
        </p:nvSpPr>
        <p:spPr/>
        <p:txBody>
          <a:bodyPr/>
          <a:lstStyle>
            <a:lvl1pPr>
              <a:defRPr b="1"/>
            </a:lvl1pPr>
          </a:lstStyle>
          <a:p>
            <a:pPr>
              <a:defRPr/>
            </a:pPr>
            <a:fld id="{62308890-DD36-4FE0-B367-055A32EFA61B}" type="slidenum">
              <a:rPr lang="en-US" altLang="en-US"/>
              <a:pPr>
                <a:defRPr/>
              </a:pPr>
              <a:t>‹#›</a:t>
            </a:fld>
            <a:endParaRPr lang="en-US" altLang="en-US"/>
          </a:p>
        </p:txBody>
      </p:sp>
      <p:sp>
        <p:nvSpPr>
          <p:cNvPr id="6" name="Footer Placeholder 2">
            <a:extLst>
              <a:ext uri="{FF2B5EF4-FFF2-40B4-BE49-F238E27FC236}">
                <a16:creationId xmlns:a16="http://schemas.microsoft.com/office/drawing/2014/main" id="{5602FE36-749D-4B70-90BD-E919451FB1E8}"/>
              </a:ext>
            </a:extLst>
          </p:cNvPr>
          <p:cNvSpPr>
            <a:spLocks noGrp="1"/>
          </p:cNvSpPr>
          <p:nvPr>
            <p:ph type="ftr" sz="quarter" idx="12"/>
          </p:nvPr>
        </p:nvSpPr>
        <p:spPr/>
        <p:txBody>
          <a:bodyPr/>
          <a:lstStyle>
            <a:lvl1pPr>
              <a:defRPr b="1"/>
            </a:lvl1pPr>
          </a:lstStyle>
          <a:p>
            <a:pPr>
              <a:defRPr/>
            </a:pPr>
            <a:endParaRPr lang="en-US"/>
          </a:p>
        </p:txBody>
      </p:sp>
      <p:sp>
        <p:nvSpPr>
          <p:cNvPr id="7" name="Slide Number Placeholder 4">
            <a:extLst>
              <a:ext uri="{FF2B5EF4-FFF2-40B4-BE49-F238E27FC236}">
                <a16:creationId xmlns:a16="http://schemas.microsoft.com/office/drawing/2014/main" id="{8FF22943-4520-4721-BFE2-B4D9E081385A}"/>
              </a:ext>
            </a:extLst>
          </p:cNvPr>
          <p:cNvSpPr>
            <a:spLocks noGrp="1"/>
          </p:cNvSpPr>
          <p:nvPr>
            <p:ph type="sldNum" sz="quarter" idx="13"/>
          </p:nvPr>
        </p:nvSpPr>
        <p:spPr/>
        <p:txBody>
          <a:bodyPr/>
          <a:lstStyle>
            <a:lvl1pPr>
              <a:defRPr b="1"/>
            </a:lvl1pPr>
          </a:lstStyle>
          <a:p>
            <a:pPr>
              <a:defRPr/>
            </a:pPr>
            <a:fld id="{67B5FDFD-484F-47FE-999D-7EC68DB98937}" type="slidenum">
              <a:rPr lang="en-US" altLang="en-US"/>
              <a:pPr>
                <a:defRPr/>
              </a:pPr>
              <a:t>‹#›</a:t>
            </a:fld>
            <a:endParaRPr lang="en-US" altLang="en-US"/>
          </a:p>
        </p:txBody>
      </p:sp>
      <p:sp>
        <p:nvSpPr>
          <p:cNvPr id="8" name="Footer Placeholder 2">
            <a:extLst>
              <a:ext uri="{FF2B5EF4-FFF2-40B4-BE49-F238E27FC236}">
                <a16:creationId xmlns:a16="http://schemas.microsoft.com/office/drawing/2014/main" id="{AF2F8A78-2315-4CC8-BB44-B2C17AD06B3C}"/>
              </a:ext>
            </a:extLst>
          </p:cNvPr>
          <p:cNvSpPr>
            <a:spLocks noGrp="1"/>
          </p:cNvSpPr>
          <p:nvPr>
            <p:ph type="ftr" sz="quarter" idx="14"/>
          </p:nvPr>
        </p:nvSpPr>
        <p:spPr/>
        <p:txBody>
          <a:bodyPr/>
          <a:lstStyle>
            <a:lvl1pPr>
              <a:defRPr b="1"/>
            </a:lvl1pPr>
          </a:lstStyle>
          <a:p>
            <a:pPr>
              <a:defRPr/>
            </a:pPr>
            <a:endParaRPr lang="en-US"/>
          </a:p>
        </p:txBody>
      </p:sp>
      <p:sp>
        <p:nvSpPr>
          <p:cNvPr id="9" name="Slide Number Placeholder 4">
            <a:extLst>
              <a:ext uri="{FF2B5EF4-FFF2-40B4-BE49-F238E27FC236}">
                <a16:creationId xmlns:a16="http://schemas.microsoft.com/office/drawing/2014/main" id="{36E45725-64DA-4C4F-A02E-67D623D9E526}"/>
              </a:ext>
            </a:extLst>
          </p:cNvPr>
          <p:cNvSpPr>
            <a:spLocks noGrp="1"/>
          </p:cNvSpPr>
          <p:nvPr>
            <p:ph type="sldNum" sz="quarter" idx="15"/>
          </p:nvPr>
        </p:nvSpPr>
        <p:spPr/>
        <p:txBody>
          <a:bodyPr/>
          <a:lstStyle>
            <a:lvl1pPr>
              <a:defRPr b="1"/>
            </a:lvl1pPr>
          </a:lstStyle>
          <a:p>
            <a:pPr>
              <a:defRPr/>
            </a:pPr>
            <a:fld id="{ED7E8BC6-CED9-4601-9FD4-6B4FA716B64F}" type="slidenum">
              <a:rPr lang="en-US" altLang="en-US"/>
              <a:pPr>
                <a:defRPr/>
              </a:pPr>
              <a:t>‹#›</a:t>
            </a:fld>
            <a:endParaRPr lang="en-US" altLang="en-US"/>
          </a:p>
        </p:txBody>
      </p:sp>
      <p:sp>
        <p:nvSpPr>
          <p:cNvPr id="10" name="Footer Placeholder 2">
            <a:extLst>
              <a:ext uri="{FF2B5EF4-FFF2-40B4-BE49-F238E27FC236}">
                <a16:creationId xmlns:a16="http://schemas.microsoft.com/office/drawing/2014/main" id="{9CE451EE-5B4F-48B3-BEF4-5EFA31F577E9}"/>
              </a:ext>
            </a:extLst>
          </p:cNvPr>
          <p:cNvSpPr>
            <a:spLocks noGrp="1"/>
          </p:cNvSpPr>
          <p:nvPr>
            <p:ph type="ftr" sz="quarter" idx="16"/>
          </p:nvPr>
        </p:nvSpPr>
        <p:spPr/>
        <p:txBody>
          <a:bodyPr/>
          <a:lstStyle>
            <a:lvl1pPr>
              <a:defRPr b="1"/>
            </a:lvl1pPr>
          </a:lstStyle>
          <a:p>
            <a:pPr>
              <a:defRPr/>
            </a:pPr>
            <a:endParaRPr lang="en-US"/>
          </a:p>
        </p:txBody>
      </p:sp>
      <p:sp>
        <p:nvSpPr>
          <p:cNvPr id="11" name="Slide Number Placeholder 4">
            <a:extLst>
              <a:ext uri="{FF2B5EF4-FFF2-40B4-BE49-F238E27FC236}">
                <a16:creationId xmlns:a16="http://schemas.microsoft.com/office/drawing/2014/main" id="{05ED0C0B-95CD-4348-9A6A-679295C1991F}"/>
              </a:ext>
            </a:extLst>
          </p:cNvPr>
          <p:cNvSpPr>
            <a:spLocks noGrp="1"/>
          </p:cNvSpPr>
          <p:nvPr>
            <p:ph type="sldNum" sz="quarter" idx="17"/>
          </p:nvPr>
        </p:nvSpPr>
        <p:spPr/>
        <p:txBody>
          <a:bodyPr/>
          <a:lstStyle>
            <a:lvl1pPr>
              <a:defRPr b="1"/>
            </a:lvl1pPr>
          </a:lstStyle>
          <a:p>
            <a:pPr>
              <a:defRPr/>
            </a:pPr>
            <a:fld id="{3BDE6BF6-496F-4785-9F77-4D76D6F2B66F}" type="slidenum">
              <a:rPr lang="en-US" altLang="en-US"/>
              <a:pPr>
                <a:defRPr/>
              </a:pPr>
              <a:t>‹#›</a:t>
            </a:fld>
            <a:endParaRPr lang="en-US" altLang="en-US"/>
          </a:p>
        </p:txBody>
      </p:sp>
      <p:sp>
        <p:nvSpPr>
          <p:cNvPr id="12" name="Footer Placeholder 2">
            <a:extLst>
              <a:ext uri="{FF2B5EF4-FFF2-40B4-BE49-F238E27FC236}">
                <a16:creationId xmlns:a16="http://schemas.microsoft.com/office/drawing/2014/main" id="{CFB787BA-E680-4019-AA96-A38FAFBE1EFE}"/>
              </a:ext>
            </a:extLst>
          </p:cNvPr>
          <p:cNvSpPr>
            <a:spLocks noGrp="1"/>
          </p:cNvSpPr>
          <p:nvPr>
            <p:ph type="ftr" sz="quarter" idx="18"/>
          </p:nvPr>
        </p:nvSpPr>
        <p:spPr/>
        <p:txBody>
          <a:bodyPr/>
          <a:lstStyle>
            <a:lvl1pPr>
              <a:defRPr b="1"/>
            </a:lvl1pPr>
          </a:lstStyle>
          <a:p>
            <a:pPr>
              <a:defRPr/>
            </a:pPr>
            <a:endParaRPr lang="en-US"/>
          </a:p>
        </p:txBody>
      </p:sp>
      <p:sp>
        <p:nvSpPr>
          <p:cNvPr id="13" name="Slide Number Placeholder 4">
            <a:extLst>
              <a:ext uri="{FF2B5EF4-FFF2-40B4-BE49-F238E27FC236}">
                <a16:creationId xmlns:a16="http://schemas.microsoft.com/office/drawing/2014/main" id="{A6C90D33-AD29-4ADF-8372-3394317CFD86}"/>
              </a:ext>
            </a:extLst>
          </p:cNvPr>
          <p:cNvSpPr>
            <a:spLocks noGrp="1"/>
          </p:cNvSpPr>
          <p:nvPr>
            <p:ph type="sldNum" sz="quarter" idx="19"/>
          </p:nvPr>
        </p:nvSpPr>
        <p:spPr/>
        <p:txBody>
          <a:bodyPr/>
          <a:lstStyle>
            <a:lvl1pPr>
              <a:defRPr b="1"/>
            </a:lvl1pPr>
          </a:lstStyle>
          <a:p>
            <a:pPr>
              <a:defRPr/>
            </a:pPr>
            <a:fld id="{E70AE614-5AC3-4794-A4CA-56E53FA83707}" type="slidenum">
              <a:rPr lang="en-US" altLang="en-US"/>
              <a:pPr>
                <a:defRPr/>
              </a:pPr>
              <a:t>‹#›</a:t>
            </a:fld>
            <a:endParaRPr lang="en-US" altLang="en-US"/>
          </a:p>
        </p:txBody>
      </p:sp>
      <p:sp>
        <p:nvSpPr>
          <p:cNvPr id="14" name="Footer Placeholder 2">
            <a:extLst>
              <a:ext uri="{FF2B5EF4-FFF2-40B4-BE49-F238E27FC236}">
                <a16:creationId xmlns:a16="http://schemas.microsoft.com/office/drawing/2014/main" id="{99E7B557-4C59-4509-8088-B7E81A1857B0}"/>
              </a:ext>
            </a:extLst>
          </p:cNvPr>
          <p:cNvSpPr>
            <a:spLocks noGrp="1"/>
          </p:cNvSpPr>
          <p:nvPr>
            <p:ph type="ftr" sz="quarter" idx="20"/>
          </p:nvPr>
        </p:nvSpPr>
        <p:spPr/>
        <p:txBody>
          <a:bodyPr/>
          <a:lstStyle>
            <a:lvl1pPr>
              <a:defRPr b="1"/>
            </a:lvl1pPr>
          </a:lstStyle>
          <a:p>
            <a:pPr>
              <a:defRPr/>
            </a:pPr>
            <a:endParaRPr lang="en-US"/>
          </a:p>
        </p:txBody>
      </p:sp>
      <p:sp>
        <p:nvSpPr>
          <p:cNvPr id="15" name="Slide Number Placeholder 4">
            <a:extLst>
              <a:ext uri="{FF2B5EF4-FFF2-40B4-BE49-F238E27FC236}">
                <a16:creationId xmlns:a16="http://schemas.microsoft.com/office/drawing/2014/main" id="{D5E403B7-3428-4845-BBE0-BD3D60DA3D66}"/>
              </a:ext>
            </a:extLst>
          </p:cNvPr>
          <p:cNvSpPr>
            <a:spLocks noGrp="1"/>
          </p:cNvSpPr>
          <p:nvPr>
            <p:ph type="sldNum" sz="quarter" idx="21"/>
          </p:nvPr>
        </p:nvSpPr>
        <p:spPr/>
        <p:txBody>
          <a:bodyPr/>
          <a:lstStyle>
            <a:lvl1pPr>
              <a:defRPr b="1"/>
            </a:lvl1pPr>
          </a:lstStyle>
          <a:p>
            <a:pPr>
              <a:defRPr/>
            </a:pPr>
            <a:fld id="{C8D93FA6-89E4-42C0-A8F6-C0DBE0825C6D}" type="slidenum">
              <a:rPr lang="en-US" altLang="en-US"/>
              <a:pPr>
                <a:defRPr/>
              </a:pPr>
              <a:t>‹#›</a:t>
            </a:fld>
            <a:endParaRPr lang="en-US" altLang="en-US"/>
          </a:p>
        </p:txBody>
      </p:sp>
      <p:sp>
        <p:nvSpPr>
          <p:cNvPr id="16" name="Footer Placeholder 2">
            <a:extLst>
              <a:ext uri="{FF2B5EF4-FFF2-40B4-BE49-F238E27FC236}">
                <a16:creationId xmlns:a16="http://schemas.microsoft.com/office/drawing/2014/main" id="{575F0EE3-EC67-4300-A65A-3AB0FAE1DD83}"/>
              </a:ext>
            </a:extLst>
          </p:cNvPr>
          <p:cNvSpPr>
            <a:spLocks noGrp="1"/>
          </p:cNvSpPr>
          <p:nvPr>
            <p:ph type="ftr" sz="quarter" idx="22"/>
          </p:nvPr>
        </p:nvSpPr>
        <p:spPr/>
        <p:txBody>
          <a:bodyPr/>
          <a:lstStyle>
            <a:lvl1pPr>
              <a:defRPr b="1"/>
            </a:lvl1pPr>
          </a:lstStyle>
          <a:p>
            <a:pPr>
              <a:defRPr/>
            </a:pPr>
            <a:endParaRPr lang="en-US"/>
          </a:p>
        </p:txBody>
      </p:sp>
      <p:sp>
        <p:nvSpPr>
          <p:cNvPr id="17" name="Slide Number Placeholder 4">
            <a:extLst>
              <a:ext uri="{FF2B5EF4-FFF2-40B4-BE49-F238E27FC236}">
                <a16:creationId xmlns:a16="http://schemas.microsoft.com/office/drawing/2014/main" id="{2EBABE93-182B-4C68-BBB7-1D3C3F6491C2}"/>
              </a:ext>
            </a:extLst>
          </p:cNvPr>
          <p:cNvSpPr>
            <a:spLocks noGrp="1"/>
          </p:cNvSpPr>
          <p:nvPr>
            <p:ph type="sldNum" sz="quarter" idx="23"/>
          </p:nvPr>
        </p:nvSpPr>
        <p:spPr/>
        <p:txBody>
          <a:bodyPr/>
          <a:lstStyle>
            <a:lvl1pPr>
              <a:defRPr b="1"/>
            </a:lvl1pPr>
          </a:lstStyle>
          <a:p>
            <a:pPr>
              <a:defRPr/>
            </a:pPr>
            <a:fld id="{9542CB0A-4E43-42B5-8352-35A7844CC7AB}" type="slidenum">
              <a:rPr lang="en-US" altLang="en-US"/>
              <a:pPr>
                <a:defRPr/>
              </a:pPr>
              <a:t>‹#›</a:t>
            </a:fld>
            <a:endParaRPr lang="en-US" altLang="en-US"/>
          </a:p>
        </p:txBody>
      </p:sp>
      <p:sp>
        <p:nvSpPr>
          <p:cNvPr id="18" name="Date Placeholder 1">
            <a:extLst>
              <a:ext uri="{FF2B5EF4-FFF2-40B4-BE49-F238E27FC236}">
                <a16:creationId xmlns:a16="http://schemas.microsoft.com/office/drawing/2014/main" id="{A9FF7088-64D8-487B-9EDE-D2BF52850C4B}"/>
              </a:ext>
            </a:extLst>
          </p:cNvPr>
          <p:cNvSpPr>
            <a:spLocks noGrp="1"/>
          </p:cNvSpPr>
          <p:nvPr>
            <p:ph type="dt" sz="half" idx="24"/>
          </p:nvPr>
        </p:nvSpPr>
        <p:spPr/>
        <p:txBody>
          <a:bodyPr/>
          <a:lstStyle>
            <a:lvl1pPr algn="ctr">
              <a:defRPr b="1"/>
            </a:lvl1pPr>
          </a:lstStyle>
          <a:p>
            <a:pPr>
              <a:defRPr/>
            </a:pPr>
            <a:endParaRPr lang="en-US"/>
          </a:p>
        </p:txBody>
      </p:sp>
      <p:sp>
        <p:nvSpPr>
          <p:cNvPr id="19" name="Footer Placeholder 2">
            <a:extLst>
              <a:ext uri="{FF2B5EF4-FFF2-40B4-BE49-F238E27FC236}">
                <a16:creationId xmlns:a16="http://schemas.microsoft.com/office/drawing/2014/main" id="{EC946FE2-52C4-414F-B90E-DDE4A025A2B4}"/>
              </a:ext>
            </a:extLst>
          </p:cNvPr>
          <p:cNvSpPr>
            <a:spLocks noGrp="1"/>
          </p:cNvSpPr>
          <p:nvPr>
            <p:ph type="ftr" sz="quarter" idx="25"/>
          </p:nvPr>
        </p:nvSpPr>
        <p:spPr/>
        <p:txBody>
          <a:bodyPr/>
          <a:lstStyle>
            <a:lvl1pPr>
              <a:defRPr b="1"/>
            </a:lvl1pPr>
          </a:lstStyle>
          <a:p>
            <a:pPr>
              <a:defRPr/>
            </a:pPr>
            <a:endParaRPr lang="en-US"/>
          </a:p>
        </p:txBody>
      </p:sp>
      <p:sp>
        <p:nvSpPr>
          <p:cNvPr id="20" name="Footer Placeholder 3">
            <a:extLst>
              <a:ext uri="{FF2B5EF4-FFF2-40B4-BE49-F238E27FC236}">
                <a16:creationId xmlns:a16="http://schemas.microsoft.com/office/drawing/2014/main" id="{B97FFFA8-BB9F-45C7-B2A9-0CBA9D7EB24C}"/>
              </a:ext>
            </a:extLst>
          </p:cNvPr>
          <p:cNvSpPr>
            <a:spLocks noGrp="1"/>
          </p:cNvSpPr>
          <p:nvPr>
            <p:ph type="ftr" sz="quarter" idx="26"/>
          </p:nvPr>
        </p:nvSpPr>
        <p:spPr/>
        <p:txBody>
          <a:bodyPr/>
          <a:lstStyle>
            <a:lvl1pPr>
              <a:defRPr b="1"/>
            </a:lvl1pPr>
          </a:lstStyle>
          <a:p>
            <a:pPr>
              <a:defRPr/>
            </a:pPr>
            <a:endParaRPr lang="en-US"/>
          </a:p>
        </p:txBody>
      </p:sp>
      <p:sp>
        <p:nvSpPr>
          <p:cNvPr id="21" name="Slide Number Placeholder 4">
            <a:extLst>
              <a:ext uri="{FF2B5EF4-FFF2-40B4-BE49-F238E27FC236}">
                <a16:creationId xmlns:a16="http://schemas.microsoft.com/office/drawing/2014/main" id="{505553AE-2F7F-49F5-AB84-B2A8A815EDD3}"/>
              </a:ext>
            </a:extLst>
          </p:cNvPr>
          <p:cNvSpPr>
            <a:spLocks noGrp="1"/>
          </p:cNvSpPr>
          <p:nvPr>
            <p:ph type="sldNum" sz="quarter" idx="27"/>
          </p:nvPr>
        </p:nvSpPr>
        <p:spPr/>
        <p:txBody>
          <a:bodyPr/>
          <a:lstStyle>
            <a:lvl1pPr>
              <a:defRPr b="1"/>
            </a:lvl1pPr>
          </a:lstStyle>
          <a:p>
            <a:pPr>
              <a:defRPr/>
            </a:pPr>
            <a:fld id="{445FD37A-EE6A-4381-AB99-F4006210D2B0}" type="slidenum">
              <a:rPr lang="en-US" altLang="en-US"/>
              <a:pPr>
                <a:defRPr/>
              </a:pPr>
              <a:t>‹#›</a:t>
            </a:fld>
            <a:endParaRPr lang="en-US" altLang="en-US"/>
          </a:p>
        </p:txBody>
      </p:sp>
      <p:sp>
        <p:nvSpPr>
          <p:cNvPr id="22" name="Slide Number Placeholder 5">
            <a:extLst>
              <a:ext uri="{FF2B5EF4-FFF2-40B4-BE49-F238E27FC236}">
                <a16:creationId xmlns:a16="http://schemas.microsoft.com/office/drawing/2014/main" id="{D0C09329-BB80-4656-A0F2-6C7B26D8DAF4}"/>
              </a:ext>
            </a:extLst>
          </p:cNvPr>
          <p:cNvSpPr>
            <a:spLocks noGrp="1"/>
          </p:cNvSpPr>
          <p:nvPr>
            <p:ph type="sldNum" sz="quarter" idx="28"/>
          </p:nvPr>
        </p:nvSpPr>
        <p:spPr/>
        <p:txBody>
          <a:bodyPr/>
          <a:lstStyle>
            <a:lvl1pPr>
              <a:defRPr b="1"/>
            </a:lvl1pPr>
          </a:lstStyle>
          <a:p>
            <a:pPr>
              <a:defRPr/>
            </a:pPr>
            <a:fld id="{7AA9ECD1-35A7-4D0A-9A56-759BE2BE405B}" type="slidenum">
              <a:rPr lang="en-US" altLang="en-US"/>
              <a:pPr>
                <a:defRPr/>
              </a:pPr>
              <a:t>‹#›</a:t>
            </a:fld>
            <a:endParaRPr lang="en-US" altLang="en-US"/>
          </a:p>
        </p:txBody>
      </p:sp>
    </p:spTree>
    <p:extLst>
      <p:ext uri="{BB962C8B-B14F-4D97-AF65-F5344CB8AC3E}">
        <p14:creationId xmlns:p14="http://schemas.microsoft.com/office/powerpoint/2010/main" val="55757824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Footer Placeholder 4">
            <a:extLst>
              <a:ext uri="{FF2B5EF4-FFF2-40B4-BE49-F238E27FC236}">
                <a16:creationId xmlns:a16="http://schemas.microsoft.com/office/drawing/2014/main" id="{830C9025-55C8-4BC6-BBEF-44D359B748C2}"/>
              </a:ext>
            </a:extLst>
          </p:cNvPr>
          <p:cNvSpPr>
            <a:spLocks noGrp="1"/>
          </p:cNvSpPr>
          <p:nvPr>
            <p:ph type="ftr" sz="quarter" idx="10"/>
          </p:nvPr>
        </p:nvSpPr>
        <p:spPr/>
        <p:txBody>
          <a:bodyPr/>
          <a:lstStyle>
            <a:lvl1pPr>
              <a:defRPr b="1"/>
            </a:lvl1pPr>
          </a:lstStyle>
          <a:p>
            <a:pPr>
              <a:defRPr/>
            </a:pPr>
            <a:endParaRPr lang="en-US"/>
          </a:p>
        </p:txBody>
      </p:sp>
      <p:sp>
        <p:nvSpPr>
          <p:cNvPr id="5" name="Slide Number Placeholder 6">
            <a:extLst>
              <a:ext uri="{FF2B5EF4-FFF2-40B4-BE49-F238E27FC236}">
                <a16:creationId xmlns:a16="http://schemas.microsoft.com/office/drawing/2014/main" id="{E0DAF976-7F18-4845-B977-D10EEB33FBE0}"/>
              </a:ext>
            </a:extLst>
          </p:cNvPr>
          <p:cNvSpPr>
            <a:spLocks noGrp="1"/>
          </p:cNvSpPr>
          <p:nvPr>
            <p:ph type="sldNum" sz="quarter" idx="11"/>
          </p:nvPr>
        </p:nvSpPr>
        <p:spPr/>
        <p:txBody>
          <a:bodyPr/>
          <a:lstStyle>
            <a:lvl1pPr>
              <a:defRPr b="1"/>
            </a:lvl1pPr>
          </a:lstStyle>
          <a:p>
            <a:pPr>
              <a:defRPr/>
            </a:pPr>
            <a:fld id="{6AA490EF-6831-418B-AAFB-BBBBC3D77D15}" type="slidenum">
              <a:rPr lang="en-US" altLang="en-US"/>
              <a:pPr>
                <a:defRPr/>
              </a:pPr>
              <a:t>‹#›</a:t>
            </a:fld>
            <a:endParaRPr lang="en-US" altLang="en-US"/>
          </a:p>
        </p:txBody>
      </p:sp>
      <p:sp>
        <p:nvSpPr>
          <p:cNvPr id="6" name="Footer Placeholder 2">
            <a:extLst>
              <a:ext uri="{FF2B5EF4-FFF2-40B4-BE49-F238E27FC236}">
                <a16:creationId xmlns:a16="http://schemas.microsoft.com/office/drawing/2014/main" id="{8A484D42-0B0E-4000-B2D6-0B181B431E64}"/>
              </a:ext>
            </a:extLst>
          </p:cNvPr>
          <p:cNvSpPr>
            <a:spLocks noGrp="1"/>
          </p:cNvSpPr>
          <p:nvPr>
            <p:ph type="ftr" sz="quarter" idx="12"/>
          </p:nvPr>
        </p:nvSpPr>
        <p:spPr/>
        <p:txBody>
          <a:bodyPr/>
          <a:lstStyle>
            <a:lvl1pPr>
              <a:defRPr b="1"/>
            </a:lvl1pPr>
          </a:lstStyle>
          <a:p>
            <a:pPr>
              <a:defRPr/>
            </a:pPr>
            <a:endParaRPr lang="en-US"/>
          </a:p>
        </p:txBody>
      </p:sp>
      <p:sp>
        <p:nvSpPr>
          <p:cNvPr id="7" name="Slide Number Placeholder 4">
            <a:extLst>
              <a:ext uri="{FF2B5EF4-FFF2-40B4-BE49-F238E27FC236}">
                <a16:creationId xmlns:a16="http://schemas.microsoft.com/office/drawing/2014/main" id="{2FEBD1D3-0CF1-47C0-83B8-EBD344CE78C5}"/>
              </a:ext>
            </a:extLst>
          </p:cNvPr>
          <p:cNvSpPr>
            <a:spLocks noGrp="1"/>
          </p:cNvSpPr>
          <p:nvPr>
            <p:ph type="sldNum" sz="quarter" idx="13"/>
          </p:nvPr>
        </p:nvSpPr>
        <p:spPr/>
        <p:txBody>
          <a:bodyPr/>
          <a:lstStyle>
            <a:lvl1pPr>
              <a:defRPr b="1"/>
            </a:lvl1pPr>
          </a:lstStyle>
          <a:p>
            <a:pPr>
              <a:defRPr/>
            </a:pPr>
            <a:fld id="{8771E251-562C-403F-B5DC-ADF8379BF236}" type="slidenum">
              <a:rPr lang="en-US" altLang="en-US"/>
              <a:pPr>
                <a:defRPr/>
              </a:pPr>
              <a:t>‹#›</a:t>
            </a:fld>
            <a:endParaRPr lang="en-US" altLang="en-US"/>
          </a:p>
        </p:txBody>
      </p:sp>
      <p:sp>
        <p:nvSpPr>
          <p:cNvPr id="8" name="Footer Placeholder 2">
            <a:extLst>
              <a:ext uri="{FF2B5EF4-FFF2-40B4-BE49-F238E27FC236}">
                <a16:creationId xmlns:a16="http://schemas.microsoft.com/office/drawing/2014/main" id="{D9B59030-40A2-4E5D-ADCC-004278B3F19B}"/>
              </a:ext>
            </a:extLst>
          </p:cNvPr>
          <p:cNvSpPr>
            <a:spLocks noGrp="1"/>
          </p:cNvSpPr>
          <p:nvPr>
            <p:ph type="ftr" sz="quarter" idx="14"/>
          </p:nvPr>
        </p:nvSpPr>
        <p:spPr/>
        <p:txBody>
          <a:bodyPr/>
          <a:lstStyle>
            <a:lvl1pPr>
              <a:defRPr b="1"/>
            </a:lvl1pPr>
          </a:lstStyle>
          <a:p>
            <a:pPr>
              <a:defRPr/>
            </a:pPr>
            <a:endParaRPr lang="en-US"/>
          </a:p>
        </p:txBody>
      </p:sp>
      <p:sp>
        <p:nvSpPr>
          <p:cNvPr id="9" name="Slide Number Placeholder 4">
            <a:extLst>
              <a:ext uri="{FF2B5EF4-FFF2-40B4-BE49-F238E27FC236}">
                <a16:creationId xmlns:a16="http://schemas.microsoft.com/office/drawing/2014/main" id="{E67F93D1-47A2-4964-AE80-274345EFC19F}"/>
              </a:ext>
            </a:extLst>
          </p:cNvPr>
          <p:cNvSpPr>
            <a:spLocks noGrp="1"/>
          </p:cNvSpPr>
          <p:nvPr>
            <p:ph type="sldNum" sz="quarter" idx="15"/>
          </p:nvPr>
        </p:nvSpPr>
        <p:spPr/>
        <p:txBody>
          <a:bodyPr/>
          <a:lstStyle>
            <a:lvl1pPr>
              <a:defRPr b="1"/>
            </a:lvl1pPr>
          </a:lstStyle>
          <a:p>
            <a:pPr>
              <a:defRPr/>
            </a:pPr>
            <a:fld id="{2A48ADCB-FF01-4C66-BD65-EC04A13087C5}" type="slidenum">
              <a:rPr lang="en-US" altLang="en-US"/>
              <a:pPr>
                <a:defRPr/>
              </a:pPr>
              <a:t>‹#›</a:t>
            </a:fld>
            <a:endParaRPr lang="en-US" altLang="en-US"/>
          </a:p>
        </p:txBody>
      </p:sp>
      <p:sp>
        <p:nvSpPr>
          <p:cNvPr id="10" name="Footer Placeholder 2">
            <a:extLst>
              <a:ext uri="{FF2B5EF4-FFF2-40B4-BE49-F238E27FC236}">
                <a16:creationId xmlns:a16="http://schemas.microsoft.com/office/drawing/2014/main" id="{C7D18014-2D44-4BF6-B5FB-6AA7F226739F}"/>
              </a:ext>
            </a:extLst>
          </p:cNvPr>
          <p:cNvSpPr>
            <a:spLocks noGrp="1"/>
          </p:cNvSpPr>
          <p:nvPr>
            <p:ph type="ftr" sz="quarter" idx="16"/>
          </p:nvPr>
        </p:nvSpPr>
        <p:spPr/>
        <p:txBody>
          <a:bodyPr/>
          <a:lstStyle>
            <a:lvl1pPr>
              <a:defRPr b="1"/>
            </a:lvl1pPr>
          </a:lstStyle>
          <a:p>
            <a:pPr>
              <a:defRPr/>
            </a:pPr>
            <a:endParaRPr lang="en-US"/>
          </a:p>
        </p:txBody>
      </p:sp>
      <p:sp>
        <p:nvSpPr>
          <p:cNvPr id="11" name="Slide Number Placeholder 4">
            <a:extLst>
              <a:ext uri="{FF2B5EF4-FFF2-40B4-BE49-F238E27FC236}">
                <a16:creationId xmlns:a16="http://schemas.microsoft.com/office/drawing/2014/main" id="{957F1423-59C6-482E-A563-F934638CF5B1}"/>
              </a:ext>
            </a:extLst>
          </p:cNvPr>
          <p:cNvSpPr>
            <a:spLocks noGrp="1"/>
          </p:cNvSpPr>
          <p:nvPr>
            <p:ph type="sldNum" sz="quarter" idx="17"/>
          </p:nvPr>
        </p:nvSpPr>
        <p:spPr/>
        <p:txBody>
          <a:bodyPr/>
          <a:lstStyle>
            <a:lvl1pPr>
              <a:defRPr b="1"/>
            </a:lvl1pPr>
          </a:lstStyle>
          <a:p>
            <a:pPr>
              <a:defRPr/>
            </a:pPr>
            <a:fld id="{2DBFFBAD-9290-47B7-A384-437A54435545}" type="slidenum">
              <a:rPr lang="en-US" altLang="en-US"/>
              <a:pPr>
                <a:defRPr/>
              </a:pPr>
              <a:t>‹#›</a:t>
            </a:fld>
            <a:endParaRPr lang="en-US" altLang="en-US"/>
          </a:p>
        </p:txBody>
      </p:sp>
      <p:sp>
        <p:nvSpPr>
          <p:cNvPr id="12" name="Footer Placeholder 2">
            <a:extLst>
              <a:ext uri="{FF2B5EF4-FFF2-40B4-BE49-F238E27FC236}">
                <a16:creationId xmlns:a16="http://schemas.microsoft.com/office/drawing/2014/main" id="{FDAB8EAA-3E38-451F-B4AE-AC585B2B0190}"/>
              </a:ext>
            </a:extLst>
          </p:cNvPr>
          <p:cNvSpPr>
            <a:spLocks noGrp="1"/>
          </p:cNvSpPr>
          <p:nvPr>
            <p:ph type="ftr" sz="quarter" idx="18"/>
          </p:nvPr>
        </p:nvSpPr>
        <p:spPr/>
        <p:txBody>
          <a:bodyPr/>
          <a:lstStyle>
            <a:lvl1pPr>
              <a:defRPr b="1"/>
            </a:lvl1pPr>
          </a:lstStyle>
          <a:p>
            <a:pPr>
              <a:defRPr/>
            </a:pPr>
            <a:endParaRPr lang="en-US"/>
          </a:p>
        </p:txBody>
      </p:sp>
      <p:sp>
        <p:nvSpPr>
          <p:cNvPr id="13" name="Slide Number Placeholder 4">
            <a:extLst>
              <a:ext uri="{FF2B5EF4-FFF2-40B4-BE49-F238E27FC236}">
                <a16:creationId xmlns:a16="http://schemas.microsoft.com/office/drawing/2014/main" id="{20340D57-F98C-4F78-91D2-D5647CF29E4A}"/>
              </a:ext>
            </a:extLst>
          </p:cNvPr>
          <p:cNvSpPr>
            <a:spLocks noGrp="1"/>
          </p:cNvSpPr>
          <p:nvPr>
            <p:ph type="sldNum" sz="quarter" idx="19"/>
          </p:nvPr>
        </p:nvSpPr>
        <p:spPr/>
        <p:txBody>
          <a:bodyPr/>
          <a:lstStyle>
            <a:lvl1pPr>
              <a:defRPr b="1"/>
            </a:lvl1pPr>
          </a:lstStyle>
          <a:p>
            <a:pPr>
              <a:defRPr/>
            </a:pPr>
            <a:fld id="{63621675-43FE-4F96-8A2B-207B26F8B878}" type="slidenum">
              <a:rPr lang="en-US" altLang="en-US"/>
              <a:pPr>
                <a:defRPr/>
              </a:pPr>
              <a:t>‹#›</a:t>
            </a:fld>
            <a:endParaRPr lang="en-US" altLang="en-US"/>
          </a:p>
        </p:txBody>
      </p:sp>
      <p:sp>
        <p:nvSpPr>
          <p:cNvPr id="14" name="Footer Placeholder 2">
            <a:extLst>
              <a:ext uri="{FF2B5EF4-FFF2-40B4-BE49-F238E27FC236}">
                <a16:creationId xmlns:a16="http://schemas.microsoft.com/office/drawing/2014/main" id="{2429A984-4476-4689-AC89-E0DB0C7C0607}"/>
              </a:ext>
            </a:extLst>
          </p:cNvPr>
          <p:cNvSpPr>
            <a:spLocks noGrp="1"/>
          </p:cNvSpPr>
          <p:nvPr>
            <p:ph type="ftr" sz="quarter" idx="20"/>
          </p:nvPr>
        </p:nvSpPr>
        <p:spPr/>
        <p:txBody>
          <a:bodyPr/>
          <a:lstStyle>
            <a:lvl1pPr>
              <a:defRPr b="1"/>
            </a:lvl1pPr>
          </a:lstStyle>
          <a:p>
            <a:pPr>
              <a:defRPr/>
            </a:pPr>
            <a:endParaRPr lang="en-US"/>
          </a:p>
        </p:txBody>
      </p:sp>
      <p:sp>
        <p:nvSpPr>
          <p:cNvPr id="15" name="Slide Number Placeholder 4">
            <a:extLst>
              <a:ext uri="{FF2B5EF4-FFF2-40B4-BE49-F238E27FC236}">
                <a16:creationId xmlns:a16="http://schemas.microsoft.com/office/drawing/2014/main" id="{C5478209-99E8-467C-8A1B-715CBBCAF955}"/>
              </a:ext>
            </a:extLst>
          </p:cNvPr>
          <p:cNvSpPr>
            <a:spLocks noGrp="1"/>
          </p:cNvSpPr>
          <p:nvPr>
            <p:ph type="sldNum" sz="quarter" idx="21"/>
          </p:nvPr>
        </p:nvSpPr>
        <p:spPr/>
        <p:txBody>
          <a:bodyPr/>
          <a:lstStyle>
            <a:lvl1pPr>
              <a:defRPr b="1"/>
            </a:lvl1pPr>
          </a:lstStyle>
          <a:p>
            <a:pPr>
              <a:defRPr/>
            </a:pPr>
            <a:fld id="{7A7D94E0-F8A2-4842-9608-1F279B3EB029}" type="slidenum">
              <a:rPr lang="en-US" altLang="en-US"/>
              <a:pPr>
                <a:defRPr/>
              </a:pPr>
              <a:t>‹#›</a:t>
            </a:fld>
            <a:endParaRPr lang="en-US" altLang="en-US"/>
          </a:p>
        </p:txBody>
      </p:sp>
      <p:sp>
        <p:nvSpPr>
          <p:cNvPr id="16" name="Footer Placeholder 2">
            <a:extLst>
              <a:ext uri="{FF2B5EF4-FFF2-40B4-BE49-F238E27FC236}">
                <a16:creationId xmlns:a16="http://schemas.microsoft.com/office/drawing/2014/main" id="{729287AF-EF76-4004-85FD-5000201CAFE7}"/>
              </a:ext>
            </a:extLst>
          </p:cNvPr>
          <p:cNvSpPr>
            <a:spLocks noGrp="1"/>
          </p:cNvSpPr>
          <p:nvPr>
            <p:ph type="ftr" sz="quarter" idx="22"/>
          </p:nvPr>
        </p:nvSpPr>
        <p:spPr/>
        <p:txBody>
          <a:bodyPr/>
          <a:lstStyle>
            <a:lvl1pPr>
              <a:defRPr b="1"/>
            </a:lvl1pPr>
          </a:lstStyle>
          <a:p>
            <a:pPr>
              <a:defRPr/>
            </a:pPr>
            <a:endParaRPr lang="en-US"/>
          </a:p>
        </p:txBody>
      </p:sp>
      <p:sp>
        <p:nvSpPr>
          <p:cNvPr id="17" name="Slide Number Placeholder 4">
            <a:extLst>
              <a:ext uri="{FF2B5EF4-FFF2-40B4-BE49-F238E27FC236}">
                <a16:creationId xmlns:a16="http://schemas.microsoft.com/office/drawing/2014/main" id="{E74838DB-1F1A-46F2-8222-6170ED23A9BD}"/>
              </a:ext>
            </a:extLst>
          </p:cNvPr>
          <p:cNvSpPr>
            <a:spLocks noGrp="1"/>
          </p:cNvSpPr>
          <p:nvPr>
            <p:ph type="sldNum" sz="quarter" idx="23"/>
          </p:nvPr>
        </p:nvSpPr>
        <p:spPr/>
        <p:txBody>
          <a:bodyPr/>
          <a:lstStyle>
            <a:lvl1pPr>
              <a:defRPr b="1"/>
            </a:lvl1pPr>
          </a:lstStyle>
          <a:p>
            <a:pPr>
              <a:defRPr/>
            </a:pPr>
            <a:fld id="{5D61472F-64C7-4CDA-AB6F-0C8A26B9D1FA}" type="slidenum">
              <a:rPr lang="en-US" altLang="en-US"/>
              <a:pPr>
                <a:defRPr/>
              </a:pPr>
              <a:t>‹#›</a:t>
            </a:fld>
            <a:endParaRPr lang="en-US" altLang="en-US"/>
          </a:p>
        </p:txBody>
      </p:sp>
      <p:sp>
        <p:nvSpPr>
          <p:cNvPr id="18" name="Date Placeholder 1">
            <a:extLst>
              <a:ext uri="{FF2B5EF4-FFF2-40B4-BE49-F238E27FC236}">
                <a16:creationId xmlns:a16="http://schemas.microsoft.com/office/drawing/2014/main" id="{985C057D-E289-4952-BED2-3C677D1C60E6}"/>
              </a:ext>
            </a:extLst>
          </p:cNvPr>
          <p:cNvSpPr>
            <a:spLocks noGrp="1"/>
          </p:cNvSpPr>
          <p:nvPr>
            <p:ph type="dt" sz="half" idx="24"/>
          </p:nvPr>
        </p:nvSpPr>
        <p:spPr/>
        <p:txBody>
          <a:bodyPr/>
          <a:lstStyle>
            <a:lvl1pPr algn="ctr">
              <a:defRPr b="1"/>
            </a:lvl1pPr>
          </a:lstStyle>
          <a:p>
            <a:pPr>
              <a:defRPr/>
            </a:pPr>
            <a:endParaRPr lang="en-US"/>
          </a:p>
        </p:txBody>
      </p:sp>
      <p:sp>
        <p:nvSpPr>
          <p:cNvPr id="19" name="Footer Placeholder 2">
            <a:extLst>
              <a:ext uri="{FF2B5EF4-FFF2-40B4-BE49-F238E27FC236}">
                <a16:creationId xmlns:a16="http://schemas.microsoft.com/office/drawing/2014/main" id="{8CC77B03-BCE5-4AE7-97D4-43F7E5A551FA}"/>
              </a:ext>
            </a:extLst>
          </p:cNvPr>
          <p:cNvSpPr>
            <a:spLocks noGrp="1"/>
          </p:cNvSpPr>
          <p:nvPr>
            <p:ph type="ftr" sz="quarter" idx="25"/>
          </p:nvPr>
        </p:nvSpPr>
        <p:spPr/>
        <p:txBody>
          <a:bodyPr/>
          <a:lstStyle>
            <a:lvl1pPr>
              <a:defRPr b="1"/>
            </a:lvl1pPr>
          </a:lstStyle>
          <a:p>
            <a:pPr>
              <a:defRPr/>
            </a:pPr>
            <a:endParaRPr lang="en-US"/>
          </a:p>
        </p:txBody>
      </p:sp>
      <p:sp>
        <p:nvSpPr>
          <p:cNvPr id="20" name="Footer Placeholder 3">
            <a:extLst>
              <a:ext uri="{FF2B5EF4-FFF2-40B4-BE49-F238E27FC236}">
                <a16:creationId xmlns:a16="http://schemas.microsoft.com/office/drawing/2014/main" id="{3C3DD199-82E5-41AF-8240-A6B5A987E324}"/>
              </a:ext>
            </a:extLst>
          </p:cNvPr>
          <p:cNvSpPr>
            <a:spLocks noGrp="1"/>
          </p:cNvSpPr>
          <p:nvPr>
            <p:ph type="ftr" sz="quarter" idx="26"/>
          </p:nvPr>
        </p:nvSpPr>
        <p:spPr/>
        <p:txBody>
          <a:bodyPr/>
          <a:lstStyle>
            <a:lvl1pPr>
              <a:defRPr b="1"/>
            </a:lvl1pPr>
          </a:lstStyle>
          <a:p>
            <a:pPr>
              <a:defRPr/>
            </a:pPr>
            <a:endParaRPr lang="en-US"/>
          </a:p>
        </p:txBody>
      </p:sp>
      <p:sp>
        <p:nvSpPr>
          <p:cNvPr id="21" name="Slide Number Placeholder 4">
            <a:extLst>
              <a:ext uri="{FF2B5EF4-FFF2-40B4-BE49-F238E27FC236}">
                <a16:creationId xmlns:a16="http://schemas.microsoft.com/office/drawing/2014/main" id="{0E7A4BF4-8B52-45D0-BF74-1E82297BE800}"/>
              </a:ext>
            </a:extLst>
          </p:cNvPr>
          <p:cNvSpPr>
            <a:spLocks noGrp="1"/>
          </p:cNvSpPr>
          <p:nvPr>
            <p:ph type="sldNum" sz="quarter" idx="27"/>
          </p:nvPr>
        </p:nvSpPr>
        <p:spPr/>
        <p:txBody>
          <a:bodyPr/>
          <a:lstStyle>
            <a:lvl1pPr>
              <a:defRPr b="1"/>
            </a:lvl1pPr>
          </a:lstStyle>
          <a:p>
            <a:pPr>
              <a:defRPr/>
            </a:pPr>
            <a:fld id="{C52BC9A3-CF25-45E2-A004-45DAC154AEE3}" type="slidenum">
              <a:rPr lang="en-US" altLang="en-US"/>
              <a:pPr>
                <a:defRPr/>
              </a:pPr>
              <a:t>‹#›</a:t>
            </a:fld>
            <a:endParaRPr lang="en-US" altLang="en-US"/>
          </a:p>
        </p:txBody>
      </p:sp>
      <p:sp>
        <p:nvSpPr>
          <p:cNvPr id="22" name="Slide Number Placeholder 5">
            <a:extLst>
              <a:ext uri="{FF2B5EF4-FFF2-40B4-BE49-F238E27FC236}">
                <a16:creationId xmlns:a16="http://schemas.microsoft.com/office/drawing/2014/main" id="{47622BE1-76B4-46FB-87DA-B85C73341EB9}"/>
              </a:ext>
            </a:extLst>
          </p:cNvPr>
          <p:cNvSpPr>
            <a:spLocks noGrp="1"/>
          </p:cNvSpPr>
          <p:nvPr>
            <p:ph type="sldNum" sz="quarter" idx="28"/>
          </p:nvPr>
        </p:nvSpPr>
        <p:spPr/>
        <p:txBody>
          <a:bodyPr/>
          <a:lstStyle>
            <a:lvl1pPr>
              <a:defRPr b="1"/>
            </a:lvl1pPr>
          </a:lstStyle>
          <a:p>
            <a:pPr>
              <a:defRPr/>
            </a:pPr>
            <a:fld id="{EAAE8FCE-28E3-4B40-A13D-C8676BC90031}" type="slidenum">
              <a:rPr lang="en-US" altLang="en-US"/>
              <a:pPr>
                <a:defRPr/>
              </a:pPr>
              <a:t>‹#›</a:t>
            </a:fld>
            <a:endParaRPr lang="en-US" altLang="en-US"/>
          </a:p>
        </p:txBody>
      </p:sp>
    </p:spTree>
    <p:extLst>
      <p:ext uri="{BB962C8B-B14F-4D97-AF65-F5344CB8AC3E}">
        <p14:creationId xmlns:p14="http://schemas.microsoft.com/office/powerpoint/2010/main" val="234681631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Footer Placeholder 4">
            <a:extLst>
              <a:ext uri="{FF2B5EF4-FFF2-40B4-BE49-F238E27FC236}">
                <a16:creationId xmlns:a16="http://schemas.microsoft.com/office/drawing/2014/main" id="{ACB9C170-F9FF-44A4-8ED7-05F1817BF356}"/>
              </a:ext>
            </a:extLst>
          </p:cNvPr>
          <p:cNvSpPr>
            <a:spLocks noGrp="1"/>
          </p:cNvSpPr>
          <p:nvPr>
            <p:ph type="ftr" sz="quarter" idx="10"/>
          </p:nvPr>
        </p:nvSpPr>
        <p:spPr/>
        <p:txBody>
          <a:bodyPr/>
          <a:lstStyle>
            <a:lvl1pPr>
              <a:defRPr b="1"/>
            </a:lvl1pPr>
          </a:lstStyle>
          <a:p>
            <a:pPr>
              <a:defRPr/>
            </a:pPr>
            <a:endParaRPr lang="en-US"/>
          </a:p>
        </p:txBody>
      </p:sp>
      <p:sp>
        <p:nvSpPr>
          <p:cNvPr id="5" name="Slide Number Placeholder 6">
            <a:extLst>
              <a:ext uri="{FF2B5EF4-FFF2-40B4-BE49-F238E27FC236}">
                <a16:creationId xmlns:a16="http://schemas.microsoft.com/office/drawing/2014/main" id="{31C38B3E-F37D-4548-8C02-D8BBEB751084}"/>
              </a:ext>
            </a:extLst>
          </p:cNvPr>
          <p:cNvSpPr>
            <a:spLocks noGrp="1"/>
          </p:cNvSpPr>
          <p:nvPr>
            <p:ph type="sldNum" sz="quarter" idx="11"/>
          </p:nvPr>
        </p:nvSpPr>
        <p:spPr/>
        <p:txBody>
          <a:bodyPr/>
          <a:lstStyle>
            <a:lvl1pPr>
              <a:defRPr b="1"/>
            </a:lvl1pPr>
          </a:lstStyle>
          <a:p>
            <a:pPr>
              <a:defRPr/>
            </a:pPr>
            <a:fld id="{D163A9DE-FBC6-438D-9C24-1067521C33C9}" type="slidenum">
              <a:rPr lang="en-US" altLang="en-US"/>
              <a:pPr>
                <a:defRPr/>
              </a:pPr>
              <a:t>‹#›</a:t>
            </a:fld>
            <a:endParaRPr lang="en-US" altLang="en-US"/>
          </a:p>
        </p:txBody>
      </p:sp>
      <p:sp>
        <p:nvSpPr>
          <p:cNvPr id="6" name="Footer Placeholder 2">
            <a:extLst>
              <a:ext uri="{FF2B5EF4-FFF2-40B4-BE49-F238E27FC236}">
                <a16:creationId xmlns:a16="http://schemas.microsoft.com/office/drawing/2014/main" id="{364327A8-26F1-4283-BFD9-95DCF56D93DC}"/>
              </a:ext>
            </a:extLst>
          </p:cNvPr>
          <p:cNvSpPr>
            <a:spLocks noGrp="1"/>
          </p:cNvSpPr>
          <p:nvPr>
            <p:ph type="ftr" sz="quarter" idx="12"/>
          </p:nvPr>
        </p:nvSpPr>
        <p:spPr/>
        <p:txBody>
          <a:bodyPr/>
          <a:lstStyle>
            <a:lvl1pPr>
              <a:defRPr b="1"/>
            </a:lvl1pPr>
          </a:lstStyle>
          <a:p>
            <a:pPr>
              <a:defRPr/>
            </a:pPr>
            <a:endParaRPr lang="en-US"/>
          </a:p>
        </p:txBody>
      </p:sp>
      <p:sp>
        <p:nvSpPr>
          <p:cNvPr id="7" name="Slide Number Placeholder 4">
            <a:extLst>
              <a:ext uri="{FF2B5EF4-FFF2-40B4-BE49-F238E27FC236}">
                <a16:creationId xmlns:a16="http://schemas.microsoft.com/office/drawing/2014/main" id="{69F255B1-13C1-40CC-8DC2-004E0F134946}"/>
              </a:ext>
            </a:extLst>
          </p:cNvPr>
          <p:cNvSpPr>
            <a:spLocks noGrp="1"/>
          </p:cNvSpPr>
          <p:nvPr>
            <p:ph type="sldNum" sz="quarter" idx="13"/>
          </p:nvPr>
        </p:nvSpPr>
        <p:spPr/>
        <p:txBody>
          <a:bodyPr/>
          <a:lstStyle>
            <a:lvl1pPr>
              <a:defRPr b="1"/>
            </a:lvl1pPr>
          </a:lstStyle>
          <a:p>
            <a:pPr>
              <a:defRPr/>
            </a:pPr>
            <a:fld id="{A93FE628-F98F-4C11-86A3-D4337BE75EF1}" type="slidenum">
              <a:rPr lang="en-US" altLang="en-US"/>
              <a:pPr>
                <a:defRPr/>
              </a:pPr>
              <a:t>‹#›</a:t>
            </a:fld>
            <a:endParaRPr lang="en-US" altLang="en-US"/>
          </a:p>
        </p:txBody>
      </p:sp>
      <p:sp>
        <p:nvSpPr>
          <p:cNvPr id="8" name="Footer Placeholder 2">
            <a:extLst>
              <a:ext uri="{FF2B5EF4-FFF2-40B4-BE49-F238E27FC236}">
                <a16:creationId xmlns:a16="http://schemas.microsoft.com/office/drawing/2014/main" id="{EDADC96E-D317-423F-9376-5142C6EC94AD}"/>
              </a:ext>
            </a:extLst>
          </p:cNvPr>
          <p:cNvSpPr>
            <a:spLocks noGrp="1"/>
          </p:cNvSpPr>
          <p:nvPr>
            <p:ph type="ftr" sz="quarter" idx="14"/>
          </p:nvPr>
        </p:nvSpPr>
        <p:spPr/>
        <p:txBody>
          <a:bodyPr/>
          <a:lstStyle>
            <a:lvl1pPr>
              <a:defRPr b="1"/>
            </a:lvl1pPr>
          </a:lstStyle>
          <a:p>
            <a:pPr>
              <a:defRPr/>
            </a:pPr>
            <a:endParaRPr lang="en-US"/>
          </a:p>
        </p:txBody>
      </p:sp>
      <p:sp>
        <p:nvSpPr>
          <p:cNvPr id="9" name="Slide Number Placeholder 4">
            <a:extLst>
              <a:ext uri="{FF2B5EF4-FFF2-40B4-BE49-F238E27FC236}">
                <a16:creationId xmlns:a16="http://schemas.microsoft.com/office/drawing/2014/main" id="{EC1D4A40-C381-4F6E-9D37-CEF7979AA8CE}"/>
              </a:ext>
            </a:extLst>
          </p:cNvPr>
          <p:cNvSpPr>
            <a:spLocks noGrp="1"/>
          </p:cNvSpPr>
          <p:nvPr>
            <p:ph type="sldNum" sz="quarter" idx="15"/>
          </p:nvPr>
        </p:nvSpPr>
        <p:spPr/>
        <p:txBody>
          <a:bodyPr/>
          <a:lstStyle>
            <a:lvl1pPr>
              <a:defRPr b="1"/>
            </a:lvl1pPr>
          </a:lstStyle>
          <a:p>
            <a:pPr>
              <a:defRPr/>
            </a:pPr>
            <a:fld id="{94BE728C-A090-4450-90DC-F1133953CDF7}" type="slidenum">
              <a:rPr lang="en-US" altLang="en-US"/>
              <a:pPr>
                <a:defRPr/>
              </a:pPr>
              <a:t>‹#›</a:t>
            </a:fld>
            <a:endParaRPr lang="en-US" altLang="en-US"/>
          </a:p>
        </p:txBody>
      </p:sp>
      <p:sp>
        <p:nvSpPr>
          <p:cNvPr id="10" name="Footer Placeholder 2">
            <a:extLst>
              <a:ext uri="{FF2B5EF4-FFF2-40B4-BE49-F238E27FC236}">
                <a16:creationId xmlns:a16="http://schemas.microsoft.com/office/drawing/2014/main" id="{635FA212-F701-4F31-952D-A24BF7153829}"/>
              </a:ext>
            </a:extLst>
          </p:cNvPr>
          <p:cNvSpPr>
            <a:spLocks noGrp="1"/>
          </p:cNvSpPr>
          <p:nvPr>
            <p:ph type="ftr" sz="quarter" idx="16"/>
          </p:nvPr>
        </p:nvSpPr>
        <p:spPr/>
        <p:txBody>
          <a:bodyPr/>
          <a:lstStyle>
            <a:lvl1pPr>
              <a:defRPr b="1"/>
            </a:lvl1pPr>
          </a:lstStyle>
          <a:p>
            <a:pPr>
              <a:defRPr/>
            </a:pPr>
            <a:endParaRPr lang="en-US"/>
          </a:p>
        </p:txBody>
      </p:sp>
      <p:sp>
        <p:nvSpPr>
          <p:cNvPr id="11" name="Slide Number Placeholder 4">
            <a:extLst>
              <a:ext uri="{FF2B5EF4-FFF2-40B4-BE49-F238E27FC236}">
                <a16:creationId xmlns:a16="http://schemas.microsoft.com/office/drawing/2014/main" id="{EF608AB4-4C60-431E-9CA4-7E7B9538A935}"/>
              </a:ext>
            </a:extLst>
          </p:cNvPr>
          <p:cNvSpPr>
            <a:spLocks noGrp="1"/>
          </p:cNvSpPr>
          <p:nvPr>
            <p:ph type="sldNum" sz="quarter" idx="17"/>
          </p:nvPr>
        </p:nvSpPr>
        <p:spPr/>
        <p:txBody>
          <a:bodyPr/>
          <a:lstStyle>
            <a:lvl1pPr>
              <a:defRPr b="1"/>
            </a:lvl1pPr>
          </a:lstStyle>
          <a:p>
            <a:pPr>
              <a:defRPr/>
            </a:pPr>
            <a:fld id="{EE994A10-F97E-4B8A-AFBB-37EFC3EA56DE}" type="slidenum">
              <a:rPr lang="en-US" altLang="en-US"/>
              <a:pPr>
                <a:defRPr/>
              </a:pPr>
              <a:t>‹#›</a:t>
            </a:fld>
            <a:endParaRPr lang="en-US" altLang="en-US"/>
          </a:p>
        </p:txBody>
      </p:sp>
      <p:sp>
        <p:nvSpPr>
          <p:cNvPr id="12" name="Footer Placeholder 2">
            <a:extLst>
              <a:ext uri="{FF2B5EF4-FFF2-40B4-BE49-F238E27FC236}">
                <a16:creationId xmlns:a16="http://schemas.microsoft.com/office/drawing/2014/main" id="{34154C2E-1E00-42E0-A0EC-8D21924FABE2}"/>
              </a:ext>
            </a:extLst>
          </p:cNvPr>
          <p:cNvSpPr>
            <a:spLocks noGrp="1"/>
          </p:cNvSpPr>
          <p:nvPr>
            <p:ph type="ftr" sz="quarter" idx="18"/>
          </p:nvPr>
        </p:nvSpPr>
        <p:spPr/>
        <p:txBody>
          <a:bodyPr/>
          <a:lstStyle>
            <a:lvl1pPr>
              <a:defRPr b="1"/>
            </a:lvl1pPr>
          </a:lstStyle>
          <a:p>
            <a:pPr>
              <a:defRPr/>
            </a:pPr>
            <a:endParaRPr lang="en-US"/>
          </a:p>
        </p:txBody>
      </p:sp>
      <p:sp>
        <p:nvSpPr>
          <p:cNvPr id="13" name="Slide Number Placeholder 4">
            <a:extLst>
              <a:ext uri="{FF2B5EF4-FFF2-40B4-BE49-F238E27FC236}">
                <a16:creationId xmlns:a16="http://schemas.microsoft.com/office/drawing/2014/main" id="{7EDD1CF0-9CE3-48DF-B1B1-B8D9BC30CD67}"/>
              </a:ext>
            </a:extLst>
          </p:cNvPr>
          <p:cNvSpPr>
            <a:spLocks noGrp="1"/>
          </p:cNvSpPr>
          <p:nvPr>
            <p:ph type="sldNum" sz="quarter" idx="19"/>
          </p:nvPr>
        </p:nvSpPr>
        <p:spPr/>
        <p:txBody>
          <a:bodyPr/>
          <a:lstStyle>
            <a:lvl1pPr>
              <a:defRPr b="1"/>
            </a:lvl1pPr>
          </a:lstStyle>
          <a:p>
            <a:pPr>
              <a:defRPr/>
            </a:pPr>
            <a:fld id="{2D30F7A9-C4F2-4046-A8B7-3D1D7385A784}" type="slidenum">
              <a:rPr lang="en-US" altLang="en-US"/>
              <a:pPr>
                <a:defRPr/>
              </a:pPr>
              <a:t>‹#›</a:t>
            </a:fld>
            <a:endParaRPr lang="en-US" altLang="en-US"/>
          </a:p>
        </p:txBody>
      </p:sp>
      <p:sp>
        <p:nvSpPr>
          <p:cNvPr id="14" name="Footer Placeholder 2">
            <a:extLst>
              <a:ext uri="{FF2B5EF4-FFF2-40B4-BE49-F238E27FC236}">
                <a16:creationId xmlns:a16="http://schemas.microsoft.com/office/drawing/2014/main" id="{07B86E67-AD1E-4205-86FF-9AEF6145CF4A}"/>
              </a:ext>
            </a:extLst>
          </p:cNvPr>
          <p:cNvSpPr>
            <a:spLocks noGrp="1"/>
          </p:cNvSpPr>
          <p:nvPr>
            <p:ph type="ftr" sz="quarter" idx="20"/>
          </p:nvPr>
        </p:nvSpPr>
        <p:spPr/>
        <p:txBody>
          <a:bodyPr/>
          <a:lstStyle>
            <a:lvl1pPr>
              <a:defRPr b="1"/>
            </a:lvl1pPr>
          </a:lstStyle>
          <a:p>
            <a:pPr>
              <a:defRPr/>
            </a:pPr>
            <a:endParaRPr lang="en-US"/>
          </a:p>
        </p:txBody>
      </p:sp>
      <p:sp>
        <p:nvSpPr>
          <p:cNvPr id="15" name="Slide Number Placeholder 4">
            <a:extLst>
              <a:ext uri="{FF2B5EF4-FFF2-40B4-BE49-F238E27FC236}">
                <a16:creationId xmlns:a16="http://schemas.microsoft.com/office/drawing/2014/main" id="{FEFCE8DB-CB92-4426-85F1-1C5CDDCB6900}"/>
              </a:ext>
            </a:extLst>
          </p:cNvPr>
          <p:cNvSpPr>
            <a:spLocks noGrp="1"/>
          </p:cNvSpPr>
          <p:nvPr>
            <p:ph type="sldNum" sz="quarter" idx="21"/>
          </p:nvPr>
        </p:nvSpPr>
        <p:spPr/>
        <p:txBody>
          <a:bodyPr/>
          <a:lstStyle>
            <a:lvl1pPr>
              <a:defRPr b="1"/>
            </a:lvl1pPr>
          </a:lstStyle>
          <a:p>
            <a:pPr>
              <a:defRPr/>
            </a:pPr>
            <a:fld id="{A039212A-3556-473D-9F29-B54270B63A41}" type="slidenum">
              <a:rPr lang="en-US" altLang="en-US"/>
              <a:pPr>
                <a:defRPr/>
              </a:pPr>
              <a:t>‹#›</a:t>
            </a:fld>
            <a:endParaRPr lang="en-US" altLang="en-US"/>
          </a:p>
        </p:txBody>
      </p:sp>
      <p:sp>
        <p:nvSpPr>
          <p:cNvPr id="16" name="Footer Placeholder 2">
            <a:extLst>
              <a:ext uri="{FF2B5EF4-FFF2-40B4-BE49-F238E27FC236}">
                <a16:creationId xmlns:a16="http://schemas.microsoft.com/office/drawing/2014/main" id="{9940B85C-DDDE-4B85-B4D1-E47F1D5D4615}"/>
              </a:ext>
            </a:extLst>
          </p:cNvPr>
          <p:cNvSpPr>
            <a:spLocks noGrp="1"/>
          </p:cNvSpPr>
          <p:nvPr>
            <p:ph type="ftr" sz="quarter" idx="22"/>
          </p:nvPr>
        </p:nvSpPr>
        <p:spPr/>
        <p:txBody>
          <a:bodyPr/>
          <a:lstStyle>
            <a:lvl1pPr>
              <a:defRPr b="1"/>
            </a:lvl1pPr>
          </a:lstStyle>
          <a:p>
            <a:pPr>
              <a:defRPr/>
            </a:pPr>
            <a:endParaRPr lang="en-US"/>
          </a:p>
        </p:txBody>
      </p:sp>
      <p:sp>
        <p:nvSpPr>
          <p:cNvPr id="17" name="Slide Number Placeholder 4">
            <a:extLst>
              <a:ext uri="{FF2B5EF4-FFF2-40B4-BE49-F238E27FC236}">
                <a16:creationId xmlns:a16="http://schemas.microsoft.com/office/drawing/2014/main" id="{BB941CCD-E020-4586-BF5D-6564D4989AE8}"/>
              </a:ext>
            </a:extLst>
          </p:cNvPr>
          <p:cNvSpPr>
            <a:spLocks noGrp="1"/>
          </p:cNvSpPr>
          <p:nvPr>
            <p:ph type="sldNum" sz="quarter" idx="23"/>
          </p:nvPr>
        </p:nvSpPr>
        <p:spPr/>
        <p:txBody>
          <a:bodyPr/>
          <a:lstStyle>
            <a:lvl1pPr>
              <a:defRPr b="1"/>
            </a:lvl1pPr>
          </a:lstStyle>
          <a:p>
            <a:pPr>
              <a:defRPr/>
            </a:pPr>
            <a:fld id="{584FFCB5-C19A-49C3-A55D-841C7426E511}" type="slidenum">
              <a:rPr lang="en-US" altLang="en-US"/>
              <a:pPr>
                <a:defRPr/>
              </a:pPr>
              <a:t>‹#›</a:t>
            </a:fld>
            <a:endParaRPr lang="en-US" altLang="en-US"/>
          </a:p>
        </p:txBody>
      </p:sp>
      <p:sp>
        <p:nvSpPr>
          <p:cNvPr id="18" name="Date Placeholder 1">
            <a:extLst>
              <a:ext uri="{FF2B5EF4-FFF2-40B4-BE49-F238E27FC236}">
                <a16:creationId xmlns:a16="http://schemas.microsoft.com/office/drawing/2014/main" id="{F50F4A8D-C4DC-4D03-8C03-758AF6FB0115}"/>
              </a:ext>
            </a:extLst>
          </p:cNvPr>
          <p:cNvSpPr>
            <a:spLocks noGrp="1"/>
          </p:cNvSpPr>
          <p:nvPr>
            <p:ph type="dt" sz="half" idx="24"/>
          </p:nvPr>
        </p:nvSpPr>
        <p:spPr/>
        <p:txBody>
          <a:bodyPr/>
          <a:lstStyle>
            <a:lvl1pPr algn="ctr">
              <a:defRPr b="1"/>
            </a:lvl1pPr>
          </a:lstStyle>
          <a:p>
            <a:pPr>
              <a:defRPr/>
            </a:pPr>
            <a:endParaRPr lang="en-US"/>
          </a:p>
        </p:txBody>
      </p:sp>
      <p:sp>
        <p:nvSpPr>
          <p:cNvPr id="19" name="Footer Placeholder 2">
            <a:extLst>
              <a:ext uri="{FF2B5EF4-FFF2-40B4-BE49-F238E27FC236}">
                <a16:creationId xmlns:a16="http://schemas.microsoft.com/office/drawing/2014/main" id="{0AA8919D-389E-45F0-BE94-108DA3870B3E}"/>
              </a:ext>
            </a:extLst>
          </p:cNvPr>
          <p:cNvSpPr>
            <a:spLocks noGrp="1"/>
          </p:cNvSpPr>
          <p:nvPr>
            <p:ph type="ftr" sz="quarter" idx="25"/>
          </p:nvPr>
        </p:nvSpPr>
        <p:spPr/>
        <p:txBody>
          <a:bodyPr/>
          <a:lstStyle>
            <a:lvl1pPr>
              <a:defRPr b="1"/>
            </a:lvl1pPr>
          </a:lstStyle>
          <a:p>
            <a:pPr>
              <a:defRPr/>
            </a:pPr>
            <a:endParaRPr lang="en-US"/>
          </a:p>
        </p:txBody>
      </p:sp>
      <p:sp>
        <p:nvSpPr>
          <p:cNvPr id="20" name="Footer Placeholder 3">
            <a:extLst>
              <a:ext uri="{FF2B5EF4-FFF2-40B4-BE49-F238E27FC236}">
                <a16:creationId xmlns:a16="http://schemas.microsoft.com/office/drawing/2014/main" id="{305E5185-9C80-4679-9770-C8C77C1B6854}"/>
              </a:ext>
            </a:extLst>
          </p:cNvPr>
          <p:cNvSpPr>
            <a:spLocks noGrp="1"/>
          </p:cNvSpPr>
          <p:nvPr>
            <p:ph type="ftr" sz="quarter" idx="26"/>
          </p:nvPr>
        </p:nvSpPr>
        <p:spPr/>
        <p:txBody>
          <a:bodyPr/>
          <a:lstStyle>
            <a:lvl1pPr>
              <a:defRPr b="1"/>
            </a:lvl1pPr>
          </a:lstStyle>
          <a:p>
            <a:pPr>
              <a:defRPr/>
            </a:pPr>
            <a:endParaRPr lang="en-US"/>
          </a:p>
        </p:txBody>
      </p:sp>
      <p:sp>
        <p:nvSpPr>
          <p:cNvPr id="21" name="Slide Number Placeholder 4">
            <a:extLst>
              <a:ext uri="{FF2B5EF4-FFF2-40B4-BE49-F238E27FC236}">
                <a16:creationId xmlns:a16="http://schemas.microsoft.com/office/drawing/2014/main" id="{0CBFFB03-6C2A-4AF7-ADD9-2BEDFCFFA0E7}"/>
              </a:ext>
            </a:extLst>
          </p:cNvPr>
          <p:cNvSpPr>
            <a:spLocks noGrp="1"/>
          </p:cNvSpPr>
          <p:nvPr>
            <p:ph type="sldNum" sz="quarter" idx="27"/>
          </p:nvPr>
        </p:nvSpPr>
        <p:spPr/>
        <p:txBody>
          <a:bodyPr/>
          <a:lstStyle>
            <a:lvl1pPr>
              <a:defRPr b="1"/>
            </a:lvl1pPr>
          </a:lstStyle>
          <a:p>
            <a:pPr>
              <a:defRPr/>
            </a:pPr>
            <a:fld id="{331A058D-DE44-4A72-B947-CF39BF7B9D82}" type="slidenum">
              <a:rPr lang="en-US" altLang="en-US"/>
              <a:pPr>
                <a:defRPr/>
              </a:pPr>
              <a:t>‹#›</a:t>
            </a:fld>
            <a:endParaRPr lang="en-US" altLang="en-US"/>
          </a:p>
        </p:txBody>
      </p:sp>
      <p:sp>
        <p:nvSpPr>
          <p:cNvPr id="22" name="Slide Number Placeholder 5">
            <a:extLst>
              <a:ext uri="{FF2B5EF4-FFF2-40B4-BE49-F238E27FC236}">
                <a16:creationId xmlns:a16="http://schemas.microsoft.com/office/drawing/2014/main" id="{82F03646-1DD8-42F6-A2EF-8E6D79685216}"/>
              </a:ext>
            </a:extLst>
          </p:cNvPr>
          <p:cNvSpPr>
            <a:spLocks noGrp="1"/>
          </p:cNvSpPr>
          <p:nvPr>
            <p:ph type="sldNum" sz="quarter" idx="28"/>
          </p:nvPr>
        </p:nvSpPr>
        <p:spPr/>
        <p:txBody>
          <a:bodyPr/>
          <a:lstStyle>
            <a:lvl1pPr>
              <a:defRPr b="1"/>
            </a:lvl1pPr>
          </a:lstStyle>
          <a:p>
            <a:pPr>
              <a:defRPr/>
            </a:pPr>
            <a:fld id="{BB49BA66-E78E-4254-BEB2-A2EB5DE3D845}" type="slidenum">
              <a:rPr lang="en-US" altLang="en-US"/>
              <a:pPr>
                <a:defRPr/>
              </a:pPr>
              <a:t>‹#›</a:t>
            </a:fld>
            <a:endParaRPr lang="en-US" altLang="en-US"/>
          </a:p>
        </p:txBody>
      </p:sp>
    </p:spTree>
    <p:extLst>
      <p:ext uri="{BB962C8B-B14F-4D97-AF65-F5344CB8AC3E}">
        <p14:creationId xmlns:p14="http://schemas.microsoft.com/office/powerpoint/2010/main" val="5932199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447801"/>
            <a:ext cx="5384800" cy="49498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447801"/>
            <a:ext cx="5384800" cy="49498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5">
            <a:extLst>
              <a:ext uri="{FF2B5EF4-FFF2-40B4-BE49-F238E27FC236}">
                <a16:creationId xmlns:a16="http://schemas.microsoft.com/office/drawing/2014/main" id="{79CB7B68-04FF-4B20-B136-C68556F36D67}"/>
              </a:ext>
            </a:extLst>
          </p:cNvPr>
          <p:cNvSpPr>
            <a:spLocks noGrp="1"/>
          </p:cNvSpPr>
          <p:nvPr>
            <p:ph type="ftr" sz="quarter" idx="10"/>
          </p:nvPr>
        </p:nvSpPr>
        <p:spPr/>
        <p:txBody>
          <a:bodyPr/>
          <a:lstStyle>
            <a:lvl1pPr>
              <a:defRPr b="1"/>
            </a:lvl1pPr>
          </a:lstStyle>
          <a:p>
            <a:pPr>
              <a:defRPr/>
            </a:pPr>
            <a:endParaRPr lang="en-US"/>
          </a:p>
        </p:txBody>
      </p:sp>
      <p:sp>
        <p:nvSpPr>
          <p:cNvPr id="6" name="Slide Number Placeholder 7">
            <a:extLst>
              <a:ext uri="{FF2B5EF4-FFF2-40B4-BE49-F238E27FC236}">
                <a16:creationId xmlns:a16="http://schemas.microsoft.com/office/drawing/2014/main" id="{BAFA066E-DEFF-4D79-ACF3-02AC5ECE3090}"/>
              </a:ext>
            </a:extLst>
          </p:cNvPr>
          <p:cNvSpPr>
            <a:spLocks noGrp="1"/>
          </p:cNvSpPr>
          <p:nvPr>
            <p:ph type="sldNum" sz="quarter" idx="11"/>
          </p:nvPr>
        </p:nvSpPr>
        <p:spPr/>
        <p:txBody>
          <a:bodyPr/>
          <a:lstStyle>
            <a:lvl1pPr>
              <a:defRPr b="1"/>
            </a:lvl1pPr>
          </a:lstStyle>
          <a:p>
            <a:pPr>
              <a:defRPr/>
            </a:pPr>
            <a:fld id="{6C5975FE-878B-4C57-9B43-73EAEA507FB6}" type="slidenum">
              <a:rPr lang="en-US" altLang="en-US"/>
              <a:pPr>
                <a:defRPr/>
              </a:pPr>
              <a:t>‹#›</a:t>
            </a:fld>
            <a:endParaRPr lang="en-US" altLang="en-US"/>
          </a:p>
        </p:txBody>
      </p:sp>
      <p:sp>
        <p:nvSpPr>
          <p:cNvPr id="7" name="Footer Placeholder 2">
            <a:extLst>
              <a:ext uri="{FF2B5EF4-FFF2-40B4-BE49-F238E27FC236}">
                <a16:creationId xmlns:a16="http://schemas.microsoft.com/office/drawing/2014/main" id="{3EE58A64-FA12-4BDB-BE93-7D017DFEF5A5}"/>
              </a:ext>
            </a:extLst>
          </p:cNvPr>
          <p:cNvSpPr>
            <a:spLocks noGrp="1"/>
          </p:cNvSpPr>
          <p:nvPr>
            <p:ph type="ftr" sz="quarter" idx="12"/>
          </p:nvPr>
        </p:nvSpPr>
        <p:spPr/>
        <p:txBody>
          <a:bodyPr/>
          <a:lstStyle>
            <a:lvl1pPr>
              <a:defRPr b="1"/>
            </a:lvl1pPr>
          </a:lstStyle>
          <a:p>
            <a:pPr>
              <a:defRPr/>
            </a:pPr>
            <a:endParaRPr lang="en-US"/>
          </a:p>
        </p:txBody>
      </p:sp>
      <p:sp>
        <p:nvSpPr>
          <p:cNvPr id="8" name="Slide Number Placeholder 4">
            <a:extLst>
              <a:ext uri="{FF2B5EF4-FFF2-40B4-BE49-F238E27FC236}">
                <a16:creationId xmlns:a16="http://schemas.microsoft.com/office/drawing/2014/main" id="{4B367D02-2222-4DB5-871A-F20F858B14BC}"/>
              </a:ext>
            </a:extLst>
          </p:cNvPr>
          <p:cNvSpPr>
            <a:spLocks noGrp="1"/>
          </p:cNvSpPr>
          <p:nvPr>
            <p:ph type="sldNum" sz="quarter" idx="13"/>
          </p:nvPr>
        </p:nvSpPr>
        <p:spPr/>
        <p:txBody>
          <a:bodyPr/>
          <a:lstStyle>
            <a:lvl1pPr>
              <a:defRPr b="1"/>
            </a:lvl1pPr>
          </a:lstStyle>
          <a:p>
            <a:pPr>
              <a:defRPr/>
            </a:pPr>
            <a:fld id="{F931FB4A-22C6-4D8C-A49A-293C7FCD8F27}" type="slidenum">
              <a:rPr lang="en-US" altLang="en-US"/>
              <a:pPr>
                <a:defRPr/>
              </a:pPr>
              <a:t>‹#›</a:t>
            </a:fld>
            <a:endParaRPr lang="en-US" altLang="en-US"/>
          </a:p>
        </p:txBody>
      </p:sp>
      <p:sp>
        <p:nvSpPr>
          <p:cNvPr id="9" name="Footer Placeholder 2">
            <a:extLst>
              <a:ext uri="{FF2B5EF4-FFF2-40B4-BE49-F238E27FC236}">
                <a16:creationId xmlns:a16="http://schemas.microsoft.com/office/drawing/2014/main" id="{0B1148C7-4536-48C7-A6CC-94EF18ED46A9}"/>
              </a:ext>
            </a:extLst>
          </p:cNvPr>
          <p:cNvSpPr>
            <a:spLocks noGrp="1"/>
          </p:cNvSpPr>
          <p:nvPr>
            <p:ph type="ftr" sz="quarter" idx="14"/>
          </p:nvPr>
        </p:nvSpPr>
        <p:spPr/>
        <p:txBody>
          <a:bodyPr/>
          <a:lstStyle>
            <a:lvl1pPr>
              <a:defRPr b="1"/>
            </a:lvl1pPr>
          </a:lstStyle>
          <a:p>
            <a:pPr>
              <a:defRPr/>
            </a:pPr>
            <a:endParaRPr lang="en-US"/>
          </a:p>
        </p:txBody>
      </p:sp>
      <p:sp>
        <p:nvSpPr>
          <p:cNvPr id="10" name="Slide Number Placeholder 4">
            <a:extLst>
              <a:ext uri="{FF2B5EF4-FFF2-40B4-BE49-F238E27FC236}">
                <a16:creationId xmlns:a16="http://schemas.microsoft.com/office/drawing/2014/main" id="{BAFF9CC2-0DFE-4728-9364-04A9E18B9C67}"/>
              </a:ext>
            </a:extLst>
          </p:cNvPr>
          <p:cNvSpPr>
            <a:spLocks noGrp="1"/>
          </p:cNvSpPr>
          <p:nvPr>
            <p:ph type="sldNum" sz="quarter" idx="15"/>
          </p:nvPr>
        </p:nvSpPr>
        <p:spPr/>
        <p:txBody>
          <a:bodyPr/>
          <a:lstStyle>
            <a:lvl1pPr>
              <a:defRPr b="1"/>
            </a:lvl1pPr>
          </a:lstStyle>
          <a:p>
            <a:pPr>
              <a:defRPr/>
            </a:pPr>
            <a:fld id="{F3665BB3-B3B4-4ED5-92F1-3B4B024D244C}" type="slidenum">
              <a:rPr lang="en-US" altLang="en-US"/>
              <a:pPr>
                <a:defRPr/>
              </a:pPr>
              <a:t>‹#›</a:t>
            </a:fld>
            <a:endParaRPr lang="en-US" altLang="en-US"/>
          </a:p>
        </p:txBody>
      </p:sp>
      <p:sp>
        <p:nvSpPr>
          <p:cNvPr id="11" name="Footer Placeholder 2">
            <a:extLst>
              <a:ext uri="{FF2B5EF4-FFF2-40B4-BE49-F238E27FC236}">
                <a16:creationId xmlns:a16="http://schemas.microsoft.com/office/drawing/2014/main" id="{4E1C5F7B-BB70-42EE-B584-F53F3892C7E1}"/>
              </a:ext>
            </a:extLst>
          </p:cNvPr>
          <p:cNvSpPr>
            <a:spLocks noGrp="1"/>
          </p:cNvSpPr>
          <p:nvPr>
            <p:ph type="ftr" sz="quarter" idx="16"/>
          </p:nvPr>
        </p:nvSpPr>
        <p:spPr/>
        <p:txBody>
          <a:bodyPr/>
          <a:lstStyle>
            <a:lvl1pPr>
              <a:defRPr b="1"/>
            </a:lvl1pPr>
          </a:lstStyle>
          <a:p>
            <a:pPr>
              <a:defRPr/>
            </a:pPr>
            <a:endParaRPr lang="en-US"/>
          </a:p>
        </p:txBody>
      </p:sp>
      <p:sp>
        <p:nvSpPr>
          <p:cNvPr id="12" name="Slide Number Placeholder 4">
            <a:extLst>
              <a:ext uri="{FF2B5EF4-FFF2-40B4-BE49-F238E27FC236}">
                <a16:creationId xmlns:a16="http://schemas.microsoft.com/office/drawing/2014/main" id="{23B2BD14-4C8A-4C16-B6A6-2A47F770EE46}"/>
              </a:ext>
            </a:extLst>
          </p:cNvPr>
          <p:cNvSpPr>
            <a:spLocks noGrp="1"/>
          </p:cNvSpPr>
          <p:nvPr>
            <p:ph type="sldNum" sz="quarter" idx="17"/>
          </p:nvPr>
        </p:nvSpPr>
        <p:spPr/>
        <p:txBody>
          <a:bodyPr/>
          <a:lstStyle>
            <a:lvl1pPr>
              <a:defRPr b="1"/>
            </a:lvl1pPr>
          </a:lstStyle>
          <a:p>
            <a:pPr>
              <a:defRPr/>
            </a:pPr>
            <a:fld id="{818556DA-2B55-440C-B1D6-43F213B50D97}" type="slidenum">
              <a:rPr lang="en-US" altLang="en-US"/>
              <a:pPr>
                <a:defRPr/>
              </a:pPr>
              <a:t>‹#›</a:t>
            </a:fld>
            <a:endParaRPr lang="en-US" altLang="en-US"/>
          </a:p>
        </p:txBody>
      </p:sp>
      <p:sp>
        <p:nvSpPr>
          <p:cNvPr id="13" name="Footer Placeholder 2">
            <a:extLst>
              <a:ext uri="{FF2B5EF4-FFF2-40B4-BE49-F238E27FC236}">
                <a16:creationId xmlns:a16="http://schemas.microsoft.com/office/drawing/2014/main" id="{94E20614-6D42-41F2-8554-2B60C7CFAE66}"/>
              </a:ext>
            </a:extLst>
          </p:cNvPr>
          <p:cNvSpPr>
            <a:spLocks noGrp="1"/>
          </p:cNvSpPr>
          <p:nvPr>
            <p:ph type="ftr" sz="quarter" idx="18"/>
          </p:nvPr>
        </p:nvSpPr>
        <p:spPr/>
        <p:txBody>
          <a:bodyPr/>
          <a:lstStyle>
            <a:lvl1pPr>
              <a:defRPr b="1"/>
            </a:lvl1pPr>
          </a:lstStyle>
          <a:p>
            <a:pPr>
              <a:defRPr/>
            </a:pPr>
            <a:endParaRPr lang="en-US"/>
          </a:p>
        </p:txBody>
      </p:sp>
      <p:sp>
        <p:nvSpPr>
          <p:cNvPr id="14" name="Slide Number Placeholder 4">
            <a:extLst>
              <a:ext uri="{FF2B5EF4-FFF2-40B4-BE49-F238E27FC236}">
                <a16:creationId xmlns:a16="http://schemas.microsoft.com/office/drawing/2014/main" id="{7F2FEED7-ED69-45E7-B51D-2E0E490EA391}"/>
              </a:ext>
            </a:extLst>
          </p:cNvPr>
          <p:cNvSpPr>
            <a:spLocks noGrp="1"/>
          </p:cNvSpPr>
          <p:nvPr>
            <p:ph type="sldNum" sz="quarter" idx="19"/>
          </p:nvPr>
        </p:nvSpPr>
        <p:spPr/>
        <p:txBody>
          <a:bodyPr/>
          <a:lstStyle>
            <a:lvl1pPr>
              <a:defRPr b="1"/>
            </a:lvl1pPr>
          </a:lstStyle>
          <a:p>
            <a:pPr>
              <a:defRPr/>
            </a:pPr>
            <a:fld id="{C1C547F2-B8ED-4198-B31B-3519344AB92D}" type="slidenum">
              <a:rPr lang="en-US" altLang="en-US"/>
              <a:pPr>
                <a:defRPr/>
              </a:pPr>
              <a:t>‹#›</a:t>
            </a:fld>
            <a:endParaRPr lang="en-US" altLang="en-US"/>
          </a:p>
        </p:txBody>
      </p:sp>
      <p:sp>
        <p:nvSpPr>
          <p:cNvPr id="15" name="Footer Placeholder 2">
            <a:extLst>
              <a:ext uri="{FF2B5EF4-FFF2-40B4-BE49-F238E27FC236}">
                <a16:creationId xmlns:a16="http://schemas.microsoft.com/office/drawing/2014/main" id="{63FDEEDA-0AD0-4004-A376-47870A69FCE6}"/>
              </a:ext>
            </a:extLst>
          </p:cNvPr>
          <p:cNvSpPr>
            <a:spLocks noGrp="1"/>
          </p:cNvSpPr>
          <p:nvPr>
            <p:ph type="ftr" sz="quarter" idx="20"/>
          </p:nvPr>
        </p:nvSpPr>
        <p:spPr/>
        <p:txBody>
          <a:bodyPr/>
          <a:lstStyle>
            <a:lvl1pPr>
              <a:defRPr b="1"/>
            </a:lvl1pPr>
          </a:lstStyle>
          <a:p>
            <a:pPr>
              <a:defRPr/>
            </a:pPr>
            <a:endParaRPr lang="en-US"/>
          </a:p>
        </p:txBody>
      </p:sp>
      <p:sp>
        <p:nvSpPr>
          <p:cNvPr id="16" name="Slide Number Placeholder 4">
            <a:extLst>
              <a:ext uri="{FF2B5EF4-FFF2-40B4-BE49-F238E27FC236}">
                <a16:creationId xmlns:a16="http://schemas.microsoft.com/office/drawing/2014/main" id="{23147733-1BD2-441E-8A7E-5A1E1B809D26}"/>
              </a:ext>
            </a:extLst>
          </p:cNvPr>
          <p:cNvSpPr>
            <a:spLocks noGrp="1"/>
          </p:cNvSpPr>
          <p:nvPr>
            <p:ph type="sldNum" sz="quarter" idx="21"/>
          </p:nvPr>
        </p:nvSpPr>
        <p:spPr/>
        <p:txBody>
          <a:bodyPr/>
          <a:lstStyle>
            <a:lvl1pPr>
              <a:defRPr b="1"/>
            </a:lvl1pPr>
          </a:lstStyle>
          <a:p>
            <a:pPr>
              <a:defRPr/>
            </a:pPr>
            <a:fld id="{B7050030-D4D5-474C-B50F-04CC1978B684}" type="slidenum">
              <a:rPr lang="en-US" altLang="en-US"/>
              <a:pPr>
                <a:defRPr/>
              </a:pPr>
              <a:t>‹#›</a:t>
            </a:fld>
            <a:endParaRPr lang="en-US" altLang="en-US"/>
          </a:p>
        </p:txBody>
      </p:sp>
      <p:sp>
        <p:nvSpPr>
          <p:cNvPr id="17" name="Footer Placeholder 2">
            <a:extLst>
              <a:ext uri="{FF2B5EF4-FFF2-40B4-BE49-F238E27FC236}">
                <a16:creationId xmlns:a16="http://schemas.microsoft.com/office/drawing/2014/main" id="{F55D3ED3-5D65-4975-BE9F-9685C2C20E2F}"/>
              </a:ext>
            </a:extLst>
          </p:cNvPr>
          <p:cNvSpPr>
            <a:spLocks noGrp="1"/>
          </p:cNvSpPr>
          <p:nvPr>
            <p:ph type="ftr" sz="quarter" idx="22"/>
          </p:nvPr>
        </p:nvSpPr>
        <p:spPr/>
        <p:txBody>
          <a:bodyPr/>
          <a:lstStyle>
            <a:lvl1pPr>
              <a:defRPr b="1"/>
            </a:lvl1pPr>
          </a:lstStyle>
          <a:p>
            <a:pPr>
              <a:defRPr/>
            </a:pPr>
            <a:endParaRPr lang="en-US"/>
          </a:p>
        </p:txBody>
      </p:sp>
      <p:sp>
        <p:nvSpPr>
          <p:cNvPr id="18" name="Slide Number Placeholder 4">
            <a:extLst>
              <a:ext uri="{FF2B5EF4-FFF2-40B4-BE49-F238E27FC236}">
                <a16:creationId xmlns:a16="http://schemas.microsoft.com/office/drawing/2014/main" id="{49622FCE-930A-4347-9DD2-83D1B950B23E}"/>
              </a:ext>
            </a:extLst>
          </p:cNvPr>
          <p:cNvSpPr>
            <a:spLocks noGrp="1"/>
          </p:cNvSpPr>
          <p:nvPr>
            <p:ph type="sldNum" sz="quarter" idx="23"/>
          </p:nvPr>
        </p:nvSpPr>
        <p:spPr/>
        <p:txBody>
          <a:bodyPr/>
          <a:lstStyle>
            <a:lvl1pPr>
              <a:defRPr b="1"/>
            </a:lvl1pPr>
          </a:lstStyle>
          <a:p>
            <a:pPr>
              <a:defRPr/>
            </a:pPr>
            <a:fld id="{97ECB9D4-D8D2-47D3-93DC-AB9AA1009C67}" type="slidenum">
              <a:rPr lang="en-US" altLang="en-US"/>
              <a:pPr>
                <a:defRPr/>
              </a:pPr>
              <a:t>‹#›</a:t>
            </a:fld>
            <a:endParaRPr lang="en-US" altLang="en-US"/>
          </a:p>
        </p:txBody>
      </p:sp>
      <p:sp>
        <p:nvSpPr>
          <p:cNvPr id="19" name="Date Placeholder 1">
            <a:extLst>
              <a:ext uri="{FF2B5EF4-FFF2-40B4-BE49-F238E27FC236}">
                <a16:creationId xmlns:a16="http://schemas.microsoft.com/office/drawing/2014/main" id="{89E43E1E-ACB7-4723-A37F-09D0863527EE}"/>
              </a:ext>
            </a:extLst>
          </p:cNvPr>
          <p:cNvSpPr>
            <a:spLocks noGrp="1"/>
          </p:cNvSpPr>
          <p:nvPr>
            <p:ph type="dt" sz="half" idx="24"/>
          </p:nvPr>
        </p:nvSpPr>
        <p:spPr/>
        <p:txBody>
          <a:bodyPr/>
          <a:lstStyle>
            <a:lvl1pPr algn="ctr">
              <a:defRPr b="1"/>
            </a:lvl1pPr>
          </a:lstStyle>
          <a:p>
            <a:pPr>
              <a:defRPr/>
            </a:pPr>
            <a:endParaRPr lang="en-US"/>
          </a:p>
        </p:txBody>
      </p:sp>
      <p:sp>
        <p:nvSpPr>
          <p:cNvPr id="20" name="Footer Placeholder 2">
            <a:extLst>
              <a:ext uri="{FF2B5EF4-FFF2-40B4-BE49-F238E27FC236}">
                <a16:creationId xmlns:a16="http://schemas.microsoft.com/office/drawing/2014/main" id="{24F61157-673B-40A5-A8C1-B86464F6F1CE}"/>
              </a:ext>
            </a:extLst>
          </p:cNvPr>
          <p:cNvSpPr>
            <a:spLocks noGrp="1"/>
          </p:cNvSpPr>
          <p:nvPr>
            <p:ph type="ftr" sz="quarter" idx="25"/>
          </p:nvPr>
        </p:nvSpPr>
        <p:spPr/>
        <p:txBody>
          <a:bodyPr/>
          <a:lstStyle>
            <a:lvl1pPr>
              <a:defRPr b="1"/>
            </a:lvl1pPr>
          </a:lstStyle>
          <a:p>
            <a:pPr>
              <a:defRPr/>
            </a:pPr>
            <a:endParaRPr lang="en-US"/>
          </a:p>
        </p:txBody>
      </p:sp>
      <p:sp>
        <p:nvSpPr>
          <p:cNvPr id="21" name="Footer Placeholder 3">
            <a:extLst>
              <a:ext uri="{FF2B5EF4-FFF2-40B4-BE49-F238E27FC236}">
                <a16:creationId xmlns:a16="http://schemas.microsoft.com/office/drawing/2014/main" id="{23D90872-A4A9-45BF-AF20-6A5986BAB083}"/>
              </a:ext>
            </a:extLst>
          </p:cNvPr>
          <p:cNvSpPr>
            <a:spLocks noGrp="1"/>
          </p:cNvSpPr>
          <p:nvPr>
            <p:ph type="ftr" sz="quarter" idx="26"/>
          </p:nvPr>
        </p:nvSpPr>
        <p:spPr/>
        <p:txBody>
          <a:bodyPr/>
          <a:lstStyle>
            <a:lvl1pPr>
              <a:defRPr b="1"/>
            </a:lvl1pPr>
          </a:lstStyle>
          <a:p>
            <a:pPr>
              <a:defRPr/>
            </a:pPr>
            <a:endParaRPr lang="en-US"/>
          </a:p>
        </p:txBody>
      </p:sp>
      <p:sp>
        <p:nvSpPr>
          <p:cNvPr id="22" name="Slide Number Placeholder 4">
            <a:extLst>
              <a:ext uri="{FF2B5EF4-FFF2-40B4-BE49-F238E27FC236}">
                <a16:creationId xmlns:a16="http://schemas.microsoft.com/office/drawing/2014/main" id="{586C6B47-4C88-4069-960E-C7293D415E3A}"/>
              </a:ext>
            </a:extLst>
          </p:cNvPr>
          <p:cNvSpPr>
            <a:spLocks noGrp="1"/>
          </p:cNvSpPr>
          <p:nvPr>
            <p:ph type="sldNum" sz="quarter" idx="27"/>
          </p:nvPr>
        </p:nvSpPr>
        <p:spPr/>
        <p:txBody>
          <a:bodyPr/>
          <a:lstStyle>
            <a:lvl1pPr>
              <a:defRPr b="1"/>
            </a:lvl1pPr>
          </a:lstStyle>
          <a:p>
            <a:pPr>
              <a:defRPr/>
            </a:pPr>
            <a:fld id="{E3A30BF3-D7BA-4B31-A3A6-44602659EAB3}" type="slidenum">
              <a:rPr lang="en-US" altLang="en-US"/>
              <a:pPr>
                <a:defRPr/>
              </a:pPr>
              <a:t>‹#›</a:t>
            </a:fld>
            <a:endParaRPr lang="en-US" altLang="en-US"/>
          </a:p>
        </p:txBody>
      </p:sp>
      <p:sp>
        <p:nvSpPr>
          <p:cNvPr id="23" name="Slide Number Placeholder 5">
            <a:extLst>
              <a:ext uri="{FF2B5EF4-FFF2-40B4-BE49-F238E27FC236}">
                <a16:creationId xmlns:a16="http://schemas.microsoft.com/office/drawing/2014/main" id="{E5C53182-123D-4E55-BFA6-3865379B0B03}"/>
              </a:ext>
            </a:extLst>
          </p:cNvPr>
          <p:cNvSpPr>
            <a:spLocks noGrp="1"/>
          </p:cNvSpPr>
          <p:nvPr>
            <p:ph type="sldNum" sz="quarter" idx="28"/>
          </p:nvPr>
        </p:nvSpPr>
        <p:spPr/>
        <p:txBody>
          <a:bodyPr/>
          <a:lstStyle>
            <a:lvl1pPr>
              <a:defRPr b="1"/>
            </a:lvl1pPr>
          </a:lstStyle>
          <a:p>
            <a:pPr>
              <a:defRPr/>
            </a:pPr>
            <a:fld id="{2918018A-CE50-4DF7-B6BD-68E43AD62955}" type="slidenum">
              <a:rPr lang="en-US" altLang="en-US"/>
              <a:pPr>
                <a:defRPr/>
              </a:pPr>
              <a:t>‹#›</a:t>
            </a:fld>
            <a:endParaRPr lang="en-US" altLang="en-US"/>
          </a:p>
        </p:txBody>
      </p:sp>
    </p:spTree>
    <p:extLst>
      <p:ext uri="{BB962C8B-B14F-4D97-AF65-F5344CB8AC3E}">
        <p14:creationId xmlns:p14="http://schemas.microsoft.com/office/powerpoint/2010/main" val="35114054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Footer Placeholder 7">
            <a:extLst>
              <a:ext uri="{FF2B5EF4-FFF2-40B4-BE49-F238E27FC236}">
                <a16:creationId xmlns:a16="http://schemas.microsoft.com/office/drawing/2014/main" id="{226A3E0B-3CF9-42E2-9364-934C8301DEDF}"/>
              </a:ext>
            </a:extLst>
          </p:cNvPr>
          <p:cNvSpPr>
            <a:spLocks noGrp="1"/>
          </p:cNvSpPr>
          <p:nvPr>
            <p:ph type="ftr" sz="quarter" idx="10"/>
          </p:nvPr>
        </p:nvSpPr>
        <p:spPr/>
        <p:txBody>
          <a:bodyPr/>
          <a:lstStyle>
            <a:lvl1pPr>
              <a:defRPr b="1"/>
            </a:lvl1pPr>
          </a:lstStyle>
          <a:p>
            <a:pPr>
              <a:defRPr/>
            </a:pPr>
            <a:endParaRPr lang="en-US"/>
          </a:p>
        </p:txBody>
      </p:sp>
      <p:sp>
        <p:nvSpPr>
          <p:cNvPr id="8" name="Slide Number Placeholder 9">
            <a:extLst>
              <a:ext uri="{FF2B5EF4-FFF2-40B4-BE49-F238E27FC236}">
                <a16:creationId xmlns:a16="http://schemas.microsoft.com/office/drawing/2014/main" id="{07FD5894-8C66-47E8-8C7D-DDC0FAE26EB4}"/>
              </a:ext>
            </a:extLst>
          </p:cNvPr>
          <p:cNvSpPr>
            <a:spLocks noGrp="1"/>
          </p:cNvSpPr>
          <p:nvPr>
            <p:ph type="sldNum" sz="quarter" idx="11"/>
          </p:nvPr>
        </p:nvSpPr>
        <p:spPr/>
        <p:txBody>
          <a:bodyPr/>
          <a:lstStyle>
            <a:lvl1pPr>
              <a:defRPr b="1"/>
            </a:lvl1pPr>
          </a:lstStyle>
          <a:p>
            <a:pPr>
              <a:defRPr/>
            </a:pPr>
            <a:fld id="{F427A981-ACA2-46DD-B2B9-D925527C1475}" type="slidenum">
              <a:rPr lang="en-US" altLang="en-US"/>
              <a:pPr>
                <a:defRPr/>
              </a:pPr>
              <a:t>‹#›</a:t>
            </a:fld>
            <a:endParaRPr lang="en-US" altLang="en-US"/>
          </a:p>
        </p:txBody>
      </p:sp>
      <p:sp>
        <p:nvSpPr>
          <p:cNvPr id="9" name="Footer Placeholder 2">
            <a:extLst>
              <a:ext uri="{FF2B5EF4-FFF2-40B4-BE49-F238E27FC236}">
                <a16:creationId xmlns:a16="http://schemas.microsoft.com/office/drawing/2014/main" id="{46CA8CF3-1AC6-496C-8743-623A9777FB85}"/>
              </a:ext>
            </a:extLst>
          </p:cNvPr>
          <p:cNvSpPr>
            <a:spLocks noGrp="1"/>
          </p:cNvSpPr>
          <p:nvPr>
            <p:ph type="ftr" sz="quarter" idx="12"/>
          </p:nvPr>
        </p:nvSpPr>
        <p:spPr/>
        <p:txBody>
          <a:bodyPr/>
          <a:lstStyle>
            <a:lvl1pPr>
              <a:defRPr b="1"/>
            </a:lvl1pPr>
          </a:lstStyle>
          <a:p>
            <a:pPr>
              <a:defRPr/>
            </a:pPr>
            <a:endParaRPr lang="en-US"/>
          </a:p>
        </p:txBody>
      </p:sp>
      <p:sp>
        <p:nvSpPr>
          <p:cNvPr id="10" name="Slide Number Placeholder 4">
            <a:extLst>
              <a:ext uri="{FF2B5EF4-FFF2-40B4-BE49-F238E27FC236}">
                <a16:creationId xmlns:a16="http://schemas.microsoft.com/office/drawing/2014/main" id="{8B8C10D6-746B-443B-B3B8-8C0AEA551EFC}"/>
              </a:ext>
            </a:extLst>
          </p:cNvPr>
          <p:cNvSpPr>
            <a:spLocks noGrp="1"/>
          </p:cNvSpPr>
          <p:nvPr>
            <p:ph type="sldNum" sz="quarter" idx="13"/>
          </p:nvPr>
        </p:nvSpPr>
        <p:spPr/>
        <p:txBody>
          <a:bodyPr/>
          <a:lstStyle>
            <a:lvl1pPr>
              <a:defRPr b="1"/>
            </a:lvl1pPr>
          </a:lstStyle>
          <a:p>
            <a:pPr>
              <a:defRPr/>
            </a:pPr>
            <a:fld id="{A7B626E6-E8BD-4902-B0B9-8ACDABE26059}" type="slidenum">
              <a:rPr lang="en-US" altLang="en-US"/>
              <a:pPr>
                <a:defRPr/>
              </a:pPr>
              <a:t>‹#›</a:t>
            </a:fld>
            <a:endParaRPr lang="en-US" altLang="en-US"/>
          </a:p>
        </p:txBody>
      </p:sp>
      <p:sp>
        <p:nvSpPr>
          <p:cNvPr id="11" name="Footer Placeholder 2">
            <a:extLst>
              <a:ext uri="{FF2B5EF4-FFF2-40B4-BE49-F238E27FC236}">
                <a16:creationId xmlns:a16="http://schemas.microsoft.com/office/drawing/2014/main" id="{73EE4E3E-ACBE-4E11-B822-1AF80DEDA2CA}"/>
              </a:ext>
            </a:extLst>
          </p:cNvPr>
          <p:cNvSpPr>
            <a:spLocks noGrp="1"/>
          </p:cNvSpPr>
          <p:nvPr>
            <p:ph type="ftr" sz="quarter" idx="14"/>
          </p:nvPr>
        </p:nvSpPr>
        <p:spPr/>
        <p:txBody>
          <a:bodyPr/>
          <a:lstStyle>
            <a:lvl1pPr>
              <a:defRPr b="1"/>
            </a:lvl1pPr>
          </a:lstStyle>
          <a:p>
            <a:pPr>
              <a:defRPr/>
            </a:pPr>
            <a:endParaRPr lang="en-US"/>
          </a:p>
        </p:txBody>
      </p:sp>
      <p:sp>
        <p:nvSpPr>
          <p:cNvPr id="12" name="Slide Number Placeholder 4">
            <a:extLst>
              <a:ext uri="{FF2B5EF4-FFF2-40B4-BE49-F238E27FC236}">
                <a16:creationId xmlns:a16="http://schemas.microsoft.com/office/drawing/2014/main" id="{975A6B34-040D-4867-A736-377C30433ADE}"/>
              </a:ext>
            </a:extLst>
          </p:cNvPr>
          <p:cNvSpPr>
            <a:spLocks noGrp="1"/>
          </p:cNvSpPr>
          <p:nvPr>
            <p:ph type="sldNum" sz="quarter" idx="15"/>
          </p:nvPr>
        </p:nvSpPr>
        <p:spPr/>
        <p:txBody>
          <a:bodyPr/>
          <a:lstStyle>
            <a:lvl1pPr>
              <a:defRPr b="1"/>
            </a:lvl1pPr>
          </a:lstStyle>
          <a:p>
            <a:pPr>
              <a:defRPr/>
            </a:pPr>
            <a:fld id="{9B971032-A440-4D37-A966-6756EF1FCA20}" type="slidenum">
              <a:rPr lang="en-US" altLang="en-US"/>
              <a:pPr>
                <a:defRPr/>
              </a:pPr>
              <a:t>‹#›</a:t>
            </a:fld>
            <a:endParaRPr lang="en-US" altLang="en-US"/>
          </a:p>
        </p:txBody>
      </p:sp>
      <p:sp>
        <p:nvSpPr>
          <p:cNvPr id="13" name="Footer Placeholder 2">
            <a:extLst>
              <a:ext uri="{FF2B5EF4-FFF2-40B4-BE49-F238E27FC236}">
                <a16:creationId xmlns:a16="http://schemas.microsoft.com/office/drawing/2014/main" id="{651662CA-F3A7-4CFA-A3DC-3C1D56A4371F}"/>
              </a:ext>
            </a:extLst>
          </p:cNvPr>
          <p:cNvSpPr>
            <a:spLocks noGrp="1"/>
          </p:cNvSpPr>
          <p:nvPr>
            <p:ph type="ftr" sz="quarter" idx="16"/>
          </p:nvPr>
        </p:nvSpPr>
        <p:spPr/>
        <p:txBody>
          <a:bodyPr/>
          <a:lstStyle>
            <a:lvl1pPr>
              <a:defRPr b="1"/>
            </a:lvl1pPr>
          </a:lstStyle>
          <a:p>
            <a:pPr>
              <a:defRPr/>
            </a:pPr>
            <a:endParaRPr lang="en-US"/>
          </a:p>
        </p:txBody>
      </p:sp>
      <p:sp>
        <p:nvSpPr>
          <p:cNvPr id="14" name="Slide Number Placeholder 4">
            <a:extLst>
              <a:ext uri="{FF2B5EF4-FFF2-40B4-BE49-F238E27FC236}">
                <a16:creationId xmlns:a16="http://schemas.microsoft.com/office/drawing/2014/main" id="{F4B29819-EA8C-45FF-BE33-CF8BE42B835D}"/>
              </a:ext>
            </a:extLst>
          </p:cNvPr>
          <p:cNvSpPr>
            <a:spLocks noGrp="1"/>
          </p:cNvSpPr>
          <p:nvPr>
            <p:ph type="sldNum" sz="quarter" idx="17"/>
          </p:nvPr>
        </p:nvSpPr>
        <p:spPr/>
        <p:txBody>
          <a:bodyPr/>
          <a:lstStyle>
            <a:lvl1pPr>
              <a:defRPr b="1"/>
            </a:lvl1pPr>
          </a:lstStyle>
          <a:p>
            <a:pPr>
              <a:defRPr/>
            </a:pPr>
            <a:fld id="{A7F18462-B4E9-464E-BEA1-A50F7E62618D}" type="slidenum">
              <a:rPr lang="en-US" altLang="en-US"/>
              <a:pPr>
                <a:defRPr/>
              </a:pPr>
              <a:t>‹#›</a:t>
            </a:fld>
            <a:endParaRPr lang="en-US" altLang="en-US"/>
          </a:p>
        </p:txBody>
      </p:sp>
      <p:sp>
        <p:nvSpPr>
          <p:cNvPr id="15" name="Footer Placeholder 2">
            <a:extLst>
              <a:ext uri="{FF2B5EF4-FFF2-40B4-BE49-F238E27FC236}">
                <a16:creationId xmlns:a16="http://schemas.microsoft.com/office/drawing/2014/main" id="{03F41781-763A-4E6A-860B-BDFE5981B78A}"/>
              </a:ext>
            </a:extLst>
          </p:cNvPr>
          <p:cNvSpPr>
            <a:spLocks noGrp="1"/>
          </p:cNvSpPr>
          <p:nvPr>
            <p:ph type="ftr" sz="quarter" idx="18"/>
          </p:nvPr>
        </p:nvSpPr>
        <p:spPr/>
        <p:txBody>
          <a:bodyPr/>
          <a:lstStyle>
            <a:lvl1pPr>
              <a:defRPr b="1"/>
            </a:lvl1pPr>
          </a:lstStyle>
          <a:p>
            <a:pPr>
              <a:defRPr/>
            </a:pPr>
            <a:endParaRPr lang="en-US"/>
          </a:p>
        </p:txBody>
      </p:sp>
      <p:sp>
        <p:nvSpPr>
          <p:cNvPr id="16" name="Slide Number Placeholder 4">
            <a:extLst>
              <a:ext uri="{FF2B5EF4-FFF2-40B4-BE49-F238E27FC236}">
                <a16:creationId xmlns:a16="http://schemas.microsoft.com/office/drawing/2014/main" id="{1EDE8B0C-997A-4D56-AC22-8ACB71F83CD4}"/>
              </a:ext>
            </a:extLst>
          </p:cNvPr>
          <p:cNvSpPr>
            <a:spLocks noGrp="1"/>
          </p:cNvSpPr>
          <p:nvPr>
            <p:ph type="sldNum" sz="quarter" idx="19"/>
          </p:nvPr>
        </p:nvSpPr>
        <p:spPr/>
        <p:txBody>
          <a:bodyPr/>
          <a:lstStyle>
            <a:lvl1pPr>
              <a:defRPr b="1"/>
            </a:lvl1pPr>
          </a:lstStyle>
          <a:p>
            <a:pPr>
              <a:defRPr/>
            </a:pPr>
            <a:fld id="{3B197258-F41D-4F49-9B96-84CE2ACAAE7D}" type="slidenum">
              <a:rPr lang="en-US" altLang="en-US"/>
              <a:pPr>
                <a:defRPr/>
              </a:pPr>
              <a:t>‹#›</a:t>
            </a:fld>
            <a:endParaRPr lang="en-US" altLang="en-US"/>
          </a:p>
        </p:txBody>
      </p:sp>
      <p:sp>
        <p:nvSpPr>
          <p:cNvPr id="17" name="Footer Placeholder 2">
            <a:extLst>
              <a:ext uri="{FF2B5EF4-FFF2-40B4-BE49-F238E27FC236}">
                <a16:creationId xmlns:a16="http://schemas.microsoft.com/office/drawing/2014/main" id="{6BD1FA8E-52AC-4743-B3E1-6851326691D3}"/>
              </a:ext>
            </a:extLst>
          </p:cNvPr>
          <p:cNvSpPr>
            <a:spLocks noGrp="1"/>
          </p:cNvSpPr>
          <p:nvPr>
            <p:ph type="ftr" sz="quarter" idx="20"/>
          </p:nvPr>
        </p:nvSpPr>
        <p:spPr/>
        <p:txBody>
          <a:bodyPr/>
          <a:lstStyle>
            <a:lvl1pPr>
              <a:defRPr b="1"/>
            </a:lvl1pPr>
          </a:lstStyle>
          <a:p>
            <a:pPr>
              <a:defRPr/>
            </a:pPr>
            <a:endParaRPr lang="en-US"/>
          </a:p>
        </p:txBody>
      </p:sp>
      <p:sp>
        <p:nvSpPr>
          <p:cNvPr id="18" name="Slide Number Placeholder 4">
            <a:extLst>
              <a:ext uri="{FF2B5EF4-FFF2-40B4-BE49-F238E27FC236}">
                <a16:creationId xmlns:a16="http://schemas.microsoft.com/office/drawing/2014/main" id="{70C9459A-8CCB-4A46-9806-6DA00134F04F}"/>
              </a:ext>
            </a:extLst>
          </p:cNvPr>
          <p:cNvSpPr>
            <a:spLocks noGrp="1"/>
          </p:cNvSpPr>
          <p:nvPr>
            <p:ph type="sldNum" sz="quarter" idx="21"/>
          </p:nvPr>
        </p:nvSpPr>
        <p:spPr/>
        <p:txBody>
          <a:bodyPr/>
          <a:lstStyle>
            <a:lvl1pPr>
              <a:defRPr b="1"/>
            </a:lvl1pPr>
          </a:lstStyle>
          <a:p>
            <a:pPr>
              <a:defRPr/>
            </a:pPr>
            <a:fld id="{2D6E59F0-3298-4624-9CD7-A0F3BF337176}" type="slidenum">
              <a:rPr lang="en-US" altLang="en-US"/>
              <a:pPr>
                <a:defRPr/>
              </a:pPr>
              <a:t>‹#›</a:t>
            </a:fld>
            <a:endParaRPr lang="en-US" altLang="en-US"/>
          </a:p>
        </p:txBody>
      </p:sp>
      <p:sp>
        <p:nvSpPr>
          <p:cNvPr id="19" name="Footer Placeholder 2">
            <a:extLst>
              <a:ext uri="{FF2B5EF4-FFF2-40B4-BE49-F238E27FC236}">
                <a16:creationId xmlns:a16="http://schemas.microsoft.com/office/drawing/2014/main" id="{8674815B-DBA4-4EEE-90F0-3FE85F16238C}"/>
              </a:ext>
            </a:extLst>
          </p:cNvPr>
          <p:cNvSpPr>
            <a:spLocks noGrp="1"/>
          </p:cNvSpPr>
          <p:nvPr>
            <p:ph type="ftr" sz="quarter" idx="22"/>
          </p:nvPr>
        </p:nvSpPr>
        <p:spPr/>
        <p:txBody>
          <a:bodyPr/>
          <a:lstStyle>
            <a:lvl1pPr>
              <a:defRPr b="1"/>
            </a:lvl1pPr>
          </a:lstStyle>
          <a:p>
            <a:pPr>
              <a:defRPr/>
            </a:pPr>
            <a:endParaRPr lang="en-US"/>
          </a:p>
        </p:txBody>
      </p:sp>
      <p:sp>
        <p:nvSpPr>
          <p:cNvPr id="20" name="Slide Number Placeholder 4">
            <a:extLst>
              <a:ext uri="{FF2B5EF4-FFF2-40B4-BE49-F238E27FC236}">
                <a16:creationId xmlns:a16="http://schemas.microsoft.com/office/drawing/2014/main" id="{42C4C2EA-0C5C-4C1B-BCF5-B7BFC58BA9C5}"/>
              </a:ext>
            </a:extLst>
          </p:cNvPr>
          <p:cNvSpPr>
            <a:spLocks noGrp="1"/>
          </p:cNvSpPr>
          <p:nvPr>
            <p:ph type="sldNum" sz="quarter" idx="23"/>
          </p:nvPr>
        </p:nvSpPr>
        <p:spPr/>
        <p:txBody>
          <a:bodyPr/>
          <a:lstStyle>
            <a:lvl1pPr>
              <a:defRPr b="1"/>
            </a:lvl1pPr>
          </a:lstStyle>
          <a:p>
            <a:pPr>
              <a:defRPr/>
            </a:pPr>
            <a:fld id="{47F07D72-B7BC-4B25-BEF2-FA0F8A955AC6}" type="slidenum">
              <a:rPr lang="en-US" altLang="en-US"/>
              <a:pPr>
                <a:defRPr/>
              </a:pPr>
              <a:t>‹#›</a:t>
            </a:fld>
            <a:endParaRPr lang="en-US" altLang="en-US"/>
          </a:p>
        </p:txBody>
      </p:sp>
      <p:sp>
        <p:nvSpPr>
          <p:cNvPr id="21" name="Date Placeholder 1">
            <a:extLst>
              <a:ext uri="{FF2B5EF4-FFF2-40B4-BE49-F238E27FC236}">
                <a16:creationId xmlns:a16="http://schemas.microsoft.com/office/drawing/2014/main" id="{0F7E5008-9FBF-413E-8E3A-B6DDA099B8F1}"/>
              </a:ext>
            </a:extLst>
          </p:cNvPr>
          <p:cNvSpPr>
            <a:spLocks noGrp="1"/>
          </p:cNvSpPr>
          <p:nvPr>
            <p:ph type="dt" sz="half" idx="24"/>
          </p:nvPr>
        </p:nvSpPr>
        <p:spPr/>
        <p:txBody>
          <a:bodyPr/>
          <a:lstStyle>
            <a:lvl1pPr algn="ctr">
              <a:defRPr b="1"/>
            </a:lvl1pPr>
          </a:lstStyle>
          <a:p>
            <a:pPr>
              <a:defRPr/>
            </a:pPr>
            <a:endParaRPr lang="en-US"/>
          </a:p>
        </p:txBody>
      </p:sp>
      <p:sp>
        <p:nvSpPr>
          <p:cNvPr id="22" name="Footer Placeholder 2">
            <a:extLst>
              <a:ext uri="{FF2B5EF4-FFF2-40B4-BE49-F238E27FC236}">
                <a16:creationId xmlns:a16="http://schemas.microsoft.com/office/drawing/2014/main" id="{25C848CF-70AD-4AE8-96E1-8EC7C201C0A1}"/>
              </a:ext>
            </a:extLst>
          </p:cNvPr>
          <p:cNvSpPr>
            <a:spLocks noGrp="1"/>
          </p:cNvSpPr>
          <p:nvPr>
            <p:ph type="ftr" sz="quarter" idx="25"/>
          </p:nvPr>
        </p:nvSpPr>
        <p:spPr/>
        <p:txBody>
          <a:bodyPr/>
          <a:lstStyle>
            <a:lvl1pPr>
              <a:defRPr b="1"/>
            </a:lvl1pPr>
          </a:lstStyle>
          <a:p>
            <a:pPr>
              <a:defRPr/>
            </a:pPr>
            <a:endParaRPr lang="en-US"/>
          </a:p>
        </p:txBody>
      </p:sp>
      <p:sp>
        <p:nvSpPr>
          <p:cNvPr id="23" name="Footer Placeholder 3">
            <a:extLst>
              <a:ext uri="{FF2B5EF4-FFF2-40B4-BE49-F238E27FC236}">
                <a16:creationId xmlns:a16="http://schemas.microsoft.com/office/drawing/2014/main" id="{FD906356-DFFA-468D-A1E9-13D4E173E04D}"/>
              </a:ext>
            </a:extLst>
          </p:cNvPr>
          <p:cNvSpPr>
            <a:spLocks noGrp="1"/>
          </p:cNvSpPr>
          <p:nvPr>
            <p:ph type="ftr" sz="quarter" idx="26"/>
          </p:nvPr>
        </p:nvSpPr>
        <p:spPr/>
        <p:txBody>
          <a:bodyPr/>
          <a:lstStyle>
            <a:lvl1pPr>
              <a:defRPr b="1"/>
            </a:lvl1pPr>
          </a:lstStyle>
          <a:p>
            <a:pPr>
              <a:defRPr/>
            </a:pPr>
            <a:endParaRPr lang="en-US"/>
          </a:p>
        </p:txBody>
      </p:sp>
      <p:sp>
        <p:nvSpPr>
          <p:cNvPr id="24" name="Slide Number Placeholder 4">
            <a:extLst>
              <a:ext uri="{FF2B5EF4-FFF2-40B4-BE49-F238E27FC236}">
                <a16:creationId xmlns:a16="http://schemas.microsoft.com/office/drawing/2014/main" id="{48214AB7-65E6-43E2-A5D2-5B0D2512440C}"/>
              </a:ext>
            </a:extLst>
          </p:cNvPr>
          <p:cNvSpPr>
            <a:spLocks noGrp="1"/>
          </p:cNvSpPr>
          <p:nvPr>
            <p:ph type="sldNum" sz="quarter" idx="27"/>
          </p:nvPr>
        </p:nvSpPr>
        <p:spPr/>
        <p:txBody>
          <a:bodyPr/>
          <a:lstStyle>
            <a:lvl1pPr>
              <a:defRPr b="1"/>
            </a:lvl1pPr>
          </a:lstStyle>
          <a:p>
            <a:pPr>
              <a:defRPr/>
            </a:pPr>
            <a:fld id="{408762BE-31F9-40CB-9F7B-F614CCBB36DD}" type="slidenum">
              <a:rPr lang="en-US" altLang="en-US"/>
              <a:pPr>
                <a:defRPr/>
              </a:pPr>
              <a:t>‹#›</a:t>
            </a:fld>
            <a:endParaRPr lang="en-US" altLang="en-US"/>
          </a:p>
        </p:txBody>
      </p:sp>
      <p:sp>
        <p:nvSpPr>
          <p:cNvPr id="25" name="Slide Number Placeholder 5">
            <a:extLst>
              <a:ext uri="{FF2B5EF4-FFF2-40B4-BE49-F238E27FC236}">
                <a16:creationId xmlns:a16="http://schemas.microsoft.com/office/drawing/2014/main" id="{0DD125CA-F097-4E31-BC1F-EC64B8AD29B3}"/>
              </a:ext>
            </a:extLst>
          </p:cNvPr>
          <p:cNvSpPr>
            <a:spLocks noGrp="1"/>
          </p:cNvSpPr>
          <p:nvPr>
            <p:ph type="sldNum" sz="quarter" idx="28"/>
          </p:nvPr>
        </p:nvSpPr>
        <p:spPr/>
        <p:txBody>
          <a:bodyPr/>
          <a:lstStyle>
            <a:lvl1pPr>
              <a:defRPr b="1"/>
            </a:lvl1pPr>
          </a:lstStyle>
          <a:p>
            <a:pPr>
              <a:defRPr/>
            </a:pPr>
            <a:fld id="{D4798252-A844-41B0-9DFE-FCE22C1F2792}" type="slidenum">
              <a:rPr lang="en-US" altLang="en-US"/>
              <a:pPr>
                <a:defRPr/>
              </a:pPr>
              <a:t>‹#›</a:t>
            </a:fld>
            <a:endParaRPr lang="en-US" altLang="en-US"/>
          </a:p>
        </p:txBody>
      </p:sp>
    </p:spTree>
    <p:extLst>
      <p:ext uri="{BB962C8B-B14F-4D97-AF65-F5344CB8AC3E}">
        <p14:creationId xmlns:p14="http://schemas.microsoft.com/office/powerpoint/2010/main" val="10959851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Footer Placeholder 3">
            <a:extLst>
              <a:ext uri="{FF2B5EF4-FFF2-40B4-BE49-F238E27FC236}">
                <a16:creationId xmlns:a16="http://schemas.microsoft.com/office/drawing/2014/main" id="{8082B4AC-734F-4FA7-A5D8-0F2ED002C5D9}"/>
              </a:ext>
            </a:extLst>
          </p:cNvPr>
          <p:cNvSpPr>
            <a:spLocks noGrp="1"/>
          </p:cNvSpPr>
          <p:nvPr>
            <p:ph type="ftr" sz="quarter" idx="10"/>
          </p:nvPr>
        </p:nvSpPr>
        <p:spPr/>
        <p:txBody>
          <a:bodyPr/>
          <a:lstStyle>
            <a:lvl1pPr>
              <a:defRPr b="1"/>
            </a:lvl1pPr>
          </a:lstStyle>
          <a:p>
            <a:pPr>
              <a:defRPr/>
            </a:pPr>
            <a:endParaRPr lang="en-US"/>
          </a:p>
        </p:txBody>
      </p:sp>
      <p:sp>
        <p:nvSpPr>
          <p:cNvPr id="4" name="Slide Number Placeholder 5">
            <a:extLst>
              <a:ext uri="{FF2B5EF4-FFF2-40B4-BE49-F238E27FC236}">
                <a16:creationId xmlns:a16="http://schemas.microsoft.com/office/drawing/2014/main" id="{8562F687-1A96-42BC-9EDD-8D1A5FF4197D}"/>
              </a:ext>
            </a:extLst>
          </p:cNvPr>
          <p:cNvSpPr>
            <a:spLocks noGrp="1"/>
          </p:cNvSpPr>
          <p:nvPr>
            <p:ph type="sldNum" sz="quarter" idx="11"/>
          </p:nvPr>
        </p:nvSpPr>
        <p:spPr/>
        <p:txBody>
          <a:bodyPr/>
          <a:lstStyle>
            <a:lvl1pPr>
              <a:defRPr b="1"/>
            </a:lvl1pPr>
          </a:lstStyle>
          <a:p>
            <a:pPr>
              <a:defRPr/>
            </a:pPr>
            <a:fld id="{34D58CC2-50CD-45CD-93C8-6D0000476C8F}" type="slidenum">
              <a:rPr lang="en-US" altLang="en-US"/>
              <a:pPr>
                <a:defRPr/>
              </a:pPr>
              <a:t>‹#›</a:t>
            </a:fld>
            <a:endParaRPr lang="en-US" altLang="en-US"/>
          </a:p>
        </p:txBody>
      </p:sp>
      <p:sp>
        <p:nvSpPr>
          <p:cNvPr id="5" name="Footer Placeholder 2">
            <a:extLst>
              <a:ext uri="{FF2B5EF4-FFF2-40B4-BE49-F238E27FC236}">
                <a16:creationId xmlns:a16="http://schemas.microsoft.com/office/drawing/2014/main" id="{AA0ADD35-5855-499B-BFF7-C60DD6BDA547}"/>
              </a:ext>
            </a:extLst>
          </p:cNvPr>
          <p:cNvSpPr>
            <a:spLocks noGrp="1"/>
          </p:cNvSpPr>
          <p:nvPr>
            <p:ph type="ftr" sz="quarter" idx="12"/>
          </p:nvPr>
        </p:nvSpPr>
        <p:spPr/>
        <p:txBody>
          <a:bodyPr/>
          <a:lstStyle>
            <a:lvl1pPr>
              <a:defRPr b="1"/>
            </a:lvl1pPr>
          </a:lstStyle>
          <a:p>
            <a:pPr>
              <a:defRPr/>
            </a:pPr>
            <a:endParaRPr lang="en-US"/>
          </a:p>
        </p:txBody>
      </p:sp>
      <p:sp>
        <p:nvSpPr>
          <p:cNvPr id="6" name="Slide Number Placeholder 4">
            <a:extLst>
              <a:ext uri="{FF2B5EF4-FFF2-40B4-BE49-F238E27FC236}">
                <a16:creationId xmlns:a16="http://schemas.microsoft.com/office/drawing/2014/main" id="{96C37B49-53AA-4247-A64C-D08388ACEB54}"/>
              </a:ext>
            </a:extLst>
          </p:cNvPr>
          <p:cNvSpPr>
            <a:spLocks noGrp="1"/>
          </p:cNvSpPr>
          <p:nvPr>
            <p:ph type="sldNum" sz="quarter" idx="13"/>
          </p:nvPr>
        </p:nvSpPr>
        <p:spPr/>
        <p:txBody>
          <a:bodyPr/>
          <a:lstStyle>
            <a:lvl1pPr>
              <a:defRPr b="1"/>
            </a:lvl1pPr>
          </a:lstStyle>
          <a:p>
            <a:pPr>
              <a:defRPr/>
            </a:pPr>
            <a:fld id="{3AEBD071-5846-4CD1-92B3-160938DE9B96}" type="slidenum">
              <a:rPr lang="en-US" altLang="en-US"/>
              <a:pPr>
                <a:defRPr/>
              </a:pPr>
              <a:t>‹#›</a:t>
            </a:fld>
            <a:endParaRPr lang="en-US" altLang="en-US"/>
          </a:p>
        </p:txBody>
      </p:sp>
      <p:sp>
        <p:nvSpPr>
          <p:cNvPr id="7" name="Footer Placeholder 2">
            <a:extLst>
              <a:ext uri="{FF2B5EF4-FFF2-40B4-BE49-F238E27FC236}">
                <a16:creationId xmlns:a16="http://schemas.microsoft.com/office/drawing/2014/main" id="{47C59975-430F-4B9C-B7E4-93204F0CE9DE}"/>
              </a:ext>
            </a:extLst>
          </p:cNvPr>
          <p:cNvSpPr>
            <a:spLocks noGrp="1"/>
          </p:cNvSpPr>
          <p:nvPr>
            <p:ph type="ftr" sz="quarter" idx="14"/>
          </p:nvPr>
        </p:nvSpPr>
        <p:spPr/>
        <p:txBody>
          <a:bodyPr/>
          <a:lstStyle>
            <a:lvl1pPr>
              <a:defRPr b="1"/>
            </a:lvl1pPr>
          </a:lstStyle>
          <a:p>
            <a:pPr>
              <a:defRPr/>
            </a:pPr>
            <a:endParaRPr lang="en-US"/>
          </a:p>
        </p:txBody>
      </p:sp>
      <p:sp>
        <p:nvSpPr>
          <p:cNvPr id="8" name="Slide Number Placeholder 4">
            <a:extLst>
              <a:ext uri="{FF2B5EF4-FFF2-40B4-BE49-F238E27FC236}">
                <a16:creationId xmlns:a16="http://schemas.microsoft.com/office/drawing/2014/main" id="{DBA774E8-8A33-4DB7-9584-15473552A1E8}"/>
              </a:ext>
            </a:extLst>
          </p:cNvPr>
          <p:cNvSpPr>
            <a:spLocks noGrp="1"/>
          </p:cNvSpPr>
          <p:nvPr>
            <p:ph type="sldNum" sz="quarter" idx="15"/>
          </p:nvPr>
        </p:nvSpPr>
        <p:spPr/>
        <p:txBody>
          <a:bodyPr/>
          <a:lstStyle>
            <a:lvl1pPr>
              <a:defRPr b="1"/>
            </a:lvl1pPr>
          </a:lstStyle>
          <a:p>
            <a:pPr>
              <a:defRPr/>
            </a:pPr>
            <a:fld id="{6A716707-FA0F-41F9-9A86-CFF7D40AEA7E}" type="slidenum">
              <a:rPr lang="en-US" altLang="en-US"/>
              <a:pPr>
                <a:defRPr/>
              </a:pPr>
              <a:t>‹#›</a:t>
            </a:fld>
            <a:endParaRPr lang="en-US" altLang="en-US"/>
          </a:p>
        </p:txBody>
      </p:sp>
      <p:sp>
        <p:nvSpPr>
          <p:cNvPr id="9" name="Footer Placeholder 2">
            <a:extLst>
              <a:ext uri="{FF2B5EF4-FFF2-40B4-BE49-F238E27FC236}">
                <a16:creationId xmlns:a16="http://schemas.microsoft.com/office/drawing/2014/main" id="{3EC37DBC-7519-4594-A509-93DA1D2D494A}"/>
              </a:ext>
            </a:extLst>
          </p:cNvPr>
          <p:cNvSpPr>
            <a:spLocks noGrp="1"/>
          </p:cNvSpPr>
          <p:nvPr>
            <p:ph type="ftr" sz="quarter" idx="16"/>
          </p:nvPr>
        </p:nvSpPr>
        <p:spPr/>
        <p:txBody>
          <a:bodyPr/>
          <a:lstStyle>
            <a:lvl1pPr>
              <a:defRPr b="1"/>
            </a:lvl1pPr>
          </a:lstStyle>
          <a:p>
            <a:pPr>
              <a:defRPr/>
            </a:pPr>
            <a:endParaRPr lang="en-US"/>
          </a:p>
        </p:txBody>
      </p:sp>
      <p:sp>
        <p:nvSpPr>
          <p:cNvPr id="10" name="Slide Number Placeholder 4">
            <a:extLst>
              <a:ext uri="{FF2B5EF4-FFF2-40B4-BE49-F238E27FC236}">
                <a16:creationId xmlns:a16="http://schemas.microsoft.com/office/drawing/2014/main" id="{D8278218-F801-4209-8C9B-E14D1808260C}"/>
              </a:ext>
            </a:extLst>
          </p:cNvPr>
          <p:cNvSpPr>
            <a:spLocks noGrp="1"/>
          </p:cNvSpPr>
          <p:nvPr>
            <p:ph type="sldNum" sz="quarter" idx="17"/>
          </p:nvPr>
        </p:nvSpPr>
        <p:spPr/>
        <p:txBody>
          <a:bodyPr/>
          <a:lstStyle>
            <a:lvl1pPr>
              <a:defRPr b="1"/>
            </a:lvl1pPr>
          </a:lstStyle>
          <a:p>
            <a:pPr>
              <a:defRPr/>
            </a:pPr>
            <a:fld id="{4E275337-A31A-4C77-80DB-5A6077C31672}" type="slidenum">
              <a:rPr lang="en-US" altLang="en-US"/>
              <a:pPr>
                <a:defRPr/>
              </a:pPr>
              <a:t>‹#›</a:t>
            </a:fld>
            <a:endParaRPr lang="en-US" altLang="en-US"/>
          </a:p>
        </p:txBody>
      </p:sp>
      <p:sp>
        <p:nvSpPr>
          <p:cNvPr id="11" name="Footer Placeholder 2">
            <a:extLst>
              <a:ext uri="{FF2B5EF4-FFF2-40B4-BE49-F238E27FC236}">
                <a16:creationId xmlns:a16="http://schemas.microsoft.com/office/drawing/2014/main" id="{47F4604A-7745-4554-8E57-B0A896B8A176}"/>
              </a:ext>
            </a:extLst>
          </p:cNvPr>
          <p:cNvSpPr>
            <a:spLocks noGrp="1"/>
          </p:cNvSpPr>
          <p:nvPr>
            <p:ph type="ftr" sz="quarter" idx="18"/>
          </p:nvPr>
        </p:nvSpPr>
        <p:spPr/>
        <p:txBody>
          <a:bodyPr/>
          <a:lstStyle>
            <a:lvl1pPr>
              <a:defRPr b="1"/>
            </a:lvl1pPr>
          </a:lstStyle>
          <a:p>
            <a:pPr>
              <a:defRPr/>
            </a:pPr>
            <a:endParaRPr lang="en-US"/>
          </a:p>
        </p:txBody>
      </p:sp>
      <p:sp>
        <p:nvSpPr>
          <p:cNvPr id="12" name="Slide Number Placeholder 4">
            <a:extLst>
              <a:ext uri="{FF2B5EF4-FFF2-40B4-BE49-F238E27FC236}">
                <a16:creationId xmlns:a16="http://schemas.microsoft.com/office/drawing/2014/main" id="{FDB8A90B-C24F-48E3-830F-83051C2A6AAE}"/>
              </a:ext>
            </a:extLst>
          </p:cNvPr>
          <p:cNvSpPr>
            <a:spLocks noGrp="1"/>
          </p:cNvSpPr>
          <p:nvPr>
            <p:ph type="sldNum" sz="quarter" idx="19"/>
          </p:nvPr>
        </p:nvSpPr>
        <p:spPr/>
        <p:txBody>
          <a:bodyPr/>
          <a:lstStyle>
            <a:lvl1pPr>
              <a:defRPr b="1"/>
            </a:lvl1pPr>
          </a:lstStyle>
          <a:p>
            <a:pPr>
              <a:defRPr/>
            </a:pPr>
            <a:fld id="{3688C04E-09C3-4A8A-9FB0-CF966467A72D}" type="slidenum">
              <a:rPr lang="en-US" altLang="en-US"/>
              <a:pPr>
                <a:defRPr/>
              </a:pPr>
              <a:t>‹#›</a:t>
            </a:fld>
            <a:endParaRPr lang="en-US" altLang="en-US"/>
          </a:p>
        </p:txBody>
      </p:sp>
      <p:sp>
        <p:nvSpPr>
          <p:cNvPr id="13" name="Footer Placeholder 2">
            <a:extLst>
              <a:ext uri="{FF2B5EF4-FFF2-40B4-BE49-F238E27FC236}">
                <a16:creationId xmlns:a16="http://schemas.microsoft.com/office/drawing/2014/main" id="{A20827F6-44F7-4045-9FE4-B401E298DBA3}"/>
              </a:ext>
            </a:extLst>
          </p:cNvPr>
          <p:cNvSpPr>
            <a:spLocks noGrp="1"/>
          </p:cNvSpPr>
          <p:nvPr>
            <p:ph type="ftr" sz="quarter" idx="20"/>
          </p:nvPr>
        </p:nvSpPr>
        <p:spPr/>
        <p:txBody>
          <a:bodyPr/>
          <a:lstStyle>
            <a:lvl1pPr>
              <a:defRPr b="1"/>
            </a:lvl1pPr>
          </a:lstStyle>
          <a:p>
            <a:pPr>
              <a:defRPr/>
            </a:pPr>
            <a:endParaRPr lang="en-US"/>
          </a:p>
        </p:txBody>
      </p:sp>
      <p:sp>
        <p:nvSpPr>
          <p:cNvPr id="14" name="Slide Number Placeholder 4">
            <a:extLst>
              <a:ext uri="{FF2B5EF4-FFF2-40B4-BE49-F238E27FC236}">
                <a16:creationId xmlns:a16="http://schemas.microsoft.com/office/drawing/2014/main" id="{EFD1446F-4CD4-4C38-BE58-8DE23E94EA4A}"/>
              </a:ext>
            </a:extLst>
          </p:cNvPr>
          <p:cNvSpPr>
            <a:spLocks noGrp="1"/>
          </p:cNvSpPr>
          <p:nvPr>
            <p:ph type="sldNum" sz="quarter" idx="21"/>
          </p:nvPr>
        </p:nvSpPr>
        <p:spPr/>
        <p:txBody>
          <a:bodyPr/>
          <a:lstStyle>
            <a:lvl1pPr>
              <a:defRPr b="1"/>
            </a:lvl1pPr>
          </a:lstStyle>
          <a:p>
            <a:pPr>
              <a:defRPr/>
            </a:pPr>
            <a:fld id="{8202E366-D661-42F0-8A43-76B4EC916B45}" type="slidenum">
              <a:rPr lang="en-US" altLang="en-US"/>
              <a:pPr>
                <a:defRPr/>
              </a:pPr>
              <a:t>‹#›</a:t>
            </a:fld>
            <a:endParaRPr lang="en-US" altLang="en-US"/>
          </a:p>
        </p:txBody>
      </p:sp>
      <p:sp>
        <p:nvSpPr>
          <p:cNvPr id="15" name="Footer Placeholder 2">
            <a:extLst>
              <a:ext uri="{FF2B5EF4-FFF2-40B4-BE49-F238E27FC236}">
                <a16:creationId xmlns:a16="http://schemas.microsoft.com/office/drawing/2014/main" id="{D7195BAB-7E6E-40A7-8D33-5AE20B935A4F}"/>
              </a:ext>
            </a:extLst>
          </p:cNvPr>
          <p:cNvSpPr>
            <a:spLocks noGrp="1"/>
          </p:cNvSpPr>
          <p:nvPr>
            <p:ph type="ftr" sz="quarter" idx="22"/>
          </p:nvPr>
        </p:nvSpPr>
        <p:spPr/>
        <p:txBody>
          <a:bodyPr/>
          <a:lstStyle>
            <a:lvl1pPr>
              <a:defRPr b="1"/>
            </a:lvl1pPr>
          </a:lstStyle>
          <a:p>
            <a:pPr>
              <a:defRPr/>
            </a:pPr>
            <a:endParaRPr lang="en-US"/>
          </a:p>
        </p:txBody>
      </p:sp>
      <p:sp>
        <p:nvSpPr>
          <p:cNvPr id="16" name="Slide Number Placeholder 4">
            <a:extLst>
              <a:ext uri="{FF2B5EF4-FFF2-40B4-BE49-F238E27FC236}">
                <a16:creationId xmlns:a16="http://schemas.microsoft.com/office/drawing/2014/main" id="{30C85B7F-7AD0-4D64-A447-34222F772262}"/>
              </a:ext>
            </a:extLst>
          </p:cNvPr>
          <p:cNvSpPr>
            <a:spLocks noGrp="1"/>
          </p:cNvSpPr>
          <p:nvPr>
            <p:ph type="sldNum" sz="quarter" idx="23"/>
          </p:nvPr>
        </p:nvSpPr>
        <p:spPr/>
        <p:txBody>
          <a:bodyPr/>
          <a:lstStyle>
            <a:lvl1pPr>
              <a:defRPr b="1"/>
            </a:lvl1pPr>
          </a:lstStyle>
          <a:p>
            <a:pPr>
              <a:defRPr/>
            </a:pPr>
            <a:fld id="{7CF4502F-7DC6-4C91-B512-5EC2DF236E0C}" type="slidenum">
              <a:rPr lang="en-US" altLang="en-US"/>
              <a:pPr>
                <a:defRPr/>
              </a:pPr>
              <a:t>‹#›</a:t>
            </a:fld>
            <a:endParaRPr lang="en-US" altLang="en-US"/>
          </a:p>
        </p:txBody>
      </p:sp>
      <p:sp>
        <p:nvSpPr>
          <p:cNvPr id="17" name="Date Placeholder 1">
            <a:extLst>
              <a:ext uri="{FF2B5EF4-FFF2-40B4-BE49-F238E27FC236}">
                <a16:creationId xmlns:a16="http://schemas.microsoft.com/office/drawing/2014/main" id="{283009FA-AF21-45C0-988C-BACD368A5296}"/>
              </a:ext>
            </a:extLst>
          </p:cNvPr>
          <p:cNvSpPr>
            <a:spLocks noGrp="1"/>
          </p:cNvSpPr>
          <p:nvPr>
            <p:ph type="dt" sz="half" idx="24"/>
          </p:nvPr>
        </p:nvSpPr>
        <p:spPr/>
        <p:txBody>
          <a:bodyPr/>
          <a:lstStyle>
            <a:lvl1pPr algn="ctr">
              <a:defRPr b="1"/>
            </a:lvl1pPr>
          </a:lstStyle>
          <a:p>
            <a:pPr>
              <a:defRPr/>
            </a:pPr>
            <a:endParaRPr lang="en-US"/>
          </a:p>
        </p:txBody>
      </p:sp>
      <p:sp>
        <p:nvSpPr>
          <p:cNvPr id="18" name="Footer Placeholder 2">
            <a:extLst>
              <a:ext uri="{FF2B5EF4-FFF2-40B4-BE49-F238E27FC236}">
                <a16:creationId xmlns:a16="http://schemas.microsoft.com/office/drawing/2014/main" id="{D6AEE912-11A4-4E58-9F88-E0E9A3845A3D}"/>
              </a:ext>
            </a:extLst>
          </p:cNvPr>
          <p:cNvSpPr>
            <a:spLocks noGrp="1"/>
          </p:cNvSpPr>
          <p:nvPr>
            <p:ph type="ftr" sz="quarter" idx="25"/>
          </p:nvPr>
        </p:nvSpPr>
        <p:spPr/>
        <p:txBody>
          <a:bodyPr/>
          <a:lstStyle>
            <a:lvl1pPr>
              <a:defRPr b="1"/>
            </a:lvl1pPr>
          </a:lstStyle>
          <a:p>
            <a:pPr>
              <a:defRPr/>
            </a:pPr>
            <a:endParaRPr lang="en-US"/>
          </a:p>
        </p:txBody>
      </p:sp>
      <p:sp>
        <p:nvSpPr>
          <p:cNvPr id="19" name="Footer Placeholder 3">
            <a:extLst>
              <a:ext uri="{FF2B5EF4-FFF2-40B4-BE49-F238E27FC236}">
                <a16:creationId xmlns:a16="http://schemas.microsoft.com/office/drawing/2014/main" id="{2C7C34E1-140B-49F7-9955-49DA3D1CA029}"/>
              </a:ext>
            </a:extLst>
          </p:cNvPr>
          <p:cNvSpPr>
            <a:spLocks noGrp="1"/>
          </p:cNvSpPr>
          <p:nvPr>
            <p:ph type="ftr" sz="quarter" idx="26"/>
          </p:nvPr>
        </p:nvSpPr>
        <p:spPr/>
        <p:txBody>
          <a:bodyPr/>
          <a:lstStyle>
            <a:lvl1pPr>
              <a:defRPr b="1"/>
            </a:lvl1pPr>
          </a:lstStyle>
          <a:p>
            <a:pPr>
              <a:defRPr/>
            </a:pPr>
            <a:endParaRPr lang="en-US"/>
          </a:p>
        </p:txBody>
      </p:sp>
      <p:sp>
        <p:nvSpPr>
          <p:cNvPr id="20" name="Slide Number Placeholder 4">
            <a:extLst>
              <a:ext uri="{FF2B5EF4-FFF2-40B4-BE49-F238E27FC236}">
                <a16:creationId xmlns:a16="http://schemas.microsoft.com/office/drawing/2014/main" id="{F2501E11-1EB9-4DFD-8AD4-42437EF52256}"/>
              </a:ext>
            </a:extLst>
          </p:cNvPr>
          <p:cNvSpPr>
            <a:spLocks noGrp="1"/>
          </p:cNvSpPr>
          <p:nvPr>
            <p:ph type="sldNum" sz="quarter" idx="27"/>
          </p:nvPr>
        </p:nvSpPr>
        <p:spPr/>
        <p:txBody>
          <a:bodyPr/>
          <a:lstStyle>
            <a:lvl1pPr>
              <a:defRPr b="1"/>
            </a:lvl1pPr>
          </a:lstStyle>
          <a:p>
            <a:pPr>
              <a:defRPr/>
            </a:pPr>
            <a:fld id="{2E3536FE-6400-4A83-9304-5B3A17AB0216}" type="slidenum">
              <a:rPr lang="en-US" altLang="en-US"/>
              <a:pPr>
                <a:defRPr/>
              </a:pPr>
              <a:t>‹#›</a:t>
            </a:fld>
            <a:endParaRPr lang="en-US" altLang="en-US"/>
          </a:p>
        </p:txBody>
      </p:sp>
      <p:sp>
        <p:nvSpPr>
          <p:cNvPr id="21" name="Slide Number Placeholder 5">
            <a:extLst>
              <a:ext uri="{FF2B5EF4-FFF2-40B4-BE49-F238E27FC236}">
                <a16:creationId xmlns:a16="http://schemas.microsoft.com/office/drawing/2014/main" id="{E02067AE-08AA-4975-B6A6-093ABB0D64EF}"/>
              </a:ext>
            </a:extLst>
          </p:cNvPr>
          <p:cNvSpPr>
            <a:spLocks noGrp="1"/>
          </p:cNvSpPr>
          <p:nvPr>
            <p:ph type="sldNum" sz="quarter" idx="28"/>
          </p:nvPr>
        </p:nvSpPr>
        <p:spPr/>
        <p:txBody>
          <a:bodyPr/>
          <a:lstStyle>
            <a:lvl1pPr>
              <a:defRPr b="1"/>
            </a:lvl1pPr>
          </a:lstStyle>
          <a:p>
            <a:pPr>
              <a:defRPr/>
            </a:pPr>
            <a:fld id="{21254AA9-FB2D-4A24-9D3D-C854880D4BAE}" type="slidenum">
              <a:rPr lang="en-US" altLang="en-US"/>
              <a:pPr>
                <a:defRPr/>
              </a:pPr>
              <a:t>‹#›</a:t>
            </a:fld>
            <a:endParaRPr lang="en-US" altLang="en-US"/>
          </a:p>
        </p:txBody>
      </p:sp>
    </p:spTree>
    <p:extLst>
      <p:ext uri="{BB962C8B-B14F-4D97-AF65-F5344CB8AC3E}">
        <p14:creationId xmlns:p14="http://schemas.microsoft.com/office/powerpoint/2010/main" val="211956143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Footer Placeholder 2">
            <a:extLst>
              <a:ext uri="{FF2B5EF4-FFF2-40B4-BE49-F238E27FC236}">
                <a16:creationId xmlns:a16="http://schemas.microsoft.com/office/drawing/2014/main" id="{B803EF79-E9C4-48D4-B881-9877AF6088A1}"/>
              </a:ext>
            </a:extLst>
          </p:cNvPr>
          <p:cNvSpPr>
            <a:spLocks noGrp="1"/>
          </p:cNvSpPr>
          <p:nvPr>
            <p:ph type="ftr" sz="quarter" idx="10"/>
          </p:nvPr>
        </p:nvSpPr>
        <p:spPr/>
        <p:txBody>
          <a:bodyPr/>
          <a:lstStyle>
            <a:lvl1pPr>
              <a:defRPr b="1"/>
            </a:lvl1pPr>
          </a:lstStyle>
          <a:p>
            <a:pPr>
              <a:defRPr/>
            </a:pPr>
            <a:endParaRPr lang="en-US"/>
          </a:p>
        </p:txBody>
      </p:sp>
      <p:sp>
        <p:nvSpPr>
          <p:cNvPr id="3" name="Slide Number Placeholder 4">
            <a:extLst>
              <a:ext uri="{FF2B5EF4-FFF2-40B4-BE49-F238E27FC236}">
                <a16:creationId xmlns:a16="http://schemas.microsoft.com/office/drawing/2014/main" id="{A304B009-6439-4405-BDDD-A8BC562B21A6}"/>
              </a:ext>
            </a:extLst>
          </p:cNvPr>
          <p:cNvSpPr>
            <a:spLocks noGrp="1"/>
          </p:cNvSpPr>
          <p:nvPr>
            <p:ph type="sldNum" sz="quarter" idx="11"/>
          </p:nvPr>
        </p:nvSpPr>
        <p:spPr/>
        <p:txBody>
          <a:bodyPr/>
          <a:lstStyle>
            <a:lvl1pPr>
              <a:defRPr b="1"/>
            </a:lvl1pPr>
          </a:lstStyle>
          <a:p>
            <a:pPr>
              <a:defRPr/>
            </a:pPr>
            <a:fld id="{A9322137-BB9B-4D76-91EE-A660773A662C}" type="slidenum">
              <a:rPr lang="en-US" altLang="en-US"/>
              <a:pPr>
                <a:defRPr/>
              </a:pPr>
              <a:t>‹#›</a:t>
            </a:fld>
            <a:endParaRPr lang="en-US" altLang="en-US"/>
          </a:p>
        </p:txBody>
      </p:sp>
      <p:sp>
        <p:nvSpPr>
          <p:cNvPr id="4" name="Footer Placeholder 2">
            <a:extLst>
              <a:ext uri="{FF2B5EF4-FFF2-40B4-BE49-F238E27FC236}">
                <a16:creationId xmlns:a16="http://schemas.microsoft.com/office/drawing/2014/main" id="{5773FFCF-E8B0-4C5E-9F41-C156A5782874}"/>
              </a:ext>
            </a:extLst>
          </p:cNvPr>
          <p:cNvSpPr>
            <a:spLocks noGrp="1"/>
          </p:cNvSpPr>
          <p:nvPr>
            <p:ph type="ftr" sz="quarter" idx="12"/>
          </p:nvPr>
        </p:nvSpPr>
        <p:spPr/>
        <p:txBody>
          <a:bodyPr/>
          <a:lstStyle>
            <a:lvl1pPr>
              <a:defRPr b="1"/>
            </a:lvl1pPr>
          </a:lstStyle>
          <a:p>
            <a:pPr>
              <a:defRPr/>
            </a:pPr>
            <a:endParaRPr lang="en-US"/>
          </a:p>
        </p:txBody>
      </p:sp>
      <p:sp>
        <p:nvSpPr>
          <p:cNvPr id="5" name="Slide Number Placeholder 4">
            <a:extLst>
              <a:ext uri="{FF2B5EF4-FFF2-40B4-BE49-F238E27FC236}">
                <a16:creationId xmlns:a16="http://schemas.microsoft.com/office/drawing/2014/main" id="{BC50E23D-2488-421C-B808-8D9D4102F05D}"/>
              </a:ext>
            </a:extLst>
          </p:cNvPr>
          <p:cNvSpPr>
            <a:spLocks noGrp="1"/>
          </p:cNvSpPr>
          <p:nvPr>
            <p:ph type="sldNum" sz="quarter" idx="13"/>
          </p:nvPr>
        </p:nvSpPr>
        <p:spPr/>
        <p:txBody>
          <a:bodyPr/>
          <a:lstStyle>
            <a:lvl1pPr>
              <a:defRPr b="1"/>
            </a:lvl1pPr>
          </a:lstStyle>
          <a:p>
            <a:pPr>
              <a:defRPr/>
            </a:pPr>
            <a:fld id="{F7F67B65-4702-4B0D-94DC-F739CDCFA696}" type="slidenum">
              <a:rPr lang="en-US" altLang="en-US"/>
              <a:pPr>
                <a:defRPr/>
              </a:pPr>
              <a:t>‹#›</a:t>
            </a:fld>
            <a:endParaRPr lang="en-US" altLang="en-US"/>
          </a:p>
        </p:txBody>
      </p:sp>
      <p:sp>
        <p:nvSpPr>
          <p:cNvPr id="6" name="Footer Placeholder 2">
            <a:extLst>
              <a:ext uri="{FF2B5EF4-FFF2-40B4-BE49-F238E27FC236}">
                <a16:creationId xmlns:a16="http://schemas.microsoft.com/office/drawing/2014/main" id="{088F18B9-7D1E-4403-873E-30733B062487}"/>
              </a:ext>
            </a:extLst>
          </p:cNvPr>
          <p:cNvSpPr>
            <a:spLocks noGrp="1"/>
          </p:cNvSpPr>
          <p:nvPr>
            <p:ph type="ftr" sz="quarter" idx="14"/>
          </p:nvPr>
        </p:nvSpPr>
        <p:spPr/>
        <p:txBody>
          <a:bodyPr/>
          <a:lstStyle>
            <a:lvl1pPr>
              <a:defRPr b="1"/>
            </a:lvl1pPr>
          </a:lstStyle>
          <a:p>
            <a:pPr>
              <a:defRPr/>
            </a:pPr>
            <a:endParaRPr lang="en-US"/>
          </a:p>
        </p:txBody>
      </p:sp>
      <p:sp>
        <p:nvSpPr>
          <p:cNvPr id="7" name="Slide Number Placeholder 4">
            <a:extLst>
              <a:ext uri="{FF2B5EF4-FFF2-40B4-BE49-F238E27FC236}">
                <a16:creationId xmlns:a16="http://schemas.microsoft.com/office/drawing/2014/main" id="{62076C35-722D-48E0-94EC-2AEB92D23AB5}"/>
              </a:ext>
            </a:extLst>
          </p:cNvPr>
          <p:cNvSpPr>
            <a:spLocks noGrp="1"/>
          </p:cNvSpPr>
          <p:nvPr>
            <p:ph type="sldNum" sz="quarter" idx="15"/>
          </p:nvPr>
        </p:nvSpPr>
        <p:spPr/>
        <p:txBody>
          <a:bodyPr/>
          <a:lstStyle>
            <a:lvl1pPr>
              <a:defRPr b="1"/>
            </a:lvl1pPr>
          </a:lstStyle>
          <a:p>
            <a:pPr>
              <a:defRPr/>
            </a:pPr>
            <a:fld id="{3DC1F794-059A-4D4F-8677-1A2FDF31BC8F}" type="slidenum">
              <a:rPr lang="en-US" altLang="en-US"/>
              <a:pPr>
                <a:defRPr/>
              </a:pPr>
              <a:t>‹#›</a:t>
            </a:fld>
            <a:endParaRPr lang="en-US" altLang="en-US"/>
          </a:p>
        </p:txBody>
      </p:sp>
      <p:sp>
        <p:nvSpPr>
          <p:cNvPr id="8" name="Footer Placeholder 2">
            <a:extLst>
              <a:ext uri="{FF2B5EF4-FFF2-40B4-BE49-F238E27FC236}">
                <a16:creationId xmlns:a16="http://schemas.microsoft.com/office/drawing/2014/main" id="{DA8A07A1-51F2-433F-B742-C61504C1F5F9}"/>
              </a:ext>
            </a:extLst>
          </p:cNvPr>
          <p:cNvSpPr>
            <a:spLocks noGrp="1"/>
          </p:cNvSpPr>
          <p:nvPr>
            <p:ph type="ftr" sz="quarter" idx="16"/>
          </p:nvPr>
        </p:nvSpPr>
        <p:spPr/>
        <p:txBody>
          <a:bodyPr/>
          <a:lstStyle>
            <a:lvl1pPr>
              <a:defRPr b="1"/>
            </a:lvl1pPr>
          </a:lstStyle>
          <a:p>
            <a:pPr>
              <a:defRPr/>
            </a:pPr>
            <a:endParaRPr lang="en-US"/>
          </a:p>
        </p:txBody>
      </p:sp>
      <p:sp>
        <p:nvSpPr>
          <p:cNvPr id="9" name="Slide Number Placeholder 4">
            <a:extLst>
              <a:ext uri="{FF2B5EF4-FFF2-40B4-BE49-F238E27FC236}">
                <a16:creationId xmlns:a16="http://schemas.microsoft.com/office/drawing/2014/main" id="{795AE543-0FB6-4B12-992A-EDF6160D8F36}"/>
              </a:ext>
            </a:extLst>
          </p:cNvPr>
          <p:cNvSpPr>
            <a:spLocks noGrp="1"/>
          </p:cNvSpPr>
          <p:nvPr>
            <p:ph type="sldNum" sz="quarter" idx="17"/>
          </p:nvPr>
        </p:nvSpPr>
        <p:spPr/>
        <p:txBody>
          <a:bodyPr/>
          <a:lstStyle>
            <a:lvl1pPr>
              <a:defRPr b="1"/>
            </a:lvl1pPr>
          </a:lstStyle>
          <a:p>
            <a:pPr>
              <a:defRPr/>
            </a:pPr>
            <a:fld id="{0C75CDDC-030E-493C-B0EB-8CAB63287658}" type="slidenum">
              <a:rPr lang="en-US" altLang="en-US"/>
              <a:pPr>
                <a:defRPr/>
              </a:pPr>
              <a:t>‹#›</a:t>
            </a:fld>
            <a:endParaRPr lang="en-US" altLang="en-US"/>
          </a:p>
        </p:txBody>
      </p:sp>
      <p:sp>
        <p:nvSpPr>
          <p:cNvPr id="10" name="Footer Placeholder 2">
            <a:extLst>
              <a:ext uri="{FF2B5EF4-FFF2-40B4-BE49-F238E27FC236}">
                <a16:creationId xmlns:a16="http://schemas.microsoft.com/office/drawing/2014/main" id="{B64915D6-7223-493E-AB81-1628F17C207A}"/>
              </a:ext>
            </a:extLst>
          </p:cNvPr>
          <p:cNvSpPr>
            <a:spLocks noGrp="1"/>
          </p:cNvSpPr>
          <p:nvPr>
            <p:ph type="ftr" sz="quarter" idx="18"/>
          </p:nvPr>
        </p:nvSpPr>
        <p:spPr/>
        <p:txBody>
          <a:bodyPr/>
          <a:lstStyle>
            <a:lvl1pPr>
              <a:defRPr b="1"/>
            </a:lvl1pPr>
          </a:lstStyle>
          <a:p>
            <a:pPr>
              <a:defRPr/>
            </a:pPr>
            <a:endParaRPr lang="en-US"/>
          </a:p>
        </p:txBody>
      </p:sp>
      <p:sp>
        <p:nvSpPr>
          <p:cNvPr id="11" name="Slide Number Placeholder 4">
            <a:extLst>
              <a:ext uri="{FF2B5EF4-FFF2-40B4-BE49-F238E27FC236}">
                <a16:creationId xmlns:a16="http://schemas.microsoft.com/office/drawing/2014/main" id="{2332FEA5-98A9-498C-9ADD-F9EF3D0D9654}"/>
              </a:ext>
            </a:extLst>
          </p:cNvPr>
          <p:cNvSpPr>
            <a:spLocks noGrp="1"/>
          </p:cNvSpPr>
          <p:nvPr>
            <p:ph type="sldNum" sz="quarter" idx="19"/>
          </p:nvPr>
        </p:nvSpPr>
        <p:spPr/>
        <p:txBody>
          <a:bodyPr/>
          <a:lstStyle>
            <a:lvl1pPr>
              <a:defRPr b="1"/>
            </a:lvl1pPr>
          </a:lstStyle>
          <a:p>
            <a:pPr>
              <a:defRPr/>
            </a:pPr>
            <a:fld id="{009F750D-D781-46E3-90F7-3DE0E14D2057}" type="slidenum">
              <a:rPr lang="en-US" altLang="en-US"/>
              <a:pPr>
                <a:defRPr/>
              </a:pPr>
              <a:t>‹#›</a:t>
            </a:fld>
            <a:endParaRPr lang="en-US" altLang="en-US"/>
          </a:p>
        </p:txBody>
      </p:sp>
      <p:sp>
        <p:nvSpPr>
          <p:cNvPr id="12" name="Footer Placeholder 2">
            <a:extLst>
              <a:ext uri="{FF2B5EF4-FFF2-40B4-BE49-F238E27FC236}">
                <a16:creationId xmlns:a16="http://schemas.microsoft.com/office/drawing/2014/main" id="{68819506-0BBB-40D4-8DAC-E2E70D45F3EC}"/>
              </a:ext>
            </a:extLst>
          </p:cNvPr>
          <p:cNvSpPr>
            <a:spLocks noGrp="1"/>
          </p:cNvSpPr>
          <p:nvPr>
            <p:ph type="ftr" sz="quarter" idx="20"/>
          </p:nvPr>
        </p:nvSpPr>
        <p:spPr/>
        <p:txBody>
          <a:bodyPr/>
          <a:lstStyle>
            <a:lvl1pPr>
              <a:defRPr b="1"/>
            </a:lvl1pPr>
          </a:lstStyle>
          <a:p>
            <a:pPr>
              <a:defRPr/>
            </a:pPr>
            <a:endParaRPr lang="en-US"/>
          </a:p>
        </p:txBody>
      </p:sp>
      <p:sp>
        <p:nvSpPr>
          <p:cNvPr id="13" name="Slide Number Placeholder 4">
            <a:extLst>
              <a:ext uri="{FF2B5EF4-FFF2-40B4-BE49-F238E27FC236}">
                <a16:creationId xmlns:a16="http://schemas.microsoft.com/office/drawing/2014/main" id="{2CB9F879-E07F-4936-B7A9-C0C71D962626}"/>
              </a:ext>
            </a:extLst>
          </p:cNvPr>
          <p:cNvSpPr>
            <a:spLocks noGrp="1"/>
          </p:cNvSpPr>
          <p:nvPr>
            <p:ph type="sldNum" sz="quarter" idx="21"/>
          </p:nvPr>
        </p:nvSpPr>
        <p:spPr/>
        <p:txBody>
          <a:bodyPr/>
          <a:lstStyle>
            <a:lvl1pPr>
              <a:defRPr b="1"/>
            </a:lvl1pPr>
          </a:lstStyle>
          <a:p>
            <a:pPr>
              <a:defRPr/>
            </a:pPr>
            <a:fld id="{5A814179-FF2C-42EE-AA38-016DFF24B0AC}" type="slidenum">
              <a:rPr lang="en-US" altLang="en-US"/>
              <a:pPr>
                <a:defRPr/>
              </a:pPr>
              <a:t>‹#›</a:t>
            </a:fld>
            <a:endParaRPr lang="en-US" altLang="en-US"/>
          </a:p>
        </p:txBody>
      </p:sp>
      <p:sp>
        <p:nvSpPr>
          <p:cNvPr id="14" name="Footer Placeholder 2">
            <a:extLst>
              <a:ext uri="{FF2B5EF4-FFF2-40B4-BE49-F238E27FC236}">
                <a16:creationId xmlns:a16="http://schemas.microsoft.com/office/drawing/2014/main" id="{7477B4AC-EB60-4688-BB3E-460ADF6BF454}"/>
              </a:ext>
            </a:extLst>
          </p:cNvPr>
          <p:cNvSpPr>
            <a:spLocks noGrp="1"/>
          </p:cNvSpPr>
          <p:nvPr>
            <p:ph type="ftr" sz="quarter" idx="22"/>
          </p:nvPr>
        </p:nvSpPr>
        <p:spPr/>
        <p:txBody>
          <a:bodyPr/>
          <a:lstStyle>
            <a:lvl1pPr>
              <a:defRPr b="1"/>
            </a:lvl1pPr>
          </a:lstStyle>
          <a:p>
            <a:pPr>
              <a:defRPr/>
            </a:pPr>
            <a:endParaRPr lang="en-US"/>
          </a:p>
        </p:txBody>
      </p:sp>
      <p:sp>
        <p:nvSpPr>
          <p:cNvPr id="15" name="Slide Number Placeholder 4">
            <a:extLst>
              <a:ext uri="{FF2B5EF4-FFF2-40B4-BE49-F238E27FC236}">
                <a16:creationId xmlns:a16="http://schemas.microsoft.com/office/drawing/2014/main" id="{09E73F8A-B6FC-43E0-8C20-4018CC582D10}"/>
              </a:ext>
            </a:extLst>
          </p:cNvPr>
          <p:cNvSpPr>
            <a:spLocks noGrp="1"/>
          </p:cNvSpPr>
          <p:nvPr>
            <p:ph type="sldNum" sz="quarter" idx="23"/>
          </p:nvPr>
        </p:nvSpPr>
        <p:spPr/>
        <p:txBody>
          <a:bodyPr/>
          <a:lstStyle>
            <a:lvl1pPr>
              <a:defRPr b="1"/>
            </a:lvl1pPr>
          </a:lstStyle>
          <a:p>
            <a:pPr>
              <a:defRPr/>
            </a:pPr>
            <a:fld id="{05974AC3-30A3-42A6-8B7B-A354FE4E0B64}" type="slidenum">
              <a:rPr lang="en-US" altLang="en-US"/>
              <a:pPr>
                <a:defRPr/>
              </a:pPr>
              <a:t>‹#›</a:t>
            </a:fld>
            <a:endParaRPr lang="en-US" altLang="en-US"/>
          </a:p>
        </p:txBody>
      </p:sp>
      <p:sp>
        <p:nvSpPr>
          <p:cNvPr id="16" name="Date Placeholder 1">
            <a:extLst>
              <a:ext uri="{FF2B5EF4-FFF2-40B4-BE49-F238E27FC236}">
                <a16:creationId xmlns:a16="http://schemas.microsoft.com/office/drawing/2014/main" id="{0999669F-36DD-401A-BFA3-AE2F5AF9FC3A}"/>
              </a:ext>
            </a:extLst>
          </p:cNvPr>
          <p:cNvSpPr>
            <a:spLocks noGrp="1"/>
          </p:cNvSpPr>
          <p:nvPr>
            <p:ph type="dt" sz="half" idx="24"/>
          </p:nvPr>
        </p:nvSpPr>
        <p:spPr/>
        <p:txBody>
          <a:bodyPr/>
          <a:lstStyle>
            <a:lvl1pPr algn="ctr">
              <a:defRPr b="1"/>
            </a:lvl1pPr>
          </a:lstStyle>
          <a:p>
            <a:pPr>
              <a:defRPr/>
            </a:pPr>
            <a:endParaRPr lang="en-US"/>
          </a:p>
        </p:txBody>
      </p:sp>
      <p:sp>
        <p:nvSpPr>
          <p:cNvPr id="17" name="Footer Placeholder 2">
            <a:extLst>
              <a:ext uri="{FF2B5EF4-FFF2-40B4-BE49-F238E27FC236}">
                <a16:creationId xmlns:a16="http://schemas.microsoft.com/office/drawing/2014/main" id="{9732E8B2-0495-4F62-B229-9B4948A668C1}"/>
              </a:ext>
            </a:extLst>
          </p:cNvPr>
          <p:cNvSpPr>
            <a:spLocks noGrp="1"/>
          </p:cNvSpPr>
          <p:nvPr>
            <p:ph type="ftr" sz="quarter" idx="25"/>
          </p:nvPr>
        </p:nvSpPr>
        <p:spPr/>
        <p:txBody>
          <a:bodyPr/>
          <a:lstStyle>
            <a:lvl1pPr>
              <a:defRPr b="1"/>
            </a:lvl1pPr>
          </a:lstStyle>
          <a:p>
            <a:pPr>
              <a:defRPr/>
            </a:pPr>
            <a:endParaRPr lang="en-US"/>
          </a:p>
        </p:txBody>
      </p:sp>
      <p:sp>
        <p:nvSpPr>
          <p:cNvPr id="18" name="Footer Placeholder 3">
            <a:extLst>
              <a:ext uri="{FF2B5EF4-FFF2-40B4-BE49-F238E27FC236}">
                <a16:creationId xmlns:a16="http://schemas.microsoft.com/office/drawing/2014/main" id="{85B13DC1-7266-43DA-8B68-A32A6825D7D6}"/>
              </a:ext>
            </a:extLst>
          </p:cNvPr>
          <p:cNvSpPr>
            <a:spLocks noGrp="1"/>
          </p:cNvSpPr>
          <p:nvPr>
            <p:ph type="ftr" sz="quarter" idx="26"/>
          </p:nvPr>
        </p:nvSpPr>
        <p:spPr/>
        <p:txBody>
          <a:bodyPr/>
          <a:lstStyle>
            <a:lvl1pPr>
              <a:defRPr b="1"/>
            </a:lvl1pPr>
          </a:lstStyle>
          <a:p>
            <a:pPr>
              <a:defRPr/>
            </a:pPr>
            <a:endParaRPr lang="en-US"/>
          </a:p>
        </p:txBody>
      </p:sp>
      <p:sp>
        <p:nvSpPr>
          <p:cNvPr id="19" name="Slide Number Placeholder 4">
            <a:extLst>
              <a:ext uri="{FF2B5EF4-FFF2-40B4-BE49-F238E27FC236}">
                <a16:creationId xmlns:a16="http://schemas.microsoft.com/office/drawing/2014/main" id="{349F7B54-D341-4336-A852-BBCB3ED0372E}"/>
              </a:ext>
            </a:extLst>
          </p:cNvPr>
          <p:cNvSpPr>
            <a:spLocks noGrp="1"/>
          </p:cNvSpPr>
          <p:nvPr>
            <p:ph type="sldNum" sz="quarter" idx="27"/>
          </p:nvPr>
        </p:nvSpPr>
        <p:spPr/>
        <p:txBody>
          <a:bodyPr/>
          <a:lstStyle>
            <a:lvl1pPr>
              <a:defRPr b="1"/>
            </a:lvl1pPr>
          </a:lstStyle>
          <a:p>
            <a:pPr>
              <a:defRPr/>
            </a:pPr>
            <a:fld id="{274356C9-C4F1-46D7-8A3D-47C4A370B556}" type="slidenum">
              <a:rPr lang="en-US" altLang="en-US"/>
              <a:pPr>
                <a:defRPr/>
              </a:pPr>
              <a:t>‹#›</a:t>
            </a:fld>
            <a:endParaRPr lang="en-US" altLang="en-US"/>
          </a:p>
        </p:txBody>
      </p:sp>
      <p:sp>
        <p:nvSpPr>
          <p:cNvPr id="20" name="Slide Number Placeholder 5">
            <a:extLst>
              <a:ext uri="{FF2B5EF4-FFF2-40B4-BE49-F238E27FC236}">
                <a16:creationId xmlns:a16="http://schemas.microsoft.com/office/drawing/2014/main" id="{90A9A024-0E7A-416F-8574-682AD99F9D27}"/>
              </a:ext>
            </a:extLst>
          </p:cNvPr>
          <p:cNvSpPr>
            <a:spLocks noGrp="1"/>
          </p:cNvSpPr>
          <p:nvPr>
            <p:ph type="sldNum" sz="quarter" idx="28"/>
          </p:nvPr>
        </p:nvSpPr>
        <p:spPr/>
        <p:txBody>
          <a:bodyPr/>
          <a:lstStyle>
            <a:lvl1pPr>
              <a:defRPr b="1"/>
            </a:lvl1pPr>
          </a:lstStyle>
          <a:p>
            <a:pPr>
              <a:defRPr/>
            </a:pPr>
            <a:fld id="{7390D6CF-7856-418B-A7D4-D85EAD9F80B2}" type="slidenum">
              <a:rPr lang="en-US" altLang="en-US"/>
              <a:pPr>
                <a:defRPr/>
              </a:pPr>
              <a:t>‹#›</a:t>
            </a:fld>
            <a:endParaRPr lang="en-US" altLang="en-US"/>
          </a:p>
        </p:txBody>
      </p:sp>
    </p:spTree>
    <p:extLst>
      <p:ext uri="{BB962C8B-B14F-4D97-AF65-F5344CB8AC3E}">
        <p14:creationId xmlns:p14="http://schemas.microsoft.com/office/powerpoint/2010/main" val="130229323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11">
            <a:extLst>
              <a:ext uri="{FF2B5EF4-FFF2-40B4-BE49-F238E27FC236}">
                <a16:creationId xmlns:a16="http://schemas.microsoft.com/office/drawing/2014/main" id="{4BDC1314-8B45-4AF3-AC08-D59B2A400D02}"/>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12">
            <a:extLst>
              <a:ext uri="{FF2B5EF4-FFF2-40B4-BE49-F238E27FC236}">
                <a16:creationId xmlns:a16="http://schemas.microsoft.com/office/drawing/2014/main" id="{D65B917E-5B55-49B1-B13F-0997FEEB8A84}"/>
              </a:ext>
            </a:extLst>
          </p:cNvPr>
          <p:cNvSpPr>
            <a:spLocks noGrp="1" noChangeArrowheads="1"/>
          </p:cNvSpPr>
          <p:nvPr>
            <p:ph type="sldNum" sz="quarter" idx="11"/>
          </p:nvPr>
        </p:nvSpPr>
        <p:spPr>
          <a:ln/>
        </p:spPr>
        <p:txBody>
          <a:bodyPr/>
          <a:lstStyle>
            <a:lvl1pPr>
              <a:defRPr/>
            </a:lvl1pPr>
          </a:lstStyle>
          <a:p>
            <a:pPr>
              <a:defRPr/>
            </a:pPr>
            <a:fld id="{56CF36CE-05E0-4E69-B05B-D3E3D1506729}" type="slidenum">
              <a:rPr lang="en-US" altLang="en-US"/>
              <a:pPr>
                <a:defRPr/>
              </a:pPr>
              <a:t>‹#›</a:t>
            </a:fld>
            <a:endParaRPr lang="en-US" altLang="en-US"/>
          </a:p>
        </p:txBody>
      </p:sp>
    </p:spTree>
    <p:extLst>
      <p:ext uri="{BB962C8B-B14F-4D97-AF65-F5344CB8AC3E}">
        <p14:creationId xmlns:p14="http://schemas.microsoft.com/office/powerpoint/2010/main" val="206506351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Footer Placeholder 5">
            <a:extLst>
              <a:ext uri="{FF2B5EF4-FFF2-40B4-BE49-F238E27FC236}">
                <a16:creationId xmlns:a16="http://schemas.microsoft.com/office/drawing/2014/main" id="{31460223-FA89-4B7B-AF30-D3A7B7441296}"/>
              </a:ext>
            </a:extLst>
          </p:cNvPr>
          <p:cNvSpPr>
            <a:spLocks noGrp="1"/>
          </p:cNvSpPr>
          <p:nvPr>
            <p:ph type="ftr" sz="quarter" idx="10"/>
          </p:nvPr>
        </p:nvSpPr>
        <p:spPr/>
        <p:txBody>
          <a:bodyPr/>
          <a:lstStyle>
            <a:lvl1pPr>
              <a:defRPr b="1"/>
            </a:lvl1pPr>
          </a:lstStyle>
          <a:p>
            <a:pPr>
              <a:defRPr/>
            </a:pPr>
            <a:endParaRPr lang="en-US"/>
          </a:p>
        </p:txBody>
      </p:sp>
      <p:sp>
        <p:nvSpPr>
          <p:cNvPr id="6" name="Slide Number Placeholder 7">
            <a:extLst>
              <a:ext uri="{FF2B5EF4-FFF2-40B4-BE49-F238E27FC236}">
                <a16:creationId xmlns:a16="http://schemas.microsoft.com/office/drawing/2014/main" id="{4974179E-A17D-487B-94B9-DC4120AD363F}"/>
              </a:ext>
            </a:extLst>
          </p:cNvPr>
          <p:cNvSpPr>
            <a:spLocks noGrp="1"/>
          </p:cNvSpPr>
          <p:nvPr>
            <p:ph type="sldNum" sz="quarter" idx="11"/>
          </p:nvPr>
        </p:nvSpPr>
        <p:spPr/>
        <p:txBody>
          <a:bodyPr/>
          <a:lstStyle>
            <a:lvl1pPr>
              <a:defRPr b="1"/>
            </a:lvl1pPr>
          </a:lstStyle>
          <a:p>
            <a:pPr>
              <a:defRPr/>
            </a:pPr>
            <a:fld id="{2B8A3EFF-5A9A-4C0A-8743-B0BC8E884061}" type="slidenum">
              <a:rPr lang="en-US" altLang="en-US"/>
              <a:pPr>
                <a:defRPr/>
              </a:pPr>
              <a:t>‹#›</a:t>
            </a:fld>
            <a:endParaRPr lang="en-US" altLang="en-US"/>
          </a:p>
        </p:txBody>
      </p:sp>
      <p:sp>
        <p:nvSpPr>
          <p:cNvPr id="7" name="Footer Placeholder 2">
            <a:extLst>
              <a:ext uri="{FF2B5EF4-FFF2-40B4-BE49-F238E27FC236}">
                <a16:creationId xmlns:a16="http://schemas.microsoft.com/office/drawing/2014/main" id="{BB7EDD4D-4517-46F2-8EED-3B17D116D922}"/>
              </a:ext>
            </a:extLst>
          </p:cNvPr>
          <p:cNvSpPr>
            <a:spLocks noGrp="1"/>
          </p:cNvSpPr>
          <p:nvPr>
            <p:ph type="ftr" sz="quarter" idx="12"/>
          </p:nvPr>
        </p:nvSpPr>
        <p:spPr/>
        <p:txBody>
          <a:bodyPr/>
          <a:lstStyle>
            <a:lvl1pPr>
              <a:defRPr b="1"/>
            </a:lvl1pPr>
          </a:lstStyle>
          <a:p>
            <a:pPr>
              <a:defRPr/>
            </a:pPr>
            <a:endParaRPr lang="en-US"/>
          </a:p>
        </p:txBody>
      </p:sp>
      <p:sp>
        <p:nvSpPr>
          <p:cNvPr id="8" name="Slide Number Placeholder 4">
            <a:extLst>
              <a:ext uri="{FF2B5EF4-FFF2-40B4-BE49-F238E27FC236}">
                <a16:creationId xmlns:a16="http://schemas.microsoft.com/office/drawing/2014/main" id="{7DB7064B-98E4-4E06-A7D1-8BDC0B095505}"/>
              </a:ext>
            </a:extLst>
          </p:cNvPr>
          <p:cNvSpPr>
            <a:spLocks noGrp="1"/>
          </p:cNvSpPr>
          <p:nvPr>
            <p:ph type="sldNum" sz="quarter" idx="13"/>
          </p:nvPr>
        </p:nvSpPr>
        <p:spPr/>
        <p:txBody>
          <a:bodyPr/>
          <a:lstStyle>
            <a:lvl1pPr>
              <a:defRPr b="1"/>
            </a:lvl1pPr>
          </a:lstStyle>
          <a:p>
            <a:pPr>
              <a:defRPr/>
            </a:pPr>
            <a:fld id="{48E2F9DB-3DB7-450D-A52F-331121FF8C35}" type="slidenum">
              <a:rPr lang="en-US" altLang="en-US"/>
              <a:pPr>
                <a:defRPr/>
              </a:pPr>
              <a:t>‹#›</a:t>
            </a:fld>
            <a:endParaRPr lang="en-US" altLang="en-US"/>
          </a:p>
        </p:txBody>
      </p:sp>
      <p:sp>
        <p:nvSpPr>
          <p:cNvPr id="9" name="Footer Placeholder 2">
            <a:extLst>
              <a:ext uri="{FF2B5EF4-FFF2-40B4-BE49-F238E27FC236}">
                <a16:creationId xmlns:a16="http://schemas.microsoft.com/office/drawing/2014/main" id="{DA38D7B4-5787-48F2-94FC-70A31E7B0082}"/>
              </a:ext>
            </a:extLst>
          </p:cNvPr>
          <p:cNvSpPr>
            <a:spLocks noGrp="1"/>
          </p:cNvSpPr>
          <p:nvPr>
            <p:ph type="ftr" sz="quarter" idx="14"/>
          </p:nvPr>
        </p:nvSpPr>
        <p:spPr/>
        <p:txBody>
          <a:bodyPr/>
          <a:lstStyle>
            <a:lvl1pPr>
              <a:defRPr b="1"/>
            </a:lvl1pPr>
          </a:lstStyle>
          <a:p>
            <a:pPr>
              <a:defRPr/>
            </a:pPr>
            <a:endParaRPr lang="en-US"/>
          </a:p>
        </p:txBody>
      </p:sp>
      <p:sp>
        <p:nvSpPr>
          <p:cNvPr id="10" name="Slide Number Placeholder 4">
            <a:extLst>
              <a:ext uri="{FF2B5EF4-FFF2-40B4-BE49-F238E27FC236}">
                <a16:creationId xmlns:a16="http://schemas.microsoft.com/office/drawing/2014/main" id="{1717E91B-0ECA-4E59-8E1E-43635A1FFA3D}"/>
              </a:ext>
            </a:extLst>
          </p:cNvPr>
          <p:cNvSpPr>
            <a:spLocks noGrp="1"/>
          </p:cNvSpPr>
          <p:nvPr>
            <p:ph type="sldNum" sz="quarter" idx="15"/>
          </p:nvPr>
        </p:nvSpPr>
        <p:spPr/>
        <p:txBody>
          <a:bodyPr/>
          <a:lstStyle>
            <a:lvl1pPr>
              <a:defRPr b="1"/>
            </a:lvl1pPr>
          </a:lstStyle>
          <a:p>
            <a:pPr>
              <a:defRPr/>
            </a:pPr>
            <a:fld id="{EA7ED582-A70D-4670-AC6F-CB753A4404CC}" type="slidenum">
              <a:rPr lang="en-US" altLang="en-US"/>
              <a:pPr>
                <a:defRPr/>
              </a:pPr>
              <a:t>‹#›</a:t>
            </a:fld>
            <a:endParaRPr lang="en-US" altLang="en-US"/>
          </a:p>
        </p:txBody>
      </p:sp>
      <p:sp>
        <p:nvSpPr>
          <p:cNvPr id="11" name="Footer Placeholder 2">
            <a:extLst>
              <a:ext uri="{FF2B5EF4-FFF2-40B4-BE49-F238E27FC236}">
                <a16:creationId xmlns:a16="http://schemas.microsoft.com/office/drawing/2014/main" id="{97E38052-22DF-4600-AE80-F7C913FB99F6}"/>
              </a:ext>
            </a:extLst>
          </p:cNvPr>
          <p:cNvSpPr>
            <a:spLocks noGrp="1"/>
          </p:cNvSpPr>
          <p:nvPr>
            <p:ph type="ftr" sz="quarter" idx="16"/>
          </p:nvPr>
        </p:nvSpPr>
        <p:spPr/>
        <p:txBody>
          <a:bodyPr/>
          <a:lstStyle>
            <a:lvl1pPr>
              <a:defRPr b="1"/>
            </a:lvl1pPr>
          </a:lstStyle>
          <a:p>
            <a:pPr>
              <a:defRPr/>
            </a:pPr>
            <a:endParaRPr lang="en-US"/>
          </a:p>
        </p:txBody>
      </p:sp>
      <p:sp>
        <p:nvSpPr>
          <p:cNvPr id="12" name="Slide Number Placeholder 4">
            <a:extLst>
              <a:ext uri="{FF2B5EF4-FFF2-40B4-BE49-F238E27FC236}">
                <a16:creationId xmlns:a16="http://schemas.microsoft.com/office/drawing/2014/main" id="{563435B0-4304-436E-A3E9-685C075779AB}"/>
              </a:ext>
            </a:extLst>
          </p:cNvPr>
          <p:cNvSpPr>
            <a:spLocks noGrp="1"/>
          </p:cNvSpPr>
          <p:nvPr>
            <p:ph type="sldNum" sz="quarter" idx="17"/>
          </p:nvPr>
        </p:nvSpPr>
        <p:spPr/>
        <p:txBody>
          <a:bodyPr/>
          <a:lstStyle>
            <a:lvl1pPr>
              <a:defRPr b="1"/>
            </a:lvl1pPr>
          </a:lstStyle>
          <a:p>
            <a:pPr>
              <a:defRPr/>
            </a:pPr>
            <a:fld id="{B61A498F-BED1-4F66-B191-BD56493AE386}" type="slidenum">
              <a:rPr lang="en-US" altLang="en-US"/>
              <a:pPr>
                <a:defRPr/>
              </a:pPr>
              <a:t>‹#›</a:t>
            </a:fld>
            <a:endParaRPr lang="en-US" altLang="en-US"/>
          </a:p>
        </p:txBody>
      </p:sp>
      <p:sp>
        <p:nvSpPr>
          <p:cNvPr id="13" name="Footer Placeholder 2">
            <a:extLst>
              <a:ext uri="{FF2B5EF4-FFF2-40B4-BE49-F238E27FC236}">
                <a16:creationId xmlns:a16="http://schemas.microsoft.com/office/drawing/2014/main" id="{89A147F1-7C09-4640-968D-659D28F33009}"/>
              </a:ext>
            </a:extLst>
          </p:cNvPr>
          <p:cNvSpPr>
            <a:spLocks noGrp="1"/>
          </p:cNvSpPr>
          <p:nvPr>
            <p:ph type="ftr" sz="quarter" idx="18"/>
          </p:nvPr>
        </p:nvSpPr>
        <p:spPr/>
        <p:txBody>
          <a:bodyPr/>
          <a:lstStyle>
            <a:lvl1pPr>
              <a:defRPr b="1"/>
            </a:lvl1pPr>
          </a:lstStyle>
          <a:p>
            <a:pPr>
              <a:defRPr/>
            </a:pPr>
            <a:endParaRPr lang="en-US"/>
          </a:p>
        </p:txBody>
      </p:sp>
      <p:sp>
        <p:nvSpPr>
          <p:cNvPr id="14" name="Slide Number Placeholder 4">
            <a:extLst>
              <a:ext uri="{FF2B5EF4-FFF2-40B4-BE49-F238E27FC236}">
                <a16:creationId xmlns:a16="http://schemas.microsoft.com/office/drawing/2014/main" id="{20E31D35-0C9E-4A8A-9DC1-363BB6416F57}"/>
              </a:ext>
            </a:extLst>
          </p:cNvPr>
          <p:cNvSpPr>
            <a:spLocks noGrp="1"/>
          </p:cNvSpPr>
          <p:nvPr>
            <p:ph type="sldNum" sz="quarter" idx="19"/>
          </p:nvPr>
        </p:nvSpPr>
        <p:spPr/>
        <p:txBody>
          <a:bodyPr/>
          <a:lstStyle>
            <a:lvl1pPr>
              <a:defRPr b="1"/>
            </a:lvl1pPr>
          </a:lstStyle>
          <a:p>
            <a:pPr>
              <a:defRPr/>
            </a:pPr>
            <a:fld id="{C1CDB34E-0905-4182-BC96-829EEC5432DE}" type="slidenum">
              <a:rPr lang="en-US" altLang="en-US"/>
              <a:pPr>
                <a:defRPr/>
              </a:pPr>
              <a:t>‹#›</a:t>
            </a:fld>
            <a:endParaRPr lang="en-US" altLang="en-US"/>
          </a:p>
        </p:txBody>
      </p:sp>
      <p:sp>
        <p:nvSpPr>
          <p:cNvPr id="15" name="Footer Placeholder 2">
            <a:extLst>
              <a:ext uri="{FF2B5EF4-FFF2-40B4-BE49-F238E27FC236}">
                <a16:creationId xmlns:a16="http://schemas.microsoft.com/office/drawing/2014/main" id="{34238279-3DCC-4DA5-92B3-596B30E219EE}"/>
              </a:ext>
            </a:extLst>
          </p:cNvPr>
          <p:cNvSpPr>
            <a:spLocks noGrp="1"/>
          </p:cNvSpPr>
          <p:nvPr>
            <p:ph type="ftr" sz="quarter" idx="20"/>
          </p:nvPr>
        </p:nvSpPr>
        <p:spPr/>
        <p:txBody>
          <a:bodyPr/>
          <a:lstStyle>
            <a:lvl1pPr>
              <a:defRPr b="1"/>
            </a:lvl1pPr>
          </a:lstStyle>
          <a:p>
            <a:pPr>
              <a:defRPr/>
            </a:pPr>
            <a:endParaRPr lang="en-US"/>
          </a:p>
        </p:txBody>
      </p:sp>
      <p:sp>
        <p:nvSpPr>
          <p:cNvPr id="16" name="Slide Number Placeholder 4">
            <a:extLst>
              <a:ext uri="{FF2B5EF4-FFF2-40B4-BE49-F238E27FC236}">
                <a16:creationId xmlns:a16="http://schemas.microsoft.com/office/drawing/2014/main" id="{E13330E3-5FD9-48B3-88B4-8AE2A51A6FA8}"/>
              </a:ext>
            </a:extLst>
          </p:cNvPr>
          <p:cNvSpPr>
            <a:spLocks noGrp="1"/>
          </p:cNvSpPr>
          <p:nvPr>
            <p:ph type="sldNum" sz="quarter" idx="21"/>
          </p:nvPr>
        </p:nvSpPr>
        <p:spPr/>
        <p:txBody>
          <a:bodyPr/>
          <a:lstStyle>
            <a:lvl1pPr>
              <a:defRPr b="1"/>
            </a:lvl1pPr>
          </a:lstStyle>
          <a:p>
            <a:pPr>
              <a:defRPr/>
            </a:pPr>
            <a:fld id="{EF63148E-9E4D-47DA-A656-2D0909CC94F3}" type="slidenum">
              <a:rPr lang="en-US" altLang="en-US"/>
              <a:pPr>
                <a:defRPr/>
              </a:pPr>
              <a:t>‹#›</a:t>
            </a:fld>
            <a:endParaRPr lang="en-US" altLang="en-US"/>
          </a:p>
        </p:txBody>
      </p:sp>
      <p:sp>
        <p:nvSpPr>
          <p:cNvPr id="17" name="Footer Placeholder 2">
            <a:extLst>
              <a:ext uri="{FF2B5EF4-FFF2-40B4-BE49-F238E27FC236}">
                <a16:creationId xmlns:a16="http://schemas.microsoft.com/office/drawing/2014/main" id="{E42C994A-B4D1-4EA0-BF46-987B551AA173}"/>
              </a:ext>
            </a:extLst>
          </p:cNvPr>
          <p:cNvSpPr>
            <a:spLocks noGrp="1"/>
          </p:cNvSpPr>
          <p:nvPr>
            <p:ph type="ftr" sz="quarter" idx="22"/>
          </p:nvPr>
        </p:nvSpPr>
        <p:spPr/>
        <p:txBody>
          <a:bodyPr/>
          <a:lstStyle>
            <a:lvl1pPr>
              <a:defRPr b="1"/>
            </a:lvl1pPr>
          </a:lstStyle>
          <a:p>
            <a:pPr>
              <a:defRPr/>
            </a:pPr>
            <a:endParaRPr lang="en-US"/>
          </a:p>
        </p:txBody>
      </p:sp>
      <p:sp>
        <p:nvSpPr>
          <p:cNvPr id="18" name="Slide Number Placeholder 4">
            <a:extLst>
              <a:ext uri="{FF2B5EF4-FFF2-40B4-BE49-F238E27FC236}">
                <a16:creationId xmlns:a16="http://schemas.microsoft.com/office/drawing/2014/main" id="{DC0578F3-71C0-485E-8C65-F2D30F9100E2}"/>
              </a:ext>
            </a:extLst>
          </p:cNvPr>
          <p:cNvSpPr>
            <a:spLocks noGrp="1"/>
          </p:cNvSpPr>
          <p:nvPr>
            <p:ph type="sldNum" sz="quarter" idx="23"/>
          </p:nvPr>
        </p:nvSpPr>
        <p:spPr/>
        <p:txBody>
          <a:bodyPr/>
          <a:lstStyle>
            <a:lvl1pPr>
              <a:defRPr b="1"/>
            </a:lvl1pPr>
          </a:lstStyle>
          <a:p>
            <a:pPr>
              <a:defRPr/>
            </a:pPr>
            <a:fld id="{F00D6862-A76C-4B9D-9C73-5DF4DBACA2AE}" type="slidenum">
              <a:rPr lang="en-US" altLang="en-US"/>
              <a:pPr>
                <a:defRPr/>
              </a:pPr>
              <a:t>‹#›</a:t>
            </a:fld>
            <a:endParaRPr lang="en-US" altLang="en-US"/>
          </a:p>
        </p:txBody>
      </p:sp>
      <p:sp>
        <p:nvSpPr>
          <p:cNvPr id="19" name="Date Placeholder 1">
            <a:extLst>
              <a:ext uri="{FF2B5EF4-FFF2-40B4-BE49-F238E27FC236}">
                <a16:creationId xmlns:a16="http://schemas.microsoft.com/office/drawing/2014/main" id="{D9D69E6B-249F-4B13-A1CD-1D0069E119EE}"/>
              </a:ext>
            </a:extLst>
          </p:cNvPr>
          <p:cNvSpPr>
            <a:spLocks noGrp="1"/>
          </p:cNvSpPr>
          <p:nvPr>
            <p:ph type="dt" sz="half" idx="24"/>
          </p:nvPr>
        </p:nvSpPr>
        <p:spPr/>
        <p:txBody>
          <a:bodyPr/>
          <a:lstStyle>
            <a:lvl1pPr algn="ctr">
              <a:defRPr b="1"/>
            </a:lvl1pPr>
          </a:lstStyle>
          <a:p>
            <a:pPr>
              <a:defRPr/>
            </a:pPr>
            <a:endParaRPr lang="en-US"/>
          </a:p>
        </p:txBody>
      </p:sp>
      <p:sp>
        <p:nvSpPr>
          <p:cNvPr id="20" name="Footer Placeholder 2">
            <a:extLst>
              <a:ext uri="{FF2B5EF4-FFF2-40B4-BE49-F238E27FC236}">
                <a16:creationId xmlns:a16="http://schemas.microsoft.com/office/drawing/2014/main" id="{7A713288-1A4D-47B8-ADA7-0682BFE6DD3F}"/>
              </a:ext>
            </a:extLst>
          </p:cNvPr>
          <p:cNvSpPr>
            <a:spLocks noGrp="1"/>
          </p:cNvSpPr>
          <p:nvPr>
            <p:ph type="ftr" sz="quarter" idx="25"/>
          </p:nvPr>
        </p:nvSpPr>
        <p:spPr/>
        <p:txBody>
          <a:bodyPr/>
          <a:lstStyle>
            <a:lvl1pPr>
              <a:defRPr b="1"/>
            </a:lvl1pPr>
          </a:lstStyle>
          <a:p>
            <a:pPr>
              <a:defRPr/>
            </a:pPr>
            <a:endParaRPr lang="en-US"/>
          </a:p>
        </p:txBody>
      </p:sp>
      <p:sp>
        <p:nvSpPr>
          <p:cNvPr id="21" name="Footer Placeholder 3">
            <a:extLst>
              <a:ext uri="{FF2B5EF4-FFF2-40B4-BE49-F238E27FC236}">
                <a16:creationId xmlns:a16="http://schemas.microsoft.com/office/drawing/2014/main" id="{A140A811-79AC-4762-A3DF-D9586E14F6A5}"/>
              </a:ext>
            </a:extLst>
          </p:cNvPr>
          <p:cNvSpPr>
            <a:spLocks noGrp="1"/>
          </p:cNvSpPr>
          <p:nvPr>
            <p:ph type="ftr" sz="quarter" idx="26"/>
          </p:nvPr>
        </p:nvSpPr>
        <p:spPr/>
        <p:txBody>
          <a:bodyPr/>
          <a:lstStyle>
            <a:lvl1pPr>
              <a:defRPr b="1"/>
            </a:lvl1pPr>
          </a:lstStyle>
          <a:p>
            <a:pPr>
              <a:defRPr/>
            </a:pPr>
            <a:endParaRPr lang="en-US"/>
          </a:p>
        </p:txBody>
      </p:sp>
      <p:sp>
        <p:nvSpPr>
          <p:cNvPr id="22" name="Slide Number Placeholder 4">
            <a:extLst>
              <a:ext uri="{FF2B5EF4-FFF2-40B4-BE49-F238E27FC236}">
                <a16:creationId xmlns:a16="http://schemas.microsoft.com/office/drawing/2014/main" id="{394BA143-4256-4D8A-A4C2-A7F224A55C5C}"/>
              </a:ext>
            </a:extLst>
          </p:cNvPr>
          <p:cNvSpPr>
            <a:spLocks noGrp="1"/>
          </p:cNvSpPr>
          <p:nvPr>
            <p:ph type="sldNum" sz="quarter" idx="27"/>
          </p:nvPr>
        </p:nvSpPr>
        <p:spPr/>
        <p:txBody>
          <a:bodyPr/>
          <a:lstStyle>
            <a:lvl1pPr>
              <a:defRPr b="1"/>
            </a:lvl1pPr>
          </a:lstStyle>
          <a:p>
            <a:pPr>
              <a:defRPr/>
            </a:pPr>
            <a:fld id="{876B5822-9CD0-4F70-AC83-A8815320C875}" type="slidenum">
              <a:rPr lang="en-US" altLang="en-US"/>
              <a:pPr>
                <a:defRPr/>
              </a:pPr>
              <a:t>‹#›</a:t>
            </a:fld>
            <a:endParaRPr lang="en-US" altLang="en-US"/>
          </a:p>
        </p:txBody>
      </p:sp>
      <p:sp>
        <p:nvSpPr>
          <p:cNvPr id="23" name="Slide Number Placeholder 5">
            <a:extLst>
              <a:ext uri="{FF2B5EF4-FFF2-40B4-BE49-F238E27FC236}">
                <a16:creationId xmlns:a16="http://schemas.microsoft.com/office/drawing/2014/main" id="{343419AE-F0DE-4657-A438-96E949019699}"/>
              </a:ext>
            </a:extLst>
          </p:cNvPr>
          <p:cNvSpPr>
            <a:spLocks noGrp="1"/>
          </p:cNvSpPr>
          <p:nvPr>
            <p:ph type="sldNum" sz="quarter" idx="28"/>
          </p:nvPr>
        </p:nvSpPr>
        <p:spPr/>
        <p:txBody>
          <a:bodyPr/>
          <a:lstStyle>
            <a:lvl1pPr>
              <a:defRPr b="1"/>
            </a:lvl1pPr>
          </a:lstStyle>
          <a:p>
            <a:pPr>
              <a:defRPr/>
            </a:pPr>
            <a:fld id="{5CD6A741-12AE-49B9-A893-643E0A594925}" type="slidenum">
              <a:rPr lang="en-US" altLang="en-US"/>
              <a:pPr>
                <a:defRPr/>
              </a:pPr>
              <a:t>‹#›</a:t>
            </a:fld>
            <a:endParaRPr lang="en-US" altLang="en-US"/>
          </a:p>
        </p:txBody>
      </p:sp>
    </p:spTree>
    <p:extLst>
      <p:ext uri="{BB962C8B-B14F-4D97-AF65-F5344CB8AC3E}">
        <p14:creationId xmlns:p14="http://schemas.microsoft.com/office/powerpoint/2010/main" val="238487617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Footer Placeholder 5">
            <a:extLst>
              <a:ext uri="{FF2B5EF4-FFF2-40B4-BE49-F238E27FC236}">
                <a16:creationId xmlns:a16="http://schemas.microsoft.com/office/drawing/2014/main" id="{C930E966-D9C6-49F2-BC22-809626AF0580}"/>
              </a:ext>
            </a:extLst>
          </p:cNvPr>
          <p:cNvSpPr>
            <a:spLocks noGrp="1"/>
          </p:cNvSpPr>
          <p:nvPr>
            <p:ph type="ftr" sz="quarter" idx="10"/>
          </p:nvPr>
        </p:nvSpPr>
        <p:spPr/>
        <p:txBody>
          <a:bodyPr/>
          <a:lstStyle>
            <a:lvl1pPr>
              <a:defRPr b="1"/>
            </a:lvl1pPr>
          </a:lstStyle>
          <a:p>
            <a:pPr>
              <a:defRPr/>
            </a:pPr>
            <a:endParaRPr lang="en-US"/>
          </a:p>
        </p:txBody>
      </p:sp>
      <p:sp>
        <p:nvSpPr>
          <p:cNvPr id="6" name="Slide Number Placeholder 7">
            <a:extLst>
              <a:ext uri="{FF2B5EF4-FFF2-40B4-BE49-F238E27FC236}">
                <a16:creationId xmlns:a16="http://schemas.microsoft.com/office/drawing/2014/main" id="{32F923DD-D11E-4268-B09B-A98F4E449798}"/>
              </a:ext>
            </a:extLst>
          </p:cNvPr>
          <p:cNvSpPr>
            <a:spLocks noGrp="1"/>
          </p:cNvSpPr>
          <p:nvPr>
            <p:ph type="sldNum" sz="quarter" idx="11"/>
          </p:nvPr>
        </p:nvSpPr>
        <p:spPr/>
        <p:txBody>
          <a:bodyPr/>
          <a:lstStyle>
            <a:lvl1pPr>
              <a:defRPr b="1"/>
            </a:lvl1pPr>
          </a:lstStyle>
          <a:p>
            <a:pPr>
              <a:defRPr/>
            </a:pPr>
            <a:fld id="{4A83DF4F-31E2-4B1F-9049-E44BD9EE1781}" type="slidenum">
              <a:rPr lang="en-US" altLang="en-US"/>
              <a:pPr>
                <a:defRPr/>
              </a:pPr>
              <a:t>‹#›</a:t>
            </a:fld>
            <a:endParaRPr lang="en-US" altLang="en-US"/>
          </a:p>
        </p:txBody>
      </p:sp>
      <p:sp>
        <p:nvSpPr>
          <p:cNvPr id="7" name="Footer Placeholder 2">
            <a:extLst>
              <a:ext uri="{FF2B5EF4-FFF2-40B4-BE49-F238E27FC236}">
                <a16:creationId xmlns:a16="http://schemas.microsoft.com/office/drawing/2014/main" id="{4F68FC13-3D48-480B-BD2E-6302DB151DD6}"/>
              </a:ext>
            </a:extLst>
          </p:cNvPr>
          <p:cNvSpPr>
            <a:spLocks noGrp="1"/>
          </p:cNvSpPr>
          <p:nvPr>
            <p:ph type="ftr" sz="quarter" idx="12"/>
          </p:nvPr>
        </p:nvSpPr>
        <p:spPr/>
        <p:txBody>
          <a:bodyPr/>
          <a:lstStyle>
            <a:lvl1pPr>
              <a:defRPr b="1"/>
            </a:lvl1pPr>
          </a:lstStyle>
          <a:p>
            <a:pPr>
              <a:defRPr/>
            </a:pPr>
            <a:endParaRPr lang="en-US"/>
          </a:p>
        </p:txBody>
      </p:sp>
      <p:sp>
        <p:nvSpPr>
          <p:cNvPr id="8" name="Slide Number Placeholder 4">
            <a:extLst>
              <a:ext uri="{FF2B5EF4-FFF2-40B4-BE49-F238E27FC236}">
                <a16:creationId xmlns:a16="http://schemas.microsoft.com/office/drawing/2014/main" id="{F6B45723-24E8-4AC9-A025-0B73820DBB49}"/>
              </a:ext>
            </a:extLst>
          </p:cNvPr>
          <p:cNvSpPr>
            <a:spLocks noGrp="1"/>
          </p:cNvSpPr>
          <p:nvPr>
            <p:ph type="sldNum" sz="quarter" idx="13"/>
          </p:nvPr>
        </p:nvSpPr>
        <p:spPr/>
        <p:txBody>
          <a:bodyPr/>
          <a:lstStyle>
            <a:lvl1pPr>
              <a:defRPr b="1"/>
            </a:lvl1pPr>
          </a:lstStyle>
          <a:p>
            <a:pPr>
              <a:defRPr/>
            </a:pPr>
            <a:fld id="{D1BA9409-71DA-44EC-8379-D820D5DB8A83}" type="slidenum">
              <a:rPr lang="en-US" altLang="en-US"/>
              <a:pPr>
                <a:defRPr/>
              </a:pPr>
              <a:t>‹#›</a:t>
            </a:fld>
            <a:endParaRPr lang="en-US" altLang="en-US"/>
          </a:p>
        </p:txBody>
      </p:sp>
      <p:sp>
        <p:nvSpPr>
          <p:cNvPr id="9" name="Footer Placeholder 2">
            <a:extLst>
              <a:ext uri="{FF2B5EF4-FFF2-40B4-BE49-F238E27FC236}">
                <a16:creationId xmlns:a16="http://schemas.microsoft.com/office/drawing/2014/main" id="{FA9618A9-D1DC-4D24-AA07-AF31EA656177}"/>
              </a:ext>
            </a:extLst>
          </p:cNvPr>
          <p:cNvSpPr>
            <a:spLocks noGrp="1"/>
          </p:cNvSpPr>
          <p:nvPr>
            <p:ph type="ftr" sz="quarter" idx="14"/>
          </p:nvPr>
        </p:nvSpPr>
        <p:spPr/>
        <p:txBody>
          <a:bodyPr/>
          <a:lstStyle>
            <a:lvl1pPr>
              <a:defRPr b="1"/>
            </a:lvl1pPr>
          </a:lstStyle>
          <a:p>
            <a:pPr>
              <a:defRPr/>
            </a:pPr>
            <a:endParaRPr lang="en-US"/>
          </a:p>
        </p:txBody>
      </p:sp>
      <p:sp>
        <p:nvSpPr>
          <p:cNvPr id="10" name="Slide Number Placeholder 4">
            <a:extLst>
              <a:ext uri="{FF2B5EF4-FFF2-40B4-BE49-F238E27FC236}">
                <a16:creationId xmlns:a16="http://schemas.microsoft.com/office/drawing/2014/main" id="{AF3A9D46-3AD2-45FD-8784-0C888092E16A}"/>
              </a:ext>
            </a:extLst>
          </p:cNvPr>
          <p:cNvSpPr>
            <a:spLocks noGrp="1"/>
          </p:cNvSpPr>
          <p:nvPr>
            <p:ph type="sldNum" sz="quarter" idx="15"/>
          </p:nvPr>
        </p:nvSpPr>
        <p:spPr/>
        <p:txBody>
          <a:bodyPr/>
          <a:lstStyle>
            <a:lvl1pPr>
              <a:defRPr b="1"/>
            </a:lvl1pPr>
          </a:lstStyle>
          <a:p>
            <a:pPr>
              <a:defRPr/>
            </a:pPr>
            <a:fld id="{5F3F71EE-BEC2-4E27-AE9D-620640072631}" type="slidenum">
              <a:rPr lang="en-US" altLang="en-US"/>
              <a:pPr>
                <a:defRPr/>
              </a:pPr>
              <a:t>‹#›</a:t>
            </a:fld>
            <a:endParaRPr lang="en-US" altLang="en-US"/>
          </a:p>
        </p:txBody>
      </p:sp>
      <p:sp>
        <p:nvSpPr>
          <p:cNvPr id="11" name="Footer Placeholder 2">
            <a:extLst>
              <a:ext uri="{FF2B5EF4-FFF2-40B4-BE49-F238E27FC236}">
                <a16:creationId xmlns:a16="http://schemas.microsoft.com/office/drawing/2014/main" id="{505ACF0D-2E4E-47FD-BD43-52AA7842AFF7}"/>
              </a:ext>
            </a:extLst>
          </p:cNvPr>
          <p:cNvSpPr>
            <a:spLocks noGrp="1"/>
          </p:cNvSpPr>
          <p:nvPr>
            <p:ph type="ftr" sz="quarter" idx="16"/>
          </p:nvPr>
        </p:nvSpPr>
        <p:spPr/>
        <p:txBody>
          <a:bodyPr/>
          <a:lstStyle>
            <a:lvl1pPr>
              <a:defRPr b="1"/>
            </a:lvl1pPr>
          </a:lstStyle>
          <a:p>
            <a:pPr>
              <a:defRPr/>
            </a:pPr>
            <a:endParaRPr lang="en-US"/>
          </a:p>
        </p:txBody>
      </p:sp>
      <p:sp>
        <p:nvSpPr>
          <p:cNvPr id="12" name="Slide Number Placeholder 4">
            <a:extLst>
              <a:ext uri="{FF2B5EF4-FFF2-40B4-BE49-F238E27FC236}">
                <a16:creationId xmlns:a16="http://schemas.microsoft.com/office/drawing/2014/main" id="{C533C170-7D8A-49F4-85A9-9E82EFC0692B}"/>
              </a:ext>
            </a:extLst>
          </p:cNvPr>
          <p:cNvSpPr>
            <a:spLocks noGrp="1"/>
          </p:cNvSpPr>
          <p:nvPr>
            <p:ph type="sldNum" sz="quarter" idx="17"/>
          </p:nvPr>
        </p:nvSpPr>
        <p:spPr/>
        <p:txBody>
          <a:bodyPr/>
          <a:lstStyle>
            <a:lvl1pPr>
              <a:defRPr b="1"/>
            </a:lvl1pPr>
          </a:lstStyle>
          <a:p>
            <a:pPr>
              <a:defRPr/>
            </a:pPr>
            <a:fld id="{969E12E2-CB5B-4D52-80A4-DC68DB960585}" type="slidenum">
              <a:rPr lang="en-US" altLang="en-US"/>
              <a:pPr>
                <a:defRPr/>
              </a:pPr>
              <a:t>‹#›</a:t>
            </a:fld>
            <a:endParaRPr lang="en-US" altLang="en-US"/>
          </a:p>
        </p:txBody>
      </p:sp>
      <p:sp>
        <p:nvSpPr>
          <p:cNvPr id="13" name="Footer Placeholder 2">
            <a:extLst>
              <a:ext uri="{FF2B5EF4-FFF2-40B4-BE49-F238E27FC236}">
                <a16:creationId xmlns:a16="http://schemas.microsoft.com/office/drawing/2014/main" id="{7ABC619A-D274-45E9-BF53-F09AF48BCAC0}"/>
              </a:ext>
            </a:extLst>
          </p:cNvPr>
          <p:cNvSpPr>
            <a:spLocks noGrp="1"/>
          </p:cNvSpPr>
          <p:nvPr>
            <p:ph type="ftr" sz="quarter" idx="18"/>
          </p:nvPr>
        </p:nvSpPr>
        <p:spPr/>
        <p:txBody>
          <a:bodyPr/>
          <a:lstStyle>
            <a:lvl1pPr>
              <a:defRPr b="1"/>
            </a:lvl1pPr>
          </a:lstStyle>
          <a:p>
            <a:pPr>
              <a:defRPr/>
            </a:pPr>
            <a:endParaRPr lang="en-US"/>
          </a:p>
        </p:txBody>
      </p:sp>
      <p:sp>
        <p:nvSpPr>
          <p:cNvPr id="14" name="Slide Number Placeholder 4">
            <a:extLst>
              <a:ext uri="{FF2B5EF4-FFF2-40B4-BE49-F238E27FC236}">
                <a16:creationId xmlns:a16="http://schemas.microsoft.com/office/drawing/2014/main" id="{F386797D-A90C-4444-8AC1-9C9595CF6705}"/>
              </a:ext>
            </a:extLst>
          </p:cNvPr>
          <p:cNvSpPr>
            <a:spLocks noGrp="1"/>
          </p:cNvSpPr>
          <p:nvPr>
            <p:ph type="sldNum" sz="quarter" idx="19"/>
          </p:nvPr>
        </p:nvSpPr>
        <p:spPr/>
        <p:txBody>
          <a:bodyPr/>
          <a:lstStyle>
            <a:lvl1pPr>
              <a:defRPr b="1"/>
            </a:lvl1pPr>
          </a:lstStyle>
          <a:p>
            <a:pPr>
              <a:defRPr/>
            </a:pPr>
            <a:fld id="{DE26E2FC-7BB7-4DEB-820B-0106FC2EE604}" type="slidenum">
              <a:rPr lang="en-US" altLang="en-US"/>
              <a:pPr>
                <a:defRPr/>
              </a:pPr>
              <a:t>‹#›</a:t>
            </a:fld>
            <a:endParaRPr lang="en-US" altLang="en-US"/>
          </a:p>
        </p:txBody>
      </p:sp>
      <p:sp>
        <p:nvSpPr>
          <p:cNvPr id="15" name="Footer Placeholder 2">
            <a:extLst>
              <a:ext uri="{FF2B5EF4-FFF2-40B4-BE49-F238E27FC236}">
                <a16:creationId xmlns:a16="http://schemas.microsoft.com/office/drawing/2014/main" id="{D54EF186-AF93-477F-B031-D73B6220CF27}"/>
              </a:ext>
            </a:extLst>
          </p:cNvPr>
          <p:cNvSpPr>
            <a:spLocks noGrp="1"/>
          </p:cNvSpPr>
          <p:nvPr>
            <p:ph type="ftr" sz="quarter" idx="20"/>
          </p:nvPr>
        </p:nvSpPr>
        <p:spPr/>
        <p:txBody>
          <a:bodyPr/>
          <a:lstStyle>
            <a:lvl1pPr>
              <a:defRPr b="1"/>
            </a:lvl1pPr>
          </a:lstStyle>
          <a:p>
            <a:pPr>
              <a:defRPr/>
            </a:pPr>
            <a:endParaRPr lang="en-US"/>
          </a:p>
        </p:txBody>
      </p:sp>
      <p:sp>
        <p:nvSpPr>
          <p:cNvPr id="16" name="Slide Number Placeholder 4">
            <a:extLst>
              <a:ext uri="{FF2B5EF4-FFF2-40B4-BE49-F238E27FC236}">
                <a16:creationId xmlns:a16="http://schemas.microsoft.com/office/drawing/2014/main" id="{EE8240B6-2093-49F3-B128-FB8D65BCB6CA}"/>
              </a:ext>
            </a:extLst>
          </p:cNvPr>
          <p:cNvSpPr>
            <a:spLocks noGrp="1"/>
          </p:cNvSpPr>
          <p:nvPr>
            <p:ph type="sldNum" sz="quarter" idx="21"/>
          </p:nvPr>
        </p:nvSpPr>
        <p:spPr/>
        <p:txBody>
          <a:bodyPr/>
          <a:lstStyle>
            <a:lvl1pPr>
              <a:defRPr b="1"/>
            </a:lvl1pPr>
          </a:lstStyle>
          <a:p>
            <a:pPr>
              <a:defRPr/>
            </a:pPr>
            <a:fld id="{80CC34AB-DA99-48C6-9C7C-5944B27C20C2}" type="slidenum">
              <a:rPr lang="en-US" altLang="en-US"/>
              <a:pPr>
                <a:defRPr/>
              </a:pPr>
              <a:t>‹#›</a:t>
            </a:fld>
            <a:endParaRPr lang="en-US" altLang="en-US"/>
          </a:p>
        </p:txBody>
      </p:sp>
      <p:sp>
        <p:nvSpPr>
          <p:cNvPr id="17" name="Footer Placeholder 2">
            <a:extLst>
              <a:ext uri="{FF2B5EF4-FFF2-40B4-BE49-F238E27FC236}">
                <a16:creationId xmlns:a16="http://schemas.microsoft.com/office/drawing/2014/main" id="{70E673EA-ABAB-4266-904C-D9BD9B8CF33C}"/>
              </a:ext>
            </a:extLst>
          </p:cNvPr>
          <p:cNvSpPr>
            <a:spLocks noGrp="1"/>
          </p:cNvSpPr>
          <p:nvPr>
            <p:ph type="ftr" sz="quarter" idx="22"/>
          </p:nvPr>
        </p:nvSpPr>
        <p:spPr/>
        <p:txBody>
          <a:bodyPr/>
          <a:lstStyle>
            <a:lvl1pPr>
              <a:defRPr b="1"/>
            </a:lvl1pPr>
          </a:lstStyle>
          <a:p>
            <a:pPr>
              <a:defRPr/>
            </a:pPr>
            <a:endParaRPr lang="en-US"/>
          </a:p>
        </p:txBody>
      </p:sp>
      <p:sp>
        <p:nvSpPr>
          <p:cNvPr id="18" name="Slide Number Placeholder 4">
            <a:extLst>
              <a:ext uri="{FF2B5EF4-FFF2-40B4-BE49-F238E27FC236}">
                <a16:creationId xmlns:a16="http://schemas.microsoft.com/office/drawing/2014/main" id="{C2D621B0-A882-43C7-81B8-9EE4FF696843}"/>
              </a:ext>
            </a:extLst>
          </p:cNvPr>
          <p:cNvSpPr>
            <a:spLocks noGrp="1"/>
          </p:cNvSpPr>
          <p:nvPr>
            <p:ph type="sldNum" sz="quarter" idx="23"/>
          </p:nvPr>
        </p:nvSpPr>
        <p:spPr/>
        <p:txBody>
          <a:bodyPr/>
          <a:lstStyle>
            <a:lvl1pPr>
              <a:defRPr b="1"/>
            </a:lvl1pPr>
          </a:lstStyle>
          <a:p>
            <a:pPr>
              <a:defRPr/>
            </a:pPr>
            <a:fld id="{5B2D8032-29E2-4B44-99DB-165AE9FEA86B}" type="slidenum">
              <a:rPr lang="en-US" altLang="en-US"/>
              <a:pPr>
                <a:defRPr/>
              </a:pPr>
              <a:t>‹#›</a:t>
            </a:fld>
            <a:endParaRPr lang="en-US" altLang="en-US"/>
          </a:p>
        </p:txBody>
      </p:sp>
      <p:sp>
        <p:nvSpPr>
          <p:cNvPr id="19" name="Date Placeholder 1">
            <a:extLst>
              <a:ext uri="{FF2B5EF4-FFF2-40B4-BE49-F238E27FC236}">
                <a16:creationId xmlns:a16="http://schemas.microsoft.com/office/drawing/2014/main" id="{97C23BC8-4930-481C-9531-68DBFD6F3416}"/>
              </a:ext>
            </a:extLst>
          </p:cNvPr>
          <p:cNvSpPr>
            <a:spLocks noGrp="1"/>
          </p:cNvSpPr>
          <p:nvPr>
            <p:ph type="dt" sz="half" idx="24"/>
          </p:nvPr>
        </p:nvSpPr>
        <p:spPr/>
        <p:txBody>
          <a:bodyPr/>
          <a:lstStyle>
            <a:lvl1pPr algn="ctr">
              <a:defRPr b="1"/>
            </a:lvl1pPr>
          </a:lstStyle>
          <a:p>
            <a:pPr>
              <a:defRPr/>
            </a:pPr>
            <a:endParaRPr lang="en-US"/>
          </a:p>
        </p:txBody>
      </p:sp>
      <p:sp>
        <p:nvSpPr>
          <p:cNvPr id="20" name="Footer Placeholder 2">
            <a:extLst>
              <a:ext uri="{FF2B5EF4-FFF2-40B4-BE49-F238E27FC236}">
                <a16:creationId xmlns:a16="http://schemas.microsoft.com/office/drawing/2014/main" id="{FAF29FFE-5D02-41B5-BC1E-F2593D15E458}"/>
              </a:ext>
            </a:extLst>
          </p:cNvPr>
          <p:cNvSpPr>
            <a:spLocks noGrp="1"/>
          </p:cNvSpPr>
          <p:nvPr>
            <p:ph type="ftr" sz="quarter" idx="25"/>
          </p:nvPr>
        </p:nvSpPr>
        <p:spPr/>
        <p:txBody>
          <a:bodyPr/>
          <a:lstStyle>
            <a:lvl1pPr>
              <a:defRPr b="1"/>
            </a:lvl1pPr>
          </a:lstStyle>
          <a:p>
            <a:pPr>
              <a:defRPr/>
            </a:pPr>
            <a:endParaRPr lang="en-US"/>
          </a:p>
        </p:txBody>
      </p:sp>
      <p:sp>
        <p:nvSpPr>
          <p:cNvPr id="21" name="Footer Placeholder 3">
            <a:extLst>
              <a:ext uri="{FF2B5EF4-FFF2-40B4-BE49-F238E27FC236}">
                <a16:creationId xmlns:a16="http://schemas.microsoft.com/office/drawing/2014/main" id="{B787799B-D63F-4916-9B9E-46001FA1611C}"/>
              </a:ext>
            </a:extLst>
          </p:cNvPr>
          <p:cNvSpPr>
            <a:spLocks noGrp="1"/>
          </p:cNvSpPr>
          <p:nvPr>
            <p:ph type="ftr" sz="quarter" idx="26"/>
          </p:nvPr>
        </p:nvSpPr>
        <p:spPr/>
        <p:txBody>
          <a:bodyPr/>
          <a:lstStyle>
            <a:lvl1pPr>
              <a:defRPr b="1"/>
            </a:lvl1pPr>
          </a:lstStyle>
          <a:p>
            <a:pPr>
              <a:defRPr/>
            </a:pPr>
            <a:endParaRPr lang="en-US"/>
          </a:p>
        </p:txBody>
      </p:sp>
      <p:sp>
        <p:nvSpPr>
          <p:cNvPr id="22" name="Slide Number Placeholder 4">
            <a:extLst>
              <a:ext uri="{FF2B5EF4-FFF2-40B4-BE49-F238E27FC236}">
                <a16:creationId xmlns:a16="http://schemas.microsoft.com/office/drawing/2014/main" id="{E4F968E8-0F3E-4C08-8846-755EFF1F783F}"/>
              </a:ext>
            </a:extLst>
          </p:cNvPr>
          <p:cNvSpPr>
            <a:spLocks noGrp="1"/>
          </p:cNvSpPr>
          <p:nvPr>
            <p:ph type="sldNum" sz="quarter" idx="27"/>
          </p:nvPr>
        </p:nvSpPr>
        <p:spPr/>
        <p:txBody>
          <a:bodyPr/>
          <a:lstStyle>
            <a:lvl1pPr>
              <a:defRPr b="1"/>
            </a:lvl1pPr>
          </a:lstStyle>
          <a:p>
            <a:pPr>
              <a:defRPr/>
            </a:pPr>
            <a:fld id="{C186817D-899A-4C02-9A0F-16822061533D}" type="slidenum">
              <a:rPr lang="en-US" altLang="en-US"/>
              <a:pPr>
                <a:defRPr/>
              </a:pPr>
              <a:t>‹#›</a:t>
            </a:fld>
            <a:endParaRPr lang="en-US" altLang="en-US"/>
          </a:p>
        </p:txBody>
      </p:sp>
      <p:sp>
        <p:nvSpPr>
          <p:cNvPr id="23" name="Slide Number Placeholder 5">
            <a:extLst>
              <a:ext uri="{FF2B5EF4-FFF2-40B4-BE49-F238E27FC236}">
                <a16:creationId xmlns:a16="http://schemas.microsoft.com/office/drawing/2014/main" id="{465EC5DB-00E7-450A-912A-F2C2CEBE4049}"/>
              </a:ext>
            </a:extLst>
          </p:cNvPr>
          <p:cNvSpPr>
            <a:spLocks noGrp="1"/>
          </p:cNvSpPr>
          <p:nvPr>
            <p:ph type="sldNum" sz="quarter" idx="28"/>
          </p:nvPr>
        </p:nvSpPr>
        <p:spPr/>
        <p:txBody>
          <a:bodyPr/>
          <a:lstStyle>
            <a:lvl1pPr>
              <a:defRPr b="1"/>
            </a:lvl1pPr>
          </a:lstStyle>
          <a:p>
            <a:pPr>
              <a:defRPr/>
            </a:pPr>
            <a:fld id="{39952031-EE2D-4312-BE80-0C1FF83F656E}" type="slidenum">
              <a:rPr lang="en-US" altLang="en-US"/>
              <a:pPr>
                <a:defRPr/>
              </a:pPr>
              <a:t>‹#›</a:t>
            </a:fld>
            <a:endParaRPr lang="en-US" altLang="en-US"/>
          </a:p>
        </p:txBody>
      </p:sp>
    </p:spTree>
    <p:extLst>
      <p:ext uri="{BB962C8B-B14F-4D97-AF65-F5344CB8AC3E}">
        <p14:creationId xmlns:p14="http://schemas.microsoft.com/office/powerpoint/2010/main" val="1756607959"/>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Footer Placeholder 4">
            <a:extLst>
              <a:ext uri="{FF2B5EF4-FFF2-40B4-BE49-F238E27FC236}">
                <a16:creationId xmlns:a16="http://schemas.microsoft.com/office/drawing/2014/main" id="{2FB7AB16-F40E-403A-A272-875788531161}"/>
              </a:ext>
            </a:extLst>
          </p:cNvPr>
          <p:cNvSpPr>
            <a:spLocks noGrp="1"/>
          </p:cNvSpPr>
          <p:nvPr>
            <p:ph type="ftr" sz="quarter" idx="10"/>
          </p:nvPr>
        </p:nvSpPr>
        <p:spPr/>
        <p:txBody>
          <a:bodyPr/>
          <a:lstStyle>
            <a:lvl1pPr>
              <a:defRPr b="1"/>
            </a:lvl1pPr>
          </a:lstStyle>
          <a:p>
            <a:pPr>
              <a:defRPr/>
            </a:pPr>
            <a:endParaRPr lang="en-US"/>
          </a:p>
        </p:txBody>
      </p:sp>
      <p:sp>
        <p:nvSpPr>
          <p:cNvPr id="5" name="Slide Number Placeholder 6">
            <a:extLst>
              <a:ext uri="{FF2B5EF4-FFF2-40B4-BE49-F238E27FC236}">
                <a16:creationId xmlns:a16="http://schemas.microsoft.com/office/drawing/2014/main" id="{A113B13C-EF67-4CCF-9139-25AEFC60E973}"/>
              </a:ext>
            </a:extLst>
          </p:cNvPr>
          <p:cNvSpPr>
            <a:spLocks noGrp="1"/>
          </p:cNvSpPr>
          <p:nvPr>
            <p:ph type="sldNum" sz="quarter" idx="11"/>
          </p:nvPr>
        </p:nvSpPr>
        <p:spPr/>
        <p:txBody>
          <a:bodyPr/>
          <a:lstStyle>
            <a:lvl1pPr>
              <a:defRPr b="1"/>
            </a:lvl1pPr>
          </a:lstStyle>
          <a:p>
            <a:pPr>
              <a:defRPr/>
            </a:pPr>
            <a:fld id="{B45EC18D-6227-4578-B75B-271F32ED8EBD}" type="slidenum">
              <a:rPr lang="en-US" altLang="en-US"/>
              <a:pPr>
                <a:defRPr/>
              </a:pPr>
              <a:t>‹#›</a:t>
            </a:fld>
            <a:endParaRPr lang="en-US" altLang="en-US"/>
          </a:p>
        </p:txBody>
      </p:sp>
      <p:sp>
        <p:nvSpPr>
          <p:cNvPr id="6" name="Footer Placeholder 2">
            <a:extLst>
              <a:ext uri="{FF2B5EF4-FFF2-40B4-BE49-F238E27FC236}">
                <a16:creationId xmlns:a16="http://schemas.microsoft.com/office/drawing/2014/main" id="{687FE3C6-3C9B-45B5-B570-0B495947DAE9}"/>
              </a:ext>
            </a:extLst>
          </p:cNvPr>
          <p:cNvSpPr>
            <a:spLocks noGrp="1"/>
          </p:cNvSpPr>
          <p:nvPr>
            <p:ph type="ftr" sz="quarter" idx="12"/>
          </p:nvPr>
        </p:nvSpPr>
        <p:spPr/>
        <p:txBody>
          <a:bodyPr/>
          <a:lstStyle>
            <a:lvl1pPr>
              <a:defRPr b="1"/>
            </a:lvl1pPr>
          </a:lstStyle>
          <a:p>
            <a:pPr>
              <a:defRPr/>
            </a:pPr>
            <a:endParaRPr lang="en-US"/>
          </a:p>
        </p:txBody>
      </p:sp>
      <p:sp>
        <p:nvSpPr>
          <p:cNvPr id="7" name="Slide Number Placeholder 4">
            <a:extLst>
              <a:ext uri="{FF2B5EF4-FFF2-40B4-BE49-F238E27FC236}">
                <a16:creationId xmlns:a16="http://schemas.microsoft.com/office/drawing/2014/main" id="{01B5E4A4-1E9B-4F1D-A8F5-7F0D5804B19F}"/>
              </a:ext>
            </a:extLst>
          </p:cNvPr>
          <p:cNvSpPr>
            <a:spLocks noGrp="1"/>
          </p:cNvSpPr>
          <p:nvPr>
            <p:ph type="sldNum" sz="quarter" idx="13"/>
          </p:nvPr>
        </p:nvSpPr>
        <p:spPr/>
        <p:txBody>
          <a:bodyPr/>
          <a:lstStyle>
            <a:lvl1pPr>
              <a:defRPr b="1"/>
            </a:lvl1pPr>
          </a:lstStyle>
          <a:p>
            <a:pPr>
              <a:defRPr/>
            </a:pPr>
            <a:fld id="{1D532B2D-63C6-4753-8290-AFFE0E7DA8CF}" type="slidenum">
              <a:rPr lang="en-US" altLang="en-US"/>
              <a:pPr>
                <a:defRPr/>
              </a:pPr>
              <a:t>‹#›</a:t>
            </a:fld>
            <a:endParaRPr lang="en-US" altLang="en-US"/>
          </a:p>
        </p:txBody>
      </p:sp>
      <p:sp>
        <p:nvSpPr>
          <p:cNvPr id="8" name="Footer Placeholder 2">
            <a:extLst>
              <a:ext uri="{FF2B5EF4-FFF2-40B4-BE49-F238E27FC236}">
                <a16:creationId xmlns:a16="http://schemas.microsoft.com/office/drawing/2014/main" id="{3B8C9421-58A7-49F4-A80A-89CDD95A6E78}"/>
              </a:ext>
            </a:extLst>
          </p:cNvPr>
          <p:cNvSpPr>
            <a:spLocks noGrp="1"/>
          </p:cNvSpPr>
          <p:nvPr>
            <p:ph type="ftr" sz="quarter" idx="14"/>
          </p:nvPr>
        </p:nvSpPr>
        <p:spPr/>
        <p:txBody>
          <a:bodyPr/>
          <a:lstStyle>
            <a:lvl1pPr>
              <a:defRPr b="1"/>
            </a:lvl1pPr>
          </a:lstStyle>
          <a:p>
            <a:pPr>
              <a:defRPr/>
            </a:pPr>
            <a:endParaRPr lang="en-US"/>
          </a:p>
        </p:txBody>
      </p:sp>
      <p:sp>
        <p:nvSpPr>
          <p:cNvPr id="9" name="Slide Number Placeholder 4">
            <a:extLst>
              <a:ext uri="{FF2B5EF4-FFF2-40B4-BE49-F238E27FC236}">
                <a16:creationId xmlns:a16="http://schemas.microsoft.com/office/drawing/2014/main" id="{817F6C87-3332-48E0-850F-B2D3954B738F}"/>
              </a:ext>
            </a:extLst>
          </p:cNvPr>
          <p:cNvSpPr>
            <a:spLocks noGrp="1"/>
          </p:cNvSpPr>
          <p:nvPr>
            <p:ph type="sldNum" sz="quarter" idx="15"/>
          </p:nvPr>
        </p:nvSpPr>
        <p:spPr/>
        <p:txBody>
          <a:bodyPr/>
          <a:lstStyle>
            <a:lvl1pPr>
              <a:defRPr b="1"/>
            </a:lvl1pPr>
          </a:lstStyle>
          <a:p>
            <a:pPr>
              <a:defRPr/>
            </a:pPr>
            <a:fld id="{6A4A6C45-9921-468A-B872-00F710919367}" type="slidenum">
              <a:rPr lang="en-US" altLang="en-US"/>
              <a:pPr>
                <a:defRPr/>
              </a:pPr>
              <a:t>‹#›</a:t>
            </a:fld>
            <a:endParaRPr lang="en-US" altLang="en-US"/>
          </a:p>
        </p:txBody>
      </p:sp>
      <p:sp>
        <p:nvSpPr>
          <p:cNvPr id="10" name="Footer Placeholder 2">
            <a:extLst>
              <a:ext uri="{FF2B5EF4-FFF2-40B4-BE49-F238E27FC236}">
                <a16:creationId xmlns:a16="http://schemas.microsoft.com/office/drawing/2014/main" id="{D623CD12-093D-4990-AF4E-3F598A6457F0}"/>
              </a:ext>
            </a:extLst>
          </p:cNvPr>
          <p:cNvSpPr>
            <a:spLocks noGrp="1"/>
          </p:cNvSpPr>
          <p:nvPr>
            <p:ph type="ftr" sz="quarter" idx="16"/>
          </p:nvPr>
        </p:nvSpPr>
        <p:spPr/>
        <p:txBody>
          <a:bodyPr/>
          <a:lstStyle>
            <a:lvl1pPr>
              <a:defRPr b="1"/>
            </a:lvl1pPr>
          </a:lstStyle>
          <a:p>
            <a:pPr>
              <a:defRPr/>
            </a:pPr>
            <a:endParaRPr lang="en-US"/>
          </a:p>
        </p:txBody>
      </p:sp>
      <p:sp>
        <p:nvSpPr>
          <p:cNvPr id="11" name="Slide Number Placeholder 4">
            <a:extLst>
              <a:ext uri="{FF2B5EF4-FFF2-40B4-BE49-F238E27FC236}">
                <a16:creationId xmlns:a16="http://schemas.microsoft.com/office/drawing/2014/main" id="{256D5A36-46BA-427D-A7EC-EFDD38204CE0}"/>
              </a:ext>
            </a:extLst>
          </p:cNvPr>
          <p:cNvSpPr>
            <a:spLocks noGrp="1"/>
          </p:cNvSpPr>
          <p:nvPr>
            <p:ph type="sldNum" sz="quarter" idx="17"/>
          </p:nvPr>
        </p:nvSpPr>
        <p:spPr/>
        <p:txBody>
          <a:bodyPr/>
          <a:lstStyle>
            <a:lvl1pPr>
              <a:defRPr b="1"/>
            </a:lvl1pPr>
          </a:lstStyle>
          <a:p>
            <a:pPr>
              <a:defRPr/>
            </a:pPr>
            <a:fld id="{F7C5EFF9-1699-42B5-8391-CB6697708AAA}" type="slidenum">
              <a:rPr lang="en-US" altLang="en-US"/>
              <a:pPr>
                <a:defRPr/>
              </a:pPr>
              <a:t>‹#›</a:t>
            </a:fld>
            <a:endParaRPr lang="en-US" altLang="en-US"/>
          </a:p>
        </p:txBody>
      </p:sp>
      <p:sp>
        <p:nvSpPr>
          <p:cNvPr id="12" name="Footer Placeholder 2">
            <a:extLst>
              <a:ext uri="{FF2B5EF4-FFF2-40B4-BE49-F238E27FC236}">
                <a16:creationId xmlns:a16="http://schemas.microsoft.com/office/drawing/2014/main" id="{10558466-F523-46C7-9B60-94F8BDF941AF}"/>
              </a:ext>
            </a:extLst>
          </p:cNvPr>
          <p:cNvSpPr>
            <a:spLocks noGrp="1"/>
          </p:cNvSpPr>
          <p:nvPr>
            <p:ph type="ftr" sz="quarter" idx="18"/>
          </p:nvPr>
        </p:nvSpPr>
        <p:spPr/>
        <p:txBody>
          <a:bodyPr/>
          <a:lstStyle>
            <a:lvl1pPr>
              <a:defRPr b="1"/>
            </a:lvl1pPr>
          </a:lstStyle>
          <a:p>
            <a:pPr>
              <a:defRPr/>
            </a:pPr>
            <a:endParaRPr lang="en-US"/>
          </a:p>
        </p:txBody>
      </p:sp>
      <p:sp>
        <p:nvSpPr>
          <p:cNvPr id="13" name="Slide Number Placeholder 4">
            <a:extLst>
              <a:ext uri="{FF2B5EF4-FFF2-40B4-BE49-F238E27FC236}">
                <a16:creationId xmlns:a16="http://schemas.microsoft.com/office/drawing/2014/main" id="{08F205F0-48EE-4D56-90DF-E487E0A8ABA2}"/>
              </a:ext>
            </a:extLst>
          </p:cNvPr>
          <p:cNvSpPr>
            <a:spLocks noGrp="1"/>
          </p:cNvSpPr>
          <p:nvPr>
            <p:ph type="sldNum" sz="quarter" idx="19"/>
          </p:nvPr>
        </p:nvSpPr>
        <p:spPr/>
        <p:txBody>
          <a:bodyPr/>
          <a:lstStyle>
            <a:lvl1pPr>
              <a:defRPr b="1"/>
            </a:lvl1pPr>
          </a:lstStyle>
          <a:p>
            <a:pPr>
              <a:defRPr/>
            </a:pPr>
            <a:fld id="{24A8CC61-F4EF-4496-87EC-CE54E4296803}" type="slidenum">
              <a:rPr lang="en-US" altLang="en-US"/>
              <a:pPr>
                <a:defRPr/>
              </a:pPr>
              <a:t>‹#›</a:t>
            </a:fld>
            <a:endParaRPr lang="en-US" altLang="en-US"/>
          </a:p>
        </p:txBody>
      </p:sp>
      <p:sp>
        <p:nvSpPr>
          <p:cNvPr id="14" name="Footer Placeholder 2">
            <a:extLst>
              <a:ext uri="{FF2B5EF4-FFF2-40B4-BE49-F238E27FC236}">
                <a16:creationId xmlns:a16="http://schemas.microsoft.com/office/drawing/2014/main" id="{FF9253EA-4416-4071-910F-F320EEF48259}"/>
              </a:ext>
            </a:extLst>
          </p:cNvPr>
          <p:cNvSpPr>
            <a:spLocks noGrp="1"/>
          </p:cNvSpPr>
          <p:nvPr>
            <p:ph type="ftr" sz="quarter" idx="20"/>
          </p:nvPr>
        </p:nvSpPr>
        <p:spPr/>
        <p:txBody>
          <a:bodyPr/>
          <a:lstStyle>
            <a:lvl1pPr>
              <a:defRPr b="1"/>
            </a:lvl1pPr>
          </a:lstStyle>
          <a:p>
            <a:pPr>
              <a:defRPr/>
            </a:pPr>
            <a:endParaRPr lang="en-US"/>
          </a:p>
        </p:txBody>
      </p:sp>
      <p:sp>
        <p:nvSpPr>
          <p:cNvPr id="15" name="Slide Number Placeholder 4">
            <a:extLst>
              <a:ext uri="{FF2B5EF4-FFF2-40B4-BE49-F238E27FC236}">
                <a16:creationId xmlns:a16="http://schemas.microsoft.com/office/drawing/2014/main" id="{CBEE276A-6D04-4619-A97B-13B287FBDE49}"/>
              </a:ext>
            </a:extLst>
          </p:cNvPr>
          <p:cNvSpPr>
            <a:spLocks noGrp="1"/>
          </p:cNvSpPr>
          <p:nvPr>
            <p:ph type="sldNum" sz="quarter" idx="21"/>
          </p:nvPr>
        </p:nvSpPr>
        <p:spPr/>
        <p:txBody>
          <a:bodyPr/>
          <a:lstStyle>
            <a:lvl1pPr>
              <a:defRPr b="1"/>
            </a:lvl1pPr>
          </a:lstStyle>
          <a:p>
            <a:pPr>
              <a:defRPr/>
            </a:pPr>
            <a:fld id="{A235EF1C-52E9-4884-8A38-6923CB364FF7}" type="slidenum">
              <a:rPr lang="en-US" altLang="en-US"/>
              <a:pPr>
                <a:defRPr/>
              </a:pPr>
              <a:t>‹#›</a:t>
            </a:fld>
            <a:endParaRPr lang="en-US" altLang="en-US"/>
          </a:p>
        </p:txBody>
      </p:sp>
      <p:sp>
        <p:nvSpPr>
          <p:cNvPr id="16" name="Footer Placeholder 2">
            <a:extLst>
              <a:ext uri="{FF2B5EF4-FFF2-40B4-BE49-F238E27FC236}">
                <a16:creationId xmlns:a16="http://schemas.microsoft.com/office/drawing/2014/main" id="{063F9C09-3623-435D-A9FB-50A71EEFCACE}"/>
              </a:ext>
            </a:extLst>
          </p:cNvPr>
          <p:cNvSpPr>
            <a:spLocks noGrp="1"/>
          </p:cNvSpPr>
          <p:nvPr>
            <p:ph type="ftr" sz="quarter" idx="22"/>
          </p:nvPr>
        </p:nvSpPr>
        <p:spPr/>
        <p:txBody>
          <a:bodyPr/>
          <a:lstStyle>
            <a:lvl1pPr>
              <a:defRPr b="1"/>
            </a:lvl1pPr>
          </a:lstStyle>
          <a:p>
            <a:pPr>
              <a:defRPr/>
            </a:pPr>
            <a:endParaRPr lang="en-US"/>
          </a:p>
        </p:txBody>
      </p:sp>
      <p:sp>
        <p:nvSpPr>
          <p:cNvPr id="17" name="Slide Number Placeholder 4">
            <a:extLst>
              <a:ext uri="{FF2B5EF4-FFF2-40B4-BE49-F238E27FC236}">
                <a16:creationId xmlns:a16="http://schemas.microsoft.com/office/drawing/2014/main" id="{B0506523-90AC-4107-9D8C-AFB2B3B58371}"/>
              </a:ext>
            </a:extLst>
          </p:cNvPr>
          <p:cNvSpPr>
            <a:spLocks noGrp="1"/>
          </p:cNvSpPr>
          <p:nvPr>
            <p:ph type="sldNum" sz="quarter" idx="23"/>
          </p:nvPr>
        </p:nvSpPr>
        <p:spPr/>
        <p:txBody>
          <a:bodyPr/>
          <a:lstStyle>
            <a:lvl1pPr>
              <a:defRPr b="1"/>
            </a:lvl1pPr>
          </a:lstStyle>
          <a:p>
            <a:pPr>
              <a:defRPr/>
            </a:pPr>
            <a:fld id="{D50F5402-4DBC-4616-B9E1-D4E7F1E3567D}" type="slidenum">
              <a:rPr lang="en-US" altLang="en-US"/>
              <a:pPr>
                <a:defRPr/>
              </a:pPr>
              <a:t>‹#›</a:t>
            </a:fld>
            <a:endParaRPr lang="en-US" altLang="en-US"/>
          </a:p>
        </p:txBody>
      </p:sp>
      <p:sp>
        <p:nvSpPr>
          <p:cNvPr id="18" name="Date Placeholder 1">
            <a:extLst>
              <a:ext uri="{FF2B5EF4-FFF2-40B4-BE49-F238E27FC236}">
                <a16:creationId xmlns:a16="http://schemas.microsoft.com/office/drawing/2014/main" id="{F2D5F522-8902-494F-BABB-842764DB8A85}"/>
              </a:ext>
            </a:extLst>
          </p:cNvPr>
          <p:cNvSpPr>
            <a:spLocks noGrp="1"/>
          </p:cNvSpPr>
          <p:nvPr>
            <p:ph type="dt" sz="half" idx="24"/>
          </p:nvPr>
        </p:nvSpPr>
        <p:spPr/>
        <p:txBody>
          <a:bodyPr/>
          <a:lstStyle>
            <a:lvl1pPr algn="ctr">
              <a:defRPr b="1"/>
            </a:lvl1pPr>
          </a:lstStyle>
          <a:p>
            <a:pPr>
              <a:defRPr/>
            </a:pPr>
            <a:endParaRPr lang="en-US"/>
          </a:p>
        </p:txBody>
      </p:sp>
      <p:sp>
        <p:nvSpPr>
          <p:cNvPr id="19" name="Footer Placeholder 2">
            <a:extLst>
              <a:ext uri="{FF2B5EF4-FFF2-40B4-BE49-F238E27FC236}">
                <a16:creationId xmlns:a16="http://schemas.microsoft.com/office/drawing/2014/main" id="{D3872762-3D4C-4C32-85D1-DDFE6D649411}"/>
              </a:ext>
            </a:extLst>
          </p:cNvPr>
          <p:cNvSpPr>
            <a:spLocks noGrp="1"/>
          </p:cNvSpPr>
          <p:nvPr>
            <p:ph type="ftr" sz="quarter" idx="25"/>
          </p:nvPr>
        </p:nvSpPr>
        <p:spPr/>
        <p:txBody>
          <a:bodyPr/>
          <a:lstStyle>
            <a:lvl1pPr>
              <a:defRPr b="1"/>
            </a:lvl1pPr>
          </a:lstStyle>
          <a:p>
            <a:pPr>
              <a:defRPr/>
            </a:pPr>
            <a:endParaRPr lang="en-US"/>
          </a:p>
        </p:txBody>
      </p:sp>
      <p:sp>
        <p:nvSpPr>
          <p:cNvPr id="20" name="Footer Placeholder 3">
            <a:extLst>
              <a:ext uri="{FF2B5EF4-FFF2-40B4-BE49-F238E27FC236}">
                <a16:creationId xmlns:a16="http://schemas.microsoft.com/office/drawing/2014/main" id="{47B1BC50-7867-4C24-BC16-A5483C6002BB}"/>
              </a:ext>
            </a:extLst>
          </p:cNvPr>
          <p:cNvSpPr>
            <a:spLocks noGrp="1"/>
          </p:cNvSpPr>
          <p:nvPr>
            <p:ph type="ftr" sz="quarter" idx="26"/>
          </p:nvPr>
        </p:nvSpPr>
        <p:spPr/>
        <p:txBody>
          <a:bodyPr/>
          <a:lstStyle>
            <a:lvl1pPr>
              <a:defRPr b="1"/>
            </a:lvl1pPr>
          </a:lstStyle>
          <a:p>
            <a:pPr>
              <a:defRPr/>
            </a:pPr>
            <a:endParaRPr lang="en-US"/>
          </a:p>
        </p:txBody>
      </p:sp>
      <p:sp>
        <p:nvSpPr>
          <p:cNvPr id="21" name="Slide Number Placeholder 4">
            <a:extLst>
              <a:ext uri="{FF2B5EF4-FFF2-40B4-BE49-F238E27FC236}">
                <a16:creationId xmlns:a16="http://schemas.microsoft.com/office/drawing/2014/main" id="{20BD5E06-0FB2-4C54-A1E3-12CAF68BBB72}"/>
              </a:ext>
            </a:extLst>
          </p:cNvPr>
          <p:cNvSpPr>
            <a:spLocks noGrp="1"/>
          </p:cNvSpPr>
          <p:nvPr>
            <p:ph type="sldNum" sz="quarter" idx="27"/>
          </p:nvPr>
        </p:nvSpPr>
        <p:spPr/>
        <p:txBody>
          <a:bodyPr/>
          <a:lstStyle>
            <a:lvl1pPr>
              <a:defRPr b="1"/>
            </a:lvl1pPr>
          </a:lstStyle>
          <a:p>
            <a:pPr>
              <a:defRPr/>
            </a:pPr>
            <a:fld id="{6B2E13F3-BE4E-47AD-A0EA-73211F6FB6D5}" type="slidenum">
              <a:rPr lang="en-US" altLang="en-US"/>
              <a:pPr>
                <a:defRPr/>
              </a:pPr>
              <a:t>‹#›</a:t>
            </a:fld>
            <a:endParaRPr lang="en-US" altLang="en-US"/>
          </a:p>
        </p:txBody>
      </p:sp>
      <p:sp>
        <p:nvSpPr>
          <p:cNvPr id="22" name="Slide Number Placeholder 5">
            <a:extLst>
              <a:ext uri="{FF2B5EF4-FFF2-40B4-BE49-F238E27FC236}">
                <a16:creationId xmlns:a16="http://schemas.microsoft.com/office/drawing/2014/main" id="{64A62959-7A12-4967-943F-365C4916EB85}"/>
              </a:ext>
            </a:extLst>
          </p:cNvPr>
          <p:cNvSpPr>
            <a:spLocks noGrp="1"/>
          </p:cNvSpPr>
          <p:nvPr>
            <p:ph type="sldNum" sz="quarter" idx="28"/>
          </p:nvPr>
        </p:nvSpPr>
        <p:spPr/>
        <p:txBody>
          <a:bodyPr/>
          <a:lstStyle>
            <a:lvl1pPr>
              <a:defRPr b="1"/>
            </a:lvl1pPr>
          </a:lstStyle>
          <a:p>
            <a:pPr>
              <a:defRPr/>
            </a:pPr>
            <a:fld id="{030EF90E-4CEE-47F3-8BCB-4418CA586CF1}" type="slidenum">
              <a:rPr lang="en-US" altLang="en-US"/>
              <a:pPr>
                <a:defRPr/>
              </a:pPr>
              <a:t>‹#›</a:t>
            </a:fld>
            <a:endParaRPr lang="en-US" altLang="en-US"/>
          </a:p>
        </p:txBody>
      </p:sp>
    </p:spTree>
    <p:extLst>
      <p:ext uri="{BB962C8B-B14F-4D97-AF65-F5344CB8AC3E}">
        <p14:creationId xmlns:p14="http://schemas.microsoft.com/office/powerpoint/2010/main" val="1420823920"/>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6122987"/>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612298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Footer Placeholder 4">
            <a:extLst>
              <a:ext uri="{FF2B5EF4-FFF2-40B4-BE49-F238E27FC236}">
                <a16:creationId xmlns:a16="http://schemas.microsoft.com/office/drawing/2014/main" id="{E430E22A-210E-4B6B-9710-740886A09B45}"/>
              </a:ext>
            </a:extLst>
          </p:cNvPr>
          <p:cNvSpPr>
            <a:spLocks noGrp="1"/>
          </p:cNvSpPr>
          <p:nvPr>
            <p:ph type="ftr" sz="quarter" idx="10"/>
          </p:nvPr>
        </p:nvSpPr>
        <p:spPr/>
        <p:txBody>
          <a:bodyPr/>
          <a:lstStyle>
            <a:lvl1pPr>
              <a:defRPr b="1"/>
            </a:lvl1pPr>
          </a:lstStyle>
          <a:p>
            <a:pPr>
              <a:defRPr/>
            </a:pPr>
            <a:endParaRPr lang="en-US"/>
          </a:p>
        </p:txBody>
      </p:sp>
      <p:sp>
        <p:nvSpPr>
          <p:cNvPr id="5" name="Slide Number Placeholder 6">
            <a:extLst>
              <a:ext uri="{FF2B5EF4-FFF2-40B4-BE49-F238E27FC236}">
                <a16:creationId xmlns:a16="http://schemas.microsoft.com/office/drawing/2014/main" id="{BAF0DF9A-9222-429C-B738-AC0775A5F94A}"/>
              </a:ext>
            </a:extLst>
          </p:cNvPr>
          <p:cNvSpPr>
            <a:spLocks noGrp="1"/>
          </p:cNvSpPr>
          <p:nvPr>
            <p:ph type="sldNum" sz="quarter" idx="11"/>
          </p:nvPr>
        </p:nvSpPr>
        <p:spPr/>
        <p:txBody>
          <a:bodyPr/>
          <a:lstStyle>
            <a:lvl1pPr>
              <a:defRPr b="1"/>
            </a:lvl1pPr>
          </a:lstStyle>
          <a:p>
            <a:pPr>
              <a:defRPr/>
            </a:pPr>
            <a:fld id="{B779686E-70DE-4D52-B7D5-14BAF9607CEA}" type="slidenum">
              <a:rPr lang="en-US" altLang="en-US"/>
              <a:pPr>
                <a:defRPr/>
              </a:pPr>
              <a:t>‹#›</a:t>
            </a:fld>
            <a:endParaRPr lang="en-US" altLang="en-US"/>
          </a:p>
        </p:txBody>
      </p:sp>
      <p:sp>
        <p:nvSpPr>
          <p:cNvPr id="6" name="Footer Placeholder 2">
            <a:extLst>
              <a:ext uri="{FF2B5EF4-FFF2-40B4-BE49-F238E27FC236}">
                <a16:creationId xmlns:a16="http://schemas.microsoft.com/office/drawing/2014/main" id="{2BF05C25-2C3B-493C-9FD0-F1AD183A0BB9}"/>
              </a:ext>
            </a:extLst>
          </p:cNvPr>
          <p:cNvSpPr>
            <a:spLocks noGrp="1"/>
          </p:cNvSpPr>
          <p:nvPr>
            <p:ph type="ftr" sz="quarter" idx="12"/>
          </p:nvPr>
        </p:nvSpPr>
        <p:spPr/>
        <p:txBody>
          <a:bodyPr/>
          <a:lstStyle>
            <a:lvl1pPr>
              <a:defRPr b="1"/>
            </a:lvl1pPr>
          </a:lstStyle>
          <a:p>
            <a:pPr>
              <a:defRPr/>
            </a:pPr>
            <a:endParaRPr lang="en-US"/>
          </a:p>
        </p:txBody>
      </p:sp>
      <p:sp>
        <p:nvSpPr>
          <p:cNvPr id="7" name="Slide Number Placeholder 4">
            <a:extLst>
              <a:ext uri="{FF2B5EF4-FFF2-40B4-BE49-F238E27FC236}">
                <a16:creationId xmlns:a16="http://schemas.microsoft.com/office/drawing/2014/main" id="{0482389B-910B-41E9-81DE-9CB2FF70061E}"/>
              </a:ext>
            </a:extLst>
          </p:cNvPr>
          <p:cNvSpPr>
            <a:spLocks noGrp="1"/>
          </p:cNvSpPr>
          <p:nvPr>
            <p:ph type="sldNum" sz="quarter" idx="13"/>
          </p:nvPr>
        </p:nvSpPr>
        <p:spPr/>
        <p:txBody>
          <a:bodyPr/>
          <a:lstStyle>
            <a:lvl1pPr>
              <a:defRPr b="1"/>
            </a:lvl1pPr>
          </a:lstStyle>
          <a:p>
            <a:pPr>
              <a:defRPr/>
            </a:pPr>
            <a:fld id="{81183F73-6792-4336-9486-4E4C40E44780}" type="slidenum">
              <a:rPr lang="en-US" altLang="en-US"/>
              <a:pPr>
                <a:defRPr/>
              </a:pPr>
              <a:t>‹#›</a:t>
            </a:fld>
            <a:endParaRPr lang="en-US" altLang="en-US"/>
          </a:p>
        </p:txBody>
      </p:sp>
      <p:sp>
        <p:nvSpPr>
          <p:cNvPr id="8" name="Footer Placeholder 2">
            <a:extLst>
              <a:ext uri="{FF2B5EF4-FFF2-40B4-BE49-F238E27FC236}">
                <a16:creationId xmlns:a16="http://schemas.microsoft.com/office/drawing/2014/main" id="{43A44964-9699-4208-AC7C-24A47646A5DE}"/>
              </a:ext>
            </a:extLst>
          </p:cNvPr>
          <p:cNvSpPr>
            <a:spLocks noGrp="1"/>
          </p:cNvSpPr>
          <p:nvPr>
            <p:ph type="ftr" sz="quarter" idx="14"/>
          </p:nvPr>
        </p:nvSpPr>
        <p:spPr/>
        <p:txBody>
          <a:bodyPr/>
          <a:lstStyle>
            <a:lvl1pPr>
              <a:defRPr b="1"/>
            </a:lvl1pPr>
          </a:lstStyle>
          <a:p>
            <a:pPr>
              <a:defRPr/>
            </a:pPr>
            <a:endParaRPr lang="en-US"/>
          </a:p>
        </p:txBody>
      </p:sp>
      <p:sp>
        <p:nvSpPr>
          <p:cNvPr id="9" name="Slide Number Placeholder 4">
            <a:extLst>
              <a:ext uri="{FF2B5EF4-FFF2-40B4-BE49-F238E27FC236}">
                <a16:creationId xmlns:a16="http://schemas.microsoft.com/office/drawing/2014/main" id="{3EB1EFB2-694E-45A5-8E0E-C474CBD1AEA1}"/>
              </a:ext>
            </a:extLst>
          </p:cNvPr>
          <p:cNvSpPr>
            <a:spLocks noGrp="1"/>
          </p:cNvSpPr>
          <p:nvPr>
            <p:ph type="sldNum" sz="quarter" idx="15"/>
          </p:nvPr>
        </p:nvSpPr>
        <p:spPr/>
        <p:txBody>
          <a:bodyPr/>
          <a:lstStyle>
            <a:lvl1pPr>
              <a:defRPr b="1"/>
            </a:lvl1pPr>
          </a:lstStyle>
          <a:p>
            <a:pPr>
              <a:defRPr/>
            </a:pPr>
            <a:fld id="{D70ACD37-6518-42F0-8812-A810C6AF175A}" type="slidenum">
              <a:rPr lang="en-US" altLang="en-US"/>
              <a:pPr>
                <a:defRPr/>
              </a:pPr>
              <a:t>‹#›</a:t>
            </a:fld>
            <a:endParaRPr lang="en-US" altLang="en-US"/>
          </a:p>
        </p:txBody>
      </p:sp>
      <p:sp>
        <p:nvSpPr>
          <p:cNvPr id="10" name="Footer Placeholder 2">
            <a:extLst>
              <a:ext uri="{FF2B5EF4-FFF2-40B4-BE49-F238E27FC236}">
                <a16:creationId xmlns:a16="http://schemas.microsoft.com/office/drawing/2014/main" id="{7E28B3DE-D109-4A35-A0D7-11CF4004C39E}"/>
              </a:ext>
            </a:extLst>
          </p:cNvPr>
          <p:cNvSpPr>
            <a:spLocks noGrp="1"/>
          </p:cNvSpPr>
          <p:nvPr>
            <p:ph type="ftr" sz="quarter" idx="16"/>
          </p:nvPr>
        </p:nvSpPr>
        <p:spPr/>
        <p:txBody>
          <a:bodyPr/>
          <a:lstStyle>
            <a:lvl1pPr>
              <a:defRPr b="1"/>
            </a:lvl1pPr>
          </a:lstStyle>
          <a:p>
            <a:pPr>
              <a:defRPr/>
            </a:pPr>
            <a:endParaRPr lang="en-US"/>
          </a:p>
        </p:txBody>
      </p:sp>
      <p:sp>
        <p:nvSpPr>
          <p:cNvPr id="11" name="Slide Number Placeholder 4">
            <a:extLst>
              <a:ext uri="{FF2B5EF4-FFF2-40B4-BE49-F238E27FC236}">
                <a16:creationId xmlns:a16="http://schemas.microsoft.com/office/drawing/2014/main" id="{8B7719E9-E780-42F0-9352-CD4DAB3E2B30}"/>
              </a:ext>
            </a:extLst>
          </p:cNvPr>
          <p:cNvSpPr>
            <a:spLocks noGrp="1"/>
          </p:cNvSpPr>
          <p:nvPr>
            <p:ph type="sldNum" sz="quarter" idx="17"/>
          </p:nvPr>
        </p:nvSpPr>
        <p:spPr/>
        <p:txBody>
          <a:bodyPr/>
          <a:lstStyle>
            <a:lvl1pPr>
              <a:defRPr b="1"/>
            </a:lvl1pPr>
          </a:lstStyle>
          <a:p>
            <a:pPr>
              <a:defRPr/>
            </a:pPr>
            <a:fld id="{5CA5CB2F-BB27-42B8-ADD8-E198D34795DE}" type="slidenum">
              <a:rPr lang="en-US" altLang="en-US"/>
              <a:pPr>
                <a:defRPr/>
              </a:pPr>
              <a:t>‹#›</a:t>
            </a:fld>
            <a:endParaRPr lang="en-US" altLang="en-US"/>
          </a:p>
        </p:txBody>
      </p:sp>
      <p:sp>
        <p:nvSpPr>
          <p:cNvPr id="12" name="Footer Placeholder 2">
            <a:extLst>
              <a:ext uri="{FF2B5EF4-FFF2-40B4-BE49-F238E27FC236}">
                <a16:creationId xmlns:a16="http://schemas.microsoft.com/office/drawing/2014/main" id="{3B55766E-B532-43AA-A134-7228FA728B11}"/>
              </a:ext>
            </a:extLst>
          </p:cNvPr>
          <p:cNvSpPr>
            <a:spLocks noGrp="1"/>
          </p:cNvSpPr>
          <p:nvPr>
            <p:ph type="ftr" sz="quarter" idx="18"/>
          </p:nvPr>
        </p:nvSpPr>
        <p:spPr/>
        <p:txBody>
          <a:bodyPr/>
          <a:lstStyle>
            <a:lvl1pPr>
              <a:defRPr b="1"/>
            </a:lvl1pPr>
          </a:lstStyle>
          <a:p>
            <a:pPr>
              <a:defRPr/>
            </a:pPr>
            <a:endParaRPr lang="en-US"/>
          </a:p>
        </p:txBody>
      </p:sp>
      <p:sp>
        <p:nvSpPr>
          <p:cNvPr id="13" name="Slide Number Placeholder 4">
            <a:extLst>
              <a:ext uri="{FF2B5EF4-FFF2-40B4-BE49-F238E27FC236}">
                <a16:creationId xmlns:a16="http://schemas.microsoft.com/office/drawing/2014/main" id="{A4C9057B-9411-4141-B052-4424687C6329}"/>
              </a:ext>
            </a:extLst>
          </p:cNvPr>
          <p:cNvSpPr>
            <a:spLocks noGrp="1"/>
          </p:cNvSpPr>
          <p:nvPr>
            <p:ph type="sldNum" sz="quarter" idx="19"/>
          </p:nvPr>
        </p:nvSpPr>
        <p:spPr/>
        <p:txBody>
          <a:bodyPr/>
          <a:lstStyle>
            <a:lvl1pPr>
              <a:defRPr b="1"/>
            </a:lvl1pPr>
          </a:lstStyle>
          <a:p>
            <a:pPr>
              <a:defRPr/>
            </a:pPr>
            <a:fld id="{58F35CAC-47C6-49BD-9BF1-D6842D8B4CE0}" type="slidenum">
              <a:rPr lang="en-US" altLang="en-US"/>
              <a:pPr>
                <a:defRPr/>
              </a:pPr>
              <a:t>‹#›</a:t>
            </a:fld>
            <a:endParaRPr lang="en-US" altLang="en-US"/>
          </a:p>
        </p:txBody>
      </p:sp>
      <p:sp>
        <p:nvSpPr>
          <p:cNvPr id="14" name="Footer Placeholder 2">
            <a:extLst>
              <a:ext uri="{FF2B5EF4-FFF2-40B4-BE49-F238E27FC236}">
                <a16:creationId xmlns:a16="http://schemas.microsoft.com/office/drawing/2014/main" id="{CD0BC5A4-EFEE-4C6D-A290-EE4749E14CFA}"/>
              </a:ext>
            </a:extLst>
          </p:cNvPr>
          <p:cNvSpPr>
            <a:spLocks noGrp="1"/>
          </p:cNvSpPr>
          <p:nvPr>
            <p:ph type="ftr" sz="quarter" idx="20"/>
          </p:nvPr>
        </p:nvSpPr>
        <p:spPr/>
        <p:txBody>
          <a:bodyPr/>
          <a:lstStyle>
            <a:lvl1pPr>
              <a:defRPr b="1"/>
            </a:lvl1pPr>
          </a:lstStyle>
          <a:p>
            <a:pPr>
              <a:defRPr/>
            </a:pPr>
            <a:endParaRPr lang="en-US"/>
          </a:p>
        </p:txBody>
      </p:sp>
      <p:sp>
        <p:nvSpPr>
          <p:cNvPr id="15" name="Slide Number Placeholder 4">
            <a:extLst>
              <a:ext uri="{FF2B5EF4-FFF2-40B4-BE49-F238E27FC236}">
                <a16:creationId xmlns:a16="http://schemas.microsoft.com/office/drawing/2014/main" id="{DD2FBAD4-D9A3-448F-A8ED-C9036CBEBC47}"/>
              </a:ext>
            </a:extLst>
          </p:cNvPr>
          <p:cNvSpPr>
            <a:spLocks noGrp="1"/>
          </p:cNvSpPr>
          <p:nvPr>
            <p:ph type="sldNum" sz="quarter" idx="21"/>
          </p:nvPr>
        </p:nvSpPr>
        <p:spPr/>
        <p:txBody>
          <a:bodyPr/>
          <a:lstStyle>
            <a:lvl1pPr>
              <a:defRPr b="1"/>
            </a:lvl1pPr>
          </a:lstStyle>
          <a:p>
            <a:pPr>
              <a:defRPr/>
            </a:pPr>
            <a:fld id="{7E136F9E-37E7-48D5-BA38-A39366B08F50}" type="slidenum">
              <a:rPr lang="en-US" altLang="en-US"/>
              <a:pPr>
                <a:defRPr/>
              </a:pPr>
              <a:t>‹#›</a:t>
            </a:fld>
            <a:endParaRPr lang="en-US" altLang="en-US"/>
          </a:p>
        </p:txBody>
      </p:sp>
      <p:sp>
        <p:nvSpPr>
          <p:cNvPr id="16" name="Footer Placeholder 2">
            <a:extLst>
              <a:ext uri="{FF2B5EF4-FFF2-40B4-BE49-F238E27FC236}">
                <a16:creationId xmlns:a16="http://schemas.microsoft.com/office/drawing/2014/main" id="{470D0C45-13CA-4306-AFA2-191B9719B076}"/>
              </a:ext>
            </a:extLst>
          </p:cNvPr>
          <p:cNvSpPr>
            <a:spLocks noGrp="1"/>
          </p:cNvSpPr>
          <p:nvPr>
            <p:ph type="ftr" sz="quarter" idx="22"/>
          </p:nvPr>
        </p:nvSpPr>
        <p:spPr/>
        <p:txBody>
          <a:bodyPr/>
          <a:lstStyle>
            <a:lvl1pPr>
              <a:defRPr b="1"/>
            </a:lvl1pPr>
          </a:lstStyle>
          <a:p>
            <a:pPr>
              <a:defRPr/>
            </a:pPr>
            <a:endParaRPr lang="en-US"/>
          </a:p>
        </p:txBody>
      </p:sp>
      <p:sp>
        <p:nvSpPr>
          <p:cNvPr id="17" name="Slide Number Placeholder 4">
            <a:extLst>
              <a:ext uri="{FF2B5EF4-FFF2-40B4-BE49-F238E27FC236}">
                <a16:creationId xmlns:a16="http://schemas.microsoft.com/office/drawing/2014/main" id="{F628872A-FE68-4540-968D-5F9CDAB42B06}"/>
              </a:ext>
            </a:extLst>
          </p:cNvPr>
          <p:cNvSpPr>
            <a:spLocks noGrp="1"/>
          </p:cNvSpPr>
          <p:nvPr>
            <p:ph type="sldNum" sz="quarter" idx="23"/>
          </p:nvPr>
        </p:nvSpPr>
        <p:spPr/>
        <p:txBody>
          <a:bodyPr/>
          <a:lstStyle>
            <a:lvl1pPr>
              <a:defRPr b="1"/>
            </a:lvl1pPr>
          </a:lstStyle>
          <a:p>
            <a:pPr>
              <a:defRPr/>
            </a:pPr>
            <a:fld id="{71FA54D6-DAF3-49DC-B301-5ECBEBAE1CAA}" type="slidenum">
              <a:rPr lang="en-US" altLang="en-US"/>
              <a:pPr>
                <a:defRPr/>
              </a:pPr>
              <a:t>‹#›</a:t>
            </a:fld>
            <a:endParaRPr lang="en-US" altLang="en-US"/>
          </a:p>
        </p:txBody>
      </p:sp>
      <p:sp>
        <p:nvSpPr>
          <p:cNvPr id="18" name="Date Placeholder 1">
            <a:extLst>
              <a:ext uri="{FF2B5EF4-FFF2-40B4-BE49-F238E27FC236}">
                <a16:creationId xmlns:a16="http://schemas.microsoft.com/office/drawing/2014/main" id="{D4F28013-D1C2-4518-99F4-830ADACF7EB8}"/>
              </a:ext>
            </a:extLst>
          </p:cNvPr>
          <p:cNvSpPr>
            <a:spLocks noGrp="1"/>
          </p:cNvSpPr>
          <p:nvPr>
            <p:ph type="dt" sz="half" idx="24"/>
          </p:nvPr>
        </p:nvSpPr>
        <p:spPr/>
        <p:txBody>
          <a:bodyPr/>
          <a:lstStyle>
            <a:lvl1pPr algn="ctr">
              <a:defRPr b="1"/>
            </a:lvl1pPr>
          </a:lstStyle>
          <a:p>
            <a:pPr>
              <a:defRPr/>
            </a:pPr>
            <a:endParaRPr lang="en-US"/>
          </a:p>
        </p:txBody>
      </p:sp>
      <p:sp>
        <p:nvSpPr>
          <p:cNvPr id="19" name="Footer Placeholder 2">
            <a:extLst>
              <a:ext uri="{FF2B5EF4-FFF2-40B4-BE49-F238E27FC236}">
                <a16:creationId xmlns:a16="http://schemas.microsoft.com/office/drawing/2014/main" id="{6769BADB-D545-40A8-9147-6FF0BAA3EA56}"/>
              </a:ext>
            </a:extLst>
          </p:cNvPr>
          <p:cNvSpPr>
            <a:spLocks noGrp="1"/>
          </p:cNvSpPr>
          <p:nvPr>
            <p:ph type="ftr" sz="quarter" idx="25"/>
          </p:nvPr>
        </p:nvSpPr>
        <p:spPr/>
        <p:txBody>
          <a:bodyPr/>
          <a:lstStyle>
            <a:lvl1pPr>
              <a:defRPr b="1"/>
            </a:lvl1pPr>
          </a:lstStyle>
          <a:p>
            <a:pPr>
              <a:defRPr/>
            </a:pPr>
            <a:endParaRPr lang="en-US"/>
          </a:p>
        </p:txBody>
      </p:sp>
      <p:sp>
        <p:nvSpPr>
          <p:cNvPr id="20" name="Footer Placeholder 3">
            <a:extLst>
              <a:ext uri="{FF2B5EF4-FFF2-40B4-BE49-F238E27FC236}">
                <a16:creationId xmlns:a16="http://schemas.microsoft.com/office/drawing/2014/main" id="{1C1B0552-C5FE-4925-A494-E6AFE6C8DAA3}"/>
              </a:ext>
            </a:extLst>
          </p:cNvPr>
          <p:cNvSpPr>
            <a:spLocks noGrp="1"/>
          </p:cNvSpPr>
          <p:nvPr>
            <p:ph type="ftr" sz="quarter" idx="26"/>
          </p:nvPr>
        </p:nvSpPr>
        <p:spPr/>
        <p:txBody>
          <a:bodyPr/>
          <a:lstStyle>
            <a:lvl1pPr>
              <a:defRPr b="1"/>
            </a:lvl1pPr>
          </a:lstStyle>
          <a:p>
            <a:pPr>
              <a:defRPr/>
            </a:pPr>
            <a:endParaRPr lang="en-US"/>
          </a:p>
        </p:txBody>
      </p:sp>
      <p:sp>
        <p:nvSpPr>
          <p:cNvPr id="21" name="Slide Number Placeholder 4">
            <a:extLst>
              <a:ext uri="{FF2B5EF4-FFF2-40B4-BE49-F238E27FC236}">
                <a16:creationId xmlns:a16="http://schemas.microsoft.com/office/drawing/2014/main" id="{D7900DDD-824C-4A56-8F11-696400D2A712}"/>
              </a:ext>
            </a:extLst>
          </p:cNvPr>
          <p:cNvSpPr>
            <a:spLocks noGrp="1"/>
          </p:cNvSpPr>
          <p:nvPr>
            <p:ph type="sldNum" sz="quarter" idx="27"/>
          </p:nvPr>
        </p:nvSpPr>
        <p:spPr/>
        <p:txBody>
          <a:bodyPr/>
          <a:lstStyle>
            <a:lvl1pPr>
              <a:defRPr b="1"/>
            </a:lvl1pPr>
          </a:lstStyle>
          <a:p>
            <a:pPr>
              <a:defRPr/>
            </a:pPr>
            <a:fld id="{43741A43-DD8D-4B62-92C7-D15CBD6FA9CD}" type="slidenum">
              <a:rPr lang="en-US" altLang="en-US"/>
              <a:pPr>
                <a:defRPr/>
              </a:pPr>
              <a:t>‹#›</a:t>
            </a:fld>
            <a:endParaRPr lang="en-US" altLang="en-US"/>
          </a:p>
        </p:txBody>
      </p:sp>
      <p:sp>
        <p:nvSpPr>
          <p:cNvPr id="22" name="Slide Number Placeholder 5">
            <a:extLst>
              <a:ext uri="{FF2B5EF4-FFF2-40B4-BE49-F238E27FC236}">
                <a16:creationId xmlns:a16="http://schemas.microsoft.com/office/drawing/2014/main" id="{E2573AAB-462C-4941-A81D-9E2D90246CFE}"/>
              </a:ext>
            </a:extLst>
          </p:cNvPr>
          <p:cNvSpPr>
            <a:spLocks noGrp="1"/>
          </p:cNvSpPr>
          <p:nvPr>
            <p:ph type="sldNum" sz="quarter" idx="28"/>
          </p:nvPr>
        </p:nvSpPr>
        <p:spPr/>
        <p:txBody>
          <a:bodyPr/>
          <a:lstStyle>
            <a:lvl1pPr>
              <a:defRPr b="1"/>
            </a:lvl1pPr>
          </a:lstStyle>
          <a:p>
            <a:pPr>
              <a:defRPr/>
            </a:pPr>
            <a:fld id="{A3CEB6C4-827B-4568-8DC5-07B884848122}" type="slidenum">
              <a:rPr lang="en-US" altLang="en-US"/>
              <a:pPr>
                <a:defRPr/>
              </a:pPr>
              <a:t>‹#›</a:t>
            </a:fld>
            <a:endParaRPr lang="en-US" altLang="en-US"/>
          </a:p>
        </p:txBody>
      </p:sp>
    </p:spTree>
    <p:extLst>
      <p:ext uri="{BB962C8B-B14F-4D97-AF65-F5344CB8AC3E}">
        <p14:creationId xmlns:p14="http://schemas.microsoft.com/office/powerpoint/2010/main" val="2752404656"/>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xAndClipArt" preserve="1">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2235200" y="274638"/>
            <a:ext cx="8839200" cy="868362"/>
          </a:xfrm>
        </p:spPr>
        <p:txBody>
          <a:bodyPr/>
          <a:lstStyle/>
          <a:p>
            <a:r>
              <a:rPr lang="en-US"/>
              <a:t>Click to edit Master title style</a:t>
            </a:r>
          </a:p>
        </p:txBody>
      </p:sp>
      <p:sp>
        <p:nvSpPr>
          <p:cNvPr id="3" name="Text Placeholder 2"/>
          <p:cNvSpPr>
            <a:spLocks noGrp="1"/>
          </p:cNvSpPr>
          <p:nvPr>
            <p:ph type="body" sz="half" idx="1"/>
          </p:nvPr>
        </p:nvSpPr>
        <p:spPr>
          <a:xfrm>
            <a:off x="609600" y="1447801"/>
            <a:ext cx="5384800" cy="49498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lipArt Placeholder 3"/>
          <p:cNvSpPr>
            <a:spLocks noGrp="1"/>
          </p:cNvSpPr>
          <p:nvPr>
            <p:ph type="clipArt" sz="half" idx="2"/>
          </p:nvPr>
        </p:nvSpPr>
        <p:spPr>
          <a:xfrm>
            <a:off x="6197600" y="1447801"/>
            <a:ext cx="5384800" cy="4949825"/>
          </a:xfrm>
        </p:spPr>
        <p:txBody>
          <a:bodyPr/>
          <a:lstStyle/>
          <a:p>
            <a:pPr lvl="0"/>
            <a:endParaRPr lang="en-US" noProof="0"/>
          </a:p>
        </p:txBody>
      </p:sp>
      <p:sp>
        <p:nvSpPr>
          <p:cNvPr id="5" name="Footer Placeholder 5">
            <a:extLst>
              <a:ext uri="{FF2B5EF4-FFF2-40B4-BE49-F238E27FC236}">
                <a16:creationId xmlns:a16="http://schemas.microsoft.com/office/drawing/2014/main" id="{716CF5CF-9CB3-46BD-A6F7-8340139F8D38}"/>
              </a:ext>
            </a:extLst>
          </p:cNvPr>
          <p:cNvSpPr>
            <a:spLocks noGrp="1"/>
          </p:cNvSpPr>
          <p:nvPr>
            <p:ph type="ftr" sz="quarter" idx="10"/>
          </p:nvPr>
        </p:nvSpPr>
        <p:spPr/>
        <p:txBody>
          <a:bodyPr/>
          <a:lstStyle>
            <a:lvl1pPr>
              <a:defRPr b="1"/>
            </a:lvl1pPr>
          </a:lstStyle>
          <a:p>
            <a:pPr>
              <a:defRPr/>
            </a:pPr>
            <a:endParaRPr lang="en-US"/>
          </a:p>
        </p:txBody>
      </p:sp>
      <p:sp>
        <p:nvSpPr>
          <p:cNvPr id="6" name="Slide Number Placeholder 7">
            <a:extLst>
              <a:ext uri="{FF2B5EF4-FFF2-40B4-BE49-F238E27FC236}">
                <a16:creationId xmlns:a16="http://schemas.microsoft.com/office/drawing/2014/main" id="{ABFE4E61-02E8-404B-AC7C-162FAF0167AA}"/>
              </a:ext>
            </a:extLst>
          </p:cNvPr>
          <p:cNvSpPr>
            <a:spLocks noGrp="1"/>
          </p:cNvSpPr>
          <p:nvPr>
            <p:ph type="sldNum" sz="quarter" idx="11"/>
          </p:nvPr>
        </p:nvSpPr>
        <p:spPr/>
        <p:txBody>
          <a:bodyPr/>
          <a:lstStyle>
            <a:lvl1pPr>
              <a:defRPr b="1"/>
            </a:lvl1pPr>
          </a:lstStyle>
          <a:p>
            <a:pPr>
              <a:defRPr/>
            </a:pPr>
            <a:fld id="{A092535F-CEA2-465B-9FDA-920C2005322A}" type="slidenum">
              <a:rPr lang="en-US" altLang="en-US"/>
              <a:pPr>
                <a:defRPr/>
              </a:pPr>
              <a:t>‹#›</a:t>
            </a:fld>
            <a:endParaRPr lang="en-US" altLang="en-US"/>
          </a:p>
        </p:txBody>
      </p:sp>
      <p:sp>
        <p:nvSpPr>
          <p:cNvPr id="7" name="Footer Placeholder 2">
            <a:extLst>
              <a:ext uri="{FF2B5EF4-FFF2-40B4-BE49-F238E27FC236}">
                <a16:creationId xmlns:a16="http://schemas.microsoft.com/office/drawing/2014/main" id="{6270B1B7-7690-48A5-AFAA-D88DB80823AD}"/>
              </a:ext>
            </a:extLst>
          </p:cNvPr>
          <p:cNvSpPr>
            <a:spLocks noGrp="1"/>
          </p:cNvSpPr>
          <p:nvPr>
            <p:ph type="ftr" sz="quarter" idx="12"/>
          </p:nvPr>
        </p:nvSpPr>
        <p:spPr/>
        <p:txBody>
          <a:bodyPr/>
          <a:lstStyle>
            <a:lvl1pPr>
              <a:defRPr b="1"/>
            </a:lvl1pPr>
          </a:lstStyle>
          <a:p>
            <a:pPr>
              <a:defRPr/>
            </a:pPr>
            <a:endParaRPr lang="en-US"/>
          </a:p>
        </p:txBody>
      </p:sp>
      <p:sp>
        <p:nvSpPr>
          <p:cNvPr id="8" name="Slide Number Placeholder 4">
            <a:extLst>
              <a:ext uri="{FF2B5EF4-FFF2-40B4-BE49-F238E27FC236}">
                <a16:creationId xmlns:a16="http://schemas.microsoft.com/office/drawing/2014/main" id="{ABAFF6BC-5925-4419-9D30-86C461173992}"/>
              </a:ext>
            </a:extLst>
          </p:cNvPr>
          <p:cNvSpPr>
            <a:spLocks noGrp="1"/>
          </p:cNvSpPr>
          <p:nvPr>
            <p:ph type="sldNum" sz="quarter" idx="13"/>
          </p:nvPr>
        </p:nvSpPr>
        <p:spPr/>
        <p:txBody>
          <a:bodyPr/>
          <a:lstStyle>
            <a:lvl1pPr>
              <a:defRPr b="1"/>
            </a:lvl1pPr>
          </a:lstStyle>
          <a:p>
            <a:pPr>
              <a:defRPr/>
            </a:pPr>
            <a:fld id="{2B1B4BF3-AD41-460F-89F3-D1B9AA9CC81B}" type="slidenum">
              <a:rPr lang="en-US" altLang="en-US"/>
              <a:pPr>
                <a:defRPr/>
              </a:pPr>
              <a:t>‹#›</a:t>
            </a:fld>
            <a:endParaRPr lang="en-US" altLang="en-US"/>
          </a:p>
        </p:txBody>
      </p:sp>
      <p:sp>
        <p:nvSpPr>
          <p:cNvPr id="9" name="Footer Placeholder 2">
            <a:extLst>
              <a:ext uri="{FF2B5EF4-FFF2-40B4-BE49-F238E27FC236}">
                <a16:creationId xmlns:a16="http://schemas.microsoft.com/office/drawing/2014/main" id="{3C78E6AA-4372-4E06-BC95-790086000DE5}"/>
              </a:ext>
            </a:extLst>
          </p:cNvPr>
          <p:cNvSpPr>
            <a:spLocks noGrp="1"/>
          </p:cNvSpPr>
          <p:nvPr>
            <p:ph type="ftr" sz="quarter" idx="14"/>
          </p:nvPr>
        </p:nvSpPr>
        <p:spPr/>
        <p:txBody>
          <a:bodyPr/>
          <a:lstStyle>
            <a:lvl1pPr>
              <a:defRPr b="1"/>
            </a:lvl1pPr>
          </a:lstStyle>
          <a:p>
            <a:pPr>
              <a:defRPr/>
            </a:pPr>
            <a:endParaRPr lang="en-US"/>
          </a:p>
        </p:txBody>
      </p:sp>
      <p:sp>
        <p:nvSpPr>
          <p:cNvPr id="10" name="Slide Number Placeholder 4">
            <a:extLst>
              <a:ext uri="{FF2B5EF4-FFF2-40B4-BE49-F238E27FC236}">
                <a16:creationId xmlns:a16="http://schemas.microsoft.com/office/drawing/2014/main" id="{5707B7EA-AAB2-4BD1-AFDE-CFFA8021DB84}"/>
              </a:ext>
            </a:extLst>
          </p:cNvPr>
          <p:cNvSpPr>
            <a:spLocks noGrp="1"/>
          </p:cNvSpPr>
          <p:nvPr>
            <p:ph type="sldNum" sz="quarter" idx="15"/>
          </p:nvPr>
        </p:nvSpPr>
        <p:spPr/>
        <p:txBody>
          <a:bodyPr/>
          <a:lstStyle>
            <a:lvl1pPr>
              <a:defRPr b="1"/>
            </a:lvl1pPr>
          </a:lstStyle>
          <a:p>
            <a:pPr>
              <a:defRPr/>
            </a:pPr>
            <a:fld id="{C9974789-9536-4CF2-83D8-0EA3E3E171BA}" type="slidenum">
              <a:rPr lang="en-US" altLang="en-US"/>
              <a:pPr>
                <a:defRPr/>
              </a:pPr>
              <a:t>‹#›</a:t>
            </a:fld>
            <a:endParaRPr lang="en-US" altLang="en-US"/>
          </a:p>
        </p:txBody>
      </p:sp>
      <p:sp>
        <p:nvSpPr>
          <p:cNvPr id="11" name="Footer Placeholder 2">
            <a:extLst>
              <a:ext uri="{FF2B5EF4-FFF2-40B4-BE49-F238E27FC236}">
                <a16:creationId xmlns:a16="http://schemas.microsoft.com/office/drawing/2014/main" id="{CFBC0819-4EF7-44F3-892D-50C942DC2A7A}"/>
              </a:ext>
            </a:extLst>
          </p:cNvPr>
          <p:cNvSpPr>
            <a:spLocks noGrp="1"/>
          </p:cNvSpPr>
          <p:nvPr>
            <p:ph type="ftr" sz="quarter" idx="16"/>
          </p:nvPr>
        </p:nvSpPr>
        <p:spPr/>
        <p:txBody>
          <a:bodyPr/>
          <a:lstStyle>
            <a:lvl1pPr>
              <a:defRPr b="1"/>
            </a:lvl1pPr>
          </a:lstStyle>
          <a:p>
            <a:pPr>
              <a:defRPr/>
            </a:pPr>
            <a:endParaRPr lang="en-US"/>
          </a:p>
        </p:txBody>
      </p:sp>
      <p:sp>
        <p:nvSpPr>
          <p:cNvPr id="12" name="Slide Number Placeholder 4">
            <a:extLst>
              <a:ext uri="{FF2B5EF4-FFF2-40B4-BE49-F238E27FC236}">
                <a16:creationId xmlns:a16="http://schemas.microsoft.com/office/drawing/2014/main" id="{D57373D5-6BE4-48CB-99F5-9FF434327C45}"/>
              </a:ext>
            </a:extLst>
          </p:cNvPr>
          <p:cNvSpPr>
            <a:spLocks noGrp="1"/>
          </p:cNvSpPr>
          <p:nvPr>
            <p:ph type="sldNum" sz="quarter" idx="17"/>
          </p:nvPr>
        </p:nvSpPr>
        <p:spPr/>
        <p:txBody>
          <a:bodyPr/>
          <a:lstStyle>
            <a:lvl1pPr>
              <a:defRPr b="1"/>
            </a:lvl1pPr>
          </a:lstStyle>
          <a:p>
            <a:pPr>
              <a:defRPr/>
            </a:pPr>
            <a:fld id="{DC261243-936C-4051-B6BC-7E39DC676FB4}" type="slidenum">
              <a:rPr lang="en-US" altLang="en-US"/>
              <a:pPr>
                <a:defRPr/>
              </a:pPr>
              <a:t>‹#›</a:t>
            </a:fld>
            <a:endParaRPr lang="en-US" altLang="en-US"/>
          </a:p>
        </p:txBody>
      </p:sp>
      <p:sp>
        <p:nvSpPr>
          <p:cNvPr id="13" name="Footer Placeholder 2">
            <a:extLst>
              <a:ext uri="{FF2B5EF4-FFF2-40B4-BE49-F238E27FC236}">
                <a16:creationId xmlns:a16="http://schemas.microsoft.com/office/drawing/2014/main" id="{F48E0165-B770-4FFD-95C5-68DDAC078F1B}"/>
              </a:ext>
            </a:extLst>
          </p:cNvPr>
          <p:cNvSpPr>
            <a:spLocks noGrp="1"/>
          </p:cNvSpPr>
          <p:nvPr>
            <p:ph type="ftr" sz="quarter" idx="18"/>
          </p:nvPr>
        </p:nvSpPr>
        <p:spPr/>
        <p:txBody>
          <a:bodyPr/>
          <a:lstStyle>
            <a:lvl1pPr>
              <a:defRPr b="1"/>
            </a:lvl1pPr>
          </a:lstStyle>
          <a:p>
            <a:pPr>
              <a:defRPr/>
            </a:pPr>
            <a:endParaRPr lang="en-US"/>
          </a:p>
        </p:txBody>
      </p:sp>
      <p:sp>
        <p:nvSpPr>
          <p:cNvPr id="14" name="Slide Number Placeholder 4">
            <a:extLst>
              <a:ext uri="{FF2B5EF4-FFF2-40B4-BE49-F238E27FC236}">
                <a16:creationId xmlns:a16="http://schemas.microsoft.com/office/drawing/2014/main" id="{E84263A2-7C55-4E02-9230-515D0C74AC02}"/>
              </a:ext>
            </a:extLst>
          </p:cNvPr>
          <p:cNvSpPr>
            <a:spLocks noGrp="1"/>
          </p:cNvSpPr>
          <p:nvPr>
            <p:ph type="sldNum" sz="quarter" idx="19"/>
          </p:nvPr>
        </p:nvSpPr>
        <p:spPr/>
        <p:txBody>
          <a:bodyPr/>
          <a:lstStyle>
            <a:lvl1pPr>
              <a:defRPr b="1"/>
            </a:lvl1pPr>
          </a:lstStyle>
          <a:p>
            <a:pPr>
              <a:defRPr/>
            </a:pPr>
            <a:fld id="{F072B202-72AD-48F8-B00D-8E84914EC594}" type="slidenum">
              <a:rPr lang="en-US" altLang="en-US"/>
              <a:pPr>
                <a:defRPr/>
              </a:pPr>
              <a:t>‹#›</a:t>
            </a:fld>
            <a:endParaRPr lang="en-US" altLang="en-US"/>
          </a:p>
        </p:txBody>
      </p:sp>
      <p:sp>
        <p:nvSpPr>
          <p:cNvPr id="15" name="Footer Placeholder 2">
            <a:extLst>
              <a:ext uri="{FF2B5EF4-FFF2-40B4-BE49-F238E27FC236}">
                <a16:creationId xmlns:a16="http://schemas.microsoft.com/office/drawing/2014/main" id="{9DBCFB08-A8C7-4DB9-86BA-7D92700E34AA}"/>
              </a:ext>
            </a:extLst>
          </p:cNvPr>
          <p:cNvSpPr>
            <a:spLocks noGrp="1"/>
          </p:cNvSpPr>
          <p:nvPr>
            <p:ph type="ftr" sz="quarter" idx="20"/>
          </p:nvPr>
        </p:nvSpPr>
        <p:spPr/>
        <p:txBody>
          <a:bodyPr/>
          <a:lstStyle>
            <a:lvl1pPr>
              <a:defRPr b="1"/>
            </a:lvl1pPr>
          </a:lstStyle>
          <a:p>
            <a:pPr>
              <a:defRPr/>
            </a:pPr>
            <a:endParaRPr lang="en-US"/>
          </a:p>
        </p:txBody>
      </p:sp>
      <p:sp>
        <p:nvSpPr>
          <p:cNvPr id="16" name="Slide Number Placeholder 4">
            <a:extLst>
              <a:ext uri="{FF2B5EF4-FFF2-40B4-BE49-F238E27FC236}">
                <a16:creationId xmlns:a16="http://schemas.microsoft.com/office/drawing/2014/main" id="{40CCF01E-2016-46A3-9BA8-0A9E9BB449F8}"/>
              </a:ext>
            </a:extLst>
          </p:cNvPr>
          <p:cNvSpPr>
            <a:spLocks noGrp="1"/>
          </p:cNvSpPr>
          <p:nvPr>
            <p:ph type="sldNum" sz="quarter" idx="21"/>
          </p:nvPr>
        </p:nvSpPr>
        <p:spPr/>
        <p:txBody>
          <a:bodyPr/>
          <a:lstStyle>
            <a:lvl1pPr>
              <a:defRPr b="1"/>
            </a:lvl1pPr>
          </a:lstStyle>
          <a:p>
            <a:pPr>
              <a:defRPr/>
            </a:pPr>
            <a:fld id="{11906B32-09ED-4E2B-BDCB-7602B987DF81}" type="slidenum">
              <a:rPr lang="en-US" altLang="en-US"/>
              <a:pPr>
                <a:defRPr/>
              </a:pPr>
              <a:t>‹#›</a:t>
            </a:fld>
            <a:endParaRPr lang="en-US" altLang="en-US"/>
          </a:p>
        </p:txBody>
      </p:sp>
      <p:sp>
        <p:nvSpPr>
          <p:cNvPr id="17" name="Footer Placeholder 2">
            <a:extLst>
              <a:ext uri="{FF2B5EF4-FFF2-40B4-BE49-F238E27FC236}">
                <a16:creationId xmlns:a16="http://schemas.microsoft.com/office/drawing/2014/main" id="{3FA0F6D5-9A12-41D2-A906-387421AC6114}"/>
              </a:ext>
            </a:extLst>
          </p:cNvPr>
          <p:cNvSpPr>
            <a:spLocks noGrp="1"/>
          </p:cNvSpPr>
          <p:nvPr>
            <p:ph type="ftr" sz="quarter" idx="22"/>
          </p:nvPr>
        </p:nvSpPr>
        <p:spPr/>
        <p:txBody>
          <a:bodyPr/>
          <a:lstStyle>
            <a:lvl1pPr>
              <a:defRPr b="1"/>
            </a:lvl1pPr>
          </a:lstStyle>
          <a:p>
            <a:pPr>
              <a:defRPr/>
            </a:pPr>
            <a:endParaRPr lang="en-US"/>
          </a:p>
        </p:txBody>
      </p:sp>
      <p:sp>
        <p:nvSpPr>
          <p:cNvPr id="18" name="Slide Number Placeholder 4">
            <a:extLst>
              <a:ext uri="{FF2B5EF4-FFF2-40B4-BE49-F238E27FC236}">
                <a16:creationId xmlns:a16="http://schemas.microsoft.com/office/drawing/2014/main" id="{FBBD3A12-BCC0-4D5B-B5A3-4311356C86E7}"/>
              </a:ext>
            </a:extLst>
          </p:cNvPr>
          <p:cNvSpPr>
            <a:spLocks noGrp="1"/>
          </p:cNvSpPr>
          <p:nvPr>
            <p:ph type="sldNum" sz="quarter" idx="23"/>
          </p:nvPr>
        </p:nvSpPr>
        <p:spPr/>
        <p:txBody>
          <a:bodyPr/>
          <a:lstStyle>
            <a:lvl1pPr>
              <a:defRPr b="1"/>
            </a:lvl1pPr>
          </a:lstStyle>
          <a:p>
            <a:pPr>
              <a:defRPr/>
            </a:pPr>
            <a:fld id="{B82A4BB5-8D68-4401-B018-96A9049790A0}" type="slidenum">
              <a:rPr lang="en-US" altLang="en-US"/>
              <a:pPr>
                <a:defRPr/>
              </a:pPr>
              <a:t>‹#›</a:t>
            </a:fld>
            <a:endParaRPr lang="en-US" altLang="en-US"/>
          </a:p>
        </p:txBody>
      </p:sp>
      <p:sp>
        <p:nvSpPr>
          <p:cNvPr id="19" name="Date Placeholder 1">
            <a:extLst>
              <a:ext uri="{FF2B5EF4-FFF2-40B4-BE49-F238E27FC236}">
                <a16:creationId xmlns:a16="http://schemas.microsoft.com/office/drawing/2014/main" id="{D7EDFE5C-4790-4F89-A3B9-62462C958132}"/>
              </a:ext>
            </a:extLst>
          </p:cNvPr>
          <p:cNvSpPr>
            <a:spLocks noGrp="1"/>
          </p:cNvSpPr>
          <p:nvPr>
            <p:ph type="dt" sz="half" idx="24"/>
          </p:nvPr>
        </p:nvSpPr>
        <p:spPr/>
        <p:txBody>
          <a:bodyPr/>
          <a:lstStyle>
            <a:lvl1pPr algn="ctr">
              <a:defRPr b="1"/>
            </a:lvl1pPr>
          </a:lstStyle>
          <a:p>
            <a:pPr>
              <a:defRPr/>
            </a:pPr>
            <a:endParaRPr lang="en-US"/>
          </a:p>
        </p:txBody>
      </p:sp>
      <p:sp>
        <p:nvSpPr>
          <p:cNvPr id="20" name="Footer Placeholder 2">
            <a:extLst>
              <a:ext uri="{FF2B5EF4-FFF2-40B4-BE49-F238E27FC236}">
                <a16:creationId xmlns:a16="http://schemas.microsoft.com/office/drawing/2014/main" id="{41ABBF6E-5565-484D-A242-419AF0D7F6B4}"/>
              </a:ext>
            </a:extLst>
          </p:cNvPr>
          <p:cNvSpPr>
            <a:spLocks noGrp="1"/>
          </p:cNvSpPr>
          <p:nvPr>
            <p:ph type="ftr" sz="quarter" idx="25"/>
          </p:nvPr>
        </p:nvSpPr>
        <p:spPr/>
        <p:txBody>
          <a:bodyPr/>
          <a:lstStyle>
            <a:lvl1pPr>
              <a:defRPr b="1"/>
            </a:lvl1pPr>
          </a:lstStyle>
          <a:p>
            <a:pPr>
              <a:defRPr/>
            </a:pPr>
            <a:endParaRPr lang="en-US"/>
          </a:p>
        </p:txBody>
      </p:sp>
      <p:sp>
        <p:nvSpPr>
          <p:cNvPr id="21" name="Footer Placeholder 3">
            <a:extLst>
              <a:ext uri="{FF2B5EF4-FFF2-40B4-BE49-F238E27FC236}">
                <a16:creationId xmlns:a16="http://schemas.microsoft.com/office/drawing/2014/main" id="{06A66A41-D0FC-417D-BE51-3151C491538C}"/>
              </a:ext>
            </a:extLst>
          </p:cNvPr>
          <p:cNvSpPr>
            <a:spLocks noGrp="1"/>
          </p:cNvSpPr>
          <p:nvPr>
            <p:ph type="ftr" sz="quarter" idx="26"/>
          </p:nvPr>
        </p:nvSpPr>
        <p:spPr/>
        <p:txBody>
          <a:bodyPr/>
          <a:lstStyle>
            <a:lvl1pPr>
              <a:defRPr b="1"/>
            </a:lvl1pPr>
          </a:lstStyle>
          <a:p>
            <a:pPr>
              <a:defRPr/>
            </a:pPr>
            <a:endParaRPr lang="en-US"/>
          </a:p>
        </p:txBody>
      </p:sp>
      <p:sp>
        <p:nvSpPr>
          <p:cNvPr id="22" name="Slide Number Placeholder 4">
            <a:extLst>
              <a:ext uri="{FF2B5EF4-FFF2-40B4-BE49-F238E27FC236}">
                <a16:creationId xmlns:a16="http://schemas.microsoft.com/office/drawing/2014/main" id="{5606047A-752B-42F7-A5F9-F2AF52F76BC0}"/>
              </a:ext>
            </a:extLst>
          </p:cNvPr>
          <p:cNvSpPr>
            <a:spLocks noGrp="1"/>
          </p:cNvSpPr>
          <p:nvPr>
            <p:ph type="sldNum" sz="quarter" idx="27"/>
          </p:nvPr>
        </p:nvSpPr>
        <p:spPr/>
        <p:txBody>
          <a:bodyPr/>
          <a:lstStyle>
            <a:lvl1pPr>
              <a:defRPr b="1"/>
            </a:lvl1pPr>
          </a:lstStyle>
          <a:p>
            <a:pPr>
              <a:defRPr/>
            </a:pPr>
            <a:fld id="{4998A21E-72CB-41FC-97DB-64927EC141B1}" type="slidenum">
              <a:rPr lang="en-US" altLang="en-US"/>
              <a:pPr>
                <a:defRPr/>
              </a:pPr>
              <a:t>‹#›</a:t>
            </a:fld>
            <a:endParaRPr lang="en-US" altLang="en-US"/>
          </a:p>
        </p:txBody>
      </p:sp>
      <p:sp>
        <p:nvSpPr>
          <p:cNvPr id="23" name="Slide Number Placeholder 5">
            <a:extLst>
              <a:ext uri="{FF2B5EF4-FFF2-40B4-BE49-F238E27FC236}">
                <a16:creationId xmlns:a16="http://schemas.microsoft.com/office/drawing/2014/main" id="{8CFE3106-D848-47BF-B143-D055925194B4}"/>
              </a:ext>
            </a:extLst>
          </p:cNvPr>
          <p:cNvSpPr>
            <a:spLocks noGrp="1"/>
          </p:cNvSpPr>
          <p:nvPr>
            <p:ph type="sldNum" sz="quarter" idx="28"/>
          </p:nvPr>
        </p:nvSpPr>
        <p:spPr/>
        <p:txBody>
          <a:bodyPr/>
          <a:lstStyle>
            <a:lvl1pPr>
              <a:defRPr b="1"/>
            </a:lvl1pPr>
          </a:lstStyle>
          <a:p>
            <a:pPr>
              <a:defRPr/>
            </a:pPr>
            <a:fld id="{51851DB1-87FC-443E-8D2F-00CF9DBFABD8}" type="slidenum">
              <a:rPr lang="en-US" altLang="en-US"/>
              <a:pPr>
                <a:defRPr/>
              </a:pPr>
              <a:t>‹#›</a:t>
            </a:fld>
            <a:endParaRPr lang="en-US" altLang="en-US"/>
          </a:p>
        </p:txBody>
      </p:sp>
    </p:spTree>
    <p:extLst>
      <p:ext uri="{BB962C8B-B14F-4D97-AF65-F5344CB8AC3E}">
        <p14:creationId xmlns:p14="http://schemas.microsoft.com/office/powerpoint/2010/main" val="3938725316"/>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clipArtAndTx" preserve="1">
  <p:cSld name="Title, Clip 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2235200" y="274638"/>
            <a:ext cx="8839200" cy="868362"/>
          </a:xfrm>
        </p:spPr>
        <p:txBody>
          <a:bodyPr/>
          <a:lstStyle/>
          <a:p>
            <a:r>
              <a:rPr lang="en-US"/>
              <a:t>Click to edit Master title style</a:t>
            </a:r>
          </a:p>
        </p:txBody>
      </p:sp>
      <p:sp>
        <p:nvSpPr>
          <p:cNvPr id="3" name="ClipArt Placeholder 2"/>
          <p:cNvSpPr>
            <a:spLocks noGrp="1"/>
          </p:cNvSpPr>
          <p:nvPr>
            <p:ph type="clipArt" sz="half" idx="1"/>
          </p:nvPr>
        </p:nvSpPr>
        <p:spPr>
          <a:xfrm>
            <a:off x="609600" y="1447801"/>
            <a:ext cx="5384800" cy="4949825"/>
          </a:xfrm>
        </p:spPr>
        <p:txBody>
          <a:bodyPr/>
          <a:lstStyle/>
          <a:p>
            <a:pPr lvl="0"/>
            <a:endParaRPr lang="en-US" noProof="0"/>
          </a:p>
        </p:txBody>
      </p:sp>
      <p:sp>
        <p:nvSpPr>
          <p:cNvPr id="4" name="Text Placeholder 3"/>
          <p:cNvSpPr>
            <a:spLocks noGrp="1"/>
          </p:cNvSpPr>
          <p:nvPr>
            <p:ph type="body" sz="half" idx="2"/>
          </p:nvPr>
        </p:nvSpPr>
        <p:spPr>
          <a:xfrm>
            <a:off x="6197600" y="1447801"/>
            <a:ext cx="5384800" cy="49498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5">
            <a:extLst>
              <a:ext uri="{FF2B5EF4-FFF2-40B4-BE49-F238E27FC236}">
                <a16:creationId xmlns:a16="http://schemas.microsoft.com/office/drawing/2014/main" id="{63C91621-C112-43CA-B623-225C7A78698E}"/>
              </a:ext>
            </a:extLst>
          </p:cNvPr>
          <p:cNvSpPr>
            <a:spLocks noGrp="1"/>
          </p:cNvSpPr>
          <p:nvPr>
            <p:ph type="ftr" sz="quarter" idx="10"/>
          </p:nvPr>
        </p:nvSpPr>
        <p:spPr/>
        <p:txBody>
          <a:bodyPr/>
          <a:lstStyle>
            <a:lvl1pPr>
              <a:defRPr b="1"/>
            </a:lvl1pPr>
          </a:lstStyle>
          <a:p>
            <a:pPr>
              <a:defRPr/>
            </a:pPr>
            <a:endParaRPr lang="en-US"/>
          </a:p>
        </p:txBody>
      </p:sp>
      <p:sp>
        <p:nvSpPr>
          <p:cNvPr id="6" name="Slide Number Placeholder 7">
            <a:extLst>
              <a:ext uri="{FF2B5EF4-FFF2-40B4-BE49-F238E27FC236}">
                <a16:creationId xmlns:a16="http://schemas.microsoft.com/office/drawing/2014/main" id="{5F084A29-DB95-4ED6-AFD5-2B83B3BCB4B0}"/>
              </a:ext>
            </a:extLst>
          </p:cNvPr>
          <p:cNvSpPr>
            <a:spLocks noGrp="1"/>
          </p:cNvSpPr>
          <p:nvPr>
            <p:ph type="sldNum" sz="quarter" idx="11"/>
          </p:nvPr>
        </p:nvSpPr>
        <p:spPr/>
        <p:txBody>
          <a:bodyPr/>
          <a:lstStyle>
            <a:lvl1pPr>
              <a:defRPr b="1"/>
            </a:lvl1pPr>
          </a:lstStyle>
          <a:p>
            <a:pPr>
              <a:defRPr/>
            </a:pPr>
            <a:fld id="{073D4065-5439-4CFB-AA4B-B7D7D4F4B618}" type="slidenum">
              <a:rPr lang="en-US" altLang="en-US"/>
              <a:pPr>
                <a:defRPr/>
              </a:pPr>
              <a:t>‹#›</a:t>
            </a:fld>
            <a:endParaRPr lang="en-US" altLang="en-US"/>
          </a:p>
        </p:txBody>
      </p:sp>
      <p:sp>
        <p:nvSpPr>
          <p:cNvPr id="7" name="Footer Placeholder 2">
            <a:extLst>
              <a:ext uri="{FF2B5EF4-FFF2-40B4-BE49-F238E27FC236}">
                <a16:creationId xmlns:a16="http://schemas.microsoft.com/office/drawing/2014/main" id="{CD418210-C82E-49FE-82F4-16078CD90A0F}"/>
              </a:ext>
            </a:extLst>
          </p:cNvPr>
          <p:cNvSpPr>
            <a:spLocks noGrp="1"/>
          </p:cNvSpPr>
          <p:nvPr>
            <p:ph type="ftr" sz="quarter" idx="12"/>
          </p:nvPr>
        </p:nvSpPr>
        <p:spPr/>
        <p:txBody>
          <a:bodyPr/>
          <a:lstStyle>
            <a:lvl1pPr>
              <a:defRPr b="1"/>
            </a:lvl1pPr>
          </a:lstStyle>
          <a:p>
            <a:pPr>
              <a:defRPr/>
            </a:pPr>
            <a:endParaRPr lang="en-US"/>
          </a:p>
        </p:txBody>
      </p:sp>
      <p:sp>
        <p:nvSpPr>
          <p:cNvPr id="8" name="Slide Number Placeholder 4">
            <a:extLst>
              <a:ext uri="{FF2B5EF4-FFF2-40B4-BE49-F238E27FC236}">
                <a16:creationId xmlns:a16="http://schemas.microsoft.com/office/drawing/2014/main" id="{0ECF0BB5-4444-4B27-B01A-DBB15BF74EAB}"/>
              </a:ext>
            </a:extLst>
          </p:cNvPr>
          <p:cNvSpPr>
            <a:spLocks noGrp="1"/>
          </p:cNvSpPr>
          <p:nvPr>
            <p:ph type="sldNum" sz="quarter" idx="13"/>
          </p:nvPr>
        </p:nvSpPr>
        <p:spPr/>
        <p:txBody>
          <a:bodyPr/>
          <a:lstStyle>
            <a:lvl1pPr>
              <a:defRPr b="1"/>
            </a:lvl1pPr>
          </a:lstStyle>
          <a:p>
            <a:pPr>
              <a:defRPr/>
            </a:pPr>
            <a:fld id="{2CE9291F-BD0E-4628-8158-B9ACA8F4BA6F}" type="slidenum">
              <a:rPr lang="en-US" altLang="en-US"/>
              <a:pPr>
                <a:defRPr/>
              </a:pPr>
              <a:t>‹#›</a:t>
            </a:fld>
            <a:endParaRPr lang="en-US" altLang="en-US"/>
          </a:p>
        </p:txBody>
      </p:sp>
      <p:sp>
        <p:nvSpPr>
          <p:cNvPr id="9" name="Footer Placeholder 2">
            <a:extLst>
              <a:ext uri="{FF2B5EF4-FFF2-40B4-BE49-F238E27FC236}">
                <a16:creationId xmlns:a16="http://schemas.microsoft.com/office/drawing/2014/main" id="{2D3DF4B1-A74C-4F70-A9DF-9A056FCAF820}"/>
              </a:ext>
            </a:extLst>
          </p:cNvPr>
          <p:cNvSpPr>
            <a:spLocks noGrp="1"/>
          </p:cNvSpPr>
          <p:nvPr>
            <p:ph type="ftr" sz="quarter" idx="14"/>
          </p:nvPr>
        </p:nvSpPr>
        <p:spPr/>
        <p:txBody>
          <a:bodyPr/>
          <a:lstStyle>
            <a:lvl1pPr>
              <a:defRPr b="1"/>
            </a:lvl1pPr>
          </a:lstStyle>
          <a:p>
            <a:pPr>
              <a:defRPr/>
            </a:pPr>
            <a:endParaRPr lang="en-US"/>
          </a:p>
        </p:txBody>
      </p:sp>
      <p:sp>
        <p:nvSpPr>
          <p:cNvPr id="10" name="Slide Number Placeholder 4">
            <a:extLst>
              <a:ext uri="{FF2B5EF4-FFF2-40B4-BE49-F238E27FC236}">
                <a16:creationId xmlns:a16="http://schemas.microsoft.com/office/drawing/2014/main" id="{49E2D6F3-87FE-4CB9-A690-41890AF40502}"/>
              </a:ext>
            </a:extLst>
          </p:cNvPr>
          <p:cNvSpPr>
            <a:spLocks noGrp="1"/>
          </p:cNvSpPr>
          <p:nvPr>
            <p:ph type="sldNum" sz="quarter" idx="15"/>
          </p:nvPr>
        </p:nvSpPr>
        <p:spPr/>
        <p:txBody>
          <a:bodyPr/>
          <a:lstStyle>
            <a:lvl1pPr>
              <a:defRPr b="1"/>
            </a:lvl1pPr>
          </a:lstStyle>
          <a:p>
            <a:pPr>
              <a:defRPr/>
            </a:pPr>
            <a:fld id="{393CC9AA-9875-4636-89C5-2899135E9ACE}" type="slidenum">
              <a:rPr lang="en-US" altLang="en-US"/>
              <a:pPr>
                <a:defRPr/>
              </a:pPr>
              <a:t>‹#›</a:t>
            </a:fld>
            <a:endParaRPr lang="en-US" altLang="en-US"/>
          </a:p>
        </p:txBody>
      </p:sp>
      <p:sp>
        <p:nvSpPr>
          <p:cNvPr id="11" name="Footer Placeholder 2">
            <a:extLst>
              <a:ext uri="{FF2B5EF4-FFF2-40B4-BE49-F238E27FC236}">
                <a16:creationId xmlns:a16="http://schemas.microsoft.com/office/drawing/2014/main" id="{8C79C18E-A392-47D1-B63E-1B2EC569949F}"/>
              </a:ext>
            </a:extLst>
          </p:cNvPr>
          <p:cNvSpPr>
            <a:spLocks noGrp="1"/>
          </p:cNvSpPr>
          <p:nvPr>
            <p:ph type="ftr" sz="quarter" idx="16"/>
          </p:nvPr>
        </p:nvSpPr>
        <p:spPr/>
        <p:txBody>
          <a:bodyPr/>
          <a:lstStyle>
            <a:lvl1pPr>
              <a:defRPr b="1"/>
            </a:lvl1pPr>
          </a:lstStyle>
          <a:p>
            <a:pPr>
              <a:defRPr/>
            </a:pPr>
            <a:endParaRPr lang="en-US"/>
          </a:p>
        </p:txBody>
      </p:sp>
      <p:sp>
        <p:nvSpPr>
          <p:cNvPr id="12" name="Slide Number Placeholder 4">
            <a:extLst>
              <a:ext uri="{FF2B5EF4-FFF2-40B4-BE49-F238E27FC236}">
                <a16:creationId xmlns:a16="http://schemas.microsoft.com/office/drawing/2014/main" id="{CA5AEF47-6C71-479F-9BBB-E81558074352}"/>
              </a:ext>
            </a:extLst>
          </p:cNvPr>
          <p:cNvSpPr>
            <a:spLocks noGrp="1"/>
          </p:cNvSpPr>
          <p:nvPr>
            <p:ph type="sldNum" sz="quarter" idx="17"/>
          </p:nvPr>
        </p:nvSpPr>
        <p:spPr/>
        <p:txBody>
          <a:bodyPr/>
          <a:lstStyle>
            <a:lvl1pPr>
              <a:defRPr b="1"/>
            </a:lvl1pPr>
          </a:lstStyle>
          <a:p>
            <a:pPr>
              <a:defRPr/>
            </a:pPr>
            <a:fld id="{081DF2A2-8039-4A2B-A64A-284403771369}" type="slidenum">
              <a:rPr lang="en-US" altLang="en-US"/>
              <a:pPr>
                <a:defRPr/>
              </a:pPr>
              <a:t>‹#›</a:t>
            </a:fld>
            <a:endParaRPr lang="en-US" altLang="en-US"/>
          </a:p>
        </p:txBody>
      </p:sp>
      <p:sp>
        <p:nvSpPr>
          <p:cNvPr id="13" name="Footer Placeholder 2">
            <a:extLst>
              <a:ext uri="{FF2B5EF4-FFF2-40B4-BE49-F238E27FC236}">
                <a16:creationId xmlns:a16="http://schemas.microsoft.com/office/drawing/2014/main" id="{8C9D592E-F448-4E06-A079-9CEAB59695A8}"/>
              </a:ext>
            </a:extLst>
          </p:cNvPr>
          <p:cNvSpPr>
            <a:spLocks noGrp="1"/>
          </p:cNvSpPr>
          <p:nvPr>
            <p:ph type="ftr" sz="quarter" idx="18"/>
          </p:nvPr>
        </p:nvSpPr>
        <p:spPr/>
        <p:txBody>
          <a:bodyPr/>
          <a:lstStyle>
            <a:lvl1pPr>
              <a:defRPr b="1"/>
            </a:lvl1pPr>
          </a:lstStyle>
          <a:p>
            <a:pPr>
              <a:defRPr/>
            </a:pPr>
            <a:endParaRPr lang="en-US"/>
          </a:p>
        </p:txBody>
      </p:sp>
      <p:sp>
        <p:nvSpPr>
          <p:cNvPr id="14" name="Slide Number Placeholder 4">
            <a:extLst>
              <a:ext uri="{FF2B5EF4-FFF2-40B4-BE49-F238E27FC236}">
                <a16:creationId xmlns:a16="http://schemas.microsoft.com/office/drawing/2014/main" id="{E9DA4F55-AA49-4C46-94A2-24ABC289F305}"/>
              </a:ext>
            </a:extLst>
          </p:cNvPr>
          <p:cNvSpPr>
            <a:spLocks noGrp="1"/>
          </p:cNvSpPr>
          <p:nvPr>
            <p:ph type="sldNum" sz="quarter" idx="19"/>
          </p:nvPr>
        </p:nvSpPr>
        <p:spPr/>
        <p:txBody>
          <a:bodyPr/>
          <a:lstStyle>
            <a:lvl1pPr>
              <a:defRPr b="1"/>
            </a:lvl1pPr>
          </a:lstStyle>
          <a:p>
            <a:pPr>
              <a:defRPr/>
            </a:pPr>
            <a:fld id="{AB02BD75-23DE-476B-AB24-4AF0232506C5}" type="slidenum">
              <a:rPr lang="en-US" altLang="en-US"/>
              <a:pPr>
                <a:defRPr/>
              </a:pPr>
              <a:t>‹#›</a:t>
            </a:fld>
            <a:endParaRPr lang="en-US" altLang="en-US"/>
          </a:p>
        </p:txBody>
      </p:sp>
      <p:sp>
        <p:nvSpPr>
          <p:cNvPr id="15" name="Footer Placeholder 2">
            <a:extLst>
              <a:ext uri="{FF2B5EF4-FFF2-40B4-BE49-F238E27FC236}">
                <a16:creationId xmlns:a16="http://schemas.microsoft.com/office/drawing/2014/main" id="{3C0B087B-A8BA-4777-8B9F-DEE79A0B19BE}"/>
              </a:ext>
            </a:extLst>
          </p:cNvPr>
          <p:cNvSpPr>
            <a:spLocks noGrp="1"/>
          </p:cNvSpPr>
          <p:nvPr>
            <p:ph type="ftr" sz="quarter" idx="20"/>
          </p:nvPr>
        </p:nvSpPr>
        <p:spPr/>
        <p:txBody>
          <a:bodyPr/>
          <a:lstStyle>
            <a:lvl1pPr>
              <a:defRPr b="1"/>
            </a:lvl1pPr>
          </a:lstStyle>
          <a:p>
            <a:pPr>
              <a:defRPr/>
            </a:pPr>
            <a:endParaRPr lang="en-US"/>
          </a:p>
        </p:txBody>
      </p:sp>
      <p:sp>
        <p:nvSpPr>
          <p:cNvPr id="16" name="Slide Number Placeholder 4">
            <a:extLst>
              <a:ext uri="{FF2B5EF4-FFF2-40B4-BE49-F238E27FC236}">
                <a16:creationId xmlns:a16="http://schemas.microsoft.com/office/drawing/2014/main" id="{7BE42108-45D7-4AAE-9580-5E9DAE8D066F}"/>
              </a:ext>
            </a:extLst>
          </p:cNvPr>
          <p:cNvSpPr>
            <a:spLocks noGrp="1"/>
          </p:cNvSpPr>
          <p:nvPr>
            <p:ph type="sldNum" sz="quarter" idx="21"/>
          </p:nvPr>
        </p:nvSpPr>
        <p:spPr/>
        <p:txBody>
          <a:bodyPr/>
          <a:lstStyle>
            <a:lvl1pPr>
              <a:defRPr b="1"/>
            </a:lvl1pPr>
          </a:lstStyle>
          <a:p>
            <a:pPr>
              <a:defRPr/>
            </a:pPr>
            <a:fld id="{195B4B2B-9615-4A21-B5F3-49B227EFC0BA}" type="slidenum">
              <a:rPr lang="en-US" altLang="en-US"/>
              <a:pPr>
                <a:defRPr/>
              </a:pPr>
              <a:t>‹#›</a:t>
            </a:fld>
            <a:endParaRPr lang="en-US" altLang="en-US"/>
          </a:p>
        </p:txBody>
      </p:sp>
      <p:sp>
        <p:nvSpPr>
          <p:cNvPr id="17" name="Footer Placeholder 2">
            <a:extLst>
              <a:ext uri="{FF2B5EF4-FFF2-40B4-BE49-F238E27FC236}">
                <a16:creationId xmlns:a16="http://schemas.microsoft.com/office/drawing/2014/main" id="{AEC7E72E-7CA4-460A-9635-FDFBE5A61CC4}"/>
              </a:ext>
            </a:extLst>
          </p:cNvPr>
          <p:cNvSpPr>
            <a:spLocks noGrp="1"/>
          </p:cNvSpPr>
          <p:nvPr>
            <p:ph type="ftr" sz="quarter" idx="22"/>
          </p:nvPr>
        </p:nvSpPr>
        <p:spPr/>
        <p:txBody>
          <a:bodyPr/>
          <a:lstStyle>
            <a:lvl1pPr>
              <a:defRPr b="1"/>
            </a:lvl1pPr>
          </a:lstStyle>
          <a:p>
            <a:pPr>
              <a:defRPr/>
            </a:pPr>
            <a:endParaRPr lang="en-US"/>
          </a:p>
        </p:txBody>
      </p:sp>
      <p:sp>
        <p:nvSpPr>
          <p:cNvPr id="18" name="Slide Number Placeholder 4">
            <a:extLst>
              <a:ext uri="{FF2B5EF4-FFF2-40B4-BE49-F238E27FC236}">
                <a16:creationId xmlns:a16="http://schemas.microsoft.com/office/drawing/2014/main" id="{EF956BA6-F318-4F35-B190-0802FA2280C2}"/>
              </a:ext>
            </a:extLst>
          </p:cNvPr>
          <p:cNvSpPr>
            <a:spLocks noGrp="1"/>
          </p:cNvSpPr>
          <p:nvPr>
            <p:ph type="sldNum" sz="quarter" idx="23"/>
          </p:nvPr>
        </p:nvSpPr>
        <p:spPr/>
        <p:txBody>
          <a:bodyPr/>
          <a:lstStyle>
            <a:lvl1pPr>
              <a:defRPr b="1"/>
            </a:lvl1pPr>
          </a:lstStyle>
          <a:p>
            <a:pPr>
              <a:defRPr/>
            </a:pPr>
            <a:fld id="{9F5D283F-9B51-4EA0-A97B-DD18DBA4BAE3}" type="slidenum">
              <a:rPr lang="en-US" altLang="en-US"/>
              <a:pPr>
                <a:defRPr/>
              </a:pPr>
              <a:t>‹#›</a:t>
            </a:fld>
            <a:endParaRPr lang="en-US" altLang="en-US"/>
          </a:p>
        </p:txBody>
      </p:sp>
      <p:sp>
        <p:nvSpPr>
          <p:cNvPr id="19" name="Date Placeholder 1">
            <a:extLst>
              <a:ext uri="{FF2B5EF4-FFF2-40B4-BE49-F238E27FC236}">
                <a16:creationId xmlns:a16="http://schemas.microsoft.com/office/drawing/2014/main" id="{CDCEE6C4-BD92-4AD7-8B44-9D48E6677080}"/>
              </a:ext>
            </a:extLst>
          </p:cNvPr>
          <p:cNvSpPr>
            <a:spLocks noGrp="1"/>
          </p:cNvSpPr>
          <p:nvPr>
            <p:ph type="dt" sz="half" idx="24"/>
          </p:nvPr>
        </p:nvSpPr>
        <p:spPr/>
        <p:txBody>
          <a:bodyPr/>
          <a:lstStyle>
            <a:lvl1pPr algn="ctr">
              <a:defRPr b="1"/>
            </a:lvl1pPr>
          </a:lstStyle>
          <a:p>
            <a:pPr>
              <a:defRPr/>
            </a:pPr>
            <a:endParaRPr lang="en-US"/>
          </a:p>
        </p:txBody>
      </p:sp>
      <p:sp>
        <p:nvSpPr>
          <p:cNvPr id="20" name="Footer Placeholder 2">
            <a:extLst>
              <a:ext uri="{FF2B5EF4-FFF2-40B4-BE49-F238E27FC236}">
                <a16:creationId xmlns:a16="http://schemas.microsoft.com/office/drawing/2014/main" id="{FBAD1B11-C4D8-4302-B871-A92F66EB49B5}"/>
              </a:ext>
            </a:extLst>
          </p:cNvPr>
          <p:cNvSpPr>
            <a:spLocks noGrp="1"/>
          </p:cNvSpPr>
          <p:nvPr>
            <p:ph type="ftr" sz="quarter" idx="25"/>
          </p:nvPr>
        </p:nvSpPr>
        <p:spPr/>
        <p:txBody>
          <a:bodyPr/>
          <a:lstStyle>
            <a:lvl1pPr>
              <a:defRPr b="1"/>
            </a:lvl1pPr>
          </a:lstStyle>
          <a:p>
            <a:pPr>
              <a:defRPr/>
            </a:pPr>
            <a:endParaRPr lang="en-US"/>
          </a:p>
        </p:txBody>
      </p:sp>
      <p:sp>
        <p:nvSpPr>
          <p:cNvPr id="21" name="Footer Placeholder 3">
            <a:extLst>
              <a:ext uri="{FF2B5EF4-FFF2-40B4-BE49-F238E27FC236}">
                <a16:creationId xmlns:a16="http://schemas.microsoft.com/office/drawing/2014/main" id="{9D19DC03-ABD7-4D47-9FF9-B6A764531A33}"/>
              </a:ext>
            </a:extLst>
          </p:cNvPr>
          <p:cNvSpPr>
            <a:spLocks noGrp="1"/>
          </p:cNvSpPr>
          <p:nvPr>
            <p:ph type="ftr" sz="quarter" idx="26"/>
          </p:nvPr>
        </p:nvSpPr>
        <p:spPr/>
        <p:txBody>
          <a:bodyPr/>
          <a:lstStyle>
            <a:lvl1pPr>
              <a:defRPr b="1"/>
            </a:lvl1pPr>
          </a:lstStyle>
          <a:p>
            <a:pPr>
              <a:defRPr/>
            </a:pPr>
            <a:endParaRPr lang="en-US"/>
          </a:p>
        </p:txBody>
      </p:sp>
      <p:sp>
        <p:nvSpPr>
          <p:cNvPr id="22" name="Slide Number Placeholder 4">
            <a:extLst>
              <a:ext uri="{FF2B5EF4-FFF2-40B4-BE49-F238E27FC236}">
                <a16:creationId xmlns:a16="http://schemas.microsoft.com/office/drawing/2014/main" id="{8071B532-A1D5-4BCA-99AD-B5C65B5725A9}"/>
              </a:ext>
            </a:extLst>
          </p:cNvPr>
          <p:cNvSpPr>
            <a:spLocks noGrp="1"/>
          </p:cNvSpPr>
          <p:nvPr>
            <p:ph type="sldNum" sz="quarter" idx="27"/>
          </p:nvPr>
        </p:nvSpPr>
        <p:spPr/>
        <p:txBody>
          <a:bodyPr/>
          <a:lstStyle>
            <a:lvl1pPr>
              <a:defRPr b="1"/>
            </a:lvl1pPr>
          </a:lstStyle>
          <a:p>
            <a:pPr>
              <a:defRPr/>
            </a:pPr>
            <a:fld id="{7F37F810-FA11-46BC-9F07-B5E25BF79441}" type="slidenum">
              <a:rPr lang="en-US" altLang="en-US"/>
              <a:pPr>
                <a:defRPr/>
              </a:pPr>
              <a:t>‹#›</a:t>
            </a:fld>
            <a:endParaRPr lang="en-US" altLang="en-US"/>
          </a:p>
        </p:txBody>
      </p:sp>
      <p:sp>
        <p:nvSpPr>
          <p:cNvPr id="23" name="Slide Number Placeholder 5">
            <a:extLst>
              <a:ext uri="{FF2B5EF4-FFF2-40B4-BE49-F238E27FC236}">
                <a16:creationId xmlns:a16="http://schemas.microsoft.com/office/drawing/2014/main" id="{90B7EC4B-1EFE-43E6-80BA-BD929A15506C}"/>
              </a:ext>
            </a:extLst>
          </p:cNvPr>
          <p:cNvSpPr>
            <a:spLocks noGrp="1"/>
          </p:cNvSpPr>
          <p:nvPr>
            <p:ph type="sldNum" sz="quarter" idx="28"/>
          </p:nvPr>
        </p:nvSpPr>
        <p:spPr/>
        <p:txBody>
          <a:bodyPr/>
          <a:lstStyle>
            <a:lvl1pPr>
              <a:defRPr b="1"/>
            </a:lvl1pPr>
          </a:lstStyle>
          <a:p>
            <a:pPr>
              <a:defRPr/>
            </a:pPr>
            <a:fld id="{8BFE34AB-A258-440B-A31D-93CA2D6FCCDB}" type="slidenum">
              <a:rPr lang="en-US" altLang="en-US"/>
              <a:pPr>
                <a:defRPr/>
              </a:pPr>
              <a:t>‹#›</a:t>
            </a:fld>
            <a:endParaRPr lang="en-US" altLang="en-US"/>
          </a:p>
        </p:txBody>
      </p:sp>
    </p:spTree>
    <p:extLst>
      <p:ext uri="{BB962C8B-B14F-4D97-AF65-F5344CB8AC3E}">
        <p14:creationId xmlns:p14="http://schemas.microsoft.com/office/powerpoint/2010/main" val="732622643"/>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lvl1pPr algn="ctr">
              <a:defRPr b="1" cap="none" spc="0">
                <a:ln w="3175" cmpd="sng">
                  <a:solidFill>
                    <a:schemeClr val="tx2">
                      <a:lumMod val="75000"/>
                    </a:schemeClr>
                  </a:solidFill>
                  <a:prstDash val="solid"/>
                </a:ln>
                <a:solidFill>
                  <a:srgbClr val="FFFFFF"/>
                </a:solidFill>
                <a:effectLst>
                  <a:glow rad="63500">
                    <a:srgbClr val="7CB0F0">
                      <a:alpha val="40000"/>
                    </a:srgbClr>
                  </a:glow>
                  <a:outerShdw blurRad="50800" dist="38100" dir="2700000" algn="tl" rotWithShape="0">
                    <a:prstClr val="black">
                      <a:alpha val="40000"/>
                    </a:prstClr>
                  </a:outerShdw>
                </a:effectLst>
                <a:latin typeface="Arial" panose="020B0604020202020204" pitchFamily="34" charset="0"/>
                <a:cs typeface="Arial" panose="020B0604020202020204" pitchFamily="34" charset="0"/>
              </a:defRPr>
            </a:lvl1p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solidFill>
                <a:latin typeface="Arial" panose="020B0604020202020204" pitchFamily="34" charset="0"/>
                <a:cs typeface="Arial" panose="020B060402020202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a:extLst>
              <a:ext uri="{FF2B5EF4-FFF2-40B4-BE49-F238E27FC236}">
                <a16:creationId xmlns:a16="http://schemas.microsoft.com/office/drawing/2014/main" id="{8184D8B5-C270-4BA2-AF4B-BCA9D7287FE2}"/>
              </a:ext>
            </a:extLst>
          </p:cNvPr>
          <p:cNvSpPr>
            <a:spLocks noGrp="1"/>
          </p:cNvSpPr>
          <p:nvPr>
            <p:ph type="dt" sz="half" idx="10"/>
          </p:nvPr>
        </p:nvSpPr>
        <p:spPr>
          <a:xfrm>
            <a:off x="609600" y="6457951"/>
            <a:ext cx="2844800" cy="365125"/>
          </a:xfrm>
          <a:prstGeom prst="rect">
            <a:avLst/>
          </a:prstGeom>
        </p:spPr>
        <p:txBody>
          <a:bodyPr/>
          <a:lstStyle>
            <a:lvl1pPr algn="l" eaLnBrk="1" fontAlgn="auto" hangingPunct="1">
              <a:spcBef>
                <a:spcPts val="0"/>
              </a:spcBef>
              <a:spcAft>
                <a:spcPts val="0"/>
              </a:spcAft>
              <a:defRPr sz="1800" b="0">
                <a:solidFill>
                  <a:prstClr val="black"/>
                </a:solidFill>
                <a:latin typeface="Calibri"/>
              </a:defRPr>
            </a:lvl1pPr>
          </a:lstStyle>
          <a:p>
            <a:pPr>
              <a:defRPr/>
            </a:pPr>
            <a:endParaRPr lang="en-US"/>
          </a:p>
        </p:txBody>
      </p:sp>
      <p:sp>
        <p:nvSpPr>
          <p:cNvPr id="5" name="Footer Placeholder 4">
            <a:extLst>
              <a:ext uri="{FF2B5EF4-FFF2-40B4-BE49-F238E27FC236}">
                <a16:creationId xmlns:a16="http://schemas.microsoft.com/office/drawing/2014/main" id="{1EC6BF72-E146-4437-BD33-089B2D6F3513}"/>
              </a:ext>
            </a:extLst>
          </p:cNvPr>
          <p:cNvSpPr>
            <a:spLocks noGrp="1"/>
          </p:cNvSpPr>
          <p:nvPr>
            <p:ph type="ftr" sz="quarter" idx="11"/>
          </p:nvPr>
        </p:nvSpPr>
        <p:spPr>
          <a:xfrm>
            <a:off x="4267200" y="6457951"/>
            <a:ext cx="3860800" cy="365125"/>
          </a:xfrm>
        </p:spPr>
        <p:txBody>
          <a:bodyPr/>
          <a:lstStyle>
            <a:lvl1pPr algn="ctr" fontAlgn="base">
              <a:spcBef>
                <a:spcPct val="0"/>
              </a:spcBef>
              <a:spcAft>
                <a:spcPct val="0"/>
              </a:spcAft>
              <a:defRPr b="0" spc="0">
                <a:ln>
                  <a:noFill/>
                </a:ln>
                <a:solidFill>
                  <a:prstClr val="black"/>
                </a:solidFill>
                <a:effectLst/>
                <a:latin typeface="Arial" charset="0"/>
              </a:defRPr>
            </a:lvl1pPr>
          </a:lstStyle>
          <a:p>
            <a:pPr>
              <a:defRPr/>
            </a:pPr>
            <a:r>
              <a:rPr lang="en-US"/>
              <a:t>VRC Diagnostic Assessment Pilot – Labor Management Forum Brief</a:t>
            </a:r>
          </a:p>
        </p:txBody>
      </p:sp>
      <p:sp>
        <p:nvSpPr>
          <p:cNvPr id="6" name="Slide Number Placeholder 5">
            <a:extLst>
              <a:ext uri="{FF2B5EF4-FFF2-40B4-BE49-F238E27FC236}">
                <a16:creationId xmlns:a16="http://schemas.microsoft.com/office/drawing/2014/main" id="{34766631-C002-4BF0-B0EF-8E2AEFAF43DC}"/>
              </a:ext>
            </a:extLst>
          </p:cNvPr>
          <p:cNvSpPr>
            <a:spLocks noGrp="1"/>
          </p:cNvSpPr>
          <p:nvPr>
            <p:ph type="sldNum" sz="quarter" idx="12"/>
          </p:nvPr>
        </p:nvSpPr>
        <p:spPr>
          <a:xfrm>
            <a:off x="8737600" y="6457951"/>
            <a:ext cx="2844800" cy="365125"/>
          </a:xfrm>
        </p:spPr>
        <p:txBody>
          <a:bodyPr/>
          <a:lstStyle>
            <a:lvl1pPr>
              <a:defRPr sz="4000" b="1">
                <a:latin typeface="Arial" panose="020B0604020202020204" pitchFamily="34" charset="0"/>
              </a:defRPr>
            </a:lvl1pPr>
          </a:lstStyle>
          <a:p>
            <a:pPr>
              <a:defRPr/>
            </a:pPr>
            <a:fld id="{E67492DA-0BDB-4406-8C74-331CD21189F1}" type="slidenum">
              <a:rPr lang="en-US" altLang="en-US"/>
              <a:pPr>
                <a:defRPr/>
              </a:pPr>
              <a:t>‹#›</a:t>
            </a:fld>
            <a:endParaRPr lang="en-US" altLang="en-US"/>
          </a:p>
        </p:txBody>
      </p:sp>
    </p:spTree>
    <p:extLst>
      <p:ext uri="{BB962C8B-B14F-4D97-AF65-F5344CB8AC3E}">
        <p14:creationId xmlns:p14="http://schemas.microsoft.com/office/powerpoint/2010/main" val="2805907870"/>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625600" y="0"/>
            <a:ext cx="9550400" cy="1066800"/>
          </a:xfrm>
        </p:spPr>
        <p:txBody>
          <a:bodyPr/>
          <a:lstStyle/>
          <a:p>
            <a:r>
              <a:rPr lang="en-US"/>
              <a:t>Click to edit Master title style</a:t>
            </a:r>
          </a:p>
        </p:txBody>
      </p:sp>
      <p:sp>
        <p:nvSpPr>
          <p:cNvPr id="3" name="Content Placeholder 2"/>
          <p:cNvSpPr>
            <a:spLocks noGrp="1"/>
          </p:cNvSpPr>
          <p:nvPr>
            <p:ph idx="1"/>
          </p:nvPr>
        </p:nvSpPr>
        <p:spPr/>
        <p:txBody>
          <a:bodyPr/>
          <a:lstStyle>
            <a:lvl1pPr>
              <a:defRPr>
                <a:latin typeface="+mj-lt"/>
                <a:cs typeface="Arial" panose="020B0604020202020204" pitchFamily="34" charset="0"/>
              </a:defRPr>
            </a:lvl1pPr>
            <a:lvl2pPr>
              <a:defRPr>
                <a:latin typeface="+mj-lt"/>
                <a:cs typeface="Arial" panose="020B0604020202020204" pitchFamily="34" charset="0"/>
              </a:defRPr>
            </a:lvl2pPr>
            <a:lvl3pPr>
              <a:defRPr>
                <a:latin typeface="+mj-lt"/>
                <a:cs typeface="Arial" panose="020B0604020202020204" pitchFamily="34" charset="0"/>
              </a:defRPr>
            </a:lvl3pPr>
            <a:lvl4pPr>
              <a:defRPr>
                <a:latin typeface="+mj-lt"/>
                <a:cs typeface="Arial" panose="020B0604020202020204" pitchFamily="34" charset="0"/>
              </a:defRPr>
            </a:lvl4pPr>
            <a:lvl5pPr>
              <a:defRPr>
                <a:latin typeface="+mj-lt"/>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Footer Placeholder 4">
            <a:extLst>
              <a:ext uri="{FF2B5EF4-FFF2-40B4-BE49-F238E27FC236}">
                <a16:creationId xmlns:a16="http://schemas.microsoft.com/office/drawing/2014/main" id="{084A9A13-9412-48C6-8188-C19F26F3C474}"/>
              </a:ext>
            </a:extLst>
          </p:cNvPr>
          <p:cNvSpPr>
            <a:spLocks noGrp="1"/>
          </p:cNvSpPr>
          <p:nvPr>
            <p:ph type="ftr" sz="quarter" idx="10"/>
          </p:nvPr>
        </p:nvSpPr>
        <p:spPr>
          <a:xfrm>
            <a:off x="101600" y="6629400"/>
            <a:ext cx="7620000" cy="304800"/>
          </a:xfrm>
        </p:spPr>
        <p:txBody>
          <a:bodyPr/>
          <a:lstStyle>
            <a:lvl1pPr algn="l" fontAlgn="base">
              <a:spcBef>
                <a:spcPct val="0"/>
              </a:spcBef>
              <a:spcAft>
                <a:spcPct val="0"/>
              </a:spcAft>
              <a:defRPr sz="1200"/>
            </a:lvl1pPr>
          </a:lstStyle>
          <a:p>
            <a:pPr>
              <a:defRPr/>
            </a:pPr>
            <a:r>
              <a:rPr lang="en-US"/>
              <a:t>VRC Diagnostic Assessment Pilot – Labor Management Forum Brief</a:t>
            </a:r>
          </a:p>
        </p:txBody>
      </p:sp>
      <p:sp>
        <p:nvSpPr>
          <p:cNvPr id="5" name="Slide Number Placeholder 6">
            <a:extLst>
              <a:ext uri="{FF2B5EF4-FFF2-40B4-BE49-F238E27FC236}">
                <a16:creationId xmlns:a16="http://schemas.microsoft.com/office/drawing/2014/main" id="{57F4D047-CE95-4035-8D21-2665767128CB}"/>
              </a:ext>
            </a:extLst>
          </p:cNvPr>
          <p:cNvSpPr>
            <a:spLocks noGrp="1"/>
          </p:cNvSpPr>
          <p:nvPr>
            <p:ph type="sldNum" sz="quarter" idx="11"/>
          </p:nvPr>
        </p:nvSpPr>
        <p:spPr>
          <a:xfrm>
            <a:off x="9042400" y="6248401"/>
            <a:ext cx="2844800" cy="365125"/>
          </a:xfrm>
        </p:spPr>
        <p:txBody>
          <a:bodyPr/>
          <a:lstStyle>
            <a:lvl1pPr>
              <a:defRPr sz="4000" b="1">
                <a:latin typeface="Arial" panose="020B0604020202020204" pitchFamily="34" charset="0"/>
              </a:defRPr>
            </a:lvl1pPr>
          </a:lstStyle>
          <a:p>
            <a:pPr>
              <a:defRPr/>
            </a:pPr>
            <a:fld id="{73C063E1-7816-41A8-BD28-7818D9660A75}" type="slidenum">
              <a:rPr lang="en-US" altLang="en-US"/>
              <a:pPr>
                <a:defRPr/>
              </a:pPr>
              <a:t>‹#›</a:t>
            </a:fld>
            <a:endParaRPr lang="en-US" altLang="en-US"/>
          </a:p>
        </p:txBody>
      </p:sp>
    </p:spTree>
    <p:extLst>
      <p:ext uri="{BB962C8B-B14F-4D97-AF65-F5344CB8AC3E}">
        <p14:creationId xmlns:p14="http://schemas.microsoft.com/office/powerpoint/2010/main" val="2693144799"/>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156641AD-F627-4B3C-B3FF-DD29871FE1F6}"/>
              </a:ext>
            </a:extLst>
          </p:cNvPr>
          <p:cNvSpPr>
            <a:spLocks noGrp="1"/>
          </p:cNvSpPr>
          <p:nvPr>
            <p:ph type="dt" sz="half" idx="10"/>
          </p:nvPr>
        </p:nvSpPr>
        <p:spPr>
          <a:xfrm>
            <a:off x="609600" y="6457951"/>
            <a:ext cx="2844800" cy="365125"/>
          </a:xfrm>
          <a:prstGeom prst="rect">
            <a:avLst/>
          </a:prstGeom>
        </p:spPr>
        <p:txBody>
          <a:bodyPr/>
          <a:lstStyle>
            <a:lvl1pPr algn="l" eaLnBrk="1" fontAlgn="auto" hangingPunct="1">
              <a:spcBef>
                <a:spcPts val="0"/>
              </a:spcBef>
              <a:spcAft>
                <a:spcPts val="0"/>
              </a:spcAft>
              <a:defRPr sz="1800" b="0">
                <a:solidFill>
                  <a:prstClr val="black"/>
                </a:solidFill>
                <a:latin typeface="Calibri"/>
              </a:defRPr>
            </a:lvl1pPr>
          </a:lstStyle>
          <a:p>
            <a:pPr>
              <a:defRPr/>
            </a:pPr>
            <a:endParaRPr lang="en-US"/>
          </a:p>
        </p:txBody>
      </p:sp>
      <p:sp>
        <p:nvSpPr>
          <p:cNvPr id="5" name="Footer Placeholder 4">
            <a:extLst>
              <a:ext uri="{FF2B5EF4-FFF2-40B4-BE49-F238E27FC236}">
                <a16:creationId xmlns:a16="http://schemas.microsoft.com/office/drawing/2014/main" id="{3C978025-9BFE-4F1A-97E9-41C5A173AF67}"/>
              </a:ext>
            </a:extLst>
          </p:cNvPr>
          <p:cNvSpPr>
            <a:spLocks noGrp="1"/>
          </p:cNvSpPr>
          <p:nvPr>
            <p:ph type="ftr" sz="quarter" idx="11"/>
          </p:nvPr>
        </p:nvSpPr>
        <p:spPr>
          <a:xfrm>
            <a:off x="0" y="6553201"/>
            <a:ext cx="3860800" cy="365125"/>
          </a:xfrm>
        </p:spPr>
        <p:txBody>
          <a:bodyPr/>
          <a:lstStyle>
            <a:lvl1pPr fontAlgn="base">
              <a:spcBef>
                <a:spcPct val="0"/>
              </a:spcBef>
              <a:spcAft>
                <a:spcPct val="0"/>
              </a:spcAft>
              <a:defRPr b="0" spc="0">
                <a:ln>
                  <a:noFill/>
                </a:ln>
                <a:solidFill>
                  <a:prstClr val="black"/>
                </a:solidFill>
                <a:effectLst/>
                <a:latin typeface="Arial" charset="0"/>
              </a:defRPr>
            </a:lvl1pPr>
          </a:lstStyle>
          <a:p>
            <a:pPr>
              <a:defRPr/>
            </a:pPr>
            <a:r>
              <a:rPr lang="en-US"/>
              <a:t>VRC Diagnostic Assessment Pilot – Labor Management Forum Brief</a:t>
            </a:r>
          </a:p>
        </p:txBody>
      </p:sp>
      <p:sp>
        <p:nvSpPr>
          <p:cNvPr id="6" name="Slide Number Placeholder 5">
            <a:extLst>
              <a:ext uri="{FF2B5EF4-FFF2-40B4-BE49-F238E27FC236}">
                <a16:creationId xmlns:a16="http://schemas.microsoft.com/office/drawing/2014/main" id="{185366E0-B5DD-4C70-86EC-148BD18B8099}"/>
              </a:ext>
            </a:extLst>
          </p:cNvPr>
          <p:cNvSpPr>
            <a:spLocks noGrp="1"/>
          </p:cNvSpPr>
          <p:nvPr>
            <p:ph type="sldNum" sz="quarter" idx="12"/>
          </p:nvPr>
        </p:nvSpPr>
        <p:spPr>
          <a:xfrm>
            <a:off x="8737600" y="6356351"/>
            <a:ext cx="2844800" cy="365125"/>
          </a:xfrm>
        </p:spPr>
        <p:txBody>
          <a:bodyPr/>
          <a:lstStyle>
            <a:lvl1pPr>
              <a:defRPr sz="4000" b="1">
                <a:latin typeface="Arial" panose="020B0604020202020204" pitchFamily="34" charset="0"/>
              </a:defRPr>
            </a:lvl1pPr>
          </a:lstStyle>
          <a:p>
            <a:pPr>
              <a:defRPr/>
            </a:pPr>
            <a:fld id="{7B8AABF2-46AD-411B-B0C1-415CCEAB219B}" type="slidenum">
              <a:rPr lang="en-US" altLang="en-US"/>
              <a:pPr>
                <a:defRPr/>
              </a:pPr>
              <a:t>‹#›</a:t>
            </a:fld>
            <a:endParaRPr lang="en-US" altLang="en-US"/>
          </a:p>
        </p:txBody>
      </p:sp>
    </p:spTree>
    <p:extLst>
      <p:ext uri="{BB962C8B-B14F-4D97-AF65-F5344CB8AC3E}">
        <p14:creationId xmlns:p14="http://schemas.microsoft.com/office/powerpoint/2010/main" val="452165218"/>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000066"/>
                </a:solidFill>
              </a:defRPr>
            </a:lvl1p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5B1D030A-3C17-4C72-82B5-6ED60CACF0E1}"/>
              </a:ext>
            </a:extLst>
          </p:cNvPr>
          <p:cNvSpPr>
            <a:spLocks noGrp="1"/>
          </p:cNvSpPr>
          <p:nvPr>
            <p:ph type="dt" sz="half" idx="10"/>
          </p:nvPr>
        </p:nvSpPr>
        <p:spPr>
          <a:xfrm>
            <a:off x="609600" y="6457951"/>
            <a:ext cx="2844800" cy="365125"/>
          </a:xfrm>
          <a:prstGeom prst="rect">
            <a:avLst/>
          </a:prstGeom>
        </p:spPr>
        <p:txBody>
          <a:bodyPr/>
          <a:lstStyle>
            <a:lvl1pPr algn="l" eaLnBrk="1" fontAlgn="auto" hangingPunct="1">
              <a:spcBef>
                <a:spcPts val="0"/>
              </a:spcBef>
              <a:spcAft>
                <a:spcPts val="0"/>
              </a:spcAft>
              <a:defRPr sz="1800" b="0">
                <a:solidFill>
                  <a:prstClr val="black"/>
                </a:solidFill>
                <a:latin typeface="Calibri"/>
              </a:defRPr>
            </a:lvl1pPr>
          </a:lstStyle>
          <a:p>
            <a:pPr>
              <a:defRPr/>
            </a:pPr>
            <a:endParaRPr lang="en-US"/>
          </a:p>
        </p:txBody>
      </p:sp>
      <p:sp>
        <p:nvSpPr>
          <p:cNvPr id="6" name="Footer Placeholder 5">
            <a:extLst>
              <a:ext uri="{FF2B5EF4-FFF2-40B4-BE49-F238E27FC236}">
                <a16:creationId xmlns:a16="http://schemas.microsoft.com/office/drawing/2014/main" id="{DCD46EA3-252A-4473-9B6F-632205737B07}"/>
              </a:ext>
            </a:extLst>
          </p:cNvPr>
          <p:cNvSpPr>
            <a:spLocks noGrp="1"/>
          </p:cNvSpPr>
          <p:nvPr>
            <p:ph type="ftr" sz="quarter" idx="11"/>
          </p:nvPr>
        </p:nvSpPr>
        <p:spPr>
          <a:xfrm>
            <a:off x="0" y="6553201"/>
            <a:ext cx="3860800" cy="365125"/>
          </a:xfrm>
        </p:spPr>
        <p:txBody>
          <a:bodyPr/>
          <a:lstStyle>
            <a:lvl1pPr fontAlgn="base">
              <a:spcBef>
                <a:spcPct val="0"/>
              </a:spcBef>
              <a:spcAft>
                <a:spcPct val="0"/>
              </a:spcAft>
              <a:defRPr b="0" spc="0">
                <a:ln>
                  <a:noFill/>
                </a:ln>
                <a:solidFill>
                  <a:prstClr val="black"/>
                </a:solidFill>
                <a:effectLst/>
                <a:latin typeface="Arial" charset="0"/>
              </a:defRPr>
            </a:lvl1pPr>
          </a:lstStyle>
          <a:p>
            <a:pPr>
              <a:defRPr/>
            </a:pPr>
            <a:r>
              <a:rPr lang="en-US"/>
              <a:t>VRC Diagnostic Assessment Pilot – Labor Management Forum Brief</a:t>
            </a:r>
          </a:p>
        </p:txBody>
      </p:sp>
      <p:sp>
        <p:nvSpPr>
          <p:cNvPr id="7" name="Slide Number Placeholder 6">
            <a:extLst>
              <a:ext uri="{FF2B5EF4-FFF2-40B4-BE49-F238E27FC236}">
                <a16:creationId xmlns:a16="http://schemas.microsoft.com/office/drawing/2014/main" id="{3C8DBB4F-E5A0-43F0-907A-7F46D2518841}"/>
              </a:ext>
            </a:extLst>
          </p:cNvPr>
          <p:cNvSpPr>
            <a:spLocks noGrp="1"/>
          </p:cNvSpPr>
          <p:nvPr>
            <p:ph type="sldNum" sz="quarter" idx="12"/>
          </p:nvPr>
        </p:nvSpPr>
        <p:spPr>
          <a:xfrm>
            <a:off x="8737600" y="6356351"/>
            <a:ext cx="2844800" cy="365125"/>
          </a:xfrm>
        </p:spPr>
        <p:txBody>
          <a:bodyPr/>
          <a:lstStyle>
            <a:lvl1pPr>
              <a:defRPr sz="4000" b="1">
                <a:latin typeface="Arial" panose="020B0604020202020204" pitchFamily="34" charset="0"/>
              </a:defRPr>
            </a:lvl1pPr>
          </a:lstStyle>
          <a:p>
            <a:pPr>
              <a:defRPr/>
            </a:pPr>
            <a:fld id="{1D4A8EF9-C1A3-4FAA-9172-C94D473AEE9E}" type="slidenum">
              <a:rPr lang="en-US" altLang="en-US"/>
              <a:pPr>
                <a:defRPr/>
              </a:pPr>
              <a:t>‹#›</a:t>
            </a:fld>
            <a:endParaRPr lang="en-US" altLang="en-US"/>
          </a:p>
        </p:txBody>
      </p:sp>
    </p:spTree>
    <p:extLst>
      <p:ext uri="{BB962C8B-B14F-4D97-AF65-F5344CB8AC3E}">
        <p14:creationId xmlns:p14="http://schemas.microsoft.com/office/powerpoint/2010/main" val="318939394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219200" y="1524000"/>
            <a:ext cx="51816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604000" y="1524000"/>
            <a:ext cx="51816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11">
            <a:extLst>
              <a:ext uri="{FF2B5EF4-FFF2-40B4-BE49-F238E27FC236}">
                <a16:creationId xmlns:a16="http://schemas.microsoft.com/office/drawing/2014/main" id="{93F0A21C-594E-4D1B-9F3F-9567A22903A0}"/>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12">
            <a:extLst>
              <a:ext uri="{FF2B5EF4-FFF2-40B4-BE49-F238E27FC236}">
                <a16:creationId xmlns:a16="http://schemas.microsoft.com/office/drawing/2014/main" id="{DDC14D6F-27C4-4212-B265-93E8598A0096}"/>
              </a:ext>
            </a:extLst>
          </p:cNvPr>
          <p:cNvSpPr>
            <a:spLocks noGrp="1" noChangeArrowheads="1"/>
          </p:cNvSpPr>
          <p:nvPr>
            <p:ph type="sldNum" sz="quarter" idx="11"/>
          </p:nvPr>
        </p:nvSpPr>
        <p:spPr>
          <a:ln/>
        </p:spPr>
        <p:txBody>
          <a:bodyPr/>
          <a:lstStyle>
            <a:lvl1pPr>
              <a:defRPr/>
            </a:lvl1pPr>
          </a:lstStyle>
          <a:p>
            <a:pPr>
              <a:defRPr/>
            </a:pPr>
            <a:fld id="{68AEE408-C6DC-4B83-AA4D-BC34DBAA312A}" type="slidenum">
              <a:rPr lang="en-US" altLang="en-US"/>
              <a:pPr>
                <a:defRPr/>
              </a:pPr>
              <a:t>‹#›</a:t>
            </a:fld>
            <a:endParaRPr lang="en-US" altLang="en-US"/>
          </a:p>
        </p:txBody>
      </p:sp>
    </p:spTree>
    <p:extLst>
      <p:ext uri="{BB962C8B-B14F-4D97-AF65-F5344CB8AC3E}">
        <p14:creationId xmlns:p14="http://schemas.microsoft.com/office/powerpoint/2010/main" val="3638579768"/>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9085EE5E-2012-4528-B1B9-D7CBDE223702}"/>
              </a:ext>
            </a:extLst>
          </p:cNvPr>
          <p:cNvSpPr>
            <a:spLocks noGrp="1"/>
          </p:cNvSpPr>
          <p:nvPr>
            <p:ph type="dt" sz="half" idx="10"/>
          </p:nvPr>
        </p:nvSpPr>
        <p:spPr>
          <a:xfrm>
            <a:off x="609600" y="6457951"/>
            <a:ext cx="2844800" cy="365125"/>
          </a:xfrm>
          <a:prstGeom prst="rect">
            <a:avLst/>
          </a:prstGeom>
        </p:spPr>
        <p:txBody>
          <a:bodyPr/>
          <a:lstStyle>
            <a:lvl1pPr algn="l" eaLnBrk="1" fontAlgn="auto" hangingPunct="1">
              <a:spcBef>
                <a:spcPts val="0"/>
              </a:spcBef>
              <a:spcAft>
                <a:spcPts val="0"/>
              </a:spcAft>
              <a:defRPr sz="1800" b="0">
                <a:solidFill>
                  <a:prstClr val="black"/>
                </a:solidFill>
                <a:latin typeface="Calibri"/>
              </a:defRPr>
            </a:lvl1pPr>
          </a:lstStyle>
          <a:p>
            <a:pPr>
              <a:defRPr/>
            </a:pPr>
            <a:endParaRPr lang="en-US"/>
          </a:p>
        </p:txBody>
      </p:sp>
      <p:sp>
        <p:nvSpPr>
          <p:cNvPr id="8" name="Footer Placeholder 7">
            <a:extLst>
              <a:ext uri="{FF2B5EF4-FFF2-40B4-BE49-F238E27FC236}">
                <a16:creationId xmlns:a16="http://schemas.microsoft.com/office/drawing/2014/main" id="{7497F957-7D83-4068-ACC2-54544D6102EA}"/>
              </a:ext>
            </a:extLst>
          </p:cNvPr>
          <p:cNvSpPr>
            <a:spLocks noGrp="1"/>
          </p:cNvSpPr>
          <p:nvPr>
            <p:ph type="ftr" sz="quarter" idx="11"/>
          </p:nvPr>
        </p:nvSpPr>
        <p:spPr>
          <a:xfrm>
            <a:off x="0" y="6553201"/>
            <a:ext cx="3860800" cy="365125"/>
          </a:xfrm>
        </p:spPr>
        <p:txBody>
          <a:bodyPr/>
          <a:lstStyle>
            <a:lvl1pPr fontAlgn="base">
              <a:spcBef>
                <a:spcPct val="0"/>
              </a:spcBef>
              <a:spcAft>
                <a:spcPct val="0"/>
              </a:spcAft>
              <a:defRPr b="0" spc="0">
                <a:ln>
                  <a:noFill/>
                </a:ln>
                <a:solidFill>
                  <a:prstClr val="black"/>
                </a:solidFill>
                <a:effectLst/>
                <a:latin typeface="Arial" charset="0"/>
              </a:defRPr>
            </a:lvl1pPr>
          </a:lstStyle>
          <a:p>
            <a:pPr>
              <a:defRPr/>
            </a:pPr>
            <a:r>
              <a:rPr lang="en-US"/>
              <a:t>VRC Diagnostic Assessment Pilot – Labor Management Forum Brief</a:t>
            </a:r>
          </a:p>
        </p:txBody>
      </p:sp>
      <p:sp>
        <p:nvSpPr>
          <p:cNvPr id="9" name="Slide Number Placeholder 8">
            <a:extLst>
              <a:ext uri="{FF2B5EF4-FFF2-40B4-BE49-F238E27FC236}">
                <a16:creationId xmlns:a16="http://schemas.microsoft.com/office/drawing/2014/main" id="{6AE98C87-A8C3-4222-928D-FF67F09D02C5}"/>
              </a:ext>
            </a:extLst>
          </p:cNvPr>
          <p:cNvSpPr>
            <a:spLocks noGrp="1"/>
          </p:cNvSpPr>
          <p:nvPr>
            <p:ph type="sldNum" sz="quarter" idx="12"/>
          </p:nvPr>
        </p:nvSpPr>
        <p:spPr>
          <a:xfrm>
            <a:off x="8737600" y="6356351"/>
            <a:ext cx="2844800" cy="365125"/>
          </a:xfrm>
        </p:spPr>
        <p:txBody>
          <a:bodyPr/>
          <a:lstStyle>
            <a:lvl1pPr>
              <a:defRPr sz="4000" b="1">
                <a:latin typeface="Arial" panose="020B0604020202020204" pitchFamily="34" charset="0"/>
              </a:defRPr>
            </a:lvl1pPr>
          </a:lstStyle>
          <a:p>
            <a:pPr>
              <a:defRPr/>
            </a:pPr>
            <a:fld id="{5A339681-63D4-43E3-B9EB-9FB801FE21A0}" type="slidenum">
              <a:rPr lang="en-US" altLang="en-US"/>
              <a:pPr>
                <a:defRPr/>
              </a:pPr>
              <a:t>‹#›</a:t>
            </a:fld>
            <a:endParaRPr lang="en-US" altLang="en-US"/>
          </a:p>
        </p:txBody>
      </p:sp>
    </p:spTree>
    <p:extLst>
      <p:ext uri="{BB962C8B-B14F-4D97-AF65-F5344CB8AC3E}">
        <p14:creationId xmlns:p14="http://schemas.microsoft.com/office/powerpoint/2010/main" val="3456713881"/>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8186608D-A1E7-4177-B194-F940F2D6AA88}"/>
              </a:ext>
            </a:extLst>
          </p:cNvPr>
          <p:cNvSpPr>
            <a:spLocks noGrp="1"/>
          </p:cNvSpPr>
          <p:nvPr>
            <p:ph type="dt" sz="half" idx="10"/>
          </p:nvPr>
        </p:nvSpPr>
        <p:spPr>
          <a:xfrm>
            <a:off x="609600" y="6457951"/>
            <a:ext cx="2844800" cy="365125"/>
          </a:xfrm>
          <a:prstGeom prst="rect">
            <a:avLst/>
          </a:prstGeom>
        </p:spPr>
        <p:txBody>
          <a:bodyPr/>
          <a:lstStyle>
            <a:lvl1pPr algn="l" eaLnBrk="1" fontAlgn="auto" hangingPunct="1">
              <a:spcBef>
                <a:spcPts val="0"/>
              </a:spcBef>
              <a:spcAft>
                <a:spcPts val="0"/>
              </a:spcAft>
              <a:defRPr sz="1800" b="0">
                <a:solidFill>
                  <a:prstClr val="black"/>
                </a:solidFill>
                <a:latin typeface="Calibri"/>
              </a:defRPr>
            </a:lvl1pPr>
          </a:lstStyle>
          <a:p>
            <a:pPr>
              <a:defRPr/>
            </a:pPr>
            <a:endParaRPr lang="en-US"/>
          </a:p>
        </p:txBody>
      </p:sp>
      <p:sp>
        <p:nvSpPr>
          <p:cNvPr id="4" name="Footer Placeholder 3">
            <a:extLst>
              <a:ext uri="{FF2B5EF4-FFF2-40B4-BE49-F238E27FC236}">
                <a16:creationId xmlns:a16="http://schemas.microsoft.com/office/drawing/2014/main" id="{B8E4E6C9-98F8-4966-AEEE-2380C1CB9622}"/>
              </a:ext>
            </a:extLst>
          </p:cNvPr>
          <p:cNvSpPr>
            <a:spLocks noGrp="1"/>
          </p:cNvSpPr>
          <p:nvPr>
            <p:ph type="ftr" sz="quarter" idx="11"/>
          </p:nvPr>
        </p:nvSpPr>
        <p:spPr>
          <a:xfrm>
            <a:off x="0" y="6553201"/>
            <a:ext cx="3860800" cy="365125"/>
          </a:xfrm>
        </p:spPr>
        <p:txBody>
          <a:bodyPr/>
          <a:lstStyle>
            <a:lvl1pPr fontAlgn="base">
              <a:spcBef>
                <a:spcPct val="0"/>
              </a:spcBef>
              <a:spcAft>
                <a:spcPct val="0"/>
              </a:spcAft>
              <a:defRPr b="0" spc="0">
                <a:ln>
                  <a:noFill/>
                </a:ln>
                <a:solidFill>
                  <a:prstClr val="black"/>
                </a:solidFill>
                <a:effectLst/>
                <a:latin typeface="Arial" charset="0"/>
              </a:defRPr>
            </a:lvl1pPr>
          </a:lstStyle>
          <a:p>
            <a:pPr>
              <a:defRPr/>
            </a:pPr>
            <a:r>
              <a:rPr lang="en-US"/>
              <a:t>VRC Diagnostic Assessment Pilot – Labor Management Forum Brief</a:t>
            </a:r>
          </a:p>
        </p:txBody>
      </p:sp>
      <p:sp>
        <p:nvSpPr>
          <p:cNvPr id="5" name="Slide Number Placeholder 4">
            <a:extLst>
              <a:ext uri="{FF2B5EF4-FFF2-40B4-BE49-F238E27FC236}">
                <a16:creationId xmlns:a16="http://schemas.microsoft.com/office/drawing/2014/main" id="{BA4CBEDA-D0EA-4E1E-B874-A24C7612C49F}"/>
              </a:ext>
            </a:extLst>
          </p:cNvPr>
          <p:cNvSpPr>
            <a:spLocks noGrp="1"/>
          </p:cNvSpPr>
          <p:nvPr>
            <p:ph type="sldNum" sz="quarter" idx="12"/>
          </p:nvPr>
        </p:nvSpPr>
        <p:spPr>
          <a:xfrm>
            <a:off x="8737600" y="6356351"/>
            <a:ext cx="2844800" cy="365125"/>
          </a:xfrm>
        </p:spPr>
        <p:txBody>
          <a:bodyPr/>
          <a:lstStyle>
            <a:lvl1pPr>
              <a:defRPr sz="4000" b="1">
                <a:latin typeface="Arial" panose="020B0604020202020204" pitchFamily="34" charset="0"/>
              </a:defRPr>
            </a:lvl1pPr>
          </a:lstStyle>
          <a:p>
            <a:pPr>
              <a:defRPr/>
            </a:pPr>
            <a:fld id="{A53F2B84-BFA3-4CED-A2BC-3FBF4C82B6E0}" type="slidenum">
              <a:rPr lang="en-US" altLang="en-US"/>
              <a:pPr>
                <a:defRPr/>
              </a:pPr>
              <a:t>‹#›</a:t>
            </a:fld>
            <a:endParaRPr lang="en-US" altLang="en-US"/>
          </a:p>
        </p:txBody>
      </p:sp>
    </p:spTree>
    <p:extLst>
      <p:ext uri="{BB962C8B-B14F-4D97-AF65-F5344CB8AC3E}">
        <p14:creationId xmlns:p14="http://schemas.microsoft.com/office/powerpoint/2010/main" val="2242985626"/>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CFF6617-2362-47F1-9516-240DCB6EFD18}"/>
              </a:ext>
            </a:extLst>
          </p:cNvPr>
          <p:cNvSpPr>
            <a:spLocks noGrp="1"/>
          </p:cNvSpPr>
          <p:nvPr>
            <p:ph type="dt" sz="half" idx="10"/>
          </p:nvPr>
        </p:nvSpPr>
        <p:spPr>
          <a:xfrm>
            <a:off x="609600" y="6457951"/>
            <a:ext cx="2844800" cy="365125"/>
          </a:xfrm>
          <a:prstGeom prst="rect">
            <a:avLst/>
          </a:prstGeom>
        </p:spPr>
        <p:txBody>
          <a:bodyPr/>
          <a:lstStyle>
            <a:lvl1pPr algn="l" eaLnBrk="1" fontAlgn="auto" hangingPunct="1">
              <a:spcBef>
                <a:spcPts val="0"/>
              </a:spcBef>
              <a:spcAft>
                <a:spcPts val="0"/>
              </a:spcAft>
              <a:defRPr sz="1800" b="0">
                <a:solidFill>
                  <a:prstClr val="black"/>
                </a:solidFill>
                <a:latin typeface="Calibri"/>
              </a:defRPr>
            </a:lvl1pPr>
          </a:lstStyle>
          <a:p>
            <a:pPr>
              <a:defRPr/>
            </a:pPr>
            <a:endParaRPr lang="en-US"/>
          </a:p>
        </p:txBody>
      </p:sp>
      <p:sp>
        <p:nvSpPr>
          <p:cNvPr id="3" name="Footer Placeholder 2">
            <a:extLst>
              <a:ext uri="{FF2B5EF4-FFF2-40B4-BE49-F238E27FC236}">
                <a16:creationId xmlns:a16="http://schemas.microsoft.com/office/drawing/2014/main" id="{26BEF8F4-F57B-4030-BCFD-CB77D93DC1E4}"/>
              </a:ext>
            </a:extLst>
          </p:cNvPr>
          <p:cNvSpPr>
            <a:spLocks noGrp="1"/>
          </p:cNvSpPr>
          <p:nvPr>
            <p:ph type="ftr" sz="quarter" idx="11"/>
          </p:nvPr>
        </p:nvSpPr>
        <p:spPr>
          <a:xfrm>
            <a:off x="0" y="6553201"/>
            <a:ext cx="3860800" cy="365125"/>
          </a:xfrm>
        </p:spPr>
        <p:txBody>
          <a:bodyPr/>
          <a:lstStyle>
            <a:lvl1pPr fontAlgn="base">
              <a:spcBef>
                <a:spcPct val="0"/>
              </a:spcBef>
              <a:spcAft>
                <a:spcPct val="0"/>
              </a:spcAft>
              <a:defRPr b="0" spc="0">
                <a:ln>
                  <a:noFill/>
                </a:ln>
                <a:solidFill>
                  <a:prstClr val="black"/>
                </a:solidFill>
                <a:effectLst/>
                <a:latin typeface="Arial" charset="0"/>
              </a:defRPr>
            </a:lvl1pPr>
          </a:lstStyle>
          <a:p>
            <a:pPr>
              <a:defRPr/>
            </a:pPr>
            <a:r>
              <a:rPr lang="en-US"/>
              <a:t>VRC Diagnostic Assessment Pilot – Labor Management Forum Brief</a:t>
            </a:r>
          </a:p>
        </p:txBody>
      </p:sp>
      <p:sp>
        <p:nvSpPr>
          <p:cNvPr id="4" name="Slide Number Placeholder 3">
            <a:extLst>
              <a:ext uri="{FF2B5EF4-FFF2-40B4-BE49-F238E27FC236}">
                <a16:creationId xmlns:a16="http://schemas.microsoft.com/office/drawing/2014/main" id="{BE1098B6-A497-45FB-BB17-F20E8534FFC4}"/>
              </a:ext>
            </a:extLst>
          </p:cNvPr>
          <p:cNvSpPr>
            <a:spLocks noGrp="1"/>
          </p:cNvSpPr>
          <p:nvPr>
            <p:ph type="sldNum" sz="quarter" idx="12"/>
          </p:nvPr>
        </p:nvSpPr>
        <p:spPr>
          <a:xfrm>
            <a:off x="8737600" y="6356351"/>
            <a:ext cx="2844800" cy="365125"/>
          </a:xfrm>
        </p:spPr>
        <p:txBody>
          <a:bodyPr/>
          <a:lstStyle>
            <a:lvl1pPr>
              <a:defRPr sz="4000" b="1">
                <a:latin typeface="Arial" panose="020B0604020202020204" pitchFamily="34" charset="0"/>
              </a:defRPr>
            </a:lvl1pPr>
          </a:lstStyle>
          <a:p>
            <a:pPr>
              <a:defRPr/>
            </a:pPr>
            <a:fld id="{4E9253B0-3B1D-48A8-8EE3-9B889BEE8B1D}" type="slidenum">
              <a:rPr lang="en-US" altLang="en-US"/>
              <a:pPr>
                <a:defRPr/>
              </a:pPr>
              <a:t>‹#›</a:t>
            </a:fld>
            <a:endParaRPr lang="en-US" altLang="en-US"/>
          </a:p>
        </p:txBody>
      </p:sp>
    </p:spTree>
    <p:extLst>
      <p:ext uri="{BB962C8B-B14F-4D97-AF65-F5344CB8AC3E}">
        <p14:creationId xmlns:p14="http://schemas.microsoft.com/office/powerpoint/2010/main" val="343147101"/>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a:extLst>
              <a:ext uri="{FF2B5EF4-FFF2-40B4-BE49-F238E27FC236}">
                <a16:creationId xmlns:a16="http://schemas.microsoft.com/office/drawing/2014/main" id="{B1B0B640-16EB-458B-8F82-D6306F15C310}"/>
              </a:ext>
            </a:extLst>
          </p:cNvPr>
          <p:cNvSpPr>
            <a:spLocks noGrp="1"/>
          </p:cNvSpPr>
          <p:nvPr>
            <p:ph type="dt" sz="half" idx="10"/>
          </p:nvPr>
        </p:nvSpPr>
        <p:spPr>
          <a:xfrm>
            <a:off x="609600" y="6457951"/>
            <a:ext cx="2844800" cy="365125"/>
          </a:xfrm>
          <a:prstGeom prst="rect">
            <a:avLst/>
          </a:prstGeom>
        </p:spPr>
        <p:txBody>
          <a:bodyPr/>
          <a:lstStyle>
            <a:lvl1pPr algn="l" eaLnBrk="1" fontAlgn="auto" hangingPunct="1">
              <a:spcBef>
                <a:spcPts val="0"/>
              </a:spcBef>
              <a:spcAft>
                <a:spcPts val="0"/>
              </a:spcAft>
              <a:defRPr sz="1800" b="0">
                <a:solidFill>
                  <a:prstClr val="black"/>
                </a:solidFill>
                <a:latin typeface="Calibri"/>
              </a:defRPr>
            </a:lvl1pPr>
          </a:lstStyle>
          <a:p>
            <a:pPr>
              <a:defRPr/>
            </a:pPr>
            <a:endParaRPr lang="en-US"/>
          </a:p>
        </p:txBody>
      </p:sp>
      <p:sp>
        <p:nvSpPr>
          <p:cNvPr id="6" name="Footer Placeholder 5">
            <a:extLst>
              <a:ext uri="{FF2B5EF4-FFF2-40B4-BE49-F238E27FC236}">
                <a16:creationId xmlns:a16="http://schemas.microsoft.com/office/drawing/2014/main" id="{A8A64918-15EE-4DF0-88A5-CA4A8E94E4BC}"/>
              </a:ext>
            </a:extLst>
          </p:cNvPr>
          <p:cNvSpPr>
            <a:spLocks noGrp="1"/>
          </p:cNvSpPr>
          <p:nvPr>
            <p:ph type="ftr" sz="quarter" idx="11"/>
          </p:nvPr>
        </p:nvSpPr>
        <p:spPr>
          <a:xfrm>
            <a:off x="0" y="6553201"/>
            <a:ext cx="3860800" cy="365125"/>
          </a:xfrm>
        </p:spPr>
        <p:txBody>
          <a:bodyPr/>
          <a:lstStyle>
            <a:lvl1pPr fontAlgn="base">
              <a:spcBef>
                <a:spcPct val="0"/>
              </a:spcBef>
              <a:spcAft>
                <a:spcPct val="0"/>
              </a:spcAft>
              <a:defRPr b="0" spc="0">
                <a:ln>
                  <a:noFill/>
                </a:ln>
                <a:solidFill>
                  <a:prstClr val="black"/>
                </a:solidFill>
                <a:effectLst/>
                <a:latin typeface="Arial" charset="0"/>
              </a:defRPr>
            </a:lvl1pPr>
          </a:lstStyle>
          <a:p>
            <a:pPr>
              <a:defRPr/>
            </a:pPr>
            <a:r>
              <a:rPr lang="en-US"/>
              <a:t>VRC Diagnostic Assessment Pilot – Labor Management Forum Brief</a:t>
            </a:r>
          </a:p>
        </p:txBody>
      </p:sp>
      <p:sp>
        <p:nvSpPr>
          <p:cNvPr id="7" name="Slide Number Placeholder 6">
            <a:extLst>
              <a:ext uri="{FF2B5EF4-FFF2-40B4-BE49-F238E27FC236}">
                <a16:creationId xmlns:a16="http://schemas.microsoft.com/office/drawing/2014/main" id="{CBA582BA-3109-43BB-9504-9694E6BBDFF0}"/>
              </a:ext>
            </a:extLst>
          </p:cNvPr>
          <p:cNvSpPr>
            <a:spLocks noGrp="1"/>
          </p:cNvSpPr>
          <p:nvPr>
            <p:ph type="sldNum" sz="quarter" idx="12"/>
          </p:nvPr>
        </p:nvSpPr>
        <p:spPr>
          <a:xfrm>
            <a:off x="8737600" y="6356351"/>
            <a:ext cx="2844800" cy="365125"/>
          </a:xfrm>
        </p:spPr>
        <p:txBody>
          <a:bodyPr/>
          <a:lstStyle>
            <a:lvl1pPr>
              <a:defRPr sz="4000" b="1">
                <a:latin typeface="Arial" panose="020B0604020202020204" pitchFamily="34" charset="0"/>
              </a:defRPr>
            </a:lvl1pPr>
          </a:lstStyle>
          <a:p>
            <a:pPr>
              <a:defRPr/>
            </a:pPr>
            <a:fld id="{8AAA5819-DA7E-4DC7-A427-76199FD9DEA4}" type="slidenum">
              <a:rPr lang="en-US" altLang="en-US"/>
              <a:pPr>
                <a:defRPr/>
              </a:pPr>
              <a:t>‹#›</a:t>
            </a:fld>
            <a:endParaRPr lang="en-US" altLang="en-US"/>
          </a:p>
        </p:txBody>
      </p:sp>
    </p:spTree>
    <p:extLst>
      <p:ext uri="{BB962C8B-B14F-4D97-AF65-F5344CB8AC3E}">
        <p14:creationId xmlns:p14="http://schemas.microsoft.com/office/powerpoint/2010/main" val="2002871330"/>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a:extLst>
              <a:ext uri="{FF2B5EF4-FFF2-40B4-BE49-F238E27FC236}">
                <a16:creationId xmlns:a16="http://schemas.microsoft.com/office/drawing/2014/main" id="{0B87B58D-82C1-494D-B825-DF864A677F08}"/>
              </a:ext>
            </a:extLst>
          </p:cNvPr>
          <p:cNvSpPr>
            <a:spLocks noGrp="1"/>
          </p:cNvSpPr>
          <p:nvPr>
            <p:ph type="dt" sz="half" idx="10"/>
          </p:nvPr>
        </p:nvSpPr>
        <p:spPr>
          <a:xfrm>
            <a:off x="609600" y="6457951"/>
            <a:ext cx="2844800" cy="365125"/>
          </a:xfrm>
          <a:prstGeom prst="rect">
            <a:avLst/>
          </a:prstGeom>
        </p:spPr>
        <p:txBody>
          <a:bodyPr/>
          <a:lstStyle>
            <a:lvl1pPr algn="l" eaLnBrk="1" fontAlgn="auto" hangingPunct="1">
              <a:spcBef>
                <a:spcPts val="0"/>
              </a:spcBef>
              <a:spcAft>
                <a:spcPts val="0"/>
              </a:spcAft>
              <a:defRPr sz="1800" b="0">
                <a:solidFill>
                  <a:prstClr val="black"/>
                </a:solidFill>
                <a:latin typeface="Calibri"/>
              </a:defRPr>
            </a:lvl1pPr>
          </a:lstStyle>
          <a:p>
            <a:pPr>
              <a:defRPr/>
            </a:pPr>
            <a:endParaRPr lang="en-US"/>
          </a:p>
        </p:txBody>
      </p:sp>
      <p:sp>
        <p:nvSpPr>
          <p:cNvPr id="6" name="Footer Placeholder 5">
            <a:extLst>
              <a:ext uri="{FF2B5EF4-FFF2-40B4-BE49-F238E27FC236}">
                <a16:creationId xmlns:a16="http://schemas.microsoft.com/office/drawing/2014/main" id="{4DF8869C-011E-45B6-9836-6F3680B790E3}"/>
              </a:ext>
            </a:extLst>
          </p:cNvPr>
          <p:cNvSpPr>
            <a:spLocks noGrp="1"/>
          </p:cNvSpPr>
          <p:nvPr>
            <p:ph type="ftr" sz="quarter" idx="11"/>
          </p:nvPr>
        </p:nvSpPr>
        <p:spPr>
          <a:xfrm>
            <a:off x="0" y="6553201"/>
            <a:ext cx="3860800" cy="365125"/>
          </a:xfrm>
        </p:spPr>
        <p:txBody>
          <a:bodyPr/>
          <a:lstStyle>
            <a:lvl1pPr fontAlgn="base">
              <a:spcBef>
                <a:spcPct val="0"/>
              </a:spcBef>
              <a:spcAft>
                <a:spcPct val="0"/>
              </a:spcAft>
              <a:defRPr b="0" spc="0">
                <a:ln>
                  <a:noFill/>
                </a:ln>
                <a:solidFill>
                  <a:prstClr val="black"/>
                </a:solidFill>
                <a:effectLst/>
                <a:latin typeface="Arial" charset="0"/>
              </a:defRPr>
            </a:lvl1pPr>
          </a:lstStyle>
          <a:p>
            <a:pPr>
              <a:defRPr/>
            </a:pPr>
            <a:r>
              <a:rPr lang="en-US"/>
              <a:t>VRC Diagnostic Assessment Pilot – Labor Management Forum Brief</a:t>
            </a:r>
          </a:p>
        </p:txBody>
      </p:sp>
      <p:sp>
        <p:nvSpPr>
          <p:cNvPr id="7" name="Slide Number Placeholder 6">
            <a:extLst>
              <a:ext uri="{FF2B5EF4-FFF2-40B4-BE49-F238E27FC236}">
                <a16:creationId xmlns:a16="http://schemas.microsoft.com/office/drawing/2014/main" id="{DC1BED88-CBF9-4209-94D2-115C3280F708}"/>
              </a:ext>
            </a:extLst>
          </p:cNvPr>
          <p:cNvSpPr>
            <a:spLocks noGrp="1"/>
          </p:cNvSpPr>
          <p:nvPr>
            <p:ph type="sldNum" sz="quarter" idx="12"/>
          </p:nvPr>
        </p:nvSpPr>
        <p:spPr>
          <a:xfrm>
            <a:off x="8737600" y="6356351"/>
            <a:ext cx="2844800" cy="365125"/>
          </a:xfrm>
        </p:spPr>
        <p:txBody>
          <a:bodyPr/>
          <a:lstStyle>
            <a:lvl1pPr>
              <a:defRPr sz="4000" b="1">
                <a:latin typeface="Arial" panose="020B0604020202020204" pitchFamily="34" charset="0"/>
              </a:defRPr>
            </a:lvl1pPr>
          </a:lstStyle>
          <a:p>
            <a:pPr>
              <a:defRPr/>
            </a:pPr>
            <a:fld id="{33BE33F3-91A4-4122-83C3-982D2C9C1833}" type="slidenum">
              <a:rPr lang="en-US" altLang="en-US"/>
              <a:pPr>
                <a:defRPr/>
              </a:pPr>
              <a:t>‹#›</a:t>
            </a:fld>
            <a:endParaRPr lang="en-US" altLang="en-US"/>
          </a:p>
        </p:txBody>
      </p:sp>
    </p:spTree>
    <p:extLst>
      <p:ext uri="{BB962C8B-B14F-4D97-AF65-F5344CB8AC3E}">
        <p14:creationId xmlns:p14="http://schemas.microsoft.com/office/powerpoint/2010/main" val="917541313"/>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D1946C7-C36A-46DE-B9CE-FC8EE3FF2095}"/>
              </a:ext>
            </a:extLst>
          </p:cNvPr>
          <p:cNvSpPr>
            <a:spLocks noGrp="1"/>
          </p:cNvSpPr>
          <p:nvPr>
            <p:ph type="dt" sz="half" idx="10"/>
          </p:nvPr>
        </p:nvSpPr>
        <p:spPr>
          <a:xfrm>
            <a:off x="609600" y="6457951"/>
            <a:ext cx="2844800" cy="365125"/>
          </a:xfrm>
          <a:prstGeom prst="rect">
            <a:avLst/>
          </a:prstGeom>
        </p:spPr>
        <p:txBody>
          <a:bodyPr/>
          <a:lstStyle>
            <a:lvl1pPr algn="l" eaLnBrk="1" fontAlgn="auto" hangingPunct="1">
              <a:spcBef>
                <a:spcPts val="0"/>
              </a:spcBef>
              <a:spcAft>
                <a:spcPts val="0"/>
              </a:spcAft>
              <a:defRPr sz="1800" b="0">
                <a:solidFill>
                  <a:prstClr val="black"/>
                </a:solidFill>
                <a:latin typeface="Calibri"/>
              </a:defRPr>
            </a:lvl1pPr>
          </a:lstStyle>
          <a:p>
            <a:pPr>
              <a:defRPr/>
            </a:pPr>
            <a:endParaRPr lang="en-US"/>
          </a:p>
        </p:txBody>
      </p:sp>
      <p:sp>
        <p:nvSpPr>
          <p:cNvPr id="5" name="Footer Placeholder 4">
            <a:extLst>
              <a:ext uri="{FF2B5EF4-FFF2-40B4-BE49-F238E27FC236}">
                <a16:creationId xmlns:a16="http://schemas.microsoft.com/office/drawing/2014/main" id="{252ECFE3-0986-4FE6-BD09-2DEFBB5855A1}"/>
              </a:ext>
            </a:extLst>
          </p:cNvPr>
          <p:cNvSpPr>
            <a:spLocks noGrp="1"/>
          </p:cNvSpPr>
          <p:nvPr>
            <p:ph type="ftr" sz="quarter" idx="11"/>
          </p:nvPr>
        </p:nvSpPr>
        <p:spPr>
          <a:xfrm>
            <a:off x="0" y="6553201"/>
            <a:ext cx="3860800" cy="365125"/>
          </a:xfrm>
        </p:spPr>
        <p:txBody>
          <a:bodyPr/>
          <a:lstStyle>
            <a:lvl1pPr fontAlgn="base">
              <a:spcBef>
                <a:spcPct val="0"/>
              </a:spcBef>
              <a:spcAft>
                <a:spcPct val="0"/>
              </a:spcAft>
              <a:defRPr b="0" spc="0">
                <a:ln>
                  <a:noFill/>
                </a:ln>
                <a:solidFill>
                  <a:prstClr val="black"/>
                </a:solidFill>
                <a:effectLst/>
                <a:latin typeface="Arial" charset="0"/>
              </a:defRPr>
            </a:lvl1pPr>
          </a:lstStyle>
          <a:p>
            <a:pPr>
              <a:defRPr/>
            </a:pPr>
            <a:r>
              <a:rPr lang="en-US"/>
              <a:t>VRC Diagnostic Assessment Pilot – Labor Management Forum Brief</a:t>
            </a:r>
          </a:p>
        </p:txBody>
      </p:sp>
      <p:sp>
        <p:nvSpPr>
          <p:cNvPr id="6" name="Slide Number Placeholder 5">
            <a:extLst>
              <a:ext uri="{FF2B5EF4-FFF2-40B4-BE49-F238E27FC236}">
                <a16:creationId xmlns:a16="http://schemas.microsoft.com/office/drawing/2014/main" id="{95979737-2334-41BE-BBC9-96F540A441A8}"/>
              </a:ext>
            </a:extLst>
          </p:cNvPr>
          <p:cNvSpPr>
            <a:spLocks noGrp="1"/>
          </p:cNvSpPr>
          <p:nvPr>
            <p:ph type="sldNum" sz="quarter" idx="12"/>
          </p:nvPr>
        </p:nvSpPr>
        <p:spPr>
          <a:xfrm>
            <a:off x="8737600" y="6356351"/>
            <a:ext cx="2844800" cy="365125"/>
          </a:xfrm>
        </p:spPr>
        <p:txBody>
          <a:bodyPr/>
          <a:lstStyle>
            <a:lvl1pPr>
              <a:defRPr sz="4000" b="1">
                <a:latin typeface="Arial" panose="020B0604020202020204" pitchFamily="34" charset="0"/>
              </a:defRPr>
            </a:lvl1pPr>
          </a:lstStyle>
          <a:p>
            <a:pPr>
              <a:defRPr/>
            </a:pPr>
            <a:fld id="{3A3658D3-1ADB-4D1F-A246-D425F81C7ED8}" type="slidenum">
              <a:rPr lang="en-US" altLang="en-US"/>
              <a:pPr>
                <a:defRPr/>
              </a:pPr>
              <a:t>‹#›</a:t>
            </a:fld>
            <a:endParaRPr lang="en-US" altLang="en-US"/>
          </a:p>
        </p:txBody>
      </p:sp>
    </p:spTree>
    <p:extLst>
      <p:ext uri="{BB962C8B-B14F-4D97-AF65-F5344CB8AC3E}">
        <p14:creationId xmlns:p14="http://schemas.microsoft.com/office/powerpoint/2010/main" val="3346110886"/>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F5326A9-F2F1-42CC-A56D-BF9347D8CB9B}"/>
              </a:ext>
            </a:extLst>
          </p:cNvPr>
          <p:cNvSpPr>
            <a:spLocks noGrp="1"/>
          </p:cNvSpPr>
          <p:nvPr>
            <p:ph type="dt" sz="half" idx="10"/>
          </p:nvPr>
        </p:nvSpPr>
        <p:spPr>
          <a:xfrm>
            <a:off x="609600" y="6457951"/>
            <a:ext cx="2844800" cy="365125"/>
          </a:xfrm>
          <a:prstGeom prst="rect">
            <a:avLst/>
          </a:prstGeom>
        </p:spPr>
        <p:txBody>
          <a:bodyPr/>
          <a:lstStyle>
            <a:lvl1pPr algn="l" eaLnBrk="1" fontAlgn="auto" hangingPunct="1">
              <a:spcBef>
                <a:spcPts val="0"/>
              </a:spcBef>
              <a:spcAft>
                <a:spcPts val="0"/>
              </a:spcAft>
              <a:defRPr sz="1800" b="0">
                <a:solidFill>
                  <a:prstClr val="black"/>
                </a:solidFill>
                <a:latin typeface="Calibri"/>
              </a:defRPr>
            </a:lvl1pPr>
          </a:lstStyle>
          <a:p>
            <a:pPr>
              <a:defRPr/>
            </a:pPr>
            <a:endParaRPr lang="en-US"/>
          </a:p>
        </p:txBody>
      </p:sp>
      <p:sp>
        <p:nvSpPr>
          <p:cNvPr id="5" name="Footer Placeholder 4">
            <a:extLst>
              <a:ext uri="{FF2B5EF4-FFF2-40B4-BE49-F238E27FC236}">
                <a16:creationId xmlns:a16="http://schemas.microsoft.com/office/drawing/2014/main" id="{FD41B16D-DC23-4D61-A855-48BC954E8840}"/>
              </a:ext>
            </a:extLst>
          </p:cNvPr>
          <p:cNvSpPr>
            <a:spLocks noGrp="1"/>
          </p:cNvSpPr>
          <p:nvPr>
            <p:ph type="ftr" sz="quarter" idx="11"/>
          </p:nvPr>
        </p:nvSpPr>
        <p:spPr>
          <a:xfrm>
            <a:off x="0" y="6553201"/>
            <a:ext cx="3860800" cy="365125"/>
          </a:xfrm>
        </p:spPr>
        <p:txBody>
          <a:bodyPr/>
          <a:lstStyle>
            <a:lvl1pPr fontAlgn="base">
              <a:spcBef>
                <a:spcPct val="0"/>
              </a:spcBef>
              <a:spcAft>
                <a:spcPct val="0"/>
              </a:spcAft>
              <a:defRPr b="0" spc="0">
                <a:ln>
                  <a:noFill/>
                </a:ln>
                <a:solidFill>
                  <a:prstClr val="black"/>
                </a:solidFill>
                <a:effectLst/>
                <a:latin typeface="Arial" charset="0"/>
              </a:defRPr>
            </a:lvl1pPr>
          </a:lstStyle>
          <a:p>
            <a:pPr>
              <a:defRPr/>
            </a:pPr>
            <a:r>
              <a:rPr lang="en-US"/>
              <a:t>VRC Diagnostic Assessment Pilot – Labor Management Forum Brief</a:t>
            </a:r>
          </a:p>
        </p:txBody>
      </p:sp>
      <p:sp>
        <p:nvSpPr>
          <p:cNvPr id="6" name="Slide Number Placeholder 5">
            <a:extLst>
              <a:ext uri="{FF2B5EF4-FFF2-40B4-BE49-F238E27FC236}">
                <a16:creationId xmlns:a16="http://schemas.microsoft.com/office/drawing/2014/main" id="{2AD12414-53F4-423E-9197-4CF71A520B6A}"/>
              </a:ext>
            </a:extLst>
          </p:cNvPr>
          <p:cNvSpPr>
            <a:spLocks noGrp="1"/>
          </p:cNvSpPr>
          <p:nvPr>
            <p:ph type="sldNum" sz="quarter" idx="12"/>
          </p:nvPr>
        </p:nvSpPr>
        <p:spPr>
          <a:xfrm>
            <a:off x="8737600" y="6356351"/>
            <a:ext cx="2844800" cy="365125"/>
          </a:xfrm>
        </p:spPr>
        <p:txBody>
          <a:bodyPr/>
          <a:lstStyle>
            <a:lvl1pPr>
              <a:defRPr sz="4000" b="1">
                <a:latin typeface="Arial" panose="020B0604020202020204" pitchFamily="34" charset="0"/>
              </a:defRPr>
            </a:lvl1pPr>
          </a:lstStyle>
          <a:p>
            <a:pPr>
              <a:defRPr/>
            </a:pPr>
            <a:fld id="{0686EA7D-834B-4E26-A293-7EDDF218D983}" type="slidenum">
              <a:rPr lang="en-US" altLang="en-US"/>
              <a:pPr>
                <a:defRPr/>
              </a:pPr>
              <a:t>‹#›</a:t>
            </a:fld>
            <a:endParaRPr lang="en-US" altLang="en-US"/>
          </a:p>
        </p:txBody>
      </p:sp>
    </p:spTree>
    <p:extLst>
      <p:ext uri="{BB962C8B-B14F-4D97-AF65-F5344CB8AC3E}">
        <p14:creationId xmlns:p14="http://schemas.microsoft.com/office/powerpoint/2010/main" val="2275059330"/>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94A8DA9B-2B43-4D07-B011-17D8158F9066}"/>
              </a:ext>
            </a:extLst>
          </p:cNvPr>
          <p:cNvSpPr/>
          <p:nvPr userDrawn="1"/>
        </p:nvSpPr>
        <p:spPr>
          <a:xfrm>
            <a:off x="304800" y="3429001"/>
            <a:ext cx="11582400" cy="3222625"/>
          </a:xfrm>
          <a:prstGeom prst="rect">
            <a:avLst/>
          </a:prstGeom>
          <a:solidFill>
            <a:schemeClr val="tx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sz="2400">
              <a:solidFill>
                <a:prstClr val="white"/>
              </a:solidFill>
            </a:endParaRPr>
          </a:p>
        </p:txBody>
      </p:sp>
      <p:sp>
        <p:nvSpPr>
          <p:cNvPr id="5" name="Rectangle 4">
            <a:extLst>
              <a:ext uri="{FF2B5EF4-FFF2-40B4-BE49-F238E27FC236}">
                <a16:creationId xmlns:a16="http://schemas.microsoft.com/office/drawing/2014/main" id="{E3AFD4D1-6E6D-475C-897F-C0889ECB0950}"/>
              </a:ext>
            </a:extLst>
          </p:cNvPr>
          <p:cNvSpPr/>
          <p:nvPr userDrawn="1"/>
        </p:nvSpPr>
        <p:spPr>
          <a:xfrm>
            <a:off x="304800" y="228600"/>
            <a:ext cx="11582400" cy="6423025"/>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sz="2400">
              <a:solidFill>
                <a:prstClr val="white"/>
              </a:solidFill>
            </a:endParaRPr>
          </a:p>
        </p:txBody>
      </p:sp>
      <p:pic>
        <p:nvPicPr>
          <p:cNvPr id="6" name="Picture 12" descr="3. VA-PRIMARY-HORIZONTAL-WHITE-VECTOR2.png">
            <a:extLst>
              <a:ext uri="{FF2B5EF4-FFF2-40B4-BE49-F238E27FC236}">
                <a16:creationId xmlns:a16="http://schemas.microsoft.com/office/drawing/2014/main" id="{A58B0153-2234-4420-ACF4-FA399452E4FC}"/>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9245600" y="6180139"/>
            <a:ext cx="2336800" cy="390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1" descr="cid:image003.png@01D33768.75D2EBC0">
            <a:extLst>
              <a:ext uri="{FF2B5EF4-FFF2-40B4-BE49-F238E27FC236}">
                <a16:creationId xmlns:a16="http://schemas.microsoft.com/office/drawing/2014/main" id="{11645146-2356-4911-B491-9FB0982CD273}"/>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381000" y="333376"/>
            <a:ext cx="3073400" cy="657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914400" y="6270386"/>
            <a:ext cx="10363200" cy="762000"/>
          </a:xfrm>
        </p:spPr>
        <p:txBody>
          <a:bodyPr/>
          <a:lstStyle/>
          <a:p>
            <a:r>
              <a:rPr lang="en-US"/>
              <a:t>Click to edit Master title style</a:t>
            </a:r>
          </a:p>
        </p:txBody>
      </p:sp>
      <p:sp>
        <p:nvSpPr>
          <p:cNvPr id="3" name="Subtitle 2"/>
          <p:cNvSpPr>
            <a:spLocks noGrp="1"/>
          </p:cNvSpPr>
          <p:nvPr>
            <p:ph type="subTitle" idx="1"/>
          </p:nvPr>
        </p:nvSpPr>
        <p:spPr>
          <a:xfrm>
            <a:off x="1828800" y="4038601"/>
            <a:ext cx="8534400" cy="762000"/>
          </a:xfrm>
        </p:spPr>
        <p:txBody>
          <a:bodyPr/>
          <a:lstStyle>
            <a:lvl1pPr marL="0" indent="0" algn="ctr">
              <a:buNone/>
              <a:defRPr sz="4000" b="1" i="1" baseline="0">
                <a:solidFill>
                  <a:schemeClr val="bg1"/>
                </a:solidFill>
                <a:latin typeface="Times New Roman" panose="02020603050405020304" pitchFamily="18" charset="0"/>
                <a:cs typeface="Times New Roman" panose="02020603050405020304" pitchFamily="18"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Tree>
    <p:extLst>
      <p:ext uri="{BB962C8B-B14F-4D97-AF65-F5344CB8AC3E}">
        <p14:creationId xmlns:p14="http://schemas.microsoft.com/office/powerpoint/2010/main" val="1710658948"/>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Title 1"/>
          <p:cNvSpPr>
            <a:spLocks noGrp="1"/>
          </p:cNvSpPr>
          <p:nvPr>
            <p:ph type="title"/>
          </p:nvPr>
        </p:nvSpPr>
        <p:spPr>
          <a:xfrm>
            <a:off x="711200" y="155322"/>
            <a:ext cx="11176000" cy="762000"/>
          </a:xfrm>
        </p:spPr>
        <p:txBody>
          <a:bodyPr/>
          <a:lstStyle>
            <a:lvl1pPr algn="ctr">
              <a:defRPr/>
            </a:lvl1pPr>
          </a:lstStyle>
          <a:p>
            <a:r>
              <a:rPr lang="en-US"/>
              <a:t>Click to edit Master title style</a:t>
            </a:r>
          </a:p>
        </p:txBody>
      </p:sp>
      <p:sp>
        <p:nvSpPr>
          <p:cNvPr id="4" name="Slide Number Placeholder 5">
            <a:extLst>
              <a:ext uri="{FF2B5EF4-FFF2-40B4-BE49-F238E27FC236}">
                <a16:creationId xmlns:a16="http://schemas.microsoft.com/office/drawing/2014/main" id="{D1D9E05F-9600-496D-8DE5-2647712289E2}"/>
              </a:ext>
            </a:extLst>
          </p:cNvPr>
          <p:cNvSpPr>
            <a:spLocks noGrp="1"/>
          </p:cNvSpPr>
          <p:nvPr>
            <p:ph type="sldNum" sz="quarter" idx="10"/>
          </p:nvPr>
        </p:nvSpPr>
        <p:spPr/>
        <p:txBody>
          <a:bodyPr/>
          <a:lstStyle>
            <a:lvl1pPr>
              <a:defRPr/>
            </a:lvl1pPr>
          </a:lstStyle>
          <a:p>
            <a:pPr>
              <a:defRPr/>
            </a:pPr>
            <a:fld id="{459C931B-6C1E-4DE7-B3B4-B6C02164842E}" type="slidenum">
              <a:rPr lang="en-US" altLang="en-US"/>
              <a:pPr>
                <a:defRPr/>
              </a:pPr>
              <a:t>‹#›</a:t>
            </a:fld>
            <a:endParaRPr lang="en-US" altLang="en-US"/>
          </a:p>
        </p:txBody>
      </p:sp>
    </p:spTree>
    <p:extLst>
      <p:ext uri="{BB962C8B-B14F-4D97-AF65-F5344CB8AC3E}">
        <p14:creationId xmlns:p14="http://schemas.microsoft.com/office/powerpoint/2010/main" val="2857111721"/>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34290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1928814"/>
            <a:ext cx="10363200" cy="1500187"/>
          </a:xfrm>
        </p:spPr>
        <p:txBody>
          <a:bodyPr anchor="b">
            <a:normAutofit/>
          </a:bodyPr>
          <a:lstStyle>
            <a:lvl1pPr marL="0" indent="0">
              <a:buNone/>
              <a:defRPr sz="3200" b="1">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Slide Number Placeholder 5">
            <a:extLst>
              <a:ext uri="{FF2B5EF4-FFF2-40B4-BE49-F238E27FC236}">
                <a16:creationId xmlns:a16="http://schemas.microsoft.com/office/drawing/2014/main" id="{36E210B5-2CBA-473D-9869-913377E03E89}"/>
              </a:ext>
            </a:extLst>
          </p:cNvPr>
          <p:cNvSpPr>
            <a:spLocks noGrp="1"/>
          </p:cNvSpPr>
          <p:nvPr>
            <p:ph type="sldNum" sz="quarter" idx="10"/>
          </p:nvPr>
        </p:nvSpPr>
        <p:spPr/>
        <p:txBody>
          <a:bodyPr/>
          <a:lstStyle>
            <a:lvl1pPr>
              <a:defRPr/>
            </a:lvl1pPr>
          </a:lstStyle>
          <a:p>
            <a:pPr>
              <a:defRPr/>
            </a:pPr>
            <a:fld id="{7DEDFA09-0F0A-4577-874D-DAAA636A2803}" type="slidenum">
              <a:rPr lang="en-US" altLang="en-US"/>
              <a:pPr>
                <a:defRPr/>
              </a:pPr>
              <a:t>‹#›</a:t>
            </a:fld>
            <a:endParaRPr lang="en-US" altLang="en-US"/>
          </a:p>
        </p:txBody>
      </p:sp>
    </p:spTree>
    <p:extLst>
      <p:ext uri="{BB962C8B-B14F-4D97-AF65-F5344CB8AC3E}">
        <p14:creationId xmlns:p14="http://schemas.microsoft.com/office/powerpoint/2010/main" val="350284276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11">
            <a:extLst>
              <a:ext uri="{FF2B5EF4-FFF2-40B4-BE49-F238E27FC236}">
                <a16:creationId xmlns:a16="http://schemas.microsoft.com/office/drawing/2014/main" id="{71A023BF-EDEB-4023-BDFA-CFAAA16B7B9A}"/>
              </a:ext>
            </a:extLst>
          </p:cNvPr>
          <p:cNvSpPr>
            <a:spLocks noGrp="1" noChangeArrowheads="1"/>
          </p:cNvSpPr>
          <p:nvPr>
            <p:ph type="dt" sz="half" idx="10"/>
          </p:nvPr>
        </p:nvSpPr>
        <p:spPr>
          <a:ln/>
        </p:spPr>
        <p:txBody>
          <a:bodyPr/>
          <a:lstStyle>
            <a:lvl1pPr>
              <a:defRPr/>
            </a:lvl1pPr>
          </a:lstStyle>
          <a:p>
            <a:pPr>
              <a:defRPr/>
            </a:pPr>
            <a:endParaRPr lang="en-US"/>
          </a:p>
        </p:txBody>
      </p:sp>
      <p:sp>
        <p:nvSpPr>
          <p:cNvPr id="8" name="Rectangle 12">
            <a:extLst>
              <a:ext uri="{FF2B5EF4-FFF2-40B4-BE49-F238E27FC236}">
                <a16:creationId xmlns:a16="http://schemas.microsoft.com/office/drawing/2014/main" id="{CD358300-5D1F-42AB-97AE-C2CD1E10AC69}"/>
              </a:ext>
            </a:extLst>
          </p:cNvPr>
          <p:cNvSpPr>
            <a:spLocks noGrp="1" noChangeArrowheads="1"/>
          </p:cNvSpPr>
          <p:nvPr>
            <p:ph type="sldNum" sz="quarter" idx="11"/>
          </p:nvPr>
        </p:nvSpPr>
        <p:spPr>
          <a:ln/>
        </p:spPr>
        <p:txBody>
          <a:bodyPr/>
          <a:lstStyle>
            <a:lvl1pPr>
              <a:defRPr/>
            </a:lvl1pPr>
          </a:lstStyle>
          <a:p>
            <a:pPr>
              <a:defRPr/>
            </a:pPr>
            <a:fld id="{D9AA5A85-5502-4A83-B410-33B9ED7EC241}" type="slidenum">
              <a:rPr lang="en-US" altLang="en-US"/>
              <a:pPr>
                <a:defRPr/>
              </a:pPr>
              <a:t>‹#›</a:t>
            </a:fld>
            <a:endParaRPr lang="en-US" altLang="en-US"/>
          </a:p>
        </p:txBody>
      </p:sp>
    </p:spTree>
    <p:extLst>
      <p:ext uri="{BB962C8B-B14F-4D97-AF65-F5344CB8AC3E}">
        <p14:creationId xmlns:p14="http://schemas.microsoft.com/office/powerpoint/2010/main" val="1457854012"/>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5">
            <a:extLst>
              <a:ext uri="{FF2B5EF4-FFF2-40B4-BE49-F238E27FC236}">
                <a16:creationId xmlns:a16="http://schemas.microsoft.com/office/drawing/2014/main" id="{890A6C97-75B2-4BCF-908C-E66D90315183}"/>
              </a:ext>
            </a:extLst>
          </p:cNvPr>
          <p:cNvSpPr>
            <a:spLocks noGrp="1"/>
          </p:cNvSpPr>
          <p:nvPr>
            <p:ph type="ftr" sz="quarter" idx="10"/>
          </p:nvPr>
        </p:nvSpPr>
        <p:spPr>
          <a:xfrm>
            <a:off x="609600" y="6019801"/>
            <a:ext cx="10972800" cy="365125"/>
          </a:xfrm>
          <a:prstGeom prst="rect">
            <a:avLst/>
          </a:prstGeom>
        </p:spPr>
        <p:txBody>
          <a:bodyPr anchor="ctr"/>
          <a:lstStyle>
            <a:lvl1pPr algn="ctr" eaLnBrk="1" hangingPunct="1">
              <a:defRPr i="1">
                <a:solidFill>
                  <a:prstClr val="black"/>
                </a:solidFill>
              </a:defRPr>
            </a:lvl1pPr>
          </a:lstStyle>
          <a:p>
            <a:pPr>
              <a:defRPr/>
            </a:pPr>
            <a:r>
              <a:rPr lang="en-US"/>
              <a:t>VRC Competency-Based Training System Decision Brief</a:t>
            </a:r>
          </a:p>
        </p:txBody>
      </p:sp>
      <p:sp>
        <p:nvSpPr>
          <p:cNvPr id="6" name="Slide Number Placeholder 6">
            <a:extLst>
              <a:ext uri="{FF2B5EF4-FFF2-40B4-BE49-F238E27FC236}">
                <a16:creationId xmlns:a16="http://schemas.microsoft.com/office/drawing/2014/main" id="{775A51A9-03F2-4A94-9883-C964B760B5C5}"/>
              </a:ext>
            </a:extLst>
          </p:cNvPr>
          <p:cNvSpPr>
            <a:spLocks noGrp="1"/>
          </p:cNvSpPr>
          <p:nvPr>
            <p:ph type="sldNum" sz="quarter" idx="11"/>
          </p:nvPr>
        </p:nvSpPr>
        <p:spPr>
          <a:xfrm>
            <a:off x="9347200" y="6492876"/>
            <a:ext cx="2844800" cy="365125"/>
          </a:xfrm>
        </p:spPr>
        <p:txBody>
          <a:bodyPr/>
          <a:lstStyle>
            <a:lvl1pPr>
              <a:defRPr/>
            </a:lvl1pPr>
          </a:lstStyle>
          <a:p>
            <a:pPr>
              <a:defRPr/>
            </a:pPr>
            <a:fld id="{3506EE84-24CD-4917-B579-35F1E3E9CC91}" type="slidenum">
              <a:rPr lang="en-US" altLang="en-US"/>
              <a:pPr>
                <a:defRPr/>
              </a:pPr>
              <a:t>‹#›</a:t>
            </a:fld>
            <a:endParaRPr lang="en-US" altLang="en-US"/>
          </a:p>
        </p:txBody>
      </p:sp>
    </p:spTree>
    <p:extLst>
      <p:ext uri="{BB962C8B-B14F-4D97-AF65-F5344CB8AC3E}">
        <p14:creationId xmlns:p14="http://schemas.microsoft.com/office/powerpoint/2010/main" val="2354972924"/>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2844800" y="152400"/>
            <a:ext cx="9042400" cy="762000"/>
          </a:xfrm>
        </p:spPr>
        <p:txBody>
          <a:bodyPr>
            <a:normAutofit/>
          </a:bodyPr>
          <a:lstStyle>
            <a:lvl1pPr>
              <a:defRPr sz="3200">
                <a:solidFill>
                  <a:schemeClr val="bg1"/>
                </a:solidFill>
              </a:defRPr>
            </a:lvl1pPr>
          </a:lstStyle>
          <a:p>
            <a:r>
              <a:rPr lang="en-US"/>
              <a:t>Click to edit Master title style</a:t>
            </a:r>
          </a:p>
        </p:txBody>
      </p:sp>
      <p:sp>
        <p:nvSpPr>
          <p:cNvPr id="3" name="Text Placeholder 2"/>
          <p:cNvSpPr>
            <a:spLocks noGrp="1"/>
          </p:cNvSpPr>
          <p:nvPr>
            <p:ph type="body" idx="1"/>
          </p:nvPr>
        </p:nvSpPr>
        <p:spPr>
          <a:xfrm>
            <a:off x="609600" y="1143000"/>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1782762"/>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143000"/>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1782762"/>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8">
            <a:extLst>
              <a:ext uri="{FF2B5EF4-FFF2-40B4-BE49-F238E27FC236}">
                <a16:creationId xmlns:a16="http://schemas.microsoft.com/office/drawing/2014/main" id="{825BCE94-890F-4A87-A28A-62226FEA74E9}"/>
              </a:ext>
            </a:extLst>
          </p:cNvPr>
          <p:cNvSpPr>
            <a:spLocks noGrp="1"/>
          </p:cNvSpPr>
          <p:nvPr>
            <p:ph type="sldNum" sz="quarter" idx="10"/>
          </p:nvPr>
        </p:nvSpPr>
        <p:spPr>
          <a:xfrm>
            <a:off x="9347200" y="6492876"/>
            <a:ext cx="2844800" cy="365125"/>
          </a:xfrm>
        </p:spPr>
        <p:txBody>
          <a:bodyPr/>
          <a:lstStyle>
            <a:lvl1pPr>
              <a:defRPr/>
            </a:lvl1pPr>
          </a:lstStyle>
          <a:p>
            <a:pPr>
              <a:defRPr/>
            </a:pPr>
            <a:fld id="{88229152-2115-4CEA-BBBE-2CC8468FB50C}" type="slidenum">
              <a:rPr lang="en-US" altLang="en-US"/>
              <a:pPr>
                <a:defRPr/>
              </a:pPr>
              <a:t>‹#›</a:t>
            </a:fld>
            <a:endParaRPr lang="en-US" altLang="en-US"/>
          </a:p>
        </p:txBody>
      </p:sp>
    </p:spTree>
    <p:extLst>
      <p:ext uri="{BB962C8B-B14F-4D97-AF65-F5344CB8AC3E}">
        <p14:creationId xmlns:p14="http://schemas.microsoft.com/office/powerpoint/2010/main" val="1789330819"/>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Slide Number Placeholder 4">
            <a:extLst>
              <a:ext uri="{FF2B5EF4-FFF2-40B4-BE49-F238E27FC236}">
                <a16:creationId xmlns:a16="http://schemas.microsoft.com/office/drawing/2014/main" id="{A6A22C53-ACF3-4DCC-8E7B-DF4395EE2908}"/>
              </a:ext>
            </a:extLst>
          </p:cNvPr>
          <p:cNvSpPr>
            <a:spLocks noGrp="1"/>
          </p:cNvSpPr>
          <p:nvPr>
            <p:ph type="sldNum" sz="quarter" idx="10"/>
          </p:nvPr>
        </p:nvSpPr>
        <p:spPr>
          <a:xfrm>
            <a:off x="9347200" y="6469064"/>
            <a:ext cx="2844800" cy="365125"/>
          </a:xfrm>
        </p:spPr>
        <p:txBody>
          <a:bodyPr/>
          <a:lstStyle>
            <a:lvl1pPr>
              <a:defRPr/>
            </a:lvl1pPr>
          </a:lstStyle>
          <a:p>
            <a:pPr>
              <a:defRPr/>
            </a:pPr>
            <a:fld id="{CB09DF73-223F-4633-A33C-0257DB8D1A88}" type="slidenum">
              <a:rPr lang="en-US" altLang="en-US"/>
              <a:pPr>
                <a:defRPr/>
              </a:pPr>
              <a:t>‹#›</a:t>
            </a:fld>
            <a:endParaRPr lang="en-US" altLang="en-US"/>
          </a:p>
        </p:txBody>
      </p:sp>
    </p:spTree>
    <p:extLst>
      <p:ext uri="{BB962C8B-B14F-4D97-AF65-F5344CB8AC3E}">
        <p14:creationId xmlns:p14="http://schemas.microsoft.com/office/powerpoint/2010/main" val="3127861732"/>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3">
            <a:extLst>
              <a:ext uri="{FF2B5EF4-FFF2-40B4-BE49-F238E27FC236}">
                <a16:creationId xmlns:a16="http://schemas.microsoft.com/office/drawing/2014/main" id="{507E4DD8-58D5-4573-80E6-91462CCB79FB}"/>
              </a:ext>
            </a:extLst>
          </p:cNvPr>
          <p:cNvSpPr>
            <a:spLocks noGrp="1"/>
          </p:cNvSpPr>
          <p:nvPr>
            <p:ph type="sldNum" sz="quarter" idx="10"/>
          </p:nvPr>
        </p:nvSpPr>
        <p:spPr>
          <a:xfrm>
            <a:off x="9347200" y="6491289"/>
            <a:ext cx="2844800" cy="365125"/>
          </a:xfrm>
        </p:spPr>
        <p:txBody>
          <a:bodyPr/>
          <a:lstStyle>
            <a:lvl1pPr>
              <a:defRPr/>
            </a:lvl1pPr>
          </a:lstStyle>
          <a:p>
            <a:pPr>
              <a:defRPr/>
            </a:pPr>
            <a:fld id="{57F44850-68DE-4A93-8285-172966A22970}" type="slidenum">
              <a:rPr lang="en-US" altLang="en-US"/>
              <a:pPr>
                <a:defRPr/>
              </a:pPr>
              <a:t>‹#›</a:t>
            </a:fld>
            <a:endParaRPr lang="en-US" altLang="en-US"/>
          </a:p>
        </p:txBody>
      </p:sp>
    </p:spTree>
    <p:extLst>
      <p:ext uri="{BB962C8B-B14F-4D97-AF65-F5344CB8AC3E}">
        <p14:creationId xmlns:p14="http://schemas.microsoft.com/office/powerpoint/2010/main" val="4292539270"/>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3" name="Content Placeholder 2"/>
          <p:cNvSpPr>
            <a:spLocks noGrp="1"/>
          </p:cNvSpPr>
          <p:nvPr>
            <p:ph idx="1"/>
          </p:nvPr>
        </p:nvSpPr>
        <p:spPr>
          <a:xfrm>
            <a:off x="4766733" y="1143001"/>
            <a:ext cx="6815667" cy="498316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143001"/>
            <a:ext cx="4011084" cy="49831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Slide Number Placeholder 6">
            <a:extLst>
              <a:ext uri="{FF2B5EF4-FFF2-40B4-BE49-F238E27FC236}">
                <a16:creationId xmlns:a16="http://schemas.microsoft.com/office/drawing/2014/main" id="{FEF010F4-FE38-4B5C-9825-C7F5314966E7}"/>
              </a:ext>
            </a:extLst>
          </p:cNvPr>
          <p:cNvSpPr>
            <a:spLocks noGrp="1"/>
          </p:cNvSpPr>
          <p:nvPr>
            <p:ph type="sldNum" sz="quarter" idx="10"/>
          </p:nvPr>
        </p:nvSpPr>
        <p:spPr>
          <a:xfrm>
            <a:off x="9347200" y="6492876"/>
            <a:ext cx="2844800" cy="365125"/>
          </a:xfrm>
        </p:spPr>
        <p:txBody>
          <a:bodyPr/>
          <a:lstStyle>
            <a:lvl1pPr>
              <a:defRPr/>
            </a:lvl1pPr>
          </a:lstStyle>
          <a:p>
            <a:pPr>
              <a:defRPr/>
            </a:pPr>
            <a:fld id="{F8C033B9-50F9-45B5-A045-682B9A265D2B}" type="slidenum">
              <a:rPr lang="en-US" altLang="en-US"/>
              <a:pPr>
                <a:defRPr/>
              </a:pPr>
              <a:t>‹#›</a:t>
            </a:fld>
            <a:endParaRPr lang="en-US" altLang="en-US"/>
          </a:p>
        </p:txBody>
      </p:sp>
    </p:spTree>
    <p:extLst>
      <p:ext uri="{BB962C8B-B14F-4D97-AF65-F5344CB8AC3E}">
        <p14:creationId xmlns:p14="http://schemas.microsoft.com/office/powerpoint/2010/main" val="4031761199"/>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156FE794-1CB6-471E-94C6-E0C81A9A2C39}"/>
              </a:ext>
            </a:extLst>
          </p:cNvPr>
          <p:cNvSpPr/>
          <p:nvPr userDrawn="1"/>
        </p:nvSpPr>
        <p:spPr>
          <a:xfrm>
            <a:off x="0" y="5376864"/>
            <a:ext cx="12192000" cy="1481137"/>
          </a:xfrm>
          <a:prstGeom prst="rect">
            <a:avLst/>
          </a:prstGeom>
          <a:solidFill>
            <a:schemeClr val="tx2">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en-US" sz="2400">
              <a:solidFill>
                <a:prstClr val="white"/>
              </a:solidFill>
            </a:endParaRPr>
          </a:p>
        </p:txBody>
      </p:sp>
      <p:sp>
        <p:nvSpPr>
          <p:cNvPr id="3" name="Title 1">
            <a:extLst>
              <a:ext uri="{FF2B5EF4-FFF2-40B4-BE49-F238E27FC236}">
                <a16:creationId xmlns:a16="http://schemas.microsoft.com/office/drawing/2014/main" id="{57A66FAE-18C3-4EFD-B01F-0234815C8462}"/>
              </a:ext>
            </a:extLst>
          </p:cNvPr>
          <p:cNvSpPr txBox="1">
            <a:spLocks/>
          </p:cNvSpPr>
          <p:nvPr userDrawn="1"/>
        </p:nvSpPr>
        <p:spPr>
          <a:xfrm>
            <a:off x="3894668" y="4803775"/>
            <a:ext cx="7700433" cy="450850"/>
          </a:xfrm>
          <a:prstGeom prst="rect">
            <a:avLst/>
          </a:prstGeom>
          <a:ln>
            <a:solidFill>
              <a:schemeClr val="bg1"/>
            </a:solidFill>
          </a:ln>
        </p:spPr>
        <p:txBody>
          <a:bodyPr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r">
              <a:lnSpc>
                <a:spcPct val="80000"/>
              </a:lnSpc>
              <a:defRPr/>
            </a:pPr>
            <a:r>
              <a:rPr lang="en-US" sz="2000">
                <a:solidFill>
                  <a:srgbClr val="000000"/>
                </a:solidFill>
              </a:rPr>
              <a:t>August 30, 2017</a:t>
            </a:r>
          </a:p>
        </p:txBody>
      </p:sp>
      <p:grpSp>
        <p:nvGrpSpPr>
          <p:cNvPr id="4" name="Group 12">
            <a:extLst>
              <a:ext uri="{FF2B5EF4-FFF2-40B4-BE49-F238E27FC236}">
                <a16:creationId xmlns:a16="http://schemas.microsoft.com/office/drawing/2014/main" id="{488CB2D7-12D4-4C45-A15A-32B4E1E6F8FB}"/>
              </a:ext>
            </a:extLst>
          </p:cNvPr>
          <p:cNvGrpSpPr>
            <a:grpSpLocks/>
          </p:cNvGrpSpPr>
          <p:nvPr userDrawn="1"/>
        </p:nvGrpSpPr>
        <p:grpSpPr bwMode="auto">
          <a:xfrm>
            <a:off x="1714500" y="1693864"/>
            <a:ext cx="8763000" cy="1558925"/>
            <a:chOff x="966536" y="1694131"/>
            <a:chExt cx="6572628" cy="1558035"/>
          </a:xfrm>
        </p:grpSpPr>
        <p:sp>
          <p:nvSpPr>
            <p:cNvPr id="5" name="Title 1">
              <a:extLst>
                <a:ext uri="{FF2B5EF4-FFF2-40B4-BE49-F238E27FC236}">
                  <a16:creationId xmlns:a16="http://schemas.microsoft.com/office/drawing/2014/main" id="{8585711C-8AEA-4178-B5DA-BC8758C5D588}"/>
                </a:ext>
              </a:extLst>
            </p:cNvPr>
            <p:cNvSpPr txBox="1">
              <a:spLocks/>
            </p:cNvSpPr>
            <p:nvPr/>
          </p:nvSpPr>
          <p:spPr>
            <a:xfrm>
              <a:off x="966536" y="1763941"/>
              <a:ext cx="2133723" cy="1488225"/>
            </a:xfrm>
            <a:prstGeom prst="rect">
              <a:avLst/>
            </a:prstGeom>
            <a:ln>
              <a:solidFill>
                <a:schemeClr val="bg1"/>
              </a:solidFill>
            </a:ln>
            <a:effectLst/>
          </p:spPr>
          <p:txBody>
            <a:bodyPr lIns="0" tIns="0" rIns="0" bIns="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80000"/>
                </a:lnSpc>
                <a:defRPr/>
              </a:pPr>
              <a:r>
                <a:rPr lang="en-US" sz="11500" spc="-100">
                  <a:solidFill>
                    <a:srgbClr val="003F72">
                      <a:lumMod val="50000"/>
                    </a:srgbClr>
                  </a:solidFill>
                  <a:latin typeface="Myriad Pro"/>
                  <a:cs typeface="Arial" panose="020B0604020202020204" pitchFamily="34" charset="0"/>
                </a:rPr>
                <a:t>VA</a:t>
              </a:r>
            </a:p>
          </p:txBody>
        </p:sp>
        <p:sp>
          <p:nvSpPr>
            <p:cNvPr id="6" name="Title 1">
              <a:extLst>
                <a:ext uri="{FF2B5EF4-FFF2-40B4-BE49-F238E27FC236}">
                  <a16:creationId xmlns:a16="http://schemas.microsoft.com/office/drawing/2014/main" id="{98228BC5-1C01-4376-83DA-FC91DE9038D2}"/>
                </a:ext>
              </a:extLst>
            </p:cNvPr>
            <p:cNvSpPr txBox="1">
              <a:spLocks/>
            </p:cNvSpPr>
            <p:nvPr/>
          </p:nvSpPr>
          <p:spPr>
            <a:xfrm>
              <a:off x="3316171" y="1749661"/>
              <a:ext cx="4222993" cy="1307353"/>
            </a:xfrm>
            <a:prstGeom prst="rect">
              <a:avLst/>
            </a:prstGeom>
            <a:ln>
              <a:solidFill>
                <a:schemeClr val="bg1"/>
              </a:solidFill>
            </a:ln>
          </p:spPr>
          <p:txBody>
            <a:bodyPr lIns="0" tIns="0" rIns="0" bIns="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80000"/>
                </a:lnSpc>
                <a:defRPr/>
              </a:pPr>
              <a:r>
                <a:rPr lang="en-US" sz="5400">
                  <a:solidFill>
                    <a:srgbClr val="00B0F0"/>
                  </a:solidFill>
                  <a:latin typeface="Arial" panose="020B0604020202020204" pitchFamily="34" charset="0"/>
                  <a:cs typeface="Arial" panose="020B0604020202020204" pitchFamily="34" charset="0"/>
                </a:rPr>
                <a:t>Key Leaders </a:t>
              </a:r>
              <a:br>
                <a:rPr lang="en-US" sz="5400">
                  <a:solidFill>
                    <a:srgbClr val="00B0F0"/>
                  </a:solidFill>
                  <a:latin typeface="Arial" panose="020B0604020202020204" pitchFamily="34" charset="0"/>
                  <a:cs typeface="Arial" panose="020B0604020202020204" pitchFamily="34" charset="0"/>
                </a:rPr>
              </a:br>
              <a:r>
                <a:rPr lang="en-US" sz="5400">
                  <a:solidFill>
                    <a:srgbClr val="00B0F0"/>
                  </a:solidFill>
                  <a:latin typeface="Arial" panose="020B0604020202020204" pitchFamily="34" charset="0"/>
                  <a:cs typeface="Arial" panose="020B0604020202020204" pitchFamily="34" charset="0"/>
                </a:rPr>
                <a:t>Meeting</a:t>
              </a:r>
            </a:p>
          </p:txBody>
        </p:sp>
        <p:cxnSp>
          <p:nvCxnSpPr>
            <p:cNvPr id="7" name="Straight Connector 6">
              <a:extLst>
                <a:ext uri="{FF2B5EF4-FFF2-40B4-BE49-F238E27FC236}">
                  <a16:creationId xmlns:a16="http://schemas.microsoft.com/office/drawing/2014/main" id="{341A4EFC-4BD4-43F1-BBC6-07C80074B99A}"/>
                </a:ext>
              </a:extLst>
            </p:cNvPr>
            <p:cNvCxnSpPr/>
            <p:nvPr/>
          </p:nvCxnSpPr>
          <p:spPr>
            <a:xfrm flipH="1">
              <a:off x="3171701" y="1694131"/>
              <a:ext cx="12701" cy="1280381"/>
            </a:xfrm>
            <a:prstGeom prst="line">
              <a:avLst/>
            </a:prstGeom>
            <a:ln w="22225" cmpd="sng">
              <a:solidFill>
                <a:schemeClr val="tx1"/>
              </a:solidFill>
            </a:ln>
            <a:effectLst/>
          </p:spPr>
          <p:style>
            <a:lnRef idx="2">
              <a:schemeClr val="accent1"/>
            </a:lnRef>
            <a:fillRef idx="0">
              <a:schemeClr val="accent1"/>
            </a:fillRef>
            <a:effectRef idx="1">
              <a:schemeClr val="accent1"/>
            </a:effectRef>
            <a:fontRef idx="minor">
              <a:schemeClr val="tx1"/>
            </a:fontRef>
          </p:style>
        </p:cxnSp>
      </p:grpSp>
      <p:pic>
        <p:nvPicPr>
          <p:cNvPr id="8" name="Picture 2" descr="C:\Users\vacoGrovem\AppData\Local\Microsoft\Windows\Temporary Internet Files\Content.Outlook\83QVOJUE\CHOOSE-VA-rev.png">
            <a:extLst>
              <a:ext uri="{FF2B5EF4-FFF2-40B4-BE49-F238E27FC236}">
                <a16:creationId xmlns:a16="http://schemas.microsoft.com/office/drawing/2014/main" id="{BCEA3DB7-3F7D-471E-A3E5-499A0F4802FB}"/>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7531100" y="5645150"/>
            <a:ext cx="4064000" cy="820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Slide Number Placeholder 2">
            <a:extLst>
              <a:ext uri="{FF2B5EF4-FFF2-40B4-BE49-F238E27FC236}">
                <a16:creationId xmlns:a16="http://schemas.microsoft.com/office/drawing/2014/main" id="{208ECD24-CB72-4106-AF2B-3F761088EA5A}"/>
              </a:ext>
            </a:extLst>
          </p:cNvPr>
          <p:cNvSpPr>
            <a:spLocks noGrp="1"/>
          </p:cNvSpPr>
          <p:nvPr>
            <p:ph type="sldNum" sz="quarter" idx="10"/>
          </p:nvPr>
        </p:nvSpPr>
        <p:spPr/>
        <p:txBody>
          <a:bodyPr/>
          <a:lstStyle>
            <a:lvl1pPr>
              <a:defRPr/>
            </a:lvl1pPr>
          </a:lstStyle>
          <a:p>
            <a:pPr>
              <a:defRPr/>
            </a:pPr>
            <a:fld id="{0EF995AA-9320-4D4F-8D4C-3120C7AEF5C5}" type="slidenum">
              <a:rPr lang="en-US"/>
              <a:pPr>
                <a:defRPr/>
              </a:pPr>
              <a:t>‹#›</a:t>
            </a:fld>
            <a:endParaRPr lang="en-US"/>
          </a:p>
        </p:txBody>
      </p:sp>
    </p:spTree>
    <p:extLst>
      <p:ext uri="{BB962C8B-B14F-4D97-AF65-F5344CB8AC3E}">
        <p14:creationId xmlns:p14="http://schemas.microsoft.com/office/powerpoint/2010/main" val="2800198876"/>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14339718-FD78-420D-BBDD-99AD2042F0CB}"/>
              </a:ext>
            </a:extLst>
          </p:cNvPr>
          <p:cNvSpPr/>
          <p:nvPr userDrawn="1"/>
        </p:nvSpPr>
        <p:spPr>
          <a:xfrm>
            <a:off x="0" y="-76200"/>
            <a:ext cx="12192000" cy="731838"/>
          </a:xfrm>
          <a:prstGeom prst="rect">
            <a:avLst/>
          </a:prstGeom>
          <a:solidFill>
            <a:schemeClr val="tx2">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eaLnBrk="1" hangingPunct="1">
              <a:defRPr/>
            </a:pPr>
            <a:endParaRPr lang="en-US" sz="2400">
              <a:solidFill>
                <a:prstClr val="white"/>
              </a:solidFill>
            </a:endParaRPr>
          </a:p>
        </p:txBody>
      </p:sp>
      <p:sp>
        <p:nvSpPr>
          <p:cNvPr id="4" name="TextBox 11">
            <a:extLst>
              <a:ext uri="{FF2B5EF4-FFF2-40B4-BE49-F238E27FC236}">
                <a16:creationId xmlns:a16="http://schemas.microsoft.com/office/drawing/2014/main" id="{6A93C8AA-2773-4D8E-9097-A7079393AF93}"/>
              </a:ext>
            </a:extLst>
          </p:cNvPr>
          <p:cNvSpPr txBox="1">
            <a:spLocks noChangeArrowheads="1"/>
          </p:cNvSpPr>
          <p:nvPr userDrawn="1"/>
        </p:nvSpPr>
        <p:spPr bwMode="auto">
          <a:xfrm>
            <a:off x="442385" y="1658939"/>
            <a:ext cx="11307233" cy="461665"/>
          </a:xfrm>
          <a:prstGeom prst="rect">
            <a:avLst/>
          </a:prstGeom>
          <a:solidFill>
            <a:srgbClr val="00B0F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defRPr/>
            </a:pPr>
            <a:endParaRPr lang="en-US" altLang="en-US" sz="2400">
              <a:solidFill>
                <a:srgbClr val="000000"/>
              </a:solidFill>
            </a:endParaRPr>
          </a:p>
        </p:txBody>
      </p:sp>
      <p:sp>
        <p:nvSpPr>
          <p:cNvPr id="6" name="TextBox 5">
            <a:extLst>
              <a:ext uri="{FF2B5EF4-FFF2-40B4-BE49-F238E27FC236}">
                <a16:creationId xmlns:a16="http://schemas.microsoft.com/office/drawing/2014/main" id="{F092E8EF-73FF-4B08-BCFF-07F176475341}"/>
              </a:ext>
            </a:extLst>
          </p:cNvPr>
          <p:cNvSpPr txBox="1"/>
          <p:nvPr userDrawn="1"/>
        </p:nvSpPr>
        <p:spPr>
          <a:xfrm>
            <a:off x="863601" y="2749551"/>
            <a:ext cx="10521951" cy="862013"/>
          </a:xfrm>
          <a:prstGeom prst="rect">
            <a:avLst/>
          </a:prstGeom>
          <a:noFill/>
        </p:spPr>
        <p:txBody>
          <a:bodyPr anchor="ctr">
            <a:spAutoFit/>
          </a:bodyPr>
          <a:lstStyle/>
          <a:p>
            <a:pPr marL="0" lvl="1" indent="-342900" eaLnBrk="1" hangingPunct="1">
              <a:spcBef>
                <a:spcPts val="1200"/>
              </a:spcBef>
              <a:buFont typeface="+mj-lt"/>
              <a:buAutoNum type="arabicPeriod"/>
              <a:defRPr/>
            </a:pPr>
            <a:r>
              <a:rPr lang="en-US" sz="2000">
                <a:solidFill>
                  <a:srgbClr val="000000"/>
                </a:solidFill>
              </a:rPr>
              <a:t>Good News Story</a:t>
            </a:r>
          </a:p>
          <a:p>
            <a:pPr marL="0" lvl="1" eaLnBrk="1" hangingPunct="1">
              <a:spcBef>
                <a:spcPts val="1200"/>
              </a:spcBef>
              <a:defRPr/>
            </a:pPr>
            <a:endParaRPr lang="en-US" sz="2000">
              <a:solidFill>
                <a:srgbClr val="000000"/>
              </a:solidFill>
            </a:endParaRPr>
          </a:p>
        </p:txBody>
      </p:sp>
      <p:sp>
        <p:nvSpPr>
          <p:cNvPr id="5" name="Title 1"/>
          <p:cNvSpPr>
            <a:spLocks noGrp="1"/>
          </p:cNvSpPr>
          <p:nvPr>
            <p:ph type="title"/>
          </p:nvPr>
        </p:nvSpPr>
        <p:spPr>
          <a:xfrm>
            <a:off x="0" y="-76200"/>
            <a:ext cx="12192000" cy="731520"/>
          </a:xfrm>
        </p:spPr>
        <p:txBody>
          <a:bodyPr>
            <a:normAutofit/>
          </a:bodyPr>
          <a:lstStyle>
            <a:lvl1pPr>
              <a:defRPr b="1" baseline="0">
                <a:solidFill>
                  <a:schemeClr val="bg1"/>
                </a:solidFill>
              </a:defRPr>
            </a:lvl1pPr>
          </a:lstStyle>
          <a:p>
            <a:r>
              <a:rPr lang="en-US"/>
              <a:t>Click to edit Master title style</a:t>
            </a:r>
          </a:p>
        </p:txBody>
      </p:sp>
      <p:sp>
        <p:nvSpPr>
          <p:cNvPr id="7" name="Slide Number Placeholder 2">
            <a:extLst>
              <a:ext uri="{FF2B5EF4-FFF2-40B4-BE49-F238E27FC236}">
                <a16:creationId xmlns:a16="http://schemas.microsoft.com/office/drawing/2014/main" id="{3C38E986-86BF-49F6-A8EB-853D7467A166}"/>
              </a:ext>
            </a:extLst>
          </p:cNvPr>
          <p:cNvSpPr>
            <a:spLocks noGrp="1"/>
          </p:cNvSpPr>
          <p:nvPr>
            <p:ph type="sldNum" sz="quarter" idx="10"/>
          </p:nvPr>
        </p:nvSpPr>
        <p:spPr/>
        <p:txBody>
          <a:bodyPr/>
          <a:lstStyle>
            <a:lvl1pPr>
              <a:defRPr/>
            </a:lvl1pPr>
          </a:lstStyle>
          <a:p>
            <a:pPr>
              <a:defRPr/>
            </a:pPr>
            <a:fld id="{1BE1424C-A066-4D54-B1A4-892077B3B065}" type="slidenum">
              <a:rPr lang="en-US"/>
              <a:pPr>
                <a:defRPr/>
              </a:pPr>
              <a:t>‹#›</a:t>
            </a:fld>
            <a:endParaRPr lang="en-US"/>
          </a:p>
        </p:txBody>
      </p:sp>
    </p:spTree>
    <p:extLst>
      <p:ext uri="{BB962C8B-B14F-4D97-AF65-F5344CB8AC3E}">
        <p14:creationId xmlns:p14="http://schemas.microsoft.com/office/powerpoint/2010/main" val="16435490"/>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EA93D5AF-8AE9-486B-8BA5-33C4B668F874}"/>
              </a:ext>
            </a:extLst>
          </p:cNvPr>
          <p:cNvSpPr/>
          <p:nvPr userDrawn="1"/>
        </p:nvSpPr>
        <p:spPr>
          <a:xfrm>
            <a:off x="0" y="-76200"/>
            <a:ext cx="12192000" cy="731838"/>
          </a:xfrm>
          <a:prstGeom prst="rect">
            <a:avLst/>
          </a:prstGeom>
          <a:solidFill>
            <a:schemeClr val="tx2">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eaLnBrk="1" hangingPunct="1">
              <a:defRPr/>
            </a:pPr>
            <a:endParaRPr lang="en-US" sz="2400">
              <a:solidFill>
                <a:prstClr val="white"/>
              </a:solidFill>
            </a:endParaRPr>
          </a:p>
        </p:txBody>
      </p:sp>
      <p:sp>
        <p:nvSpPr>
          <p:cNvPr id="5" name="Title 1"/>
          <p:cNvSpPr>
            <a:spLocks noGrp="1"/>
          </p:cNvSpPr>
          <p:nvPr>
            <p:ph type="title"/>
          </p:nvPr>
        </p:nvSpPr>
        <p:spPr>
          <a:xfrm>
            <a:off x="0" y="-76200"/>
            <a:ext cx="12192000" cy="731520"/>
          </a:xfrm>
        </p:spPr>
        <p:txBody>
          <a:bodyPr>
            <a:normAutofit/>
          </a:bodyPr>
          <a:lstStyle>
            <a:lvl1pPr>
              <a:defRPr b="1" baseline="0">
                <a:solidFill>
                  <a:schemeClr val="bg1"/>
                </a:solidFill>
              </a:defRPr>
            </a:lvl1pPr>
          </a:lstStyle>
          <a:p>
            <a:r>
              <a:rPr lang="en-US"/>
              <a:t>Click to edit Master title style</a:t>
            </a:r>
          </a:p>
        </p:txBody>
      </p:sp>
      <p:sp>
        <p:nvSpPr>
          <p:cNvPr id="4" name="Slide Number Placeholder 2">
            <a:extLst>
              <a:ext uri="{FF2B5EF4-FFF2-40B4-BE49-F238E27FC236}">
                <a16:creationId xmlns:a16="http://schemas.microsoft.com/office/drawing/2014/main" id="{0DD47698-0F28-4CCE-96F9-7EA6F3803571}"/>
              </a:ext>
            </a:extLst>
          </p:cNvPr>
          <p:cNvSpPr>
            <a:spLocks noGrp="1"/>
          </p:cNvSpPr>
          <p:nvPr>
            <p:ph type="sldNum" sz="quarter" idx="10"/>
          </p:nvPr>
        </p:nvSpPr>
        <p:spPr/>
        <p:txBody>
          <a:bodyPr/>
          <a:lstStyle>
            <a:lvl1pPr>
              <a:defRPr/>
            </a:lvl1pPr>
          </a:lstStyle>
          <a:p>
            <a:pPr>
              <a:defRPr/>
            </a:pPr>
            <a:fld id="{381684B7-BE7C-4E6C-B647-9B84C77B15C4}" type="slidenum">
              <a:rPr lang="en-US"/>
              <a:pPr>
                <a:defRPr/>
              </a:pPr>
              <a:t>‹#›</a:t>
            </a:fld>
            <a:endParaRPr lang="en-US"/>
          </a:p>
        </p:txBody>
      </p:sp>
    </p:spTree>
    <p:extLst>
      <p:ext uri="{BB962C8B-B14F-4D97-AF65-F5344CB8AC3E}">
        <p14:creationId xmlns:p14="http://schemas.microsoft.com/office/powerpoint/2010/main" val="2040430850"/>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4" name="Slide Number Placeholder 5">
            <a:extLst>
              <a:ext uri="{FF2B5EF4-FFF2-40B4-BE49-F238E27FC236}">
                <a16:creationId xmlns:a16="http://schemas.microsoft.com/office/drawing/2014/main" id="{E1B8584B-E59F-4CC5-8D01-3BD109F32CB0}"/>
              </a:ext>
            </a:extLst>
          </p:cNvPr>
          <p:cNvSpPr txBox="1">
            <a:spLocks/>
          </p:cNvSpPr>
          <p:nvPr userDrawn="1"/>
        </p:nvSpPr>
        <p:spPr>
          <a:xfrm>
            <a:off x="9249833" y="6400801"/>
            <a:ext cx="2844800" cy="365125"/>
          </a:xfrm>
          <a:prstGeom prst="rect">
            <a:avLst/>
          </a:prstGeom>
        </p:spPr>
        <p:txBody>
          <a:bodyPr anchor="ctr"/>
          <a:lstStyle>
            <a:defPPr>
              <a:defRPr lang="en-US"/>
            </a:defPPr>
            <a:lvl1pPr marL="0" algn="r" defTabSz="457200" rtl="0" eaLnBrk="1" latinLnBrk="0" hangingPunct="1">
              <a:defRPr sz="120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defRPr/>
            </a:pPr>
            <a:endParaRPr lang="en-US" sz="1200">
              <a:solidFill>
                <a:prstClr val="white"/>
              </a:solidFill>
            </a:endParaRPr>
          </a:p>
        </p:txBody>
      </p:sp>
      <p:sp>
        <p:nvSpPr>
          <p:cNvPr id="2" name="Title 1"/>
          <p:cNvSpPr>
            <a:spLocks noGrp="1"/>
          </p:cNvSpPr>
          <p:nvPr>
            <p:ph type="ctrTitle"/>
          </p:nvPr>
        </p:nvSpPr>
        <p:spPr>
          <a:xfrm>
            <a:off x="914400" y="2130520"/>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Tree>
    <p:extLst>
      <p:ext uri="{BB962C8B-B14F-4D97-AF65-F5344CB8AC3E}">
        <p14:creationId xmlns:p14="http://schemas.microsoft.com/office/powerpoint/2010/main" val="504965397"/>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EDF97BA7-6884-4927-8E0A-F4CB2C8A0D14}"/>
              </a:ext>
            </a:extLst>
          </p:cNvPr>
          <p:cNvSpPr/>
          <p:nvPr userDrawn="1"/>
        </p:nvSpPr>
        <p:spPr>
          <a:xfrm>
            <a:off x="0" y="-76200"/>
            <a:ext cx="12192000" cy="731838"/>
          </a:xfrm>
          <a:prstGeom prst="rect">
            <a:avLst/>
          </a:prstGeom>
          <a:solidFill>
            <a:schemeClr val="tx2">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eaLnBrk="1" hangingPunct="1">
              <a:defRPr/>
            </a:pPr>
            <a:endParaRPr lang="en-US" sz="2400">
              <a:solidFill>
                <a:prstClr val="white"/>
              </a:solidFill>
            </a:endParaRPr>
          </a:p>
        </p:txBody>
      </p:sp>
      <p:sp>
        <p:nvSpPr>
          <p:cNvPr id="3" name="Content Placeholder 2"/>
          <p:cNvSpPr>
            <a:spLocks noGrp="1"/>
          </p:cNvSpPr>
          <p:nvPr>
            <p:ph idx="1"/>
          </p:nvPr>
        </p:nvSpPr>
        <p:spPr>
          <a:xfrm>
            <a:off x="609600" y="990601"/>
            <a:ext cx="109728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Title 1"/>
          <p:cNvSpPr>
            <a:spLocks noGrp="1"/>
          </p:cNvSpPr>
          <p:nvPr>
            <p:ph type="title"/>
          </p:nvPr>
        </p:nvSpPr>
        <p:spPr>
          <a:xfrm>
            <a:off x="0" y="-76200"/>
            <a:ext cx="12192000" cy="731520"/>
          </a:xfrm>
        </p:spPr>
        <p:txBody>
          <a:bodyPr>
            <a:normAutofit/>
          </a:bodyPr>
          <a:lstStyle>
            <a:lvl1pPr>
              <a:defRPr b="1" baseline="0">
                <a:solidFill>
                  <a:schemeClr val="bg1"/>
                </a:solidFill>
              </a:defRPr>
            </a:lvl1pPr>
          </a:lstStyle>
          <a:p>
            <a:r>
              <a:rPr lang="en-US"/>
              <a:t>Click to edit Master title style</a:t>
            </a:r>
          </a:p>
        </p:txBody>
      </p:sp>
      <p:sp>
        <p:nvSpPr>
          <p:cNvPr id="5" name="Slide Number Placeholder 5">
            <a:extLst>
              <a:ext uri="{FF2B5EF4-FFF2-40B4-BE49-F238E27FC236}">
                <a16:creationId xmlns:a16="http://schemas.microsoft.com/office/drawing/2014/main" id="{8D1D1648-458C-4A09-AF24-666D0F327844}"/>
              </a:ext>
            </a:extLst>
          </p:cNvPr>
          <p:cNvSpPr>
            <a:spLocks noGrp="1"/>
          </p:cNvSpPr>
          <p:nvPr>
            <p:ph type="sldNum" sz="quarter" idx="10"/>
          </p:nvPr>
        </p:nvSpPr>
        <p:spPr/>
        <p:txBody>
          <a:bodyPr/>
          <a:lstStyle>
            <a:lvl1pPr defTabSz="914400">
              <a:defRPr/>
            </a:lvl1pPr>
          </a:lstStyle>
          <a:p>
            <a:pPr>
              <a:defRPr/>
            </a:pPr>
            <a:fld id="{8EDD6322-FFEA-43B1-8544-D4E707B74184}" type="slidenum">
              <a:rPr lang="en-US"/>
              <a:pPr>
                <a:defRPr/>
              </a:pPr>
              <a:t>‹#›</a:t>
            </a:fld>
            <a:endParaRPr lang="en-US"/>
          </a:p>
        </p:txBody>
      </p:sp>
    </p:spTree>
    <p:extLst>
      <p:ext uri="{BB962C8B-B14F-4D97-AF65-F5344CB8AC3E}">
        <p14:creationId xmlns:p14="http://schemas.microsoft.com/office/powerpoint/2010/main" val="303572966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11">
            <a:extLst>
              <a:ext uri="{FF2B5EF4-FFF2-40B4-BE49-F238E27FC236}">
                <a16:creationId xmlns:a16="http://schemas.microsoft.com/office/drawing/2014/main" id="{936450ED-203F-47F7-9385-61DD86D719A6}"/>
              </a:ext>
            </a:extLst>
          </p:cNvPr>
          <p:cNvSpPr>
            <a:spLocks noGrp="1" noChangeArrowheads="1"/>
          </p:cNvSpPr>
          <p:nvPr>
            <p:ph type="dt" sz="half" idx="10"/>
          </p:nvPr>
        </p:nvSpPr>
        <p:spPr>
          <a:ln/>
        </p:spPr>
        <p:txBody>
          <a:bodyPr/>
          <a:lstStyle>
            <a:lvl1pPr>
              <a:defRPr/>
            </a:lvl1pPr>
          </a:lstStyle>
          <a:p>
            <a:pPr>
              <a:defRPr/>
            </a:pPr>
            <a:endParaRPr lang="en-US"/>
          </a:p>
        </p:txBody>
      </p:sp>
      <p:sp>
        <p:nvSpPr>
          <p:cNvPr id="4" name="Rectangle 12">
            <a:extLst>
              <a:ext uri="{FF2B5EF4-FFF2-40B4-BE49-F238E27FC236}">
                <a16:creationId xmlns:a16="http://schemas.microsoft.com/office/drawing/2014/main" id="{40773FED-365E-42C7-858E-58F786D51410}"/>
              </a:ext>
            </a:extLst>
          </p:cNvPr>
          <p:cNvSpPr>
            <a:spLocks noGrp="1" noChangeArrowheads="1"/>
          </p:cNvSpPr>
          <p:nvPr>
            <p:ph type="sldNum" sz="quarter" idx="11"/>
          </p:nvPr>
        </p:nvSpPr>
        <p:spPr>
          <a:ln/>
        </p:spPr>
        <p:txBody>
          <a:bodyPr/>
          <a:lstStyle>
            <a:lvl1pPr>
              <a:defRPr/>
            </a:lvl1pPr>
          </a:lstStyle>
          <a:p>
            <a:pPr>
              <a:defRPr/>
            </a:pPr>
            <a:fld id="{617D3D81-5CA1-46EC-B92C-40D9D904DCEA}" type="slidenum">
              <a:rPr lang="en-US" altLang="en-US"/>
              <a:pPr>
                <a:defRPr/>
              </a:pPr>
              <a:t>‹#›</a:t>
            </a:fld>
            <a:endParaRPr lang="en-US" altLang="en-US"/>
          </a:p>
        </p:txBody>
      </p:sp>
    </p:spTree>
    <p:extLst>
      <p:ext uri="{BB962C8B-B14F-4D97-AF65-F5344CB8AC3E}">
        <p14:creationId xmlns:p14="http://schemas.microsoft.com/office/powerpoint/2010/main" val="1265248772"/>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649B58A2-FBF5-41EE-884C-8E8629B71390}"/>
              </a:ext>
            </a:extLst>
          </p:cNvPr>
          <p:cNvSpPr/>
          <p:nvPr userDrawn="1"/>
        </p:nvSpPr>
        <p:spPr>
          <a:xfrm>
            <a:off x="0" y="-76200"/>
            <a:ext cx="12192000" cy="731838"/>
          </a:xfrm>
          <a:prstGeom prst="rect">
            <a:avLst/>
          </a:prstGeom>
          <a:solidFill>
            <a:schemeClr val="tx2">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eaLnBrk="1" hangingPunct="1">
              <a:defRPr/>
            </a:pPr>
            <a:endParaRPr lang="en-US" sz="2400">
              <a:solidFill>
                <a:prstClr val="white"/>
              </a:solidFill>
            </a:endParaRPr>
          </a:p>
        </p:txBody>
      </p:sp>
      <p:sp>
        <p:nvSpPr>
          <p:cNvPr id="6" name="Title 1"/>
          <p:cNvSpPr>
            <a:spLocks noGrp="1"/>
          </p:cNvSpPr>
          <p:nvPr>
            <p:ph type="title"/>
          </p:nvPr>
        </p:nvSpPr>
        <p:spPr>
          <a:xfrm>
            <a:off x="0" y="-76200"/>
            <a:ext cx="12192000" cy="731520"/>
          </a:xfrm>
        </p:spPr>
        <p:txBody>
          <a:bodyPr>
            <a:normAutofit/>
          </a:bodyPr>
          <a:lstStyle>
            <a:lvl1pPr>
              <a:defRPr b="1" baseline="0">
                <a:solidFill>
                  <a:schemeClr val="bg1"/>
                </a:solidFill>
              </a:defRPr>
            </a:lvl1pPr>
          </a:lstStyle>
          <a:p>
            <a:r>
              <a:rPr lang="en-US"/>
              <a:t>Click to edit Master title style</a:t>
            </a:r>
          </a:p>
        </p:txBody>
      </p:sp>
      <p:sp>
        <p:nvSpPr>
          <p:cNvPr id="4" name="Slide Number Placeholder 4">
            <a:extLst>
              <a:ext uri="{FF2B5EF4-FFF2-40B4-BE49-F238E27FC236}">
                <a16:creationId xmlns:a16="http://schemas.microsoft.com/office/drawing/2014/main" id="{39737008-D1BB-4EAC-8AC5-9BC9CBF2061A}"/>
              </a:ext>
            </a:extLst>
          </p:cNvPr>
          <p:cNvSpPr>
            <a:spLocks noGrp="1"/>
          </p:cNvSpPr>
          <p:nvPr>
            <p:ph type="sldNum" sz="quarter" idx="10"/>
          </p:nvPr>
        </p:nvSpPr>
        <p:spPr/>
        <p:txBody>
          <a:bodyPr/>
          <a:lstStyle>
            <a:lvl1pPr defTabSz="914400">
              <a:defRPr/>
            </a:lvl1pPr>
          </a:lstStyle>
          <a:p>
            <a:pPr>
              <a:defRPr/>
            </a:pPr>
            <a:fld id="{2DB2149B-55AC-4994-ABA5-EB2170F3A404}" type="slidenum">
              <a:rPr lang="en-US"/>
              <a:pPr>
                <a:defRPr/>
              </a:pPr>
              <a:t>‹#›</a:t>
            </a:fld>
            <a:endParaRPr lang="en-US"/>
          </a:p>
        </p:txBody>
      </p:sp>
    </p:spTree>
    <p:extLst>
      <p:ext uri="{BB962C8B-B14F-4D97-AF65-F5344CB8AC3E}">
        <p14:creationId xmlns:p14="http://schemas.microsoft.com/office/powerpoint/2010/main" val="1073729316"/>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7" y="273142"/>
            <a:ext cx="4011084" cy="1162051"/>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857" y="273056"/>
            <a:ext cx="6815668"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7" y="1435106"/>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Slide Number Placeholder 6">
            <a:extLst>
              <a:ext uri="{FF2B5EF4-FFF2-40B4-BE49-F238E27FC236}">
                <a16:creationId xmlns:a16="http://schemas.microsoft.com/office/drawing/2014/main" id="{FD3D0460-07A1-485E-ABA2-D48CE93001DE}"/>
              </a:ext>
            </a:extLst>
          </p:cNvPr>
          <p:cNvSpPr>
            <a:spLocks noGrp="1"/>
          </p:cNvSpPr>
          <p:nvPr>
            <p:ph type="sldNum" sz="quarter" idx="10"/>
          </p:nvPr>
        </p:nvSpPr>
        <p:spPr/>
        <p:txBody>
          <a:bodyPr/>
          <a:lstStyle>
            <a:lvl1pPr defTabSz="914400">
              <a:defRPr/>
            </a:lvl1pPr>
          </a:lstStyle>
          <a:p>
            <a:pPr>
              <a:defRPr/>
            </a:pPr>
            <a:fld id="{26D4E431-9EAB-4C77-8339-35A28DF6BF2C}" type="slidenum">
              <a:rPr lang="en-US"/>
              <a:pPr>
                <a:defRPr/>
              </a:pPr>
              <a:t>‹#›</a:t>
            </a:fld>
            <a:endParaRPr lang="en-US"/>
          </a:p>
        </p:txBody>
      </p:sp>
    </p:spTree>
    <p:extLst>
      <p:ext uri="{BB962C8B-B14F-4D97-AF65-F5344CB8AC3E}">
        <p14:creationId xmlns:p14="http://schemas.microsoft.com/office/powerpoint/2010/main" val="207303655"/>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2" name="Slide Number Placeholder 6">
            <a:extLst>
              <a:ext uri="{FF2B5EF4-FFF2-40B4-BE49-F238E27FC236}">
                <a16:creationId xmlns:a16="http://schemas.microsoft.com/office/drawing/2014/main" id="{2348C800-18E8-476F-B7AF-A7F015BC443C}"/>
              </a:ext>
            </a:extLst>
          </p:cNvPr>
          <p:cNvSpPr>
            <a:spLocks noGrp="1"/>
          </p:cNvSpPr>
          <p:nvPr>
            <p:ph type="sldNum" sz="quarter" idx="10"/>
          </p:nvPr>
        </p:nvSpPr>
        <p:spPr/>
        <p:txBody>
          <a:bodyPr/>
          <a:lstStyle>
            <a:lvl1pPr defTabSz="914400">
              <a:defRPr/>
            </a:lvl1pPr>
          </a:lstStyle>
          <a:p>
            <a:pPr>
              <a:defRPr/>
            </a:pPr>
            <a:fld id="{A52623F0-E20F-427D-9713-14A8252CEC58}" type="slidenum">
              <a:rPr lang="en-US"/>
              <a:pPr>
                <a:defRPr/>
              </a:pPr>
              <a:t>‹#›</a:t>
            </a:fld>
            <a:endParaRPr lang="en-US"/>
          </a:p>
        </p:txBody>
      </p:sp>
    </p:spTree>
    <p:extLst>
      <p:ext uri="{BB962C8B-B14F-4D97-AF65-F5344CB8AC3E}">
        <p14:creationId xmlns:p14="http://schemas.microsoft.com/office/powerpoint/2010/main" val="820604130"/>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5">
            <a:extLst>
              <a:ext uri="{FF2B5EF4-FFF2-40B4-BE49-F238E27FC236}">
                <a16:creationId xmlns:a16="http://schemas.microsoft.com/office/drawing/2014/main" id="{2CEC80AE-7FEA-4CA3-B575-F2EFB9ABD434}"/>
              </a:ext>
            </a:extLst>
          </p:cNvPr>
          <p:cNvSpPr>
            <a:spLocks noGrp="1"/>
          </p:cNvSpPr>
          <p:nvPr>
            <p:ph type="sldNum" sz="quarter" idx="10"/>
          </p:nvPr>
        </p:nvSpPr>
        <p:spPr/>
        <p:txBody>
          <a:bodyPr/>
          <a:lstStyle>
            <a:lvl1pPr defTabSz="914400">
              <a:defRPr/>
            </a:lvl1pPr>
          </a:lstStyle>
          <a:p>
            <a:pPr>
              <a:defRPr/>
            </a:pPr>
            <a:fld id="{BF0C6DEC-5AFA-4048-B672-D3D6D3CE8625}" type="slidenum">
              <a:rPr lang="en-US"/>
              <a:pPr>
                <a:defRPr/>
              </a:pPr>
              <a:t>‹#›</a:t>
            </a:fld>
            <a:endParaRPr lang="en-US"/>
          </a:p>
        </p:txBody>
      </p:sp>
    </p:spTree>
    <p:extLst>
      <p:ext uri="{BB962C8B-B14F-4D97-AF65-F5344CB8AC3E}">
        <p14:creationId xmlns:p14="http://schemas.microsoft.com/office/powerpoint/2010/main" val="1056720714"/>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Slide Number Placeholder 5">
            <a:extLst>
              <a:ext uri="{FF2B5EF4-FFF2-40B4-BE49-F238E27FC236}">
                <a16:creationId xmlns:a16="http://schemas.microsoft.com/office/drawing/2014/main" id="{8A420A28-3C26-479F-BBC6-78C91267B03B}"/>
              </a:ext>
            </a:extLst>
          </p:cNvPr>
          <p:cNvSpPr>
            <a:spLocks noGrp="1"/>
          </p:cNvSpPr>
          <p:nvPr>
            <p:ph type="sldNum" sz="quarter" idx="10"/>
          </p:nvPr>
        </p:nvSpPr>
        <p:spPr/>
        <p:txBody>
          <a:bodyPr/>
          <a:lstStyle>
            <a:lvl1pPr>
              <a:defRPr/>
            </a:lvl1pPr>
          </a:lstStyle>
          <a:p>
            <a:pPr>
              <a:defRPr/>
            </a:pPr>
            <a:fld id="{A7B2740F-B6E1-4D7D-B623-C493A68C5052}" type="slidenum">
              <a:rPr lang="en-US"/>
              <a:pPr>
                <a:defRPr/>
              </a:pPr>
              <a:t>‹#›</a:t>
            </a:fld>
            <a:endParaRPr lang="en-US"/>
          </a:p>
        </p:txBody>
      </p:sp>
    </p:spTree>
    <p:extLst>
      <p:ext uri="{BB962C8B-B14F-4D97-AF65-F5344CB8AC3E}">
        <p14:creationId xmlns:p14="http://schemas.microsoft.com/office/powerpoint/2010/main" val="1861788968"/>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title" preserve="1">
  <p:cSld name="2_Title Slide">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FB994B38-FABC-FB41-AD08-3348CFB792CE}"/>
              </a:ext>
            </a:extLst>
          </p:cNvPr>
          <p:cNvSpPr/>
          <p:nvPr userDrawn="1"/>
        </p:nvSpPr>
        <p:spPr>
          <a:xfrm>
            <a:off x="0" y="0"/>
            <a:ext cx="12192000" cy="686696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srgbClr val="FFFFFF"/>
              </a:solidFill>
              <a:effectLst/>
              <a:uLnTx/>
              <a:uFillTx/>
              <a:latin typeface="Calibri" panose="020F0502020204030204"/>
              <a:ea typeface="+mn-ea"/>
              <a:cs typeface="+mn-cs"/>
            </a:endParaRPr>
          </a:p>
        </p:txBody>
      </p:sp>
      <p:pic>
        <p:nvPicPr>
          <p:cNvPr id="8" name="Picture 7">
            <a:extLst>
              <a:ext uri="{FF2B5EF4-FFF2-40B4-BE49-F238E27FC236}">
                <a16:creationId xmlns:a16="http://schemas.microsoft.com/office/drawing/2014/main" id="{8C0582E7-8953-3F4C-8634-1C6FB4EFDA6A}"/>
              </a:ext>
            </a:extLst>
          </p:cNvPr>
          <p:cNvPicPr>
            <a:picLocks noChangeAspect="1"/>
          </p:cNvPicPr>
          <p:nvPr userDrawn="1"/>
        </p:nvPicPr>
        <p:blipFill>
          <a:blip r:embed="rId2"/>
          <a:srcRect/>
          <a:stretch/>
        </p:blipFill>
        <p:spPr>
          <a:xfrm>
            <a:off x="0" y="0"/>
            <a:ext cx="12192000" cy="6858000"/>
          </a:xfrm>
          <a:prstGeom prst="rect">
            <a:avLst/>
          </a:prstGeom>
        </p:spPr>
      </p:pic>
      <p:sp>
        <p:nvSpPr>
          <p:cNvPr id="2" name="Title 1">
            <a:extLst>
              <a:ext uri="{FF2B5EF4-FFF2-40B4-BE49-F238E27FC236}">
                <a16:creationId xmlns:a16="http://schemas.microsoft.com/office/drawing/2014/main" id="{09D9D88D-4A19-2744-BD82-0762372CF112}"/>
              </a:ext>
            </a:extLst>
          </p:cNvPr>
          <p:cNvSpPr>
            <a:spLocks noGrp="1"/>
          </p:cNvSpPr>
          <p:nvPr>
            <p:ph type="ctrTitle"/>
          </p:nvPr>
        </p:nvSpPr>
        <p:spPr>
          <a:xfrm>
            <a:off x="389682" y="1810853"/>
            <a:ext cx="7077919" cy="2387600"/>
          </a:xfrm>
        </p:spPr>
        <p:txBody>
          <a:bodyPr anchor="b"/>
          <a:lstStyle>
            <a:lvl1pPr algn="l">
              <a:defRPr sz="4500" b="1">
                <a:solidFill>
                  <a:schemeClr val="bg1"/>
                </a:solidFill>
                <a:latin typeface="+mn-lt"/>
              </a:defRPr>
            </a:lvl1pPr>
          </a:lstStyle>
          <a:p>
            <a:r>
              <a:rPr lang="en-US"/>
              <a:t>Click to edit Master title style</a:t>
            </a:r>
          </a:p>
        </p:txBody>
      </p:sp>
      <p:sp>
        <p:nvSpPr>
          <p:cNvPr id="3" name="Subtitle 2">
            <a:extLst>
              <a:ext uri="{FF2B5EF4-FFF2-40B4-BE49-F238E27FC236}">
                <a16:creationId xmlns:a16="http://schemas.microsoft.com/office/drawing/2014/main" id="{2508EFAD-519D-1A45-9661-63F66A218F78}"/>
              </a:ext>
            </a:extLst>
          </p:cNvPr>
          <p:cNvSpPr>
            <a:spLocks noGrp="1"/>
          </p:cNvSpPr>
          <p:nvPr>
            <p:ph type="subTitle" idx="1"/>
          </p:nvPr>
        </p:nvSpPr>
        <p:spPr>
          <a:xfrm>
            <a:off x="389682" y="4564065"/>
            <a:ext cx="7077919" cy="933095"/>
          </a:xfrm>
        </p:spPr>
        <p:txBody>
          <a:bodyPr/>
          <a:lstStyle>
            <a:lvl1pPr marL="0" indent="0" algn="l">
              <a:buNone/>
              <a:defRPr sz="1800">
                <a:solidFill>
                  <a:schemeClr val="bg1"/>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Tree>
    <p:extLst>
      <p:ext uri="{BB962C8B-B14F-4D97-AF65-F5344CB8AC3E}">
        <p14:creationId xmlns:p14="http://schemas.microsoft.com/office/powerpoint/2010/main" val="187239450"/>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6777FA-89BE-0D4D-A3E6-68587F92870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D3572F3-8C13-214A-B376-C2C05B0F1510}"/>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65985BF-735C-F942-A87A-899BB96F732F}"/>
              </a:ext>
            </a:extLst>
          </p:cNvPr>
          <p:cNvSpPr>
            <a:spLocks noGrp="1"/>
          </p:cNvSpPr>
          <p:nvPr>
            <p:ph type="dt" sz="half" idx="10"/>
          </p:nvPr>
        </p:nvSpPr>
        <p:spPr>
          <a:xfrm>
            <a:off x="3055919" y="6350973"/>
            <a:ext cx="881381" cy="365125"/>
          </a:xfrm>
          <a:prstGeom prst="rect">
            <a:avLst/>
          </a:prstGeom>
        </p:spPr>
        <p:txBody>
          <a:bodyPr/>
          <a:lstStyle/>
          <a:p>
            <a:pPr defTabSz="685800" eaLnBrk="1" fontAlgn="auto" hangingPunct="1">
              <a:spcBef>
                <a:spcPts val="0"/>
              </a:spcBef>
              <a:spcAft>
                <a:spcPts val="0"/>
              </a:spcAft>
            </a:pPr>
            <a:fld id="{58CC529B-FABC-4BA4-BFCB-E5A87BCD84E9}" type="datetime1">
              <a:rPr lang="en-US" sz="1350" b="0" smtClean="0">
                <a:solidFill>
                  <a:srgbClr val="000000"/>
                </a:solidFill>
                <a:latin typeface="Calibri" panose="020F0502020204030204"/>
              </a:rPr>
              <a:pPr defTabSz="685800" eaLnBrk="1" fontAlgn="auto" hangingPunct="1">
                <a:spcBef>
                  <a:spcPts val="0"/>
                </a:spcBef>
                <a:spcAft>
                  <a:spcPts val="0"/>
                </a:spcAft>
              </a:pPr>
              <a:t>1/19/2022</a:t>
            </a:fld>
            <a:endParaRPr lang="en-US" sz="1350" b="0">
              <a:solidFill>
                <a:srgbClr val="000000"/>
              </a:solidFill>
              <a:latin typeface="Calibri" panose="020F0502020204030204"/>
            </a:endParaRPr>
          </a:p>
        </p:txBody>
      </p:sp>
      <p:sp>
        <p:nvSpPr>
          <p:cNvPr id="5" name="Footer Placeholder 4">
            <a:extLst>
              <a:ext uri="{FF2B5EF4-FFF2-40B4-BE49-F238E27FC236}">
                <a16:creationId xmlns:a16="http://schemas.microsoft.com/office/drawing/2014/main" id="{03D1B2BD-DCF0-CA49-A4C2-5C702AD1BF44}"/>
              </a:ext>
            </a:extLst>
          </p:cNvPr>
          <p:cNvSpPr>
            <a:spLocks noGrp="1"/>
          </p:cNvSpPr>
          <p:nvPr>
            <p:ph type="ftr" sz="quarter" idx="11"/>
          </p:nvPr>
        </p:nvSpPr>
        <p:spPr>
          <a:xfrm>
            <a:off x="4098664" y="6356352"/>
            <a:ext cx="6992469" cy="365125"/>
          </a:xfrm>
          <a:prstGeom prst="rect">
            <a:avLst/>
          </a:prstGeom>
        </p:spPr>
        <p:txBody>
          <a:bodyPr/>
          <a:lstStyle/>
          <a:p>
            <a:pPr defTabSz="685800" eaLnBrk="1" fontAlgn="auto" hangingPunct="1">
              <a:spcBef>
                <a:spcPts val="0"/>
              </a:spcBef>
              <a:spcAft>
                <a:spcPts val="0"/>
              </a:spcAft>
            </a:pPr>
            <a:endParaRPr lang="en-US" sz="1350" b="0">
              <a:solidFill>
                <a:srgbClr val="000000"/>
              </a:solidFill>
              <a:latin typeface="Calibri" panose="020F0502020204030204"/>
            </a:endParaRPr>
          </a:p>
        </p:txBody>
      </p:sp>
      <p:sp>
        <p:nvSpPr>
          <p:cNvPr id="6" name="Slide Number Placeholder 5">
            <a:extLst>
              <a:ext uri="{FF2B5EF4-FFF2-40B4-BE49-F238E27FC236}">
                <a16:creationId xmlns:a16="http://schemas.microsoft.com/office/drawing/2014/main" id="{A70BA0F3-B54B-5648-B04B-57278B32F665}"/>
              </a:ext>
            </a:extLst>
          </p:cNvPr>
          <p:cNvSpPr>
            <a:spLocks noGrp="1"/>
          </p:cNvSpPr>
          <p:nvPr>
            <p:ph type="sldNum" sz="quarter" idx="12"/>
          </p:nvPr>
        </p:nvSpPr>
        <p:spPr/>
        <p:txBody>
          <a:bodyPr/>
          <a:lstStyle/>
          <a:p>
            <a:pPr defTabSz="685800" eaLnBrk="1" fontAlgn="auto" hangingPunct="1">
              <a:spcBef>
                <a:spcPts val="0"/>
              </a:spcBef>
              <a:spcAft>
                <a:spcPts val="0"/>
              </a:spcAft>
            </a:pPr>
            <a:fld id="{2346C6CC-1531-9D43-9929-56C34AA4FDB5}" type="slidenum">
              <a:rPr lang="en-US" b="0" smtClean="0">
                <a:solidFill>
                  <a:srgbClr val="000000">
                    <a:tint val="75000"/>
                  </a:srgbClr>
                </a:solidFill>
                <a:latin typeface="Calibri" panose="020F0502020204030204"/>
              </a:rPr>
              <a:pPr defTabSz="685800" eaLnBrk="1" fontAlgn="auto" hangingPunct="1">
                <a:spcBef>
                  <a:spcPts val="0"/>
                </a:spcBef>
                <a:spcAft>
                  <a:spcPts val="0"/>
                </a:spcAft>
              </a:pPr>
              <a:t>‹#›</a:t>
            </a:fld>
            <a:endParaRPr lang="en-US" b="0">
              <a:solidFill>
                <a:srgbClr val="000000">
                  <a:tint val="75000"/>
                </a:srgbClr>
              </a:solidFill>
              <a:latin typeface="Calibri" panose="020F0502020204030204"/>
            </a:endParaRPr>
          </a:p>
        </p:txBody>
      </p:sp>
    </p:spTree>
    <p:extLst>
      <p:ext uri="{BB962C8B-B14F-4D97-AF65-F5344CB8AC3E}">
        <p14:creationId xmlns:p14="http://schemas.microsoft.com/office/powerpoint/2010/main" val="61252282"/>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6777FA-89BE-0D4D-A3E6-68587F92870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D3572F3-8C13-214A-B376-C2C05B0F1510}"/>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65985BF-735C-F942-A87A-899BB96F732F}"/>
              </a:ext>
            </a:extLst>
          </p:cNvPr>
          <p:cNvSpPr>
            <a:spLocks noGrp="1"/>
          </p:cNvSpPr>
          <p:nvPr>
            <p:ph type="dt" sz="half" idx="10"/>
          </p:nvPr>
        </p:nvSpPr>
        <p:spPr>
          <a:xfrm>
            <a:off x="3055919" y="6350973"/>
            <a:ext cx="881381" cy="365125"/>
          </a:xfrm>
          <a:prstGeom prst="rect">
            <a:avLst/>
          </a:prstGeom>
        </p:spPr>
        <p:txBody>
          <a:bodyPr/>
          <a:lstStyle/>
          <a:p>
            <a:pPr defTabSz="685800" eaLnBrk="1" fontAlgn="auto" hangingPunct="1">
              <a:spcBef>
                <a:spcPts val="0"/>
              </a:spcBef>
              <a:spcAft>
                <a:spcPts val="0"/>
              </a:spcAft>
            </a:pPr>
            <a:fld id="{99C1EC78-6043-4C74-B205-415B34CB08AA}" type="datetime1">
              <a:rPr lang="en-US" sz="1350" b="0" smtClean="0">
                <a:solidFill>
                  <a:srgbClr val="000000"/>
                </a:solidFill>
                <a:latin typeface="Calibri" panose="020F0502020204030204"/>
              </a:rPr>
              <a:pPr defTabSz="685800" eaLnBrk="1" fontAlgn="auto" hangingPunct="1">
                <a:spcBef>
                  <a:spcPts val="0"/>
                </a:spcBef>
                <a:spcAft>
                  <a:spcPts val="0"/>
                </a:spcAft>
              </a:pPr>
              <a:t>1/19/2022</a:t>
            </a:fld>
            <a:endParaRPr lang="en-US" sz="1350" b="0">
              <a:solidFill>
                <a:srgbClr val="000000"/>
              </a:solidFill>
              <a:latin typeface="Calibri" panose="020F0502020204030204"/>
            </a:endParaRPr>
          </a:p>
        </p:txBody>
      </p:sp>
      <p:sp>
        <p:nvSpPr>
          <p:cNvPr id="5" name="Footer Placeholder 4">
            <a:extLst>
              <a:ext uri="{FF2B5EF4-FFF2-40B4-BE49-F238E27FC236}">
                <a16:creationId xmlns:a16="http://schemas.microsoft.com/office/drawing/2014/main" id="{03D1B2BD-DCF0-CA49-A4C2-5C702AD1BF44}"/>
              </a:ext>
            </a:extLst>
          </p:cNvPr>
          <p:cNvSpPr>
            <a:spLocks noGrp="1"/>
          </p:cNvSpPr>
          <p:nvPr>
            <p:ph type="ftr" sz="quarter" idx="11"/>
          </p:nvPr>
        </p:nvSpPr>
        <p:spPr>
          <a:xfrm>
            <a:off x="4098664" y="6356352"/>
            <a:ext cx="6992469" cy="365125"/>
          </a:xfrm>
          <a:prstGeom prst="rect">
            <a:avLst/>
          </a:prstGeom>
        </p:spPr>
        <p:txBody>
          <a:bodyPr/>
          <a:lstStyle/>
          <a:p>
            <a:pPr defTabSz="685800" eaLnBrk="1" fontAlgn="auto" hangingPunct="1">
              <a:spcBef>
                <a:spcPts val="0"/>
              </a:spcBef>
              <a:spcAft>
                <a:spcPts val="0"/>
              </a:spcAft>
            </a:pPr>
            <a:endParaRPr lang="en-US" sz="1350" b="0">
              <a:solidFill>
                <a:srgbClr val="000000"/>
              </a:solidFill>
              <a:latin typeface="Calibri" panose="020F0502020204030204"/>
            </a:endParaRPr>
          </a:p>
        </p:txBody>
      </p:sp>
      <p:sp>
        <p:nvSpPr>
          <p:cNvPr id="6" name="Slide Number Placeholder 5">
            <a:extLst>
              <a:ext uri="{FF2B5EF4-FFF2-40B4-BE49-F238E27FC236}">
                <a16:creationId xmlns:a16="http://schemas.microsoft.com/office/drawing/2014/main" id="{A70BA0F3-B54B-5648-B04B-57278B32F665}"/>
              </a:ext>
            </a:extLst>
          </p:cNvPr>
          <p:cNvSpPr>
            <a:spLocks noGrp="1"/>
          </p:cNvSpPr>
          <p:nvPr>
            <p:ph type="sldNum" sz="quarter" idx="12"/>
          </p:nvPr>
        </p:nvSpPr>
        <p:spPr/>
        <p:txBody>
          <a:bodyPr/>
          <a:lstStyle/>
          <a:p>
            <a:pPr defTabSz="685800" eaLnBrk="1" fontAlgn="auto" hangingPunct="1">
              <a:spcBef>
                <a:spcPts val="0"/>
              </a:spcBef>
              <a:spcAft>
                <a:spcPts val="0"/>
              </a:spcAft>
            </a:pPr>
            <a:fld id="{2346C6CC-1531-9D43-9929-56C34AA4FDB5}" type="slidenum">
              <a:rPr lang="en-US" b="0" smtClean="0">
                <a:solidFill>
                  <a:srgbClr val="000000">
                    <a:tint val="75000"/>
                  </a:srgbClr>
                </a:solidFill>
                <a:latin typeface="Calibri" panose="020F0502020204030204"/>
              </a:rPr>
              <a:pPr defTabSz="685800" eaLnBrk="1" fontAlgn="auto" hangingPunct="1">
                <a:spcBef>
                  <a:spcPts val="0"/>
                </a:spcBef>
                <a:spcAft>
                  <a:spcPts val="0"/>
                </a:spcAft>
              </a:pPr>
              <a:t>‹#›</a:t>
            </a:fld>
            <a:endParaRPr lang="en-US" b="0">
              <a:solidFill>
                <a:srgbClr val="000000">
                  <a:tint val="75000"/>
                </a:srgbClr>
              </a:solidFill>
              <a:latin typeface="Calibri" panose="020F0502020204030204"/>
            </a:endParaRPr>
          </a:p>
        </p:txBody>
      </p:sp>
      <p:sp>
        <p:nvSpPr>
          <p:cNvPr id="8" name="Rectangle 7">
            <a:extLst>
              <a:ext uri="{FF2B5EF4-FFF2-40B4-BE49-F238E27FC236}">
                <a16:creationId xmlns:a16="http://schemas.microsoft.com/office/drawing/2014/main" id="{7EB7E956-7124-F941-B989-529BD87A7B29}"/>
              </a:ext>
            </a:extLst>
          </p:cNvPr>
          <p:cNvSpPr/>
          <p:nvPr userDrawn="1"/>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srgbClr val="FFFFFF"/>
              </a:solidFill>
              <a:effectLst/>
              <a:uLnTx/>
              <a:uFillTx/>
              <a:latin typeface="Calibri" panose="020F0502020204030204"/>
              <a:ea typeface="+mn-ea"/>
              <a:cs typeface="+mn-cs"/>
            </a:endParaRPr>
          </a:p>
        </p:txBody>
      </p:sp>
      <p:pic>
        <p:nvPicPr>
          <p:cNvPr id="9" name="Picture 8">
            <a:extLst>
              <a:ext uri="{FF2B5EF4-FFF2-40B4-BE49-F238E27FC236}">
                <a16:creationId xmlns:a16="http://schemas.microsoft.com/office/drawing/2014/main" id="{71FE956A-43BB-7847-8D72-306D51FCB5B4}"/>
              </a:ext>
            </a:extLst>
          </p:cNvPr>
          <p:cNvPicPr>
            <a:picLocks noChangeAspect="1"/>
          </p:cNvPicPr>
          <p:nvPr userDrawn="1"/>
        </p:nvPicPr>
        <p:blipFill>
          <a:blip r:embed="rId2"/>
          <a:srcRect/>
          <a:stretch/>
        </p:blipFill>
        <p:spPr>
          <a:xfrm>
            <a:off x="0" y="0"/>
            <a:ext cx="12192000" cy="6858000"/>
          </a:xfrm>
          <a:prstGeom prst="rect">
            <a:avLst/>
          </a:prstGeom>
        </p:spPr>
      </p:pic>
    </p:spTree>
    <p:extLst>
      <p:ext uri="{BB962C8B-B14F-4D97-AF65-F5344CB8AC3E}">
        <p14:creationId xmlns:p14="http://schemas.microsoft.com/office/powerpoint/2010/main" val="2374207310"/>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B4E4280C-0C66-B047-B9C7-373A1EDEFF0F}"/>
              </a:ext>
            </a:extLst>
          </p:cNvPr>
          <p:cNvSpPr/>
          <p:nvPr userDrawn="1"/>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srgbClr val="FFFFFF"/>
              </a:solidFill>
              <a:effectLst/>
              <a:uLnTx/>
              <a:uFillTx/>
              <a:latin typeface="Calibri" panose="020F0502020204030204"/>
              <a:ea typeface="+mn-ea"/>
              <a:cs typeface="+mn-cs"/>
            </a:endParaRPr>
          </a:p>
        </p:txBody>
      </p:sp>
      <p:pic>
        <p:nvPicPr>
          <p:cNvPr id="11" name="Picture 10" descr="A close up of a building&#10;&#10;Description automatically generated">
            <a:extLst>
              <a:ext uri="{FF2B5EF4-FFF2-40B4-BE49-F238E27FC236}">
                <a16:creationId xmlns:a16="http://schemas.microsoft.com/office/drawing/2014/main" id="{18F4825A-768D-E240-AE9A-E6929ED17323}"/>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B7D08BB7-936D-874F-BF65-E6C1343E70BF}"/>
              </a:ext>
            </a:extLst>
          </p:cNvPr>
          <p:cNvSpPr>
            <a:spLocks noGrp="1"/>
          </p:cNvSpPr>
          <p:nvPr>
            <p:ph type="title" hasCustomPrompt="1"/>
          </p:nvPr>
        </p:nvSpPr>
        <p:spPr>
          <a:xfrm>
            <a:off x="4250525" y="1709740"/>
            <a:ext cx="7721841" cy="2852737"/>
          </a:xfrm>
        </p:spPr>
        <p:txBody>
          <a:bodyPr anchor="b"/>
          <a:lstStyle>
            <a:lvl1pPr algn="r">
              <a:defRPr sz="4500" b="1">
                <a:solidFill>
                  <a:schemeClr val="tx2"/>
                </a:solidFill>
                <a:latin typeface="+mn-lt"/>
              </a:defRPr>
            </a:lvl1pPr>
          </a:lstStyle>
          <a:p>
            <a:r>
              <a:rPr lang="en-US"/>
              <a:t>Click to edit</a:t>
            </a:r>
            <a:br>
              <a:rPr lang="en-US"/>
            </a:br>
            <a:r>
              <a:rPr lang="en-US"/>
              <a:t>Master title style</a:t>
            </a:r>
          </a:p>
        </p:txBody>
      </p:sp>
      <p:sp>
        <p:nvSpPr>
          <p:cNvPr id="3" name="Text Placeholder 2">
            <a:extLst>
              <a:ext uri="{FF2B5EF4-FFF2-40B4-BE49-F238E27FC236}">
                <a16:creationId xmlns:a16="http://schemas.microsoft.com/office/drawing/2014/main" id="{18F19FCC-16CE-F24A-B069-FF6B1C7FEB96}"/>
              </a:ext>
            </a:extLst>
          </p:cNvPr>
          <p:cNvSpPr>
            <a:spLocks noGrp="1"/>
          </p:cNvSpPr>
          <p:nvPr>
            <p:ph type="body" idx="1"/>
          </p:nvPr>
        </p:nvSpPr>
        <p:spPr>
          <a:xfrm>
            <a:off x="4250525" y="4589464"/>
            <a:ext cx="7721841" cy="735572"/>
          </a:xfrm>
        </p:spPr>
        <p:txBody>
          <a:bodyPr/>
          <a:lstStyle>
            <a:lvl1pPr marL="0" indent="0" algn="r">
              <a:buNone/>
              <a:defRPr sz="1800">
                <a:solidFill>
                  <a:schemeClr val="tx2"/>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Edit Master text styles</a:t>
            </a:r>
          </a:p>
        </p:txBody>
      </p:sp>
      <p:sp>
        <p:nvSpPr>
          <p:cNvPr id="6" name="Slide Number Placeholder 5">
            <a:extLst>
              <a:ext uri="{FF2B5EF4-FFF2-40B4-BE49-F238E27FC236}">
                <a16:creationId xmlns:a16="http://schemas.microsoft.com/office/drawing/2014/main" id="{B04C3BC6-6923-E649-AF41-A824E47D086E}"/>
              </a:ext>
            </a:extLst>
          </p:cNvPr>
          <p:cNvSpPr>
            <a:spLocks noGrp="1"/>
          </p:cNvSpPr>
          <p:nvPr>
            <p:ph type="sldNum" sz="quarter" idx="12"/>
          </p:nvPr>
        </p:nvSpPr>
        <p:spPr>
          <a:xfrm>
            <a:off x="4718051" y="6208174"/>
            <a:ext cx="2743200" cy="365125"/>
          </a:xfrm>
        </p:spPr>
        <p:txBody>
          <a:bodyPr/>
          <a:lstStyle>
            <a:lvl1pPr algn="ctr">
              <a:defRPr/>
            </a:lvl1pPr>
          </a:lstStyle>
          <a:p>
            <a:pPr defTabSz="685800" eaLnBrk="1" fontAlgn="auto" hangingPunct="1">
              <a:spcBef>
                <a:spcPts val="0"/>
              </a:spcBef>
              <a:spcAft>
                <a:spcPts val="0"/>
              </a:spcAft>
            </a:pPr>
            <a:fld id="{2346C6CC-1531-9D43-9929-56C34AA4FDB5}" type="slidenum">
              <a:rPr lang="en-US" b="0" smtClean="0">
                <a:solidFill>
                  <a:srgbClr val="000000">
                    <a:tint val="75000"/>
                  </a:srgbClr>
                </a:solidFill>
                <a:latin typeface="Calibri" panose="020F0502020204030204"/>
              </a:rPr>
              <a:pPr defTabSz="685800" eaLnBrk="1" fontAlgn="auto" hangingPunct="1">
                <a:spcBef>
                  <a:spcPts val="0"/>
                </a:spcBef>
                <a:spcAft>
                  <a:spcPts val="0"/>
                </a:spcAft>
              </a:pPr>
              <a:t>‹#›</a:t>
            </a:fld>
            <a:endParaRPr lang="en-US" b="0">
              <a:solidFill>
                <a:srgbClr val="000000">
                  <a:tint val="75000"/>
                </a:srgbClr>
              </a:solidFill>
              <a:latin typeface="Calibri" panose="020F0502020204030204"/>
            </a:endParaRPr>
          </a:p>
        </p:txBody>
      </p:sp>
    </p:spTree>
    <p:extLst>
      <p:ext uri="{BB962C8B-B14F-4D97-AF65-F5344CB8AC3E}">
        <p14:creationId xmlns:p14="http://schemas.microsoft.com/office/powerpoint/2010/main" val="2513080605"/>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D5A6B0-5ACE-8D4E-8C61-B0A8014772B2}"/>
              </a:ext>
            </a:extLst>
          </p:cNvPr>
          <p:cNvSpPr>
            <a:spLocks noGrp="1"/>
          </p:cNvSpPr>
          <p:nvPr>
            <p:ph type="title"/>
          </p:nvPr>
        </p:nvSpPr>
        <p:spPr/>
        <p:txBody>
          <a:bodyPr/>
          <a:lstStyle>
            <a:lvl1pPr>
              <a:defRPr>
                <a:latin typeface="+mn-lt"/>
              </a:defRPr>
            </a:lvl1pPr>
          </a:lstStyle>
          <a:p>
            <a:r>
              <a:rPr lang="en-US"/>
              <a:t>Click to edit Master title style</a:t>
            </a:r>
          </a:p>
        </p:txBody>
      </p:sp>
      <p:sp>
        <p:nvSpPr>
          <p:cNvPr id="3" name="Content Placeholder 2">
            <a:extLst>
              <a:ext uri="{FF2B5EF4-FFF2-40B4-BE49-F238E27FC236}">
                <a16:creationId xmlns:a16="http://schemas.microsoft.com/office/drawing/2014/main" id="{A8E959F2-A51D-2B40-A03E-C4721B18EA50}"/>
              </a:ext>
            </a:extLst>
          </p:cNvPr>
          <p:cNvSpPr>
            <a:spLocks noGrp="1"/>
          </p:cNvSpPr>
          <p:nvPr>
            <p:ph sz="half" idx="1"/>
          </p:nvPr>
        </p:nvSpPr>
        <p:spPr>
          <a:xfrm>
            <a:off x="424915"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45758A00-57DD-1944-AE99-7E13F92CFABE}"/>
              </a:ext>
            </a:extLst>
          </p:cNvPr>
          <p:cNvSpPr>
            <a:spLocks noGrp="1"/>
          </p:cNvSpPr>
          <p:nvPr>
            <p:ph sz="half" idx="2"/>
          </p:nvPr>
        </p:nvSpPr>
        <p:spPr>
          <a:xfrm>
            <a:off x="5758915"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A79C73C1-75CC-C74E-9F27-2B4B01127AC3}"/>
              </a:ext>
            </a:extLst>
          </p:cNvPr>
          <p:cNvSpPr>
            <a:spLocks noGrp="1"/>
          </p:cNvSpPr>
          <p:nvPr>
            <p:ph type="dt" sz="half" idx="10"/>
          </p:nvPr>
        </p:nvSpPr>
        <p:spPr>
          <a:xfrm>
            <a:off x="3055919" y="6350973"/>
            <a:ext cx="881381" cy="365125"/>
          </a:xfrm>
          <a:prstGeom prst="rect">
            <a:avLst/>
          </a:prstGeom>
        </p:spPr>
        <p:txBody>
          <a:bodyPr/>
          <a:lstStyle/>
          <a:p>
            <a:pPr defTabSz="685800" eaLnBrk="1" fontAlgn="auto" hangingPunct="1">
              <a:spcBef>
                <a:spcPts val="0"/>
              </a:spcBef>
              <a:spcAft>
                <a:spcPts val="0"/>
              </a:spcAft>
            </a:pPr>
            <a:fld id="{6B38FDC1-3E1C-43BB-AF2C-02F843E662D7}" type="datetime1">
              <a:rPr lang="en-US" sz="1350" b="0" smtClean="0">
                <a:solidFill>
                  <a:srgbClr val="000000"/>
                </a:solidFill>
                <a:latin typeface="Calibri" panose="020F0502020204030204"/>
              </a:rPr>
              <a:pPr defTabSz="685800" eaLnBrk="1" fontAlgn="auto" hangingPunct="1">
                <a:spcBef>
                  <a:spcPts val="0"/>
                </a:spcBef>
                <a:spcAft>
                  <a:spcPts val="0"/>
                </a:spcAft>
              </a:pPr>
              <a:t>1/19/2022</a:t>
            </a:fld>
            <a:endParaRPr lang="en-US" sz="1350" b="0">
              <a:solidFill>
                <a:srgbClr val="000000"/>
              </a:solidFill>
              <a:latin typeface="Calibri" panose="020F0502020204030204"/>
            </a:endParaRPr>
          </a:p>
        </p:txBody>
      </p:sp>
      <p:sp>
        <p:nvSpPr>
          <p:cNvPr id="6" name="Footer Placeholder 5">
            <a:extLst>
              <a:ext uri="{FF2B5EF4-FFF2-40B4-BE49-F238E27FC236}">
                <a16:creationId xmlns:a16="http://schemas.microsoft.com/office/drawing/2014/main" id="{11BFA9B3-ADEB-0648-A921-275E49B763A4}"/>
              </a:ext>
            </a:extLst>
          </p:cNvPr>
          <p:cNvSpPr>
            <a:spLocks noGrp="1"/>
          </p:cNvSpPr>
          <p:nvPr>
            <p:ph type="ftr" sz="quarter" idx="11"/>
          </p:nvPr>
        </p:nvSpPr>
        <p:spPr>
          <a:xfrm>
            <a:off x="4098664" y="6356352"/>
            <a:ext cx="6992469" cy="365125"/>
          </a:xfrm>
          <a:prstGeom prst="rect">
            <a:avLst/>
          </a:prstGeom>
        </p:spPr>
        <p:txBody>
          <a:bodyPr/>
          <a:lstStyle/>
          <a:p>
            <a:pPr defTabSz="685800" eaLnBrk="1" fontAlgn="auto" hangingPunct="1">
              <a:spcBef>
                <a:spcPts val="0"/>
              </a:spcBef>
              <a:spcAft>
                <a:spcPts val="0"/>
              </a:spcAft>
            </a:pPr>
            <a:endParaRPr lang="en-US" sz="1350" b="0">
              <a:solidFill>
                <a:srgbClr val="000000"/>
              </a:solidFill>
              <a:latin typeface="Calibri" panose="020F0502020204030204"/>
            </a:endParaRPr>
          </a:p>
        </p:txBody>
      </p:sp>
      <p:sp>
        <p:nvSpPr>
          <p:cNvPr id="7" name="Slide Number Placeholder 6">
            <a:extLst>
              <a:ext uri="{FF2B5EF4-FFF2-40B4-BE49-F238E27FC236}">
                <a16:creationId xmlns:a16="http://schemas.microsoft.com/office/drawing/2014/main" id="{9905EE3E-3409-834B-A175-A52573B009B2}"/>
              </a:ext>
            </a:extLst>
          </p:cNvPr>
          <p:cNvSpPr>
            <a:spLocks noGrp="1"/>
          </p:cNvSpPr>
          <p:nvPr>
            <p:ph type="sldNum" sz="quarter" idx="12"/>
          </p:nvPr>
        </p:nvSpPr>
        <p:spPr/>
        <p:txBody>
          <a:bodyPr/>
          <a:lstStyle/>
          <a:p>
            <a:pPr defTabSz="685800" eaLnBrk="1" fontAlgn="auto" hangingPunct="1">
              <a:spcBef>
                <a:spcPts val="0"/>
              </a:spcBef>
              <a:spcAft>
                <a:spcPts val="0"/>
              </a:spcAft>
            </a:pPr>
            <a:fld id="{2346C6CC-1531-9D43-9929-56C34AA4FDB5}" type="slidenum">
              <a:rPr lang="en-US" b="0" smtClean="0">
                <a:solidFill>
                  <a:srgbClr val="000000">
                    <a:tint val="75000"/>
                  </a:srgbClr>
                </a:solidFill>
                <a:latin typeface="Calibri" panose="020F0502020204030204"/>
              </a:rPr>
              <a:pPr defTabSz="685800" eaLnBrk="1" fontAlgn="auto" hangingPunct="1">
                <a:spcBef>
                  <a:spcPts val="0"/>
                </a:spcBef>
                <a:spcAft>
                  <a:spcPts val="0"/>
                </a:spcAft>
              </a:pPr>
              <a:t>‹#›</a:t>
            </a:fld>
            <a:endParaRPr lang="en-US" b="0">
              <a:solidFill>
                <a:srgbClr val="000000">
                  <a:tint val="75000"/>
                </a:srgbClr>
              </a:solidFill>
              <a:latin typeface="Calibri" panose="020F0502020204030204"/>
            </a:endParaRPr>
          </a:p>
        </p:txBody>
      </p:sp>
    </p:spTree>
    <p:extLst>
      <p:ext uri="{BB962C8B-B14F-4D97-AF65-F5344CB8AC3E}">
        <p14:creationId xmlns:p14="http://schemas.microsoft.com/office/powerpoint/2010/main" val="85948491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1">
            <a:extLst>
              <a:ext uri="{FF2B5EF4-FFF2-40B4-BE49-F238E27FC236}">
                <a16:creationId xmlns:a16="http://schemas.microsoft.com/office/drawing/2014/main" id="{A7C53E6C-8002-48DB-8F1E-107E3D57C4CA}"/>
              </a:ext>
            </a:extLst>
          </p:cNvPr>
          <p:cNvSpPr>
            <a:spLocks noGrp="1" noChangeArrowheads="1"/>
          </p:cNvSpPr>
          <p:nvPr>
            <p:ph type="dt" sz="half" idx="10"/>
          </p:nvPr>
        </p:nvSpPr>
        <p:spPr>
          <a:ln/>
        </p:spPr>
        <p:txBody>
          <a:bodyPr/>
          <a:lstStyle>
            <a:lvl1pPr>
              <a:defRPr/>
            </a:lvl1pPr>
          </a:lstStyle>
          <a:p>
            <a:pPr>
              <a:defRPr/>
            </a:pPr>
            <a:endParaRPr lang="en-US"/>
          </a:p>
        </p:txBody>
      </p:sp>
      <p:sp>
        <p:nvSpPr>
          <p:cNvPr id="3" name="Rectangle 12">
            <a:extLst>
              <a:ext uri="{FF2B5EF4-FFF2-40B4-BE49-F238E27FC236}">
                <a16:creationId xmlns:a16="http://schemas.microsoft.com/office/drawing/2014/main" id="{21A14FFF-2A43-491B-AEE3-2461A5E2F098}"/>
              </a:ext>
            </a:extLst>
          </p:cNvPr>
          <p:cNvSpPr>
            <a:spLocks noGrp="1" noChangeArrowheads="1"/>
          </p:cNvSpPr>
          <p:nvPr>
            <p:ph type="sldNum" sz="quarter" idx="11"/>
          </p:nvPr>
        </p:nvSpPr>
        <p:spPr>
          <a:ln/>
        </p:spPr>
        <p:txBody>
          <a:bodyPr/>
          <a:lstStyle>
            <a:lvl1pPr>
              <a:defRPr/>
            </a:lvl1pPr>
          </a:lstStyle>
          <a:p>
            <a:pPr>
              <a:defRPr/>
            </a:pPr>
            <a:fld id="{C6F2C874-A07C-4B27-B4B7-0C67527F1685}" type="slidenum">
              <a:rPr lang="en-US" altLang="en-US"/>
              <a:pPr>
                <a:defRPr/>
              </a:pPr>
              <a:t>‹#›</a:t>
            </a:fld>
            <a:endParaRPr lang="en-US" altLang="en-US"/>
          </a:p>
        </p:txBody>
      </p:sp>
    </p:spTree>
    <p:extLst>
      <p:ext uri="{BB962C8B-B14F-4D97-AF65-F5344CB8AC3E}">
        <p14:creationId xmlns:p14="http://schemas.microsoft.com/office/powerpoint/2010/main" val="1075403994"/>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50D342-8FB4-D641-ADD6-F82A97725C84}"/>
              </a:ext>
            </a:extLst>
          </p:cNvPr>
          <p:cNvSpPr>
            <a:spLocks noGrp="1"/>
          </p:cNvSpPr>
          <p:nvPr>
            <p:ph type="title"/>
          </p:nvPr>
        </p:nvSpPr>
        <p:spPr/>
        <p:txBody>
          <a:bodyPr/>
          <a:lstStyle>
            <a:lvl1pPr>
              <a:defRPr>
                <a:latin typeface="+mn-lt"/>
              </a:defRPr>
            </a:lvl1pPr>
          </a:lstStyle>
          <a:p>
            <a:r>
              <a:rPr lang="en-US"/>
              <a:t>Click to edit Master title style</a:t>
            </a:r>
          </a:p>
        </p:txBody>
      </p:sp>
      <p:sp>
        <p:nvSpPr>
          <p:cNvPr id="3" name="Date Placeholder 2">
            <a:extLst>
              <a:ext uri="{FF2B5EF4-FFF2-40B4-BE49-F238E27FC236}">
                <a16:creationId xmlns:a16="http://schemas.microsoft.com/office/drawing/2014/main" id="{F61479D4-4F64-0644-9795-5E6296999777}"/>
              </a:ext>
            </a:extLst>
          </p:cNvPr>
          <p:cNvSpPr>
            <a:spLocks noGrp="1"/>
          </p:cNvSpPr>
          <p:nvPr>
            <p:ph type="dt" sz="half" idx="10"/>
          </p:nvPr>
        </p:nvSpPr>
        <p:spPr>
          <a:xfrm>
            <a:off x="3055919" y="6350973"/>
            <a:ext cx="881381" cy="365125"/>
          </a:xfrm>
          <a:prstGeom prst="rect">
            <a:avLst/>
          </a:prstGeom>
        </p:spPr>
        <p:txBody>
          <a:bodyPr/>
          <a:lstStyle/>
          <a:p>
            <a:pPr defTabSz="685800" eaLnBrk="1" fontAlgn="auto" hangingPunct="1">
              <a:spcBef>
                <a:spcPts val="0"/>
              </a:spcBef>
              <a:spcAft>
                <a:spcPts val="0"/>
              </a:spcAft>
            </a:pPr>
            <a:fld id="{B5795176-771C-4E1B-8411-5D5D4FB9CE0A}" type="datetime1">
              <a:rPr lang="en-US" sz="1350" b="0" smtClean="0">
                <a:solidFill>
                  <a:srgbClr val="000000"/>
                </a:solidFill>
                <a:latin typeface="Calibri" panose="020F0502020204030204"/>
              </a:rPr>
              <a:pPr defTabSz="685800" eaLnBrk="1" fontAlgn="auto" hangingPunct="1">
                <a:spcBef>
                  <a:spcPts val="0"/>
                </a:spcBef>
                <a:spcAft>
                  <a:spcPts val="0"/>
                </a:spcAft>
              </a:pPr>
              <a:t>1/19/2022</a:t>
            </a:fld>
            <a:endParaRPr lang="en-US" sz="1350" b="0">
              <a:solidFill>
                <a:srgbClr val="000000"/>
              </a:solidFill>
              <a:latin typeface="Calibri" panose="020F0502020204030204"/>
            </a:endParaRPr>
          </a:p>
        </p:txBody>
      </p:sp>
      <p:sp>
        <p:nvSpPr>
          <p:cNvPr id="4" name="Footer Placeholder 3">
            <a:extLst>
              <a:ext uri="{FF2B5EF4-FFF2-40B4-BE49-F238E27FC236}">
                <a16:creationId xmlns:a16="http://schemas.microsoft.com/office/drawing/2014/main" id="{E65D2BB8-6205-7E47-BA23-424C3B6CF835}"/>
              </a:ext>
            </a:extLst>
          </p:cNvPr>
          <p:cNvSpPr>
            <a:spLocks noGrp="1"/>
          </p:cNvSpPr>
          <p:nvPr>
            <p:ph type="ftr" sz="quarter" idx="11"/>
          </p:nvPr>
        </p:nvSpPr>
        <p:spPr>
          <a:xfrm>
            <a:off x="4098664" y="6356352"/>
            <a:ext cx="6992469" cy="365125"/>
          </a:xfrm>
          <a:prstGeom prst="rect">
            <a:avLst/>
          </a:prstGeom>
        </p:spPr>
        <p:txBody>
          <a:bodyPr/>
          <a:lstStyle/>
          <a:p>
            <a:pPr defTabSz="685800" eaLnBrk="1" fontAlgn="auto" hangingPunct="1">
              <a:spcBef>
                <a:spcPts val="0"/>
              </a:spcBef>
              <a:spcAft>
                <a:spcPts val="0"/>
              </a:spcAft>
            </a:pPr>
            <a:endParaRPr lang="en-US" sz="1350" b="0">
              <a:solidFill>
                <a:srgbClr val="000000"/>
              </a:solidFill>
              <a:latin typeface="Calibri" panose="020F0502020204030204"/>
            </a:endParaRPr>
          </a:p>
        </p:txBody>
      </p:sp>
      <p:sp>
        <p:nvSpPr>
          <p:cNvPr id="5" name="Slide Number Placeholder 4">
            <a:extLst>
              <a:ext uri="{FF2B5EF4-FFF2-40B4-BE49-F238E27FC236}">
                <a16:creationId xmlns:a16="http://schemas.microsoft.com/office/drawing/2014/main" id="{05FA87B4-9641-B243-8366-4ABDBBD53A70}"/>
              </a:ext>
            </a:extLst>
          </p:cNvPr>
          <p:cNvSpPr>
            <a:spLocks noGrp="1"/>
          </p:cNvSpPr>
          <p:nvPr>
            <p:ph type="sldNum" sz="quarter" idx="12"/>
          </p:nvPr>
        </p:nvSpPr>
        <p:spPr/>
        <p:txBody>
          <a:bodyPr/>
          <a:lstStyle/>
          <a:p>
            <a:pPr defTabSz="685800" eaLnBrk="1" fontAlgn="auto" hangingPunct="1">
              <a:spcBef>
                <a:spcPts val="0"/>
              </a:spcBef>
              <a:spcAft>
                <a:spcPts val="0"/>
              </a:spcAft>
            </a:pPr>
            <a:fld id="{2346C6CC-1531-9D43-9929-56C34AA4FDB5}" type="slidenum">
              <a:rPr lang="en-US" b="0" smtClean="0">
                <a:solidFill>
                  <a:srgbClr val="000000">
                    <a:tint val="75000"/>
                  </a:srgbClr>
                </a:solidFill>
                <a:latin typeface="Calibri" panose="020F0502020204030204"/>
              </a:rPr>
              <a:pPr defTabSz="685800" eaLnBrk="1" fontAlgn="auto" hangingPunct="1">
                <a:spcBef>
                  <a:spcPts val="0"/>
                </a:spcBef>
                <a:spcAft>
                  <a:spcPts val="0"/>
                </a:spcAft>
              </a:pPr>
              <a:t>‹#›</a:t>
            </a:fld>
            <a:endParaRPr lang="en-US" b="0">
              <a:solidFill>
                <a:srgbClr val="000000">
                  <a:tint val="75000"/>
                </a:srgbClr>
              </a:solidFill>
              <a:latin typeface="Calibri" panose="020F0502020204030204"/>
            </a:endParaRPr>
          </a:p>
        </p:txBody>
      </p:sp>
    </p:spTree>
    <p:extLst>
      <p:ext uri="{BB962C8B-B14F-4D97-AF65-F5344CB8AC3E}">
        <p14:creationId xmlns:p14="http://schemas.microsoft.com/office/powerpoint/2010/main" val="3419359439"/>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2C7D3A7-642A-0F46-8236-237CA67F393D}"/>
              </a:ext>
            </a:extLst>
          </p:cNvPr>
          <p:cNvSpPr>
            <a:spLocks noGrp="1"/>
          </p:cNvSpPr>
          <p:nvPr>
            <p:ph type="dt" sz="half" idx="10"/>
          </p:nvPr>
        </p:nvSpPr>
        <p:spPr>
          <a:xfrm>
            <a:off x="3055919" y="6350973"/>
            <a:ext cx="881381" cy="365125"/>
          </a:xfrm>
          <a:prstGeom prst="rect">
            <a:avLst/>
          </a:prstGeom>
        </p:spPr>
        <p:txBody>
          <a:bodyPr/>
          <a:lstStyle/>
          <a:p>
            <a:pPr defTabSz="685800" eaLnBrk="1" fontAlgn="auto" hangingPunct="1">
              <a:spcBef>
                <a:spcPts val="0"/>
              </a:spcBef>
              <a:spcAft>
                <a:spcPts val="0"/>
              </a:spcAft>
            </a:pPr>
            <a:fld id="{4DFA114C-31FB-403A-A0F7-373FE4F614F5}" type="datetime1">
              <a:rPr lang="en-US" sz="1350" b="0" smtClean="0">
                <a:solidFill>
                  <a:srgbClr val="000000"/>
                </a:solidFill>
                <a:latin typeface="Calibri" panose="020F0502020204030204"/>
              </a:rPr>
              <a:pPr defTabSz="685800" eaLnBrk="1" fontAlgn="auto" hangingPunct="1">
                <a:spcBef>
                  <a:spcPts val="0"/>
                </a:spcBef>
                <a:spcAft>
                  <a:spcPts val="0"/>
                </a:spcAft>
              </a:pPr>
              <a:t>1/19/2022</a:t>
            </a:fld>
            <a:endParaRPr lang="en-US" sz="1350" b="0">
              <a:solidFill>
                <a:srgbClr val="000000"/>
              </a:solidFill>
              <a:latin typeface="Calibri" panose="020F0502020204030204"/>
            </a:endParaRPr>
          </a:p>
        </p:txBody>
      </p:sp>
      <p:sp>
        <p:nvSpPr>
          <p:cNvPr id="3" name="Footer Placeholder 2">
            <a:extLst>
              <a:ext uri="{FF2B5EF4-FFF2-40B4-BE49-F238E27FC236}">
                <a16:creationId xmlns:a16="http://schemas.microsoft.com/office/drawing/2014/main" id="{68481F3A-1FDB-074B-9BA5-3D84769C9861}"/>
              </a:ext>
            </a:extLst>
          </p:cNvPr>
          <p:cNvSpPr>
            <a:spLocks noGrp="1"/>
          </p:cNvSpPr>
          <p:nvPr>
            <p:ph type="ftr" sz="quarter" idx="11"/>
          </p:nvPr>
        </p:nvSpPr>
        <p:spPr>
          <a:xfrm>
            <a:off x="4098664" y="6356352"/>
            <a:ext cx="6992469" cy="365125"/>
          </a:xfrm>
          <a:prstGeom prst="rect">
            <a:avLst/>
          </a:prstGeom>
        </p:spPr>
        <p:txBody>
          <a:bodyPr/>
          <a:lstStyle/>
          <a:p>
            <a:pPr defTabSz="685800" eaLnBrk="1" fontAlgn="auto" hangingPunct="1">
              <a:spcBef>
                <a:spcPts val="0"/>
              </a:spcBef>
              <a:spcAft>
                <a:spcPts val="0"/>
              </a:spcAft>
            </a:pPr>
            <a:endParaRPr lang="en-US" sz="1350" b="0">
              <a:solidFill>
                <a:srgbClr val="000000"/>
              </a:solidFill>
              <a:latin typeface="Calibri" panose="020F0502020204030204"/>
            </a:endParaRPr>
          </a:p>
        </p:txBody>
      </p:sp>
      <p:sp>
        <p:nvSpPr>
          <p:cNvPr id="4" name="Slide Number Placeholder 3">
            <a:extLst>
              <a:ext uri="{FF2B5EF4-FFF2-40B4-BE49-F238E27FC236}">
                <a16:creationId xmlns:a16="http://schemas.microsoft.com/office/drawing/2014/main" id="{1DBAC2CE-61C8-EA46-BF6B-FA56DF66F84D}"/>
              </a:ext>
            </a:extLst>
          </p:cNvPr>
          <p:cNvSpPr>
            <a:spLocks noGrp="1"/>
          </p:cNvSpPr>
          <p:nvPr>
            <p:ph type="sldNum" sz="quarter" idx="12"/>
          </p:nvPr>
        </p:nvSpPr>
        <p:spPr/>
        <p:txBody>
          <a:bodyPr/>
          <a:lstStyle/>
          <a:p>
            <a:pPr defTabSz="685800" eaLnBrk="1" fontAlgn="auto" hangingPunct="1">
              <a:spcBef>
                <a:spcPts val="0"/>
              </a:spcBef>
              <a:spcAft>
                <a:spcPts val="0"/>
              </a:spcAft>
            </a:pPr>
            <a:fld id="{2346C6CC-1531-9D43-9929-56C34AA4FDB5}" type="slidenum">
              <a:rPr lang="en-US" b="0" smtClean="0">
                <a:solidFill>
                  <a:srgbClr val="000000">
                    <a:tint val="75000"/>
                  </a:srgbClr>
                </a:solidFill>
                <a:latin typeface="Calibri" panose="020F0502020204030204"/>
              </a:rPr>
              <a:pPr defTabSz="685800" eaLnBrk="1" fontAlgn="auto" hangingPunct="1">
                <a:spcBef>
                  <a:spcPts val="0"/>
                </a:spcBef>
                <a:spcAft>
                  <a:spcPts val="0"/>
                </a:spcAft>
              </a:pPr>
              <a:t>‹#›</a:t>
            </a:fld>
            <a:endParaRPr lang="en-US" b="0">
              <a:solidFill>
                <a:srgbClr val="000000">
                  <a:tint val="75000"/>
                </a:srgbClr>
              </a:solidFill>
              <a:latin typeface="Calibri" panose="020F0502020204030204"/>
            </a:endParaRPr>
          </a:p>
        </p:txBody>
      </p:sp>
      <p:sp>
        <p:nvSpPr>
          <p:cNvPr id="5" name="Rectangle 4">
            <a:extLst>
              <a:ext uri="{FF2B5EF4-FFF2-40B4-BE49-F238E27FC236}">
                <a16:creationId xmlns:a16="http://schemas.microsoft.com/office/drawing/2014/main" id="{6021F079-1338-5A4B-97B4-06BF11FD9212}"/>
              </a:ext>
            </a:extLst>
          </p:cNvPr>
          <p:cNvSpPr/>
          <p:nvPr userDrawn="1"/>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84360304"/>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37831B-CB70-C84D-8145-3968943E3A47}"/>
              </a:ext>
            </a:extLst>
          </p:cNvPr>
          <p:cNvSpPr>
            <a:spLocks noGrp="1"/>
          </p:cNvSpPr>
          <p:nvPr>
            <p:ph type="title"/>
          </p:nvPr>
        </p:nvSpPr>
        <p:spPr>
          <a:xfrm>
            <a:off x="446250" y="1011630"/>
            <a:ext cx="3932237" cy="1600200"/>
          </a:xfrm>
        </p:spPr>
        <p:txBody>
          <a:bodyPr anchor="b"/>
          <a:lstStyle>
            <a:lvl1pPr>
              <a:defRPr sz="2400">
                <a:latin typeface="+mn-lt"/>
              </a:defRPr>
            </a:lvl1pPr>
          </a:lstStyle>
          <a:p>
            <a:r>
              <a:rPr lang="en-US"/>
              <a:t>Click to edit Master title style</a:t>
            </a:r>
          </a:p>
        </p:txBody>
      </p:sp>
      <p:sp>
        <p:nvSpPr>
          <p:cNvPr id="3" name="Content Placeholder 2">
            <a:extLst>
              <a:ext uri="{FF2B5EF4-FFF2-40B4-BE49-F238E27FC236}">
                <a16:creationId xmlns:a16="http://schemas.microsoft.com/office/drawing/2014/main" id="{4B110CE6-528D-314C-A679-134BE283F761}"/>
              </a:ext>
            </a:extLst>
          </p:cNvPr>
          <p:cNvSpPr>
            <a:spLocks noGrp="1"/>
          </p:cNvSpPr>
          <p:nvPr>
            <p:ph idx="1"/>
          </p:nvPr>
        </p:nvSpPr>
        <p:spPr>
          <a:xfrm>
            <a:off x="4789650" y="344247"/>
            <a:ext cx="6956103" cy="551680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833198EE-C23F-694A-96E4-99B23841D7A8}"/>
              </a:ext>
            </a:extLst>
          </p:cNvPr>
          <p:cNvSpPr>
            <a:spLocks noGrp="1"/>
          </p:cNvSpPr>
          <p:nvPr>
            <p:ph type="body" sz="half" idx="2"/>
          </p:nvPr>
        </p:nvSpPr>
        <p:spPr>
          <a:xfrm>
            <a:off x="446250" y="2710928"/>
            <a:ext cx="3932237" cy="3158060"/>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a:extLst>
              <a:ext uri="{FF2B5EF4-FFF2-40B4-BE49-F238E27FC236}">
                <a16:creationId xmlns:a16="http://schemas.microsoft.com/office/drawing/2014/main" id="{2B3B0384-F08C-664D-9A32-62383351C711}"/>
              </a:ext>
            </a:extLst>
          </p:cNvPr>
          <p:cNvSpPr>
            <a:spLocks noGrp="1"/>
          </p:cNvSpPr>
          <p:nvPr>
            <p:ph type="dt" sz="half" idx="10"/>
          </p:nvPr>
        </p:nvSpPr>
        <p:spPr>
          <a:xfrm>
            <a:off x="3055919" y="6350973"/>
            <a:ext cx="881381" cy="365125"/>
          </a:xfrm>
          <a:prstGeom prst="rect">
            <a:avLst/>
          </a:prstGeom>
        </p:spPr>
        <p:txBody>
          <a:bodyPr/>
          <a:lstStyle/>
          <a:p>
            <a:pPr defTabSz="685800" eaLnBrk="1" fontAlgn="auto" hangingPunct="1">
              <a:spcBef>
                <a:spcPts val="0"/>
              </a:spcBef>
              <a:spcAft>
                <a:spcPts val="0"/>
              </a:spcAft>
            </a:pPr>
            <a:fld id="{65929F29-7425-491C-9205-ABBA0E6C89DF}" type="datetime1">
              <a:rPr lang="en-US" sz="1350" b="0" smtClean="0">
                <a:solidFill>
                  <a:srgbClr val="000000"/>
                </a:solidFill>
                <a:latin typeface="Calibri" panose="020F0502020204030204"/>
              </a:rPr>
              <a:pPr defTabSz="685800" eaLnBrk="1" fontAlgn="auto" hangingPunct="1">
                <a:spcBef>
                  <a:spcPts val="0"/>
                </a:spcBef>
                <a:spcAft>
                  <a:spcPts val="0"/>
                </a:spcAft>
              </a:pPr>
              <a:t>1/19/2022</a:t>
            </a:fld>
            <a:endParaRPr lang="en-US" sz="1350" b="0">
              <a:solidFill>
                <a:srgbClr val="000000"/>
              </a:solidFill>
              <a:latin typeface="Calibri" panose="020F0502020204030204"/>
            </a:endParaRPr>
          </a:p>
        </p:txBody>
      </p:sp>
      <p:sp>
        <p:nvSpPr>
          <p:cNvPr id="6" name="Footer Placeholder 5">
            <a:extLst>
              <a:ext uri="{FF2B5EF4-FFF2-40B4-BE49-F238E27FC236}">
                <a16:creationId xmlns:a16="http://schemas.microsoft.com/office/drawing/2014/main" id="{B9C2A991-4033-6147-BEDB-E686A035596B}"/>
              </a:ext>
            </a:extLst>
          </p:cNvPr>
          <p:cNvSpPr>
            <a:spLocks noGrp="1"/>
          </p:cNvSpPr>
          <p:nvPr>
            <p:ph type="ftr" sz="quarter" idx="11"/>
          </p:nvPr>
        </p:nvSpPr>
        <p:spPr>
          <a:xfrm>
            <a:off x="4098664" y="6356352"/>
            <a:ext cx="6992469" cy="365125"/>
          </a:xfrm>
          <a:prstGeom prst="rect">
            <a:avLst/>
          </a:prstGeom>
        </p:spPr>
        <p:txBody>
          <a:bodyPr/>
          <a:lstStyle/>
          <a:p>
            <a:pPr defTabSz="685800" eaLnBrk="1" fontAlgn="auto" hangingPunct="1">
              <a:spcBef>
                <a:spcPts val="0"/>
              </a:spcBef>
              <a:spcAft>
                <a:spcPts val="0"/>
              </a:spcAft>
            </a:pPr>
            <a:endParaRPr lang="en-US" sz="1350" b="0">
              <a:solidFill>
                <a:srgbClr val="000000"/>
              </a:solidFill>
              <a:latin typeface="Calibri" panose="020F0502020204030204"/>
            </a:endParaRPr>
          </a:p>
        </p:txBody>
      </p:sp>
      <p:sp>
        <p:nvSpPr>
          <p:cNvPr id="7" name="Slide Number Placeholder 6">
            <a:extLst>
              <a:ext uri="{FF2B5EF4-FFF2-40B4-BE49-F238E27FC236}">
                <a16:creationId xmlns:a16="http://schemas.microsoft.com/office/drawing/2014/main" id="{E2F92A62-751D-7648-8B00-3AD85445A22D}"/>
              </a:ext>
            </a:extLst>
          </p:cNvPr>
          <p:cNvSpPr>
            <a:spLocks noGrp="1"/>
          </p:cNvSpPr>
          <p:nvPr>
            <p:ph type="sldNum" sz="quarter" idx="12"/>
          </p:nvPr>
        </p:nvSpPr>
        <p:spPr/>
        <p:txBody>
          <a:bodyPr/>
          <a:lstStyle/>
          <a:p>
            <a:pPr defTabSz="685800" eaLnBrk="1" fontAlgn="auto" hangingPunct="1">
              <a:spcBef>
                <a:spcPts val="0"/>
              </a:spcBef>
              <a:spcAft>
                <a:spcPts val="0"/>
              </a:spcAft>
            </a:pPr>
            <a:fld id="{2346C6CC-1531-9D43-9929-56C34AA4FDB5}" type="slidenum">
              <a:rPr lang="en-US" b="0" smtClean="0">
                <a:solidFill>
                  <a:srgbClr val="000000">
                    <a:tint val="75000"/>
                  </a:srgbClr>
                </a:solidFill>
                <a:latin typeface="Calibri" panose="020F0502020204030204"/>
              </a:rPr>
              <a:pPr defTabSz="685800" eaLnBrk="1" fontAlgn="auto" hangingPunct="1">
                <a:spcBef>
                  <a:spcPts val="0"/>
                </a:spcBef>
                <a:spcAft>
                  <a:spcPts val="0"/>
                </a:spcAft>
              </a:pPr>
              <a:t>‹#›</a:t>
            </a:fld>
            <a:endParaRPr lang="en-US" b="0">
              <a:solidFill>
                <a:srgbClr val="000000">
                  <a:tint val="75000"/>
                </a:srgbClr>
              </a:solidFill>
              <a:latin typeface="Calibri" panose="020F0502020204030204"/>
            </a:endParaRPr>
          </a:p>
        </p:txBody>
      </p:sp>
    </p:spTree>
    <p:extLst>
      <p:ext uri="{BB962C8B-B14F-4D97-AF65-F5344CB8AC3E}">
        <p14:creationId xmlns:p14="http://schemas.microsoft.com/office/powerpoint/2010/main" val="3919536602"/>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0510EB-75D7-8442-9EB4-C10FCA97143C}"/>
              </a:ext>
            </a:extLst>
          </p:cNvPr>
          <p:cNvSpPr>
            <a:spLocks noGrp="1"/>
          </p:cNvSpPr>
          <p:nvPr>
            <p:ph type="title"/>
          </p:nvPr>
        </p:nvSpPr>
        <p:spPr>
          <a:xfrm>
            <a:off x="480974" y="1065008"/>
            <a:ext cx="3932237" cy="1225791"/>
          </a:xfrm>
        </p:spPr>
        <p:txBody>
          <a:bodyPr anchor="b"/>
          <a:lstStyle>
            <a:lvl1pPr>
              <a:defRPr sz="2400">
                <a:latin typeface="+mn-lt"/>
              </a:defRPr>
            </a:lvl1pPr>
          </a:lstStyle>
          <a:p>
            <a:r>
              <a:rPr lang="en-US"/>
              <a:t>Click to edit Master title style</a:t>
            </a:r>
          </a:p>
        </p:txBody>
      </p:sp>
      <p:sp>
        <p:nvSpPr>
          <p:cNvPr id="3" name="Picture Placeholder 2">
            <a:extLst>
              <a:ext uri="{FF2B5EF4-FFF2-40B4-BE49-F238E27FC236}">
                <a16:creationId xmlns:a16="http://schemas.microsoft.com/office/drawing/2014/main" id="{7C3901F6-1923-0943-9E01-E4286D238956}"/>
              </a:ext>
            </a:extLst>
          </p:cNvPr>
          <p:cNvSpPr>
            <a:spLocks noGrp="1"/>
          </p:cNvSpPr>
          <p:nvPr>
            <p:ph type="pic" idx="1"/>
          </p:nvPr>
        </p:nvSpPr>
        <p:spPr>
          <a:xfrm>
            <a:off x="4824374" y="457201"/>
            <a:ext cx="6886655" cy="5403850"/>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a:extLst>
              <a:ext uri="{FF2B5EF4-FFF2-40B4-BE49-F238E27FC236}">
                <a16:creationId xmlns:a16="http://schemas.microsoft.com/office/drawing/2014/main" id="{18EFD46D-A4B6-1D4F-8164-9E842D2942C6}"/>
              </a:ext>
            </a:extLst>
          </p:cNvPr>
          <p:cNvSpPr>
            <a:spLocks noGrp="1"/>
          </p:cNvSpPr>
          <p:nvPr>
            <p:ph type="body" sz="half" idx="2"/>
          </p:nvPr>
        </p:nvSpPr>
        <p:spPr>
          <a:xfrm>
            <a:off x="480974" y="2377440"/>
            <a:ext cx="3932237" cy="349154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7" name="Slide Number Placeholder 6">
            <a:extLst>
              <a:ext uri="{FF2B5EF4-FFF2-40B4-BE49-F238E27FC236}">
                <a16:creationId xmlns:a16="http://schemas.microsoft.com/office/drawing/2014/main" id="{D6476633-FBEF-9041-AFB4-D3289965B082}"/>
              </a:ext>
            </a:extLst>
          </p:cNvPr>
          <p:cNvSpPr>
            <a:spLocks noGrp="1"/>
          </p:cNvSpPr>
          <p:nvPr>
            <p:ph type="sldNum" sz="quarter" idx="12"/>
          </p:nvPr>
        </p:nvSpPr>
        <p:spPr/>
        <p:txBody>
          <a:bodyPr/>
          <a:lstStyle/>
          <a:p>
            <a:pPr defTabSz="685800" eaLnBrk="1" fontAlgn="auto" hangingPunct="1">
              <a:spcBef>
                <a:spcPts val="0"/>
              </a:spcBef>
              <a:spcAft>
                <a:spcPts val="0"/>
              </a:spcAft>
            </a:pPr>
            <a:fld id="{2346C6CC-1531-9D43-9929-56C34AA4FDB5}" type="slidenum">
              <a:rPr lang="en-US" b="0" smtClean="0">
                <a:solidFill>
                  <a:srgbClr val="000000">
                    <a:tint val="75000"/>
                  </a:srgbClr>
                </a:solidFill>
                <a:latin typeface="Calibri" panose="020F0502020204030204"/>
              </a:rPr>
              <a:pPr defTabSz="685800" eaLnBrk="1" fontAlgn="auto" hangingPunct="1">
                <a:spcBef>
                  <a:spcPts val="0"/>
                </a:spcBef>
                <a:spcAft>
                  <a:spcPts val="0"/>
                </a:spcAft>
              </a:pPr>
              <a:t>‹#›</a:t>
            </a:fld>
            <a:endParaRPr lang="en-US" b="0">
              <a:solidFill>
                <a:srgbClr val="000000">
                  <a:tint val="75000"/>
                </a:srgbClr>
              </a:solidFill>
              <a:latin typeface="Calibri" panose="020F0502020204030204"/>
            </a:endParaRPr>
          </a:p>
        </p:txBody>
      </p:sp>
    </p:spTree>
    <p:extLst>
      <p:ext uri="{BB962C8B-B14F-4D97-AF65-F5344CB8AC3E}">
        <p14:creationId xmlns:p14="http://schemas.microsoft.com/office/powerpoint/2010/main" val="43888090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11">
            <a:extLst>
              <a:ext uri="{FF2B5EF4-FFF2-40B4-BE49-F238E27FC236}">
                <a16:creationId xmlns:a16="http://schemas.microsoft.com/office/drawing/2014/main" id="{B2071A69-CC88-480D-949C-17B310DB9A18}"/>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12">
            <a:extLst>
              <a:ext uri="{FF2B5EF4-FFF2-40B4-BE49-F238E27FC236}">
                <a16:creationId xmlns:a16="http://schemas.microsoft.com/office/drawing/2014/main" id="{97E9A34E-3B11-474F-B19A-CA3FD57D8D44}"/>
              </a:ext>
            </a:extLst>
          </p:cNvPr>
          <p:cNvSpPr>
            <a:spLocks noGrp="1" noChangeArrowheads="1"/>
          </p:cNvSpPr>
          <p:nvPr>
            <p:ph type="sldNum" sz="quarter" idx="11"/>
          </p:nvPr>
        </p:nvSpPr>
        <p:spPr>
          <a:ln/>
        </p:spPr>
        <p:txBody>
          <a:bodyPr/>
          <a:lstStyle>
            <a:lvl1pPr>
              <a:defRPr/>
            </a:lvl1pPr>
          </a:lstStyle>
          <a:p>
            <a:pPr>
              <a:defRPr/>
            </a:pPr>
            <a:fld id="{19400F27-9656-4420-B266-030AB0697383}" type="slidenum">
              <a:rPr lang="en-US" altLang="en-US"/>
              <a:pPr>
                <a:defRPr/>
              </a:pPr>
              <a:t>‹#›</a:t>
            </a:fld>
            <a:endParaRPr lang="en-US" altLang="en-US"/>
          </a:p>
        </p:txBody>
      </p:sp>
    </p:spTree>
    <p:extLst>
      <p:ext uri="{BB962C8B-B14F-4D97-AF65-F5344CB8AC3E}">
        <p14:creationId xmlns:p14="http://schemas.microsoft.com/office/powerpoint/2010/main" val="216166369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11">
            <a:extLst>
              <a:ext uri="{FF2B5EF4-FFF2-40B4-BE49-F238E27FC236}">
                <a16:creationId xmlns:a16="http://schemas.microsoft.com/office/drawing/2014/main" id="{67E90FAD-250F-40A6-A101-DC5C2B4C869B}"/>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12">
            <a:extLst>
              <a:ext uri="{FF2B5EF4-FFF2-40B4-BE49-F238E27FC236}">
                <a16:creationId xmlns:a16="http://schemas.microsoft.com/office/drawing/2014/main" id="{E3E843BF-C9DF-4F97-A6B4-B19E4458FA94}"/>
              </a:ext>
            </a:extLst>
          </p:cNvPr>
          <p:cNvSpPr>
            <a:spLocks noGrp="1" noChangeArrowheads="1"/>
          </p:cNvSpPr>
          <p:nvPr>
            <p:ph type="sldNum" sz="quarter" idx="11"/>
          </p:nvPr>
        </p:nvSpPr>
        <p:spPr>
          <a:ln/>
        </p:spPr>
        <p:txBody>
          <a:bodyPr/>
          <a:lstStyle>
            <a:lvl1pPr>
              <a:defRPr/>
            </a:lvl1pPr>
          </a:lstStyle>
          <a:p>
            <a:pPr>
              <a:defRPr/>
            </a:pPr>
            <a:fld id="{41359F68-8ECD-422B-9B0E-FFFA682EF7B2}" type="slidenum">
              <a:rPr lang="en-US" altLang="en-US"/>
              <a:pPr>
                <a:defRPr/>
              </a:pPr>
              <a:t>‹#›</a:t>
            </a:fld>
            <a:endParaRPr lang="en-US" altLang="en-US"/>
          </a:p>
        </p:txBody>
      </p:sp>
    </p:spTree>
    <p:extLst>
      <p:ext uri="{BB962C8B-B14F-4D97-AF65-F5344CB8AC3E}">
        <p14:creationId xmlns:p14="http://schemas.microsoft.com/office/powerpoint/2010/main" val="142239462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jpe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2.jpe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image" Target="../media/image3.wmf"/></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slideLayout" Target="../slideLayouts/slideLayout35.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slideLayout" Target="../slideLayouts/slideLayout34.xml"/><Relationship Id="rId2" Type="http://schemas.openxmlformats.org/officeDocument/2006/relationships/slideLayout" Target="../slideLayouts/slideLayout24.xml"/><Relationship Id="rId16" Type="http://schemas.openxmlformats.org/officeDocument/2006/relationships/image" Target="../media/image4.png"/><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5" Type="http://schemas.openxmlformats.org/officeDocument/2006/relationships/tags" Target="../tags/tag2.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 Id="rId14"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3.xml"/><Relationship Id="rId13" Type="http://schemas.openxmlformats.org/officeDocument/2006/relationships/image" Target="../media/image5.jpeg"/><Relationship Id="rId3" Type="http://schemas.openxmlformats.org/officeDocument/2006/relationships/slideLayout" Target="../slideLayouts/slideLayout38.xml"/><Relationship Id="rId7" Type="http://schemas.openxmlformats.org/officeDocument/2006/relationships/slideLayout" Target="../slideLayouts/slideLayout42.xml"/><Relationship Id="rId12" Type="http://schemas.openxmlformats.org/officeDocument/2006/relationships/theme" Target="../theme/theme4.xml"/><Relationship Id="rId2" Type="http://schemas.openxmlformats.org/officeDocument/2006/relationships/slideLayout" Target="../slideLayouts/slideLayout37.xml"/><Relationship Id="rId1" Type="http://schemas.openxmlformats.org/officeDocument/2006/relationships/slideLayout" Target="../slideLayouts/slideLayout36.xml"/><Relationship Id="rId6" Type="http://schemas.openxmlformats.org/officeDocument/2006/relationships/slideLayout" Target="../slideLayouts/slideLayout41.xml"/><Relationship Id="rId11" Type="http://schemas.openxmlformats.org/officeDocument/2006/relationships/slideLayout" Target="../slideLayouts/slideLayout46.xml"/><Relationship Id="rId5" Type="http://schemas.openxmlformats.org/officeDocument/2006/relationships/slideLayout" Target="../slideLayouts/slideLayout40.xml"/><Relationship Id="rId10" Type="http://schemas.openxmlformats.org/officeDocument/2006/relationships/slideLayout" Target="../slideLayouts/slideLayout45.xml"/><Relationship Id="rId4" Type="http://schemas.openxmlformats.org/officeDocument/2006/relationships/slideLayout" Target="../slideLayouts/slideLayout39.xml"/><Relationship Id="rId9" Type="http://schemas.openxmlformats.org/officeDocument/2006/relationships/slideLayout" Target="../slideLayouts/slideLayout44.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4.xml"/><Relationship Id="rId3" Type="http://schemas.openxmlformats.org/officeDocument/2006/relationships/slideLayout" Target="../slideLayouts/slideLayout49.xml"/><Relationship Id="rId7" Type="http://schemas.openxmlformats.org/officeDocument/2006/relationships/slideLayout" Target="../slideLayouts/slideLayout53.xml"/><Relationship Id="rId2" Type="http://schemas.openxmlformats.org/officeDocument/2006/relationships/slideLayout" Target="../slideLayouts/slideLayout48.xml"/><Relationship Id="rId1" Type="http://schemas.openxmlformats.org/officeDocument/2006/relationships/slideLayout" Target="../slideLayouts/slideLayout47.xml"/><Relationship Id="rId6" Type="http://schemas.openxmlformats.org/officeDocument/2006/relationships/slideLayout" Target="../slideLayouts/slideLayout52.xml"/><Relationship Id="rId5" Type="http://schemas.openxmlformats.org/officeDocument/2006/relationships/slideLayout" Target="../slideLayouts/slideLayout51.xml"/><Relationship Id="rId10" Type="http://schemas.openxmlformats.org/officeDocument/2006/relationships/image" Target="../media/image7.png"/><Relationship Id="rId4" Type="http://schemas.openxmlformats.org/officeDocument/2006/relationships/slideLayout" Target="../slideLayouts/slideLayout50.xml"/><Relationship Id="rId9" Type="http://schemas.openxmlformats.org/officeDocument/2006/relationships/theme" Target="../theme/theme5.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2.xml"/><Relationship Id="rId13" Type="http://schemas.openxmlformats.org/officeDocument/2006/relationships/image" Target="../media/image11.png"/><Relationship Id="rId3" Type="http://schemas.openxmlformats.org/officeDocument/2006/relationships/slideLayout" Target="../slideLayouts/slideLayout57.xml"/><Relationship Id="rId7" Type="http://schemas.openxmlformats.org/officeDocument/2006/relationships/slideLayout" Target="../slideLayouts/slideLayout61.xml"/><Relationship Id="rId12" Type="http://schemas.openxmlformats.org/officeDocument/2006/relationships/image" Target="../media/image10.png"/><Relationship Id="rId2" Type="http://schemas.openxmlformats.org/officeDocument/2006/relationships/slideLayout" Target="../slideLayouts/slideLayout56.xml"/><Relationship Id="rId1" Type="http://schemas.openxmlformats.org/officeDocument/2006/relationships/slideLayout" Target="../slideLayouts/slideLayout55.xml"/><Relationship Id="rId6" Type="http://schemas.openxmlformats.org/officeDocument/2006/relationships/slideLayout" Target="../slideLayouts/slideLayout60.xml"/><Relationship Id="rId11" Type="http://schemas.openxmlformats.org/officeDocument/2006/relationships/theme" Target="../theme/theme6.xml"/><Relationship Id="rId5" Type="http://schemas.openxmlformats.org/officeDocument/2006/relationships/slideLayout" Target="../slideLayouts/slideLayout59.xml"/><Relationship Id="rId10" Type="http://schemas.openxmlformats.org/officeDocument/2006/relationships/slideLayout" Target="../slideLayouts/slideLayout64.xml"/><Relationship Id="rId4" Type="http://schemas.openxmlformats.org/officeDocument/2006/relationships/slideLayout" Target="../slideLayouts/slideLayout58.xml"/><Relationship Id="rId9" Type="http://schemas.openxmlformats.org/officeDocument/2006/relationships/slideLayout" Target="../slideLayouts/slideLayout63.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2.xml"/><Relationship Id="rId3" Type="http://schemas.openxmlformats.org/officeDocument/2006/relationships/slideLayout" Target="../slideLayouts/slideLayout67.xml"/><Relationship Id="rId7" Type="http://schemas.openxmlformats.org/officeDocument/2006/relationships/slideLayout" Target="../slideLayouts/slideLayout71.xml"/><Relationship Id="rId2" Type="http://schemas.openxmlformats.org/officeDocument/2006/relationships/slideLayout" Target="../slideLayouts/slideLayout66.xml"/><Relationship Id="rId1" Type="http://schemas.openxmlformats.org/officeDocument/2006/relationships/slideLayout" Target="../slideLayouts/slideLayout65.xml"/><Relationship Id="rId6" Type="http://schemas.openxmlformats.org/officeDocument/2006/relationships/slideLayout" Target="../slideLayouts/slideLayout70.xml"/><Relationship Id="rId11" Type="http://schemas.openxmlformats.org/officeDocument/2006/relationships/image" Target="../media/image13.png"/><Relationship Id="rId5" Type="http://schemas.openxmlformats.org/officeDocument/2006/relationships/slideLayout" Target="../slideLayouts/slideLayout69.xml"/><Relationship Id="rId10" Type="http://schemas.openxmlformats.org/officeDocument/2006/relationships/theme" Target="../theme/theme7.xml"/><Relationship Id="rId4" Type="http://schemas.openxmlformats.org/officeDocument/2006/relationships/slideLayout" Target="../slideLayouts/slideLayout68.xml"/><Relationship Id="rId9" Type="http://schemas.openxmlformats.org/officeDocument/2006/relationships/slideLayout" Target="../slideLayouts/slideLayout73.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graphicFrame>
        <p:nvGraphicFramePr>
          <p:cNvPr id="79874" name="Group 2">
            <a:extLst>
              <a:ext uri="{FF2B5EF4-FFF2-40B4-BE49-F238E27FC236}">
                <a16:creationId xmlns:a16="http://schemas.microsoft.com/office/drawing/2014/main" id="{E1A597FE-A887-4A83-9C6F-2D5559341D4B}"/>
              </a:ext>
            </a:extLst>
          </p:cNvPr>
          <p:cNvGraphicFramePr>
            <a:graphicFrameLocks noGrp="1"/>
          </p:cNvGraphicFramePr>
          <p:nvPr/>
        </p:nvGraphicFramePr>
        <p:xfrm>
          <a:off x="0" y="6492875"/>
          <a:ext cx="12192000" cy="365134"/>
        </p:xfrm>
        <a:graphic>
          <a:graphicData uri="http://schemas.openxmlformats.org/drawingml/2006/table">
            <a:tbl>
              <a:tblPr/>
              <a:tblGrid>
                <a:gridCol w="12192000">
                  <a:extLst>
                    <a:ext uri="{9D8B030D-6E8A-4147-A177-3AD203B41FA5}">
                      <a16:colId xmlns:a16="http://schemas.microsoft.com/office/drawing/2014/main" val="20000"/>
                    </a:ext>
                  </a:extLst>
                </a:gridCol>
              </a:tblGrid>
              <a:tr h="365125">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ndParaRPr>
                    </a:p>
                  </a:txBody>
                  <a:tcPr marL="121920" marR="121920" marT="45407" marB="45407" horzOverflow="overflow">
                    <a:lnL cap="flat">
                      <a:noFill/>
                    </a:lnL>
                    <a:lnR cap="flat">
                      <a:noFill/>
                    </a:lnR>
                    <a:lnT cap="flat">
                      <a:noFill/>
                    </a:lnT>
                    <a:lnB cap="flat">
                      <a:noFill/>
                    </a:lnB>
                    <a:lnTlToBr>
                      <a:noFill/>
                    </a:lnTlToBr>
                    <a:lnBlToTr>
                      <a:noFill/>
                    </a:lnBlToTr>
                    <a:gradFill rotWithShape="0">
                      <a:gsLst>
                        <a:gs pos="0">
                          <a:srgbClr val="336699">
                            <a:gamma/>
                            <a:shade val="46275"/>
                            <a:invGamma/>
                          </a:srgbClr>
                        </a:gs>
                        <a:gs pos="100000">
                          <a:srgbClr val="336699"/>
                        </a:gs>
                      </a:gsLst>
                      <a:lin ang="5400000" scaled="1"/>
                    </a:gradFill>
                  </a:tcPr>
                </a:tc>
                <a:extLst>
                  <a:ext uri="{0D108BD9-81ED-4DB2-BD59-A6C34878D82A}">
                    <a16:rowId xmlns:a16="http://schemas.microsoft.com/office/drawing/2014/main" val="10000"/>
                  </a:ext>
                </a:extLst>
              </a:tr>
            </a:tbl>
          </a:graphicData>
        </a:graphic>
      </p:graphicFrame>
      <p:pic>
        <p:nvPicPr>
          <p:cNvPr id="1028" name="Picture 8">
            <a:extLst>
              <a:ext uri="{FF2B5EF4-FFF2-40B4-BE49-F238E27FC236}">
                <a16:creationId xmlns:a16="http://schemas.microsoft.com/office/drawing/2014/main" id="{3C1DB1E0-0E34-4DC3-A872-4204B4A98913}"/>
              </a:ext>
            </a:extLst>
          </p:cNvPr>
          <p:cNvPicPr>
            <a:picLocks noChangeAspect="1" noChangeArrowheads="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10295467" y="122239"/>
            <a:ext cx="1339851" cy="930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9" name="Rectangle 9">
            <a:extLst>
              <a:ext uri="{FF2B5EF4-FFF2-40B4-BE49-F238E27FC236}">
                <a16:creationId xmlns:a16="http://schemas.microsoft.com/office/drawing/2014/main" id="{B45AA10C-FB3B-4ABB-BB12-47F8B5DEC217}"/>
              </a:ext>
            </a:extLst>
          </p:cNvPr>
          <p:cNvSpPr>
            <a:spLocks noGrp="1" noChangeArrowheads="1"/>
          </p:cNvSpPr>
          <p:nvPr>
            <p:ph type="title"/>
          </p:nvPr>
        </p:nvSpPr>
        <p:spPr bwMode="auto">
          <a:xfrm>
            <a:off x="1727200" y="152400"/>
            <a:ext cx="8636000" cy="990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30" name="Rectangle 10">
            <a:extLst>
              <a:ext uri="{FF2B5EF4-FFF2-40B4-BE49-F238E27FC236}">
                <a16:creationId xmlns:a16="http://schemas.microsoft.com/office/drawing/2014/main" id="{3CBD2227-BA92-4081-8317-AF2D700EC8CD}"/>
              </a:ext>
            </a:extLst>
          </p:cNvPr>
          <p:cNvSpPr>
            <a:spLocks noGrp="1" noChangeArrowheads="1"/>
          </p:cNvSpPr>
          <p:nvPr>
            <p:ph type="body" idx="1"/>
          </p:nvPr>
        </p:nvSpPr>
        <p:spPr bwMode="auto">
          <a:xfrm>
            <a:off x="1219200" y="1524000"/>
            <a:ext cx="10566400" cy="4495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79883" name="Rectangle 11">
            <a:extLst>
              <a:ext uri="{FF2B5EF4-FFF2-40B4-BE49-F238E27FC236}">
                <a16:creationId xmlns:a16="http://schemas.microsoft.com/office/drawing/2014/main" id="{7CBA9BBD-C591-495E-A641-951162C82DCF}"/>
              </a:ext>
            </a:extLst>
          </p:cNvPr>
          <p:cNvSpPr>
            <a:spLocks noGrp="1" noChangeArrowheads="1"/>
          </p:cNvSpPr>
          <p:nvPr>
            <p:ph type="dt" sz="half" idx="2"/>
          </p:nvPr>
        </p:nvSpPr>
        <p:spPr bwMode="auto">
          <a:xfrm>
            <a:off x="1219200" y="6172200"/>
            <a:ext cx="2540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eaLnBrk="1" hangingPunct="1">
              <a:defRPr sz="1400" b="0">
                <a:latin typeface="Times New Roman" pitchFamily="18" charset="0"/>
              </a:defRPr>
            </a:lvl1pPr>
          </a:lstStyle>
          <a:p>
            <a:pPr>
              <a:defRPr/>
            </a:pPr>
            <a:endParaRPr lang="en-US"/>
          </a:p>
        </p:txBody>
      </p:sp>
      <p:sp>
        <p:nvSpPr>
          <p:cNvPr id="79884" name="Rectangle 12">
            <a:extLst>
              <a:ext uri="{FF2B5EF4-FFF2-40B4-BE49-F238E27FC236}">
                <a16:creationId xmlns:a16="http://schemas.microsoft.com/office/drawing/2014/main" id="{DDBE759F-A56E-44FE-ABF8-5F7F37245D02}"/>
              </a:ext>
            </a:extLst>
          </p:cNvPr>
          <p:cNvSpPr>
            <a:spLocks noGrp="1" noChangeArrowheads="1"/>
          </p:cNvSpPr>
          <p:nvPr>
            <p:ph type="sldNum" sz="quarter" idx="4"/>
          </p:nvPr>
        </p:nvSpPr>
        <p:spPr bwMode="auto">
          <a:xfrm>
            <a:off x="9652000" y="6172200"/>
            <a:ext cx="2540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400" b="0">
                <a:latin typeface="Times New Roman" panose="02020603050405020304" pitchFamily="18" charset="0"/>
              </a:defRPr>
            </a:lvl1pPr>
          </a:lstStyle>
          <a:p>
            <a:pPr>
              <a:defRPr/>
            </a:pPr>
            <a:fld id="{648A1BF5-5CD0-4134-A4CF-5D1502398ADC}" type="slidenum">
              <a:rPr lang="en-US" altLang="en-US"/>
              <a:pPr>
                <a:defRPr/>
              </a:pPr>
              <a:t>‹#›</a:t>
            </a:fld>
            <a:endParaRPr lang="en-US" altLang="en-US"/>
          </a:p>
        </p:txBody>
      </p:sp>
      <p:sp>
        <p:nvSpPr>
          <p:cNvPr id="1033" name="Line 13">
            <a:extLst>
              <a:ext uri="{FF2B5EF4-FFF2-40B4-BE49-F238E27FC236}">
                <a16:creationId xmlns:a16="http://schemas.microsoft.com/office/drawing/2014/main" id="{DD27FC56-D746-49B0-B8F1-2274DFCB9C00}"/>
              </a:ext>
            </a:extLst>
          </p:cNvPr>
          <p:cNvSpPr>
            <a:spLocks noChangeShapeType="1"/>
          </p:cNvSpPr>
          <p:nvPr userDrawn="1"/>
        </p:nvSpPr>
        <p:spPr bwMode="auto">
          <a:xfrm>
            <a:off x="2540000" y="4038600"/>
            <a:ext cx="8128000" cy="1588"/>
          </a:xfrm>
          <a:prstGeom prst="line">
            <a:avLst/>
          </a:prstGeom>
          <a:noFill/>
          <a:ln w="31750">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2400"/>
          </a:p>
        </p:txBody>
      </p:sp>
      <p:sp>
        <p:nvSpPr>
          <p:cNvPr id="1034" name="Line 14">
            <a:extLst>
              <a:ext uri="{FF2B5EF4-FFF2-40B4-BE49-F238E27FC236}">
                <a16:creationId xmlns:a16="http://schemas.microsoft.com/office/drawing/2014/main" id="{784E82C3-DB68-4268-9CAB-F4C0CD750BD2}"/>
              </a:ext>
            </a:extLst>
          </p:cNvPr>
          <p:cNvSpPr>
            <a:spLocks noChangeShapeType="1"/>
          </p:cNvSpPr>
          <p:nvPr userDrawn="1"/>
        </p:nvSpPr>
        <p:spPr bwMode="auto">
          <a:xfrm>
            <a:off x="1219200" y="4191000"/>
            <a:ext cx="9448800" cy="1588"/>
          </a:xfrm>
          <a:prstGeom prst="line">
            <a:avLst/>
          </a:prstGeom>
          <a:noFill/>
          <a:ln w="19050">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2400"/>
          </a:p>
        </p:txBody>
      </p:sp>
      <p:sp>
        <p:nvSpPr>
          <p:cNvPr id="1035" name="Line 15">
            <a:extLst>
              <a:ext uri="{FF2B5EF4-FFF2-40B4-BE49-F238E27FC236}">
                <a16:creationId xmlns:a16="http://schemas.microsoft.com/office/drawing/2014/main" id="{F70BB1DB-4466-45D0-A7B7-71DA2355F985}"/>
              </a:ext>
            </a:extLst>
          </p:cNvPr>
          <p:cNvSpPr>
            <a:spLocks noChangeShapeType="1"/>
          </p:cNvSpPr>
          <p:nvPr userDrawn="1"/>
        </p:nvSpPr>
        <p:spPr bwMode="auto">
          <a:xfrm>
            <a:off x="3962400" y="5715000"/>
            <a:ext cx="5080000" cy="0"/>
          </a:xfrm>
          <a:prstGeom prst="line">
            <a:avLst/>
          </a:prstGeom>
          <a:noFill/>
          <a:ln w="12700">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2400"/>
          </a:p>
        </p:txBody>
      </p:sp>
      <p:sp>
        <p:nvSpPr>
          <p:cNvPr id="1036" name="Line 16">
            <a:extLst>
              <a:ext uri="{FF2B5EF4-FFF2-40B4-BE49-F238E27FC236}">
                <a16:creationId xmlns:a16="http://schemas.microsoft.com/office/drawing/2014/main" id="{CEABA0A2-4731-406A-91DC-9E48DD910FBD}"/>
              </a:ext>
            </a:extLst>
          </p:cNvPr>
          <p:cNvSpPr>
            <a:spLocks noChangeShapeType="1"/>
          </p:cNvSpPr>
          <p:nvPr userDrawn="1"/>
        </p:nvSpPr>
        <p:spPr bwMode="auto">
          <a:xfrm>
            <a:off x="4165600" y="5867400"/>
            <a:ext cx="5080000" cy="0"/>
          </a:xfrm>
          <a:prstGeom prst="line">
            <a:avLst/>
          </a:prstGeom>
          <a:noFill/>
          <a:ln w="12700">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2400"/>
          </a:p>
        </p:txBody>
      </p:sp>
      <p:graphicFrame>
        <p:nvGraphicFramePr>
          <p:cNvPr id="79889" name="Group 17">
            <a:extLst>
              <a:ext uri="{FF2B5EF4-FFF2-40B4-BE49-F238E27FC236}">
                <a16:creationId xmlns:a16="http://schemas.microsoft.com/office/drawing/2014/main" id="{979E4A06-A1EA-40EB-AEE4-2F26D4B2CB37}"/>
              </a:ext>
            </a:extLst>
          </p:cNvPr>
          <p:cNvGraphicFramePr>
            <a:graphicFrameLocks noGrp="1"/>
          </p:cNvGraphicFramePr>
          <p:nvPr/>
        </p:nvGraphicFramePr>
        <p:xfrm>
          <a:off x="0" y="1066801"/>
          <a:ext cx="12192000" cy="117475"/>
        </p:xfrm>
        <a:graphic>
          <a:graphicData uri="http://schemas.openxmlformats.org/drawingml/2006/table">
            <a:tbl>
              <a:tblPr/>
              <a:tblGrid>
                <a:gridCol w="12192000">
                  <a:extLst>
                    <a:ext uri="{9D8B030D-6E8A-4147-A177-3AD203B41FA5}">
                      <a16:colId xmlns:a16="http://schemas.microsoft.com/office/drawing/2014/main" val="20000"/>
                    </a:ext>
                  </a:extLst>
                </a:gridCol>
              </a:tblGrid>
              <a:tr h="117475">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00" b="0" i="0" u="none" strike="noStrike" cap="none" normalizeH="0" baseline="0">
                        <a:ln>
                          <a:noFill/>
                        </a:ln>
                        <a:solidFill>
                          <a:schemeClr val="bg1"/>
                        </a:solidFill>
                        <a:effectLst/>
                        <a:latin typeface="Arial" charset="0"/>
                      </a:endParaRPr>
                    </a:p>
                  </a:txBody>
                  <a:tcPr marL="121920" marR="121920" marT="45968" marB="45968" horzOverflow="overflow">
                    <a:lnL cap="flat">
                      <a:noFill/>
                    </a:lnL>
                    <a:lnR cap="flat">
                      <a:noFill/>
                    </a:lnR>
                    <a:lnT cap="flat">
                      <a:noFill/>
                    </a:lnT>
                    <a:lnB cap="flat">
                      <a:noFill/>
                    </a:lnB>
                    <a:lnTlToBr>
                      <a:noFill/>
                    </a:lnTlToBr>
                    <a:lnBlToTr>
                      <a:noFill/>
                    </a:lnBlToTr>
                    <a:gradFill rotWithShape="0">
                      <a:gsLst>
                        <a:gs pos="0">
                          <a:srgbClr val="336699"/>
                        </a:gs>
                        <a:gs pos="100000">
                          <a:srgbClr val="336699">
                            <a:gamma/>
                            <a:shade val="46275"/>
                            <a:invGamma/>
                          </a:srgbClr>
                        </a:gs>
                      </a:gsLst>
                      <a:lin ang="5400000" scaled="1"/>
                    </a:gradFill>
                  </a:tcPr>
                </a:tc>
                <a:extLst>
                  <a:ext uri="{0D108BD9-81ED-4DB2-BD59-A6C34878D82A}">
                    <a16:rowId xmlns:a16="http://schemas.microsoft.com/office/drawing/2014/main" val="10000"/>
                  </a:ext>
                </a:extLst>
              </a:tr>
            </a:tbl>
          </a:graphicData>
        </a:graphic>
      </p:graphicFrame>
      <p:graphicFrame>
        <p:nvGraphicFramePr>
          <p:cNvPr id="79895" name="Group 23">
            <a:extLst>
              <a:ext uri="{FF2B5EF4-FFF2-40B4-BE49-F238E27FC236}">
                <a16:creationId xmlns:a16="http://schemas.microsoft.com/office/drawing/2014/main" id="{04462B23-6330-40F1-9D94-96C6FCD5B273}"/>
              </a:ext>
            </a:extLst>
          </p:cNvPr>
          <p:cNvGraphicFramePr>
            <a:graphicFrameLocks noGrp="1"/>
          </p:cNvGraphicFramePr>
          <p:nvPr/>
        </p:nvGraphicFramePr>
        <p:xfrm>
          <a:off x="0" y="1"/>
          <a:ext cx="12192000" cy="117475"/>
        </p:xfrm>
        <a:graphic>
          <a:graphicData uri="http://schemas.openxmlformats.org/drawingml/2006/table">
            <a:tbl>
              <a:tblPr/>
              <a:tblGrid>
                <a:gridCol w="12192000">
                  <a:extLst>
                    <a:ext uri="{9D8B030D-6E8A-4147-A177-3AD203B41FA5}">
                      <a16:colId xmlns:a16="http://schemas.microsoft.com/office/drawing/2014/main" val="20000"/>
                    </a:ext>
                  </a:extLst>
                </a:gridCol>
              </a:tblGrid>
              <a:tr h="11747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00" b="0" i="0" u="none" strike="noStrike" cap="none" normalizeH="0" baseline="0">
                        <a:ln>
                          <a:noFill/>
                        </a:ln>
                        <a:solidFill>
                          <a:schemeClr val="tx1"/>
                        </a:solidFill>
                        <a:effectLst/>
                        <a:latin typeface="Arial" charset="0"/>
                      </a:endParaRPr>
                    </a:p>
                  </a:txBody>
                  <a:tcPr marL="121920" marR="121920" marT="45968" marB="45968" horzOverflow="overflow">
                    <a:lnL cap="flat">
                      <a:noFill/>
                    </a:lnL>
                    <a:lnR cap="flat">
                      <a:noFill/>
                    </a:lnR>
                    <a:lnT cap="flat">
                      <a:noFill/>
                    </a:lnT>
                    <a:lnB cap="flat">
                      <a:noFill/>
                    </a:lnB>
                    <a:lnTlToBr>
                      <a:noFill/>
                    </a:lnTlToBr>
                    <a:lnBlToTr>
                      <a:noFill/>
                    </a:lnBlToTr>
                    <a:gradFill rotWithShape="0">
                      <a:gsLst>
                        <a:gs pos="0">
                          <a:srgbClr val="336699">
                            <a:gamma/>
                            <a:shade val="46275"/>
                            <a:invGamma/>
                          </a:srgbClr>
                        </a:gs>
                        <a:gs pos="100000">
                          <a:srgbClr val="336699"/>
                        </a:gs>
                      </a:gsLst>
                      <a:lin ang="5400000" scaled="1"/>
                    </a:gradFill>
                  </a:tcPr>
                </a:tc>
                <a:extLst>
                  <a:ext uri="{0D108BD9-81ED-4DB2-BD59-A6C34878D82A}">
                    <a16:rowId xmlns:a16="http://schemas.microsoft.com/office/drawing/2014/main" val="10000"/>
                  </a:ext>
                </a:extLst>
              </a:tr>
            </a:tbl>
          </a:graphicData>
        </a:graphic>
      </p:graphicFrame>
      <p:pic>
        <p:nvPicPr>
          <p:cNvPr id="1041" name="Picture 29" descr="veterans">
            <a:extLst>
              <a:ext uri="{FF2B5EF4-FFF2-40B4-BE49-F238E27FC236}">
                <a16:creationId xmlns:a16="http://schemas.microsoft.com/office/drawing/2014/main" id="{94943116-556E-4A57-A014-0041136FFE79}"/>
              </a:ext>
            </a:extLst>
          </p:cNvPr>
          <p:cNvPicPr>
            <a:picLocks noChangeAspect="1" noChangeArrowheads="1"/>
          </p:cNvPicPr>
          <p:nvPr userDrawn="1"/>
        </p:nvPicPr>
        <p:blipFill>
          <a:blip r:embed="rId14">
            <a:extLst>
              <a:ext uri="{28A0092B-C50C-407E-A947-70E740481C1C}">
                <a14:useLocalDpi xmlns:a14="http://schemas.microsoft.com/office/drawing/2010/main" val="0"/>
              </a:ext>
            </a:extLst>
          </a:blip>
          <a:srcRect r="88596" b="7216"/>
          <a:stretch>
            <a:fillRect/>
          </a:stretch>
        </p:blipFill>
        <p:spPr bwMode="auto">
          <a:xfrm>
            <a:off x="1" y="0"/>
            <a:ext cx="986367" cy="6858000"/>
          </a:xfrm>
          <a:prstGeom prst="rect">
            <a:avLst/>
          </a:prstGeom>
          <a:noFill/>
          <a:ln w="12700">
            <a:solidFill>
              <a:srgbClr val="000000"/>
            </a:solidFill>
            <a:miter lim="800000"/>
            <a:headEnd/>
            <a:tailEnd/>
          </a:ln>
          <a:extLst>
            <a:ext uri="{909E8E84-426E-40DD-AFC4-6F175D3DCCD1}">
              <a14:hiddenFill xmlns:a14="http://schemas.microsoft.com/office/drawing/2010/main">
                <a:solidFill>
                  <a:srgbClr val="FFFFFF"/>
                </a:solidFill>
              </a14:hiddenFill>
            </a:ext>
          </a:extLst>
        </p:spPr>
      </p:pic>
      <p:graphicFrame>
        <p:nvGraphicFramePr>
          <p:cNvPr id="17" name="Group 8">
            <a:extLst>
              <a:ext uri="{FF2B5EF4-FFF2-40B4-BE49-F238E27FC236}">
                <a16:creationId xmlns:a16="http://schemas.microsoft.com/office/drawing/2014/main" id="{BE37CC36-E95D-4120-B028-46D75000C54B}"/>
              </a:ext>
            </a:extLst>
          </p:cNvPr>
          <p:cNvGraphicFramePr>
            <a:graphicFrameLocks noGrp="1"/>
          </p:cNvGraphicFramePr>
          <p:nvPr/>
        </p:nvGraphicFramePr>
        <p:xfrm>
          <a:off x="0" y="6492875"/>
          <a:ext cx="12192000" cy="334966"/>
        </p:xfrm>
        <a:graphic>
          <a:graphicData uri="http://schemas.openxmlformats.org/drawingml/2006/table">
            <a:tbl>
              <a:tblPr/>
              <a:tblGrid>
                <a:gridCol w="12192000">
                  <a:extLst>
                    <a:ext uri="{9D8B030D-6E8A-4147-A177-3AD203B41FA5}">
                      <a16:colId xmlns:a16="http://schemas.microsoft.com/office/drawing/2014/main" val="20000"/>
                    </a:ext>
                  </a:extLst>
                </a:gridCol>
              </a:tblGrid>
              <a:tr h="334963">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a:ln>
                            <a:noFill/>
                          </a:ln>
                          <a:solidFill>
                            <a:schemeClr val="bg1"/>
                          </a:solidFill>
                          <a:effectLst/>
                          <a:latin typeface="Calibri" pitchFamily="34" charset="0"/>
                        </a:rPr>
                        <a:t>Vocational Rehabilitation and Employment</a:t>
                      </a:r>
                      <a:endParaRPr kumimoji="0" lang="en-US" sz="1600" b="0" i="0" u="none" strike="noStrike" cap="none" normalizeH="0" baseline="0">
                        <a:ln>
                          <a:noFill/>
                        </a:ln>
                        <a:solidFill>
                          <a:schemeClr val="tx1"/>
                        </a:solidFill>
                        <a:effectLst/>
                        <a:latin typeface="Calibri" pitchFamily="34" charset="0"/>
                      </a:endParaRPr>
                    </a:p>
                  </a:txBody>
                  <a:tcPr marL="121920" marR="121920" marT="45563" marB="45563" horzOverflow="overflow">
                    <a:lnL cap="flat">
                      <a:noFill/>
                    </a:lnL>
                    <a:lnR cap="flat">
                      <a:noFill/>
                    </a:lnR>
                    <a:lnT cap="flat">
                      <a:noFill/>
                    </a:lnT>
                    <a:lnB cap="flat">
                      <a:noFill/>
                    </a:lnB>
                    <a:lnTlToBr>
                      <a:noFill/>
                    </a:lnTlToBr>
                    <a:lnBlToTr>
                      <a:noFill/>
                    </a:lnBlToTr>
                    <a:gradFill rotWithShape="0">
                      <a:gsLst>
                        <a:gs pos="0">
                          <a:srgbClr val="336699">
                            <a:gamma/>
                            <a:shade val="46275"/>
                            <a:invGamma/>
                          </a:srgbClr>
                        </a:gs>
                        <a:gs pos="100000">
                          <a:srgbClr val="336699"/>
                        </a:gs>
                      </a:gsLst>
                      <a:lin ang="5400000" scaled="1"/>
                    </a:gradFill>
                  </a:tcPr>
                </a:tc>
                <a:extLst>
                  <a:ext uri="{0D108BD9-81ED-4DB2-BD59-A6C34878D82A}">
                    <a16:rowId xmlns:a16="http://schemas.microsoft.com/office/drawing/2014/main" val="10000"/>
                  </a:ext>
                </a:extLst>
              </a:tr>
            </a:tbl>
          </a:graphicData>
        </a:graphic>
      </p:graphicFrame>
    </p:spTree>
  </p:cSld>
  <p:clrMap bg1="lt1" tx1="dk1" bg2="lt2" tx2="dk2" accent1="accent1" accent2="accent2" accent3="accent3" accent4="accent4" accent5="accent5" accent6="accent6" hlink="hlink" folHlink="folHlink"/>
  <p:sldLayoutIdLst>
    <p:sldLayoutId id="2147484378" r:id="rId1"/>
    <p:sldLayoutId id="2147484379" r:id="rId2"/>
    <p:sldLayoutId id="2147484380" r:id="rId3"/>
    <p:sldLayoutId id="2147484381" r:id="rId4"/>
    <p:sldLayoutId id="2147484382" r:id="rId5"/>
    <p:sldLayoutId id="2147484383" r:id="rId6"/>
    <p:sldLayoutId id="2147484384" r:id="rId7"/>
    <p:sldLayoutId id="2147484385" r:id="rId8"/>
    <p:sldLayoutId id="2147484386" r:id="rId9"/>
    <p:sldLayoutId id="2147484387" r:id="rId10"/>
    <p:sldLayoutId id="2147484388" r:id="rId11"/>
  </p:sldLayoutIdLst>
  <p:hf hdr="0" ft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2050" name="Picture 26" descr="veterans">
            <a:extLst>
              <a:ext uri="{FF2B5EF4-FFF2-40B4-BE49-F238E27FC236}">
                <a16:creationId xmlns:a16="http://schemas.microsoft.com/office/drawing/2014/main" id="{0F2F7ECB-E452-49FD-8CD1-A6CF4E8E7DC1}"/>
              </a:ext>
            </a:extLst>
          </p:cNvPr>
          <p:cNvPicPr>
            <a:picLocks noChangeAspect="1" noChangeArrowheads="1"/>
          </p:cNvPicPr>
          <p:nvPr userDrawn="1"/>
        </p:nvPicPr>
        <p:blipFill>
          <a:blip r:embed="rId13">
            <a:lum bright="72000" contrast="-70000"/>
            <a:extLst>
              <a:ext uri="{28A0092B-C50C-407E-A947-70E740481C1C}">
                <a14:useLocalDpi xmlns:a14="http://schemas.microsoft.com/office/drawing/2010/main" val="0"/>
              </a:ext>
            </a:extLst>
          </a:blip>
          <a:srcRect/>
          <a:stretch>
            <a:fillRect/>
          </a:stretch>
        </p:blipFill>
        <p:spPr bwMode="auto">
          <a:xfrm>
            <a:off x="0" y="1219200"/>
            <a:ext cx="12192000" cy="525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17" name="Group 8">
            <a:extLst>
              <a:ext uri="{FF2B5EF4-FFF2-40B4-BE49-F238E27FC236}">
                <a16:creationId xmlns:a16="http://schemas.microsoft.com/office/drawing/2014/main" id="{4BA0BEBF-0DBF-4FB7-AF53-627AEBBBC9C0}"/>
              </a:ext>
            </a:extLst>
          </p:cNvPr>
          <p:cNvGraphicFramePr>
            <a:graphicFrameLocks noGrp="1"/>
          </p:cNvGraphicFramePr>
          <p:nvPr/>
        </p:nvGraphicFramePr>
        <p:xfrm>
          <a:off x="0" y="6492875"/>
          <a:ext cx="12192000" cy="334966"/>
        </p:xfrm>
        <a:graphic>
          <a:graphicData uri="http://schemas.openxmlformats.org/drawingml/2006/table">
            <a:tbl>
              <a:tblPr/>
              <a:tblGrid>
                <a:gridCol w="12192000">
                  <a:extLst>
                    <a:ext uri="{9D8B030D-6E8A-4147-A177-3AD203B41FA5}">
                      <a16:colId xmlns:a16="http://schemas.microsoft.com/office/drawing/2014/main" val="20000"/>
                    </a:ext>
                  </a:extLst>
                </a:gridCol>
              </a:tblGrid>
              <a:tr h="334963">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a:ln>
                            <a:noFill/>
                          </a:ln>
                          <a:solidFill>
                            <a:schemeClr val="bg1"/>
                          </a:solidFill>
                          <a:effectLst/>
                          <a:latin typeface="Calibri" pitchFamily="34" charset="0"/>
                        </a:rPr>
                        <a:t>Vocational Rehabilitation and Employment</a:t>
                      </a:r>
                      <a:endParaRPr kumimoji="0" lang="en-US" sz="1600" b="0" i="0" u="none" strike="noStrike" cap="none" normalizeH="0" baseline="0">
                        <a:ln>
                          <a:noFill/>
                        </a:ln>
                        <a:solidFill>
                          <a:schemeClr val="tx1"/>
                        </a:solidFill>
                        <a:effectLst/>
                        <a:latin typeface="Calibri" pitchFamily="34" charset="0"/>
                      </a:endParaRPr>
                    </a:p>
                  </a:txBody>
                  <a:tcPr marL="121920" marR="121920" marT="45563" marB="45563" horzOverflow="overflow">
                    <a:lnL cap="flat">
                      <a:noFill/>
                    </a:lnL>
                    <a:lnR cap="flat">
                      <a:noFill/>
                    </a:lnR>
                    <a:lnT cap="flat">
                      <a:noFill/>
                    </a:lnT>
                    <a:lnB cap="flat">
                      <a:noFill/>
                    </a:lnB>
                    <a:lnTlToBr>
                      <a:noFill/>
                    </a:lnTlToBr>
                    <a:lnBlToTr>
                      <a:noFill/>
                    </a:lnBlToTr>
                    <a:gradFill rotWithShape="0">
                      <a:gsLst>
                        <a:gs pos="0">
                          <a:srgbClr val="336699">
                            <a:gamma/>
                            <a:shade val="46275"/>
                            <a:invGamma/>
                          </a:srgbClr>
                        </a:gs>
                        <a:gs pos="100000">
                          <a:srgbClr val="336699"/>
                        </a:gs>
                      </a:gsLst>
                      <a:lin ang="5400000" scaled="1"/>
                    </a:gradFill>
                  </a:tcPr>
                </a:tc>
                <a:extLst>
                  <a:ext uri="{0D108BD9-81ED-4DB2-BD59-A6C34878D82A}">
                    <a16:rowId xmlns:a16="http://schemas.microsoft.com/office/drawing/2014/main" val="10000"/>
                  </a:ext>
                </a:extLst>
              </a:tr>
            </a:tbl>
          </a:graphicData>
        </a:graphic>
      </p:graphicFrame>
      <p:graphicFrame>
        <p:nvGraphicFramePr>
          <p:cNvPr id="18" name="Group 14">
            <a:extLst>
              <a:ext uri="{FF2B5EF4-FFF2-40B4-BE49-F238E27FC236}">
                <a16:creationId xmlns:a16="http://schemas.microsoft.com/office/drawing/2014/main" id="{3FEA0074-4D70-4CBD-BAAD-E061BFAC5EE6}"/>
              </a:ext>
            </a:extLst>
          </p:cNvPr>
          <p:cNvGraphicFramePr>
            <a:graphicFrameLocks noGrp="1"/>
          </p:cNvGraphicFramePr>
          <p:nvPr/>
        </p:nvGraphicFramePr>
        <p:xfrm>
          <a:off x="0" y="1112839"/>
          <a:ext cx="12192000" cy="117475"/>
        </p:xfrm>
        <a:graphic>
          <a:graphicData uri="http://schemas.openxmlformats.org/drawingml/2006/table">
            <a:tbl>
              <a:tblPr/>
              <a:tblGrid>
                <a:gridCol w="12192000">
                  <a:extLst>
                    <a:ext uri="{9D8B030D-6E8A-4147-A177-3AD203B41FA5}">
                      <a16:colId xmlns:a16="http://schemas.microsoft.com/office/drawing/2014/main" val="20000"/>
                    </a:ext>
                  </a:extLst>
                </a:gridCol>
              </a:tblGrid>
              <a:tr h="117475">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00" b="0" i="0" u="none" strike="noStrike" cap="none" normalizeH="0" baseline="0">
                        <a:ln>
                          <a:noFill/>
                        </a:ln>
                        <a:solidFill>
                          <a:schemeClr val="bg1"/>
                        </a:solidFill>
                        <a:effectLst/>
                        <a:latin typeface="Calibri" pitchFamily="34" charset="0"/>
                      </a:endParaRPr>
                    </a:p>
                  </a:txBody>
                  <a:tcPr marL="121920" marR="121920" marT="45968" marB="45968" horzOverflow="overflow">
                    <a:lnL cap="flat">
                      <a:noFill/>
                    </a:lnL>
                    <a:lnR cap="flat">
                      <a:noFill/>
                    </a:lnR>
                    <a:lnT cap="flat">
                      <a:noFill/>
                    </a:lnT>
                    <a:lnB cap="flat">
                      <a:noFill/>
                    </a:lnB>
                    <a:lnTlToBr>
                      <a:noFill/>
                    </a:lnTlToBr>
                    <a:lnBlToTr>
                      <a:noFill/>
                    </a:lnBlToTr>
                    <a:gradFill rotWithShape="0">
                      <a:gsLst>
                        <a:gs pos="0">
                          <a:srgbClr val="336699"/>
                        </a:gs>
                        <a:gs pos="100000">
                          <a:srgbClr val="336699">
                            <a:gamma/>
                            <a:shade val="46275"/>
                            <a:invGamma/>
                          </a:srgbClr>
                        </a:gs>
                      </a:gsLst>
                      <a:lin ang="5400000" scaled="1"/>
                    </a:gradFill>
                  </a:tcPr>
                </a:tc>
                <a:extLst>
                  <a:ext uri="{0D108BD9-81ED-4DB2-BD59-A6C34878D82A}">
                    <a16:rowId xmlns:a16="http://schemas.microsoft.com/office/drawing/2014/main" val="10000"/>
                  </a:ext>
                </a:extLst>
              </a:tr>
            </a:tbl>
          </a:graphicData>
        </a:graphic>
      </p:graphicFrame>
      <p:graphicFrame>
        <p:nvGraphicFramePr>
          <p:cNvPr id="19" name="Group 20">
            <a:extLst>
              <a:ext uri="{FF2B5EF4-FFF2-40B4-BE49-F238E27FC236}">
                <a16:creationId xmlns:a16="http://schemas.microsoft.com/office/drawing/2014/main" id="{239BBF31-766A-47DC-8401-FFCF269FFDAE}"/>
              </a:ext>
            </a:extLst>
          </p:cNvPr>
          <p:cNvGraphicFramePr>
            <a:graphicFrameLocks noGrp="1"/>
          </p:cNvGraphicFramePr>
          <p:nvPr/>
        </p:nvGraphicFramePr>
        <p:xfrm>
          <a:off x="0" y="1"/>
          <a:ext cx="12192000" cy="117475"/>
        </p:xfrm>
        <a:graphic>
          <a:graphicData uri="http://schemas.openxmlformats.org/drawingml/2006/table">
            <a:tbl>
              <a:tblPr/>
              <a:tblGrid>
                <a:gridCol w="12192000">
                  <a:extLst>
                    <a:ext uri="{9D8B030D-6E8A-4147-A177-3AD203B41FA5}">
                      <a16:colId xmlns:a16="http://schemas.microsoft.com/office/drawing/2014/main" val="20000"/>
                    </a:ext>
                  </a:extLst>
                </a:gridCol>
              </a:tblGrid>
              <a:tr h="117475">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00" b="0" i="0" u="none" strike="noStrike" cap="none" normalizeH="0" baseline="0">
                        <a:ln>
                          <a:noFill/>
                        </a:ln>
                        <a:solidFill>
                          <a:schemeClr val="tx1"/>
                        </a:solidFill>
                        <a:effectLst/>
                        <a:latin typeface="Calibri" pitchFamily="34" charset="0"/>
                      </a:endParaRPr>
                    </a:p>
                  </a:txBody>
                  <a:tcPr marL="121920" marR="121920" marT="45968" marB="45968" horzOverflow="overflow">
                    <a:lnL cap="flat">
                      <a:noFill/>
                    </a:lnL>
                    <a:lnR cap="flat">
                      <a:noFill/>
                    </a:lnR>
                    <a:lnT cap="flat">
                      <a:noFill/>
                    </a:lnT>
                    <a:lnB cap="flat">
                      <a:noFill/>
                    </a:lnB>
                    <a:lnTlToBr>
                      <a:noFill/>
                    </a:lnTlToBr>
                    <a:lnBlToTr>
                      <a:noFill/>
                    </a:lnBlToTr>
                    <a:gradFill rotWithShape="0">
                      <a:gsLst>
                        <a:gs pos="0">
                          <a:srgbClr val="336699">
                            <a:gamma/>
                            <a:shade val="46275"/>
                            <a:invGamma/>
                          </a:srgbClr>
                        </a:gs>
                        <a:gs pos="100000">
                          <a:srgbClr val="336699"/>
                        </a:gs>
                      </a:gsLst>
                      <a:lin ang="5400000" scaled="1"/>
                    </a:gradFill>
                  </a:tcPr>
                </a:tc>
                <a:extLst>
                  <a:ext uri="{0D108BD9-81ED-4DB2-BD59-A6C34878D82A}">
                    <a16:rowId xmlns:a16="http://schemas.microsoft.com/office/drawing/2014/main" val="10000"/>
                  </a:ext>
                </a:extLst>
              </a:tr>
            </a:tbl>
          </a:graphicData>
        </a:graphic>
      </p:graphicFrame>
      <p:pic>
        <p:nvPicPr>
          <p:cNvPr id="2057" name="Picture 34">
            <a:extLst>
              <a:ext uri="{FF2B5EF4-FFF2-40B4-BE49-F238E27FC236}">
                <a16:creationId xmlns:a16="http://schemas.microsoft.com/office/drawing/2014/main" id="{D3DA5761-9206-442A-9AEA-345E5B1CF785}"/>
              </a:ext>
            </a:extLst>
          </p:cNvPr>
          <p:cNvPicPr>
            <a:picLocks noChangeAspect="1" noChangeArrowheads="1"/>
          </p:cNvPicPr>
          <p:nvPr userDrawn="1"/>
        </p:nvPicPr>
        <p:blipFill>
          <a:blip r:embed="rId14">
            <a:extLst>
              <a:ext uri="{28A0092B-C50C-407E-A947-70E740481C1C}">
                <a14:useLocalDpi xmlns:a14="http://schemas.microsoft.com/office/drawing/2010/main" val="0"/>
              </a:ext>
            </a:extLst>
          </a:blip>
          <a:srcRect/>
          <a:stretch>
            <a:fillRect/>
          </a:stretch>
        </p:blipFill>
        <p:spPr bwMode="auto">
          <a:xfrm>
            <a:off x="10972800" y="152400"/>
            <a:ext cx="12192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8" name="Rectangle 9">
            <a:extLst>
              <a:ext uri="{FF2B5EF4-FFF2-40B4-BE49-F238E27FC236}">
                <a16:creationId xmlns:a16="http://schemas.microsoft.com/office/drawing/2014/main" id="{47CE57D7-97C8-4EC4-AC92-7B503F42BEE1}"/>
              </a:ext>
            </a:extLst>
          </p:cNvPr>
          <p:cNvSpPr>
            <a:spLocks noGrp="1" noChangeArrowheads="1"/>
          </p:cNvSpPr>
          <p:nvPr>
            <p:ph type="title"/>
          </p:nvPr>
        </p:nvSpPr>
        <p:spPr bwMode="auto">
          <a:xfrm>
            <a:off x="1727200" y="152400"/>
            <a:ext cx="8636000" cy="990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2059" name="Rectangle 10">
            <a:extLst>
              <a:ext uri="{FF2B5EF4-FFF2-40B4-BE49-F238E27FC236}">
                <a16:creationId xmlns:a16="http://schemas.microsoft.com/office/drawing/2014/main" id="{BF94369E-3687-452B-981C-D71E7028BA6F}"/>
              </a:ext>
            </a:extLst>
          </p:cNvPr>
          <p:cNvSpPr>
            <a:spLocks noGrp="1" noChangeArrowheads="1"/>
          </p:cNvSpPr>
          <p:nvPr>
            <p:ph type="body" idx="1"/>
          </p:nvPr>
        </p:nvSpPr>
        <p:spPr bwMode="auto">
          <a:xfrm>
            <a:off x="1219200" y="1524000"/>
            <a:ext cx="10566400" cy="4495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27" name="Rectangle 5">
            <a:extLst>
              <a:ext uri="{FF2B5EF4-FFF2-40B4-BE49-F238E27FC236}">
                <a16:creationId xmlns:a16="http://schemas.microsoft.com/office/drawing/2014/main" id="{ECFA219E-EEFD-4FB0-AB58-6477358CBC77}"/>
              </a:ext>
            </a:extLst>
          </p:cNvPr>
          <p:cNvSpPr>
            <a:spLocks noGrp="1" noChangeArrowheads="1"/>
          </p:cNvSpPr>
          <p:nvPr>
            <p:ph type="dt" sz="half" idx="2"/>
          </p:nvPr>
        </p:nvSpPr>
        <p:spPr bwMode="auto">
          <a:xfrm>
            <a:off x="0" y="6172200"/>
            <a:ext cx="2540000" cy="457200"/>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eaLnBrk="1" hangingPunct="1">
              <a:defRPr sz="1400" b="0">
                <a:latin typeface="Times New Roman" pitchFamily="18" charset="0"/>
              </a:defRPr>
            </a:lvl1pPr>
          </a:lstStyle>
          <a:p>
            <a:pPr>
              <a:defRPr/>
            </a:pPr>
            <a:endParaRPr lang="en-US"/>
          </a:p>
        </p:txBody>
      </p:sp>
      <p:sp>
        <p:nvSpPr>
          <p:cNvPr id="28" name="Rectangle 6">
            <a:extLst>
              <a:ext uri="{FF2B5EF4-FFF2-40B4-BE49-F238E27FC236}">
                <a16:creationId xmlns:a16="http://schemas.microsoft.com/office/drawing/2014/main" id="{FFA8CA4F-3CD8-49B0-A23F-833ED44B38AE}"/>
              </a:ext>
            </a:extLst>
          </p:cNvPr>
          <p:cNvSpPr>
            <a:spLocks noGrp="1" noChangeArrowheads="1"/>
          </p:cNvSpPr>
          <p:nvPr>
            <p:ph type="ftr" sz="quarter" idx="3"/>
          </p:nvPr>
        </p:nvSpPr>
        <p:spPr bwMode="auto">
          <a:xfrm>
            <a:off x="4165600" y="6248400"/>
            <a:ext cx="3860800" cy="203200"/>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hangingPunct="1">
              <a:defRPr sz="1400" b="0">
                <a:latin typeface="Times New Roman" pitchFamily="18" charset="0"/>
              </a:defRPr>
            </a:lvl1pPr>
          </a:lstStyle>
          <a:p>
            <a:pPr>
              <a:defRPr/>
            </a:pPr>
            <a:endParaRPr lang="en-US"/>
          </a:p>
        </p:txBody>
      </p:sp>
      <p:sp>
        <p:nvSpPr>
          <p:cNvPr id="29" name="Rectangle 7">
            <a:extLst>
              <a:ext uri="{FF2B5EF4-FFF2-40B4-BE49-F238E27FC236}">
                <a16:creationId xmlns:a16="http://schemas.microsoft.com/office/drawing/2014/main" id="{79F5C50A-E59C-4402-A174-4E9CCDEB2FDC}"/>
              </a:ext>
            </a:extLst>
          </p:cNvPr>
          <p:cNvSpPr>
            <a:spLocks noGrp="1" noChangeArrowheads="1"/>
          </p:cNvSpPr>
          <p:nvPr>
            <p:ph type="sldNum" sz="quarter" idx="4"/>
          </p:nvPr>
        </p:nvSpPr>
        <p:spPr bwMode="auto">
          <a:xfrm>
            <a:off x="9652000" y="6172200"/>
            <a:ext cx="2540000" cy="457200"/>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400">
                <a:latin typeface="Times New Roman" panose="02020603050405020304" pitchFamily="18" charset="0"/>
              </a:defRPr>
            </a:lvl1pPr>
          </a:lstStyle>
          <a:p>
            <a:pPr>
              <a:defRPr/>
            </a:pPr>
            <a:fld id="{C247547E-05B7-4DC3-B7FB-28D0E2371E9D}" type="slidenum">
              <a:rPr lang="en-US" altLang="en-US"/>
              <a:pPr>
                <a:defRPr/>
              </a:pPr>
              <a:t>‹#›</a:t>
            </a:fld>
            <a:endParaRPr lang="en-US" altLang="en-US"/>
          </a:p>
        </p:txBody>
      </p:sp>
      <p:sp>
        <p:nvSpPr>
          <p:cNvPr id="2063" name="Text Box 21">
            <a:extLst>
              <a:ext uri="{FF2B5EF4-FFF2-40B4-BE49-F238E27FC236}">
                <a16:creationId xmlns:a16="http://schemas.microsoft.com/office/drawing/2014/main" id="{1BCEAB7A-A702-4084-92D4-E174029960B1}"/>
              </a:ext>
            </a:extLst>
          </p:cNvPr>
          <p:cNvSpPr txBox="1">
            <a:spLocks noChangeAspect="1" noChangeArrowheads="1"/>
          </p:cNvSpPr>
          <p:nvPr userDrawn="1"/>
        </p:nvSpPr>
        <p:spPr bwMode="auto">
          <a:xfrm>
            <a:off x="0" y="365126"/>
            <a:ext cx="10972800" cy="549275"/>
          </a:xfrm>
          <a:prstGeom prst="rect">
            <a:avLst/>
          </a:prstGeom>
          <a:gradFill rotWithShape="0">
            <a:gsLst>
              <a:gs pos="0">
                <a:srgbClr val="182F47"/>
              </a:gs>
              <a:gs pos="100000">
                <a:srgbClr val="336699"/>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sz="2400" b="1">
                <a:solidFill>
                  <a:schemeClr val="tx1"/>
                </a:solidFill>
                <a:latin typeface="Arial" charset="0"/>
              </a:defRPr>
            </a:lvl1pPr>
            <a:lvl2pPr marL="742950" indent="-285750" eaLnBrk="0" hangingPunct="0">
              <a:defRPr sz="2400" b="1">
                <a:solidFill>
                  <a:schemeClr val="tx1"/>
                </a:solidFill>
                <a:latin typeface="Arial" charset="0"/>
              </a:defRPr>
            </a:lvl2pPr>
            <a:lvl3pPr marL="1143000" indent="-228600" eaLnBrk="0" hangingPunct="0">
              <a:defRPr sz="2400" b="1">
                <a:solidFill>
                  <a:schemeClr val="tx1"/>
                </a:solidFill>
                <a:latin typeface="Arial" charset="0"/>
              </a:defRPr>
            </a:lvl3pPr>
            <a:lvl4pPr marL="1600200" indent="-228600" eaLnBrk="0" hangingPunct="0">
              <a:defRPr sz="2400" b="1">
                <a:solidFill>
                  <a:schemeClr val="tx1"/>
                </a:solidFill>
                <a:latin typeface="Arial" charset="0"/>
              </a:defRPr>
            </a:lvl4pPr>
            <a:lvl5pPr marL="2057400" indent="-228600" eaLnBrk="0" hangingPunct="0">
              <a:defRPr sz="2400" b="1">
                <a:solidFill>
                  <a:schemeClr val="tx1"/>
                </a:solidFill>
                <a:latin typeface="Arial" charset="0"/>
              </a:defRPr>
            </a:lvl5pPr>
            <a:lvl6pPr marL="2514600" indent="-228600" algn="ctr" eaLnBrk="0" fontAlgn="base" hangingPunct="0">
              <a:spcBef>
                <a:spcPct val="0"/>
              </a:spcBef>
              <a:spcAft>
                <a:spcPct val="0"/>
              </a:spcAft>
              <a:defRPr sz="2400" b="1">
                <a:solidFill>
                  <a:schemeClr val="tx1"/>
                </a:solidFill>
                <a:latin typeface="Arial" charset="0"/>
              </a:defRPr>
            </a:lvl6pPr>
            <a:lvl7pPr marL="2971800" indent="-228600" algn="ctr" eaLnBrk="0" fontAlgn="base" hangingPunct="0">
              <a:spcBef>
                <a:spcPct val="0"/>
              </a:spcBef>
              <a:spcAft>
                <a:spcPct val="0"/>
              </a:spcAft>
              <a:defRPr sz="2400" b="1">
                <a:solidFill>
                  <a:schemeClr val="tx1"/>
                </a:solidFill>
                <a:latin typeface="Arial" charset="0"/>
              </a:defRPr>
            </a:lvl7pPr>
            <a:lvl8pPr marL="3429000" indent="-228600" algn="ctr" eaLnBrk="0" fontAlgn="base" hangingPunct="0">
              <a:spcBef>
                <a:spcPct val="0"/>
              </a:spcBef>
              <a:spcAft>
                <a:spcPct val="0"/>
              </a:spcAft>
              <a:defRPr sz="2400" b="1">
                <a:solidFill>
                  <a:schemeClr val="tx1"/>
                </a:solidFill>
                <a:latin typeface="Arial" charset="0"/>
              </a:defRPr>
            </a:lvl8pPr>
            <a:lvl9pPr marL="3886200" indent="-228600" algn="ctr" eaLnBrk="0" fontAlgn="base" hangingPunct="0">
              <a:spcBef>
                <a:spcPct val="0"/>
              </a:spcBef>
              <a:spcAft>
                <a:spcPct val="0"/>
              </a:spcAft>
              <a:defRPr sz="2400" b="1">
                <a:solidFill>
                  <a:schemeClr val="tx1"/>
                </a:solidFill>
                <a:latin typeface="Arial" charset="0"/>
              </a:defRPr>
            </a:lvl9pPr>
          </a:lstStyle>
          <a:p>
            <a:pPr algn="ctr" eaLnBrk="1" hangingPunct="1">
              <a:defRPr/>
            </a:pPr>
            <a:r>
              <a:rPr lang="en-US" sz="3000" b="0">
                <a:solidFill>
                  <a:srgbClr val="FFFFFF"/>
                </a:solidFill>
              </a:rPr>
              <a:t>    Vocational Rehabilitation and Employment</a:t>
            </a:r>
            <a:endParaRPr lang="en-US" sz="2400"/>
          </a:p>
        </p:txBody>
      </p:sp>
    </p:spTree>
  </p:cSld>
  <p:clrMap bg1="lt1" tx1="dk1" bg2="lt2" tx2="dk2" accent1="accent1" accent2="accent2" accent3="accent3" accent4="accent4" accent5="accent5" accent6="accent6" hlink="hlink" folHlink="folHlink"/>
  <p:sldLayoutIdLst>
    <p:sldLayoutId id="2147484389" r:id="rId1"/>
    <p:sldLayoutId id="2147484390" r:id="rId2"/>
    <p:sldLayoutId id="2147484391" r:id="rId3"/>
    <p:sldLayoutId id="2147484392" r:id="rId4"/>
    <p:sldLayoutId id="2147484393" r:id="rId5"/>
    <p:sldLayoutId id="2147484394" r:id="rId6"/>
    <p:sldLayoutId id="2147484395" r:id="rId7"/>
    <p:sldLayoutId id="2147484396" r:id="rId8"/>
    <p:sldLayoutId id="2147484397" r:id="rId9"/>
    <p:sldLayoutId id="2147484398" r:id="rId10"/>
    <p:sldLayoutId id="2147484399" r:id="rId11"/>
  </p:sldLayoutIdLst>
  <p:hf hdr="0" ft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eaLnBrk="0" fontAlgn="base" hangingPunct="0">
        <a:spcBef>
          <a:spcPct val="0"/>
        </a:spcBef>
        <a:spcAft>
          <a:spcPct val="0"/>
        </a:spcAft>
        <a:defRPr sz="4400">
          <a:solidFill>
            <a:schemeClr val="tx2"/>
          </a:solidFill>
          <a:latin typeface="Arial" charset="0"/>
        </a:defRPr>
      </a:lvl6pPr>
      <a:lvl7pPr marL="914400" algn="ctr" rtl="0" eaLnBrk="0" fontAlgn="base" hangingPunct="0">
        <a:spcBef>
          <a:spcPct val="0"/>
        </a:spcBef>
        <a:spcAft>
          <a:spcPct val="0"/>
        </a:spcAft>
        <a:defRPr sz="4400">
          <a:solidFill>
            <a:schemeClr val="tx2"/>
          </a:solidFill>
          <a:latin typeface="Arial" charset="0"/>
        </a:defRPr>
      </a:lvl7pPr>
      <a:lvl8pPr marL="1371600" algn="ctr" rtl="0" eaLnBrk="0" fontAlgn="base" hangingPunct="0">
        <a:spcBef>
          <a:spcPct val="0"/>
        </a:spcBef>
        <a:spcAft>
          <a:spcPct val="0"/>
        </a:spcAft>
        <a:defRPr sz="4400">
          <a:solidFill>
            <a:schemeClr val="tx2"/>
          </a:solidFill>
          <a:latin typeface="Arial" charset="0"/>
        </a:defRPr>
      </a:lvl8pPr>
      <a:lvl9pPr marL="1828800" algn="ctr" rtl="0" eaLnBrk="0" fontAlgn="base" hangingPunct="0">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eaLnBrk="0" fontAlgn="base" hangingPunct="0">
        <a:spcBef>
          <a:spcPct val="20000"/>
        </a:spcBef>
        <a:spcAft>
          <a:spcPct val="0"/>
        </a:spcAft>
        <a:buChar char="»"/>
        <a:defRPr sz="2000">
          <a:solidFill>
            <a:schemeClr val="tx1"/>
          </a:solidFill>
          <a:latin typeface="+mn-lt"/>
        </a:defRPr>
      </a:lvl6pPr>
      <a:lvl7pPr marL="2971800" indent="-228600" algn="l" rtl="0" eaLnBrk="0" fontAlgn="base" hangingPunct="0">
        <a:spcBef>
          <a:spcPct val="20000"/>
        </a:spcBef>
        <a:spcAft>
          <a:spcPct val="0"/>
        </a:spcAft>
        <a:buChar char="»"/>
        <a:defRPr sz="2000">
          <a:solidFill>
            <a:schemeClr val="tx1"/>
          </a:solidFill>
          <a:latin typeface="+mn-lt"/>
        </a:defRPr>
      </a:lvl7pPr>
      <a:lvl8pPr marL="3429000" indent="-228600" algn="l" rtl="0" eaLnBrk="0" fontAlgn="base" hangingPunct="0">
        <a:spcBef>
          <a:spcPct val="20000"/>
        </a:spcBef>
        <a:spcAft>
          <a:spcPct val="0"/>
        </a:spcAft>
        <a:buChar char="»"/>
        <a:defRPr sz="2000">
          <a:solidFill>
            <a:schemeClr val="tx1"/>
          </a:solidFill>
          <a:latin typeface="+mn-lt"/>
        </a:defRPr>
      </a:lvl8pPr>
      <a:lvl9pPr marL="3886200" indent="-228600" algn="l" rtl="0" eaLnBrk="0" fontAlgn="base" hangingPunct="0">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gradFill rotWithShape="0">
          <a:gsLst>
            <a:gs pos="0">
              <a:schemeClr val="bg1"/>
            </a:gs>
            <a:gs pos="100000">
              <a:srgbClr val="FFFFFF"/>
            </a:gs>
          </a:gsLst>
          <a:lin ang="5400000" scaled="1"/>
        </a:gradFill>
        <a:effectLst/>
      </p:bgPr>
    </p:bg>
    <p:spTree>
      <p:nvGrpSpPr>
        <p:cNvPr id="1" name=""/>
        <p:cNvGrpSpPr/>
        <p:nvPr/>
      </p:nvGrpSpPr>
      <p:grpSpPr>
        <a:xfrm>
          <a:off x="0" y="0"/>
          <a:ext cx="0" cy="0"/>
          <a:chOff x="0" y="0"/>
          <a:chExt cx="0" cy="0"/>
        </a:xfrm>
      </p:grpSpPr>
      <p:grpSp>
        <p:nvGrpSpPr>
          <p:cNvPr id="3074" name="Group 11">
            <a:extLst>
              <a:ext uri="{FF2B5EF4-FFF2-40B4-BE49-F238E27FC236}">
                <a16:creationId xmlns:a16="http://schemas.microsoft.com/office/drawing/2014/main" id="{A895A467-C093-4143-B27C-BF0069611FB9}"/>
              </a:ext>
            </a:extLst>
          </p:cNvPr>
          <p:cNvGrpSpPr>
            <a:grpSpLocks/>
          </p:cNvGrpSpPr>
          <p:nvPr/>
        </p:nvGrpSpPr>
        <p:grpSpPr bwMode="auto">
          <a:xfrm>
            <a:off x="0" y="285751"/>
            <a:ext cx="12208933" cy="911225"/>
            <a:chOff x="-1" y="196"/>
            <a:chExt cx="5768" cy="635"/>
          </a:xfrm>
        </p:grpSpPr>
        <p:sp>
          <p:nvSpPr>
            <p:cNvPr id="2061" name="Rectangle 12">
              <a:extLst>
                <a:ext uri="{FF2B5EF4-FFF2-40B4-BE49-F238E27FC236}">
                  <a16:creationId xmlns:a16="http://schemas.microsoft.com/office/drawing/2014/main" id="{428AD71B-0F91-4D64-9CE0-96950C322741}"/>
                </a:ext>
              </a:extLst>
            </p:cNvPr>
            <p:cNvSpPr>
              <a:spLocks noChangeArrowheads="1"/>
            </p:cNvSpPr>
            <p:nvPr userDrawn="1"/>
          </p:nvSpPr>
          <p:spPr bwMode="gray">
            <a:xfrm>
              <a:off x="1" y="196"/>
              <a:ext cx="5766" cy="635"/>
            </a:xfrm>
            <a:prstGeom prst="rect">
              <a:avLst/>
            </a:prstGeom>
            <a:gradFill rotWithShape="1">
              <a:gsLst>
                <a:gs pos="0">
                  <a:schemeClr val="accent1"/>
                </a:gs>
                <a:gs pos="100000">
                  <a:schemeClr val="tx1"/>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defRPr/>
              </a:pPr>
              <a:endParaRPr lang="en-US" altLang="en-US" sz="1800" b="0">
                <a:solidFill>
                  <a:srgbClr val="1D528D"/>
                </a:solidFill>
                <a:latin typeface="Arial" charset="0"/>
              </a:endParaRPr>
            </a:p>
          </p:txBody>
        </p:sp>
        <p:sp>
          <p:nvSpPr>
            <p:cNvPr id="1037" name="Freeform 13">
              <a:extLst>
                <a:ext uri="{FF2B5EF4-FFF2-40B4-BE49-F238E27FC236}">
                  <a16:creationId xmlns:a16="http://schemas.microsoft.com/office/drawing/2014/main" id="{4C7166D0-28B5-431B-BD75-1702F8DFD405}"/>
                </a:ext>
              </a:extLst>
            </p:cNvPr>
            <p:cNvSpPr>
              <a:spLocks/>
            </p:cNvSpPr>
            <p:nvPr userDrawn="1"/>
          </p:nvSpPr>
          <p:spPr bwMode="gray">
            <a:xfrm flipH="1" flipV="1">
              <a:off x="2265" y="196"/>
              <a:ext cx="3497" cy="226"/>
            </a:xfrm>
            <a:custGeom>
              <a:avLst/>
              <a:gdLst/>
              <a:ahLst/>
              <a:cxnLst>
                <a:cxn ang="0">
                  <a:pos x="45" y="590"/>
                </a:cxn>
                <a:cxn ang="0">
                  <a:pos x="1497" y="590"/>
                </a:cxn>
                <a:cxn ang="0">
                  <a:pos x="0" y="0"/>
                </a:cxn>
                <a:cxn ang="0">
                  <a:pos x="0" y="590"/>
                </a:cxn>
              </a:cxnLst>
              <a:rect l="0" t="0" r="r" b="b"/>
              <a:pathLst>
                <a:path w="1497" h="590">
                  <a:moveTo>
                    <a:pt x="45" y="590"/>
                  </a:moveTo>
                  <a:lnTo>
                    <a:pt x="1497" y="590"/>
                  </a:lnTo>
                  <a:lnTo>
                    <a:pt x="0" y="0"/>
                  </a:lnTo>
                  <a:lnTo>
                    <a:pt x="0" y="590"/>
                  </a:lnTo>
                </a:path>
              </a:pathLst>
            </a:custGeom>
            <a:gradFill rotWithShape="1">
              <a:gsLst>
                <a:gs pos="0">
                  <a:schemeClr val="tx1"/>
                </a:gs>
                <a:gs pos="100000">
                  <a:schemeClr val="tx1">
                    <a:gamma/>
                    <a:shade val="46275"/>
                    <a:invGamma/>
                  </a:schemeClr>
                </a:gs>
              </a:gsLst>
              <a:lin ang="18900000" scaled="1"/>
            </a:gradFill>
            <a:ln w="9525">
              <a:noFill/>
              <a:round/>
              <a:headEnd/>
              <a:tailEnd/>
            </a:ln>
            <a:effectLst/>
          </p:spPr>
          <p:txBody>
            <a:bodyPr/>
            <a:lstStyle/>
            <a:p>
              <a:pPr eaLnBrk="1" hangingPunct="1">
                <a:defRPr/>
              </a:pPr>
              <a:endParaRPr lang="en-US" sz="1800" b="0">
                <a:solidFill>
                  <a:srgbClr val="1D528D"/>
                </a:solidFill>
                <a:latin typeface="Arial" charset="0"/>
              </a:endParaRPr>
            </a:p>
          </p:txBody>
        </p:sp>
        <p:sp>
          <p:nvSpPr>
            <p:cNvPr id="1038" name="Freeform 14">
              <a:extLst>
                <a:ext uri="{FF2B5EF4-FFF2-40B4-BE49-F238E27FC236}">
                  <a16:creationId xmlns:a16="http://schemas.microsoft.com/office/drawing/2014/main" id="{AE5ED43C-DC23-4C26-A07C-FA03A37548CF}"/>
                </a:ext>
              </a:extLst>
            </p:cNvPr>
            <p:cNvSpPr>
              <a:spLocks/>
            </p:cNvSpPr>
            <p:nvPr userDrawn="1"/>
          </p:nvSpPr>
          <p:spPr bwMode="gray">
            <a:xfrm>
              <a:off x="-1" y="514"/>
              <a:ext cx="3702" cy="312"/>
            </a:xfrm>
            <a:custGeom>
              <a:avLst/>
              <a:gdLst/>
              <a:ahLst/>
              <a:cxnLst>
                <a:cxn ang="0">
                  <a:pos x="45" y="590"/>
                </a:cxn>
                <a:cxn ang="0">
                  <a:pos x="1497" y="590"/>
                </a:cxn>
                <a:cxn ang="0">
                  <a:pos x="0" y="0"/>
                </a:cxn>
                <a:cxn ang="0">
                  <a:pos x="0" y="590"/>
                </a:cxn>
              </a:cxnLst>
              <a:rect l="0" t="0" r="r" b="b"/>
              <a:pathLst>
                <a:path w="1497" h="590">
                  <a:moveTo>
                    <a:pt x="45" y="590"/>
                  </a:moveTo>
                  <a:lnTo>
                    <a:pt x="1497" y="590"/>
                  </a:lnTo>
                  <a:lnTo>
                    <a:pt x="0" y="0"/>
                  </a:lnTo>
                  <a:lnTo>
                    <a:pt x="0" y="590"/>
                  </a:lnTo>
                </a:path>
              </a:pathLst>
            </a:custGeom>
            <a:gradFill rotWithShape="1">
              <a:gsLst>
                <a:gs pos="0">
                  <a:schemeClr val="accent1"/>
                </a:gs>
                <a:gs pos="100000">
                  <a:schemeClr val="accent1">
                    <a:gamma/>
                    <a:shade val="46275"/>
                    <a:invGamma/>
                  </a:schemeClr>
                </a:gs>
              </a:gsLst>
              <a:lin ang="18900000" scaled="1"/>
            </a:gradFill>
            <a:ln w="9525">
              <a:noFill/>
              <a:round/>
              <a:headEnd/>
              <a:tailEnd/>
            </a:ln>
            <a:effectLst/>
          </p:spPr>
          <p:txBody>
            <a:bodyPr/>
            <a:lstStyle/>
            <a:p>
              <a:pPr eaLnBrk="1" hangingPunct="1">
                <a:defRPr/>
              </a:pPr>
              <a:endParaRPr lang="en-US" sz="1800" b="0">
                <a:solidFill>
                  <a:srgbClr val="1D528D"/>
                </a:solidFill>
                <a:latin typeface="Arial" charset="0"/>
              </a:endParaRPr>
            </a:p>
          </p:txBody>
        </p:sp>
      </p:grpSp>
      <p:sp>
        <p:nvSpPr>
          <p:cNvPr id="1039" name="Rectangle 15">
            <a:extLst>
              <a:ext uri="{FF2B5EF4-FFF2-40B4-BE49-F238E27FC236}">
                <a16:creationId xmlns:a16="http://schemas.microsoft.com/office/drawing/2014/main" id="{9CF1F69E-C5AA-4A7D-9851-3B512100C50A}"/>
              </a:ext>
            </a:extLst>
          </p:cNvPr>
          <p:cNvSpPr>
            <a:spLocks noChangeArrowheads="1"/>
          </p:cNvSpPr>
          <p:nvPr/>
        </p:nvSpPr>
        <p:spPr bwMode="gray">
          <a:xfrm>
            <a:off x="2117" y="0"/>
            <a:ext cx="12192000" cy="241300"/>
          </a:xfrm>
          <a:prstGeom prst="rect">
            <a:avLst/>
          </a:prstGeom>
          <a:gradFill rotWithShape="0">
            <a:gsLst>
              <a:gs pos="0">
                <a:schemeClr val="tx1"/>
              </a:gs>
              <a:gs pos="100000">
                <a:schemeClr val="tx1">
                  <a:gamma/>
                  <a:shade val="46275"/>
                  <a:invGamma/>
                </a:schemeClr>
              </a:gs>
            </a:gsLst>
            <a:lin ang="0" scaled="1"/>
          </a:gradFill>
          <a:ln w="9525">
            <a:noFill/>
            <a:miter lim="800000"/>
            <a:headEnd/>
            <a:tailEnd/>
          </a:ln>
          <a:effectLst/>
        </p:spPr>
        <p:txBody>
          <a:bodyPr wrap="none" anchor="ctr"/>
          <a:lstStyle/>
          <a:p>
            <a:pPr eaLnBrk="1" hangingPunct="1">
              <a:defRPr/>
            </a:pPr>
            <a:endParaRPr lang="en-US" sz="1800" b="0">
              <a:solidFill>
                <a:srgbClr val="1D528D"/>
              </a:solidFill>
              <a:latin typeface="Arial" charset="0"/>
            </a:endParaRPr>
          </a:p>
        </p:txBody>
      </p:sp>
      <p:sp>
        <p:nvSpPr>
          <p:cNvPr id="1040" name="Rectangle 16">
            <a:extLst>
              <a:ext uri="{FF2B5EF4-FFF2-40B4-BE49-F238E27FC236}">
                <a16:creationId xmlns:a16="http://schemas.microsoft.com/office/drawing/2014/main" id="{58765C20-B7C6-47E9-B8EF-050F07CF3016}"/>
              </a:ext>
            </a:extLst>
          </p:cNvPr>
          <p:cNvSpPr>
            <a:spLocks noChangeArrowheads="1"/>
          </p:cNvSpPr>
          <p:nvPr/>
        </p:nvSpPr>
        <p:spPr bwMode="gray">
          <a:xfrm>
            <a:off x="16933" y="1235075"/>
            <a:ext cx="12177184" cy="158750"/>
          </a:xfrm>
          <a:prstGeom prst="rect">
            <a:avLst/>
          </a:prstGeom>
          <a:gradFill rotWithShape="0">
            <a:gsLst>
              <a:gs pos="0">
                <a:schemeClr val="bg2"/>
              </a:gs>
              <a:gs pos="100000">
                <a:schemeClr val="bg2">
                  <a:gamma/>
                  <a:tint val="0"/>
                  <a:invGamma/>
                </a:schemeClr>
              </a:gs>
            </a:gsLst>
            <a:lin ang="5400000" scaled="1"/>
          </a:gradFill>
          <a:ln w="9525">
            <a:noFill/>
            <a:miter lim="800000"/>
            <a:headEnd/>
            <a:tailEnd/>
          </a:ln>
          <a:effectLst/>
        </p:spPr>
        <p:txBody>
          <a:bodyPr wrap="none" anchor="ctr"/>
          <a:lstStyle/>
          <a:p>
            <a:pPr eaLnBrk="1" hangingPunct="1">
              <a:defRPr/>
            </a:pPr>
            <a:endParaRPr lang="en-US" sz="1800" b="0">
              <a:solidFill>
                <a:srgbClr val="1D528D"/>
              </a:solidFill>
              <a:latin typeface="Arial" charset="0"/>
            </a:endParaRPr>
          </a:p>
        </p:txBody>
      </p:sp>
      <p:pic>
        <p:nvPicPr>
          <p:cNvPr id="3077" name="Picture 1230" descr="US-DeptOfVeteransAffairs-Seal-Large">
            <a:extLst>
              <a:ext uri="{FF2B5EF4-FFF2-40B4-BE49-F238E27FC236}">
                <a16:creationId xmlns:a16="http://schemas.microsoft.com/office/drawing/2014/main" id="{74CD9551-3CA5-46FE-BB74-B9C08ACE32EB}"/>
              </a:ext>
            </a:extLst>
          </p:cNvPr>
          <p:cNvPicPr>
            <a:picLocks noChangeAspect="1" noChangeArrowheads="1"/>
          </p:cNvPicPr>
          <p:nvPr>
            <p:custDataLst>
              <p:tags r:id="rId15"/>
            </p:custDataLst>
          </p:nvPr>
        </p:nvPicPr>
        <p:blipFill>
          <a:blip r:embed="rId16">
            <a:extLst>
              <a:ext uri="{28A0092B-C50C-407E-A947-70E740481C1C}">
                <a14:useLocalDpi xmlns:a14="http://schemas.microsoft.com/office/drawing/2010/main" val="0"/>
              </a:ext>
            </a:extLst>
          </a:blip>
          <a:srcRect/>
          <a:stretch>
            <a:fillRect/>
          </a:stretch>
        </p:blipFill>
        <p:spPr bwMode="gray">
          <a:xfrm>
            <a:off x="207434" y="46038"/>
            <a:ext cx="1437217" cy="1077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8" name="Rectangle 2">
            <a:extLst>
              <a:ext uri="{FF2B5EF4-FFF2-40B4-BE49-F238E27FC236}">
                <a16:creationId xmlns:a16="http://schemas.microsoft.com/office/drawing/2014/main" id="{56F6AFB0-E9A4-42AE-8CA7-E02F4F5F6EA9}"/>
              </a:ext>
            </a:extLst>
          </p:cNvPr>
          <p:cNvSpPr>
            <a:spLocks noGrp="1" noChangeArrowheads="1"/>
          </p:cNvSpPr>
          <p:nvPr>
            <p:ph type="title"/>
          </p:nvPr>
        </p:nvSpPr>
        <p:spPr bwMode="gray">
          <a:xfrm>
            <a:off x="2235200" y="274638"/>
            <a:ext cx="8839200" cy="868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3079" name="Rectangle 3">
            <a:extLst>
              <a:ext uri="{FF2B5EF4-FFF2-40B4-BE49-F238E27FC236}">
                <a16:creationId xmlns:a16="http://schemas.microsoft.com/office/drawing/2014/main" id="{383EAE4D-6653-4A18-AFAE-1E79E54D38D7}"/>
              </a:ext>
            </a:extLst>
          </p:cNvPr>
          <p:cNvSpPr>
            <a:spLocks noGrp="1" noChangeArrowheads="1"/>
          </p:cNvSpPr>
          <p:nvPr>
            <p:ph type="body" idx="1"/>
          </p:nvPr>
        </p:nvSpPr>
        <p:spPr bwMode="auto">
          <a:xfrm>
            <a:off x="609600" y="1447801"/>
            <a:ext cx="10972800" cy="4949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6" name="Date Placeholder 1">
            <a:extLst>
              <a:ext uri="{FF2B5EF4-FFF2-40B4-BE49-F238E27FC236}">
                <a16:creationId xmlns:a16="http://schemas.microsoft.com/office/drawing/2014/main" id="{74C97A25-3108-4025-B80F-9EE776157F2F}"/>
              </a:ext>
            </a:extLst>
          </p:cNvPr>
          <p:cNvSpPr>
            <a:spLocks noGrp="1"/>
          </p:cNvSpPr>
          <p:nvPr>
            <p:ph type="dt" sz="half" idx="2"/>
          </p:nvPr>
        </p:nvSpPr>
        <p:spPr bwMode="auto">
          <a:xfrm>
            <a:off x="609600" y="6477001"/>
            <a:ext cx="2844800" cy="244475"/>
          </a:xfrm>
          <a:prstGeom prst="rect">
            <a:avLst/>
          </a:prstGeom>
          <a:ln>
            <a:miter lim="800000"/>
            <a:headEnd/>
            <a:tailEnd/>
          </a:ln>
        </p:spPr>
        <p:txBody>
          <a:bodyPr vert="horz" wrap="square" lIns="91440" tIns="45720" rIns="91440" bIns="45720" numCol="1" anchor="t" anchorCtr="0" compatLnSpc="1">
            <a:prstTxWarp prst="textNoShape">
              <a:avLst/>
            </a:prstTxWarp>
          </a:bodyPr>
          <a:lstStyle>
            <a:lvl1pPr algn="l" eaLnBrk="1" hangingPunct="1">
              <a:defRPr sz="1400" b="0">
                <a:solidFill>
                  <a:srgbClr val="1D528D"/>
                </a:solidFill>
                <a:effectLst/>
                <a:latin typeface="+mn-lt"/>
              </a:defRPr>
            </a:lvl1pPr>
          </a:lstStyle>
          <a:p>
            <a:pPr>
              <a:defRPr/>
            </a:pPr>
            <a:endParaRPr lang="en-US"/>
          </a:p>
        </p:txBody>
      </p:sp>
      <p:sp>
        <p:nvSpPr>
          <p:cNvPr id="17" name="Footer Placeholder 2">
            <a:extLst>
              <a:ext uri="{FF2B5EF4-FFF2-40B4-BE49-F238E27FC236}">
                <a16:creationId xmlns:a16="http://schemas.microsoft.com/office/drawing/2014/main" id="{45421FA4-CF85-478A-ABD5-FE063AF986DF}"/>
              </a:ext>
            </a:extLst>
          </p:cNvPr>
          <p:cNvSpPr>
            <a:spLocks noGrp="1"/>
          </p:cNvSpPr>
          <p:nvPr>
            <p:ph type="ftr" sz="quarter" idx="3"/>
          </p:nvPr>
        </p:nvSpPr>
        <p:spPr bwMode="auto">
          <a:xfrm>
            <a:off x="4165600" y="6477001"/>
            <a:ext cx="3860800" cy="244475"/>
          </a:xfrm>
          <a:prstGeom prst="rect">
            <a:avLst/>
          </a:prstGeom>
          <a:ln>
            <a:miter lim="800000"/>
            <a:headEnd/>
            <a:tailEnd/>
          </a:ln>
        </p:spPr>
        <p:txBody>
          <a:bodyPr vert="horz" wrap="square" lIns="91440" tIns="45720" rIns="91440" bIns="45720" numCol="1" anchor="t" anchorCtr="0" compatLnSpc="1">
            <a:prstTxWarp prst="textNoShape">
              <a:avLst/>
            </a:prstTxWarp>
          </a:bodyPr>
          <a:lstStyle>
            <a:lvl1pPr algn="ctr" eaLnBrk="1" hangingPunct="1">
              <a:defRPr sz="1400" b="0">
                <a:solidFill>
                  <a:srgbClr val="1D528D"/>
                </a:solidFill>
                <a:effectLst/>
                <a:latin typeface="+mn-lt"/>
              </a:defRPr>
            </a:lvl1pPr>
          </a:lstStyle>
          <a:p>
            <a:pPr>
              <a:defRPr/>
            </a:pPr>
            <a:endParaRPr lang="en-US"/>
          </a:p>
        </p:txBody>
      </p:sp>
      <p:sp>
        <p:nvSpPr>
          <p:cNvPr id="18" name="Footer Placeholder 3">
            <a:extLst>
              <a:ext uri="{FF2B5EF4-FFF2-40B4-BE49-F238E27FC236}">
                <a16:creationId xmlns:a16="http://schemas.microsoft.com/office/drawing/2014/main" id="{16437DA7-68E3-4288-94F1-5649ADB65913}"/>
              </a:ext>
            </a:extLst>
          </p:cNvPr>
          <p:cNvSpPr>
            <a:spLocks noGrp="1"/>
          </p:cNvSpPr>
          <p:nvPr>
            <p:ph type="ftr" sz="quarter" idx="3"/>
          </p:nvPr>
        </p:nvSpPr>
        <p:spPr bwMode="auto">
          <a:xfrm>
            <a:off x="4165600" y="6477001"/>
            <a:ext cx="3860800" cy="244475"/>
          </a:xfrm>
          <a:prstGeom prst="rect">
            <a:avLst/>
          </a:prstGeom>
          <a:ln>
            <a:miter lim="800000"/>
            <a:headEnd/>
            <a:tailEnd/>
          </a:ln>
        </p:spPr>
        <p:txBody>
          <a:bodyPr vert="horz" wrap="square" lIns="91440" tIns="45720" rIns="91440" bIns="45720" numCol="1" anchor="t" anchorCtr="0" compatLnSpc="1">
            <a:prstTxWarp prst="textNoShape">
              <a:avLst/>
            </a:prstTxWarp>
          </a:bodyPr>
          <a:lstStyle>
            <a:lvl1pPr algn="ctr" eaLnBrk="1" hangingPunct="1">
              <a:defRPr sz="1400" b="0">
                <a:solidFill>
                  <a:srgbClr val="1D528D"/>
                </a:solidFill>
                <a:effectLst/>
                <a:latin typeface="+mn-lt"/>
              </a:defRPr>
            </a:lvl1pPr>
          </a:lstStyle>
          <a:p>
            <a:pPr>
              <a:defRPr/>
            </a:pPr>
            <a:endParaRPr lang="en-US"/>
          </a:p>
        </p:txBody>
      </p:sp>
      <p:sp>
        <p:nvSpPr>
          <p:cNvPr id="19" name="Slide Number Placeholder 4">
            <a:extLst>
              <a:ext uri="{FF2B5EF4-FFF2-40B4-BE49-F238E27FC236}">
                <a16:creationId xmlns:a16="http://schemas.microsoft.com/office/drawing/2014/main" id="{9EDADDEB-AFBE-4E4A-84E9-A008464CA97F}"/>
              </a:ext>
            </a:extLst>
          </p:cNvPr>
          <p:cNvSpPr>
            <a:spLocks noGrp="1"/>
          </p:cNvSpPr>
          <p:nvPr>
            <p:ph type="sldNum" sz="quarter" idx="4"/>
          </p:nvPr>
        </p:nvSpPr>
        <p:spPr bwMode="auto">
          <a:xfrm>
            <a:off x="8737600" y="6477001"/>
            <a:ext cx="2844800" cy="244475"/>
          </a:xfrm>
          <a:prstGeom prst="rect">
            <a:avLst/>
          </a:prstGeom>
          <a:ln>
            <a:miter lim="800000"/>
            <a:headEnd/>
            <a:tailEnd/>
          </a:ln>
        </p:spPr>
        <p:txBody>
          <a:bodyPr vert="horz" wrap="square" lIns="91440" tIns="45720" rIns="91440" bIns="45720" numCol="1" anchor="t" anchorCtr="0" compatLnSpc="1">
            <a:prstTxWarp prst="textNoShape">
              <a:avLst/>
            </a:prstTxWarp>
          </a:bodyPr>
          <a:lstStyle>
            <a:lvl1pPr algn="r" eaLnBrk="1" hangingPunct="1">
              <a:defRPr sz="1400" b="0">
                <a:solidFill>
                  <a:srgbClr val="1D528D"/>
                </a:solidFill>
              </a:defRPr>
            </a:lvl1pPr>
          </a:lstStyle>
          <a:p>
            <a:pPr>
              <a:defRPr/>
            </a:pPr>
            <a:fld id="{74214AF5-9946-4DCC-9E14-5DD12B6B2A29}" type="slidenum">
              <a:rPr lang="en-US" altLang="en-US"/>
              <a:pPr>
                <a:defRPr/>
              </a:pPr>
              <a:t>‹#›</a:t>
            </a:fld>
            <a:endParaRPr lang="en-US" altLang="en-US"/>
          </a:p>
        </p:txBody>
      </p:sp>
      <p:sp>
        <p:nvSpPr>
          <p:cNvPr id="20" name="Slide Number Placeholder 5">
            <a:extLst>
              <a:ext uri="{FF2B5EF4-FFF2-40B4-BE49-F238E27FC236}">
                <a16:creationId xmlns:a16="http://schemas.microsoft.com/office/drawing/2014/main" id="{F31246A1-E472-4F3F-865B-C207819464BA}"/>
              </a:ext>
            </a:extLst>
          </p:cNvPr>
          <p:cNvSpPr>
            <a:spLocks noGrp="1"/>
          </p:cNvSpPr>
          <p:nvPr>
            <p:ph type="sldNum" sz="quarter" idx="4"/>
          </p:nvPr>
        </p:nvSpPr>
        <p:spPr bwMode="auto">
          <a:xfrm>
            <a:off x="8737600" y="6477001"/>
            <a:ext cx="2844800" cy="244475"/>
          </a:xfrm>
          <a:prstGeom prst="rect">
            <a:avLst/>
          </a:prstGeom>
          <a:ln>
            <a:miter lim="800000"/>
            <a:headEnd/>
            <a:tailEnd/>
          </a:ln>
        </p:spPr>
        <p:txBody>
          <a:bodyPr vert="horz" wrap="square" lIns="91440" tIns="45720" rIns="91440" bIns="45720" numCol="1" anchor="t" anchorCtr="0" compatLnSpc="1">
            <a:prstTxWarp prst="textNoShape">
              <a:avLst/>
            </a:prstTxWarp>
          </a:bodyPr>
          <a:lstStyle>
            <a:lvl1pPr algn="r" eaLnBrk="1" hangingPunct="1">
              <a:defRPr sz="1400" b="0">
                <a:solidFill>
                  <a:srgbClr val="1D528D"/>
                </a:solidFill>
              </a:defRPr>
            </a:lvl1pPr>
          </a:lstStyle>
          <a:p>
            <a:pPr>
              <a:defRPr/>
            </a:pPr>
            <a:fld id="{540FEF68-0C5E-4203-AAAE-7F8375E9E24F}"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4403" r:id="rId1"/>
    <p:sldLayoutId id="2147484404" r:id="rId2"/>
    <p:sldLayoutId id="2147484405" r:id="rId3"/>
    <p:sldLayoutId id="2147484406" r:id="rId4"/>
    <p:sldLayoutId id="2147484407" r:id="rId5"/>
    <p:sldLayoutId id="2147484408" r:id="rId6"/>
    <p:sldLayoutId id="2147484409" r:id="rId7"/>
    <p:sldLayoutId id="2147484410" r:id="rId8"/>
    <p:sldLayoutId id="2147484411" r:id="rId9"/>
    <p:sldLayoutId id="2147484412" r:id="rId10"/>
    <p:sldLayoutId id="2147484413" r:id="rId11"/>
    <p:sldLayoutId id="2147484414" r:id="rId12"/>
    <p:sldLayoutId id="2147484415" r:id="rId13"/>
  </p:sldLayoutIdLst>
  <p:hf hdr="0" ftr="0" dt="0"/>
  <p:txStyles>
    <p:titleStyle>
      <a:lvl1pPr algn="l" rtl="0" eaLnBrk="0" fontAlgn="base" hangingPunct="0">
        <a:spcBef>
          <a:spcPct val="0"/>
        </a:spcBef>
        <a:spcAft>
          <a:spcPct val="0"/>
        </a:spcAft>
        <a:defRPr sz="4000">
          <a:solidFill>
            <a:schemeClr val="bg1"/>
          </a:solidFill>
          <a:latin typeface="+mj-lt"/>
          <a:ea typeface="+mj-ea"/>
          <a:cs typeface="+mj-cs"/>
        </a:defRPr>
      </a:lvl1pPr>
      <a:lvl2pPr algn="l" rtl="0" eaLnBrk="0" fontAlgn="base" hangingPunct="0">
        <a:spcBef>
          <a:spcPct val="0"/>
        </a:spcBef>
        <a:spcAft>
          <a:spcPct val="0"/>
        </a:spcAft>
        <a:defRPr sz="4000">
          <a:solidFill>
            <a:schemeClr val="bg1"/>
          </a:solidFill>
          <a:latin typeface="Arial" charset="0"/>
        </a:defRPr>
      </a:lvl2pPr>
      <a:lvl3pPr algn="l" rtl="0" eaLnBrk="0" fontAlgn="base" hangingPunct="0">
        <a:spcBef>
          <a:spcPct val="0"/>
        </a:spcBef>
        <a:spcAft>
          <a:spcPct val="0"/>
        </a:spcAft>
        <a:defRPr sz="4000">
          <a:solidFill>
            <a:schemeClr val="bg1"/>
          </a:solidFill>
          <a:latin typeface="Arial" charset="0"/>
        </a:defRPr>
      </a:lvl3pPr>
      <a:lvl4pPr algn="l" rtl="0" eaLnBrk="0" fontAlgn="base" hangingPunct="0">
        <a:spcBef>
          <a:spcPct val="0"/>
        </a:spcBef>
        <a:spcAft>
          <a:spcPct val="0"/>
        </a:spcAft>
        <a:defRPr sz="4000">
          <a:solidFill>
            <a:schemeClr val="bg1"/>
          </a:solidFill>
          <a:latin typeface="Arial" charset="0"/>
        </a:defRPr>
      </a:lvl4pPr>
      <a:lvl5pPr algn="l" rtl="0" eaLnBrk="0" fontAlgn="base" hangingPunct="0">
        <a:spcBef>
          <a:spcPct val="0"/>
        </a:spcBef>
        <a:spcAft>
          <a:spcPct val="0"/>
        </a:spcAft>
        <a:defRPr sz="4000">
          <a:solidFill>
            <a:schemeClr val="bg1"/>
          </a:solidFill>
          <a:latin typeface="Arial" charset="0"/>
        </a:defRPr>
      </a:lvl5pPr>
      <a:lvl6pPr marL="457200" algn="l" rtl="0" eaLnBrk="0" fontAlgn="base" hangingPunct="0">
        <a:spcBef>
          <a:spcPct val="0"/>
        </a:spcBef>
        <a:spcAft>
          <a:spcPct val="0"/>
        </a:spcAft>
        <a:defRPr sz="4000">
          <a:solidFill>
            <a:schemeClr val="bg1"/>
          </a:solidFill>
          <a:latin typeface="Arial" charset="0"/>
        </a:defRPr>
      </a:lvl6pPr>
      <a:lvl7pPr marL="914400" algn="l" rtl="0" eaLnBrk="0" fontAlgn="base" hangingPunct="0">
        <a:spcBef>
          <a:spcPct val="0"/>
        </a:spcBef>
        <a:spcAft>
          <a:spcPct val="0"/>
        </a:spcAft>
        <a:defRPr sz="4000">
          <a:solidFill>
            <a:schemeClr val="bg1"/>
          </a:solidFill>
          <a:latin typeface="Arial" charset="0"/>
        </a:defRPr>
      </a:lvl7pPr>
      <a:lvl8pPr marL="1371600" algn="l" rtl="0" eaLnBrk="0" fontAlgn="base" hangingPunct="0">
        <a:spcBef>
          <a:spcPct val="0"/>
        </a:spcBef>
        <a:spcAft>
          <a:spcPct val="0"/>
        </a:spcAft>
        <a:defRPr sz="4000">
          <a:solidFill>
            <a:schemeClr val="bg1"/>
          </a:solidFill>
          <a:latin typeface="Arial" charset="0"/>
        </a:defRPr>
      </a:lvl8pPr>
      <a:lvl9pPr marL="1828800" algn="l" rtl="0" eaLnBrk="0" fontAlgn="base" hangingPunct="0">
        <a:spcBef>
          <a:spcPct val="0"/>
        </a:spcBef>
        <a:spcAft>
          <a:spcPct val="0"/>
        </a:spcAft>
        <a:defRPr sz="4000">
          <a:solidFill>
            <a:schemeClr val="bg1"/>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eaLnBrk="0" fontAlgn="base" hangingPunct="0">
        <a:spcBef>
          <a:spcPct val="20000"/>
        </a:spcBef>
        <a:spcAft>
          <a:spcPct val="0"/>
        </a:spcAft>
        <a:buChar char="»"/>
        <a:defRPr sz="2000">
          <a:solidFill>
            <a:schemeClr val="tx1"/>
          </a:solidFill>
          <a:latin typeface="+mn-lt"/>
        </a:defRPr>
      </a:lvl6pPr>
      <a:lvl7pPr marL="2971800" indent="-228600" algn="l" rtl="0" eaLnBrk="0" fontAlgn="base" hangingPunct="0">
        <a:spcBef>
          <a:spcPct val="20000"/>
        </a:spcBef>
        <a:spcAft>
          <a:spcPct val="0"/>
        </a:spcAft>
        <a:buChar char="»"/>
        <a:defRPr sz="2000">
          <a:solidFill>
            <a:schemeClr val="tx1"/>
          </a:solidFill>
          <a:latin typeface="+mn-lt"/>
        </a:defRPr>
      </a:lvl7pPr>
      <a:lvl8pPr marL="3429000" indent="-228600" algn="l" rtl="0" eaLnBrk="0" fontAlgn="base" hangingPunct="0">
        <a:spcBef>
          <a:spcPct val="20000"/>
        </a:spcBef>
        <a:spcAft>
          <a:spcPct val="0"/>
        </a:spcAft>
        <a:buChar char="»"/>
        <a:defRPr sz="2000">
          <a:solidFill>
            <a:schemeClr val="tx1"/>
          </a:solidFill>
          <a:latin typeface="+mn-lt"/>
        </a:defRPr>
      </a:lvl8pPr>
      <a:lvl9pPr marL="3886200" indent="-228600" algn="l" rtl="0" eaLnBrk="0" fontAlgn="base" hangingPunct="0">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4098" name="Title Placeholder 1">
            <a:extLst>
              <a:ext uri="{FF2B5EF4-FFF2-40B4-BE49-F238E27FC236}">
                <a16:creationId xmlns:a16="http://schemas.microsoft.com/office/drawing/2014/main" id="{B2C54F1D-2793-4ECF-9B37-0729B1A37F4D}"/>
              </a:ext>
            </a:extLst>
          </p:cNvPr>
          <p:cNvSpPr>
            <a:spLocks noGrp="1"/>
          </p:cNvSpPr>
          <p:nvPr>
            <p:ph type="title"/>
          </p:nvPr>
        </p:nvSpPr>
        <p:spPr bwMode="auto">
          <a:xfrm>
            <a:off x="1625600" y="0"/>
            <a:ext cx="103632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4099" name="Text Placeholder 2">
            <a:extLst>
              <a:ext uri="{FF2B5EF4-FFF2-40B4-BE49-F238E27FC236}">
                <a16:creationId xmlns:a16="http://schemas.microsoft.com/office/drawing/2014/main" id="{B55F5ED2-5CFF-4965-8D28-E0C9163C6B6A}"/>
              </a:ext>
            </a:extLst>
          </p:cNvPr>
          <p:cNvSpPr>
            <a:spLocks noGrp="1"/>
          </p:cNvSpPr>
          <p:nvPr>
            <p:ph type="body" idx="1"/>
          </p:nvPr>
        </p:nvSpPr>
        <p:spPr bwMode="auto">
          <a:xfrm>
            <a:off x="609600" y="1447801"/>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7" name="Footer Placeholder 4">
            <a:extLst>
              <a:ext uri="{FF2B5EF4-FFF2-40B4-BE49-F238E27FC236}">
                <a16:creationId xmlns:a16="http://schemas.microsoft.com/office/drawing/2014/main" id="{436112D3-1FA1-43B5-B027-0D5E593F984B}"/>
              </a:ext>
            </a:extLst>
          </p:cNvPr>
          <p:cNvSpPr>
            <a:spLocks noGrp="1"/>
          </p:cNvSpPr>
          <p:nvPr>
            <p:ph type="ftr" sz="quarter" idx="3"/>
          </p:nvPr>
        </p:nvSpPr>
        <p:spPr>
          <a:xfrm>
            <a:off x="101600" y="6629400"/>
            <a:ext cx="7416800" cy="304800"/>
          </a:xfrm>
          <a:prstGeom prst="rect">
            <a:avLst/>
          </a:prstGeom>
        </p:spPr>
        <p:txBody>
          <a:bodyPr/>
          <a:lstStyle>
            <a:lvl1pPr algn="l" eaLnBrk="1" fontAlgn="auto" hangingPunct="1">
              <a:spcBef>
                <a:spcPts val="0"/>
              </a:spcBef>
              <a:spcAft>
                <a:spcPts val="0"/>
              </a:spcAft>
              <a:defRPr sz="1200" b="1" spc="150">
                <a:ln w="11430">
                  <a:noFill/>
                </a:ln>
                <a:solidFill>
                  <a:prstClr val="white"/>
                </a:solidFill>
                <a:effectLst>
                  <a:glow>
                    <a:prstClr val="black">
                      <a:lumMod val="50000"/>
                      <a:lumOff val="50000"/>
                    </a:prstClr>
                  </a:glow>
                  <a:outerShdw dist="12700" dir="21540000" algn="r" rotWithShape="0">
                    <a:srgbClr val="1F497D">
                      <a:lumMod val="60000"/>
                      <a:lumOff val="40000"/>
                      <a:alpha val="38000"/>
                    </a:srgbClr>
                  </a:outerShdw>
                </a:effectLst>
                <a:latin typeface="Arial Narrow" panose="020B0606020202030204" pitchFamily="34" charset="0"/>
              </a:defRPr>
            </a:lvl1pPr>
          </a:lstStyle>
          <a:p>
            <a:pPr>
              <a:defRPr/>
            </a:pPr>
            <a:r>
              <a:rPr lang="en-US"/>
              <a:t>VRC Diagnostic Assessment Pilot – Labor Management Forum Brief</a:t>
            </a:r>
          </a:p>
        </p:txBody>
      </p:sp>
      <p:sp>
        <p:nvSpPr>
          <p:cNvPr id="8" name="Slide Number Placeholder 5">
            <a:extLst>
              <a:ext uri="{FF2B5EF4-FFF2-40B4-BE49-F238E27FC236}">
                <a16:creationId xmlns:a16="http://schemas.microsoft.com/office/drawing/2014/main" id="{91B78760-1247-42E0-8A1E-37C0A8777B1F}"/>
              </a:ext>
            </a:extLst>
          </p:cNvPr>
          <p:cNvSpPr>
            <a:spLocks noGrp="1"/>
          </p:cNvSpPr>
          <p:nvPr>
            <p:ph type="sldNum" sz="quarter" idx="4"/>
          </p:nvPr>
        </p:nvSpPr>
        <p:spPr>
          <a:xfrm>
            <a:off x="9245600" y="6264276"/>
            <a:ext cx="2844800" cy="365125"/>
          </a:xfrm>
          <a:prstGeom prst="rect">
            <a:avLst/>
          </a:prstGeom>
        </p:spPr>
        <p:txBody>
          <a:bodyPr vert="horz" wrap="square" lIns="91440" tIns="45720" rIns="91440" bIns="45720" numCol="1" anchor="t" anchorCtr="0" compatLnSpc="1">
            <a:prstTxWarp prst="textNoShape">
              <a:avLst/>
            </a:prstTxWarp>
          </a:bodyPr>
          <a:lstStyle>
            <a:lvl1pPr algn="r" eaLnBrk="1" hangingPunct="1">
              <a:defRPr sz="1800" b="0">
                <a:solidFill>
                  <a:srgbClr val="FFFFFF"/>
                </a:solidFill>
                <a:latin typeface="Calibri" panose="020F0502020204030204" pitchFamily="34" charset="0"/>
              </a:defRPr>
            </a:lvl1pPr>
          </a:lstStyle>
          <a:p>
            <a:pPr>
              <a:defRPr/>
            </a:pPr>
            <a:fld id="{8CF2AD43-2FD7-4058-B9E5-CB13BA8F9CBA}" type="slidenum">
              <a:rPr lang="en-US" altLang="en-US"/>
              <a:pPr>
                <a:defRPr/>
              </a:pPr>
              <a:t>‹#›</a:t>
            </a:fld>
            <a:endParaRPr lang="en-US" altLang="en-US"/>
          </a:p>
        </p:txBody>
      </p:sp>
      <p:sp>
        <p:nvSpPr>
          <p:cNvPr id="4" name="Rectangle 3">
            <a:extLst>
              <a:ext uri="{FF2B5EF4-FFF2-40B4-BE49-F238E27FC236}">
                <a16:creationId xmlns:a16="http://schemas.microsoft.com/office/drawing/2014/main" id="{4E20EBC6-C49E-4DBC-B721-41B531228A33}"/>
              </a:ext>
            </a:extLst>
          </p:cNvPr>
          <p:cNvSpPr/>
          <p:nvPr userDrawn="1"/>
        </p:nvSpPr>
        <p:spPr>
          <a:xfrm>
            <a:off x="1051984" y="590550"/>
            <a:ext cx="472016" cy="152400"/>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endParaRPr lang="en-US" sz="1800" b="0">
              <a:solidFill>
                <a:prstClr val="white"/>
              </a:solidFill>
            </a:endParaRPr>
          </a:p>
        </p:txBody>
      </p:sp>
    </p:spTree>
  </p:cSld>
  <p:clrMap bg1="lt1" tx1="dk1" bg2="lt2" tx2="dk2" accent1="accent1" accent2="accent2" accent3="accent3" accent4="accent4" accent5="accent5" accent6="accent6" hlink="hlink" folHlink="folHlink"/>
  <p:sldLayoutIdLst>
    <p:sldLayoutId id="2147484416" r:id="rId1"/>
    <p:sldLayoutId id="2147484417" r:id="rId2"/>
    <p:sldLayoutId id="2147484418" r:id="rId3"/>
    <p:sldLayoutId id="2147484419" r:id="rId4"/>
    <p:sldLayoutId id="2147484420" r:id="rId5"/>
    <p:sldLayoutId id="2147484421" r:id="rId6"/>
    <p:sldLayoutId id="2147484422" r:id="rId7"/>
    <p:sldLayoutId id="2147484423" r:id="rId8"/>
    <p:sldLayoutId id="2147484424" r:id="rId9"/>
    <p:sldLayoutId id="2147484425" r:id="rId10"/>
    <p:sldLayoutId id="2147484426" r:id="rId11"/>
  </p:sldLayoutIdLst>
  <p:hf sldNum="0" hdr="0" ftr="0" dt="0"/>
  <p:txStyles>
    <p:titleStyle>
      <a:lvl1pPr algn="l" rtl="0" eaLnBrk="0" fontAlgn="base" hangingPunct="0">
        <a:spcBef>
          <a:spcPct val="0"/>
        </a:spcBef>
        <a:spcAft>
          <a:spcPct val="0"/>
        </a:spcAft>
        <a:defRPr sz="3800" b="1" kern="1200">
          <a:ln w="3175" cmpd="sng">
            <a:noFill/>
            <a:prstDash val="solid"/>
          </a:ln>
          <a:solidFill>
            <a:srgbClr val="000066"/>
          </a:solidFill>
          <a:latin typeface="Arial" panose="020B0604020202020204" pitchFamily="34" charset="0"/>
          <a:ea typeface="+mj-ea"/>
          <a:cs typeface="Arial" panose="020B0604020202020204" pitchFamily="34" charset="0"/>
        </a:defRPr>
      </a:lvl1pPr>
      <a:lvl2pPr algn="l" rtl="0" eaLnBrk="0" fontAlgn="base" hangingPunct="0">
        <a:spcBef>
          <a:spcPct val="0"/>
        </a:spcBef>
        <a:spcAft>
          <a:spcPct val="0"/>
        </a:spcAft>
        <a:defRPr sz="3800" b="1">
          <a:solidFill>
            <a:srgbClr val="000066"/>
          </a:solidFill>
          <a:latin typeface="Arial" charset="0"/>
          <a:cs typeface="Arial" charset="0"/>
        </a:defRPr>
      </a:lvl2pPr>
      <a:lvl3pPr algn="l" rtl="0" eaLnBrk="0" fontAlgn="base" hangingPunct="0">
        <a:spcBef>
          <a:spcPct val="0"/>
        </a:spcBef>
        <a:spcAft>
          <a:spcPct val="0"/>
        </a:spcAft>
        <a:defRPr sz="3800" b="1">
          <a:solidFill>
            <a:srgbClr val="000066"/>
          </a:solidFill>
          <a:latin typeface="Arial" charset="0"/>
          <a:cs typeface="Arial" charset="0"/>
        </a:defRPr>
      </a:lvl3pPr>
      <a:lvl4pPr algn="l" rtl="0" eaLnBrk="0" fontAlgn="base" hangingPunct="0">
        <a:spcBef>
          <a:spcPct val="0"/>
        </a:spcBef>
        <a:spcAft>
          <a:spcPct val="0"/>
        </a:spcAft>
        <a:defRPr sz="3800" b="1">
          <a:solidFill>
            <a:srgbClr val="000066"/>
          </a:solidFill>
          <a:latin typeface="Arial" charset="0"/>
          <a:cs typeface="Arial" charset="0"/>
        </a:defRPr>
      </a:lvl4pPr>
      <a:lvl5pPr algn="l" rtl="0" eaLnBrk="0" fontAlgn="base" hangingPunct="0">
        <a:spcBef>
          <a:spcPct val="0"/>
        </a:spcBef>
        <a:spcAft>
          <a:spcPct val="0"/>
        </a:spcAft>
        <a:defRPr sz="3800" b="1">
          <a:solidFill>
            <a:srgbClr val="000066"/>
          </a:solidFill>
          <a:latin typeface="Arial" charset="0"/>
          <a:cs typeface="Arial" charset="0"/>
        </a:defRPr>
      </a:lvl5pPr>
      <a:lvl6pPr marL="457200" algn="l" rtl="0" fontAlgn="base">
        <a:spcBef>
          <a:spcPct val="0"/>
        </a:spcBef>
        <a:spcAft>
          <a:spcPct val="0"/>
        </a:spcAft>
        <a:defRPr sz="3800" b="1">
          <a:solidFill>
            <a:srgbClr val="000066"/>
          </a:solidFill>
          <a:latin typeface="Arial" charset="0"/>
          <a:cs typeface="Arial" charset="0"/>
        </a:defRPr>
      </a:lvl6pPr>
      <a:lvl7pPr marL="914400" algn="l" rtl="0" fontAlgn="base">
        <a:spcBef>
          <a:spcPct val="0"/>
        </a:spcBef>
        <a:spcAft>
          <a:spcPct val="0"/>
        </a:spcAft>
        <a:defRPr sz="3800" b="1">
          <a:solidFill>
            <a:srgbClr val="000066"/>
          </a:solidFill>
          <a:latin typeface="Arial" charset="0"/>
          <a:cs typeface="Arial" charset="0"/>
        </a:defRPr>
      </a:lvl7pPr>
      <a:lvl8pPr marL="1371600" algn="l" rtl="0" fontAlgn="base">
        <a:spcBef>
          <a:spcPct val="0"/>
        </a:spcBef>
        <a:spcAft>
          <a:spcPct val="0"/>
        </a:spcAft>
        <a:defRPr sz="3800" b="1">
          <a:solidFill>
            <a:srgbClr val="000066"/>
          </a:solidFill>
          <a:latin typeface="Arial" charset="0"/>
          <a:cs typeface="Arial" charset="0"/>
        </a:defRPr>
      </a:lvl8pPr>
      <a:lvl9pPr marL="1828800" algn="l" rtl="0" fontAlgn="base">
        <a:spcBef>
          <a:spcPct val="0"/>
        </a:spcBef>
        <a:spcAft>
          <a:spcPct val="0"/>
        </a:spcAft>
        <a:defRPr sz="3800" b="1">
          <a:solidFill>
            <a:srgbClr val="000066"/>
          </a:solidFill>
          <a:latin typeface="Arial" charset="0"/>
          <a:cs typeface="Arial"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50E52D82-CBC5-4833-A966-CBAFB2EEA8DD}"/>
              </a:ext>
            </a:extLst>
          </p:cNvPr>
          <p:cNvSpPr/>
          <p:nvPr userDrawn="1"/>
        </p:nvSpPr>
        <p:spPr>
          <a:xfrm>
            <a:off x="685800" y="155575"/>
            <a:ext cx="11201400" cy="762000"/>
          </a:xfrm>
          <a:prstGeom prst="rect">
            <a:avLst/>
          </a:prstGeom>
          <a:solidFill>
            <a:schemeClr val="tx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sz="2400">
              <a:solidFill>
                <a:prstClr val="white"/>
              </a:solidFill>
            </a:endParaRPr>
          </a:p>
        </p:txBody>
      </p:sp>
      <p:sp>
        <p:nvSpPr>
          <p:cNvPr id="5123" name="Title Placeholder 1">
            <a:extLst>
              <a:ext uri="{FF2B5EF4-FFF2-40B4-BE49-F238E27FC236}">
                <a16:creationId xmlns:a16="http://schemas.microsoft.com/office/drawing/2014/main" id="{6ABFA43D-BCE4-49A3-B9EB-E401C16782EE}"/>
              </a:ext>
            </a:extLst>
          </p:cNvPr>
          <p:cNvSpPr>
            <a:spLocks noGrp="1"/>
          </p:cNvSpPr>
          <p:nvPr>
            <p:ph type="title"/>
          </p:nvPr>
        </p:nvSpPr>
        <p:spPr bwMode="auto">
          <a:xfrm>
            <a:off x="2743200" y="155575"/>
            <a:ext cx="91440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5124" name="Text Placeholder 2">
            <a:extLst>
              <a:ext uri="{FF2B5EF4-FFF2-40B4-BE49-F238E27FC236}">
                <a16:creationId xmlns:a16="http://schemas.microsoft.com/office/drawing/2014/main" id="{CDD800AA-D814-4880-B272-760E9EC8E561}"/>
              </a:ext>
            </a:extLst>
          </p:cNvPr>
          <p:cNvSpPr>
            <a:spLocks noGrp="1"/>
          </p:cNvSpPr>
          <p:nvPr>
            <p:ph type="body" idx="1"/>
          </p:nvPr>
        </p:nvSpPr>
        <p:spPr bwMode="auto">
          <a:xfrm>
            <a:off x="609600" y="1143000"/>
            <a:ext cx="10972800" cy="480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6" name="Slide Number Placeholder 5">
            <a:extLst>
              <a:ext uri="{FF2B5EF4-FFF2-40B4-BE49-F238E27FC236}">
                <a16:creationId xmlns:a16="http://schemas.microsoft.com/office/drawing/2014/main" id="{B1C93F56-7263-476E-9E11-641B40B57C6D}"/>
              </a:ext>
            </a:extLst>
          </p:cNvPr>
          <p:cNvSpPr>
            <a:spLocks noGrp="1"/>
          </p:cNvSpPr>
          <p:nvPr>
            <p:ph type="sldNum" sz="quarter" idx="4"/>
          </p:nvPr>
        </p:nvSpPr>
        <p:spPr>
          <a:xfrm>
            <a:off x="4673600" y="6356351"/>
            <a:ext cx="2844800" cy="365125"/>
          </a:xfrm>
          <a:prstGeom prst="rect">
            <a:avLst/>
          </a:prstGeom>
        </p:spPr>
        <p:txBody>
          <a:bodyPr vert="horz" wrap="square" lIns="91440" tIns="45720" rIns="91440" bIns="45720" numCol="1" anchor="ctr" anchorCtr="0" compatLnSpc="1">
            <a:prstTxWarp prst="textNoShape">
              <a:avLst/>
            </a:prstTxWarp>
          </a:bodyPr>
          <a:lstStyle>
            <a:lvl1pPr algn="ctr" eaLnBrk="1" hangingPunct="1">
              <a:defRPr sz="1200">
                <a:solidFill>
                  <a:srgbClr val="898989"/>
                </a:solidFill>
              </a:defRPr>
            </a:lvl1pPr>
          </a:lstStyle>
          <a:p>
            <a:pPr>
              <a:defRPr/>
            </a:pPr>
            <a:fld id="{88130C8B-917D-49B6-A85E-D51485DFB767}" type="slidenum">
              <a:rPr lang="en-US" altLang="en-US"/>
              <a:pPr>
                <a:defRPr/>
              </a:pPr>
              <a:t>‹#›</a:t>
            </a:fld>
            <a:endParaRPr lang="en-US" altLang="en-US"/>
          </a:p>
        </p:txBody>
      </p:sp>
      <p:cxnSp>
        <p:nvCxnSpPr>
          <p:cNvPr id="15" name="Straight Connector 14">
            <a:extLst>
              <a:ext uri="{FF2B5EF4-FFF2-40B4-BE49-F238E27FC236}">
                <a16:creationId xmlns:a16="http://schemas.microsoft.com/office/drawing/2014/main" id="{E72FE24C-3831-43D6-8270-5B5D8D26D746}"/>
              </a:ext>
            </a:extLst>
          </p:cNvPr>
          <p:cNvCxnSpPr/>
          <p:nvPr userDrawn="1"/>
        </p:nvCxnSpPr>
        <p:spPr>
          <a:xfrm flipV="1">
            <a:off x="685800" y="908051"/>
            <a:ext cx="11201400" cy="9525"/>
          </a:xfrm>
          <a:prstGeom prst="line">
            <a:avLst/>
          </a:prstGeom>
          <a:ln w="28575">
            <a:solidFill>
              <a:srgbClr val="002060"/>
            </a:solidFill>
          </a:ln>
        </p:spPr>
        <p:style>
          <a:lnRef idx="1">
            <a:schemeClr val="accent1"/>
          </a:lnRef>
          <a:fillRef idx="0">
            <a:schemeClr val="accent1"/>
          </a:fillRef>
          <a:effectRef idx="0">
            <a:schemeClr val="accent1"/>
          </a:effectRef>
          <a:fontRef idx="minor">
            <a:schemeClr val="tx1"/>
          </a:fontRef>
        </p:style>
      </p:cxnSp>
      <p:grpSp>
        <p:nvGrpSpPr>
          <p:cNvPr id="5127" name="Group 10">
            <a:extLst>
              <a:ext uri="{FF2B5EF4-FFF2-40B4-BE49-F238E27FC236}">
                <a16:creationId xmlns:a16="http://schemas.microsoft.com/office/drawing/2014/main" id="{89C1A0F3-22B6-43C5-BD92-7280CFBBB525}"/>
              </a:ext>
            </a:extLst>
          </p:cNvPr>
          <p:cNvGrpSpPr>
            <a:grpSpLocks/>
          </p:cNvGrpSpPr>
          <p:nvPr userDrawn="1"/>
        </p:nvGrpSpPr>
        <p:grpSpPr bwMode="auto">
          <a:xfrm>
            <a:off x="846667" y="90488"/>
            <a:ext cx="1244600" cy="876300"/>
            <a:chOff x="7348538" y="1463675"/>
            <a:chExt cx="1620837" cy="1482725"/>
          </a:xfrm>
        </p:grpSpPr>
        <p:sp>
          <p:nvSpPr>
            <p:cNvPr id="16" name="Oval 15">
              <a:extLst>
                <a:ext uri="{FF2B5EF4-FFF2-40B4-BE49-F238E27FC236}">
                  <a16:creationId xmlns:a16="http://schemas.microsoft.com/office/drawing/2014/main" id="{42AFFAC1-C268-4139-B355-F04873858730}"/>
                </a:ext>
              </a:extLst>
            </p:cNvPr>
            <p:cNvSpPr/>
            <p:nvPr/>
          </p:nvSpPr>
          <p:spPr>
            <a:xfrm>
              <a:off x="7348538" y="1463675"/>
              <a:ext cx="1620837" cy="1482725"/>
            </a:xfrm>
            <a:prstGeom prst="ellipse">
              <a:avLst/>
            </a:prstGeom>
            <a:ln>
              <a:solidFill>
                <a:schemeClr val="tx2"/>
              </a:solidFill>
            </a:ln>
          </p:spPr>
          <p:style>
            <a:lnRef idx="2">
              <a:schemeClr val="accent1"/>
            </a:lnRef>
            <a:fillRef idx="1">
              <a:schemeClr val="lt1"/>
            </a:fillRef>
            <a:effectRef idx="0">
              <a:schemeClr val="accent1"/>
            </a:effectRef>
            <a:fontRef idx="minor">
              <a:schemeClr val="dk1"/>
            </a:fontRef>
          </p:style>
          <p:txBody>
            <a:bodyPr anchor="ctr"/>
            <a:lstStyle/>
            <a:p>
              <a:pPr algn="ctr" eaLnBrk="1" hangingPunct="1">
                <a:defRPr/>
              </a:pPr>
              <a:endParaRPr lang="en-US" sz="2400">
                <a:solidFill>
                  <a:prstClr val="black"/>
                </a:solidFill>
              </a:endParaRPr>
            </a:p>
          </p:txBody>
        </p:sp>
        <p:pic>
          <p:nvPicPr>
            <p:cNvPr id="5129" name="Picture 6" descr="C:\Users\VRERHART\AppData\Local\Microsoft\Windows\Temporary Internet Files\Content.Outlook\36336H46\VRE New CMYK.png">
              <a:extLst>
                <a:ext uri="{FF2B5EF4-FFF2-40B4-BE49-F238E27FC236}">
                  <a16:creationId xmlns:a16="http://schemas.microsoft.com/office/drawing/2014/main" id="{60AE0BDC-1565-41AC-8FBD-2D7ED16A79DC}"/>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7472363" y="1865313"/>
              <a:ext cx="1374775" cy="841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cSld>
  <p:clrMap bg1="lt1" tx1="dk1" bg2="lt2" tx2="dk2" accent1="accent1" accent2="accent2" accent3="accent3" accent4="accent4" accent5="accent5" accent6="accent6" hlink="hlink" folHlink="folHlink"/>
  <p:sldLayoutIdLst>
    <p:sldLayoutId id="2147484427" r:id="rId1"/>
    <p:sldLayoutId id="2147484400" r:id="rId2"/>
    <p:sldLayoutId id="2147484401" r:id="rId3"/>
    <p:sldLayoutId id="2147484428" r:id="rId4"/>
    <p:sldLayoutId id="2147484429" r:id="rId5"/>
    <p:sldLayoutId id="2147484430" r:id="rId6"/>
    <p:sldLayoutId id="2147484431" r:id="rId7"/>
    <p:sldLayoutId id="2147484432" r:id="rId8"/>
  </p:sldLayoutIdLst>
  <p:hf hdr="0" dt="0"/>
  <p:txStyles>
    <p:titleStyle>
      <a:lvl1pPr algn="ctr" rtl="0" eaLnBrk="0" fontAlgn="base" hangingPunct="0">
        <a:spcBef>
          <a:spcPct val="0"/>
        </a:spcBef>
        <a:spcAft>
          <a:spcPct val="0"/>
        </a:spcAft>
        <a:defRPr sz="3200" b="1" kern="1200">
          <a:solidFill>
            <a:schemeClr val="bg1"/>
          </a:solidFill>
          <a:latin typeface="+mj-lt"/>
          <a:ea typeface="+mj-ea"/>
          <a:cs typeface="+mj-cs"/>
        </a:defRPr>
      </a:lvl1pPr>
      <a:lvl2pPr algn="ctr" rtl="0" eaLnBrk="0" fontAlgn="base" hangingPunct="0">
        <a:spcBef>
          <a:spcPct val="0"/>
        </a:spcBef>
        <a:spcAft>
          <a:spcPct val="0"/>
        </a:spcAft>
        <a:defRPr sz="3200" b="1">
          <a:solidFill>
            <a:schemeClr val="bg1"/>
          </a:solidFill>
          <a:latin typeface="Calibri" panose="020F0502020204030204" pitchFamily="34" charset="0"/>
        </a:defRPr>
      </a:lvl2pPr>
      <a:lvl3pPr algn="ctr" rtl="0" eaLnBrk="0" fontAlgn="base" hangingPunct="0">
        <a:spcBef>
          <a:spcPct val="0"/>
        </a:spcBef>
        <a:spcAft>
          <a:spcPct val="0"/>
        </a:spcAft>
        <a:defRPr sz="3200" b="1">
          <a:solidFill>
            <a:schemeClr val="bg1"/>
          </a:solidFill>
          <a:latin typeface="Calibri" panose="020F0502020204030204" pitchFamily="34" charset="0"/>
        </a:defRPr>
      </a:lvl3pPr>
      <a:lvl4pPr algn="ctr" rtl="0" eaLnBrk="0" fontAlgn="base" hangingPunct="0">
        <a:spcBef>
          <a:spcPct val="0"/>
        </a:spcBef>
        <a:spcAft>
          <a:spcPct val="0"/>
        </a:spcAft>
        <a:defRPr sz="3200" b="1">
          <a:solidFill>
            <a:schemeClr val="bg1"/>
          </a:solidFill>
          <a:latin typeface="Calibri" panose="020F0502020204030204" pitchFamily="34" charset="0"/>
        </a:defRPr>
      </a:lvl4pPr>
      <a:lvl5pPr algn="ctr" rtl="0" eaLnBrk="0" fontAlgn="base" hangingPunct="0">
        <a:spcBef>
          <a:spcPct val="0"/>
        </a:spcBef>
        <a:spcAft>
          <a:spcPct val="0"/>
        </a:spcAft>
        <a:defRPr sz="3200" b="1">
          <a:solidFill>
            <a:schemeClr val="bg1"/>
          </a:solidFill>
          <a:latin typeface="Calibri" panose="020F0502020204030204" pitchFamily="34" charset="0"/>
        </a:defRPr>
      </a:lvl5pPr>
      <a:lvl6pPr marL="457200" algn="ctr" rtl="0" fontAlgn="base">
        <a:spcBef>
          <a:spcPct val="0"/>
        </a:spcBef>
        <a:spcAft>
          <a:spcPct val="0"/>
        </a:spcAft>
        <a:defRPr sz="3200" b="1">
          <a:solidFill>
            <a:schemeClr val="bg1"/>
          </a:solidFill>
          <a:latin typeface="Calibri" panose="020F0502020204030204" pitchFamily="34" charset="0"/>
        </a:defRPr>
      </a:lvl6pPr>
      <a:lvl7pPr marL="914400" algn="ctr" rtl="0" fontAlgn="base">
        <a:spcBef>
          <a:spcPct val="0"/>
        </a:spcBef>
        <a:spcAft>
          <a:spcPct val="0"/>
        </a:spcAft>
        <a:defRPr sz="3200" b="1">
          <a:solidFill>
            <a:schemeClr val="bg1"/>
          </a:solidFill>
          <a:latin typeface="Calibri" panose="020F0502020204030204" pitchFamily="34" charset="0"/>
        </a:defRPr>
      </a:lvl7pPr>
      <a:lvl8pPr marL="1371600" algn="ctr" rtl="0" fontAlgn="base">
        <a:spcBef>
          <a:spcPct val="0"/>
        </a:spcBef>
        <a:spcAft>
          <a:spcPct val="0"/>
        </a:spcAft>
        <a:defRPr sz="3200" b="1">
          <a:solidFill>
            <a:schemeClr val="bg1"/>
          </a:solidFill>
          <a:latin typeface="Calibri" panose="020F0502020204030204" pitchFamily="34" charset="0"/>
        </a:defRPr>
      </a:lvl8pPr>
      <a:lvl9pPr marL="1828800" algn="ctr" rtl="0" fontAlgn="base">
        <a:spcBef>
          <a:spcPct val="0"/>
        </a:spcBef>
        <a:spcAft>
          <a:spcPct val="0"/>
        </a:spcAft>
        <a:defRPr sz="3200" b="1">
          <a:solidFill>
            <a:schemeClr val="bg1"/>
          </a:solidFill>
          <a:latin typeface="Calibri" panose="020F0502020204030204"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16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6146" name="Title Placeholder 1">
            <a:extLst>
              <a:ext uri="{FF2B5EF4-FFF2-40B4-BE49-F238E27FC236}">
                <a16:creationId xmlns:a16="http://schemas.microsoft.com/office/drawing/2014/main" id="{B770118C-9426-4324-BC41-5E07408856C1}"/>
              </a:ext>
            </a:extLst>
          </p:cNvPr>
          <p:cNvSpPr>
            <a:spLocks noGrp="1" noChangeArrowheads="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6147" name="Text Placeholder 2">
            <a:extLst>
              <a:ext uri="{FF2B5EF4-FFF2-40B4-BE49-F238E27FC236}">
                <a16:creationId xmlns:a16="http://schemas.microsoft.com/office/drawing/2014/main" id="{85E26A24-2767-4F15-B794-D4C0795F9D4E}"/>
              </a:ext>
            </a:extLst>
          </p:cNvPr>
          <p:cNvSpPr>
            <a:spLocks noGrp="1" noChangeArrowheads="1"/>
          </p:cNvSpPr>
          <p:nvPr>
            <p:ph type="body" idx="1"/>
          </p:nvPr>
        </p:nvSpPr>
        <p:spPr bwMode="auto">
          <a:xfrm>
            <a:off x="609600" y="1600201"/>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8" name="Rectangle 7">
            <a:extLst>
              <a:ext uri="{FF2B5EF4-FFF2-40B4-BE49-F238E27FC236}">
                <a16:creationId xmlns:a16="http://schemas.microsoft.com/office/drawing/2014/main" id="{62456A25-7987-4E5D-B246-A75CEFB1D98D}"/>
              </a:ext>
            </a:extLst>
          </p:cNvPr>
          <p:cNvSpPr/>
          <p:nvPr/>
        </p:nvSpPr>
        <p:spPr>
          <a:xfrm>
            <a:off x="0" y="6140450"/>
            <a:ext cx="12192000" cy="731838"/>
          </a:xfrm>
          <a:prstGeom prst="rect">
            <a:avLst/>
          </a:prstGeom>
          <a:solidFill>
            <a:schemeClr val="tx2">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eaLnBrk="1" hangingPunct="1">
              <a:defRPr/>
            </a:pPr>
            <a:endParaRPr lang="en-US" sz="2400">
              <a:solidFill>
                <a:prstClr val="white"/>
              </a:solidFill>
            </a:endParaRPr>
          </a:p>
        </p:txBody>
      </p:sp>
      <p:sp>
        <p:nvSpPr>
          <p:cNvPr id="6" name="Slide Number Placeholder 5">
            <a:extLst>
              <a:ext uri="{FF2B5EF4-FFF2-40B4-BE49-F238E27FC236}">
                <a16:creationId xmlns:a16="http://schemas.microsoft.com/office/drawing/2014/main" id="{24A49722-EEDA-4FAB-AD8D-B7459A2843E9}"/>
              </a:ext>
            </a:extLst>
          </p:cNvPr>
          <p:cNvSpPr>
            <a:spLocks noGrp="1"/>
          </p:cNvSpPr>
          <p:nvPr>
            <p:ph type="sldNum" sz="quarter" idx="4"/>
          </p:nvPr>
        </p:nvSpPr>
        <p:spPr>
          <a:xfrm>
            <a:off x="11582401" y="6400801"/>
            <a:ext cx="512233" cy="365125"/>
          </a:xfrm>
          <a:prstGeom prst="rect">
            <a:avLst/>
          </a:prstGeom>
        </p:spPr>
        <p:txBody>
          <a:bodyPr vert="horz" lIns="91440" tIns="45720" rIns="91440" bIns="45720" rtlCol="0" anchor="ctr"/>
          <a:lstStyle>
            <a:lvl1pPr algn="r" defTabSz="457200" eaLnBrk="1" hangingPunct="1">
              <a:defRPr sz="1200">
                <a:solidFill>
                  <a:prstClr val="white"/>
                </a:solidFill>
              </a:defRPr>
            </a:lvl1pPr>
          </a:lstStyle>
          <a:p>
            <a:pPr>
              <a:defRPr/>
            </a:pPr>
            <a:fld id="{78F46FCC-97E2-42B0-9FF6-8F108138A99B}" type="slidenum">
              <a:rPr lang="en-US"/>
              <a:pPr>
                <a:defRPr/>
              </a:pPr>
              <a:t>‹#›</a:t>
            </a:fld>
            <a:endParaRPr lang="en-US"/>
          </a:p>
        </p:txBody>
      </p:sp>
      <p:pic>
        <p:nvPicPr>
          <p:cNvPr id="6150" name="Picture 2" descr="C:\Users\vacoGrovem\AppData\Local\Microsoft\Windows\Temporary Internet Files\Content.Outlook\83QVOJUE\CHOOSE-VA-rev.png">
            <a:extLst>
              <a:ext uri="{FF2B5EF4-FFF2-40B4-BE49-F238E27FC236}">
                <a16:creationId xmlns:a16="http://schemas.microsoft.com/office/drawing/2014/main" id="{4B54DB61-81DC-47CC-9326-7707F6158797}"/>
              </a:ext>
            </a:extLst>
          </p:cNvPr>
          <p:cNvPicPr>
            <a:picLocks noChangeAspect="1" noChangeArrowheads="1"/>
          </p:cNvPicPr>
          <p:nvPr userDrawn="1"/>
        </p:nvPicPr>
        <p:blipFill>
          <a:blip r:embed="rId12">
            <a:extLst>
              <a:ext uri="{28A0092B-C50C-407E-A947-70E740481C1C}">
                <a14:useLocalDpi xmlns:a14="http://schemas.microsoft.com/office/drawing/2010/main" val="0"/>
              </a:ext>
            </a:extLst>
          </a:blip>
          <a:srcRect/>
          <a:stretch>
            <a:fillRect/>
          </a:stretch>
        </p:blipFill>
        <p:spPr bwMode="auto">
          <a:xfrm>
            <a:off x="203200" y="6172201"/>
            <a:ext cx="2717800" cy="54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51" name="Picture 10" descr="PPSeal.png">
            <a:extLst>
              <a:ext uri="{FF2B5EF4-FFF2-40B4-BE49-F238E27FC236}">
                <a16:creationId xmlns:a16="http://schemas.microsoft.com/office/drawing/2014/main" id="{347407CF-1E96-4BAB-81B6-8B515A189669}"/>
              </a:ext>
            </a:extLst>
          </p:cNvPr>
          <p:cNvPicPr>
            <a:picLocks noChangeAspect="1" noChangeArrowheads="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8265584" y="6184900"/>
            <a:ext cx="3418416"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8" name="TextBox 8">
            <a:extLst>
              <a:ext uri="{FF2B5EF4-FFF2-40B4-BE49-F238E27FC236}">
                <a16:creationId xmlns:a16="http://schemas.microsoft.com/office/drawing/2014/main" id="{0F64CD2F-2C82-4766-B6A5-8786C05BAE5A}"/>
              </a:ext>
            </a:extLst>
          </p:cNvPr>
          <p:cNvSpPr txBox="1">
            <a:spLocks noChangeArrowheads="1"/>
          </p:cNvSpPr>
          <p:nvPr userDrawn="1"/>
        </p:nvSpPr>
        <p:spPr bwMode="auto">
          <a:xfrm>
            <a:off x="3124200" y="6335714"/>
            <a:ext cx="48006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defRPr/>
            </a:pPr>
            <a:r>
              <a:rPr lang="en-US" altLang="en-US" sz="1400">
                <a:solidFill>
                  <a:srgbClr val="C00000"/>
                </a:solidFill>
              </a:rPr>
              <a:t>FOR VA INTERNAL USE ONLY</a:t>
            </a:r>
          </a:p>
        </p:txBody>
      </p:sp>
    </p:spTree>
  </p:cSld>
  <p:clrMap bg1="lt1" tx1="dk1" bg2="lt2" tx2="dk2" accent1="accent1" accent2="accent2" accent3="accent3" accent4="accent4" accent5="accent5" accent6="accent6" hlink="hlink" folHlink="folHlink"/>
  <p:sldLayoutIdLst>
    <p:sldLayoutId id="2147484433" r:id="rId1"/>
    <p:sldLayoutId id="2147484434" r:id="rId2"/>
    <p:sldLayoutId id="2147484435" r:id="rId3"/>
    <p:sldLayoutId id="2147484436" r:id="rId4"/>
    <p:sldLayoutId id="2147484437" r:id="rId5"/>
    <p:sldLayoutId id="2147484438" r:id="rId6"/>
    <p:sldLayoutId id="2147484439" r:id="rId7"/>
    <p:sldLayoutId id="2147484440" r:id="rId8"/>
    <p:sldLayoutId id="2147484441" r:id="rId9"/>
    <p:sldLayoutId id="2147484402" r:id="rId10"/>
  </p:sldLayoutIdLst>
  <p:hf hdr="0" ftr="0" dt="0"/>
  <p:txStyles>
    <p:titleStyle>
      <a:lvl1pPr algn="ctr" defTabSz="457200" rtl="0" eaLnBrk="0" fontAlgn="base" hangingPunct="0">
        <a:spcBef>
          <a:spcPct val="0"/>
        </a:spcBef>
        <a:spcAft>
          <a:spcPct val="0"/>
        </a:spcAft>
        <a:defRPr sz="4400" kern="1200">
          <a:solidFill>
            <a:schemeClr val="tx1"/>
          </a:solidFill>
          <a:latin typeface="+mj-lt"/>
          <a:ea typeface="+mj-ea"/>
          <a:cs typeface="+mj-cs"/>
        </a:defRPr>
      </a:lvl1pPr>
      <a:lvl2pPr algn="ctr" defTabSz="457200" rtl="0" eaLnBrk="0" fontAlgn="base" hangingPunct="0">
        <a:spcBef>
          <a:spcPct val="0"/>
        </a:spcBef>
        <a:spcAft>
          <a:spcPct val="0"/>
        </a:spcAft>
        <a:defRPr sz="4400">
          <a:solidFill>
            <a:schemeClr val="tx1"/>
          </a:solidFill>
          <a:latin typeface="Calibri" panose="020F0502020204030204" pitchFamily="34" charset="0"/>
        </a:defRPr>
      </a:lvl2pPr>
      <a:lvl3pPr algn="ctr" defTabSz="457200" rtl="0" eaLnBrk="0" fontAlgn="base" hangingPunct="0">
        <a:spcBef>
          <a:spcPct val="0"/>
        </a:spcBef>
        <a:spcAft>
          <a:spcPct val="0"/>
        </a:spcAft>
        <a:defRPr sz="4400">
          <a:solidFill>
            <a:schemeClr val="tx1"/>
          </a:solidFill>
          <a:latin typeface="Calibri" panose="020F0502020204030204" pitchFamily="34" charset="0"/>
        </a:defRPr>
      </a:lvl3pPr>
      <a:lvl4pPr algn="ctr" defTabSz="457200" rtl="0" eaLnBrk="0" fontAlgn="base" hangingPunct="0">
        <a:spcBef>
          <a:spcPct val="0"/>
        </a:spcBef>
        <a:spcAft>
          <a:spcPct val="0"/>
        </a:spcAft>
        <a:defRPr sz="4400">
          <a:solidFill>
            <a:schemeClr val="tx1"/>
          </a:solidFill>
          <a:latin typeface="Calibri" panose="020F0502020204030204" pitchFamily="34" charset="0"/>
        </a:defRPr>
      </a:lvl4pPr>
      <a:lvl5pPr algn="ctr" defTabSz="457200" rtl="0" eaLnBrk="0" fontAlgn="base" hangingPunct="0">
        <a:spcBef>
          <a:spcPct val="0"/>
        </a:spcBef>
        <a:spcAft>
          <a:spcPct val="0"/>
        </a:spcAft>
        <a:defRPr sz="4400">
          <a:solidFill>
            <a:schemeClr val="tx1"/>
          </a:solidFill>
          <a:latin typeface="Calibri" panose="020F0502020204030204" pitchFamily="34" charset="0"/>
        </a:defRPr>
      </a:lvl5pPr>
      <a:lvl6pPr marL="457200" algn="ctr" defTabSz="457200" rtl="0" fontAlgn="base">
        <a:spcBef>
          <a:spcPct val="0"/>
        </a:spcBef>
        <a:spcAft>
          <a:spcPct val="0"/>
        </a:spcAft>
        <a:defRPr sz="4400">
          <a:solidFill>
            <a:schemeClr val="tx1"/>
          </a:solidFill>
          <a:latin typeface="Calibri" panose="020F0502020204030204" pitchFamily="34" charset="0"/>
        </a:defRPr>
      </a:lvl6pPr>
      <a:lvl7pPr marL="914400" algn="ctr" defTabSz="457200" rtl="0" fontAlgn="base">
        <a:spcBef>
          <a:spcPct val="0"/>
        </a:spcBef>
        <a:spcAft>
          <a:spcPct val="0"/>
        </a:spcAft>
        <a:defRPr sz="4400">
          <a:solidFill>
            <a:schemeClr val="tx1"/>
          </a:solidFill>
          <a:latin typeface="Calibri" panose="020F0502020204030204" pitchFamily="34" charset="0"/>
        </a:defRPr>
      </a:lvl7pPr>
      <a:lvl8pPr marL="1371600" algn="ctr" defTabSz="457200" rtl="0" fontAlgn="base">
        <a:spcBef>
          <a:spcPct val="0"/>
        </a:spcBef>
        <a:spcAft>
          <a:spcPct val="0"/>
        </a:spcAft>
        <a:defRPr sz="4400">
          <a:solidFill>
            <a:schemeClr val="tx1"/>
          </a:solidFill>
          <a:latin typeface="Calibri" panose="020F0502020204030204" pitchFamily="34" charset="0"/>
        </a:defRPr>
      </a:lvl8pPr>
      <a:lvl9pPr marL="1828800" algn="ctr" defTabSz="457200" rtl="0" fontAlgn="base">
        <a:spcBef>
          <a:spcPct val="0"/>
        </a:spcBef>
        <a:spcAft>
          <a:spcPct val="0"/>
        </a:spcAft>
        <a:defRPr sz="4400">
          <a:solidFill>
            <a:schemeClr val="tx1"/>
          </a:solidFill>
          <a:latin typeface="Calibri" panose="020F0502020204030204" pitchFamily="34" charset="0"/>
        </a:defRPr>
      </a:lvl9pPr>
    </p:titleStyle>
    <p:bodyStyle>
      <a:lvl1pPr marL="342900" indent="-342900" algn="l" defTabSz="457200"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defTabSz="457200"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defTabSz="457200"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D98D826E-BF38-704C-BC1A-E057D4FC5B4A}"/>
              </a:ext>
            </a:extLst>
          </p:cNvPr>
          <p:cNvPicPr>
            <a:picLocks noChangeAspect="1"/>
          </p:cNvPicPr>
          <p:nvPr userDrawn="1"/>
        </p:nvPicPr>
        <p:blipFill>
          <a:blip r:embed="rId11"/>
          <a:srcRect/>
          <a:stretch/>
        </p:blipFill>
        <p:spPr>
          <a:xfrm>
            <a:off x="0" y="0"/>
            <a:ext cx="12192000" cy="6858000"/>
          </a:xfrm>
          <a:prstGeom prst="rect">
            <a:avLst/>
          </a:prstGeom>
        </p:spPr>
      </p:pic>
      <p:sp>
        <p:nvSpPr>
          <p:cNvPr id="2" name="Title Placeholder 1">
            <a:extLst>
              <a:ext uri="{FF2B5EF4-FFF2-40B4-BE49-F238E27FC236}">
                <a16:creationId xmlns:a16="http://schemas.microsoft.com/office/drawing/2014/main" id="{6310F51E-F5B2-C94D-807C-A2289D861856}"/>
              </a:ext>
            </a:extLst>
          </p:cNvPr>
          <p:cNvSpPr>
            <a:spLocks noGrp="1"/>
          </p:cNvSpPr>
          <p:nvPr>
            <p:ph type="title"/>
          </p:nvPr>
        </p:nvSpPr>
        <p:spPr>
          <a:xfrm>
            <a:off x="424917" y="334169"/>
            <a:ext cx="9720431" cy="7794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A13CD293-CF85-0C4F-890C-1D67788ABB62}"/>
              </a:ext>
            </a:extLst>
          </p:cNvPr>
          <p:cNvSpPr>
            <a:spLocks noGrp="1"/>
          </p:cNvSpPr>
          <p:nvPr>
            <p:ph type="body" idx="1"/>
          </p:nvPr>
        </p:nvSpPr>
        <p:spPr>
          <a:xfrm>
            <a:off x="424915" y="1452116"/>
            <a:ext cx="10515600" cy="4767711"/>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a:extLst>
              <a:ext uri="{FF2B5EF4-FFF2-40B4-BE49-F238E27FC236}">
                <a16:creationId xmlns:a16="http://schemas.microsoft.com/office/drawing/2014/main" id="{0135FEA8-9C6D-4C4D-864E-4E206D9F7587}"/>
              </a:ext>
            </a:extLst>
          </p:cNvPr>
          <p:cNvSpPr>
            <a:spLocks noGrp="1"/>
          </p:cNvSpPr>
          <p:nvPr>
            <p:ph type="sldNum" sz="quarter" idx="4"/>
          </p:nvPr>
        </p:nvSpPr>
        <p:spPr>
          <a:xfrm>
            <a:off x="5354582" y="6356352"/>
            <a:ext cx="687668" cy="365125"/>
          </a:xfrm>
          <a:prstGeom prst="rect">
            <a:avLst/>
          </a:prstGeom>
        </p:spPr>
        <p:txBody>
          <a:bodyPr vert="horz" lIns="91440" tIns="45720" rIns="91440" bIns="45720" rtlCol="0" anchor="ctr"/>
          <a:lstStyle>
            <a:lvl1pPr algn="ctr">
              <a:defRPr sz="900">
                <a:solidFill>
                  <a:schemeClr val="tx1">
                    <a:tint val="75000"/>
                  </a:schemeClr>
                </a:solidFill>
              </a:defRPr>
            </a:lvl1pPr>
          </a:lstStyle>
          <a:p>
            <a:pPr defTabSz="685800" eaLnBrk="1" fontAlgn="auto" hangingPunct="1">
              <a:spcBef>
                <a:spcPts val="0"/>
              </a:spcBef>
              <a:spcAft>
                <a:spcPts val="0"/>
              </a:spcAft>
            </a:pPr>
            <a:fld id="{2346C6CC-1531-9D43-9929-56C34AA4FDB5}" type="slidenum">
              <a:rPr lang="en-US" b="0" smtClean="0">
                <a:solidFill>
                  <a:srgbClr val="000000">
                    <a:tint val="75000"/>
                  </a:srgbClr>
                </a:solidFill>
                <a:latin typeface="Calibri" panose="020F0502020204030204"/>
              </a:rPr>
              <a:pPr defTabSz="685800" eaLnBrk="1" fontAlgn="auto" hangingPunct="1">
                <a:spcBef>
                  <a:spcPts val="0"/>
                </a:spcBef>
                <a:spcAft>
                  <a:spcPts val="0"/>
                </a:spcAft>
              </a:pPr>
              <a:t>‹#›</a:t>
            </a:fld>
            <a:endParaRPr lang="en-US" b="0">
              <a:solidFill>
                <a:srgbClr val="000000">
                  <a:tint val="75000"/>
                </a:srgbClr>
              </a:solidFill>
              <a:latin typeface="Calibri" panose="020F0502020204030204"/>
            </a:endParaRPr>
          </a:p>
        </p:txBody>
      </p:sp>
    </p:spTree>
    <p:extLst>
      <p:ext uri="{BB962C8B-B14F-4D97-AF65-F5344CB8AC3E}">
        <p14:creationId xmlns:p14="http://schemas.microsoft.com/office/powerpoint/2010/main" val="1851863244"/>
      </p:ext>
    </p:extLst>
  </p:cSld>
  <p:clrMap bg1="lt1" tx1="dk1" bg2="lt2" tx2="dk2" accent1="accent1" accent2="accent2" accent3="accent3" accent4="accent4" accent5="accent5" accent6="accent6" hlink="hlink" folHlink="folHlink"/>
  <p:sldLayoutIdLst>
    <p:sldLayoutId id="2147484443" r:id="rId1"/>
    <p:sldLayoutId id="2147484444" r:id="rId2"/>
    <p:sldLayoutId id="2147484445" r:id="rId3"/>
    <p:sldLayoutId id="2147484446" r:id="rId4"/>
    <p:sldLayoutId id="2147484447" r:id="rId5"/>
    <p:sldLayoutId id="2147484448" r:id="rId6"/>
    <p:sldLayoutId id="2147484449" r:id="rId7"/>
    <p:sldLayoutId id="2147484450" r:id="rId8"/>
    <p:sldLayoutId id="2147484451" r:id="rId9"/>
  </p:sldLayoutIdLst>
  <p:hf hdr="0" ftr="0" dt="0"/>
  <p:txStyles>
    <p:titleStyle>
      <a:lvl1pPr marL="8335" indent="0" algn="l" defTabSz="685800" rtl="0" eaLnBrk="1" latinLnBrk="0" hangingPunct="1">
        <a:lnSpc>
          <a:spcPct val="90000"/>
        </a:lnSpc>
        <a:spcBef>
          <a:spcPct val="0"/>
        </a:spcBef>
        <a:buNone/>
        <a:tabLst/>
        <a:defRPr sz="3000" b="1" kern="1200">
          <a:solidFill>
            <a:srgbClr val="003F72"/>
          </a:solidFill>
          <a:latin typeface="+mn-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391716" indent="-176213" algn="l" defTabSz="685800" rtl="0" eaLnBrk="1" latinLnBrk="0" hangingPunct="1">
        <a:lnSpc>
          <a:spcPct val="90000"/>
        </a:lnSpc>
        <a:spcBef>
          <a:spcPts val="375"/>
        </a:spcBef>
        <a:buSzPct val="75000"/>
        <a:buFont typeface="Courier New" panose="02070309020205020404" pitchFamily="49" charset="0"/>
        <a:buChar char="o"/>
        <a:tabLst/>
        <a:defRPr sz="1800" kern="1200">
          <a:solidFill>
            <a:schemeClr val="tx1"/>
          </a:solidFill>
          <a:latin typeface="+mn-lt"/>
          <a:ea typeface="+mn-ea"/>
          <a:cs typeface="+mn-cs"/>
        </a:defRPr>
      </a:lvl2pPr>
      <a:lvl3pPr marL="600075" indent="-176213" algn="l" defTabSz="685800" rtl="0" eaLnBrk="1" latinLnBrk="0" hangingPunct="1">
        <a:lnSpc>
          <a:spcPct val="90000"/>
        </a:lnSpc>
        <a:spcBef>
          <a:spcPts val="375"/>
        </a:spcBef>
        <a:buFont typeface="Wingdings" pitchFamily="2" charset="2"/>
        <a:buChar char="§"/>
        <a:tabLst/>
        <a:defRPr sz="1500" kern="1200">
          <a:solidFill>
            <a:srgbClr val="003F72"/>
          </a:solidFill>
          <a:latin typeface="+mn-lt"/>
          <a:ea typeface="+mn-ea"/>
          <a:cs typeface="+mn-cs"/>
        </a:defRPr>
      </a:lvl3pPr>
      <a:lvl4pPr marL="776288" indent="-160735" algn="l" defTabSz="685800" rtl="0" eaLnBrk="1" latinLnBrk="0" hangingPunct="1">
        <a:lnSpc>
          <a:spcPct val="90000"/>
        </a:lnSpc>
        <a:spcBef>
          <a:spcPts val="375"/>
        </a:spcBef>
        <a:buFont typeface="Arial" panose="020B0604020202020204" pitchFamily="34" charset="0"/>
        <a:buChar char="•"/>
        <a:tabLst/>
        <a:defRPr sz="1350" kern="1200">
          <a:solidFill>
            <a:schemeClr val="tx1">
              <a:lumMod val="50000"/>
              <a:lumOff val="50000"/>
            </a:schemeClr>
          </a:solidFill>
          <a:latin typeface="+mn-lt"/>
          <a:ea typeface="+mn-ea"/>
          <a:cs typeface="+mn-cs"/>
        </a:defRPr>
      </a:lvl4pPr>
      <a:lvl5pPr marL="944166" indent="-160735" algn="l" defTabSz="685800" rtl="0" eaLnBrk="1" latinLnBrk="0" hangingPunct="1">
        <a:lnSpc>
          <a:spcPct val="90000"/>
        </a:lnSpc>
        <a:spcBef>
          <a:spcPts val="375"/>
        </a:spcBef>
        <a:buSzPct val="85000"/>
        <a:buFont typeface="Courier New" panose="02070309020205020404" pitchFamily="49" charset="0"/>
        <a:buChar char="o"/>
        <a:tabLst/>
        <a:defRPr sz="1350" kern="1200">
          <a:solidFill>
            <a:schemeClr val="bg1">
              <a:lumMod val="50000"/>
            </a:schemeClr>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65.xml"/></Relationships>
</file>

<file path=ppt/slides/_rels/slide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xml"/><Relationship Id="rId1" Type="http://schemas.openxmlformats.org/officeDocument/2006/relationships/slideLayout" Target="../slideLayouts/slideLayout66.xml"/><Relationship Id="rId5" Type="http://schemas.openxmlformats.org/officeDocument/2006/relationships/image" Target="../media/image18.png"/><Relationship Id="rId4" Type="http://schemas.openxmlformats.org/officeDocument/2006/relationships/image" Target="../media/image17.jpeg"/></Relationships>
</file>

<file path=ppt/slides/_rels/slide3.xml.rels><?xml version="1.0" encoding="UTF-8" standalone="yes"?>
<Relationships xmlns="http://schemas.openxmlformats.org/package/2006/relationships"><Relationship Id="rId3" Type="http://schemas.openxmlformats.org/officeDocument/2006/relationships/hyperlink" Target="mailto:VRENMT.VBACO@va.gov" TargetMode="External"/><Relationship Id="rId2" Type="http://schemas.openxmlformats.org/officeDocument/2006/relationships/notesSlide" Target="../notesSlides/notesSlide3.xml"/><Relationship Id="rId1" Type="http://schemas.openxmlformats.org/officeDocument/2006/relationships/slideLayout" Target="../slideLayouts/slideLayout66.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6.xml"/></Relationships>
</file>

<file path=ppt/slides/_rels/slide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5.xml"/><Relationship Id="rId1" Type="http://schemas.openxmlformats.org/officeDocument/2006/relationships/slideLayout" Target="../slideLayouts/slideLayout6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Title 1">
            <a:extLst>
              <a:ext uri="{FF2B5EF4-FFF2-40B4-BE49-F238E27FC236}">
                <a16:creationId xmlns:a16="http://schemas.microsoft.com/office/drawing/2014/main" id="{A4CE157B-D5C0-42AA-A815-BFAF3DAA9FA7}"/>
              </a:ext>
            </a:extLst>
          </p:cNvPr>
          <p:cNvSpPr>
            <a:spLocks noGrp="1" noChangeArrowheads="1"/>
          </p:cNvSpPr>
          <p:nvPr>
            <p:ph type="ctrTitle"/>
          </p:nvPr>
        </p:nvSpPr>
        <p:spPr>
          <a:xfrm>
            <a:off x="389682" y="1388821"/>
            <a:ext cx="7077919" cy="2387600"/>
          </a:xfrm>
        </p:spPr>
        <p:txBody>
          <a:bodyPr/>
          <a:lstStyle/>
          <a:p>
            <a:pPr eaLnBrk="1" hangingPunct="1"/>
            <a:r>
              <a:rPr lang="en-US" altLang="en-US" sz="3600" dirty="0"/>
              <a:t>Communicating to Upper Management – Part II</a:t>
            </a:r>
          </a:p>
        </p:txBody>
      </p:sp>
      <p:sp>
        <p:nvSpPr>
          <p:cNvPr id="3" name="Subtitle 2">
            <a:extLst>
              <a:ext uri="{FF2B5EF4-FFF2-40B4-BE49-F238E27FC236}">
                <a16:creationId xmlns:a16="http://schemas.microsoft.com/office/drawing/2014/main" id="{FB7F8AC4-0F72-4E46-BA0F-1A226530C870}"/>
              </a:ext>
            </a:extLst>
          </p:cNvPr>
          <p:cNvSpPr>
            <a:spLocks noGrp="1"/>
          </p:cNvSpPr>
          <p:nvPr>
            <p:ph type="subTitle" idx="1"/>
          </p:nvPr>
        </p:nvSpPr>
        <p:spPr>
          <a:xfrm>
            <a:off x="389682" y="3649667"/>
            <a:ext cx="7077919" cy="933095"/>
          </a:xfrm>
        </p:spPr>
        <p:txBody>
          <a:bodyPr rtlCol="0">
            <a:normAutofit/>
          </a:bodyPr>
          <a:lstStyle/>
          <a:p>
            <a:pPr>
              <a:defRPr/>
            </a:pPr>
            <a:r>
              <a:rPr lang="en-US" sz="2800" b="1"/>
              <a:t>VR&amp;E New Division Leaders Training</a:t>
            </a:r>
          </a:p>
        </p:txBody>
      </p:sp>
      <p:sp>
        <p:nvSpPr>
          <p:cNvPr id="49156" name="Subtitle 2">
            <a:extLst>
              <a:ext uri="{FF2B5EF4-FFF2-40B4-BE49-F238E27FC236}">
                <a16:creationId xmlns:a16="http://schemas.microsoft.com/office/drawing/2014/main" id="{4E62F186-B681-4BCE-9156-129CA5643C27}"/>
              </a:ext>
            </a:extLst>
          </p:cNvPr>
          <p:cNvSpPr txBox="1">
            <a:spLocks noChangeArrowheads="1"/>
          </p:cNvSpPr>
          <p:nvPr/>
        </p:nvSpPr>
        <p:spPr bwMode="auto">
          <a:xfrm>
            <a:off x="381356" y="4021447"/>
            <a:ext cx="7077919" cy="1554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buNone/>
            </a:pPr>
            <a:r>
              <a:rPr lang="en-US" altLang="en-US" sz="1800" b="0" dirty="0">
                <a:solidFill>
                  <a:schemeClr val="bg1"/>
                </a:solidFill>
                <a:latin typeface="Calibri"/>
                <a:cs typeface="Arial"/>
              </a:rPr>
              <a:t>Briefed by: Participant Presentations</a:t>
            </a:r>
            <a:endParaRPr lang="en-US" dirty="0">
              <a:solidFill>
                <a:schemeClr val="bg1"/>
              </a:solidFill>
            </a:endParaRPr>
          </a:p>
          <a:p>
            <a:pPr>
              <a:buNone/>
            </a:pPr>
            <a:endParaRPr lang="en-US" altLang="en-US" sz="1800" b="0" dirty="0">
              <a:solidFill>
                <a:schemeClr val="bg1"/>
              </a:solidFill>
              <a:latin typeface="Calibri"/>
              <a:cs typeface="Arial"/>
            </a:endParaRPr>
          </a:p>
        </p:txBody>
      </p:sp>
      <p:sp>
        <p:nvSpPr>
          <p:cNvPr id="5" name="Rectangle 4">
            <a:extLst>
              <a:ext uri="{FF2B5EF4-FFF2-40B4-BE49-F238E27FC236}">
                <a16:creationId xmlns:a16="http://schemas.microsoft.com/office/drawing/2014/main" id="{BE9D683B-1B48-4CD1-B586-F36487F59596}"/>
              </a:ext>
            </a:extLst>
          </p:cNvPr>
          <p:cNvSpPr/>
          <p:nvPr/>
        </p:nvSpPr>
        <p:spPr>
          <a:xfrm>
            <a:off x="1524000" y="22276"/>
            <a:ext cx="9144000" cy="731838"/>
          </a:xfrm>
          <a:prstGeom prst="rect">
            <a:avLst/>
          </a:prstGeom>
          <a:solidFill>
            <a:schemeClr val="tx2">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eaLnBrk="1" fontAlgn="auto" hangingPunct="1">
              <a:spcBef>
                <a:spcPts val="0"/>
              </a:spcBef>
              <a:spcAft>
                <a:spcPts val="0"/>
              </a:spcAft>
              <a:defRPr/>
            </a:pPr>
            <a:endParaRPr lang="en-US" sz="1800" b="0">
              <a:solidFill>
                <a:prstClr val="white"/>
              </a:solidFill>
            </a:endParaRPr>
          </a:p>
        </p:txBody>
      </p:sp>
      <p:sp>
        <p:nvSpPr>
          <p:cNvPr id="4" name="Rectangle 3">
            <a:extLst>
              <a:ext uri="{FF2B5EF4-FFF2-40B4-BE49-F238E27FC236}">
                <a16:creationId xmlns:a16="http://schemas.microsoft.com/office/drawing/2014/main" id="{CC3C3E0A-2581-4C15-8629-1E77BA9AB9C3}"/>
              </a:ext>
            </a:extLst>
          </p:cNvPr>
          <p:cNvSpPr/>
          <p:nvPr/>
        </p:nvSpPr>
        <p:spPr>
          <a:xfrm>
            <a:off x="1524000" y="655638"/>
            <a:ext cx="9144000" cy="381000"/>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a:solidFill>
                  <a:schemeClr val="tx1"/>
                </a:solidFill>
              </a:rPr>
              <a:t>THIS EVENT IS BEING RECORDED</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4" name="Title 1"/>
          <p:cNvSpPr>
            <a:spLocks noGrp="1"/>
          </p:cNvSpPr>
          <p:nvPr>
            <p:ph type="title"/>
          </p:nvPr>
        </p:nvSpPr>
        <p:spPr/>
        <p:txBody>
          <a:bodyPr>
            <a:normAutofit/>
          </a:bodyPr>
          <a:lstStyle/>
          <a:p>
            <a:r>
              <a:rPr lang="en-US" altLang="en-US" sz="4000" dirty="0"/>
              <a:t>Training Team </a:t>
            </a:r>
          </a:p>
        </p:txBody>
      </p:sp>
      <p:sp>
        <p:nvSpPr>
          <p:cNvPr id="3" name="Slide Number Placeholder 2">
            <a:extLst>
              <a:ext uri="{FF2B5EF4-FFF2-40B4-BE49-F238E27FC236}">
                <a16:creationId xmlns:a16="http://schemas.microsoft.com/office/drawing/2014/main" id="{DD45114A-C1CD-4607-A8F2-2C44B7B3A2BF}"/>
              </a:ext>
            </a:extLst>
          </p:cNvPr>
          <p:cNvSpPr>
            <a:spLocks noGrp="1"/>
          </p:cNvSpPr>
          <p:nvPr>
            <p:ph type="sldNum" sz="quarter" idx="12"/>
          </p:nvPr>
        </p:nvSpPr>
        <p:spPr/>
        <p:txBody>
          <a:bodyPr/>
          <a:lstStyle/>
          <a:p>
            <a:pPr defTabSz="514350">
              <a:defRPr/>
            </a:pPr>
            <a:fld id="{2346C6CC-1531-9D43-9929-56C34AA4FDB5}" type="slidenum">
              <a:rPr lang="en-US" smtClean="0">
                <a:solidFill>
                  <a:srgbClr val="000000">
                    <a:tint val="75000"/>
                  </a:srgbClr>
                </a:solidFill>
              </a:rPr>
              <a:pPr defTabSz="514350">
                <a:defRPr/>
              </a:pPr>
              <a:t>2</a:t>
            </a:fld>
            <a:endParaRPr lang="en-US">
              <a:solidFill>
                <a:srgbClr val="000000">
                  <a:tint val="75000"/>
                </a:srgbClr>
              </a:solidFill>
            </a:endParaRPr>
          </a:p>
        </p:txBody>
      </p:sp>
      <p:pic>
        <p:nvPicPr>
          <p:cNvPr id="12" name="Picture 11">
            <a:extLst>
              <a:ext uri="{FF2B5EF4-FFF2-40B4-BE49-F238E27FC236}">
                <a16:creationId xmlns:a16="http://schemas.microsoft.com/office/drawing/2014/main" id="{705C222D-4F34-466E-A200-141253B392C1}"/>
              </a:ext>
            </a:extLst>
          </p:cNvPr>
          <p:cNvPicPr>
            <a:picLocks noChangeAspect="1"/>
          </p:cNvPicPr>
          <p:nvPr/>
        </p:nvPicPr>
        <p:blipFill>
          <a:blip r:embed="rId3"/>
          <a:stretch>
            <a:fillRect/>
          </a:stretch>
        </p:blipFill>
        <p:spPr>
          <a:xfrm>
            <a:off x="7091652" y="1421050"/>
            <a:ext cx="2371596" cy="3245601"/>
          </a:xfrm>
          <a:prstGeom prst="roundRect">
            <a:avLst>
              <a:gd name="adj" fmla="val 4167"/>
            </a:avLst>
          </a:prstGeom>
          <a:solidFill>
            <a:srgbClr val="FFFFFF"/>
          </a:solidFill>
          <a:ln w="76200" cap="sq">
            <a:solidFill>
              <a:srgbClr val="292929"/>
            </a:solid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p:spPr>
      </p:pic>
      <p:sp>
        <p:nvSpPr>
          <p:cNvPr id="14" name="Text Box 9">
            <a:extLst>
              <a:ext uri="{FF2B5EF4-FFF2-40B4-BE49-F238E27FC236}">
                <a16:creationId xmlns:a16="http://schemas.microsoft.com/office/drawing/2014/main" id="{19C27C3E-6699-4700-922E-E04DCCEE76D2}"/>
              </a:ext>
            </a:extLst>
          </p:cNvPr>
          <p:cNvSpPr txBox="1">
            <a:spLocks noChangeArrowheads="1"/>
          </p:cNvSpPr>
          <p:nvPr/>
        </p:nvSpPr>
        <p:spPr bwMode="auto">
          <a:xfrm>
            <a:off x="2398814" y="4691745"/>
            <a:ext cx="3200400" cy="1200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ctr" eaLnBrk="1" hangingPunct="1">
              <a:spcBef>
                <a:spcPct val="50000"/>
              </a:spcBef>
              <a:buFontTx/>
              <a:buNone/>
            </a:pPr>
            <a:r>
              <a:rPr lang="en-US" altLang="en-US" sz="1800" b="1">
                <a:cs typeface="Arial" pitchFamily="34" charset="0"/>
              </a:rPr>
              <a:t>Dale Sagotsky</a:t>
            </a:r>
            <a:br>
              <a:rPr lang="en-US" altLang="en-US" sz="1800" b="1">
                <a:cs typeface="Arial" pitchFamily="34" charset="0"/>
              </a:rPr>
            </a:br>
            <a:r>
              <a:rPr lang="en-US" altLang="en-US" sz="1800" b="1">
                <a:cs typeface="Arial" pitchFamily="34" charset="0"/>
              </a:rPr>
              <a:t>VR&amp;E Training Specialist</a:t>
            </a:r>
            <a:br>
              <a:rPr lang="en-US" altLang="en-US" sz="1800" b="1">
                <a:cs typeface="Arial" pitchFamily="34" charset="0"/>
              </a:rPr>
            </a:br>
            <a:r>
              <a:rPr lang="en-US" altLang="en-US" sz="1800" b="1">
                <a:cs typeface="Arial" pitchFamily="34" charset="0"/>
              </a:rPr>
              <a:t>Orlando, FL</a:t>
            </a:r>
            <a:br>
              <a:rPr lang="en-US" altLang="en-US" sz="1800" b="1">
                <a:cs typeface="Arial" pitchFamily="34" charset="0"/>
              </a:rPr>
            </a:br>
            <a:endParaRPr lang="en-US" altLang="en-US" sz="1800" b="1">
              <a:cs typeface="Arial" pitchFamily="34" charset="0"/>
            </a:endParaRPr>
          </a:p>
        </p:txBody>
      </p:sp>
      <p:sp>
        <p:nvSpPr>
          <p:cNvPr id="15" name="Text Box 9">
            <a:extLst>
              <a:ext uri="{FF2B5EF4-FFF2-40B4-BE49-F238E27FC236}">
                <a16:creationId xmlns:a16="http://schemas.microsoft.com/office/drawing/2014/main" id="{9D958D64-19AA-4D51-A7F2-72719EA9AAAD}"/>
              </a:ext>
            </a:extLst>
          </p:cNvPr>
          <p:cNvSpPr txBox="1">
            <a:spLocks noChangeArrowheads="1"/>
          </p:cNvSpPr>
          <p:nvPr/>
        </p:nvSpPr>
        <p:spPr bwMode="auto">
          <a:xfrm>
            <a:off x="6666014" y="4691745"/>
            <a:ext cx="3200400" cy="1200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ctr" eaLnBrk="1" hangingPunct="1">
              <a:spcBef>
                <a:spcPct val="50000"/>
              </a:spcBef>
              <a:buFontTx/>
              <a:buNone/>
            </a:pPr>
            <a:r>
              <a:rPr lang="en-US" altLang="en-US" sz="1800" b="1">
                <a:cs typeface="Arial" pitchFamily="34" charset="0"/>
              </a:rPr>
              <a:t>Tanya Lunn</a:t>
            </a:r>
            <a:br>
              <a:rPr lang="en-US" altLang="en-US" sz="1800" b="1">
                <a:cs typeface="Arial" pitchFamily="34" charset="0"/>
              </a:rPr>
            </a:br>
            <a:r>
              <a:rPr lang="en-US" altLang="en-US" sz="1800" b="1">
                <a:cs typeface="Arial" pitchFamily="34" charset="0"/>
              </a:rPr>
              <a:t>VR&amp;E Training Specialist</a:t>
            </a:r>
            <a:br>
              <a:rPr lang="en-US" altLang="en-US" sz="1800" b="1">
                <a:cs typeface="Arial" pitchFamily="34" charset="0"/>
              </a:rPr>
            </a:br>
            <a:r>
              <a:rPr lang="en-US" altLang="en-US" sz="1800" b="1">
                <a:cs typeface="Arial" pitchFamily="34" charset="0"/>
              </a:rPr>
              <a:t>Orlando, FL</a:t>
            </a:r>
            <a:br>
              <a:rPr lang="en-US" altLang="en-US" sz="1800" b="1">
                <a:cs typeface="Arial" pitchFamily="34" charset="0"/>
              </a:rPr>
            </a:br>
            <a:endParaRPr lang="en-US" altLang="en-US" sz="1800" b="1">
              <a:cs typeface="Arial" pitchFamily="34" charset="0"/>
            </a:endParaRPr>
          </a:p>
        </p:txBody>
      </p:sp>
      <p:pic>
        <p:nvPicPr>
          <p:cNvPr id="16" name="Picture 15">
            <a:extLst>
              <a:ext uri="{FF2B5EF4-FFF2-40B4-BE49-F238E27FC236}">
                <a16:creationId xmlns:a16="http://schemas.microsoft.com/office/drawing/2014/main" id="{702FBE0E-35D5-4613-9FF5-6870ACCE3452}"/>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811585" y="1408999"/>
            <a:ext cx="2503415" cy="3257648"/>
          </a:xfrm>
          <a:prstGeom prst="roundRect">
            <a:avLst>
              <a:gd name="adj" fmla="val 4167"/>
            </a:avLst>
          </a:prstGeom>
          <a:solidFill>
            <a:srgbClr val="FFFFFF"/>
          </a:solidFill>
          <a:ln w="76200" cap="sq">
            <a:solidFill>
              <a:srgbClr val="292929"/>
            </a:solid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p:spPr>
      </p:pic>
      <p:pic>
        <p:nvPicPr>
          <p:cNvPr id="17" name="Picture 2">
            <a:extLst>
              <a:ext uri="{FF2B5EF4-FFF2-40B4-BE49-F238E27FC236}">
                <a16:creationId xmlns:a16="http://schemas.microsoft.com/office/drawing/2014/main" id="{96855302-8542-49E5-AD87-19D29D8698CE}"/>
              </a:ext>
            </a:extLst>
          </p:cNvPr>
          <p:cNvPicPr>
            <a:picLocks noChangeAspect="1"/>
          </p:cNvPicPr>
          <p:nvPr/>
        </p:nvPicPr>
        <p:blipFill>
          <a:blip r:embed="rId5"/>
          <a:stretch>
            <a:fillRect/>
          </a:stretch>
        </p:blipFill>
        <p:spPr>
          <a:xfrm>
            <a:off x="4744288" y="1431302"/>
            <a:ext cx="547227" cy="284420"/>
          </a:xfrm>
          <a:prstGeom prst="rect">
            <a:avLst/>
          </a:prstGeom>
        </p:spPr>
      </p:pic>
      <p:pic>
        <p:nvPicPr>
          <p:cNvPr id="18" name="Picture 2">
            <a:extLst>
              <a:ext uri="{FF2B5EF4-FFF2-40B4-BE49-F238E27FC236}">
                <a16:creationId xmlns:a16="http://schemas.microsoft.com/office/drawing/2014/main" id="{1C26521F-C06E-4506-8989-BB0629C611DC}"/>
              </a:ext>
            </a:extLst>
          </p:cNvPr>
          <p:cNvPicPr>
            <a:picLocks noChangeAspect="1"/>
          </p:cNvPicPr>
          <p:nvPr/>
        </p:nvPicPr>
        <p:blipFill>
          <a:blip r:embed="rId5"/>
          <a:stretch>
            <a:fillRect/>
          </a:stretch>
        </p:blipFill>
        <p:spPr>
          <a:xfrm>
            <a:off x="8937150" y="1431301"/>
            <a:ext cx="526101" cy="273440"/>
          </a:xfrm>
          <a:prstGeom prst="rect">
            <a:avLst/>
          </a:prstGeom>
        </p:spPr>
      </p:pic>
    </p:spTree>
    <p:extLst>
      <p:ext uri="{BB962C8B-B14F-4D97-AF65-F5344CB8AC3E}">
        <p14:creationId xmlns:p14="http://schemas.microsoft.com/office/powerpoint/2010/main" val="183414312"/>
      </p:ext>
    </p:extLst>
  </p:cSld>
  <p:clrMapOvr>
    <a:masterClrMapping/>
  </p:clrMapOvr>
  <p:transition spd="slow"/>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6343EA1-D6F0-4451-8F8E-AC1331379FDD}"/>
              </a:ext>
            </a:extLst>
          </p:cNvPr>
          <p:cNvSpPr>
            <a:spLocks noGrp="1"/>
          </p:cNvSpPr>
          <p:nvPr>
            <p:ph type="title"/>
          </p:nvPr>
        </p:nvSpPr>
        <p:spPr/>
        <p:txBody>
          <a:bodyPr>
            <a:normAutofit/>
          </a:bodyPr>
          <a:lstStyle/>
          <a:p>
            <a:r>
              <a:rPr lang="en-US" sz="4000"/>
              <a:t>Activity Instructions</a:t>
            </a:r>
          </a:p>
        </p:txBody>
      </p:sp>
      <p:sp>
        <p:nvSpPr>
          <p:cNvPr id="2" name="Content Placeholder 1">
            <a:extLst>
              <a:ext uri="{FF2B5EF4-FFF2-40B4-BE49-F238E27FC236}">
                <a16:creationId xmlns:a16="http://schemas.microsoft.com/office/drawing/2014/main" id="{DB20ABFD-3645-42C0-AD1C-933D2C419072}"/>
              </a:ext>
            </a:extLst>
          </p:cNvPr>
          <p:cNvSpPr>
            <a:spLocks noGrp="1"/>
          </p:cNvSpPr>
          <p:nvPr>
            <p:ph idx="1"/>
          </p:nvPr>
        </p:nvSpPr>
        <p:spPr>
          <a:xfrm>
            <a:off x="424915" y="1325504"/>
            <a:ext cx="10515600" cy="4767711"/>
          </a:xfrm>
        </p:spPr>
        <p:txBody>
          <a:bodyPr>
            <a:normAutofit fontScale="92500"/>
          </a:bodyPr>
          <a:lstStyle/>
          <a:p>
            <a:pPr marL="0" indent="0">
              <a:buNone/>
            </a:pPr>
            <a:r>
              <a:rPr lang="en-US" sz="2400"/>
              <a:t>Director’s Brief</a:t>
            </a:r>
          </a:p>
          <a:p>
            <a:pPr lvl="1">
              <a:buFont typeface="Arial" panose="020B0604020202020204" pitchFamily="34" charset="0"/>
              <a:buChar char="•"/>
            </a:pPr>
            <a:r>
              <a:rPr lang="en-US" sz="2400"/>
              <a:t>In your groups, each person will review their own Directors Dashboard and/or VR&amp;E Workload Reports to identify an area of improvement</a:t>
            </a:r>
          </a:p>
          <a:p>
            <a:pPr lvl="1">
              <a:buFont typeface="Arial" panose="020B0604020202020204" pitchFamily="34" charset="0"/>
              <a:buChar char="•"/>
            </a:pPr>
            <a:r>
              <a:rPr lang="en-US" sz="2400"/>
              <a:t>Once identified, you will consult with your team to identify solutions and an action plan to resolve the issue</a:t>
            </a:r>
          </a:p>
          <a:p>
            <a:pPr lvl="1">
              <a:buFont typeface="Arial" panose="020B0604020202020204" pitchFamily="34" charset="0"/>
              <a:buChar char="•"/>
            </a:pPr>
            <a:r>
              <a:rPr lang="en-US" sz="2400"/>
              <a:t>Collectively you will work with your team to develop an action plan to present to your Director. Each member will have the opportunity to present. Each group will have 15 minutes to present on the three identified needs areas</a:t>
            </a:r>
          </a:p>
          <a:p>
            <a:pPr lvl="1">
              <a:buFont typeface="Arial" panose="020B0604020202020204" pitchFamily="34" charset="0"/>
              <a:buChar char="•"/>
            </a:pPr>
            <a:r>
              <a:rPr lang="en-US" sz="2400"/>
              <a:t>In your briefing, you will develop a written paper (MS Word Doc)  and/or a slide deck (PowerPoint slide) to share your Action Plan or Strategy to the Directors (submit your documents to </a:t>
            </a:r>
            <a:r>
              <a:rPr lang="en-US" sz="2400">
                <a:hlinkClick r:id="rId3"/>
              </a:rPr>
              <a:t>VRENMT.VBACO@va.gov</a:t>
            </a:r>
            <a:r>
              <a:rPr lang="en-US" sz="2400"/>
              <a:t> by </a:t>
            </a:r>
            <a:r>
              <a:rPr lang="en-US" sz="2400" b="1"/>
              <a:t>Tuesday, January 18, 2022 @ 9:00AM ET</a:t>
            </a:r>
            <a:endParaRPr lang="en-US" sz="2400" b="1">
              <a:cs typeface="Calibri"/>
            </a:endParaRPr>
          </a:p>
          <a:p>
            <a:pPr marL="457200" lvl="1" indent="0">
              <a:buNone/>
            </a:pPr>
            <a:endParaRPr lang="en-US" sz="2400" b="1"/>
          </a:p>
          <a:p>
            <a:pPr marL="457200" lvl="1" indent="0">
              <a:buNone/>
            </a:pPr>
            <a:r>
              <a:rPr lang="en-US" sz="2400" b="1"/>
              <a:t>Note*All group members must participate in the planning meetings and have speaking parts</a:t>
            </a:r>
          </a:p>
          <a:p>
            <a:pPr lvl="1"/>
            <a:endParaRPr lang="en-US" sz="2400"/>
          </a:p>
          <a:p>
            <a:endParaRPr lang="en-US"/>
          </a:p>
          <a:p>
            <a:endParaRPr lang="en-US"/>
          </a:p>
        </p:txBody>
      </p:sp>
      <p:sp>
        <p:nvSpPr>
          <p:cNvPr id="4" name="Slide Number Placeholder 3">
            <a:extLst>
              <a:ext uri="{FF2B5EF4-FFF2-40B4-BE49-F238E27FC236}">
                <a16:creationId xmlns:a16="http://schemas.microsoft.com/office/drawing/2014/main" id="{1B31B29F-F675-4B53-99C1-BEF0ADE7EE01}"/>
              </a:ext>
            </a:extLst>
          </p:cNvPr>
          <p:cNvSpPr>
            <a:spLocks noGrp="1"/>
          </p:cNvSpPr>
          <p:nvPr>
            <p:ph type="sldNum" sz="quarter" idx="12"/>
          </p:nvPr>
        </p:nvSpPr>
        <p:spPr/>
        <p:txBody>
          <a:bodyPr/>
          <a:lstStyle/>
          <a:p>
            <a:pPr>
              <a:defRPr/>
            </a:pPr>
            <a:fld id="{8EDD6322-FFEA-43B1-8544-D4E707B74184}" type="slidenum">
              <a:rPr lang="en-US" b="0" smtClean="0">
                <a:solidFill>
                  <a:schemeClr val="accent5"/>
                </a:solidFill>
                <a:latin typeface="+mn-lt"/>
              </a:rPr>
              <a:pPr>
                <a:defRPr/>
              </a:pPr>
              <a:t>3</a:t>
            </a:fld>
            <a:endParaRPr lang="en-US" b="0">
              <a:solidFill>
                <a:schemeClr val="accent5"/>
              </a:solidFill>
              <a:latin typeface="+mn-lt"/>
            </a:endParaRPr>
          </a:p>
        </p:txBody>
      </p:sp>
    </p:spTree>
    <p:extLst>
      <p:ext uri="{BB962C8B-B14F-4D97-AF65-F5344CB8AC3E}">
        <p14:creationId xmlns:p14="http://schemas.microsoft.com/office/powerpoint/2010/main" val="173415111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16B9BBCF-1E19-4811-80B4-352DBB7D0ADD}"/>
              </a:ext>
            </a:extLst>
          </p:cNvPr>
          <p:cNvSpPr>
            <a:spLocks noGrp="1"/>
          </p:cNvSpPr>
          <p:nvPr>
            <p:ph type="title"/>
          </p:nvPr>
        </p:nvSpPr>
        <p:spPr/>
        <p:txBody>
          <a:bodyPr>
            <a:normAutofit/>
          </a:bodyPr>
          <a:lstStyle/>
          <a:p>
            <a:r>
              <a:rPr lang="en-US" sz="4000"/>
              <a:t>Groups Assignment</a:t>
            </a:r>
          </a:p>
        </p:txBody>
      </p:sp>
      <p:graphicFrame>
        <p:nvGraphicFramePr>
          <p:cNvPr id="5" name="Content Placeholder 4">
            <a:extLst>
              <a:ext uri="{FF2B5EF4-FFF2-40B4-BE49-F238E27FC236}">
                <a16:creationId xmlns:a16="http://schemas.microsoft.com/office/drawing/2014/main" id="{31336305-65BF-4D0F-B13B-8A0794CE8AC4}"/>
              </a:ext>
            </a:extLst>
          </p:cNvPr>
          <p:cNvGraphicFramePr>
            <a:graphicFrameLocks noGrp="1"/>
          </p:cNvGraphicFramePr>
          <p:nvPr>
            <p:ph idx="1"/>
            <p:extLst>
              <p:ext uri="{D42A27DB-BD31-4B8C-83A1-F6EECF244321}">
                <p14:modId xmlns:p14="http://schemas.microsoft.com/office/powerpoint/2010/main" val="962652547"/>
              </p:ext>
            </p:extLst>
          </p:nvPr>
        </p:nvGraphicFramePr>
        <p:xfrm>
          <a:off x="980185" y="1279700"/>
          <a:ext cx="9215580" cy="4466569"/>
        </p:xfrm>
        <a:graphic>
          <a:graphicData uri="http://schemas.openxmlformats.org/drawingml/2006/table">
            <a:tbl>
              <a:tblPr firstRow="1" bandRow="1">
                <a:tableStyleId>{5C22544A-7EE6-4342-B048-85BDC9FD1C3A}</a:tableStyleId>
              </a:tblPr>
              <a:tblGrid>
                <a:gridCol w="2891988">
                  <a:extLst>
                    <a:ext uri="{9D8B030D-6E8A-4147-A177-3AD203B41FA5}">
                      <a16:colId xmlns:a16="http://schemas.microsoft.com/office/drawing/2014/main" val="359536432"/>
                    </a:ext>
                  </a:extLst>
                </a:gridCol>
                <a:gridCol w="3363380">
                  <a:extLst>
                    <a:ext uri="{9D8B030D-6E8A-4147-A177-3AD203B41FA5}">
                      <a16:colId xmlns:a16="http://schemas.microsoft.com/office/drawing/2014/main" val="2275287471"/>
                    </a:ext>
                  </a:extLst>
                </a:gridCol>
                <a:gridCol w="2960212">
                  <a:extLst>
                    <a:ext uri="{9D8B030D-6E8A-4147-A177-3AD203B41FA5}">
                      <a16:colId xmlns:a16="http://schemas.microsoft.com/office/drawing/2014/main" val="1383395682"/>
                    </a:ext>
                  </a:extLst>
                </a:gridCol>
              </a:tblGrid>
              <a:tr h="489053">
                <a:tc>
                  <a:txBody>
                    <a:bodyPr/>
                    <a:lstStyle/>
                    <a:p>
                      <a:r>
                        <a:rPr lang="en-US" sz="2200"/>
                        <a:t>Group 1</a:t>
                      </a:r>
                      <a:endParaRPr lang="en-US" sz="2200" b="1"/>
                    </a:p>
                  </a:txBody>
                  <a:tcPr marL="100865" marR="100865" marT="41564" marB="41564"/>
                </a:tc>
                <a:tc>
                  <a:txBody>
                    <a:bodyPr/>
                    <a:lstStyle/>
                    <a:p>
                      <a:r>
                        <a:rPr lang="en-US" sz="2200"/>
                        <a:t>Group 2</a:t>
                      </a:r>
                      <a:endParaRPr lang="en-US" sz="2200" b="1"/>
                    </a:p>
                  </a:txBody>
                  <a:tcPr marL="100865" marR="100865" marT="41564" marB="41564"/>
                </a:tc>
                <a:tc>
                  <a:txBody>
                    <a:bodyPr/>
                    <a:lstStyle/>
                    <a:p>
                      <a:r>
                        <a:rPr lang="en-US" sz="2200"/>
                        <a:t>Group 3</a:t>
                      </a:r>
                      <a:endParaRPr lang="en-US" sz="2200" b="1"/>
                    </a:p>
                  </a:txBody>
                  <a:tcPr marL="100865" marR="100865" marT="41564" marB="41564"/>
                </a:tc>
                <a:extLst>
                  <a:ext uri="{0D108BD9-81ED-4DB2-BD59-A6C34878D82A}">
                    <a16:rowId xmlns:a16="http://schemas.microsoft.com/office/drawing/2014/main" val="358216353"/>
                  </a:ext>
                </a:extLst>
              </a:tr>
              <a:tr h="1464970">
                <a:tc>
                  <a:txBody>
                    <a:bodyPr/>
                    <a:lstStyle/>
                    <a:p>
                      <a:r>
                        <a:rPr lang="en-US" sz="2200"/>
                        <a:t>Briefing Time</a:t>
                      </a:r>
                    </a:p>
                    <a:p>
                      <a:r>
                        <a:rPr lang="en-US" sz="2200"/>
                        <a:t>1/18/2022 @ </a:t>
                      </a:r>
                    </a:p>
                    <a:p>
                      <a:r>
                        <a:rPr lang="en-US" sz="2200"/>
                        <a:t>11:05 – 11:20am</a:t>
                      </a:r>
                      <a:endParaRPr lang="en-US" sz="2200" b="1"/>
                    </a:p>
                  </a:txBody>
                  <a:tcPr marL="100865" marR="100865" marT="41564" marB="41564"/>
                </a:tc>
                <a:tc>
                  <a:txBody>
                    <a:bodyPr/>
                    <a:lstStyle/>
                    <a:p>
                      <a:r>
                        <a:rPr lang="en-US" sz="2200"/>
                        <a:t>Briefing Time</a:t>
                      </a:r>
                    </a:p>
                    <a:p>
                      <a:pPr marL="0" marR="0" lvl="0" indent="0" algn="l" defTabSz="457200" rtl="0" eaLnBrk="1" fontAlgn="auto" latinLnBrk="0" hangingPunct="1">
                        <a:lnSpc>
                          <a:spcPct val="100000"/>
                        </a:lnSpc>
                        <a:spcBef>
                          <a:spcPts val="0"/>
                        </a:spcBef>
                        <a:spcAft>
                          <a:spcPts val="0"/>
                        </a:spcAft>
                        <a:buClrTx/>
                        <a:buSzTx/>
                        <a:buFontTx/>
                        <a:buNone/>
                        <a:tabLst/>
                        <a:defRPr/>
                      </a:pPr>
                      <a:r>
                        <a:rPr lang="en-US" sz="2200"/>
                        <a:t>1/18/2022 @</a:t>
                      </a:r>
                    </a:p>
                    <a:p>
                      <a:pPr marL="0" marR="0" lvl="0" indent="0" algn="l" defTabSz="457200" rtl="0" eaLnBrk="1" fontAlgn="auto" latinLnBrk="0" hangingPunct="1">
                        <a:lnSpc>
                          <a:spcPct val="100000"/>
                        </a:lnSpc>
                        <a:spcBef>
                          <a:spcPts val="0"/>
                        </a:spcBef>
                        <a:spcAft>
                          <a:spcPts val="0"/>
                        </a:spcAft>
                        <a:buClrTx/>
                        <a:buSzTx/>
                        <a:buFontTx/>
                        <a:buNone/>
                        <a:tabLst/>
                        <a:defRPr/>
                      </a:pPr>
                      <a:r>
                        <a:rPr lang="en-US" sz="2200"/>
                        <a:t>11:25am – 11:40am</a:t>
                      </a:r>
                      <a:endParaRPr lang="en-US" sz="2200" b="1"/>
                    </a:p>
                  </a:txBody>
                  <a:tcPr marL="100865" marR="100865" marT="41564" marB="41564"/>
                </a:tc>
                <a:tc>
                  <a:txBody>
                    <a:bodyPr/>
                    <a:lstStyle/>
                    <a:p>
                      <a:r>
                        <a:rPr lang="en-US" sz="2200"/>
                        <a:t>Briefing Time</a:t>
                      </a:r>
                    </a:p>
                    <a:p>
                      <a:pPr marL="0" marR="0" lvl="0" indent="0" algn="l" defTabSz="457200" rtl="0" eaLnBrk="1" fontAlgn="auto" latinLnBrk="0" hangingPunct="1">
                        <a:lnSpc>
                          <a:spcPct val="100000"/>
                        </a:lnSpc>
                        <a:spcBef>
                          <a:spcPts val="0"/>
                        </a:spcBef>
                        <a:spcAft>
                          <a:spcPts val="0"/>
                        </a:spcAft>
                        <a:buClrTx/>
                        <a:buSzTx/>
                        <a:buFontTx/>
                        <a:buNone/>
                        <a:tabLst/>
                        <a:defRPr/>
                      </a:pPr>
                      <a:r>
                        <a:rPr lang="en-US" sz="2200"/>
                        <a:t>1/18/2022 @ </a:t>
                      </a:r>
                    </a:p>
                    <a:p>
                      <a:pPr marL="0" marR="0" lvl="0" indent="0" algn="l" defTabSz="457200" rtl="0" eaLnBrk="1" fontAlgn="auto" latinLnBrk="0" hangingPunct="1">
                        <a:lnSpc>
                          <a:spcPct val="100000"/>
                        </a:lnSpc>
                        <a:spcBef>
                          <a:spcPts val="0"/>
                        </a:spcBef>
                        <a:spcAft>
                          <a:spcPts val="0"/>
                        </a:spcAft>
                        <a:buClrTx/>
                        <a:buSzTx/>
                        <a:buFontTx/>
                        <a:buNone/>
                        <a:tabLst/>
                        <a:defRPr/>
                      </a:pPr>
                      <a:r>
                        <a:rPr lang="en-US" sz="2200"/>
                        <a:t>11:45am – 12:00pm</a:t>
                      </a:r>
                      <a:endParaRPr lang="en-US" sz="2200" b="1"/>
                    </a:p>
                  </a:txBody>
                  <a:tcPr marL="100865" marR="100865" marT="41564" marB="41564"/>
                </a:tc>
                <a:extLst>
                  <a:ext uri="{0D108BD9-81ED-4DB2-BD59-A6C34878D82A}">
                    <a16:rowId xmlns:a16="http://schemas.microsoft.com/office/drawing/2014/main" val="3486047976"/>
                  </a:ext>
                </a:extLst>
              </a:tr>
              <a:tr h="653266">
                <a:tc>
                  <a:txBody>
                    <a:bodyPr/>
                    <a:lstStyle/>
                    <a:p>
                      <a:pPr algn="l" fontAlgn="t" latinLnBrk="0"/>
                      <a:r>
                        <a:rPr lang="en-US" sz="2200" kern="1200" dirty="0">
                          <a:solidFill>
                            <a:schemeClr val="dk1"/>
                          </a:solidFill>
                          <a:latin typeface="+mn-lt"/>
                          <a:ea typeface="+mn-ea"/>
                          <a:cs typeface="+mn-cs"/>
                        </a:rPr>
                        <a:t>Trina Brown (VREO)</a:t>
                      </a:r>
                    </a:p>
                  </a:txBody>
                  <a:tcPr marL="113046" marR="113046"/>
                </a:tc>
                <a:tc>
                  <a:txBody>
                    <a:bodyPr/>
                    <a:lstStyle/>
                    <a:p>
                      <a:pPr marL="0" marR="0" lvl="0" indent="0" algn="l" defTabSz="685800" rtl="0" eaLnBrk="1" fontAlgn="t" latinLnBrk="0" hangingPunct="1">
                        <a:lnSpc>
                          <a:spcPct val="100000"/>
                        </a:lnSpc>
                        <a:spcBef>
                          <a:spcPts val="0"/>
                        </a:spcBef>
                        <a:spcAft>
                          <a:spcPts val="0"/>
                        </a:spcAft>
                        <a:buClrTx/>
                        <a:buSzTx/>
                        <a:buFontTx/>
                        <a:buNone/>
                        <a:tabLst/>
                        <a:defRPr/>
                      </a:pPr>
                      <a:r>
                        <a:rPr lang="en-US" sz="2200" kern="1200" dirty="0">
                          <a:solidFill>
                            <a:schemeClr val="dk1"/>
                          </a:solidFill>
                          <a:latin typeface="+mn-lt"/>
                          <a:ea typeface="+mn-ea"/>
                          <a:cs typeface="+mn-cs"/>
                        </a:rPr>
                        <a:t>Roger Otzenberger (VREO)</a:t>
                      </a:r>
                    </a:p>
                  </a:txBody>
                  <a:tcPr marL="113046" marR="113046"/>
                </a:tc>
                <a:tc>
                  <a:txBody>
                    <a:bodyPr/>
                    <a:lstStyle/>
                    <a:p>
                      <a:pPr algn="l" fontAlgn="t" latinLnBrk="0"/>
                      <a:r>
                        <a:rPr lang="en-US" sz="2200" kern="1200">
                          <a:solidFill>
                            <a:schemeClr val="dk1"/>
                          </a:solidFill>
                          <a:latin typeface="+mn-lt"/>
                          <a:ea typeface="+mn-ea"/>
                          <a:cs typeface="+mn-cs"/>
                        </a:rPr>
                        <a:t>Charles Curtis (VREO)</a:t>
                      </a:r>
                    </a:p>
                  </a:txBody>
                  <a:tcPr marL="113046" marR="113046"/>
                </a:tc>
                <a:extLst>
                  <a:ext uri="{0D108BD9-81ED-4DB2-BD59-A6C34878D82A}">
                    <a16:rowId xmlns:a16="http://schemas.microsoft.com/office/drawing/2014/main" val="428641665"/>
                  </a:ext>
                </a:extLst>
              </a:tr>
              <a:tr h="693814">
                <a:tc>
                  <a:txBody>
                    <a:bodyPr/>
                    <a:lstStyle/>
                    <a:p>
                      <a:pPr marL="0" marR="0" lvl="0" indent="0" algn="l" defTabSz="685800" rtl="0" eaLnBrk="1" fontAlgn="t" latinLnBrk="0" hangingPunct="1">
                        <a:lnSpc>
                          <a:spcPct val="100000"/>
                        </a:lnSpc>
                        <a:spcBef>
                          <a:spcPts val="0"/>
                        </a:spcBef>
                        <a:spcAft>
                          <a:spcPts val="0"/>
                        </a:spcAft>
                        <a:buClrTx/>
                        <a:buSzTx/>
                        <a:buFontTx/>
                        <a:buNone/>
                        <a:tabLst/>
                        <a:defRPr/>
                      </a:pPr>
                      <a:r>
                        <a:rPr lang="en-US" sz="2200" kern="1200">
                          <a:solidFill>
                            <a:schemeClr val="dk1"/>
                          </a:solidFill>
                          <a:latin typeface="+mn-lt"/>
                          <a:ea typeface="+mn-ea"/>
                          <a:cs typeface="+mn-cs"/>
                        </a:rPr>
                        <a:t>Jose “Joe” Vega (VREO)</a:t>
                      </a:r>
                    </a:p>
                    <a:p>
                      <a:pPr algn="l" fontAlgn="t" latinLnBrk="0"/>
                      <a:endParaRPr lang="en-US" sz="2200" kern="1200">
                        <a:solidFill>
                          <a:schemeClr val="dk1"/>
                        </a:solidFill>
                        <a:latin typeface="+mn-lt"/>
                        <a:ea typeface="+mn-ea"/>
                        <a:cs typeface="+mn-cs"/>
                      </a:endParaRPr>
                    </a:p>
                  </a:txBody>
                  <a:tcPr marL="113046" marR="113046"/>
                </a:tc>
                <a:tc>
                  <a:txBody>
                    <a:bodyPr/>
                    <a:lstStyle/>
                    <a:p>
                      <a:pPr marL="0" marR="0" lvl="0" indent="0" algn="l" defTabSz="685800" rtl="0" eaLnBrk="1" fontAlgn="t" latinLnBrk="0" hangingPunct="1">
                        <a:lnSpc>
                          <a:spcPct val="100000"/>
                        </a:lnSpc>
                        <a:spcBef>
                          <a:spcPts val="0"/>
                        </a:spcBef>
                        <a:spcAft>
                          <a:spcPts val="0"/>
                        </a:spcAft>
                        <a:buClrTx/>
                        <a:buSzTx/>
                        <a:buFontTx/>
                        <a:buNone/>
                        <a:tabLst/>
                        <a:defRPr/>
                      </a:pPr>
                      <a:r>
                        <a:rPr lang="en-US" sz="2200" kern="1200" dirty="0">
                          <a:solidFill>
                            <a:schemeClr val="dk1"/>
                          </a:solidFill>
                          <a:latin typeface="+mn-lt"/>
                          <a:ea typeface="+mn-ea"/>
                          <a:cs typeface="+mn-cs"/>
                        </a:rPr>
                        <a:t>Charles “Aaron” Wadsworth (SVRC)</a:t>
                      </a:r>
                    </a:p>
                    <a:p>
                      <a:pPr algn="l" fontAlgn="t" latinLnBrk="0"/>
                      <a:endParaRPr lang="en-US" sz="2200" kern="1200" dirty="0">
                        <a:solidFill>
                          <a:schemeClr val="dk1"/>
                        </a:solidFill>
                        <a:latin typeface="+mn-lt"/>
                        <a:ea typeface="+mn-ea"/>
                        <a:cs typeface="+mn-cs"/>
                      </a:endParaRPr>
                    </a:p>
                  </a:txBody>
                  <a:tcPr marL="113046" marR="113046"/>
                </a:tc>
                <a:tc>
                  <a:txBody>
                    <a:bodyPr/>
                    <a:lstStyle/>
                    <a:p>
                      <a:pPr marL="0" marR="0" lvl="0" indent="0" algn="l" defTabSz="685800" rtl="0" eaLnBrk="1" fontAlgn="t" latinLnBrk="0" hangingPunct="1">
                        <a:lnSpc>
                          <a:spcPct val="100000"/>
                        </a:lnSpc>
                        <a:spcBef>
                          <a:spcPts val="0"/>
                        </a:spcBef>
                        <a:spcAft>
                          <a:spcPts val="0"/>
                        </a:spcAft>
                        <a:buClrTx/>
                        <a:buSzTx/>
                        <a:buFontTx/>
                        <a:buNone/>
                        <a:tabLst/>
                        <a:defRPr/>
                      </a:pPr>
                      <a:r>
                        <a:rPr lang="en-US" sz="2200" kern="1200">
                          <a:solidFill>
                            <a:schemeClr val="dk1"/>
                          </a:solidFill>
                          <a:latin typeface="+mn-lt"/>
                          <a:ea typeface="+mn-ea"/>
                          <a:cs typeface="+mn-cs"/>
                        </a:rPr>
                        <a:t>Patrice Wilhite (AVREO)</a:t>
                      </a:r>
                    </a:p>
                    <a:p>
                      <a:pPr algn="l" fontAlgn="t" latinLnBrk="0"/>
                      <a:endParaRPr lang="en-US" sz="2200" kern="1200">
                        <a:solidFill>
                          <a:schemeClr val="dk1"/>
                        </a:solidFill>
                        <a:latin typeface="+mn-lt"/>
                        <a:ea typeface="+mn-ea"/>
                        <a:cs typeface="+mn-cs"/>
                      </a:endParaRPr>
                    </a:p>
                  </a:txBody>
                  <a:tcPr marL="113046" marR="113046"/>
                </a:tc>
                <a:extLst>
                  <a:ext uri="{0D108BD9-81ED-4DB2-BD59-A6C34878D82A}">
                    <a16:rowId xmlns:a16="http://schemas.microsoft.com/office/drawing/2014/main" val="3042328529"/>
                  </a:ext>
                </a:extLst>
              </a:tr>
              <a:tr h="591696">
                <a:tc>
                  <a:txBody>
                    <a:bodyPr/>
                    <a:lstStyle/>
                    <a:p>
                      <a:pPr marL="0" marR="0" lvl="0" indent="0" algn="l" defTabSz="685800" rtl="0" eaLnBrk="1" fontAlgn="t" latinLnBrk="0" hangingPunct="1">
                        <a:lnSpc>
                          <a:spcPct val="100000"/>
                        </a:lnSpc>
                        <a:spcBef>
                          <a:spcPts val="0"/>
                        </a:spcBef>
                        <a:spcAft>
                          <a:spcPts val="0"/>
                        </a:spcAft>
                        <a:buClrTx/>
                        <a:buSzTx/>
                        <a:buFontTx/>
                        <a:buNone/>
                        <a:tabLst/>
                        <a:defRPr/>
                      </a:pPr>
                      <a:r>
                        <a:rPr lang="en-US" sz="2200" kern="1200">
                          <a:solidFill>
                            <a:schemeClr val="dk1"/>
                          </a:solidFill>
                          <a:latin typeface="+mn-lt"/>
                          <a:ea typeface="+mn-ea"/>
                          <a:cs typeface="+mn-cs"/>
                        </a:rPr>
                        <a:t>David Dillon (SVRC)</a:t>
                      </a:r>
                    </a:p>
                    <a:p>
                      <a:pPr algn="l" fontAlgn="t" latinLnBrk="0"/>
                      <a:endParaRPr lang="en-US" sz="2200" kern="1200">
                        <a:solidFill>
                          <a:schemeClr val="dk1"/>
                        </a:solidFill>
                        <a:latin typeface="+mn-lt"/>
                        <a:ea typeface="+mn-ea"/>
                        <a:cs typeface="+mn-cs"/>
                      </a:endParaRPr>
                    </a:p>
                  </a:txBody>
                  <a:tcPr marL="113046" marR="113046"/>
                </a:tc>
                <a:tc>
                  <a:txBody>
                    <a:bodyPr/>
                    <a:lstStyle/>
                    <a:p>
                      <a:pPr marL="0" marR="0" lvl="0" indent="0" algn="l" defTabSz="685800" rtl="0" eaLnBrk="1" fontAlgn="t" latinLnBrk="0" hangingPunct="1">
                        <a:lnSpc>
                          <a:spcPct val="100000"/>
                        </a:lnSpc>
                        <a:spcBef>
                          <a:spcPts val="0"/>
                        </a:spcBef>
                        <a:spcAft>
                          <a:spcPts val="0"/>
                        </a:spcAft>
                        <a:buClrTx/>
                        <a:buSzTx/>
                        <a:buFontTx/>
                        <a:buNone/>
                        <a:tabLst/>
                        <a:defRPr/>
                      </a:pPr>
                      <a:r>
                        <a:rPr lang="en-US" sz="2200" kern="1200">
                          <a:solidFill>
                            <a:schemeClr val="dk1"/>
                          </a:solidFill>
                          <a:latin typeface="+mn-lt"/>
                          <a:ea typeface="+mn-ea"/>
                          <a:cs typeface="+mn-cs"/>
                        </a:rPr>
                        <a:t>Jacylou Terciano (SVRC)</a:t>
                      </a:r>
                    </a:p>
                  </a:txBody>
                  <a:tcPr marL="113046" marR="113046"/>
                </a:tc>
                <a:tc>
                  <a:txBody>
                    <a:bodyPr/>
                    <a:lstStyle/>
                    <a:p>
                      <a:pPr marL="0" marR="0" lvl="0" indent="0" algn="l" defTabSz="685800" rtl="0" eaLnBrk="1" fontAlgn="t" latinLnBrk="0" hangingPunct="1">
                        <a:lnSpc>
                          <a:spcPct val="100000"/>
                        </a:lnSpc>
                        <a:spcBef>
                          <a:spcPts val="0"/>
                        </a:spcBef>
                        <a:spcAft>
                          <a:spcPts val="0"/>
                        </a:spcAft>
                        <a:buClrTx/>
                        <a:buSzTx/>
                        <a:buFontTx/>
                        <a:buNone/>
                        <a:tabLst/>
                        <a:defRPr/>
                      </a:pPr>
                      <a:r>
                        <a:rPr lang="en-US" sz="2200" kern="1200" dirty="0">
                          <a:solidFill>
                            <a:schemeClr val="dk1"/>
                          </a:solidFill>
                          <a:latin typeface="+mn-lt"/>
                          <a:ea typeface="+mn-ea"/>
                          <a:cs typeface="+mn-cs"/>
                        </a:rPr>
                        <a:t>Artimio Wilson (SVRC)</a:t>
                      </a:r>
                    </a:p>
                    <a:p>
                      <a:pPr algn="l" fontAlgn="t" latinLnBrk="0"/>
                      <a:endParaRPr lang="en-US" sz="2200" kern="1200" dirty="0">
                        <a:solidFill>
                          <a:schemeClr val="dk1"/>
                        </a:solidFill>
                        <a:latin typeface="+mn-lt"/>
                        <a:ea typeface="+mn-ea"/>
                        <a:cs typeface="+mn-cs"/>
                      </a:endParaRPr>
                    </a:p>
                  </a:txBody>
                  <a:tcPr marL="113046" marR="113046"/>
                </a:tc>
                <a:extLst>
                  <a:ext uri="{0D108BD9-81ED-4DB2-BD59-A6C34878D82A}">
                    <a16:rowId xmlns:a16="http://schemas.microsoft.com/office/drawing/2014/main" val="234773931"/>
                  </a:ext>
                </a:extLst>
              </a:tr>
            </a:tbl>
          </a:graphicData>
        </a:graphic>
      </p:graphicFrame>
      <p:sp>
        <p:nvSpPr>
          <p:cNvPr id="4" name="Slide Number Placeholder 3">
            <a:extLst>
              <a:ext uri="{FF2B5EF4-FFF2-40B4-BE49-F238E27FC236}">
                <a16:creationId xmlns:a16="http://schemas.microsoft.com/office/drawing/2014/main" id="{0B71DC82-0049-4079-8642-3A0664272718}"/>
              </a:ext>
            </a:extLst>
          </p:cNvPr>
          <p:cNvSpPr>
            <a:spLocks noGrp="1"/>
          </p:cNvSpPr>
          <p:nvPr>
            <p:ph type="sldNum" sz="quarter" idx="12"/>
          </p:nvPr>
        </p:nvSpPr>
        <p:spPr/>
        <p:txBody>
          <a:bodyPr/>
          <a:lstStyle/>
          <a:p>
            <a:pPr>
              <a:defRPr/>
            </a:pPr>
            <a:fld id="{8EDD6322-FFEA-43B1-8544-D4E707B74184}" type="slidenum">
              <a:rPr lang="en-US" b="0" smtClean="0">
                <a:solidFill>
                  <a:schemeClr val="accent5"/>
                </a:solidFill>
                <a:latin typeface="+mn-lt"/>
              </a:rPr>
              <a:pPr>
                <a:defRPr/>
              </a:pPr>
              <a:t>4</a:t>
            </a:fld>
            <a:endParaRPr lang="en-US" b="0">
              <a:solidFill>
                <a:schemeClr val="accent5"/>
              </a:solidFill>
              <a:latin typeface="+mn-lt"/>
            </a:endParaRPr>
          </a:p>
        </p:txBody>
      </p:sp>
    </p:spTree>
    <p:extLst>
      <p:ext uri="{BB962C8B-B14F-4D97-AF65-F5344CB8AC3E}">
        <p14:creationId xmlns:p14="http://schemas.microsoft.com/office/powerpoint/2010/main" val="389142682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a:t>Questions/Discussion</a:t>
            </a:r>
            <a:endParaRPr lang="en-US" sz="4800"/>
          </a:p>
        </p:txBody>
      </p:sp>
      <p:sp>
        <p:nvSpPr>
          <p:cNvPr id="3" name="Content Placeholder 2"/>
          <p:cNvSpPr>
            <a:spLocks noGrp="1"/>
          </p:cNvSpPr>
          <p:nvPr>
            <p:ph idx="1"/>
          </p:nvPr>
        </p:nvSpPr>
        <p:spPr/>
        <p:txBody>
          <a:bodyPr/>
          <a:lstStyle/>
          <a:p>
            <a:pPr lvl="1"/>
            <a:endParaRPr lang="en-US"/>
          </a:p>
          <a:p>
            <a:pPr lvl="1"/>
            <a:endParaRPr lang="en-US"/>
          </a:p>
        </p:txBody>
      </p:sp>
      <p:sp>
        <p:nvSpPr>
          <p:cNvPr id="7" name="Slide Number Placeholder 3">
            <a:extLst>
              <a:ext uri="{FF2B5EF4-FFF2-40B4-BE49-F238E27FC236}">
                <a16:creationId xmlns:a16="http://schemas.microsoft.com/office/drawing/2014/main" id="{C9B850AE-3D0B-4451-BC10-153A53282829}"/>
              </a:ext>
            </a:extLst>
          </p:cNvPr>
          <p:cNvSpPr>
            <a:spLocks noGrp="1"/>
          </p:cNvSpPr>
          <p:nvPr>
            <p:ph type="sldNum" sz="quarter" idx="12"/>
          </p:nvPr>
        </p:nvSpPr>
        <p:spPr/>
        <p:txBody>
          <a:bodyPr/>
          <a:lstStyle/>
          <a:p>
            <a:pPr>
              <a:defRPr/>
            </a:pPr>
            <a:fld id="{8EDD6322-FFEA-43B1-8544-D4E707B74184}" type="slidenum">
              <a:rPr lang="en-US" b="0" smtClean="0">
                <a:solidFill>
                  <a:schemeClr val="accent5"/>
                </a:solidFill>
                <a:latin typeface="+mn-lt"/>
              </a:rPr>
              <a:pPr>
                <a:defRPr/>
              </a:pPr>
              <a:t>5</a:t>
            </a:fld>
            <a:endParaRPr lang="en-US" b="0">
              <a:solidFill>
                <a:schemeClr val="accent5"/>
              </a:solidFill>
              <a:latin typeface="+mn-lt"/>
            </a:endParaRPr>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4022" y="1528314"/>
            <a:ext cx="3849574" cy="395808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Box 4"/>
          <p:cNvSpPr txBox="1"/>
          <p:nvPr/>
        </p:nvSpPr>
        <p:spPr>
          <a:xfrm>
            <a:off x="5693228" y="705159"/>
            <a:ext cx="4974772" cy="4201150"/>
          </a:xfrm>
          <a:prstGeom prst="rect">
            <a:avLst/>
          </a:prstGeom>
          <a:noFill/>
        </p:spPr>
        <p:txBody>
          <a:bodyPr wrap="square" rtlCol="0" anchor="t">
            <a:spAutoFit/>
          </a:bodyPr>
          <a:lstStyle/>
          <a:p>
            <a:pPr algn="ctr"/>
            <a:r>
              <a:rPr lang="en-US" sz="2000" b="0" u="sng" dirty="0">
                <a:latin typeface="+mn-lt"/>
              </a:rPr>
              <a:t>Next NDLT MS Teams Sessions:</a:t>
            </a:r>
          </a:p>
          <a:p>
            <a:pPr algn="ctr"/>
            <a:r>
              <a:rPr lang="en-US" sz="2000" b="0" dirty="0">
                <a:latin typeface="+mn-lt"/>
              </a:rPr>
              <a:t>e-VA Reports Refresher</a:t>
            </a:r>
          </a:p>
          <a:p>
            <a:pPr algn="ctr"/>
            <a:r>
              <a:rPr lang="en-US" sz="2000" b="0" dirty="0">
                <a:latin typeface="+mn-lt"/>
              </a:rPr>
              <a:t>Tuesday, January 25, 2022 @ 11-12:30 PM ET</a:t>
            </a:r>
          </a:p>
          <a:p>
            <a:pPr algn="ctr"/>
            <a:endParaRPr lang="en-US" sz="2000" b="0" dirty="0">
              <a:latin typeface="+mn-lt"/>
            </a:endParaRPr>
          </a:p>
          <a:p>
            <a:pPr algn="ctr"/>
            <a:r>
              <a:rPr lang="en-US" sz="2000" b="0" dirty="0">
                <a:latin typeface="+mn-lt"/>
              </a:rPr>
              <a:t>QA: Compliance – Part I</a:t>
            </a:r>
          </a:p>
          <a:p>
            <a:pPr algn="ctr"/>
            <a:r>
              <a:rPr lang="en-US" sz="2000" b="0" dirty="0">
                <a:latin typeface="+mn-lt"/>
              </a:rPr>
              <a:t>Tuesday, February 1, 2022 @ 11-12:30 PM ET</a:t>
            </a:r>
          </a:p>
          <a:p>
            <a:pPr algn="ctr"/>
            <a:endParaRPr lang="en-US" sz="1900" b="0" dirty="0">
              <a:latin typeface="+mn-lt"/>
            </a:endParaRPr>
          </a:p>
          <a:p>
            <a:pPr algn="ctr"/>
            <a:r>
              <a:rPr lang="en-US" sz="2000" b="0" dirty="0">
                <a:latin typeface="+mn-lt"/>
              </a:rPr>
              <a:t>QA: Compliance– Part II</a:t>
            </a:r>
          </a:p>
          <a:p>
            <a:pPr algn="ctr"/>
            <a:r>
              <a:rPr lang="en-US" sz="2000" b="0" dirty="0">
                <a:latin typeface="+mn-lt"/>
              </a:rPr>
              <a:t>Thursday, February 3, 2022 @ 11-12:30 PM ET</a:t>
            </a:r>
          </a:p>
          <a:p>
            <a:pPr algn="ctr"/>
            <a:endParaRPr lang="en-US" sz="2000" b="0" dirty="0">
              <a:latin typeface="+mn-lt"/>
            </a:endParaRPr>
          </a:p>
          <a:p>
            <a:pPr algn="ctr"/>
            <a:r>
              <a:rPr lang="en-US" sz="2000" b="0" dirty="0">
                <a:latin typeface="+mn-lt"/>
              </a:rPr>
              <a:t>QA: Preparing for Site Visits</a:t>
            </a:r>
          </a:p>
          <a:p>
            <a:pPr algn="ctr"/>
            <a:r>
              <a:rPr lang="en-US" sz="2000" b="0" dirty="0">
                <a:latin typeface="+mn-lt"/>
              </a:rPr>
              <a:t>Tuesday, February 8, 2022 @ 11-12:30 PM ET</a:t>
            </a:r>
          </a:p>
          <a:p>
            <a:pPr algn="ctr"/>
            <a:endParaRPr lang="en-US" sz="2800" dirty="0"/>
          </a:p>
        </p:txBody>
      </p:sp>
      <p:sp>
        <p:nvSpPr>
          <p:cNvPr id="4" name="TextBox 3">
            <a:extLst>
              <a:ext uri="{FF2B5EF4-FFF2-40B4-BE49-F238E27FC236}">
                <a16:creationId xmlns:a16="http://schemas.microsoft.com/office/drawing/2014/main" id="{73E9ADB0-DA68-4096-B76D-31CEEBB86216}"/>
              </a:ext>
            </a:extLst>
          </p:cNvPr>
          <p:cNvSpPr txBox="1"/>
          <p:nvPr/>
        </p:nvSpPr>
        <p:spPr>
          <a:xfrm>
            <a:off x="555645" y="1076076"/>
            <a:ext cx="3542271" cy="646331"/>
          </a:xfrm>
          <a:prstGeom prst="rect">
            <a:avLst/>
          </a:prstGeom>
          <a:noFill/>
          <a:ln>
            <a:solidFill>
              <a:schemeClr val="tx1"/>
            </a:solidFill>
          </a:ln>
        </p:spPr>
        <p:txBody>
          <a:bodyPr wrap="square" rtlCol="0">
            <a:spAutoFit/>
          </a:bodyPr>
          <a:lstStyle/>
          <a:p>
            <a:pPr algn="ctr"/>
            <a:r>
              <a:rPr lang="en-US" sz="1800" dirty="0">
                <a:latin typeface="+mn-lt"/>
              </a:rPr>
              <a:t>TMS # 4550333</a:t>
            </a:r>
          </a:p>
          <a:p>
            <a:pPr algn="ctr"/>
            <a:r>
              <a:rPr lang="en-US" sz="1800" dirty="0">
                <a:latin typeface="+mn-lt"/>
              </a:rPr>
              <a:t>NDLT Preparing for Briefings Part II</a:t>
            </a:r>
          </a:p>
        </p:txBody>
      </p:sp>
    </p:spTree>
    <p:extLst>
      <p:ext uri="{BB962C8B-B14F-4D97-AF65-F5344CB8AC3E}">
        <p14:creationId xmlns:p14="http://schemas.microsoft.com/office/powerpoint/2010/main" val="187208333"/>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MMPROD_NEXTUNIQUEID" val="10013"/>
  <p:tag name="MMPROD_UIDATA" val="&lt;database version=&quot;11.0&quot;&gt;&lt;object type=&quot;1&quot; unique_id=&quot;10001&quot;&gt;&lt;object type=&quot;8&quot; unique_id=&quot;10900&quot;&gt;&lt;/object&gt;&lt;object type=&quot;2&quot; unique_id=&quot;10901&quot;&gt;&lt;object type=&quot;3&quot; unique_id=&quot;10903&quot;&gt;&lt;property id=&quot;20148&quot; value=&quot;5&quot;/&gt;&lt;property id=&quot;20300&quot; value=&quot;Slide 3 - &amp;quot;Objectives&amp;quot;&quot;/&gt;&lt;property id=&quot;20307&quot; value=&quot;266&quot;/&gt;&lt;/object&gt;&lt;object type=&quot;3&quot; unique_id=&quot;10904&quot;&gt;&lt;property id=&quot;20148&quot; value=&quot;5&quot;/&gt;&lt;property id=&quot;20300&quot; value=&quot;Slide 4 - &amp;quot;Why Brief?&amp;quot;&quot;/&gt;&lt;property id=&quot;20307&quot; value=&quot;265&quot;/&gt;&lt;/object&gt;&lt;object type=&quot;3&quot; unique_id=&quot;10905&quot;&gt;&lt;property id=&quot;20148&quot; value=&quot;5&quot;/&gt;&lt;property id=&quot;20300&quot; value=&quot;Slide 6 - &amp;quot;Key Decision Makers&amp;quot;&quot;/&gt;&lt;property id=&quot;20307&quot; value=&quot;273&quot;/&gt;&lt;/object&gt;&lt;object type=&quot;3&quot; unique_id=&quot;10906&quot;&gt;&lt;property id=&quot;20148&quot; value=&quot;5&quot;/&gt;&lt;property id=&quot;20300&quot; value=&quot;Slide 7 - &amp;quot;What is an Effective Briefing?&amp;quot;&quot;/&gt;&lt;property id=&quot;20307&quot; value=&quot;259&quot;/&gt;&lt;/object&gt;&lt;object type=&quot;3&quot; unique_id=&quot;10907&quot;&gt;&lt;property id=&quot;20148&quot; value=&quot;5&quot;/&gt;&lt;property id=&quot;20300&quot; value=&quot;Slide 8 - &amp;quot;Components of the Briefing Process&amp;quot;&quot;/&gt;&lt;property id=&quot;20307&quot; value=&quot;276&quot;/&gt;&lt;/object&gt;&lt;object type=&quot;3&quot; unique_id=&quot;10908&quot;&gt;&lt;property id=&quot;20148&quot; value=&quot;5&quot;/&gt;&lt;property id=&quot;20300&quot; value=&quot;Slide 9 - &amp;quot;8 Principles of Communicating to Upper Management&amp;quot;&quot;/&gt;&lt;property id=&quot;20307&quot; value=&quot;267&quot;/&gt;&lt;/object&gt;&lt;object type=&quot;3&quot; unique_id=&quot;10909&quot;&gt;&lt;property id=&quot;20148&quot; value=&quot;5&quot;/&gt;&lt;property id=&quot;20300&quot; value=&quot;Slide 10 - &amp;quot;Briefings to RO Director&amp;quot;&quot;/&gt;&lt;property id=&quot;20307&quot; value=&quot;275&quot;/&gt;&lt;/object&gt;&lt;object type=&quot;3&quot; unique_id=&quot;10910&quot;&gt;&lt;property id=&quot;20148&quot; value=&quot;5&quot;/&gt;&lt;property id=&quot;20300&quot; value=&quot;Slide 11 - &amp;quot;Weekly Briefing&amp;quot;&quot;/&gt;&lt;property id=&quot;20307&quot; value=&quot;269&quot;/&gt;&lt;/object&gt;&lt;object type=&quot;3&quot; unique_id=&quot;10911&quot;&gt;&lt;property id=&quot;20148&quot; value=&quot;5&quot;/&gt;&lt;property id=&quot;20300&quot; value=&quot;Slide 12 - &amp;quot;Monthly Briefings&amp;quot;&quot;/&gt;&lt;property id=&quot;20307&quot; value=&quot;270&quot;/&gt;&lt;/object&gt;&lt;object type=&quot;3&quot; unique_id=&quot;10912&quot;&gt;&lt;property id=&quot;20148&quot; value=&quot;5&quot;/&gt;&lt;property id=&quot;20300&quot; value=&quot;Slide 13 - &amp;quot;Quarterly Briefings&amp;quot;&quot;/&gt;&lt;property id=&quot;20307&quot; value=&quot;271&quot;/&gt;&lt;/object&gt;&lt;object type=&quot;3&quot; unique_id=&quot;10961&quot;&gt;&lt;property id=&quot;20148&quot; value=&quot;5&quot;/&gt;&lt;property id=&quot;20300&quot; value=&quot;Slide 14 - &amp;quot;Learning Activity&amp;quot;&quot;/&gt;&lt;property id=&quot;20307&quot; value=&quot;277&quot;/&gt;&lt;/object&gt;&lt;object type=&quot;3&quot; unique_id=&quot;11004&quot;&gt;&lt;property id=&quot;20148&quot; value=&quot;5&quot;/&gt;&lt;property id=&quot;20300&quot; value=&quot;Slide 15 - &amp;quot;Questions&amp;quot;&quot;/&gt;&lt;property id=&quot;20307&quot; value=&quot;278&quot;/&gt;&lt;/object&gt;&lt;object type=&quot;3&quot; unique_id=&quot;39940&quot;&gt;&lt;property id=&quot;20148&quot; value=&quot;5&quot;/&gt;&lt;property id=&quot;20300&quot; value=&quot;Slide 5 - &amp;quot;Components of Communication&amp;quot;&quot;/&gt;&lt;property id=&quot;20307&quot; value=&quot;281&quot;/&gt;&lt;/object&gt;&lt;object type=&quot;3&quot; unique_id=&quot;79893&quot;&gt;&lt;property id=&quot;20148&quot; value=&quot;5&quot;/&gt;&lt;property id=&quot;20300&quot; value=&quot;Slide 1 - &amp;quot;Communicating to Upper Management&amp;quot;&quot;/&gt;&lt;property id=&quot;20307&quot; value=&quot;283&quot;/&gt;&lt;/object&gt;&lt;object type=&quot;3&quot; unique_id=&quot;79894&quot;&gt;&lt;property id=&quot;20148&quot; value=&quot;5&quot;/&gt;&lt;property id=&quot;20300&quot; value=&quot;Slide 2 - &amp;quot;Subject Matter Experts&amp;quot;&quot;/&gt;&lt;property id=&quot;20307&quot; value=&quot;307&quot;/&gt;&lt;/object&gt;&lt;/object&gt;&lt;/object&gt;&lt;/database&gt;"/>
  <p:tag name="SECTOMILLISECCONVERTED" val="1"/>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pSatpCSZhWEaVjmW513uxDw"/>
</p:tagLst>
</file>

<file path=ppt/theme/theme1.xml><?xml version="1.0" encoding="utf-8"?>
<a:theme xmlns:a="http://schemas.openxmlformats.org/drawingml/2006/main" name="Default Design">
  <a:themeElements>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2400" b="1"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2400" b="1" i="0" u="none" strike="noStrike" cap="none" normalizeH="0" baseline="0" smtClean="0">
            <a:ln>
              <a:noFill/>
            </a:ln>
            <a:solidFill>
              <a:schemeClr val="tx1"/>
            </a:solidFill>
            <a:effectLst/>
            <a:latin typeface="Arial" charset="0"/>
          </a:defRPr>
        </a:defPPr>
      </a:lstStyle>
    </a:lnDef>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Default Design">
  <a:themeElements>
    <a:clrScheme name="1_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1_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2400" b="1"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2400" b="1" i="0" u="none" strike="noStrike" cap="none" normalizeH="0" baseline="0" smtClean="0">
            <a:ln>
              <a:noFill/>
            </a:ln>
            <a:solidFill>
              <a:schemeClr val="tx1"/>
            </a:solidFill>
            <a:effectLst/>
            <a:latin typeface="Arial" charset="0"/>
          </a:defRPr>
        </a:defPPr>
      </a:lstStyle>
    </a:lnDef>
  </a:objectDefaults>
  <a:extraClrSchemeLst>
    <a:extraClrScheme>
      <a:clrScheme name="1_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1_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1_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1_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1_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1_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2_Ppt0000006">
  <a:themeElements>
    <a:clrScheme name="1_Ppt0000006 1">
      <a:dk1>
        <a:srgbClr val="1D528D"/>
      </a:dk1>
      <a:lt1>
        <a:srgbClr val="FFFFFF"/>
      </a:lt1>
      <a:dk2>
        <a:srgbClr val="000000"/>
      </a:dk2>
      <a:lt2>
        <a:srgbClr val="CACACA"/>
      </a:lt2>
      <a:accent1>
        <a:srgbClr val="0099CC"/>
      </a:accent1>
      <a:accent2>
        <a:srgbClr val="BFA907"/>
      </a:accent2>
      <a:accent3>
        <a:srgbClr val="FFFFFF"/>
      </a:accent3>
      <a:accent4>
        <a:srgbClr val="174578"/>
      </a:accent4>
      <a:accent5>
        <a:srgbClr val="AACAE2"/>
      </a:accent5>
      <a:accent6>
        <a:srgbClr val="AD9906"/>
      </a:accent6>
      <a:hlink>
        <a:srgbClr val="6E81E0"/>
      </a:hlink>
      <a:folHlink>
        <a:srgbClr val="009999"/>
      </a:folHlink>
    </a:clrScheme>
    <a:fontScheme name="1_Ppt0000006">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outerShdw blurRad="38100" dist="38100" dir="2700000" algn="tl">
                <a:srgbClr val="000000">
                  <a:alpha val="43137"/>
                </a:srgbClr>
              </a:outerShdw>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outerShdw blurRad="38100" dist="38100" dir="2700000" algn="tl">
                <a:srgbClr val="000000">
                  <a:alpha val="43137"/>
                </a:srgbClr>
              </a:outerShdw>
            </a:effectLst>
            <a:latin typeface="Times New Roman" pitchFamily="18" charset="0"/>
          </a:defRPr>
        </a:defPPr>
      </a:lstStyle>
    </a:lnDef>
  </a:objectDefaults>
  <a:extraClrSchemeLst>
    <a:extraClrScheme>
      <a:clrScheme name="1_Ppt0000006 1">
        <a:dk1>
          <a:srgbClr val="1D528D"/>
        </a:dk1>
        <a:lt1>
          <a:srgbClr val="FFFFFF"/>
        </a:lt1>
        <a:dk2>
          <a:srgbClr val="000000"/>
        </a:dk2>
        <a:lt2>
          <a:srgbClr val="CACACA"/>
        </a:lt2>
        <a:accent1>
          <a:srgbClr val="0099CC"/>
        </a:accent1>
        <a:accent2>
          <a:srgbClr val="BFA907"/>
        </a:accent2>
        <a:accent3>
          <a:srgbClr val="FFFFFF"/>
        </a:accent3>
        <a:accent4>
          <a:srgbClr val="174578"/>
        </a:accent4>
        <a:accent5>
          <a:srgbClr val="AACAE2"/>
        </a:accent5>
        <a:accent6>
          <a:srgbClr val="AD9906"/>
        </a:accent6>
        <a:hlink>
          <a:srgbClr val="6E81E0"/>
        </a:hlink>
        <a:folHlink>
          <a:srgbClr val="009999"/>
        </a:folHlink>
      </a:clrScheme>
      <a:clrMap bg1="lt1" tx1="dk1" bg2="lt2" tx2="dk2" accent1="accent1" accent2="accent2" accent3="accent3" accent4="accent4" accent5="accent5" accent6="accent6" hlink="hlink" folHlink="folHlink"/>
    </a:extraClrScheme>
    <a:extraClrScheme>
      <a:clrScheme name="1_Ppt0000006 2">
        <a:dk1>
          <a:srgbClr val="4E40A4"/>
        </a:dk1>
        <a:lt1>
          <a:srgbClr val="FFFFFF"/>
        </a:lt1>
        <a:dk2>
          <a:srgbClr val="000000"/>
        </a:dk2>
        <a:lt2>
          <a:srgbClr val="CACACA"/>
        </a:lt2>
        <a:accent1>
          <a:srgbClr val="8B65E9"/>
        </a:accent1>
        <a:accent2>
          <a:srgbClr val="008080"/>
        </a:accent2>
        <a:accent3>
          <a:srgbClr val="FFFFFF"/>
        </a:accent3>
        <a:accent4>
          <a:srgbClr val="41358B"/>
        </a:accent4>
        <a:accent5>
          <a:srgbClr val="C4B8F2"/>
        </a:accent5>
        <a:accent6>
          <a:srgbClr val="007373"/>
        </a:accent6>
        <a:hlink>
          <a:srgbClr val="0066CC"/>
        </a:hlink>
        <a:folHlink>
          <a:srgbClr val="8AB151"/>
        </a:folHlink>
      </a:clrScheme>
      <a:clrMap bg1="lt1" tx1="dk1" bg2="lt2" tx2="dk2" accent1="accent1" accent2="accent2" accent3="accent3" accent4="accent4" accent5="accent5" accent6="accent6" hlink="hlink" folHlink="folHlink"/>
    </a:extraClrScheme>
    <a:extraClrScheme>
      <a:clrScheme name="1_Ppt0000006 3">
        <a:dk1>
          <a:srgbClr val="666699"/>
        </a:dk1>
        <a:lt1>
          <a:srgbClr val="FFFFFF"/>
        </a:lt1>
        <a:dk2>
          <a:srgbClr val="000000"/>
        </a:dk2>
        <a:lt2>
          <a:srgbClr val="CACACA"/>
        </a:lt2>
        <a:accent1>
          <a:srgbClr val="72B88E"/>
        </a:accent1>
        <a:accent2>
          <a:srgbClr val="C78DD7"/>
        </a:accent2>
        <a:accent3>
          <a:srgbClr val="FFFFFF"/>
        </a:accent3>
        <a:accent4>
          <a:srgbClr val="565682"/>
        </a:accent4>
        <a:accent5>
          <a:srgbClr val="BCD8C6"/>
        </a:accent5>
        <a:accent6>
          <a:srgbClr val="B47FC3"/>
        </a:accent6>
        <a:hlink>
          <a:srgbClr val="3197BB"/>
        </a:hlink>
        <a:folHlink>
          <a:srgbClr val="878FA5"/>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11_Office Theme">
  <a:themeElements>
    <a:clrScheme name="Custom 4">
      <a:dk1>
        <a:srgbClr val="000000"/>
      </a:dk1>
      <a:lt1>
        <a:sysClr val="window" lastClr="FFFFFF"/>
      </a:lt1>
      <a:dk2>
        <a:srgbClr val="003F72"/>
      </a:dk2>
      <a:lt2>
        <a:srgbClr val="EEECE1"/>
      </a:lt2>
      <a:accent1>
        <a:srgbClr val="C62630"/>
      </a:accent1>
      <a:accent2>
        <a:srgbClr val="0083BE"/>
      </a:accent2>
      <a:accent3>
        <a:srgbClr val="F3CF45"/>
      </a:accent3>
      <a:accent4>
        <a:srgbClr val="F7955B"/>
      </a:accent4>
      <a:accent5>
        <a:srgbClr val="839097"/>
      </a:accent5>
      <a:accent6>
        <a:srgbClr val="DCDDDE"/>
      </a:accent6>
      <a:hlink>
        <a:srgbClr val="452AEA"/>
      </a:hlink>
      <a:folHlink>
        <a:srgbClr val="452AEA"/>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7.xml><?xml version="1.0" encoding="utf-8"?>
<a:theme xmlns:a="http://schemas.openxmlformats.org/drawingml/2006/main" name="1_Office Theme">
  <a:themeElements>
    <a:clrScheme name="VA Brand Colors">
      <a:dk1>
        <a:srgbClr val="000000"/>
      </a:dk1>
      <a:lt1>
        <a:srgbClr val="FFFFFF"/>
      </a:lt1>
      <a:dk2>
        <a:srgbClr val="003F71"/>
      </a:dk2>
      <a:lt2>
        <a:srgbClr val="DCDDDE"/>
      </a:lt2>
      <a:accent1>
        <a:srgbClr val="0083BE"/>
      </a:accent1>
      <a:accent2>
        <a:srgbClr val="C3262E"/>
      </a:accent2>
      <a:accent3>
        <a:srgbClr val="772432"/>
      </a:accent3>
      <a:accent4>
        <a:srgbClr val="F3CF45"/>
      </a:accent4>
      <a:accent5>
        <a:srgbClr val="598527"/>
      </a:accent5>
      <a:accent6>
        <a:srgbClr val="F7955B"/>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8.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99318771CCCDD4428CACF7809F080D7E" ma:contentTypeVersion="2" ma:contentTypeDescription="Create a new document." ma:contentTypeScope="" ma:versionID="bf434795dd9814887c19370d4c4b417e">
  <xsd:schema xmlns:xsd="http://www.w3.org/2001/XMLSchema" xmlns:xs="http://www.w3.org/2001/XMLSchema" xmlns:p="http://schemas.microsoft.com/office/2006/metadata/properties" xmlns:ns2="39902635-baf4-46d1-afa0-7a430df8d466" targetNamespace="http://schemas.microsoft.com/office/2006/metadata/properties" ma:root="true" ma:fieldsID="6539d695aa6fac33f6fe5b00cadf98d0" ns2:_="">
    <xsd:import namespace="39902635-baf4-46d1-afa0-7a430df8d466"/>
    <xsd:element name="properties">
      <xsd:complexType>
        <xsd:sequence>
          <xsd:element name="documentManagement">
            <xsd:complexType>
              <xsd:all>
                <xsd:element ref="ns2:MediaServiceMetadata" minOccurs="0"/>
                <xsd:element ref="ns2:MediaServiceFast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9902635-baf4-46d1-afa0-7a430df8d466"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4.xml><?xml version="1.0" encoding="utf-8"?>
<LongProperties xmlns="http://schemas.microsoft.com/office/2006/metadata/longProperties"/>
</file>

<file path=customXml/itemProps1.xml><?xml version="1.0" encoding="utf-8"?>
<ds:datastoreItem xmlns:ds="http://schemas.openxmlformats.org/officeDocument/2006/customXml" ds:itemID="{E3079756-6CBD-43AD-A988-301EFBFA0129}">
  <ds:schemaRefs>
    <ds:schemaRef ds:uri="http://schemas.microsoft.com/office/2006/documentManagement/types"/>
    <ds:schemaRef ds:uri="http://purl.org/dc/elements/1.1/"/>
    <ds:schemaRef ds:uri="http://purl.org/dc/terms/"/>
    <ds:schemaRef ds:uri="http://www.w3.org/XML/1998/namespace"/>
    <ds:schemaRef ds:uri="http://purl.org/dc/dcmitype/"/>
    <ds:schemaRef ds:uri="http://schemas.openxmlformats.org/package/2006/metadata/core-properties"/>
    <ds:schemaRef ds:uri="http://schemas.microsoft.com/office/infopath/2007/PartnerControls"/>
    <ds:schemaRef ds:uri="39902635-baf4-46d1-afa0-7a430df8d466"/>
    <ds:schemaRef ds:uri="http://schemas.microsoft.com/office/2006/metadata/properties"/>
  </ds:schemaRefs>
</ds:datastoreItem>
</file>

<file path=customXml/itemProps2.xml><?xml version="1.0" encoding="utf-8"?>
<ds:datastoreItem xmlns:ds="http://schemas.openxmlformats.org/officeDocument/2006/customXml" ds:itemID="{C71D304E-3D88-46C4-B529-B550282E39E3}">
  <ds:schemaRefs>
    <ds:schemaRef ds:uri="39902635-baf4-46d1-afa0-7a430df8d466"/>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64EF3087-677B-468B-8D07-F3990B52984A}">
  <ds:schemaRefs>
    <ds:schemaRef ds:uri="http://schemas.microsoft.com/sharepoint/v3/contenttype/forms"/>
  </ds:schemaRefs>
</ds:datastoreItem>
</file>

<file path=customXml/itemProps4.xml><?xml version="1.0" encoding="utf-8"?>
<ds:datastoreItem xmlns:ds="http://schemas.openxmlformats.org/officeDocument/2006/customXml" ds:itemID="{FBC6641E-5220-43DE-B07D-45FDD1199394}">
  <ds:schemaRefs>
    <ds:schemaRef ds:uri="http://schemas.microsoft.com/office/2006/metadata/longProperties"/>
  </ds:schemaRefs>
</ds:datastoreItem>
</file>

<file path=docProps/app.xml><?xml version="1.0" encoding="utf-8"?>
<Properties xmlns="http://schemas.openxmlformats.org/officeDocument/2006/extended-properties" xmlns:vt="http://schemas.openxmlformats.org/officeDocument/2006/docPropsVTypes">
  <Template>C:\Program Files\Microsoft Office\Templates\Presentation Designs\Straight Edge.pot</Template>
  <TotalTime>27</TotalTime>
  <Words>621</Words>
  <Application>Microsoft Office PowerPoint</Application>
  <PresentationFormat>Widescreen</PresentationFormat>
  <Paragraphs>71</Paragraphs>
  <Slides>5</Slides>
  <Notes>5</Notes>
  <HiddenSlides>0</HiddenSlides>
  <MMClips>0</MMClips>
  <ScaleCrop>false</ScaleCrop>
  <HeadingPairs>
    <vt:vector size="6" baseType="variant">
      <vt:variant>
        <vt:lpstr>Fonts Used</vt:lpstr>
      </vt:variant>
      <vt:variant>
        <vt:i4>7</vt:i4>
      </vt:variant>
      <vt:variant>
        <vt:lpstr>Theme</vt:lpstr>
      </vt:variant>
      <vt:variant>
        <vt:i4>7</vt:i4>
      </vt:variant>
      <vt:variant>
        <vt:lpstr>Slide Titles</vt:lpstr>
      </vt:variant>
      <vt:variant>
        <vt:i4>5</vt:i4>
      </vt:variant>
    </vt:vector>
  </HeadingPairs>
  <TitlesOfParts>
    <vt:vector size="19" baseType="lpstr">
      <vt:lpstr>Arial</vt:lpstr>
      <vt:lpstr>Arial Narrow</vt:lpstr>
      <vt:lpstr>Calibri</vt:lpstr>
      <vt:lpstr>Courier New</vt:lpstr>
      <vt:lpstr>Myriad Pro</vt:lpstr>
      <vt:lpstr>Times New Roman</vt:lpstr>
      <vt:lpstr>Wingdings</vt:lpstr>
      <vt:lpstr>Default Design</vt:lpstr>
      <vt:lpstr>1_Default Design</vt:lpstr>
      <vt:lpstr>2_Ppt0000006</vt:lpstr>
      <vt:lpstr>2_Office Theme</vt:lpstr>
      <vt:lpstr>3_Office Theme</vt:lpstr>
      <vt:lpstr>11_Office Theme</vt:lpstr>
      <vt:lpstr>1_Office Theme</vt:lpstr>
      <vt:lpstr>Communicating to Upper Management – Part II</vt:lpstr>
      <vt:lpstr>Training Team </vt:lpstr>
      <vt:lpstr>Activity Instructions</vt:lpstr>
      <vt:lpstr>Groups Assignment</vt:lpstr>
      <vt:lpstr>Questions/Discussion</vt:lpstr>
    </vt:vector>
  </TitlesOfParts>
  <Company>Veterans Benefits Administration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Preparing for Briefings Part II PowerPoint Presentation</dc:title>
  <dc:creator>Department of Veterans Affairs, Veterans Benefits Administration, Veteran Readiness &amp; Employment Service, STAFF</dc:creator>
  <cp:lastModifiedBy>Kathy Poole</cp:lastModifiedBy>
  <cp:revision>14</cp:revision>
  <cp:lastPrinted>1601-01-01T00:00:00Z</cp:lastPrinted>
  <dcterms:created xsi:type="dcterms:W3CDTF">2007-04-03T18:26:00Z</dcterms:created>
  <dcterms:modified xsi:type="dcterms:W3CDTF">2022-01-19T14:03:18Z</dcterms:modified>
  <cp:category>NTC Curriculum</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0x01010099318771CCCDD4428CACF7809F080D7E</vt:lpwstr>
  </property>
  <property fmtid="{D5CDD505-2E9C-101B-9397-08002B2CF9AE}" pid="3" name="display_urn:schemas-microsoft-com:office:office#Editor">
    <vt:lpwstr>Figures, Lamoyd, VAVBACO</vt:lpwstr>
  </property>
  <property fmtid="{D5CDD505-2E9C-101B-9397-08002B2CF9AE}" pid="4" name="Order">
    <vt:r8>545900</vt:r8>
  </property>
  <property fmtid="{D5CDD505-2E9C-101B-9397-08002B2CF9AE}" pid="5" name="display_urn:schemas-microsoft-com:office:office#Author">
    <vt:lpwstr>Figures, Lamoyd, VAVBACO</vt:lpwstr>
  </property>
  <property fmtid="{D5CDD505-2E9C-101B-9397-08002B2CF9AE}" pid="6" name="xd_Signature">
    <vt:bool>false</vt:bool>
  </property>
  <property fmtid="{D5CDD505-2E9C-101B-9397-08002B2CF9AE}" pid="7" name="xd_ProgID">
    <vt:lpwstr/>
  </property>
  <property fmtid="{D5CDD505-2E9C-101B-9397-08002B2CF9AE}" pid="8" name="_ExtendedDescription">
    <vt:lpwstr/>
  </property>
  <property fmtid="{D5CDD505-2E9C-101B-9397-08002B2CF9AE}" pid="9" name="TemplateUrl">
    <vt:lpwstr/>
  </property>
  <property fmtid="{D5CDD505-2E9C-101B-9397-08002B2CF9AE}" pid="10" name="ComplianceAssetId">
    <vt:lpwstr/>
  </property>
  <property fmtid="{D5CDD505-2E9C-101B-9397-08002B2CF9AE}" pid="11" name="Language">
    <vt:lpwstr>en</vt:lpwstr>
  </property>
  <property fmtid="{D5CDD505-2E9C-101B-9397-08002B2CF9AE}" pid="12" name="Type">
    <vt:lpwstr>Presentation</vt:lpwstr>
  </property>
</Properties>
</file>