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5"/>
    <p:sldMasterId id="2147483651" r:id="rId6"/>
    <p:sldMasterId id="2147483679" r:id="rId7"/>
    <p:sldMasterId id="2147483861" r:id="rId8"/>
    <p:sldMasterId id="2147483951" r:id="rId9"/>
    <p:sldMasterId id="2147484328" r:id="rId10"/>
    <p:sldMasterId id="2147484442" r:id="rId11"/>
  </p:sldMasterIdLst>
  <p:notesMasterIdLst>
    <p:notesMasterId r:id="rId30"/>
  </p:notesMasterIdLst>
  <p:handoutMasterIdLst>
    <p:handoutMasterId r:id="rId31"/>
  </p:handoutMasterIdLst>
  <p:sldIdLst>
    <p:sldId id="278" r:id="rId12"/>
    <p:sldId id="283" r:id="rId13"/>
    <p:sldId id="313" r:id="rId14"/>
    <p:sldId id="279" r:id="rId15"/>
    <p:sldId id="266" r:id="rId16"/>
    <p:sldId id="273" r:id="rId17"/>
    <p:sldId id="281" r:id="rId18"/>
    <p:sldId id="265" r:id="rId19"/>
    <p:sldId id="259" r:id="rId20"/>
    <p:sldId id="276" r:id="rId21"/>
    <p:sldId id="275" r:id="rId22"/>
    <p:sldId id="269" r:id="rId23"/>
    <p:sldId id="270" r:id="rId24"/>
    <p:sldId id="271" r:id="rId25"/>
    <p:sldId id="314" r:id="rId26"/>
    <p:sldId id="309" r:id="rId27"/>
    <p:sldId id="308" r:id="rId28"/>
    <p:sldId id="312" r:id="rId29"/>
  </p:sldIdLst>
  <p:sldSz cx="12192000" cy="6858000"/>
  <p:notesSz cx="6858000" cy="2371725"/>
  <p:custDataLst>
    <p:tags r:id="rId32"/>
  </p:custDataLst>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gotsky, Dale, VBAVACO" initials="SDV" lastIdx="6" clrIdx="0"/>
  <p:cmAuthor id="2" name="Figures, Lamoyd, VAVBACO" initials="FLV" lastIdx="5" clrIdx="1">
    <p:extLst>
      <p:ext uri="{19B8F6BF-5375-455C-9EA6-DF929625EA0E}">
        <p15:presenceInfo xmlns:p15="http://schemas.microsoft.com/office/powerpoint/2012/main" userId="S::Lamoyd.Figures@va.gov::2235733b-0c25-4bba-ab14-550d36410dee" providerId="AD"/>
      </p:ext>
    </p:extLst>
  </p:cmAuthor>
  <p:cmAuthor id="3" name="Steffensmeier, Linda J." initials="SJ" lastIdx="1" clrIdx="2">
    <p:extLst>
      <p:ext uri="{19B8F6BF-5375-455C-9EA6-DF929625EA0E}">
        <p15:presenceInfo xmlns:p15="http://schemas.microsoft.com/office/powerpoint/2012/main" userId="S::linda.steffensmeier@va.gov::8d0bcd68-9b3e-49f8-927f-120c2d2bca87" providerId="AD"/>
      </p:ext>
    </p:extLst>
  </p:cmAuthor>
  <p:cmAuthor id="4" name="Becker, Heather, VBABUFF" initials="BV" lastIdx="1" clrIdx="3">
    <p:extLst>
      <p:ext uri="{19B8F6BF-5375-455C-9EA6-DF929625EA0E}">
        <p15:presenceInfo xmlns:p15="http://schemas.microsoft.com/office/powerpoint/2012/main" userId="S::heather.becker@va.gov::f1e3b237-15f6-47ac-a0af-e42184d2a8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58"/>
      </p:cViewPr>
      <p:guideLst>
        <p:guide orient="horz" pos="2160"/>
        <p:guide pos="512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71B6BC3-E65B-4C66-8DF9-EE510D43E63B}"/>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3011" name="Rectangle 3">
            <a:extLst>
              <a:ext uri="{FF2B5EF4-FFF2-40B4-BE49-F238E27FC236}">
                <a16:creationId xmlns:a16="http://schemas.microsoft.com/office/drawing/2014/main" id="{74A995F6-93E1-498A-B3D1-0E7B4394CFD8}"/>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r" defTabSz="935038" eaLnBrk="1" hangingPunct="1">
              <a:defRPr sz="1200" b="0">
                <a:latin typeface="Arial" charset="0"/>
              </a:defRPr>
            </a:lvl1pPr>
          </a:lstStyle>
          <a:p>
            <a:pPr>
              <a:defRPr/>
            </a:pPr>
            <a:endParaRPr lang="en-US"/>
          </a:p>
        </p:txBody>
      </p:sp>
      <p:sp>
        <p:nvSpPr>
          <p:cNvPr id="43012" name="Rectangle 4">
            <a:extLst>
              <a:ext uri="{FF2B5EF4-FFF2-40B4-BE49-F238E27FC236}">
                <a16:creationId xmlns:a16="http://schemas.microsoft.com/office/drawing/2014/main" id="{6DCCB7C8-CBCC-48C7-AF8B-6ED735578111}"/>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3013" name="Rectangle 5">
            <a:extLst>
              <a:ext uri="{FF2B5EF4-FFF2-40B4-BE49-F238E27FC236}">
                <a16:creationId xmlns:a16="http://schemas.microsoft.com/office/drawing/2014/main" id="{B39B7A5A-150B-456F-B8AA-E942DB661F38}"/>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r" defTabSz="935038" eaLnBrk="1" hangingPunct="1">
              <a:defRPr sz="1200" b="0"/>
            </a:lvl1pPr>
          </a:lstStyle>
          <a:p>
            <a:pPr>
              <a:defRPr/>
            </a:pPr>
            <a:fld id="{265DF49C-9FB9-4510-9E23-3453538F587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a:extLst>
              <a:ext uri="{FF2B5EF4-FFF2-40B4-BE49-F238E27FC236}">
                <a16:creationId xmlns:a16="http://schemas.microsoft.com/office/drawing/2014/main" id="{370D9A6F-C6AD-4242-9686-D2C043C7DEF2}"/>
              </a:ext>
            </a:extLst>
          </p:cNvPr>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4035" name="Rectangle 1027">
            <a:extLst>
              <a:ext uri="{FF2B5EF4-FFF2-40B4-BE49-F238E27FC236}">
                <a16:creationId xmlns:a16="http://schemas.microsoft.com/office/drawing/2014/main" id="{0BD5E38E-9EEF-4127-8119-937B49BA656A}"/>
              </a:ext>
            </a:extLst>
          </p:cNvPr>
          <p:cNvSpPr>
            <a:spLocks noGrp="1" noChangeArrowheads="1"/>
          </p:cNvSpPr>
          <p:nvPr>
            <p:ph type="dt" idx="1"/>
          </p:nvPr>
        </p:nvSpPr>
        <p:spPr bwMode="auto">
          <a:xfrm>
            <a:off x="3971925"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r" defTabSz="935038" eaLnBrk="1" hangingPunct="1">
              <a:defRPr sz="1200" b="0">
                <a:latin typeface="Arial" charset="0"/>
              </a:defRPr>
            </a:lvl1pPr>
          </a:lstStyle>
          <a:p>
            <a:pPr>
              <a:defRPr/>
            </a:pPr>
            <a:endParaRPr lang="en-US"/>
          </a:p>
        </p:txBody>
      </p:sp>
      <p:sp>
        <p:nvSpPr>
          <p:cNvPr id="47108" name="Rectangle 1028">
            <a:extLst>
              <a:ext uri="{FF2B5EF4-FFF2-40B4-BE49-F238E27FC236}">
                <a16:creationId xmlns:a16="http://schemas.microsoft.com/office/drawing/2014/main" id="{CA987416-E4F1-43D5-B01A-65E94FBE3103}"/>
              </a:ext>
            </a:extLst>
          </p:cNvPr>
          <p:cNvSpPr>
            <a:spLocks noGrp="1" noRot="1" noChangeAspect="1" noChangeArrowheads="1" noTextEdit="1"/>
          </p:cNvSpPr>
          <p:nvPr>
            <p:ph type="sldImg" idx="2"/>
          </p:nvPr>
        </p:nvSpPr>
        <p:spPr bwMode="auto">
          <a:xfrm>
            <a:off x="385763" y="701675"/>
            <a:ext cx="6240462"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1029">
            <a:extLst>
              <a:ext uri="{FF2B5EF4-FFF2-40B4-BE49-F238E27FC236}">
                <a16:creationId xmlns:a16="http://schemas.microsoft.com/office/drawing/2014/main" id="{2D96281A-2BC7-49ED-B0DE-F57313D88F65}"/>
              </a:ext>
            </a:extLst>
          </p:cNvPr>
          <p:cNvSpPr>
            <a:spLocks noGrp="1" noChangeArrowheads="1"/>
          </p:cNvSpPr>
          <p:nvPr>
            <p:ph type="body" sz="quarter" idx="3"/>
          </p:nvPr>
        </p:nvSpPr>
        <p:spPr bwMode="auto">
          <a:xfrm>
            <a:off x="304800" y="4446588"/>
            <a:ext cx="632460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1030">
            <a:extLst>
              <a:ext uri="{FF2B5EF4-FFF2-40B4-BE49-F238E27FC236}">
                <a16:creationId xmlns:a16="http://schemas.microsoft.com/office/drawing/2014/main" id="{6D80C775-7B54-482F-8CCC-0FF184887F07}"/>
              </a:ext>
            </a:extLst>
          </p:cNvPr>
          <p:cNvSpPr>
            <a:spLocks noGrp="1" noChangeArrowheads="1"/>
          </p:cNvSpPr>
          <p:nvPr>
            <p:ph type="ftr" sz="quarter" idx="4"/>
          </p:nvPr>
        </p:nvSpPr>
        <p:spPr bwMode="auto">
          <a:xfrm>
            <a:off x="0" y="8815388"/>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4039" name="Rectangle 1031">
            <a:extLst>
              <a:ext uri="{FF2B5EF4-FFF2-40B4-BE49-F238E27FC236}">
                <a16:creationId xmlns:a16="http://schemas.microsoft.com/office/drawing/2014/main" id="{9AF64019-F629-4F31-BFA1-B64AF30D8A67}"/>
              </a:ext>
            </a:extLst>
          </p:cNvPr>
          <p:cNvSpPr>
            <a:spLocks noGrp="1" noChangeArrowheads="1"/>
          </p:cNvSpPr>
          <p:nvPr>
            <p:ph type="sldNum" sz="quarter" idx="5"/>
          </p:nvPr>
        </p:nvSpPr>
        <p:spPr bwMode="auto">
          <a:xfrm>
            <a:off x="3971925" y="8815388"/>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r" defTabSz="935038" eaLnBrk="1" hangingPunct="1">
              <a:defRPr sz="1200" b="0"/>
            </a:lvl1pPr>
          </a:lstStyle>
          <a:p>
            <a:pPr>
              <a:defRPr/>
            </a:pPr>
            <a:fld id="{6E087817-9224-4AA2-9850-9E6B21A2FA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mn-lt"/>
        <a:ea typeface="+mn-ea"/>
        <a:cs typeface="+mn-cs"/>
      </a:defRPr>
    </a:lvl1pPr>
    <a:lvl2pPr marL="457200" algn="l" rtl="0" eaLnBrk="0" fontAlgn="base" hangingPunct="0">
      <a:spcBef>
        <a:spcPct val="30000"/>
      </a:spcBef>
      <a:spcAft>
        <a:spcPct val="0"/>
      </a:spcAft>
      <a:defRPr kumimoji="1" sz="1000" kern="1200">
        <a:solidFill>
          <a:schemeClr val="tx1"/>
        </a:solidFill>
        <a:latin typeface="+mn-lt"/>
        <a:ea typeface="+mn-ea"/>
        <a:cs typeface="+mn-cs"/>
      </a:defRPr>
    </a:lvl2pPr>
    <a:lvl3pPr marL="914400" algn="l" rtl="0" eaLnBrk="0" fontAlgn="base" hangingPunct="0">
      <a:spcBef>
        <a:spcPct val="30000"/>
      </a:spcBef>
      <a:spcAft>
        <a:spcPct val="0"/>
      </a:spcAft>
      <a:defRPr kumimoji="1" sz="1000" kern="1200">
        <a:solidFill>
          <a:schemeClr val="tx1"/>
        </a:solidFill>
        <a:latin typeface="+mn-lt"/>
        <a:ea typeface="+mn-ea"/>
        <a:cs typeface="+mn-cs"/>
      </a:defRPr>
    </a:lvl3pPr>
    <a:lvl4pPr marL="1371600" algn="l" rtl="0" eaLnBrk="0" fontAlgn="base" hangingPunct="0">
      <a:spcBef>
        <a:spcPct val="30000"/>
      </a:spcBef>
      <a:spcAft>
        <a:spcPct val="0"/>
      </a:spcAft>
      <a:defRPr kumimoji="1" sz="1000" kern="1200">
        <a:solidFill>
          <a:schemeClr val="tx1"/>
        </a:solidFill>
        <a:latin typeface="+mn-lt"/>
        <a:ea typeface="+mn-ea"/>
        <a:cs typeface="+mn-cs"/>
      </a:defRPr>
    </a:lvl4pPr>
    <a:lvl5pPr marL="1828800" algn="l" rtl="0" eaLnBrk="0" fontAlgn="base" hangingPunct="0">
      <a:spcBef>
        <a:spcPct val="30000"/>
      </a:spcBef>
      <a:spcAft>
        <a:spcPct val="0"/>
      </a:spcAft>
      <a:defRPr kumimoji="1"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392113"/>
            <a:ext cx="6197600" cy="3486150"/>
          </a:xfrm>
        </p:spPr>
      </p:sp>
      <p:sp>
        <p:nvSpPr>
          <p:cNvPr id="3" name="Notes Placeholder 2"/>
          <p:cNvSpPr>
            <a:spLocks noGrp="1"/>
          </p:cNvSpPr>
          <p:nvPr>
            <p:ph type="body" idx="1"/>
          </p:nvPr>
        </p:nvSpPr>
        <p:spPr>
          <a:xfrm>
            <a:off x="228601" y="3928110"/>
            <a:ext cx="6553200" cy="5368290"/>
          </a:xfrm>
        </p:spPr>
        <p:txBody>
          <a:bodyPr/>
          <a:lstStyle/>
          <a:p>
            <a:r>
              <a:rPr lang="en-US" b="1"/>
              <a:t>Narrator</a:t>
            </a:r>
            <a:r>
              <a:rPr lang="en-US" b="1" baseline="0"/>
              <a:t> – Dale Sagotsky </a:t>
            </a:r>
            <a:r>
              <a:rPr lang="en-US"/>
              <a:t>(15 / 7  mins)</a:t>
            </a:r>
            <a:endParaRPr lang="en-US" baseline="0"/>
          </a:p>
          <a:p>
            <a:r>
              <a:rPr lang="en-US" b="1" baseline="0"/>
              <a:t>Slide Instructions – </a:t>
            </a:r>
          </a:p>
          <a:p>
            <a:pPr marL="174689" indent="-174689">
              <a:buFont typeface="Arial" panose="020B0604020202020204" pitchFamily="34" charset="0"/>
              <a:buChar char="•"/>
            </a:pPr>
            <a:r>
              <a:rPr lang="en-US" b="0" baseline="0"/>
              <a:t>Open Lync/slide 15 minutes before call begins</a:t>
            </a:r>
          </a:p>
          <a:p>
            <a:pPr marL="174689" indent="-174689">
              <a:buFont typeface="Arial" panose="020B0604020202020204" pitchFamily="34" charset="0"/>
              <a:buChar char="•"/>
            </a:pPr>
            <a:r>
              <a:rPr lang="en-US" baseline="0"/>
              <a:t>Start Video when call begins (office start time of call) </a:t>
            </a:r>
          </a:p>
          <a:p>
            <a:pPr marL="174689" indent="-174689">
              <a:buFont typeface="Arial" panose="020B0604020202020204" pitchFamily="34" charset="0"/>
              <a:buChar char="•"/>
            </a:pPr>
            <a:r>
              <a:rPr lang="en-US" baseline="0"/>
              <a:t>Place all participants microphones in lecture mode (mute)</a:t>
            </a:r>
          </a:p>
          <a:p>
            <a:endParaRPr lang="en-US" baseline="0"/>
          </a:p>
          <a:p>
            <a:pPr defTabSz="931671"/>
            <a:r>
              <a:rPr lang="en-US" b="1"/>
              <a:t>Slide</a:t>
            </a:r>
            <a:r>
              <a:rPr lang="en-US" b="1" baseline="0"/>
              <a:t> Notes </a:t>
            </a:r>
            <a:r>
              <a:rPr lang="en-US" baseline="0"/>
              <a:t>– Copy text “</a:t>
            </a:r>
            <a:r>
              <a:rPr lang="en-US" i="1"/>
              <a:t>A facilitator is currently talking.</a:t>
            </a:r>
            <a:r>
              <a:rPr lang="en-US" i="1" baseline="0"/>
              <a:t> If you cannot hear</a:t>
            </a:r>
            <a:r>
              <a:rPr lang="en-US" i="1"/>
              <a:t>, please place a ‘sad</a:t>
            </a:r>
            <a:r>
              <a:rPr lang="en-US" i="1" baseline="0"/>
              <a:t> face’</a:t>
            </a:r>
            <a:r>
              <a:rPr lang="en-US" i="1"/>
              <a:t> emoticon in the chat box</a:t>
            </a:r>
            <a:r>
              <a:rPr lang="en-US"/>
              <a:t>.” </a:t>
            </a:r>
          </a:p>
          <a:p>
            <a:endParaRPr lang="en-US"/>
          </a:p>
          <a:p>
            <a:r>
              <a:rPr lang="en-US" b="1"/>
              <a:t>Slide Narration – </a:t>
            </a:r>
          </a:p>
          <a:p>
            <a:r>
              <a:rPr lang="en-US"/>
              <a:t>Hello</a:t>
            </a:r>
            <a:r>
              <a:rPr lang="en-US" baseline="0"/>
              <a:t>, Welcome to the </a:t>
            </a:r>
            <a:r>
              <a:rPr lang="en-US"/>
              <a:t>New Manager Training</a:t>
            </a:r>
            <a:r>
              <a:rPr lang="en-US" baseline="0"/>
              <a:t> Lync Session Call.  The call will begin in (15 /7 start time) minutes.  </a:t>
            </a:r>
          </a:p>
          <a:p>
            <a:endParaRPr lang="en-US" baseline="0"/>
          </a:p>
          <a:p>
            <a:pPr marL="174689" indent="-174689">
              <a:buFont typeface="Arial" panose="020B0604020202020204" pitchFamily="34" charset="0"/>
              <a:buChar char="•"/>
            </a:pPr>
            <a:r>
              <a:rPr lang="en-US" baseline="0"/>
              <a:t>Please remember to mute your microphones when you are not speaking. </a:t>
            </a:r>
          </a:p>
          <a:p>
            <a:pPr marL="174689" indent="-174689">
              <a:buFont typeface="Arial" panose="020B0604020202020204" pitchFamily="34" charset="0"/>
              <a:buChar char="•"/>
            </a:pPr>
            <a:r>
              <a:rPr lang="en-US" baseline="0"/>
              <a:t>If you are calling in by phone, please ensure your microphone and speaker on your computer is muted. This will prevent feedback</a:t>
            </a:r>
          </a:p>
          <a:p>
            <a:pPr marL="171431" indent="-171431">
              <a:buFont typeface="Arial" panose="020B0604020202020204" pitchFamily="34" charset="0"/>
              <a:buChar char="•"/>
            </a:pPr>
            <a:r>
              <a:rPr lang="en-US"/>
              <a:t>Please do not use the Instant Message window for general discussion or commentary as it can be distracting to the audience and presenter.</a:t>
            </a:r>
          </a:p>
          <a:p>
            <a:pPr marL="171431" indent="-171431">
              <a:buFont typeface="Arial" panose="020B0604020202020204" pitchFamily="34" charset="0"/>
              <a:buChar char="•"/>
            </a:pPr>
            <a:r>
              <a:rPr lang="en-US"/>
              <a:t>Please post questions at the end of the call during the Q&amp;A portion. Questions will be answered in the order they are received, within the remaining time of the Hotline call.</a:t>
            </a:r>
          </a:p>
          <a:p>
            <a:pPr defTabSz="931671"/>
            <a:endParaRPr lang="en-US"/>
          </a:p>
          <a:p>
            <a:pPr defTabSz="931671"/>
            <a:r>
              <a:rPr lang="en-US"/>
              <a:t>The</a:t>
            </a:r>
            <a:r>
              <a:rPr lang="en-US" baseline="0"/>
              <a:t> video is currently active and you should see the presenter.  If you do not see the presenter, select Video at the top of your window to activate the video.  Be sure to pause your video. </a:t>
            </a:r>
          </a:p>
          <a:p>
            <a:pPr defTabSz="931671"/>
            <a:endParaRPr lang="en-US"/>
          </a:p>
          <a:p>
            <a:pPr defTabSz="931671"/>
            <a:r>
              <a:rPr lang="en-US"/>
              <a:t>(omit</a:t>
            </a:r>
            <a:r>
              <a:rPr lang="en-US" baseline="0"/>
              <a:t> at start time) </a:t>
            </a:r>
            <a:r>
              <a:rPr lang="en-US"/>
              <a:t>Please</a:t>
            </a:r>
            <a:r>
              <a:rPr lang="en-US" baseline="0"/>
              <a:t> </a:t>
            </a:r>
            <a:r>
              <a:rPr lang="en-US" b="1" baseline="0"/>
              <a:t>stand by until  the call begins. </a:t>
            </a:r>
            <a:endParaRPr lang="en-US" b="1"/>
          </a:p>
          <a:p>
            <a:pPr marL="174689" indent="-174689">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E7DBB7C3-9A60-4780-BF7E-18E95E50321D}" type="slidenum">
              <a:rPr lang="en-US" smtClean="0"/>
              <a:t>1</a:t>
            </a:fld>
            <a:endParaRPr lang="en-US"/>
          </a:p>
        </p:txBody>
      </p:sp>
    </p:spTree>
    <p:extLst>
      <p:ext uri="{BB962C8B-B14F-4D97-AF65-F5344CB8AC3E}">
        <p14:creationId xmlns:p14="http://schemas.microsoft.com/office/powerpoint/2010/main" val="331057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a:extLst>
              <a:ext uri="{FF2B5EF4-FFF2-40B4-BE49-F238E27FC236}">
                <a16:creationId xmlns:a16="http://schemas.microsoft.com/office/drawing/2014/main" id="{977F7062-24F4-417D-BCC1-B0663DE23F19}"/>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B60466A3-49DA-469D-9934-FD324166C1E3}" type="slidenum">
              <a:rPr kumimoji="0" lang="en-US" altLang="en-US" sz="1200" smtClean="0">
                <a:latin typeface="Arial" panose="020B0604020202020204" pitchFamily="34" charset="0"/>
              </a:rPr>
              <a:pPr>
                <a:spcBef>
                  <a:spcPct val="0"/>
                </a:spcBef>
              </a:pPr>
              <a:t>10</a:t>
            </a:fld>
            <a:endParaRPr kumimoji="0"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A609DCA2-2ED6-4C3C-A997-1751E397961E}"/>
              </a:ext>
            </a:extLst>
          </p:cNvPr>
          <p:cNvSpPr>
            <a:spLocks noGrp="1" noRot="1" noChangeAspect="1" noChangeArrowheads="1" noTextEdit="1"/>
          </p:cNvSpPr>
          <p:nvPr>
            <p:ph type="sldImg"/>
          </p:nvPr>
        </p:nvSpPr>
        <p:spPr>
          <a:xfrm>
            <a:off x="385763" y="701675"/>
            <a:ext cx="6240462" cy="3511550"/>
          </a:xfrm>
          <a:ln/>
        </p:spPr>
      </p:sp>
      <p:sp>
        <p:nvSpPr>
          <p:cNvPr id="64516" name="Rectangle 3">
            <a:extLst>
              <a:ext uri="{FF2B5EF4-FFF2-40B4-BE49-F238E27FC236}">
                <a16:creationId xmlns:a16="http://schemas.microsoft.com/office/drawing/2014/main" id="{0FDBAD73-C090-483E-9351-86C04B10D9C9}"/>
              </a:ext>
            </a:extLst>
          </p:cNvPr>
          <p:cNvSpPr>
            <a:spLocks noGrp="1" noChangeArrowheads="1"/>
          </p:cNvSpPr>
          <p:nvPr>
            <p:ph type="body" idx="1"/>
          </p:nvPr>
        </p:nvSpPr>
        <p:spPr>
          <a:noFill/>
        </p:spPr>
        <p:txBody>
          <a:bodyPr/>
          <a:lstStyle/>
          <a:p>
            <a:r>
              <a:rPr lang="en-US" altLang="en-US"/>
              <a:t>There are 4 components used to prepare for a briefing.  Research, Construct, Refine, and Rehearse. Utilizing these components will help you prepare a more effective briefing.</a:t>
            </a:r>
          </a:p>
          <a:p>
            <a:endParaRPr lang="en-US" altLang="en-US" b="1"/>
          </a:p>
          <a:p>
            <a:r>
              <a:rPr lang="en-US" altLang="en-US" b="1"/>
              <a:t>Research </a:t>
            </a:r>
            <a:r>
              <a:rPr lang="en-US" altLang="en-US"/>
              <a:t> you should thoroughly investigate and understand the issue and how the manager wants the information presented.  </a:t>
            </a:r>
            <a:r>
              <a:rPr lang="en-US"/>
              <a:t>If it is not relevant –leave it out. Go back to the briefing purpose, then ask yourself if it needs to be in there</a:t>
            </a:r>
            <a:endParaRPr lang="en-US">
              <a:cs typeface="Calibri"/>
            </a:endParaRPr>
          </a:p>
          <a:p>
            <a:pPr marL="285750" indent="-285750">
              <a:buFont typeface="Arial"/>
              <a:buChar char="•"/>
            </a:pPr>
            <a:r>
              <a:rPr lang="en-US" altLang="en-US"/>
              <a:t>Become an expert on the issue or topic.  Inadequate preparation annoys the manager because it uses their time ineffectively.  Poor preparation also creates doubt about credibility.  </a:t>
            </a:r>
            <a:endParaRPr lang="en-US" altLang="en-US">
              <a:cs typeface="Calibri"/>
            </a:endParaRPr>
          </a:p>
          <a:p>
            <a:pPr marL="285750" indent="-285750">
              <a:buFont typeface="Arial"/>
              <a:buChar char="•"/>
            </a:pPr>
            <a:r>
              <a:rPr lang="en-US" altLang="en-US"/>
              <a:t>Make sure you understand the audience. Ask the administrative assistant or someone that is familiar with the manager's briefing preference.  Get a copy of a previous briefing if possible and use it as guide.</a:t>
            </a:r>
            <a:endParaRPr lang="en-US" altLang="en-US">
              <a:cs typeface="Calibri"/>
            </a:endParaRPr>
          </a:p>
          <a:p>
            <a:pPr marL="285750" indent="-285750">
              <a:buFont typeface="Arial"/>
              <a:buChar char="•"/>
            </a:pPr>
            <a:r>
              <a:rPr lang="en-US" altLang="en-US"/>
              <a:t>You also need to understand the parameters for the briefing.  This includes how much time is allotted for the briefing, what kind of briefing the manager wants, is the briefing solely verbal or do you need to prepare text or slides, and any other limits or wants of the manager. </a:t>
            </a:r>
            <a:endParaRPr lang="en-US" altLang="en-US">
              <a:cs typeface="Calibri"/>
            </a:endParaRPr>
          </a:p>
          <a:p>
            <a:r>
              <a:rPr lang="en-US" altLang="en-US" b="1"/>
              <a:t>Construct: </a:t>
            </a:r>
            <a:r>
              <a:rPr lang="en-US" altLang="en-US"/>
              <a:t> the rough outline of the presentation.</a:t>
            </a:r>
            <a:endParaRPr lang="en-US" altLang="en-US">
              <a:cs typeface="Calibri"/>
            </a:endParaRPr>
          </a:p>
          <a:p>
            <a:pPr marL="285750" indent="-285750">
              <a:buFont typeface="Arial"/>
              <a:buChar char="•"/>
            </a:pPr>
            <a:r>
              <a:rPr lang="en-US" altLang="en-US"/>
              <a:t>Remember the key elements and add just the critical information.  The critical information is the purpose or situation, the key facts, assumptions, and coordination needed with other Division management or stakeholders. </a:t>
            </a:r>
            <a:r>
              <a:rPr lang="en-US" altLang="en-US" i="1"/>
              <a:t> </a:t>
            </a:r>
            <a:endParaRPr lang="en-US" altLang="en-US" i="1">
              <a:cs typeface="Calibri"/>
            </a:endParaRPr>
          </a:p>
          <a:p>
            <a:pPr marL="285750" indent="-285750">
              <a:buFont typeface="Arial"/>
              <a:buChar char="•"/>
            </a:pPr>
            <a:r>
              <a:rPr lang="en-US" altLang="en-US"/>
              <a:t>Make sure to present the information with a smooth, logical progression.</a:t>
            </a:r>
            <a:endParaRPr lang="en-US" altLang="en-US">
              <a:cs typeface="Calibri"/>
            </a:endParaRPr>
          </a:p>
          <a:p>
            <a:r>
              <a:rPr lang="en-US" altLang="en-US" b="1"/>
              <a:t>Refine: </a:t>
            </a:r>
            <a:r>
              <a:rPr lang="en-US" altLang="en-US"/>
              <a:t>Remove simple errors, reword items into words familiar to the manager, and remove unnecessary information.  Suggestions from others are beneficial.  </a:t>
            </a:r>
            <a:endParaRPr lang="en-US" altLang="en-US">
              <a:cs typeface="Calibri"/>
            </a:endParaRPr>
          </a:p>
          <a:p>
            <a:pPr marL="285750" indent="-285750">
              <a:buFont typeface="Arial"/>
              <a:buChar char="•"/>
            </a:pPr>
            <a:r>
              <a:rPr lang="en-US" altLang="en-US"/>
              <a:t>Format the briefing to use numbers, text, pictures, or simulations, or whatever manner or style best suits the preferences of the manager.  </a:t>
            </a:r>
            <a:endParaRPr lang="en-US" altLang="en-US">
              <a:cs typeface="Calibri"/>
            </a:endParaRPr>
          </a:p>
          <a:p>
            <a:pPr marL="285750" indent="-285750">
              <a:buFont typeface="Arial"/>
              <a:buChar char="•"/>
            </a:pPr>
            <a:r>
              <a:rPr lang="en-US" altLang="en-US"/>
              <a:t>Remove jargon, excess acronyms and reword to make meanings more precise.  Also avoid using words that have gained negative connotations within the organization.</a:t>
            </a:r>
            <a:endParaRPr lang="en-US" altLang="en-US">
              <a:cs typeface="Calibri"/>
            </a:endParaRPr>
          </a:p>
          <a:p>
            <a:pPr marL="285750" indent="-285750">
              <a:buFont typeface="Arial"/>
              <a:buChar char="•"/>
            </a:pPr>
            <a:r>
              <a:rPr lang="en-US" altLang="en-US"/>
              <a:t>Remove information that is not absolutely essential.  Place this information in an addendum and bring this to the briefing.  This is used just in case the manger requires more detailed information.  When deciding what to include… ask yourself. If neither inclusion nor exclusion of the information would change the overall decision, then the information is not essential. </a:t>
            </a:r>
            <a:endParaRPr lang="en-US" altLang="en-US">
              <a:cs typeface="Calibri"/>
            </a:endParaRPr>
          </a:p>
          <a:p>
            <a:pPr marL="285750" indent="-285750">
              <a:buFont typeface="Arial"/>
              <a:buChar char="•"/>
            </a:pPr>
            <a:r>
              <a:rPr lang="en-US" altLang="en-US"/>
              <a:t>Check for things like capitalizations or punctuation consistency.  This is not essential, but managers find inconsistencies very annoying, and may assume that the briefer is less credible because they don’t pay attention to detail.</a:t>
            </a:r>
            <a:endParaRPr lang="en-US" altLang="en-US">
              <a:cs typeface="Calibri"/>
            </a:endParaRPr>
          </a:p>
          <a:p>
            <a:r>
              <a:rPr lang="en-US" altLang="en-US" b="1"/>
              <a:t>Rehearse:</a:t>
            </a:r>
            <a:r>
              <a:rPr lang="en-US" altLang="en-US"/>
              <a:t> Practice the briefing and make adjustments</a:t>
            </a:r>
          </a:p>
          <a:p>
            <a:pPr marL="285750" indent="-285750">
              <a:buFont typeface="Arial"/>
              <a:buChar char="•"/>
            </a:pPr>
            <a:r>
              <a:rPr lang="en-US" altLang="en-US"/>
              <a:t>Anticipate possible questions.  Develop good, concise answers.  It is helpful to have a short, written list of questions to take to the briefing, and refer to.  </a:t>
            </a:r>
            <a:endParaRPr lang="en-US" altLang="en-US">
              <a:cs typeface="Calibri"/>
            </a:endParaRPr>
          </a:p>
          <a:p>
            <a:pPr marL="285750" indent="-285750">
              <a:buFont typeface="Arial"/>
              <a:buChar char="•"/>
            </a:pPr>
            <a:r>
              <a:rPr lang="en-US" altLang="en-US"/>
              <a:t>When practicing, time the briefing.  </a:t>
            </a:r>
            <a:endParaRPr lang="en-US" altLang="en-US">
              <a:cs typeface="Calibri"/>
            </a:endParaRPr>
          </a:p>
          <a:p>
            <a:pPr marL="285750" indent="-285750">
              <a:buFont typeface="Arial"/>
              <a:buChar char="•"/>
            </a:pPr>
            <a:r>
              <a:rPr lang="en-US" altLang="en-US"/>
              <a:t>Ask for feed back</a:t>
            </a:r>
            <a:r>
              <a:rPr lang="en-US" altLang="en-US" sz="1100"/>
              <a:t>.</a:t>
            </a:r>
            <a:endParaRPr lang="en-US" altLang="en-US">
              <a:cs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a:extLst>
              <a:ext uri="{FF2B5EF4-FFF2-40B4-BE49-F238E27FC236}">
                <a16:creationId xmlns:a16="http://schemas.microsoft.com/office/drawing/2014/main" id="{909CDA76-4F0D-4C8B-8338-CE462D33C8CA}"/>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E610E193-BA20-4AC2-86EA-D0901D5D23FE}" type="slidenum">
              <a:rPr kumimoji="0" lang="en-US" altLang="en-US" sz="1200" smtClean="0">
                <a:latin typeface="Arial" panose="020B0604020202020204" pitchFamily="34" charset="0"/>
              </a:rPr>
              <a:pPr>
                <a:spcBef>
                  <a:spcPct val="0"/>
                </a:spcBef>
              </a:pPr>
              <a:t>11</a:t>
            </a:fld>
            <a:endParaRPr kumimoji="0" lang="en-US" altLang="en-US" sz="1200">
              <a:latin typeface="Arial" panose="020B0604020202020204" pitchFamily="34" charset="0"/>
            </a:endParaRPr>
          </a:p>
        </p:txBody>
      </p:sp>
      <p:sp>
        <p:nvSpPr>
          <p:cNvPr id="68611" name="Rectangle 2">
            <a:extLst>
              <a:ext uri="{FF2B5EF4-FFF2-40B4-BE49-F238E27FC236}">
                <a16:creationId xmlns:a16="http://schemas.microsoft.com/office/drawing/2014/main" id="{775EA5A7-AEF5-4EC6-BF6F-CE9FA2D96C49}"/>
              </a:ext>
            </a:extLst>
          </p:cNvPr>
          <p:cNvSpPr>
            <a:spLocks noGrp="1" noRot="1" noChangeAspect="1" noChangeArrowheads="1" noTextEdit="1"/>
          </p:cNvSpPr>
          <p:nvPr>
            <p:ph type="sldImg"/>
          </p:nvPr>
        </p:nvSpPr>
        <p:spPr>
          <a:xfrm>
            <a:off x="385763" y="701675"/>
            <a:ext cx="6240462" cy="3511550"/>
          </a:xfrm>
          <a:ln/>
        </p:spPr>
      </p:sp>
      <p:sp>
        <p:nvSpPr>
          <p:cNvPr id="68612" name="Rectangle 3">
            <a:extLst>
              <a:ext uri="{FF2B5EF4-FFF2-40B4-BE49-F238E27FC236}">
                <a16:creationId xmlns:a16="http://schemas.microsoft.com/office/drawing/2014/main" id="{943D288D-D7AF-4895-8530-3DB4BFAECB22}"/>
              </a:ext>
            </a:extLst>
          </p:cNvPr>
          <p:cNvSpPr>
            <a:spLocks noGrp="1" noChangeArrowheads="1"/>
          </p:cNvSpPr>
          <p:nvPr>
            <p:ph type="body" idx="1"/>
          </p:nvPr>
        </p:nvSpPr>
        <p:spPr>
          <a:noFill/>
        </p:spPr>
        <p:txBody>
          <a:bodyPr/>
          <a:lstStyle/>
          <a:p>
            <a:r>
              <a:rPr lang="en-US" altLang="en-US"/>
              <a:t>Typical briefings are informal but is dependent on the audience.</a:t>
            </a:r>
          </a:p>
          <a:p>
            <a:r>
              <a:rPr lang="en-US" altLang="en-US"/>
              <a:t>Weekly, monthly, or quarterly – these could change at any time depending on the topic or HOT, HOT, HOT item that is on everyone’s plate. </a:t>
            </a:r>
            <a:endParaRPr lang="en-US" altLang="en-US">
              <a:cs typeface="Calibri"/>
            </a:endParaRPr>
          </a:p>
          <a:p>
            <a:endParaRPr lang="en-US" altLang="en-US">
              <a:cs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a:extLst>
              <a:ext uri="{FF2B5EF4-FFF2-40B4-BE49-F238E27FC236}">
                <a16:creationId xmlns:a16="http://schemas.microsoft.com/office/drawing/2014/main" id="{6754D854-1C78-4C2B-80C6-5FF7A2C3A510}"/>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69F0B0AA-D30C-4CE8-9A5C-304B56781881}" type="slidenum">
              <a:rPr kumimoji="0" lang="en-US" altLang="en-US" sz="1200" smtClean="0">
                <a:latin typeface="Arial" panose="020B0604020202020204" pitchFamily="34" charset="0"/>
              </a:rPr>
              <a:pPr>
                <a:spcBef>
                  <a:spcPct val="0"/>
                </a:spcBef>
              </a:pPr>
              <a:t>12</a:t>
            </a:fld>
            <a:endParaRPr kumimoji="0"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6EFA9E4A-D30C-44BE-9DA3-32710B7DAE0F}"/>
              </a:ext>
            </a:extLst>
          </p:cNvPr>
          <p:cNvSpPr>
            <a:spLocks noGrp="1" noRot="1" noChangeAspect="1" noChangeArrowheads="1" noTextEdit="1"/>
          </p:cNvSpPr>
          <p:nvPr>
            <p:ph type="sldImg"/>
          </p:nvPr>
        </p:nvSpPr>
        <p:spPr>
          <a:xfrm>
            <a:off x="385763" y="701675"/>
            <a:ext cx="6240462" cy="3511550"/>
          </a:xfrm>
          <a:ln/>
        </p:spPr>
      </p:sp>
      <p:sp>
        <p:nvSpPr>
          <p:cNvPr id="70660" name="Rectangle 3">
            <a:extLst>
              <a:ext uri="{FF2B5EF4-FFF2-40B4-BE49-F238E27FC236}">
                <a16:creationId xmlns:a16="http://schemas.microsoft.com/office/drawing/2014/main" id="{3F6E0296-8131-44E4-BA55-AD23CC44542A}"/>
              </a:ext>
            </a:extLst>
          </p:cNvPr>
          <p:cNvSpPr>
            <a:spLocks noGrp="1" noChangeArrowheads="1"/>
          </p:cNvSpPr>
          <p:nvPr>
            <p:ph type="body" idx="1"/>
          </p:nvPr>
        </p:nvSpPr>
        <p:spPr>
          <a:noFill/>
        </p:spPr>
        <p:txBody>
          <a:bodyPr/>
          <a:lstStyle/>
          <a:p>
            <a:pPr>
              <a:buFontTx/>
              <a:buChar char="•"/>
            </a:pPr>
            <a:r>
              <a:rPr lang="en-US" altLang="en-US"/>
              <a:t>These will probably be brief because you are updating management more often. Some Directors will do a round robin after a hotline call so that other RO divisions can know what is going on as well.</a:t>
            </a:r>
          </a:p>
          <a:p>
            <a:pPr>
              <a:buFontTx/>
              <a:buChar char="•"/>
            </a:pPr>
            <a:r>
              <a:rPr lang="en-US" altLang="en-US"/>
              <a:t>If you only have weekly meetings with your director, then you are going to want to have performance stats for the previous month (when available) or based on your local tracking mechanisms.</a:t>
            </a:r>
            <a:endParaRPr lang="en-US" altLang="en-US">
              <a:cs typeface="Calibri"/>
            </a:endParaRPr>
          </a:p>
          <a:p>
            <a:pPr>
              <a:buFontTx/>
              <a:buChar char="•"/>
            </a:pPr>
            <a:endParaRPr lang="en-US">
              <a:cs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a:extLst>
              <a:ext uri="{FF2B5EF4-FFF2-40B4-BE49-F238E27FC236}">
                <a16:creationId xmlns:a16="http://schemas.microsoft.com/office/drawing/2014/main" id="{8EF5BDD3-D1BA-40B3-B846-01B7EEB0EBE4}"/>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3870017F-889D-4808-87DC-6CBEA7BA6C9E}" type="slidenum">
              <a:rPr kumimoji="0" lang="en-US" altLang="en-US" sz="1200" smtClean="0">
                <a:latin typeface="Arial" panose="020B0604020202020204" pitchFamily="34" charset="0"/>
              </a:rPr>
              <a:pPr>
                <a:spcBef>
                  <a:spcPct val="0"/>
                </a:spcBef>
              </a:pPr>
              <a:t>13</a:t>
            </a:fld>
            <a:endParaRPr kumimoji="0" lang="en-US" altLang="en-US" sz="1200">
              <a:latin typeface="Arial" panose="020B0604020202020204" pitchFamily="34" charset="0"/>
            </a:endParaRPr>
          </a:p>
        </p:txBody>
      </p:sp>
      <p:sp>
        <p:nvSpPr>
          <p:cNvPr id="72707" name="Rectangle 2">
            <a:extLst>
              <a:ext uri="{FF2B5EF4-FFF2-40B4-BE49-F238E27FC236}">
                <a16:creationId xmlns:a16="http://schemas.microsoft.com/office/drawing/2014/main" id="{0C8CA43B-1092-4ADA-8205-E730D6C8B15D}"/>
              </a:ext>
            </a:extLst>
          </p:cNvPr>
          <p:cNvSpPr>
            <a:spLocks noGrp="1" noRot="1" noChangeAspect="1" noChangeArrowheads="1" noTextEdit="1"/>
          </p:cNvSpPr>
          <p:nvPr>
            <p:ph type="sldImg"/>
          </p:nvPr>
        </p:nvSpPr>
        <p:spPr>
          <a:xfrm>
            <a:off x="385763" y="701675"/>
            <a:ext cx="6240462" cy="3511550"/>
          </a:xfrm>
          <a:ln/>
        </p:spPr>
      </p:sp>
      <p:sp>
        <p:nvSpPr>
          <p:cNvPr id="72708" name="Rectangle 3">
            <a:extLst>
              <a:ext uri="{FF2B5EF4-FFF2-40B4-BE49-F238E27FC236}">
                <a16:creationId xmlns:a16="http://schemas.microsoft.com/office/drawing/2014/main" id="{1905C476-B674-401C-8F02-6EE6731B89B7}"/>
              </a:ext>
            </a:extLst>
          </p:cNvPr>
          <p:cNvSpPr>
            <a:spLocks noGrp="1" noChangeArrowheads="1"/>
          </p:cNvSpPr>
          <p:nvPr>
            <p:ph type="body" idx="1"/>
          </p:nvPr>
        </p:nvSpPr>
        <p:spPr>
          <a:noFill/>
        </p:spPr>
        <p:txBody>
          <a:bodyPr/>
          <a:lstStyle/>
          <a:p>
            <a:pPr>
              <a:buFontTx/>
              <a:buChar char="•"/>
            </a:pPr>
            <a:r>
              <a:rPr lang="en-US" altLang="en-US"/>
              <a:t>These are the most common and will be a little longer in time and out briefing.</a:t>
            </a:r>
          </a:p>
          <a:p>
            <a:pPr>
              <a:buFontTx/>
              <a:buChar char="•"/>
            </a:pPr>
            <a:r>
              <a:rPr lang="en-US" altLang="en-US"/>
              <a:t>Usually results in Action Items that Directors will want to know the status of at the next briefing.</a:t>
            </a:r>
            <a:endParaRPr lang="en-US" altLang="en-US">
              <a:cs typeface="Calibri"/>
            </a:endParaRPr>
          </a:p>
          <a:p>
            <a:pPr>
              <a:buFontTx/>
              <a:buChar char="•"/>
            </a:pPr>
            <a:r>
              <a:rPr lang="en-US" altLang="en-US"/>
              <a:t>At the same time, these can also be the beneficial as action items and issues are addressed at a faster pace.</a:t>
            </a:r>
            <a:endParaRPr lang="en-US" altLang="en-US">
              <a:cs typeface="Calibri"/>
            </a:endParaRPr>
          </a:p>
          <a:p>
            <a:pPr>
              <a:buFontTx/>
              <a:buChar char="•"/>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a:extLst>
              <a:ext uri="{FF2B5EF4-FFF2-40B4-BE49-F238E27FC236}">
                <a16:creationId xmlns:a16="http://schemas.microsoft.com/office/drawing/2014/main" id="{A5273848-8072-4053-98B8-0371200BF9C4}"/>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4FCE5C6B-82BC-48BE-B132-ABC4CC0EB9C7}" type="slidenum">
              <a:rPr kumimoji="0" lang="en-US" altLang="en-US" sz="1200" smtClean="0">
                <a:latin typeface="Arial" panose="020B0604020202020204" pitchFamily="34" charset="0"/>
              </a:rPr>
              <a:pPr>
                <a:spcBef>
                  <a:spcPct val="0"/>
                </a:spcBef>
              </a:pPr>
              <a:t>14</a:t>
            </a:fld>
            <a:endParaRPr kumimoji="0"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44CDC812-7246-40C5-88C7-94D21642BEE5}"/>
              </a:ext>
            </a:extLst>
          </p:cNvPr>
          <p:cNvSpPr>
            <a:spLocks noGrp="1" noRot="1" noChangeAspect="1" noChangeArrowheads="1" noTextEdit="1"/>
          </p:cNvSpPr>
          <p:nvPr>
            <p:ph type="sldImg"/>
          </p:nvPr>
        </p:nvSpPr>
        <p:spPr>
          <a:xfrm>
            <a:off x="385763" y="701675"/>
            <a:ext cx="6240462" cy="3511550"/>
          </a:xfrm>
          <a:ln/>
        </p:spPr>
      </p:sp>
      <p:sp>
        <p:nvSpPr>
          <p:cNvPr id="74756" name="Rectangle 3">
            <a:extLst>
              <a:ext uri="{FF2B5EF4-FFF2-40B4-BE49-F238E27FC236}">
                <a16:creationId xmlns:a16="http://schemas.microsoft.com/office/drawing/2014/main" id="{8CBF60CD-9E6D-4B9F-B0BB-40E27EF945B0}"/>
              </a:ext>
            </a:extLst>
          </p:cNvPr>
          <p:cNvSpPr>
            <a:spLocks noGrp="1" noChangeArrowheads="1"/>
          </p:cNvSpPr>
          <p:nvPr>
            <p:ph type="body" idx="1"/>
          </p:nvPr>
        </p:nvSpPr>
        <p:spPr>
          <a:noFill/>
        </p:spPr>
        <p:txBody>
          <a:bodyPr/>
          <a:lstStyle/>
          <a:p>
            <a:pPr>
              <a:buFontTx/>
              <a:buChar char="•"/>
            </a:pPr>
            <a:r>
              <a:rPr lang="en-US" altLang="en-US"/>
              <a:t>Usually a narrative and charts, handed in ahead of time for review before you meet.</a:t>
            </a:r>
          </a:p>
          <a:p>
            <a:pPr>
              <a:buFontTx/>
              <a:buChar char="•"/>
            </a:pPr>
            <a:r>
              <a:rPr lang="en-US" altLang="en-US"/>
              <a:t>Usually results in numerous action items.</a:t>
            </a:r>
          </a:p>
          <a:p>
            <a:pPr>
              <a:buFontTx/>
              <a:buChar char="•"/>
            </a:pPr>
            <a:r>
              <a:rPr lang="en-US" altLang="en-US"/>
              <a:t>Usually are lengthy in time and can include individuals that normally would not be there at a weekly or monthly briefing.</a:t>
            </a:r>
          </a:p>
          <a:p>
            <a:pPr>
              <a:buFontTx/>
              <a:buChar char="•"/>
            </a:pPr>
            <a:r>
              <a:rPr lang="en-US" altLang="en-US"/>
              <a:t>May require in depth data mining on your part, lots of research and clarity of what is written.  </a:t>
            </a:r>
          </a:p>
          <a:p>
            <a:pPr>
              <a:buFontTx/>
              <a:buChar char="•"/>
            </a:pPr>
            <a:r>
              <a:rPr lang="en-US" altLang="en-US"/>
              <a:t>Quarterly briefings can track trends, where weekly and monthly may not be able to.</a:t>
            </a:r>
          </a:p>
          <a:p>
            <a:pPr>
              <a:buFontTx/>
              <a:buChar char="•"/>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Agendas, dashboards and other content should be easily legible on the screen if sharing. Make sure you send a copy of your agenda and other materials prior to the meeting</a:t>
            </a:r>
            <a:endParaRPr lang="en-US"/>
          </a:p>
          <a:p>
            <a:pPr marL="171450" indent="-171450">
              <a:buFont typeface="Arial"/>
              <a:buChar char="•"/>
            </a:pPr>
            <a:r>
              <a:rPr lang="en-US">
                <a:cs typeface="Calibri"/>
              </a:rPr>
              <a:t>Have a backup plan if something goes wrong with the technology. </a:t>
            </a:r>
          </a:p>
          <a:p>
            <a:pPr marL="171450" indent="-171450">
              <a:buFont typeface="Arial"/>
              <a:buChar char="•"/>
            </a:pPr>
            <a:r>
              <a:rPr lang="en-US"/>
              <a:t>Tidy up before presentation time. Try to eliminate as much of the visual clutter in the background as possible. An alternative idea is to make use of some of the virtual backgrounds available on the video conferencing platforms. Just be sure to choose something relatively neutral that won’t distract your audience from what is being said. </a:t>
            </a:r>
            <a:endParaRPr lang="en-US">
              <a:cs typeface="Calibri"/>
            </a:endParaRPr>
          </a:p>
          <a:p>
            <a:pPr marL="171450" indent="-171450">
              <a:buFont typeface="Arial"/>
              <a:buChar char="•"/>
            </a:pPr>
            <a:r>
              <a:rPr lang="en-US"/>
              <a:t>Most people who work-from-home won’t dress in a business dress as they would if they were heading to the office. While you don’t necessarily need to wear a suit, avoid anything too bright or patterned that could act as a distraction. Shiny fabrics could also cause an issue if they catch the light at a bad angle. Go for simple solid colors. At the end of the day, you’ll want your audience to focus on the content of your briefing rather than your outfit.</a:t>
            </a:r>
            <a:endParaRPr lang="en-US">
              <a:cs typeface="Calibri"/>
            </a:endParaRPr>
          </a:p>
          <a:p>
            <a:pPr marL="171450" indent="-171450">
              <a:buFont typeface="Arial"/>
              <a:buChar char="•"/>
            </a:pPr>
            <a:r>
              <a:rPr lang="en-US"/>
              <a:t>Think of your online briefing as a movie. Lighting matters. To ensure optimal lighting set up a lamp behind your laptop, over the camera so it lights up your face. You can also minimize lighting from other parts of the room using shades. You should also avoid sitting in front of a bright window as this will make you appear as a dark silhouette. Rather turn your laptop around so the window is in front of you instead of behind.</a:t>
            </a:r>
            <a:endParaRPr lang="en-US">
              <a:cs typeface="Calibri"/>
            </a:endParaRPr>
          </a:p>
          <a:p>
            <a:pPr marL="171450" indent="-171450">
              <a:buFont typeface="Arial"/>
              <a:buChar char="•"/>
            </a:pPr>
            <a:r>
              <a:rPr lang="en-US"/>
              <a:t>Ideally, you should make sure you do your presentation in a quiet room. However, this is something easier said than done when you are working from home. Controlling background noise is especially difficult if you’ve got kids around or you live in a small apartment where noise from other parts of the building carries through. One solution would be to use a good quality headset with a built-in microphone that can cancel outside sound. Also, remember to remove or mute any noisy computer notifications that pop up. </a:t>
            </a:r>
            <a:endParaRPr lang="en-US">
              <a:cs typeface="Calibri"/>
            </a:endParaRPr>
          </a:p>
          <a:p>
            <a:pPr marL="171450" indent="-171450">
              <a:buFont typeface="Arial"/>
              <a:buChar char="•"/>
            </a:pPr>
            <a:r>
              <a:rPr lang="en-US"/>
              <a:t>There are a few things worth noting when it comes to eye contact during an online meeting. Firstly, you should raise your laptop using a box or stack of books so the camera is at eye level. You’ll also need to become accustomed to speaking to the camera rather than watching yourself on the screen. Setting up your laptop in such a way that places you in the center of the frame is also crucial. Sitting too close to your screen won’t provide the most flattering angle either – so play about with positioning till you get it right. </a:t>
            </a:r>
          </a:p>
          <a:p>
            <a:r>
              <a:rPr lang="en-US">
                <a:cs typeface="Calibri"/>
              </a:rPr>
              <a:t> Adapted from an article on </a:t>
            </a:r>
            <a:r>
              <a:rPr lang="en-US" err="1">
                <a:cs typeface="Calibri"/>
              </a:rPr>
              <a:t>SaveDelete</a:t>
            </a:r>
            <a:r>
              <a:rPr lang="en-US">
                <a:cs typeface="Calibri"/>
              </a:rPr>
              <a:t> by Jasper Singh </a:t>
            </a:r>
          </a:p>
          <a:p>
            <a:endParaRPr lang="en-US">
              <a:cs typeface="Calibri"/>
            </a:endParaRPr>
          </a:p>
        </p:txBody>
      </p:sp>
      <p:sp>
        <p:nvSpPr>
          <p:cNvPr id="4" name="Slide Number Placeholder 3"/>
          <p:cNvSpPr>
            <a:spLocks noGrp="1"/>
          </p:cNvSpPr>
          <p:nvPr>
            <p:ph type="sldNum" sz="quarter" idx="5"/>
          </p:nvPr>
        </p:nvSpPr>
        <p:spPr/>
        <p:txBody>
          <a:bodyPr/>
          <a:lstStyle/>
          <a:p>
            <a:pPr>
              <a:defRPr/>
            </a:pPr>
            <a:fld id="{6E087817-9224-4AA2-9850-9E6B21A2FAD9}" type="slidenum">
              <a:rPr lang="en-US" altLang="en-US"/>
              <a:pPr>
                <a:defRPr/>
              </a:pPr>
              <a:t>15</a:t>
            </a:fld>
            <a:endParaRPr lang="en-US" altLang="en-US"/>
          </a:p>
        </p:txBody>
      </p:sp>
    </p:spTree>
    <p:extLst>
      <p:ext uri="{BB962C8B-B14F-4D97-AF65-F5344CB8AC3E}">
        <p14:creationId xmlns:p14="http://schemas.microsoft.com/office/powerpoint/2010/main" val="3477259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087817-9224-4AA2-9850-9E6B21A2FAD9}" type="slidenum">
              <a:rPr lang="en-US" altLang="en-US" smtClean="0"/>
              <a:pPr>
                <a:defRPr/>
              </a:pPr>
              <a:t>17</a:t>
            </a:fld>
            <a:endParaRPr lang="en-US" altLang="en-US"/>
          </a:p>
        </p:txBody>
      </p:sp>
    </p:spTree>
    <p:extLst>
      <p:ext uri="{BB962C8B-B14F-4D97-AF65-F5344CB8AC3E}">
        <p14:creationId xmlns:p14="http://schemas.microsoft.com/office/powerpoint/2010/main" val="387638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r>
              <a:rPr lang="en-US"/>
              <a:t>Any questions.</a:t>
            </a:r>
            <a:r>
              <a:rPr lang="en-US" baseline="0"/>
              <a:t> </a:t>
            </a:r>
          </a:p>
          <a:p>
            <a:endParaRPr lang="en-US" baseline="0"/>
          </a:p>
          <a:p>
            <a:r>
              <a:rPr lang="en-US" baseline="0"/>
              <a:t>TMS Info: Please complete the feedback survey. </a:t>
            </a:r>
            <a:endParaRPr lang="en-US"/>
          </a:p>
        </p:txBody>
      </p:sp>
      <p:sp>
        <p:nvSpPr>
          <p:cNvPr id="4" name="Slide Number Placeholder 3"/>
          <p:cNvSpPr>
            <a:spLocks noGrp="1"/>
          </p:cNvSpPr>
          <p:nvPr>
            <p:ph type="sldNum" sz="quarter" idx="10"/>
          </p:nvPr>
        </p:nvSpPr>
        <p:spPr/>
        <p:txBody>
          <a:bodyPr/>
          <a:lstStyle/>
          <a:p>
            <a:fld id="{E75A9300-CCCD-439B-AAA5-3DCB42DBFA3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4888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C7F614E-4EA2-42A5-890D-9B11258542CF}"/>
              </a:ext>
            </a:extLst>
          </p:cNvPr>
          <p:cNvSpPr>
            <a:spLocks noGrp="1" noRot="1" noChangeAspect="1" noChangeArrowheads="1" noTextEdit="1"/>
          </p:cNvSpPr>
          <p:nvPr>
            <p:ph type="sldImg"/>
          </p:nvPr>
        </p:nvSpPr>
        <p:spPr>
          <a:xfrm>
            <a:off x="385763" y="701675"/>
            <a:ext cx="6240462" cy="3511550"/>
          </a:xfrm>
          <a:ln/>
        </p:spPr>
      </p:sp>
      <p:sp>
        <p:nvSpPr>
          <p:cNvPr id="50179" name="Notes Placeholder 2">
            <a:extLst>
              <a:ext uri="{FF2B5EF4-FFF2-40B4-BE49-F238E27FC236}">
                <a16:creationId xmlns:a16="http://schemas.microsoft.com/office/drawing/2014/main" id="{2516FE90-2A49-43A0-B48E-AF8B7805B1D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802CFCE5-EC96-4BA1-81EA-2ADABC60C357}"/>
              </a:ext>
            </a:extLst>
          </p:cNvPr>
          <p:cNvSpPr>
            <a:spLocks noGrp="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914400"/>
            <a:fld id="{284A7DE0-0B39-400D-B331-2D9E9B405578}" type="slidenum">
              <a:rPr lang="en-US" altLang="en-US" sz="1200" b="0" smtClean="0">
                <a:solidFill>
                  <a:srgbClr val="000000"/>
                </a:solidFill>
                <a:latin typeface="Calibri" panose="020F0502020204030204" pitchFamily="34" charset="0"/>
              </a:rPr>
              <a:pPr defTabSz="914400"/>
              <a:t>2</a:t>
            </a:fld>
            <a:endParaRPr lang="en-US" altLang="en-US" sz="1200" b="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048" eaLnBrk="0" hangingPunct="0">
              <a:spcBef>
                <a:spcPct val="30000"/>
              </a:spcBef>
              <a:defRPr sz="1200">
                <a:solidFill>
                  <a:schemeClr val="tx1"/>
                </a:solidFill>
                <a:latin typeface="Arial" pitchFamily="34" charset="0"/>
              </a:defRPr>
            </a:lvl1pPr>
            <a:lvl2pPr marL="741323" indent="-284147" defTabSz="927048" eaLnBrk="0" hangingPunct="0">
              <a:spcBef>
                <a:spcPct val="30000"/>
              </a:spcBef>
              <a:defRPr sz="1200">
                <a:solidFill>
                  <a:schemeClr val="tx1"/>
                </a:solidFill>
                <a:latin typeface="Arial" pitchFamily="34" charset="0"/>
              </a:defRPr>
            </a:lvl2pPr>
            <a:lvl3pPr marL="1141350" indent="-227001" defTabSz="927048" eaLnBrk="0" hangingPunct="0">
              <a:spcBef>
                <a:spcPct val="30000"/>
              </a:spcBef>
              <a:defRPr sz="1200">
                <a:solidFill>
                  <a:schemeClr val="tx1"/>
                </a:solidFill>
                <a:latin typeface="Arial" pitchFamily="34" charset="0"/>
              </a:defRPr>
            </a:lvl3pPr>
            <a:lvl4pPr marL="1598525" indent="-227001" defTabSz="927048" eaLnBrk="0" hangingPunct="0">
              <a:spcBef>
                <a:spcPct val="30000"/>
              </a:spcBef>
              <a:defRPr sz="1200">
                <a:solidFill>
                  <a:schemeClr val="tx1"/>
                </a:solidFill>
                <a:latin typeface="Arial" pitchFamily="34" charset="0"/>
              </a:defRPr>
            </a:lvl4pPr>
            <a:lvl5pPr marL="2055699" indent="-227001" defTabSz="927048" eaLnBrk="0" hangingPunct="0">
              <a:spcBef>
                <a:spcPct val="30000"/>
              </a:spcBef>
              <a:defRPr sz="1200">
                <a:solidFill>
                  <a:schemeClr val="tx1"/>
                </a:solidFill>
                <a:latin typeface="Arial" pitchFamily="34" charset="0"/>
              </a:defRPr>
            </a:lvl5pPr>
            <a:lvl6pPr marL="2512874" indent="-227001" defTabSz="927048" eaLnBrk="0" fontAlgn="base" hangingPunct="0">
              <a:spcBef>
                <a:spcPct val="30000"/>
              </a:spcBef>
              <a:spcAft>
                <a:spcPct val="0"/>
              </a:spcAft>
              <a:defRPr sz="1200">
                <a:solidFill>
                  <a:schemeClr val="tx1"/>
                </a:solidFill>
                <a:latin typeface="Arial" pitchFamily="34" charset="0"/>
              </a:defRPr>
            </a:lvl6pPr>
            <a:lvl7pPr marL="2970049" indent="-227001" defTabSz="927048" eaLnBrk="0" fontAlgn="base" hangingPunct="0">
              <a:spcBef>
                <a:spcPct val="30000"/>
              </a:spcBef>
              <a:spcAft>
                <a:spcPct val="0"/>
              </a:spcAft>
              <a:defRPr sz="1200">
                <a:solidFill>
                  <a:schemeClr val="tx1"/>
                </a:solidFill>
                <a:latin typeface="Arial" pitchFamily="34" charset="0"/>
              </a:defRPr>
            </a:lvl7pPr>
            <a:lvl8pPr marL="3427223" indent="-227001" defTabSz="927048" eaLnBrk="0" fontAlgn="base" hangingPunct="0">
              <a:spcBef>
                <a:spcPct val="30000"/>
              </a:spcBef>
              <a:spcAft>
                <a:spcPct val="0"/>
              </a:spcAft>
              <a:defRPr sz="1200">
                <a:solidFill>
                  <a:schemeClr val="tx1"/>
                </a:solidFill>
                <a:latin typeface="Arial" pitchFamily="34" charset="0"/>
              </a:defRPr>
            </a:lvl8pPr>
            <a:lvl9pPr marL="3884398" indent="-227001" defTabSz="92704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0C89BE-DCB6-4ECE-B5FE-5B181F558B8C}" type="slidenum">
              <a:rPr lang="en-US" altLang="en-US" sz="1300"/>
              <a:pPr eaLnBrk="1" hangingPunct="1">
                <a:spcBef>
                  <a:spcPct val="0"/>
                </a:spcBef>
              </a:pPr>
              <a:t>3</a:t>
            </a:fld>
            <a:endParaRPr lang="en-US" altLang="en-US" sz="1300"/>
          </a:p>
        </p:txBody>
      </p:sp>
      <p:sp>
        <p:nvSpPr>
          <p:cNvPr id="56323" name="Rectangle 2"/>
          <p:cNvSpPr>
            <a:spLocks noGrp="1" noRot="1" noChangeAspect="1" noChangeArrowheads="1" noTextEdit="1"/>
          </p:cNvSpPr>
          <p:nvPr>
            <p:ph type="sldImg"/>
          </p:nvPr>
        </p:nvSpPr>
        <p:spPr>
          <a:xfrm>
            <a:off x="406400" y="696913"/>
            <a:ext cx="6197600" cy="3486150"/>
          </a:xfrm>
          <a:ln/>
        </p:spPr>
      </p:sp>
      <p:sp>
        <p:nvSpPr>
          <p:cNvPr id="56324" name="Rectangle 3"/>
          <p:cNvSpPr>
            <a:spLocks noGrp="1" noChangeArrowheads="1"/>
          </p:cNvSpPr>
          <p:nvPr>
            <p:ph type="body" idx="1"/>
          </p:nvPr>
        </p:nvSpPr>
        <p:spPr>
          <a:noFill/>
        </p:spPr>
        <p:txBody>
          <a:bodyPr/>
          <a:lstStyle/>
          <a:p>
            <a:pPr eaLnBrk="1" hangingPunct="1"/>
            <a:r>
              <a:rPr lang="en-US" altLang="en-US" b="0" u="none">
                <a:latin typeface="Arial" pitchFamily="34" charset="0"/>
              </a:rPr>
              <a:t>Welcome to NMT Session 1 for FY 2020.  We are your facilitators with the VR&amp;E Central Office Training Team.  </a:t>
            </a:r>
          </a:p>
          <a:p>
            <a:pPr eaLnBrk="1" hangingPunct="1"/>
            <a:endParaRPr lang="en-US" altLang="en-US" b="0" u="none">
              <a:latin typeface="Arial" pitchFamily="34" charset="0"/>
            </a:endParaRPr>
          </a:p>
          <a:p>
            <a:pPr eaLnBrk="1" hangingPunct="1"/>
            <a:r>
              <a:rPr lang="en-US" altLang="en-US" b="0" u="none">
                <a:latin typeface="Arial" pitchFamily="34" charset="0"/>
              </a:rPr>
              <a:t>Dale – intro – background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a:latin typeface="Arial" pitchFamily="34" charset="0"/>
              </a:rPr>
              <a:t>Lamoyd – intro background info</a:t>
            </a:r>
          </a:p>
          <a:p>
            <a:pPr eaLnBrk="1" hangingPunct="1"/>
            <a:endParaRPr lang="en-US" altLang="en-US" b="0" u="none">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r>
              <a:rPr kumimoji="1" lang="en-US" sz="1000" b="0" i="0" kern="1200">
                <a:solidFill>
                  <a:schemeClr val="tx1"/>
                </a:solidFill>
                <a:effectLst/>
                <a:latin typeface="+mn-lt"/>
                <a:ea typeface="+mn-ea"/>
                <a:cs typeface="+mn-cs"/>
              </a:rPr>
              <a:t> </a:t>
            </a:r>
            <a:r>
              <a:rPr lang="en-US"/>
              <a:t>Dale </a:t>
            </a:r>
          </a:p>
          <a:p>
            <a:endParaRPr lang="en-US"/>
          </a:p>
          <a:p>
            <a:r>
              <a:rPr lang="en-US"/>
              <a:t>With that being said, I would like to inform</a:t>
            </a:r>
            <a:r>
              <a:rPr lang="en-US" baseline="0"/>
              <a:t> you all of our subject matter experts for the NMT Program. (Name and introduce the SMES). These SMEs help to review, develop and facilitate virtual and in-person trainings to the newly hired division leaders. In addition to this, the SMEs also serve as coaches. We greatly applaud and appreciate all their efforts and assistance as we prepare to kick off this year of NMT training. </a:t>
            </a:r>
            <a:endParaRPr lang="en-US"/>
          </a:p>
        </p:txBody>
      </p:sp>
      <p:sp>
        <p:nvSpPr>
          <p:cNvPr id="4" name="Slide Number Placeholder 3"/>
          <p:cNvSpPr>
            <a:spLocks noGrp="1"/>
          </p:cNvSpPr>
          <p:nvPr>
            <p:ph type="sldNum" sz="quarter" idx="10"/>
          </p:nvPr>
        </p:nvSpPr>
        <p:spPr/>
        <p:txBody>
          <a:bodyPr/>
          <a:lstStyle/>
          <a:p>
            <a:fld id="{D14D4994-2571-4112-9CC7-517F7680B528}" type="slidenum">
              <a:rPr lang="en-US" smtClean="0"/>
              <a:t>4</a:t>
            </a:fld>
            <a:endParaRPr lang="en-US"/>
          </a:p>
        </p:txBody>
      </p:sp>
    </p:spTree>
    <p:extLst>
      <p:ext uri="{BB962C8B-B14F-4D97-AF65-F5344CB8AC3E}">
        <p14:creationId xmlns:p14="http://schemas.microsoft.com/office/powerpoint/2010/main" val="15068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46169B-30A5-4FEA-ABC5-89E6527C834D}"/>
              </a:ext>
            </a:extLst>
          </p:cNvPr>
          <p:cNvSpPr>
            <a:spLocks noGrp="1" noRot="1" noChangeAspect="1" noChangeArrowheads="1" noTextEdit="1"/>
          </p:cNvSpPr>
          <p:nvPr>
            <p:ph type="sldImg"/>
          </p:nvPr>
        </p:nvSpPr>
        <p:spPr>
          <a:xfrm>
            <a:off x="385763" y="701675"/>
            <a:ext cx="6240462" cy="3511550"/>
          </a:xfrm>
          <a:ln/>
        </p:spPr>
      </p:sp>
      <p:sp>
        <p:nvSpPr>
          <p:cNvPr id="54275" name="Notes Placeholder 2">
            <a:extLst>
              <a:ext uri="{FF2B5EF4-FFF2-40B4-BE49-F238E27FC236}">
                <a16:creationId xmlns:a16="http://schemas.microsoft.com/office/drawing/2014/main" id="{4C0341F4-535B-4F8B-91F0-0B3D1E45926A}"/>
              </a:ext>
            </a:extLst>
          </p:cNvPr>
          <p:cNvSpPr>
            <a:spLocks noGrp="1" noChangeArrowheads="1"/>
          </p:cNvSpPr>
          <p:nvPr>
            <p:ph type="body" idx="1"/>
          </p:nvPr>
        </p:nvSpPr>
        <p:spPr>
          <a:noFill/>
        </p:spPr>
        <p:txBody>
          <a:bodyPr/>
          <a:lstStyle/>
          <a:p>
            <a:r>
              <a:rPr lang="en-US" altLang="en-US"/>
              <a:t>During this time, we will discuss:</a:t>
            </a:r>
          </a:p>
          <a:p>
            <a:endParaRPr lang="en-US" altLang="en-US"/>
          </a:p>
          <a:p>
            <a:r>
              <a:rPr lang="en-US" altLang="en-US"/>
              <a:t>What is an effective briefing?</a:t>
            </a:r>
            <a:endParaRPr lang="en-US" altLang="en-US">
              <a:cs typeface="Calibri"/>
            </a:endParaRPr>
          </a:p>
          <a:p>
            <a:r>
              <a:rPr lang="en-US" altLang="en-US"/>
              <a:t>What are the components of the briefing process?</a:t>
            </a:r>
            <a:endParaRPr lang="en-US" altLang="en-US">
              <a:cs typeface="Calibri"/>
            </a:endParaRPr>
          </a:p>
          <a:p>
            <a:r>
              <a:rPr lang="en-US" altLang="en-US"/>
              <a:t>RO briefings</a:t>
            </a:r>
            <a:endParaRPr lang="en-US" altLang="en-US">
              <a:cs typeface="Calibri"/>
            </a:endParaRPr>
          </a:p>
          <a:p>
            <a:r>
              <a:rPr lang="en-US" altLang="en-US"/>
              <a:t>Preparation for weekly briefings, monthly briefings, and quarterly briefings.</a:t>
            </a:r>
            <a:endParaRPr lang="en-US" altLang="en-US">
              <a:cs typeface="Calibri"/>
            </a:endParaRPr>
          </a:p>
          <a:p>
            <a:endParaRPr lang="en-US" altLang="en-US"/>
          </a:p>
          <a:p>
            <a:r>
              <a:rPr lang="en-US" altLang="en-US"/>
              <a:t>Your briefing style and content will depend on who you are briefing as well…this could be the AD, the Director, your Area Director, VR&amp;E Service, or visiting dignitaries.</a:t>
            </a:r>
          </a:p>
        </p:txBody>
      </p:sp>
      <p:sp>
        <p:nvSpPr>
          <p:cNvPr id="54276" name="Slide Number Placeholder 3">
            <a:extLst>
              <a:ext uri="{FF2B5EF4-FFF2-40B4-BE49-F238E27FC236}">
                <a16:creationId xmlns:a16="http://schemas.microsoft.com/office/drawing/2014/main" id="{78E2E3F4-EDBA-4324-9488-60B1671951AD}"/>
              </a:ext>
            </a:extLst>
          </p:cNvPr>
          <p:cNvSpPr>
            <a:spLocks noGrp="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7963F760-3A6B-4A9D-9D2E-A30AFFB5E961}" type="slidenum">
              <a:rPr kumimoji="0" lang="en-US" altLang="en-US" sz="1200" smtClean="0">
                <a:latin typeface="Arial" panose="020B0604020202020204" pitchFamily="34" charset="0"/>
              </a:rPr>
              <a:pPr>
                <a:spcBef>
                  <a:spcPct val="0"/>
                </a:spcBef>
              </a:pPr>
              <a:t>5</a:t>
            </a:fld>
            <a:endParaRPr kumimoji="0"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a:extLst>
              <a:ext uri="{FF2B5EF4-FFF2-40B4-BE49-F238E27FC236}">
                <a16:creationId xmlns:a16="http://schemas.microsoft.com/office/drawing/2014/main" id="{F4F20387-E5B4-499D-BD90-1FAC5B60E19C}"/>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AB0B959D-9D70-4CDF-94D1-871A2686C175}" type="slidenum">
              <a:rPr kumimoji="0" lang="en-US" altLang="en-US" sz="1200" smtClean="0">
                <a:latin typeface="Arial" panose="020B0604020202020204" pitchFamily="34" charset="0"/>
              </a:rPr>
              <a:pPr>
                <a:spcBef>
                  <a:spcPct val="0"/>
                </a:spcBef>
              </a:pPr>
              <a:t>6</a:t>
            </a:fld>
            <a:endParaRPr kumimoji="0"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370ADF9D-4514-43F7-B04E-B2DDFF1637B8}"/>
              </a:ext>
            </a:extLst>
          </p:cNvPr>
          <p:cNvSpPr>
            <a:spLocks noGrp="1" noRot="1" noChangeAspect="1" noChangeArrowheads="1" noTextEdit="1"/>
          </p:cNvSpPr>
          <p:nvPr>
            <p:ph type="sldImg"/>
          </p:nvPr>
        </p:nvSpPr>
        <p:spPr>
          <a:xfrm>
            <a:off x="385763" y="701675"/>
            <a:ext cx="6240462" cy="3511550"/>
          </a:xfrm>
          <a:ln/>
        </p:spPr>
      </p:sp>
      <p:sp>
        <p:nvSpPr>
          <p:cNvPr id="72707" name="Rectangle 3">
            <a:extLst>
              <a:ext uri="{FF2B5EF4-FFF2-40B4-BE49-F238E27FC236}">
                <a16:creationId xmlns:a16="http://schemas.microsoft.com/office/drawing/2014/main" id="{A8024FD2-81B9-4977-B6C4-6DA98FF9EFB3}"/>
              </a:ext>
            </a:extLst>
          </p:cNvPr>
          <p:cNvSpPr>
            <a:spLocks noGrp="1" noChangeArrowheads="1"/>
          </p:cNvSpPr>
          <p:nvPr>
            <p:ph type="body" idx="1"/>
          </p:nvPr>
        </p:nvSpPr>
        <p:spPr/>
        <p:txBody>
          <a:bodyPr/>
          <a:lstStyle/>
          <a:p>
            <a:pPr>
              <a:defRPr/>
            </a:pPr>
            <a:r>
              <a:rPr lang="en-US"/>
              <a:t>Key decision makers or possible/</a:t>
            </a:r>
            <a:r>
              <a:rPr lang="en-US" err="1"/>
              <a:t>potental</a:t>
            </a:r>
            <a:r>
              <a:rPr lang="en-US"/>
              <a:t> individuals you may have to brief. </a:t>
            </a:r>
          </a:p>
          <a:p>
            <a:pPr>
              <a:defRPr/>
            </a:pPr>
            <a:endParaRPr lang="en-US">
              <a:cs typeface="Calibri"/>
            </a:endParaRPr>
          </a:p>
          <a:p>
            <a:pPr>
              <a:defRPr/>
            </a:pPr>
            <a:r>
              <a:rPr lang="en-US"/>
              <a:t>District Office:  There are 4 districts:  Northeast, Southeast, Continental, and Pacific. </a:t>
            </a:r>
            <a:r>
              <a:rPr lang="en-US" b="1"/>
              <a:t>Northeast District</a:t>
            </a:r>
            <a:r>
              <a:rPr lang="en-US"/>
              <a:t>:  Thomas Murphy,  </a:t>
            </a:r>
            <a:r>
              <a:rPr lang="en-US" b="1"/>
              <a:t>Southeast District:</a:t>
            </a:r>
            <a:r>
              <a:rPr lang="en-US"/>
              <a:t>  Al </a:t>
            </a:r>
            <a:r>
              <a:rPr lang="en-US" err="1"/>
              <a:t>Bocchicchio</a:t>
            </a:r>
            <a:r>
              <a:rPr lang="en-US"/>
              <a:t>,   </a:t>
            </a:r>
            <a:r>
              <a:rPr lang="en-US" b="1"/>
              <a:t>Continental District</a:t>
            </a:r>
            <a:r>
              <a:rPr lang="en-US"/>
              <a:t>:  Sandra Flint, </a:t>
            </a:r>
            <a:r>
              <a:rPr lang="en-US" b="1"/>
              <a:t>Pacific District</a:t>
            </a:r>
            <a:r>
              <a:rPr lang="en-US"/>
              <a:t>:  Jonathan Skelly </a:t>
            </a:r>
            <a:endParaRPr lang="en-US">
              <a:cs typeface="Calibri"/>
            </a:endParaRPr>
          </a:p>
          <a:p>
            <a:pPr>
              <a:defRPr/>
            </a:pPr>
            <a:r>
              <a:rPr lang="en-US"/>
              <a:t>District Directors generally try to visit offices at least once a year.  In addition, they have been at the VREO Conferences to meet with VREO's. </a:t>
            </a:r>
            <a:endParaRPr lang="en-US">
              <a:cs typeface="Calibri"/>
            </a:endParaRPr>
          </a:p>
          <a:p>
            <a:pPr>
              <a:defRPr/>
            </a:pPr>
            <a:endParaRPr lang="en-US"/>
          </a:p>
          <a:p>
            <a:pPr>
              <a:defRPr/>
            </a:pPr>
            <a:r>
              <a:rPr lang="en-US"/>
              <a:t>Central Office: Acting Executive </a:t>
            </a:r>
            <a:r>
              <a:rPr lang="en-US" b="1"/>
              <a:t>Director</a:t>
            </a:r>
            <a:r>
              <a:rPr lang="en-US"/>
              <a:t> of VR&amp;E Service:  Vacant</a:t>
            </a:r>
            <a:endParaRPr lang="en-US">
              <a:cs typeface="Calibri"/>
            </a:endParaRPr>
          </a:p>
          <a:p>
            <a:pPr>
              <a:defRPr/>
            </a:pPr>
            <a:endParaRPr lang="en-US"/>
          </a:p>
          <a:p>
            <a:pPr>
              <a:defRPr/>
            </a:pPr>
            <a:r>
              <a:rPr lang="en-US"/>
              <a:t>Office of Field Operations: Willie Clark:  Deputy Under Secretary for Field Operations </a:t>
            </a:r>
            <a:endParaRPr lang="en-US">
              <a:cs typeface="Calibri"/>
            </a:endParaRPr>
          </a:p>
          <a:p>
            <a:pPr>
              <a:defRPr/>
            </a:pPr>
            <a:endParaRPr lang="en-US">
              <a:cs typeface="Calibri"/>
            </a:endParaRPr>
          </a:p>
          <a:p>
            <a:pPr>
              <a:defRPr/>
            </a:pPr>
            <a:r>
              <a:rPr lang="en-US">
                <a:cs typeface="Calibri"/>
              </a:rPr>
              <a:t>Stake Holders-This is going to be folks such as Veteran Service Officers, Congressional leaders and aides,  VHA personnel, Dept of Labor,  Veteran Community Organizations</a:t>
            </a:r>
          </a:p>
          <a:p>
            <a:pPr>
              <a:defRPr/>
            </a:pPr>
            <a:endParaRPr lang="en-US">
              <a:cs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45CD5D8-AFED-4C34-AA33-1A24E89AE0AA}"/>
              </a:ext>
            </a:extLst>
          </p:cNvPr>
          <p:cNvSpPr>
            <a:spLocks noGrp="1" noRot="1" noChangeAspect="1" noChangeArrowheads="1" noTextEdit="1"/>
          </p:cNvSpPr>
          <p:nvPr>
            <p:ph type="sldImg"/>
          </p:nvPr>
        </p:nvSpPr>
        <p:spPr>
          <a:xfrm>
            <a:off x="385763" y="701675"/>
            <a:ext cx="6240462" cy="3511550"/>
          </a:xfrm>
          <a:ln/>
        </p:spPr>
      </p:sp>
      <p:sp>
        <p:nvSpPr>
          <p:cNvPr id="58371" name="Notes Placeholder 2">
            <a:extLst>
              <a:ext uri="{FF2B5EF4-FFF2-40B4-BE49-F238E27FC236}">
                <a16:creationId xmlns:a16="http://schemas.microsoft.com/office/drawing/2014/main" id="{1DC50921-2BA3-401D-8FBC-B0D4DF6839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Body Language – this can be a powerful tool to be aware of. We can tell a lot about a person when it comes to this. In addition, we can generate a response when our body language is undesirable.  Examples of good body language:  Smiling, sitting up straight/no slouching,  good eye contact.   Not only should you be aware of your own body language, watch for body language signs from your audience.  </a:t>
            </a:r>
            <a:endParaRPr lang="en-US"/>
          </a:p>
          <a:p>
            <a:endParaRPr lang="en-US" altLang="en-US"/>
          </a:p>
          <a:p>
            <a:r>
              <a:rPr lang="en-US" altLang="en-US"/>
              <a:t>Tone of Voice – I find it interesting that this is lower that body language. This is a strong component of communication. Remember the old saying – It’s all in the delivery. People react to tone and/or make assumptions.  </a:t>
            </a:r>
            <a:endParaRPr lang="en-US" altLang="en-US">
              <a:cs typeface="Calibri"/>
            </a:endParaRPr>
          </a:p>
          <a:p>
            <a:endParaRPr lang="en-US" altLang="en-US"/>
          </a:p>
          <a:p>
            <a:r>
              <a:rPr lang="en-US" altLang="en-US"/>
              <a:t>Words – while body language and tone of voice can completely squelch a message…..the words we use to convey the message can either make or break the deal, be damaging or get the results we want.  This is where having someone proofread your agenda or message beforehand can help.   Use positive words such as can, will, definitely, certainly, great,  committed, will accept the challenge;   instead of cannot, impossible, never, that is a problem, unfortunately. </a:t>
            </a:r>
            <a:endParaRPr lang="en-US" altLang="en-US">
              <a:cs typeface="Calibri"/>
            </a:endParaRPr>
          </a:p>
          <a:p>
            <a:endParaRPr lang="en-US" altLang="en-US"/>
          </a:p>
        </p:txBody>
      </p:sp>
      <p:sp>
        <p:nvSpPr>
          <p:cNvPr id="58372" name="Slide Number Placeholder 3">
            <a:extLst>
              <a:ext uri="{FF2B5EF4-FFF2-40B4-BE49-F238E27FC236}">
                <a16:creationId xmlns:a16="http://schemas.microsoft.com/office/drawing/2014/main" id="{97520015-DD52-491D-A22B-941325B13B7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9F9043EB-990F-4E76-8559-85D786D754D9}" type="slidenum">
              <a:rPr kumimoji="0" lang="en-US" altLang="en-US" sz="1200" smtClean="0">
                <a:latin typeface="Arial" panose="020B0604020202020204" pitchFamily="34" charset="0"/>
              </a:rPr>
              <a:pPr>
                <a:spcBef>
                  <a:spcPct val="0"/>
                </a:spcBef>
              </a:pPr>
              <a:t>7</a:t>
            </a:fld>
            <a:endParaRPr kumimoji="0"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a:extLst>
              <a:ext uri="{FF2B5EF4-FFF2-40B4-BE49-F238E27FC236}">
                <a16:creationId xmlns:a16="http://schemas.microsoft.com/office/drawing/2014/main" id="{E84BDBC7-0235-4F02-8025-EC82666F80F7}"/>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B8156DA3-9736-45FB-9CC5-08051ECED595}" type="slidenum">
              <a:rPr kumimoji="0" lang="en-US" altLang="en-US" sz="1200" smtClean="0">
                <a:latin typeface="Arial" panose="020B0604020202020204" pitchFamily="34" charset="0"/>
              </a:rPr>
              <a:pPr>
                <a:spcBef>
                  <a:spcPct val="0"/>
                </a:spcBef>
              </a:pPr>
              <a:t>8</a:t>
            </a:fld>
            <a:endParaRPr kumimoji="0"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5E557F74-DD96-475E-9EF2-AA994BC3A88A}"/>
              </a:ext>
            </a:extLst>
          </p:cNvPr>
          <p:cNvSpPr>
            <a:spLocks noGrp="1" noRot="1" noChangeAspect="1" noChangeArrowheads="1" noTextEdit="1"/>
          </p:cNvSpPr>
          <p:nvPr>
            <p:ph type="sldImg"/>
          </p:nvPr>
        </p:nvSpPr>
        <p:spPr>
          <a:xfrm>
            <a:off x="385763" y="701675"/>
            <a:ext cx="6240462" cy="3511550"/>
          </a:xfrm>
          <a:ln/>
        </p:spPr>
      </p:sp>
      <p:sp>
        <p:nvSpPr>
          <p:cNvPr id="56324" name="Rectangle 3">
            <a:extLst>
              <a:ext uri="{FF2B5EF4-FFF2-40B4-BE49-F238E27FC236}">
                <a16:creationId xmlns:a16="http://schemas.microsoft.com/office/drawing/2014/main" id="{C35B061B-6C52-4F9D-BF06-166071D6E822}"/>
              </a:ext>
            </a:extLst>
          </p:cNvPr>
          <p:cNvSpPr>
            <a:spLocks noGrp="1" noChangeArrowheads="1"/>
          </p:cNvSpPr>
          <p:nvPr>
            <p:ph type="body" idx="1"/>
          </p:nvPr>
        </p:nvSpPr>
        <p:spPr>
          <a:noFill/>
        </p:spPr>
        <p:txBody>
          <a:bodyPr/>
          <a:lstStyle/>
          <a:p>
            <a:r>
              <a:rPr lang="en-US" altLang="en-US"/>
              <a:t>You have probably asked yourself….Why do we brief?  Briefly discuss each.</a:t>
            </a:r>
            <a:endParaRPr lang="en-US" altLang="en-US">
              <a:cs typeface="Calibri"/>
            </a:endParaRPr>
          </a:p>
          <a:p>
            <a:endParaRPr lang="en-US" altLang="en-US"/>
          </a:p>
          <a:p>
            <a:r>
              <a:rPr lang="en-US" altLang="en-US" b="1"/>
              <a:t>To inform:  </a:t>
            </a:r>
            <a:endParaRPr lang="en-US" altLang="en-US" b="1">
              <a:cs typeface="Calibri"/>
            </a:endParaRPr>
          </a:p>
          <a:p>
            <a:r>
              <a:rPr lang="en-US"/>
              <a:t>Provide updates on station performance measures and any other pertinent events in your division. </a:t>
            </a:r>
            <a:endParaRPr lang="en-US">
              <a:cs typeface="Calibri"/>
            </a:endParaRPr>
          </a:p>
          <a:p>
            <a:r>
              <a:rPr lang="en-US" altLang="en-US"/>
              <a:t>Directors to not like  surprises, just as you don’t.  </a:t>
            </a:r>
            <a:endParaRPr lang="en-US"/>
          </a:p>
          <a:p>
            <a:r>
              <a:rPr lang="en-US" altLang="en-US">
                <a:cs typeface="Calibri"/>
              </a:rPr>
              <a:t>Update director on any potential issues that could become high profile.</a:t>
            </a:r>
          </a:p>
          <a:p>
            <a:endParaRPr lang="en-US" altLang="en-US"/>
          </a:p>
          <a:p>
            <a:r>
              <a:rPr lang="en-US" altLang="en-US" b="1"/>
              <a:t>Talk Needs</a:t>
            </a:r>
            <a:r>
              <a:rPr lang="en-US" altLang="en-US"/>
              <a:t>  </a:t>
            </a:r>
          </a:p>
          <a:p>
            <a:r>
              <a:rPr lang="en-US" altLang="en-US"/>
              <a:t>Short and long term types of needs for example staffing, IT needs,  general office needs and safety.   When at all possible,  come to the table with data.  If you have an issue that you need guidance on, come to the table with solutions as you may not like the solutions they come up with.  </a:t>
            </a:r>
            <a:endParaRPr lang="en-US" altLang="en-US">
              <a:cs typeface="Calibri"/>
            </a:endParaRPr>
          </a:p>
          <a:p>
            <a:endParaRPr lang="en-US" altLang="en-US"/>
          </a:p>
          <a:p>
            <a:r>
              <a:rPr lang="en-US" altLang="en-US" b="1"/>
              <a:t>Follow up:</a:t>
            </a:r>
            <a:r>
              <a:rPr lang="en-US" altLang="en-US"/>
              <a:t>  </a:t>
            </a:r>
            <a:endParaRPr lang="en-US"/>
          </a:p>
          <a:p>
            <a:r>
              <a:rPr lang="en-US" altLang="en-US"/>
              <a:t>Follow up on previous action items you were assigned or item requested (it is rare to walk out of a meeting without more to do)</a:t>
            </a:r>
            <a:endParaRPr lang="en-US">
              <a:cs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a:extLst>
              <a:ext uri="{FF2B5EF4-FFF2-40B4-BE49-F238E27FC236}">
                <a16:creationId xmlns:a16="http://schemas.microsoft.com/office/drawing/2014/main" id="{6093147E-BE5F-41E3-A457-870279F0D007}"/>
              </a:ext>
            </a:extLst>
          </p:cNvPr>
          <p:cNvSpPr>
            <a:spLocks noGrp="1" noChangeArrowheads="1"/>
          </p:cNvSpPr>
          <p:nvPr>
            <p:ph type="sldNum" sz="quarter" idx="5"/>
          </p:nvPr>
        </p:nvSpPr>
        <p:spPr>
          <a:noFill/>
        </p:spPr>
        <p:txBody>
          <a:bodyPr/>
          <a:lstStyle>
            <a:lvl1pPr defTabSz="935038">
              <a:spcBef>
                <a:spcPct val="30000"/>
              </a:spcBef>
              <a:defRPr kumimoji="1" sz="1000">
                <a:solidFill>
                  <a:schemeClr val="tx1"/>
                </a:solidFill>
                <a:latin typeface="Calibri" panose="020F0502020204030204" pitchFamily="34" charset="0"/>
              </a:defRPr>
            </a:lvl1pPr>
            <a:lvl2pPr marL="742950" indent="-285750" defTabSz="935038">
              <a:spcBef>
                <a:spcPct val="30000"/>
              </a:spcBef>
              <a:defRPr kumimoji="1" sz="1000">
                <a:solidFill>
                  <a:schemeClr val="tx1"/>
                </a:solidFill>
                <a:latin typeface="Calibri" panose="020F0502020204030204" pitchFamily="34" charset="0"/>
              </a:defRPr>
            </a:lvl2pPr>
            <a:lvl3pPr marL="1143000" indent="-228600" defTabSz="935038">
              <a:spcBef>
                <a:spcPct val="30000"/>
              </a:spcBef>
              <a:defRPr kumimoji="1" sz="1000">
                <a:solidFill>
                  <a:schemeClr val="tx1"/>
                </a:solidFill>
                <a:latin typeface="Calibri" panose="020F0502020204030204" pitchFamily="34" charset="0"/>
              </a:defRPr>
            </a:lvl3pPr>
            <a:lvl4pPr marL="1600200" indent="-228600" defTabSz="935038">
              <a:spcBef>
                <a:spcPct val="30000"/>
              </a:spcBef>
              <a:defRPr kumimoji="1" sz="1000">
                <a:solidFill>
                  <a:schemeClr val="tx1"/>
                </a:solidFill>
                <a:latin typeface="Calibri" panose="020F0502020204030204" pitchFamily="34" charset="0"/>
              </a:defRPr>
            </a:lvl4pPr>
            <a:lvl5pPr marL="2057400" indent="-228600" defTabSz="935038">
              <a:spcBef>
                <a:spcPct val="30000"/>
              </a:spcBef>
              <a:defRPr kumimoji="1" sz="10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kumimoji="1" sz="10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kumimoji="1" sz="10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kumimoji="1" sz="10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kumimoji="1" sz="1000">
                <a:solidFill>
                  <a:schemeClr val="tx1"/>
                </a:solidFill>
                <a:latin typeface="Calibri" panose="020F0502020204030204" pitchFamily="34" charset="0"/>
              </a:defRPr>
            </a:lvl9pPr>
          </a:lstStyle>
          <a:p>
            <a:pPr>
              <a:spcBef>
                <a:spcPct val="0"/>
              </a:spcBef>
            </a:pPr>
            <a:fld id="{2B2724FC-8FD8-4E34-ABE3-AB0128AD6F39}" type="slidenum">
              <a:rPr kumimoji="0" lang="en-US" altLang="en-US" sz="1200" smtClean="0">
                <a:latin typeface="Arial" panose="020B0604020202020204" pitchFamily="34" charset="0"/>
              </a:rPr>
              <a:pPr>
                <a:spcBef>
                  <a:spcPct val="0"/>
                </a:spcBef>
              </a:pPr>
              <a:t>9</a:t>
            </a:fld>
            <a:endParaRPr kumimoji="0"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42AA178-B9CE-4319-A6F8-94E250A19031}"/>
              </a:ext>
            </a:extLst>
          </p:cNvPr>
          <p:cNvSpPr>
            <a:spLocks noGrp="1" noRot="1" noChangeAspect="1" noChangeArrowheads="1" noTextEdit="1"/>
          </p:cNvSpPr>
          <p:nvPr>
            <p:ph type="sldImg"/>
          </p:nvPr>
        </p:nvSpPr>
        <p:spPr>
          <a:xfrm>
            <a:off x="385763" y="701675"/>
            <a:ext cx="6240462" cy="3511550"/>
          </a:xfrm>
          <a:ln/>
        </p:spPr>
      </p:sp>
      <p:sp>
        <p:nvSpPr>
          <p:cNvPr id="46083" name="Rectangle 3">
            <a:extLst>
              <a:ext uri="{FF2B5EF4-FFF2-40B4-BE49-F238E27FC236}">
                <a16:creationId xmlns:a16="http://schemas.microsoft.com/office/drawing/2014/main" id="{EED191DA-A641-43B4-89C0-90DE19AB431E}"/>
              </a:ext>
            </a:extLst>
          </p:cNvPr>
          <p:cNvSpPr>
            <a:spLocks noGrp="1" noChangeArrowheads="1"/>
          </p:cNvSpPr>
          <p:nvPr>
            <p:ph type="body" idx="1"/>
          </p:nvPr>
        </p:nvSpPr>
        <p:spPr/>
        <p:txBody>
          <a:bodyPr/>
          <a:lstStyle/>
          <a:p>
            <a:pPr marL="228600" indent="-228600">
              <a:buFont typeface="+mj-lt"/>
              <a:buAutoNum type="arabicPeriod"/>
              <a:defRPr/>
            </a:pPr>
            <a:r>
              <a:rPr lang="en-US"/>
              <a:t>An effective briefing is clear, it is to the point, well structured, and organized.  Preparing an agenda will help tremendously and keep you on track.  Stick to the agenda. </a:t>
            </a:r>
          </a:p>
          <a:p>
            <a:pPr marL="228600" indent="-228600">
              <a:buFont typeface="+mj-lt"/>
              <a:buAutoNum type="arabicPeriod"/>
              <a:defRPr/>
            </a:pPr>
            <a:r>
              <a:rPr lang="en-US"/>
              <a:t>Know how much time you have and allow time for questions. Be prepared to answer questions – over time and as you get to know your director, you will begin to anticipate what they will ask.  Anticipate what may be asked of you and bring any documents to answer those questions. </a:t>
            </a:r>
            <a:endParaRPr lang="en-US">
              <a:cs typeface="Calibri"/>
            </a:endParaRPr>
          </a:p>
          <a:p>
            <a:pPr marL="228600" indent="-228600">
              <a:buFont typeface="+mj-lt"/>
              <a:buAutoNum type="arabicPeriod"/>
              <a:defRPr/>
            </a:pPr>
            <a:r>
              <a:rPr lang="en-US"/>
              <a:t>Know what it is that you are trying to convey to management – Read it to someone, if the content generates a lot of questions, then you are not clear.</a:t>
            </a:r>
          </a:p>
          <a:p>
            <a:pPr marL="228600" indent="-228600">
              <a:buFont typeface="+mj-lt"/>
              <a:buAutoNum type="arabicPeriod"/>
              <a:defRPr/>
            </a:pPr>
            <a:r>
              <a:rPr lang="en-US"/>
              <a:t>Be organized.  There must be a logical transition and flow of the material.  </a:t>
            </a:r>
          </a:p>
          <a:p>
            <a:pPr>
              <a:defRPr/>
            </a:pPr>
            <a:r>
              <a:rPr lang="en-US"/>
              <a:t>5.   If presenting a problem or issue, show them that you understand the issue.</a:t>
            </a:r>
            <a:r>
              <a:rPr lang="en-US" b="1"/>
              <a:t> </a:t>
            </a:r>
            <a:r>
              <a:rPr lang="en-US"/>
              <a:t> Demonstrate that you know about the entire process- not just about your services or what you are proposing.  You may have to talk about finance, IT or other department about the issue on hand.  (try to show that you are working on a solution) </a:t>
            </a:r>
            <a:endParaRPr lang="en-US">
              <a:cs typeface="Calibri"/>
            </a:endParaRPr>
          </a:p>
          <a:p>
            <a:pPr>
              <a:defRPr/>
            </a:pPr>
            <a:r>
              <a:rPr lang="en-US">
                <a:cs typeface="Calibri"/>
              </a:rPr>
              <a:t>6. </a:t>
            </a:r>
            <a:r>
              <a:rPr lang="en-US"/>
              <a:t>Your interpretation of the facts should also include recommendations for action.</a:t>
            </a:r>
            <a:endParaRPr lang="en-US">
              <a:cs typeface="Calibri"/>
            </a:endParaRPr>
          </a:p>
          <a:p>
            <a:pPr marL="228600" indent="-228600">
              <a:buAutoNum type="arabicPeriod"/>
              <a:defRPr/>
            </a:pPr>
            <a:endParaRPr lang="en-US">
              <a:cs typeface="Calibri"/>
            </a:endParaRPr>
          </a:p>
          <a:p>
            <a:pPr>
              <a:defRPr/>
            </a:pPr>
            <a:endParaRPr lang="en-US">
              <a:cs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CE403187-CEB3-4800-9F14-7DBAEB8FCC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694A0500-2820-45AE-A230-AA4EC1696A89}"/>
              </a:ext>
            </a:extLst>
          </p:cNvPr>
          <p:cNvSpPr>
            <a:spLocks noGrp="1" noChangeArrowheads="1"/>
          </p:cNvSpPr>
          <p:nvPr>
            <p:ph type="sldNum" sz="quarter" idx="11"/>
          </p:nvPr>
        </p:nvSpPr>
        <p:spPr>
          <a:ln/>
        </p:spPr>
        <p:txBody>
          <a:bodyPr/>
          <a:lstStyle>
            <a:lvl1pPr>
              <a:defRPr/>
            </a:lvl1pPr>
          </a:lstStyle>
          <a:p>
            <a:pPr>
              <a:defRPr/>
            </a:pPr>
            <a:fld id="{68386F96-61F6-4077-8388-9187A78847E1}" type="slidenum">
              <a:rPr lang="en-US" altLang="en-US"/>
              <a:pPr>
                <a:defRPr/>
              </a:pPr>
              <a:t>‹#›</a:t>
            </a:fld>
            <a:endParaRPr lang="en-US" altLang="en-US"/>
          </a:p>
        </p:txBody>
      </p:sp>
    </p:spTree>
    <p:extLst>
      <p:ext uri="{BB962C8B-B14F-4D97-AF65-F5344CB8AC3E}">
        <p14:creationId xmlns:p14="http://schemas.microsoft.com/office/powerpoint/2010/main" val="308150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30CE0D2-30F1-4267-825F-2BE6FA437E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8357E4B-A584-4DA1-94F6-F8BA7D3252CD}"/>
              </a:ext>
            </a:extLst>
          </p:cNvPr>
          <p:cNvSpPr>
            <a:spLocks noGrp="1" noChangeArrowheads="1"/>
          </p:cNvSpPr>
          <p:nvPr>
            <p:ph type="sldNum" sz="quarter" idx="11"/>
          </p:nvPr>
        </p:nvSpPr>
        <p:spPr>
          <a:ln/>
        </p:spPr>
        <p:txBody>
          <a:bodyPr/>
          <a:lstStyle>
            <a:lvl1pPr>
              <a:defRPr/>
            </a:lvl1pPr>
          </a:lstStyle>
          <a:p>
            <a:pPr>
              <a:defRPr/>
            </a:pPr>
            <a:fld id="{47C450C1-250C-4216-9B57-4C8AEF85C243}" type="slidenum">
              <a:rPr lang="en-US" altLang="en-US"/>
              <a:pPr>
                <a:defRPr/>
              </a:pPr>
              <a:t>‹#›</a:t>
            </a:fld>
            <a:endParaRPr lang="en-US" altLang="en-US"/>
          </a:p>
        </p:txBody>
      </p:sp>
    </p:spTree>
    <p:extLst>
      <p:ext uri="{BB962C8B-B14F-4D97-AF65-F5344CB8AC3E}">
        <p14:creationId xmlns:p14="http://schemas.microsoft.com/office/powerpoint/2010/main" val="153047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6A40BBA-8A9B-4C93-A2F9-5946A93024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8879115-AB8C-445B-AFCA-4052FE17D7F6}"/>
              </a:ext>
            </a:extLst>
          </p:cNvPr>
          <p:cNvSpPr>
            <a:spLocks noGrp="1" noChangeArrowheads="1"/>
          </p:cNvSpPr>
          <p:nvPr>
            <p:ph type="sldNum" sz="quarter" idx="11"/>
          </p:nvPr>
        </p:nvSpPr>
        <p:spPr>
          <a:ln/>
        </p:spPr>
        <p:txBody>
          <a:bodyPr/>
          <a:lstStyle>
            <a:lvl1pPr>
              <a:defRPr/>
            </a:lvl1pPr>
          </a:lstStyle>
          <a:p>
            <a:pPr>
              <a:defRPr/>
            </a:pPr>
            <a:fld id="{FD42EEBC-1FAF-4E24-B6D1-19F7C5C6E8D9}" type="slidenum">
              <a:rPr lang="en-US" altLang="en-US"/>
              <a:pPr>
                <a:defRPr/>
              </a:pPr>
              <a:t>‹#›</a:t>
            </a:fld>
            <a:endParaRPr lang="en-US" altLang="en-US"/>
          </a:p>
        </p:txBody>
      </p:sp>
    </p:spTree>
    <p:extLst>
      <p:ext uri="{BB962C8B-B14F-4D97-AF65-F5344CB8AC3E}">
        <p14:creationId xmlns:p14="http://schemas.microsoft.com/office/powerpoint/2010/main" val="200932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11C8CBE2-C4AF-4CC4-B394-6557FD71C8C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B05585C-6CD7-4570-AD56-75F152A2863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0FB23D5-B8CA-4F05-938D-3BA4EB60D8C8}"/>
              </a:ext>
            </a:extLst>
          </p:cNvPr>
          <p:cNvSpPr>
            <a:spLocks noGrp="1" noChangeArrowheads="1"/>
          </p:cNvSpPr>
          <p:nvPr>
            <p:ph type="sldNum" sz="quarter" idx="12"/>
          </p:nvPr>
        </p:nvSpPr>
        <p:spPr/>
        <p:txBody>
          <a:bodyPr/>
          <a:lstStyle>
            <a:lvl1pPr>
              <a:defRPr/>
            </a:lvl1pPr>
          </a:lstStyle>
          <a:p>
            <a:pPr>
              <a:defRPr/>
            </a:pPr>
            <a:fld id="{2950D3E4-346B-40A5-BF30-51A234BB37CF}" type="slidenum">
              <a:rPr lang="en-US" altLang="en-US"/>
              <a:pPr>
                <a:defRPr/>
              </a:pPr>
              <a:t>‹#›</a:t>
            </a:fld>
            <a:endParaRPr lang="en-US" altLang="en-US"/>
          </a:p>
        </p:txBody>
      </p:sp>
    </p:spTree>
    <p:extLst>
      <p:ext uri="{BB962C8B-B14F-4D97-AF65-F5344CB8AC3E}">
        <p14:creationId xmlns:p14="http://schemas.microsoft.com/office/powerpoint/2010/main" val="41787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CFD14F4-FEAE-4E82-A537-C9C32F75191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22ECADD-E1F8-4ED4-9208-8675FD905ED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1F004A3-4B66-4355-90AA-9315C2D54FE1}"/>
              </a:ext>
            </a:extLst>
          </p:cNvPr>
          <p:cNvSpPr>
            <a:spLocks noGrp="1" noChangeArrowheads="1"/>
          </p:cNvSpPr>
          <p:nvPr>
            <p:ph type="sldNum" sz="quarter" idx="12"/>
          </p:nvPr>
        </p:nvSpPr>
        <p:spPr/>
        <p:txBody>
          <a:bodyPr/>
          <a:lstStyle>
            <a:lvl1pPr>
              <a:defRPr/>
            </a:lvl1pPr>
          </a:lstStyle>
          <a:p>
            <a:pPr>
              <a:defRPr/>
            </a:pPr>
            <a:fld id="{1D8A3A6F-F1FE-488E-8A9A-216D8A8BB7A6}" type="slidenum">
              <a:rPr lang="en-US" altLang="en-US"/>
              <a:pPr>
                <a:defRPr/>
              </a:pPr>
              <a:t>‹#›</a:t>
            </a:fld>
            <a:endParaRPr lang="en-US" altLang="en-US"/>
          </a:p>
        </p:txBody>
      </p:sp>
    </p:spTree>
    <p:extLst>
      <p:ext uri="{BB962C8B-B14F-4D97-AF65-F5344CB8AC3E}">
        <p14:creationId xmlns:p14="http://schemas.microsoft.com/office/powerpoint/2010/main" val="358915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0965203-0A99-45BF-A447-55ED05D2117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61D8C96-040D-4A10-8966-220407E61BE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8843CDE-0B5E-43E1-A596-1F3B77435C4E}"/>
              </a:ext>
            </a:extLst>
          </p:cNvPr>
          <p:cNvSpPr>
            <a:spLocks noGrp="1" noChangeArrowheads="1"/>
          </p:cNvSpPr>
          <p:nvPr>
            <p:ph type="sldNum" sz="quarter" idx="12"/>
          </p:nvPr>
        </p:nvSpPr>
        <p:spPr/>
        <p:txBody>
          <a:bodyPr/>
          <a:lstStyle>
            <a:lvl1pPr>
              <a:defRPr/>
            </a:lvl1pPr>
          </a:lstStyle>
          <a:p>
            <a:pPr>
              <a:defRPr/>
            </a:pPr>
            <a:fld id="{D6457141-8BBC-4AB4-9C5C-CEFD7119EBBA}" type="slidenum">
              <a:rPr lang="en-US" altLang="en-US"/>
              <a:pPr>
                <a:defRPr/>
              </a:pPr>
              <a:t>‹#›</a:t>
            </a:fld>
            <a:endParaRPr lang="en-US" altLang="en-US"/>
          </a:p>
        </p:txBody>
      </p:sp>
    </p:spTree>
    <p:extLst>
      <p:ext uri="{BB962C8B-B14F-4D97-AF65-F5344CB8AC3E}">
        <p14:creationId xmlns:p14="http://schemas.microsoft.com/office/powerpoint/2010/main" val="410223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63440B5-A213-42D6-9618-25344F975CC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658E2F-C53E-4C26-A5B6-1AE1E959A13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8BFAB8F-35C3-4528-8502-A6E9369B2EFA}"/>
              </a:ext>
            </a:extLst>
          </p:cNvPr>
          <p:cNvSpPr>
            <a:spLocks noGrp="1" noChangeArrowheads="1"/>
          </p:cNvSpPr>
          <p:nvPr>
            <p:ph type="sldNum" sz="quarter" idx="12"/>
          </p:nvPr>
        </p:nvSpPr>
        <p:spPr/>
        <p:txBody>
          <a:bodyPr/>
          <a:lstStyle>
            <a:lvl1pPr>
              <a:defRPr/>
            </a:lvl1pPr>
          </a:lstStyle>
          <a:p>
            <a:pPr>
              <a:defRPr/>
            </a:pPr>
            <a:fld id="{E31914FC-4117-4579-8AE4-CC01421A66F1}" type="slidenum">
              <a:rPr lang="en-US" altLang="en-US"/>
              <a:pPr>
                <a:defRPr/>
              </a:pPr>
              <a:t>‹#›</a:t>
            </a:fld>
            <a:endParaRPr lang="en-US" altLang="en-US"/>
          </a:p>
        </p:txBody>
      </p:sp>
    </p:spTree>
    <p:extLst>
      <p:ext uri="{BB962C8B-B14F-4D97-AF65-F5344CB8AC3E}">
        <p14:creationId xmlns:p14="http://schemas.microsoft.com/office/powerpoint/2010/main" val="147190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D5C6D4D-F7F3-4F18-AE72-61A1D5E268E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6BB8047-4A6A-4565-98CC-05E28F471BDA}"/>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0D011DFC-FE46-4A1B-A23B-3A98A57343B2}"/>
              </a:ext>
            </a:extLst>
          </p:cNvPr>
          <p:cNvSpPr>
            <a:spLocks noGrp="1" noChangeArrowheads="1"/>
          </p:cNvSpPr>
          <p:nvPr>
            <p:ph type="sldNum" sz="quarter" idx="12"/>
          </p:nvPr>
        </p:nvSpPr>
        <p:spPr/>
        <p:txBody>
          <a:bodyPr/>
          <a:lstStyle>
            <a:lvl1pPr>
              <a:defRPr/>
            </a:lvl1pPr>
          </a:lstStyle>
          <a:p>
            <a:pPr>
              <a:defRPr/>
            </a:pPr>
            <a:fld id="{F4DD0734-317E-4C90-AA2E-1CF1D12DA104}" type="slidenum">
              <a:rPr lang="en-US" altLang="en-US"/>
              <a:pPr>
                <a:defRPr/>
              </a:pPr>
              <a:t>‹#›</a:t>
            </a:fld>
            <a:endParaRPr lang="en-US" altLang="en-US"/>
          </a:p>
        </p:txBody>
      </p:sp>
    </p:spTree>
    <p:extLst>
      <p:ext uri="{BB962C8B-B14F-4D97-AF65-F5344CB8AC3E}">
        <p14:creationId xmlns:p14="http://schemas.microsoft.com/office/powerpoint/2010/main" val="26702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AF8B1F1-5816-43D3-A2CA-0C0C9D16F5E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63D5280-24AF-4654-AAD4-70744811AFF0}"/>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AD5ABB9-E7E3-4A69-A97E-D69403429EEA}"/>
              </a:ext>
            </a:extLst>
          </p:cNvPr>
          <p:cNvSpPr>
            <a:spLocks noGrp="1" noChangeArrowheads="1"/>
          </p:cNvSpPr>
          <p:nvPr>
            <p:ph type="sldNum" sz="quarter" idx="12"/>
          </p:nvPr>
        </p:nvSpPr>
        <p:spPr/>
        <p:txBody>
          <a:bodyPr/>
          <a:lstStyle>
            <a:lvl1pPr>
              <a:defRPr/>
            </a:lvl1pPr>
          </a:lstStyle>
          <a:p>
            <a:pPr>
              <a:defRPr/>
            </a:pPr>
            <a:fld id="{A4B83F8D-32B2-41DE-B61C-002B46225BFB}" type="slidenum">
              <a:rPr lang="en-US" altLang="en-US"/>
              <a:pPr>
                <a:defRPr/>
              </a:pPr>
              <a:t>‹#›</a:t>
            </a:fld>
            <a:endParaRPr lang="en-US" altLang="en-US"/>
          </a:p>
        </p:txBody>
      </p:sp>
    </p:spTree>
    <p:extLst>
      <p:ext uri="{BB962C8B-B14F-4D97-AF65-F5344CB8AC3E}">
        <p14:creationId xmlns:p14="http://schemas.microsoft.com/office/powerpoint/2010/main" val="115119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A3AAD4A-AA16-43C7-89A4-B9312248B6B8}"/>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87455872-73BA-412D-8AB7-7DF8E86EAA05}"/>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7A716CE3-A3D5-40F2-8E62-EF85991B3D25}"/>
              </a:ext>
            </a:extLst>
          </p:cNvPr>
          <p:cNvSpPr>
            <a:spLocks noGrp="1" noChangeArrowheads="1"/>
          </p:cNvSpPr>
          <p:nvPr>
            <p:ph type="sldNum" sz="quarter" idx="12"/>
          </p:nvPr>
        </p:nvSpPr>
        <p:spPr/>
        <p:txBody>
          <a:bodyPr/>
          <a:lstStyle>
            <a:lvl1pPr>
              <a:defRPr/>
            </a:lvl1pPr>
          </a:lstStyle>
          <a:p>
            <a:pPr>
              <a:defRPr/>
            </a:pPr>
            <a:fld id="{5966E848-07B1-4C36-8AD1-F1F2CFD2387D}" type="slidenum">
              <a:rPr lang="en-US" altLang="en-US"/>
              <a:pPr>
                <a:defRPr/>
              </a:pPr>
              <a:t>‹#›</a:t>
            </a:fld>
            <a:endParaRPr lang="en-US" altLang="en-US"/>
          </a:p>
        </p:txBody>
      </p:sp>
    </p:spTree>
    <p:extLst>
      <p:ext uri="{BB962C8B-B14F-4D97-AF65-F5344CB8AC3E}">
        <p14:creationId xmlns:p14="http://schemas.microsoft.com/office/powerpoint/2010/main" val="247172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6D5D5FF-C61A-4195-8EF9-45C180E9D9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875763-2469-4622-9E8B-1A9D87FD9AB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9A541D1-5948-4375-A4AD-997FDD85735C}"/>
              </a:ext>
            </a:extLst>
          </p:cNvPr>
          <p:cNvSpPr>
            <a:spLocks noGrp="1" noChangeArrowheads="1"/>
          </p:cNvSpPr>
          <p:nvPr>
            <p:ph type="sldNum" sz="quarter" idx="12"/>
          </p:nvPr>
        </p:nvSpPr>
        <p:spPr/>
        <p:txBody>
          <a:bodyPr/>
          <a:lstStyle>
            <a:lvl1pPr>
              <a:defRPr/>
            </a:lvl1pPr>
          </a:lstStyle>
          <a:p>
            <a:pPr>
              <a:defRPr/>
            </a:pPr>
            <a:fld id="{4D5AA404-CCFC-43F1-B889-969A303DB757}" type="slidenum">
              <a:rPr lang="en-US" altLang="en-US"/>
              <a:pPr>
                <a:defRPr/>
              </a:pPr>
              <a:t>‹#›</a:t>
            </a:fld>
            <a:endParaRPr lang="en-US" altLang="en-US"/>
          </a:p>
        </p:txBody>
      </p:sp>
    </p:spTree>
    <p:extLst>
      <p:ext uri="{BB962C8B-B14F-4D97-AF65-F5344CB8AC3E}">
        <p14:creationId xmlns:p14="http://schemas.microsoft.com/office/powerpoint/2010/main" val="402661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B01CD53-62F4-4516-A3A8-1C7DCEE2CA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A038A10-ADC8-4C86-8A60-2F06E3275849}"/>
              </a:ext>
            </a:extLst>
          </p:cNvPr>
          <p:cNvSpPr>
            <a:spLocks noGrp="1" noChangeArrowheads="1"/>
          </p:cNvSpPr>
          <p:nvPr>
            <p:ph type="sldNum" sz="quarter" idx="11"/>
          </p:nvPr>
        </p:nvSpPr>
        <p:spPr>
          <a:ln/>
        </p:spPr>
        <p:txBody>
          <a:bodyPr/>
          <a:lstStyle>
            <a:lvl1pPr>
              <a:defRPr/>
            </a:lvl1pPr>
          </a:lstStyle>
          <a:p>
            <a:pPr>
              <a:defRPr/>
            </a:pPr>
            <a:fld id="{CDDF8241-8670-4724-9EE8-EBF7F8C41C6A}" type="slidenum">
              <a:rPr lang="en-US" altLang="en-US"/>
              <a:pPr>
                <a:defRPr/>
              </a:pPr>
              <a:t>‹#›</a:t>
            </a:fld>
            <a:endParaRPr lang="en-US" altLang="en-US"/>
          </a:p>
        </p:txBody>
      </p:sp>
    </p:spTree>
    <p:extLst>
      <p:ext uri="{BB962C8B-B14F-4D97-AF65-F5344CB8AC3E}">
        <p14:creationId xmlns:p14="http://schemas.microsoft.com/office/powerpoint/2010/main" val="2669702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9E1C64B-D6AE-49B5-9109-8D6AEFA811F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A8E2BA-B0A4-4AB5-956D-970387E556B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4776F29A-161F-4AF0-95CE-9F0FC6039307}"/>
              </a:ext>
            </a:extLst>
          </p:cNvPr>
          <p:cNvSpPr>
            <a:spLocks noGrp="1" noChangeArrowheads="1"/>
          </p:cNvSpPr>
          <p:nvPr>
            <p:ph type="sldNum" sz="quarter" idx="12"/>
          </p:nvPr>
        </p:nvSpPr>
        <p:spPr/>
        <p:txBody>
          <a:bodyPr/>
          <a:lstStyle>
            <a:lvl1pPr>
              <a:defRPr/>
            </a:lvl1pPr>
          </a:lstStyle>
          <a:p>
            <a:pPr>
              <a:defRPr/>
            </a:pPr>
            <a:fld id="{71189CCE-131C-4535-BE06-B39D83D4F51A}" type="slidenum">
              <a:rPr lang="en-US" altLang="en-US"/>
              <a:pPr>
                <a:defRPr/>
              </a:pPr>
              <a:t>‹#›</a:t>
            </a:fld>
            <a:endParaRPr lang="en-US" altLang="en-US"/>
          </a:p>
        </p:txBody>
      </p:sp>
    </p:spTree>
    <p:extLst>
      <p:ext uri="{BB962C8B-B14F-4D97-AF65-F5344CB8AC3E}">
        <p14:creationId xmlns:p14="http://schemas.microsoft.com/office/powerpoint/2010/main" val="176343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B7A257D-9385-4155-959E-623BC42BE11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6D34A4A-14AB-4871-8002-6D43D2A9693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21D24D4-1BDB-4296-A3BB-2D891395AF9F}"/>
              </a:ext>
            </a:extLst>
          </p:cNvPr>
          <p:cNvSpPr>
            <a:spLocks noGrp="1" noChangeArrowheads="1"/>
          </p:cNvSpPr>
          <p:nvPr>
            <p:ph type="sldNum" sz="quarter" idx="12"/>
          </p:nvPr>
        </p:nvSpPr>
        <p:spPr/>
        <p:txBody>
          <a:bodyPr/>
          <a:lstStyle>
            <a:lvl1pPr>
              <a:defRPr/>
            </a:lvl1pPr>
          </a:lstStyle>
          <a:p>
            <a:pPr>
              <a:defRPr/>
            </a:pPr>
            <a:fld id="{937EBE3D-BE0E-4402-866A-16C4ED61FADF}" type="slidenum">
              <a:rPr lang="en-US" altLang="en-US"/>
              <a:pPr>
                <a:defRPr/>
              </a:pPr>
              <a:t>‹#›</a:t>
            </a:fld>
            <a:endParaRPr lang="en-US" altLang="en-US"/>
          </a:p>
        </p:txBody>
      </p:sp>
    </p:spTree>
    <p:extLst>
      <p:ext uri="{BB962C8B-B14F-4D97-AF65-F5344CB8AC3E}">
        <p14:creationId xmlns:p14="http://schemas.microsoft.com/office/powerpoint/2010/main" val="94172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25BE33E-7A92-4B0F-83DB-FA72CE746BA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CAB427D-A1E8-428E-B64B-96C4F176967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34741B7-0CF8-40A9-8C26-A88B5A348388}"/>
              </a:ext>
            </a:extLst>
          </p:cNvPr>
          <p:cNvSpPr>
            <a:spLocks noGrp="1" noChangeArrowheads="1"/>
          </p:cNvSpPr>
          <p:nvPr>
            <p:ph type="sldNum" sz="quarter" idx="12"/>
          </p:nvPr>
        </p:nvSpPr>
        <p:spPr/>
        <p:txBody>
          <a:bodyPr/>
          <a:lstStyle>
            <a:lvl1pPr>
              <a:defRPr/>
            </a:lvl1pPr>
          </a:lstStyle>
          <a:p>
            <a:pPr>
              <a:defRPr/>
            </a:pPr>
            <a:fld id="{43916451-2C40-4325-B91E-0F8ABB69888E}" type="slidenum">
              <a:rPr lang="en-US" altLang="en-US"/>
              <a:pPr>
                <a:defRPr/>
              </a:pPr>
              <a:t>‹#›</a:t>
            </a:fld>
            <a:endParaRPr lang="en-US" altLang="en-US"/>
          </a:p>
        </p:txBody>
      </p:sp>
    </p:spTree>
    <p:extLst>
      <p:ext uri="{BB962C8B-B14F-4D97-AF65-F5344CB8AC3E}">
        <p14:creationId xmlns:p14="http://schemas.microsoft.com/office/powerpoint/2010/main" val="3199902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4">
            <a:extLst>
              <a:ext uri="{FF2B5EF4-FFF2-40B4-BE49-F238E27FC236}">
                <a16:creationId xmlns:a16="http://schemas.microsoft.com/office/drawing/2014/main" id="{E6ECD137-BDF1-49D4-B33D-55F972DF01D3}"/>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009C45DF-D512-4C07-9B7C-1438676D28EA}"/>
              </a:ext>
            </a:extLst>
          </p:cNvPr>
          <p:cNvSpPr>
            <a:spLocks noGrp="1"/>
          </p:cNvSpPr>
          <p:nvPr>
            <p:ph type="sldNum" sz="quarter" idx="11"/>
          </p:nvPr>
        </p:nvSpPr>
        <p:spPr/>
        <p:txBody>
          <a:bodyPr/>
          <a:lstStyle>
            <a:lvl1pPr>
              <a:defRPr b="1"/>
            </a:lvl1pPr>
          </a:lstStyle>
          <a:p>
            <a:pPr>
              <a:defRPr/>
            </a:pPr>
            <a:fld id="{62308890-DD36-4FE0-B367-055A32EFA61B}"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5602FE36-749D-4B70-90BD-E919451FB1E8}"/>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8FF22943-4520-4721-BFE2-B4D9E081385A}"/>
              </a:ext>
            </a:extLst>
          </p:cNvPr>
          <p:cNvSpPr>
            <a:spLocks noGrp="1"/>
          </p:cNvSpPr>
          <p:nvPr>
            <p:ph type="sldNum" sz="quarter" idx="13"/>
          </p:nvPr>
        </p:nvSpPr>
        <p:spPr/>
        <p:txBody>
          <a:bodyPr/>
          <a:lstStyle>
            <a:lvl1pPr>
              <a:defRPr b="1"/>
            </a:lvl1pPr>
          </a:lstStyle>
          <a:p>
            <a:pPr>
              <a:defRPr/>
            </a:pPr>
            <a:fld id="{67B5FDFD-484F-47FE-999D-7EC68DB98937}"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AF2F8A78-2315-4CC8-BB44-B2C17AD06B3C}"/>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36E45725-64DA-4C4F-A02E-67D623D9E526}"/>
              </a:ext>
            </a:extLst>
          </p:cNvPr>
          <p:cNvSpPr>
            <a:spLocks noGrp="1"/>
          </p:cNvSpPr>
          <p:nvPr>
            <p:ph type="sldNum" sz="quarter" idx="15"/>
          </p:nvPr>
        </p:nvSpPr>
        <p:spPr/>
        <p:txBody>
          <a:bodyPr/>
          <a:lstStyle>
            <a:lvl1pPr>
              <a:defRPr b="1"/>
            </a:lvl1pPr>
          </a:lstStyle>
          <a:p>
            <a:pPr>
              <a:defRPr/>
            </a:pPr>
            <a:fld id="{ED7E8BC6-CED9-4601-9FD4-6B4FA716B64F}"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9CE451EE-5B4F-48B3-BEF4-5EFA31F577E9}"/>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05ED0C0B-95CD-4348-9A6A-679295C1991F}"/>
              </a:ext>
            </a:extLst>
          </p:cNvPr>
          <p:cNvSpPr>
            <a:spLocks noGrp="1"/>
          </p:cNvSpPr>
          <p:nvPr>
            <p:ph type="sldNum" sz="quarter" idx="17"/>
          </p:nvPr>
        </p:nvSpPr>
        <p:spPr/>
        <p:txBody>
          <a:bodyPr/>
          <a:lstStyle>
            <a:lvl1pPr>
              <a:defRPr b="1"/>
            </a:lvl1pPr>
          </a:lstStyle>
          <a:p>
            <a:pPr>
              <a:defRPr/>
            </a:pPr>
            <a:fld id="{3BDE6BF6-496F-4785-9F77-4D76D6F2B66F}"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CFB787BA-E680-4019-AA96-A38FAFBE1EFE}"/>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A6C90D33-AD29-4ADF-8372-3394317CFD86}"/>
              </a:ext>
            </a:extLst>
          </p:cNvPr>
          <p:cNvSpPr>
            <a:spLocks noGrp="1"/>
          </p:cNvSpPr>
          <p:nvPr>
            <p:ph type="sldNum" sz="quarter" idx="19"/>
          </p:nvPr>
        </p:nvSpPr>
        <p:spPr/>
        <p:txBody>
          <a:bodyPr/>
          <a:lstStyle>
            <a:lvl1pPr>
              <a:defRPr b="1"/>
            </a:lvl1pPr>
          </a:lstStyle>
          <a:p>
            <a:pPr>
              <a:defRPr/>
            </a:pPr>
            <a:fld id="{E70AE614-5AC3-4794-A4CA-56E53FA83707}"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99E7B557-4C59-4509-8088-B7E81A1857B0}"/>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D5E403B7-3428-4845-BBE0-BD3D60DA3D66}"/>
              </a:ext>
            </a:extLst>
          </p:cNvPr>
          <p:cNvSpPr>
            <a:spLocks noGrp="1"/>
          </p:cNvSpPr>
          <p:nvPr>
            <p:ph type="sldNum" sz="quarter" idx="21"/>
          </p:nvPr>
        </p:nvSpPr>
        <p:spPr/>
        <p:txBody>
          <a:bodyPr/>
          <a:lstStyle>
            <a:lvl1pPr>
              <a:defRPr b="1"/>
            </a:lvl1pPr>
          </a:lstStyle>
          <a:p>
            <a:pPr>
              <a:defRPr/>
            </a:pPr>
            <a:fld id="{C8D93FA6-89E4-42C0-A8F6-C0DBE0825C6D}"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575F0EE3-EC67-4300-A65A-3AB0FAE1DD83}"/>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2EBABE93-182B-4C68-BBB7-1D3C3F6491C2}"/>
              </a:ext>
            </a:extLst>
          </p:cNvPr>
          <p:cNvSpPr>
            <a:spLocks noGrp="1"/>
          </p:cNvSpPr>
          <p:nvPr>
            <p:ph type="sldNum" sz="quarter" idx="23"/>
          </p:nvPr>
        </p:nvSpPr>
        <p:spPr/>
        <p:txBody>
          <a:bodyPr/>
          <a:lstStyle>
            <a:lvl1pPr>
              <a:defRPr b="1"/>
            </a:lvl1pPr>
          </a:lstStyle>
          <a:p>
            <a:pPr>
              <a:defRPr/>
            </a:pPr>
            <a:fld id="{9542CB0A-4E43-42B5-8352-35A7844CC7AB}"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A9FF7088-64D8-487B-9EDE-D2BF52850C4B}"/>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EC946FE2-52C4-414F-B90E-DDE4A025A2B4}"/>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B97FFFA8-BB9F-45C7-B2A9-0CBA9D7EB24C}"/>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505553AE-2F7F-49F5-AB84-B2A8A815EDD3}"/>
              </a:ext>
            </a:extLst>
          </p:cNvPr>
          <p:cNvSpPr>
            <a:spLocks noGrp="1"/>
          </p:cNvSpPr>
          <p:nvPr>
            <p:ph type="sldNum" sz="quarter" idx="27"/>
          </p:nvPr>
        </p:nvSpPr>
        <p:spPr/>
        <p:txBody>
          <a:bodyPr/>
          <a:lstStyle>
            <a:lvl1pPr>
              <a:defRPr b="1"/>
            </a:lvl1pPr>
          </a:lstStyle>
          <a:p>
            <a:pPr>
              <a:defRPr/>
            </a:pPr>
            <a:fld id="{445FD37A-EE6A-4381-AB99-F4006210D2B0}"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D0C09329-BB80-4656-A0F2-6C7B26D8DAF4}"/>
              </a:ext>
            </a:extLst>
          </p:cNvPr>
          <p:cNvSpPr>
            <a:spLocks noGrp="1"/>
          </p:cNvSpPr>
          <p:nvPr>
            <p:ph type="sldNum" sz="quarter" idx="28"/>
          </p:nvPr>
        </p:nvSpPr>
        <p:spPr/>
        <p:txBody>
          <a:bodyPr/>
          <a:lstStyle>
            <a:lvl1pPr>
              <a:defRPr b="1"/>
            </a:lvl1pPr>
          </a:lstStyle>
          <a:p>
            <a:pPr>
              <a:defRPr/>
            </a:pPr>
            <a:fld id="{7AA9ECD1-35A7-4D0A-9A56-759BE2BE405B}" type="slidenum">
              <a:rPr lang="en-US" altLang="en-US"/>
              <a:pPr>
                <a:defRPr/>
              </a:pPr>
              <a:t>‹#›</a:t>
            </a:fld>
            <a:endParaRPr lang="en-US" altLang="en-US"/>
          </a:p>
        </p:txBody>
      </p:sp>
    </p:spTree>
    <p:extLst>
      <p:ext uri="{BB962C8B-B14F-4D97-AF65-F5344CB8AC3E}">
        <p14:creationId xmlns:p14="http://schemas.microsoft.com/office/powerpoint/2010/main" val="557578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830C9025-55C8-4BC6-BBEF-44D359B748C2}"/>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E0DAF976-7F18-4845-B977-D10EEB33FBE0}"/>
              </a:ext>
            </a:extLst>
          </p:cNvPr>
          <p:cNvSpPr>
            <a:spLocks noGrp="1"/>
          </p:cNvSpPr>
          <p:nvPr>
            <p:ph type="sldNum" sz="quarter" idx="11"/>
          </p:nvPr>
        </p:nvSpPr>
        <p:spPr/>
        <p:txBody>
          <a:bodyPr/>
          <a:lstStyle>
            <a:lvl1pPr>
              <a:defRPr b="1"/>
            </a:lvl1pPr>
          </a:lstStyle>
          <a:p>
            <a:pPr>
              <a:defRPr/>
            </a:pPr>
            <a:fld id="{6AA490EF-6831-418B-AAFB-BBBBC3D77D15}"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8A484D42-0B0E-4000-B2D6-0B181B431E64}"/>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2FEBD1D3-0CF1-47C0-83B8-EBD344CE78C5}"/>
              </a:ext>
            </a:extLst>
          </p:cNvPr>
          <p:cNvSpPr>
            <a:spLocks noGrp="1"/>
          </p:cNvSpPr>
          <p:nvPr>
            <p:ph type="sldNum" sz="quarter" idx="13"/>
          </p:nvPr>
        </p:nvSpPr>
        <p:spPr/>
        <p:txBody>
          <a:bodyPr/>
          <a:lstStyle>
            <a:lvl1pPr>
              <a:defRPr b="1"/>
            </a:lvl1pPr>
          </a:lstStyle>
          <a:p>
            <a:pPr>
              <a:defRPr/>
            </a:pPr>
            <a:fld id="{8771E251-562C-403F-B5DC-ADF8379BF236}"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D9B59030-40A2-4E5D-ADCC-004278B3F19B}"/>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E67F93D1-47A2-4964-AE80-274345EFC19F}"/>
              </a:ext>
            </a:extLst>
          </p:cNvPr>
          <p:cNvSpPr>
            <a:spLocks noGrp="1"/>
          </p:cNvSpPr>
          <p:nvPr>
            <p:ph type="sldNum" sz="quarter" idx="15"/>
          </p:nvPr>
        </p:nvSpPr>
        <p:spPr/>
        <p:txBody>
          <a:bodyPr/>
          <a:lstStyle>
            <a:lvl1pPr>
              <a:defRPr b="1"/>
            </a:lvl1pPr>
          </a:lstStyle>
          <a:p>
            <a:pPr>
              <a:defRPr/>
            </a:pPr>
            <a:fld id="{2A48ADCB-FF01-4C66-BD65-EC04A13087C5}"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C7D18014-2D44-4BF6-B5FB-6AA7F226739F}"/>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957F1423-59C6-482E-A563-F934638CF5B1}"/>
              </a:ext>
            </a:extLst>
          </p:cNvPr>
          <p:cNvSpPr>
            <a:spLocks noGrp="1"/>
          </p:cNvSpPr>
          <p:nvPr>
            <p:ph type="sldNum" sz="quarter" idx="17"/>
          </p:nvPr>
        </p:nvSpPr>
        <p:spPr/>
        <p:txBody>
          <a:bodyPr/>
          <a:lstStyle>
            <a:lvl1pPr>
              <a:defRPr b="1"/>
            </a:lvl1pPr>
          </a:lstStyle>
          <a:p>
            <a:pPr>
              <a:defRPr/>
            </a:pPr>
            <a:fld id="{2DBFFBAD-9290-47B7-A384-437A54435545}"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FDAB8EAA-3E38-451F-B4AE-AC585B2B0190}"/>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20340D57-F98C-4F78-91D2-D5647CF29E4A}"/>
              </a:ext>
            </a:extLst>
          </p:cNvPr>
          <p:cNvSpPr>
            <a:spLocks noGrp="1"/>
          </p:cNvSpPr>
          <p:nvPr>
            <p:ph type="sldNum" sz="quarter" idx="19"/>
          </p:nvPr>
        </p:nvSpPr>
        <p:spPr/>
        <p:txBody>
          <a:bodyPr/>
          <a:lstStyle>
            <a:lvl1pPr>
              <a:defRPr b="1"/>
            </a:lvl1pPr>
          </a:lstStyle>
          <a:p>
            <a:pPr>
              <a:defRPr/>
            </a:pPr>
            <a:fld id="{63621675-43FE-4F96-8A2B-207B26F8B878}"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2429A984-4476-4689-AC89-E0DB0C7C0607}"/>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C5478209-99E8-467C-8A1B-715CBBCAF955}"/>
              </a:ext>
            </a:extLst>
          </p:cNvPr>
          <p:cNvSpPr>
            <a:spLocks noGrp="1"/>
          </p:cNvSpPr>
          <p:nvPr>
            <p:ph type="sldNum" sz="quarter" idx="21"/>
          </p:nvPr>
        </p:nvSpPr>
        <p:spPr/>
        <p:txBody>
          <a:bodyPr/>
          <a:lstStyle>
            <a:lvl1pPr>
              <a:defRPr b="1"/>
            </a:lvl1pPr>
          </a:lstStyle>
          <a:p>
            <a:pPr>
              <a:defRPr/>
            </a:pPr>
            <a:fld id="{7A7D94E0-F8A2-4842-9608-1F279B3EB029}"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729287AF-EF76-4004-85FD-5000201CAFE7}"/>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E74838DB-1F1A-46F2-8222-6170ED23A9BD}"/>
              </a:ext>
            </a:extLst>
          </p:cNvPr>
          <p:cNvSpPr>
            <a:spLocks noGrp="1"/>
          </p:cNvSpPr>
          <p:nvPr>
            <p:ph type="sldNum" sz="quarter" idx="23"/>
          </p:nvPr>
        </p:nvSpPr>
        <p:spPr/>
        <p:txBody>
          <a:bodyPr/>
          <a:lstStyle>
            <a:lvl1pPr>
              <a:defRPr b="1"/>
            </a:lvl1pPr>
          </a:lstStyle>
          <a:p>
            <a:pPr>
              <a:defRPr/>
            </a:pPr>
            <a:fld id="{5D61472F-64C7-4CDA-AB6F-0C8A26B9D1FA}"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985C057D-E289-4952-BED2-3C677D1C60E6}"/>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8CC77B03-BCE5-4AE7-97D4-43F7E5A551FA}"/>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3C3DD199-82E5-41AF-8240-A6B5A987E324}"/>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0E7A4BF4-8B52-45D0-BF74-1E82297BE800}"/>
              </a:ext>
            </a:extLst>
          </p:cNvPr>
          <p:cNvSpPr>
            <a:spLocks noGrp="1"/>
          </p:cNvSpPr>
          <p:nvPr>
            <p:ph type="sldNum" sz="quarter" idx="27"/>
          </p:nvPr>
        </p:nvSpPr>
        <p:spPr/>
        <p:txBody>
          <a:bodyPr/>
          <a:lstStyle>
            <a:lvl1pPr>
              <a:defRPr b="1"/>
            </a:lvl1pPr>
          </a:lstStyle>
          <a:p>
            <a:pPr>
              <a:defRPr/>
            </a:pPr>
            <a:fld id="{C52BC9A3-CF25-45E2-A004-45DAC154AEE3}"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47622BE1-76B4-46FB-87DA-B85C73341EB9}"/>
              </a:ext>
            </a:extLst>
          </p:cNvPr>
          <p:cNvSpPr>
            <a:spLocks noGrp="1"/>
          </p:cNvSpPr>
          <p:nvPr>
            <p:ph type="sldNum" sz="quarter" idx="28"/>
          </p:nvPr>
        </p:nvSpPr>
        <p:spPr/>
        <p:txBody>
          <a:bodyPr/>
          <a:lstStyle>
            <a:lvl1pPr>
              <a:defRPr b="1"/>
            </a:lvl1pPr>
          </a:lstStyle>
          <a:p>
            <a:pPr>
              <a:defRPr/>
            </a:pPr>
            <a:fld id="{EAAE8FCE-28E3-4B40-A13D-C8676BC90031}" type="slidenum">
              <a:rPr lang="en-US" altLang="en-US"/>
              <a:pPr>
                <a:defRPr/>
              </a:pPr>
              <a:t>‹#›</a:t>
            </a:fld>
            <a:endParaRPr lang="en-US" altLang="en-US"/>
          </a:p>
        </p:txBody>
      </p:sp>
    </p:spTree>
    <p:extLst>
      <p:ext uri="{BB962C8B-B14F-4D97-AF65-F5344CB8AC3E}">
        <p14:creationId xmlns:p14="http://schemas.microsoft.com/office/powerpoint/2010/main" val="2346816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a:extLst>
              <a:ext uri="{FF2B5EF4-FFF2-40B4-BE49-F238E27FC236}">
                <a16:creationId xmlns:a16="http://schemas.microsoft.com/office/drawing/2014/main" id="{ACB9C170-F9FF-44A4-8ED7-05F1817BF356}"/>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31C38B3E-F37D-4548-8C02-D8BBEB751084}"/>
              </a:ext>
            </a:extLst>
          </p:cNvPr>
          <p:cNvSpPr>
            <a:spLocks noGrp="1"/>
          </p:cNvSpPr>
          <p:nvPr>
            <p:ph type="sldNum" sz="quarter" idx="11"/>
          </p:nvPr>
        </p:nvSpPr>
        <p:spPr/>
        <p:txBody>
          <a:bodyPr/>
          <a:lstStyle>
            <a:lvl1pPr>
              <a:defRPr b="1"/>
            </a:lvl1pPr>
          </a:lstStyle>
          <a:p>
            <a:pPr>
              <a:defRPr/>
            </a:pPr>
            <a:fld id="{D163A9DE-FBC6-438D-9C24-1067521C33C9}"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364327A8-26F1-4283-BFD9-95DCF56D93DC}"/>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69F255B1-13C1-40CC-8DC2-004E0F134946}"/>
              </a:ext>
            </a:extLst>
          </p:cNvPr>
          <p:cNvSpPr>
            <a:spLocks noGrp="1"/>
          </p:cNvSpPr>
          <p:nvPr>
            <p:ph type="sldNum" sz="quarter" idx="13"/>
          </p:nvPr>
        </p:nvSpPr>
        <p:spPr/>
        <p:txBody>
          <a:bodyPr/>
          <a:lstStyle>
            <a:lvl1pPr>
              <a:defRPr b="1"/>
            </a:lvl1pPr>
          </a:lstStyle>
          <a:p>
            <a:pPr>
              <a:defRPr/>
            </a:pPr>
            <a:fld id="{A93FE628-F98F-4C11-86A3-D4337BE75EF1}"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EDADC96E-D317-423F-9376-5142C6EC94AD}"/>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EC1D4A40-C381-4F6E-9D37-CEF7979AA8CE}"/>
              </a:ext>
            </a:extLst>
          </p:cNvPr>
          <p:cNvSpPr>
            <a:spLocks noGrp="1"/>
          </p:cNvSpPr>
          <p:nvPr>
            <p:ph type="sldNum" sz="quarter" idx="15"/>
          </p:nvPr>
        </p:nvSpPr>
        <p:spPr/>
        <p:txBody>
          <a:bodyPr/>
          <a:lstStyle>
            <a:lvl1pPr>
              <a:defRPr b="1"/>
            </a:lvl1pPr>
          </a:lstStyle>
          <a:p>
            <a:pPr>
              <a:defRPr/>
            </a:pPr>
            <a:fld id="{94BE728C-A090-4450-90DC-F1133953CDF7}"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635FA212-F701-4F31-952D-A24BF7153829}"/>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EF608AB4-4C60-431E-9CA4-7E7B9538A935}"/>
              </a:ext>
            </a:extLst>
          </p:cNvPr>
          <p:cNvSpPr>
            <a:spLocks noGrp="1"/>
          </p:cNvSpPr>
          <p:nvPr>
            <p:ph type="sldNum" sz="quarter" idx="17"/>
          </p:nvPr>
        </p:nvSpPr>
        <p:spPr/>
        <p:txBody>
          <a:bodyPr/>
          <a:lstStyle>
            <a:lvl1pPr>
              <a:defRPr b="1"/>
            </a:lvl1pPr>
          </a:lstStyle>
          <a:p>
            <a:pPr>
              <a:defRPr/>
            </a:pPr>
            <a:fld id="{EE994A10-F97E-4B8A-AFBB-37EFC3EA56DE}"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34154C2E-1E00-42E0-A0EC-8D21924FABE2}"/>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7EDD1CF0-9CE3-48DF-B1B1-B8D9BC30CD67}"/>
              </a:ext>
            </a:extLst>
          </p:cNvPr>
          <p:cNvSpPr>
            <a:spLocks noGrp="1"/>
          </p:cNvSpPr>
          <p:nvPr>
            <p:ph type="sldNum" sz="quarter" idx="19"/>
          </p:nvPr>
        </p:nvSpPr>
        <p:spPr/>
        <p:txBody>
          <a:bodyPr/>
          <a:lstStyle>
            <a:lvl1pPr>
              <a:defRPr b="1"/>
            </a:lvl1pPr>
          </a:lstStyle>
          <a:p>
            <a:pPr>
              <a:defRPr/>
            </a:pPr>
            <a:fld id="{2D30F7A9-C4F2-4046-A8B7-3D1D7385A784}"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07B86E67-AD1E-4205-86FF-9AEF6145CF4A}"/>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FEFCE8DB-CB92-4426-85F1-1C5CDDCB6900}"/>
              </a:ext>
            </a:extLst>
          </p:cNvPr>
          <p:cNvSpPr>
            <a:spLocks noGrp="1"/>
          </p:cNvSpPr>
          <p:nvPr>
            <p:ph type="sldNum" sz="quarter" idx="21"/>
          </p:nvPr>
        </p:nvSpPr>
        <p:spPr/>
        <p:txBody>
          <a:bodyPr/>
          <a:lstStyle>
            <a:lvl1pPr>
              <a:defRPr b="1"/>
            </a:lvl1pPr>
          </a:lstStyle>
          <a:p>
            <a:pPr>
              <a:defRPr/>
            </a:pPr>
            <a:fld id="{A039212A-3556-473D-9F29-B54270B63A41}"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9940B85C-DDDE-4B85-B4D1-E47F1D5D4615}"/>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BB941CCD-E020-4586-BF5D-6564D4989AE8}"/>
              </a:ext>
            </a:extLst>
          </p:cNvPr>
          <p:cNvSpPr>
            <a:spLocks noGrp="1"/>
          </p:cNvSpPr>
          <p:nvPr>
            <p:ph type="sldNum" sz="quarter" idx="23"/>
          </p:nvPr>
        </p:nvSpPr>
        <p:spPr/>
        <p:txBody>
          <a:bodyPr/>
          <a:lstStyle>
            <a:lvl1pPr>
              <a:defRPr b="1"/>
            </a:lvl1pPr>
          </a:lstStyle>
          <a:p>
            <a:pPr>
              <a:defRPr/>
            </a:pPr>
            <a:fld id="{584FFCB5-C19A-49C3-A55D-841C7426E511}"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F50F4A8D-C4DC-4D03-8C03-758AF6FB0115}"/>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0AA8919D-389E-45F0-BE94-108DA3870B3E}"/>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305E5185-9C80-4679-9770-C8C77C1B6854}"/>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0CBFFB03-6C2A-4AF7-ADD9-2BEDFCFFA0E7}"/>
              </a:ext>
            </a:extLst>
          </p:cNvPr>
          <p:cNvSpPr>
            <a:spLocks noGrp="1"/>
          </p:cNvSpPr>
          <p:nvPr>
            <p:ph type="sldNum" sz="quarter" idx="27"/>
          </p:nvPr>
        </p:nvSpPr>
        <p:spPr/>
        <p:txBody>
          <a:bodyPr/>
          <a:lstStyle>
            <a:lvl1pPr>
              <a:defRPr b="1"/>
            </a:lvl1pPr>
          </a:lstStyle>
          <a:p>
            <a:pPr>
              <a:defRPr/>
            </a:pPr>
            <a:fld id="{331A058D-DE44-4A72-B947-CF39BF7B9D82}"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82F03646-1DD8-42F6-A2EF-8E6D79685216}"/>
              </a:ext>
            </a:extLst>
          </p:cNvPr>
          <p:cNvSpPr>
            <a:spLocks noGrp="1"/>
          </p:cNvSpPr>
          <p:nvPr>
            <p:ph type="sldNum" sz="quarter" idx="28"/>
          </p:nvPr>
        </p:nvSpPr>
        <p:spPr/>
        <p:txBody>
          <a:bodyPr/>
          <a:lstStyle>
            <a:lvl1pPr>
              <a:defRPr b="1"/>
            </a:lvl1pPr>
          </a:lstStyle>
          <a:p>
            <a:pPr>
              <a:defRPr/>
            </a:pPr>
            <a:fld id="{BB49BA66-E78E-4254-BEB2-A2EB5DE3D845}" type="slidenum">
              <a:rPr lang="en-US" altLang="en-US"/>
              <a:pPr>
                <a:defRPr/>
              </a:pPr>
              <a:t>‹#›</a:t>
            </a:fld>
            <a:endParaRPr lang="en-US" altLang="en-US"/>
          </a:p>
        </p:txBody>
      </p:sp>
    </p:spTree>
    <p:extLst>
      <p:ext uri="{BB962C8B-B14F-4D97-AF65-F5344CB8AC3E}">
        <p14:creationId xmlns:p14="http://schemas.microsoft.com/office/powerpoint/2010/main" val="59321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79CB7B68-04FF-4B20-B136-C68556F36D67}"/>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BAFA066E-DEFF-4D79-ACF3-02AC5ECE3090}"/>
              </a:ext>
            </a:extLst>
          </p:cNvPr>
          <p:cNvSpPr>
            <a:spLocks noGrp="1"/>
          </p:cNvSpPr>
          <p:nvPr>
            <p:ph type="sldNum" sz="quarter" idx="11"/>
          </p:nvPr>
        </p:nvSpPr>
        <p:spPr/>
        <p:txBody>
          <a:bodyPr/>
          <a:lstStyle>
            <a:lvl1pPr>
              <a:defRPr b="1"/>
            </a:lvl1pPr>
          </a:lstStyle>
          <a:p>
            <a:pPr>
              <a:defRPr/>
            </a:pPr>
            <a:fld id="{6C5975FE-878B-4C57-9B43-73EAEA507FB6}"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3EE58A64-FA12-4BDB-BE93-7D017DFEF5A5}"/>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4B367D02-2222-4DB5-871A-F20F858B14BC}"/>
              </a:ext>
            </a:extLst>
          </p:cNvPr>
          <p:cNvSpPr>
            <a:spLocks noGrp="1"/>
          </p:cNvSpPr>
          <p:nvPr>
            <p:ph type="sldNum" sz="quarter" idx="13"/>
          </p:nvPr>
        </p:nvSpPr>
        <p:spPr/>
        <p:txBody>
          <a:bodyPr/>
          <a:lstStyle>
            <a:lvl1pPr>
              <a:defRPr b="1"/>
            </a:lvl1pPr>
          </a:lstStyle>
          <a:p>
            <a:pPr>
              <a:defRPr/>
            </a:pPr>
            <a:fld id="{F931FB4A-22C6-4D8C-A49A-293C7FCD8F27}"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0B1148C7-4536-48C7-A6CC-94EF18ED46A9}"/>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BAFF9CC2-0DFE-4728-9364-04A9E18B9C67}"/>
              </a:ext>
            </a:extLst>
          </p:cNvPr>
          <p:cNvSpPr>
            <a:spLocks noGrp="1"/>
          </p:cNvSpPr>
          <p:nvPr>
            <p:ph type="sldNum" sz="quarter" idx="15"/>
          </p:nvPr>
        </p:nvSpPr>
        <p:spPr/>
        <p:txBody>
          <a:bodyPr/>
          <a:lstStyle>
            <a:lvl1pPr>
              <a:defRPr b="1"/>
            </a:lvl1pPr>
          </a:lstStyle>
          <a:p>
            <a:pPr>
              <a:defRPr/>
            </a:pPr>
            <a:fld id="{F3665BB3-B3B4-4ED5-92F1-3B4B024D244C}"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4E1C5F7B-BB70-42EE-B584-F53F3892C7E1}"/>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23B2BD14-4C8A-4C16-B6A6-2A47F770EE46}"/>
              </a:ext>
            </a:extLst>
          </p:cNvPr>
          <p:cNvSpPr>
            <a:spLocks noGrp="1"/>
          </p:cNvSpPr>
          <p:nvPr>
            <p:ph type="sldNum" sz="quarter" idx="17"/>
          </p:nvPr>
        </p:nvSpPr>
        <p:spPr/>
        <p:txBody>
          <a:bodyPr/>
          <a:lstStyle>
            <a:lvl1pPr>
              <a:defRPr b="1"/>
            </a:lvl1pPr>
          </a:lstStyle>
          <a:p>
            <a:pPr>
              <a:defRPr/>
            </a:pPr>
            <a:fld id="{818556DA-2B55-440C-B1D6-43F213B50D97}"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94E20614-6D42-41F2-8554-2B60C7CFAE66}"/>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7F2FEED7-ED69-45E7-B51D-2E0E490EA391}"/>
              </a:ext>
            </a:extLst>
          </p:cNvPr>
          <p:cNvSpPr>
            <a:spLocks noGrp="1"/>
          </p:cNvSpPr>
          <p:nvPr>
            <p:ph type="sldNum" sz="quarter" idx="19"/>
          </p:nvPr>
        </p:nvSpPr>
        <p:spPr/>
        <p:txBody>
          <a:bodyPr/>
          <a:lstStyle>
            <a:lvl1pPr>
              <a:defRPr b="1"/>
            </a:lvl1pPr>
          </a:lstStyle>
          <a:p>
            <a:pPr>
              <a:defRPr/>
            </a:pPr>
            <a:fld id="{C1C547F2-B8ED-4198-B31B-3519344AB92D}"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63FDEEDA-0AD0-4004-A376-47870A69FCE6}"/>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23147733-1BD2-441E-8A7E-5A1E1B809D26}"/>
              </a:ext>
            </a:extLst>
          </p:cNvPr>
          <p:cNvSpPr>
            <a:spLocks noGrp="1"/>
          </p:cNvSpPr>
          <p:nvPr>
            <p:ph type="sldNum" sz="quarter" idx="21"/>
          </p:nvPr>
        </p:nvSpPr>
        <p:spPr/>
        <p:txBody>
          <a:bodyPr/>
          <a:lstStyle>
            <a:lvl1pPr>
              <a:defRPr b="1"/>
            </a:lvl1pPr>
          </a:lstStyle>
          <a:p>
            <a:pPr>
              <a:defRPr/>
            </a:pPr>
            <a:fld id="{B7050030-D4D5-474C-B50F-04CC1978B684}"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F55D3ED3-5D65-4975-BE9F-9685C2C20E2F}"/>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49622FCE-930A-4347-9DD2-83D1B950B23E}"/>
              </a:ext>
            </a:extLst>
          </p:cNvPr>
          <p:cNvSpPr>
            <a:spLocks noGrp="1"/>
          </p:cNvSpPr>
          <p:nvPr>
            <p:ph type="sldNum" sz="quarter" idx="23"/>
          </p:nvPr>
        </p:nvSpPr>
        <p:spPr/>
        <p:txBody>
          <a:bodyPr/>
          <a:lstStyle>
            <a:lvl1pPr>
              <a:defRPr b="1"/>
            </a:lvl1pPr>
          </a:lstStyle>
          <a:p>
            <a:pPr>
              <a:defRPr/>
            </a:pPr>
            <a:fld id="{97ECB9D4-D8D2-47D3-93DC-AB9AA1009C67}"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89E43E1E-ACB7-4723-A37F-09D0863527EE}"/>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24F61157-673B-40A5-A8C1-B86464F6F1CE}"/>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23D90872-A4A9-45BF-AF20-6A5986BAB083}"/>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586C6B47-4C88-4069-960E-C7293D415E3A}"/>
              </a:ext>
            </a:extLst>
          </p:cNvPr>
          <p:cNvSpPr>
            <a:spLocks noGrp="1"/>
          </p:cNvSpPr>
          <p:nvPr>
            <p:ph type="sldNum" sz="quarter" idx="27"/>
          </p:nvPr>
        </p:nvSpPr>
        <p:spPr/>
        <p:txBody>
          <a:bodyPr/>
          <a:lstStyle>
            <a:lvl1pPr>
              <a:defRPr b="1"/>
            </a:lvl1pPr>
          </a:lstStyle>
          <a:p>
            <a:pPr>
              <a:defRPr/>
            </a:pPr>
            <a:fld id="{E3A30BF3-D7BA-4B31-A3A6-44602659EAB3}"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E5C53182-123D-4E55-BFA6-3865379B0B03}"/>
              </a:ext>
            </a:extLst>
          </p:cNvPr>
          <p:cNvSpPr>
            <a:spLocks noGrp="1"/>
          </p:cNvSpPr>
          <p:nvPr>
            <p:ph type="sldNum" sz="quarter" idx="28"/>
          </p:nvPr>
        </p:nvSpPr>
        <p:spPr/>
        <p:txBody>
          <a:bodyPr/>
          <a:lstStyle>
            <a:lvl1pPr>
              <a:defRPr b="1"/>
            </a:lvl1pPr>
          </a:lstStyle>
          <a:p>
            <a:pPr>
              <a:defRPr/>
            </a:pPr>
            <a:fld id="{2918018A-CE50-4DF7-B6BD-68E43AD62955}" type="slidenum">
              <a:rPr lang="en-US" altLang="en-US"/>
              <a:pPr>
                <a:defRPr/>
              </a:pPr>
              <a:t>‹#›</a:t>
            </a:fld>
            <a:endParaRPr lang="en-US" altLang="en-US"/>
          </a:p>
        </p:txBody>
      </p:sp>
    </p:spTree>
    <p:extLst>
      <p:ext uri="{BB962C8B-B14F-4D97-AF65-F5344CB8AC3E}">
        <p14:creationId xmlns:p14="http://schemas.microsoft.com/office/powerpoint/2010/main" val="351140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226A3E0B-3CF9-42E2-9364-934C8301DEDF}"/>
              </a:ext>
            </a:extLst>
          </p:cNvPr>
          <p:cNvSpPr>
            <a:spLocks noGrp="1"/>
          </p:cNvSpPr>
          <p:nvPr>
            <p:ph type="ftr" sz="quarter" idx="10"/>
          </p:nvPr>
        </p:nvSpPr>
        <p:spPr/>
        <p:txBody>
          <a:bodyPr/>
          <a:lstStyle>
            <a:lvl1pPr>
              <a:defRPr b="1"/>
            </a:lvl1pPr>
          </a:lstStyle>
          <a:p>
            <a:pPr>
              <a:defRPr/>
            </a:pPr>
            <a:endParaRPr lang="en-US"/>
          </a:p>
        </p:txBody>
      </p:sp>
      <p:sp>
        <p:nvSpPr>
          <p:cNvPr id="8" name="Slide Number Placeholder 9">
            <a:extLst>
              <a:ext uri="{FF2B5EF4-FFF2-40B4-BE49-F238E27FC236}">
                <a16:creationId xmlns:a16="http://schemas.microsoft.com/office/drawing/2014/main" id="{07FD5894-8C66-47E8-8C7D-DDC0FAE26EB4}"/>
              </a:ext>
            </a:extLst>
          </p:cNvPr>
          <p:cNvSpPr>
            <a:spLocks noGrp="1"/>
          </p:cNvSpPr>
          <p:nvPr>
            <p:ph type="sldNum" sz="quarter" idx="11"/>
          </p:nvPr>
        </p:nvSpPr>
        <p:spPr/>
        <p:txBody>
          <a:bodyPr/>
          <a:lstStyle>
            <a:lvl1pPr>
              <a:defRPr b="1"/>
            </a:lvl1pPr>
          </a:lstStyle>
          <a:p>
            <a:pPr>
              <a:defRPr/>
            </a:pPr>
            <a:fld id="{F427A981-ACA2-46DD-B2B9-D925527C1475}"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46CA8CF3-1AC6-496C-8743-623A9777FB85}"/>
              </a:ext>
            </a:extLst>
          </p:cNvPr>
          <p:cNvSpPr>
            <a:spLocks noGrp="1"/>
          </p:cNvSpPr>
          <p:nvPr>
            <p:ph type="ftr" sz="quarter" idx="12"/>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8B8C10D6-746B-443B-B3B8-8C0AEA551EFC}"/>
              </a:ext>
            </a:extLst>
          </p:cNvPr>
          <p:cNvSpPr>
            <a:spLocks noGrp="1"/>
          </p:cNvSpPr>
          <p:nvPr>
            <p:ph type="sldNum" sz="quarter" idx="13"/>
          </p:nvPr>
        </p:nvSpPr>
        <p:spPr/>
        <p:txBody>
          <a:bodyPr/>
          <a:lstStyle>
            <a:lvl1pPr>
              <a:defRPr b="1"/>
            </a:lvl1pPr>
          </a:lstStyle>
          <a:p>
            <a:pPr>
              <a:defRPr/>
            </a:pPr>
            <a:fld id="{A7B626E6-E8BD-4902-B0B9-8ACDABE26059}"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73EE4E3E-ACBE-4E11-B822-1AF80DEDA2CA}"/>
              </a:ext>
            </a:extLst>
          </p:cNvPr>
          <p:cNvSpPr>
            <a:spLocks noGrp="1"/>
          </p:cNvSpPr>
          <p:nvPr>
            <p:ph type="ftr" sz="quarter" idx="14"/>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975A6B34-040D-4867-A736-377C30433ADE}"/>
              </a:ext>
            </a:extLst>
          </p:cNvPr>
          <p:cNvSpPr>
            <a:spLocks noGrp="1"/>
          </p:cNvSpPr>
          <p:nvPr>
            <p:ph type="sldNum" sz="quarter" idx="15"/>
          </p:nvPr>
        </p:nvSpPr>
        <p:spPr/>
        <p:txBody>
          <a:bodyPr/>
          <a:lstStyle>
            <a:lvl1pPr>
              <a:defRPr b="1"/>
            </a:lvl1pPr>
          </a:lstStyle>
          <a:p>
            <a:pPr>
              <a:defRPr/>
            </a:pPr>
            <a:fld id="{9B971032-A440-4D37-A966-6756EF1FCA20}"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651662CA-F3A7-4CFA-A3DC-3C1D56A4371F}"/>
              </a:ext>
            </a:extLst>
          </p:cNvPr>
          <p:cNvSpPr>
            <a:spLocks noGrp="1"/>
          </p:cNvSpPr>
          <p:nvPr>
            <p:ph type="ftr" sz="quarter" idx="16"/>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F4B29819-EA8C-45FF-BE33-CF8BE42B835D}"/>
              </a:ext>
            </a:extLst>
          </p:cNvPr>
          <p:cNvSpPr>
            <a:spLocks noGrp="1"/>
          </p:cNvSpPr>
          <p:nvPr>
            <p:ph type="sldNum" sz="quarter" idx="17"/>
          </p:nvPr>
        </p:nvSpPr>
        <p:spPr/>
        <p:txBody>
          <a:bodyPr/>
          <a:lstStyle>
            <a:lvl1pPr>
              <a:defRPr b="1"/>
            </a:lvl1pPr>
          </a:lstStyle>
          <a:p>
            <a:pPr>
              <a:defRPr/>
            </a:pPr>
            <a:fld id="{A7F18462-B4E9-464E-BEA1-A50F7E62618D}"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03F41781-763A-4E6A-860B-BDFE5981B78A}"/>
              </a:ext>
            </a:extLst>
          </p:cNvPr>
          <p:cNvSpPr>
            <a:spLocks noGrp="1"/>
          </p:cNvSpPr>
          <p:nvPr>
            <p:ph type="ftr" sz="quarter" idx="18"/>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1EDE8B0C-997A-4D56-AC22-8ACB71F83CD4}"/>
              </a:ext>
            </a:extLst>
          </p:cNvPr>
          <p:cNvSpPr>
            <a:spLocks noGrp="1"/>
          </p:cNvSpPr>
          <p:nvPr>
            <p:ph type="sldNum" sz="quarter" idx="19"/>
          </p:nvPr>
        </p:nvSpPr>
        <p:spPr/>
        <p:txBody>
          <a:bodyPr/>
          <a:lstStyle>
            <a:lvl1pPr>
              <a:defRPr b="1"/>
            </a:lvl1pPr>
          </a:lstStyle>
          <a:p>
            <a:pPr>
              <a:defRPr/>
            </a:pPr>
            <a:fld id="{3B197258-F41D-4F49-9B96-84CE2ACAAE7D}"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6BD1FA8E-52AC-4743-B3E1-6851326691D3}"/>
              </a:ext>
            </a:extLst>
          </p:cNvPr>
          <p:cNvSpPr>
            <a:spLocks noGrp="1"/>
          </p:cNvSpPr>
          <p:nvPr>
            <p:ph type="ftr" sz="quarter" idx="20"/>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70C9459A-8CCB-4A46-9806-6DA00134F04F}"/>
              </a:ext>
            </a:extLst>
          </p:cNvPr>
          <p:cNvSpPr>
            <a:spLocks noGrp="1"/>
          </p:cNvSpPr>
          <p:nvPr>
            <p:ph type="sldNum" sz="quarter" idx="21"/>
          </p:nvPr>
        </p:nvSpPr>
        <p:spPr/>
        <p:txBody>
          <a:bodyPr/>
          <a:lstStyle>
            <a:lvl1pPr>
              <a:defRPr b="1"/>
            </a:lvl1pPr>
          </a:lstStyle>
          <a:p>
            <a:pPr>
              <a:defRPr/>
            </a:pPr>
            <a:fld id="{2D6E59F0-3298-4624-9CD7-A0F3BF337176}" type="slidenum">
              <a:rPr lang="en-US" altLang="en-US"/>
              <a:pPr>
                <a:defRPr/>
              </a:pPr>
              <a:t>‹#›</a:t>
            </a:fld>
            <a:endParaRPr lang="en-US" altLang="en-US"/>
          </a:p>
        </p:txBody>
      </p:sp>
      <p:sp>
        <p:nvSpPr>
          <p:cNvPr id="19" name="Footer Placeholder 2">
            <a:extLst>
              <a:ext uri="{FF2B5EF4-FFF2-40B4-BE49-F238E27FC236}">
                <a16:creationId xmlns:a16="http://schemas.microsoft.com/office/drawing/2014/main" id="{8674815B-DBA4-4EEE-90F0-3FE85F16238C}"/>
              </a:ext>
            </a:extLst>
          </p:cNvPr>
          <p:cNvSpPr>
            <a:spLocks noGrp="1"/>
          </p:cNvSpPr>
          <p:nvPr>
            <p:ph type="ftr" sz="quarter" idx="22"/>
          </p:nvPr>
        </p:nvSpPr>
        <p:spPr/>
        <p:txBody>
          <a:bodyPr/>
          <a:lstStyle>
            <a:lvl1pPr>
              <a:defRPr b="1"/>
            </a:lvl1pPr>
          </a:lstStyle>
          <a:p>
            <a:pPr>
              <a:defRPr/>
            </a:pPr>
            <a:endParaRPr lang="en-US"/>
          </a:p>
        </p:txBody>
      </p:sp>
      <p:sp>
        <p:nvSpPr>
          <p:cNvPr id="20" name="Slide Number Placeholder 4">
            <a:extLst>
              <a:ext uri="{FF2B5EF4-FFF2-40B4-BE49-F238E27FC236}">
                <a16:creationId xmlns:a16="http://schemas.microsoft.com/office/drawing/2014/main" id="{42C4C2EA-0C5C-4C1B-BCF5-B7BFC58BA9C5}"/>
              </a:ext>
            </a:extLst>
          </p:cNvPr>
          <p:cNvSpPr>
            <a:spLocks noGrp="1"/>
          </p:cNvSpPr>
          <p:nvPr>
            <p:ph type="sldNum" sz="quarter" idx="23"/>
          </p:nvPr>
        </p:nvSpPr>
        <p:spPr/>
        <p:txBody>
          <a:bodyPr/>
          <a:lstStyle>
            <a:lvl1pPr>
              <a:defRPr b="1"/>
            </a:lvl1pPr>
          </a:lstStyle>
          <a:p>
            <a:pPr>
              <a:defRPr/>
            </a:pPr>
            <a:fld id="{47F07D72-B7BC-4B25-BEF2-FA0F8A955AC6}" type="slidenum">
              <a:rPr lang="en-US" altLang="en-US"/>
              <a:pPr>
                <a:defRPr/>
              </a:pPr>
              <a:t>‹#›</a:t>
            </a:fld>
            <a:endParaRPr lang="en-US" altLang="en-US"/>
          </a:p>
        </p:txBody>
      </p:sp>
      <p:sp>
        <p:nvSpPr>
          <p:cNvPr id="21" name="Date Placeholder 1">
            <a:extLst>
              <a:ext uri="{FF2B5EF4-FFF2-40B4-BE49-F238E27FC236}">
                <a16:creationId xmlns:a16="http://schemas.microsoft.com/office/drawing/2014/main" id="{0F7E5008-9FBF-413E-8E3A-B6DDA099B8F1}"/>
              </a:ext>
            </a:extLst>
          </p:cNvPr>
          <p:cNvSpPr>
            <a:spLocks noGrp="1"/>
          </p:cNvSpPr>
          <p:nvPr>
            <p:ph type="dt" sz="half" idx="24"/>
          </p:nvPr>
        </p:nvSpPr>
        <p:spPr/>
        <p:txBody>
          <a:bodyPr/>
          <a:lstStyle>
            <a:lvl1pPr algn="ctr">
              <a:defRPr b="1"/>
            </a:lvl1pPr>
          </a:lstStyle>
          <a:p>
            <a:pPr>
              <a:defRPr/>
            </a:pPr>
            <a:endParaRPr lang="en-US"/>
          </a:p>
        </p:txBody>
      </p:sp>
      <p:sp>
        <p:nvSpPr>
          <p:cNvPr id="22" name="Footer Placeholder 2">
            <a:extLst>
              <a:ext uri="{FF2B5EF4-FFF2-40B4-BE49-F238E27FC236}">
                <a16:creationId xmlns:a16="http://schemas.microsoft.com/office/drawing/2014/main" id="{25C848CF-70AD-4AE8-96E1-8EC7C201C0A1}"/>
              </a:ext>
            </a:extLst>
          </p:cNvPr>
          <p:cNvSpPr>
            <a:spLocks noGrp="1"/>
          </p:cNvSpPr>
          <p:nvPr>
            <p:ph type="ftr" sz="quarter" idx="25"/>
          </p:nvPr>
        </p:nvSpPr>
        <p:spPr/>
        <p:txBody>
          <a:bodyPr/>
          <a:lstStyle>
            <a:lvl1pPr>
              <a:defRPr b="1"/>
            </a:lvl1pPr>
          </a:lstStyle>
          <a:p>
            <a:pPr>
              <a:defRPr/>
            </a:pPr>
            <a:endParaRPr lang="en-US"/>
          </a:p>
        </p:txBody>
      </p:sp>
      <p:sp>
        <p:nvSpPr>
          <p:cNvPr id="23" name="Footer Placeholder 3">
            <a:extLst>
              <a:ext uri="{FF2B5EF4-FFF2-40B4-BE49-F238E27FC236}">
                <a16:creationId xmlns:a16="http://schemas.microsoft.com/office/drawing/2014/main" id="{FD906356-DFFA-468D-A1E9-13D4E173E04D}"/>
              </a:ext>
            </a:extLst>
          </p:cNvPr>
          <p:cNvSpPr>
            <a:spLocks noGrp="1"/>
          </p:cNvSpPr>
          <p:nvPr>
            <p:ph type="ftr" sz="quarter" idx="26"/>
          </p:nvPr>
        </p:nvSpPr>
        <p:spPr/>
        <p:txBody>
          <a:bodyPr/>
          <a:lstStyle>
            <a:lvl1pPr>
              <a:defRPr b="1"/>
            </a:lvl1pPr>
          </a:lstStyle>
          <a:p>
            <a:pPr>
              <a:defRPr/>
            </a:pPr>
            <a:endParaRPr lang="en-US"/>
          </a:p>
        </p:txBody>
      </p:sp>
      <p:sp>
        <p:nvSpPr>
          <p:cNvPr id="24" name="Slide Number Placeholder 4">
            <a:extLst>
              <a:ext uri="{FF2B5EF4-FFF2-40B4-BE49-F238E27FC236}">
                <a16:creationId xmlns:a16="http://schemas.microsoft.com/office/drawing/2014/main" id="{48214AB7-65E6-43E2-A5D2-5B0D2512440C}"/>
              </a:ext>
            </a:extLst>
          </p:cNvPr>
          <p:cNvSpPr>
            <a:spLocks noGrp="1"/>
          </p:cNvSpPr>
          <p:nvPr>
            <p:ph type="sldNum" sz="quarter" idx="27"/>
          </p:nvPr>
        </p:nvSpPr>
        <p:spPr/>
        <p:txBody>
          <a:bodyPr/>
          <a:lstStyle>
            <a:lvl1pPr>
              <a:defRPr b="1"/>
            </a:lvl1pPr>
          </a:lstStyle>
          <a:p>
            <a:pPr>
              <a:defRPr/>
            </a:pPr>
            <a:fld id="{408762BE-31F9-40CB-9F7B-F614CCBB36DD}" type="slidenum">
              <a:rPr lang="en-US" altLang="en-US"/>
              <a:pPr>
                <a:defRPr/>
              </a:pPr>
              <a:t>‹#›</a:t>
            </a:fld>
            <a:endParaRPr lang="en-US" altLang="en-US"/>
          </a:p>
        </p:txBody>
      </p:sp>
      <p:sp>
        <p:nvSpPr>
          <p:cNvPr id="25" name="Slide Number Placeholder 5">
            <a:extLst>
              <a:ext uri="{FF2B5EF4-FFF2-40B4-BE49-F238E27FC236}">
                <a16:creationId xmlns:a16="http://schemas.microsoft.com/office/drawing/2014/main" id="{0DD125CA-F097-4E31-BC1F-EC64B8AD29B3}"/>
              </a:ext>
            </a:extLst>
          </p:cNvPr>
          <p:cNvSpPr>
            <a:spLocks noGrp="1"/>
          </p:cNvSpPr>
          <p:nvPr>
            <p:ph type="sldNum" sz="quarter" idx="28"/>
          </p:nvPr>
        </p:nvSpPr>
        <p:spPr/>
        <p:txBody>
          <a:bodyPr/>
          <a:lstStyle>
            <a:lvl1pPr>
              <a:defRPr b="1"/>
            </a:lvl1pPr>
          </a:lstStyle>
          <a:p>
            <a:pPr>
              <a:defRPr/>
            </a:pPr>
            <a:fld id="{D4798252-A844-41B0-9DFE-FCE22C1F2792}" type="slidenum">
              <a:rPr lang="en-US" altLang="en-US"/>
              <a:pPr>
                <a:defRPr/>
              </a:pPr>
              <a:t>‹#›</a:t>
            </a:fld>
            <a:endParaRPr lang="en-US" altLang="en-US"/>
          </a:p>
        </p:txBody>
      </p:sp>
    </p:spTree>
    <p:extLst>
      <p:ext uri="{BB962C8B-B14F-4D97-AF65-F5344CB8AC3E}">
        <p14:creationId xmlns:p14="http://schemas.microsoft.com/office/powerpoint/2010/main" val="109598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8082B4AC-734F-4FA7-A5D8-0F2ED002C5D9}"/>
              </a:ext>
            </a:extLst>
          </p:cNvPr>
          <p:cNvSpPr>
            <a:spLocks noGrp="1"/>
          </p:cNvSpPr>
          <p:nvPr>
            <p:ph type="ftr" sz="quarter" idx="10"/>
          </p:nvPr>
        </p:nvSpPr>
        <p:spPr/>
        <p:txBody>
          <a:bodyPr/>
          <a:lstStyle>
            <a:lvl1pPr>
              <a:defRPr b="1"/>
            </a:lvl1pPr>
          </a:lstStyle>
          <a:p>
            <a:pPr>
              <a:defRPr/>
            </a:pPr>
            <a:endParaRPr lang="en-US"/>
          </a:p>
        </p:txBody>
      </p:sp>
      <p:sp>
        <p:nvSpPr>
          <p:cNvPr id="4" name="Slide Number Placeholder 5">
            <a:extLst>
              <a:ext uri="{FF2B5EF4-FFF2-40B4-BE49-F238E27FC236}">
                <a16:creationId xmlns:a16="http://schemas.microsoft.com/office/drawing/2014/main" id="{8562F687-1A96-42BC-9EDD-8D1A5FF4197D}"/>
              </a:ext>
            </a:extLst>
          </p:cNvPr>
          <p:cNvSpPr>
            <a:spLocks noGrp="1"/>
          </p:cNvSpPr>
          <p:nvPr>
            <p:ph type="sldNum" sz="quarter" idx="11"/>
          </p:nvPr>
        </p:nvSpPr>
        <p:spPr/>
        <p:txBody>
          <a:bodyPr/>
          <a:lstStyle>
            <a:lvl1pPr>
              <a:defRPr b="1"/>
            </a:lvl1pPr>
          </a:lstStyle>
          <a:p>
            <a:pPr>
              <a:defRPr/>
            </a:pPr>
            <a:fld id="{34D58CC2-50CD-45CD-93C8-6D0000476C8F}" type="slidenum">
              <a:rPr lang="en-US" altLang="en-US"/>
              <a:pPr>
                <a:defRPr/>
              </a:pPr>
              <a:t>‹#›</a:t>
            </a:fld>
            <a:endParaRPr lang="en-US" altLang="en-US"/>
          </a:p>
        </p:txBody>
      </p:sp>
      <p:sp>
        <p:nvSpPr>
          <p:cNvPr id="5" name="Footer Placeholder 2">
            <a:extLst>
              <a:ext uri="{FF2B5EF4-FFF2-40B4-BE49-F238E27FC236}">
                <a16:creationId xmlns:a16="http://schemas.microsoft.com/office/drawing/2014/main" id="{AA0ADD35-5855-499B-BFF7-C60DD6BDA547}"/>
              </a:ext>
            </a:extLst>
          </p:cNvPr>
          <p:cNvSpPr>
            <a:spLocks noGrp="1"/>
          </p:cNvSpPr>
          <p:nvPr>
            <p:ph type="ftr" sz="quarter" idx="12"/>
          </p:nvPr>
        </p:nvSpPr>
        <p:spPr/>
        <p:txBody>
          <a:bodyPr/>
          <a:lstStyle>
            <a:lvl1pPr>
              <a:defRPr b="1"/>
            </a:lvl1pPr>
          </a:lstStyle>
          <a:p>
            <a:pPr>
              <a:defRPr/>
            </a:pPr>
            <a:endParaRPr lang="en-US"/>
          </a:p>
        </p:txBody>
      </p:sp>
      <p:sp>
        <p:nvSpPr>
          <p:cNvPr id="6" name="Slide Number Placeholder 4">
            <a:extLst>
              <a:ext uri="{FF2B5EF4-FFF2-40B4-BE49-F238E27FC236}">
                <a16:creationId xmlns:a16="http://schemas.microsoft.com/office/drawing/2014/main" id="{96C37B49-53AA-4247-A64C-D08388ACEB54}"/>
              </a:ext>
            </a:extLst>
          </p:cNvPr>
          <p:cNvSpPr>
            <a:spLocks noGrp="1"/>
          </p:cNvSpPr>
          <p:nvPr>
            <p:ph type="sldNum" sz="quarter" idx="13"/>
          </p:nvPr>
        </p:nvSpPr>
        <p:spPr/>
        <p:txBody>
          <a:bodyPr/>
          <a:lstStyle>
            <a:lvl1pPr>
              <a:defRPr b="1"/>
            </a:lvl1pPr>
          </a:lstStyle>
          <a:p>
            <a:pPr>
              <a:defRPr/>
            </a:pPr>
            <a:fld id="{3AEBD071-5846-4CD1-92B3-160938DE9B96}"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47C59975-430F-4B9C-B7E4-93204F0CE9DE}"/>
              </a:ext>
            </a:extLst>
          </p:cNvPr>
          <p:cNvSpPr>
            <a:spLocks noGrp="1"/>
          </p:cNvSpPr>
          <p:nvPr>
            <p:ph type="ftr" sz="quarter" idx="14"/>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DBA774E8-8A33-4DB7-9584-15473552A1E8}"/>
              </a:ext>
            </a:extLst>
          </p:cNvPr>
          <p:cNvSpPr>
            <a:spLocks noGrp="1"/>
          </p:cNvSpPr>
          <p:nvPr>
            <p:ph type="sldNum" sz="quarter" idx="15"/>
          </p:nvPr>
        </p:nvSpPr>
        <p:spPr/>
        <p:txBody>
          <a:bodyPr/>
          <a:lstStyle>
            <a:lvl1pPr>
              <a:defRPr b="1"/>
            </a:lvl1pPr>
          </a:lstStyle>
          <a:p>
            <a:pPr>
              <a:defRPr/>
            </a:pPr>
            <a:fld id="{6A716707-FA0F-41F9-9A86-CFF7D40AEA7E}"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3EC37DBC-7519-4594-A509-93DA1D2D494A}"/>
              </a:ext>
            </a:extLst>
          </p:cNvPr>
          <p:cNvSpPr>
            <a:spLocks noGrp="1"/>
          </p:cNvSpPr>
          <p:nvPr>
            <p:ph type="ftr" sz="quarter" idx="16"/>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D8278218-F801-4209-8C9B-E14D1808260C}"/>
              </a:ext>
            </a:extLst>
          </p:cNvPr>
          <p:cNvSpPr>
            <a:spLocks noGrp="1"/>
          </p:cNvSpPr>
          <p:nvPr>
            <p:ph type="sldNum" sz="quarter" idx="17"/>
          </p:nvPr>
        </p:nvSpPr>
        <p:spPr/>
        <p:txBody>
          <a:bodyPr/>
          <a:lstStyle>
            <a:lvl1pPr>
              <a:defRPr b="1"/>
            </a:lvl1pPr>
          </a:lstStyle>
          <a:p>
            <a:pPr>
              <a:defRPr/>
            </a:pPr>
            <a:fld id="{4E275337-A31A-4C77-80DB-5A6077C31672}"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47F4604A-7745-4554-8E57-B0A896B8A176}"/>
              </a:ext>
            </a:extLst>
          </p:cNvPr>
          <p:cNvSpPr>
            <a:spLocks noGrp="1"/>
          </p:cNvSpPr>
          <p:nvPr>
            <p:ph type="ftr" sz="quarter" idx="18"/>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FDB8A90B-C24F-48E3-830F-83051C2A6AAE}"/>
              </a:ext>
            </a:extLst>
          </p:cNvPr>
          <p:cNvSpPr>
            <a:spLocks noGrp="1"/>
          </p:cNvSpPr>
          <p:nvPr>
            <p:ph type="sldNum" sz="quarter" idx="19"/>
          </p:nvPr>
        </p:nvSpPr>
        <p:spPr/>
        <p:txBody>
          <a:bodyPr/>
          <a:lstStyle>
            <a:lvl1pPr>
              <a:defRPr b="1"/>
            </a:lvl1pPr>
          </a:lstStyle>
          <a:p>
            <a:pPr>
              <a:defRPr/>
            </a:pPr>
            <a:fld id="{3688C04E-09C3-4A8A-9FB0-CF966467A72D}"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A20827F6-44F7-4045-9FE4-B401E298DBA3}"/>
              </a:ext>
            </a:extLst>
          </p:cNvPr>
          <p:cNvSpPr>
            <a:spLocks noGrp="1"/>
          </p:cNvSpPr>
          <p:nvPr>
            <p:ph type="ftr" sz="quarter" idx="20"/>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EFD1446F-4CD4-4C38-BE58-8DE23E94EA4A}"/>
              </a:ext>
            </a:extLst>
          </p:cNvPr>
          <p:cNvSpPr>
            <a:spLocks noGrp="1"/>
          </p:cNvSpPr>
          <p:nvPr>
            <p:ph type="sldNum" sz="quarter" idx="21"/>
          </p:nvPr>
        </p:nvSpPr>
        <p:spPr/>
        <p:txBody>
          <a:bodyPr/>
          <a:lstStyle>
            <a:lvl1pPr>
              <a:defRPr b="1"/>
            </a:lvl1pPr>
          </a:lstStyle>
          <a:p>
            <a:pPr>
              <a:defRPr/>
            </a:pPr>
            <a:fld id="{8202E366-D661-42F0-8A43-76B4EC916B45}"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D7195BAB-7E6E-40A7-8D33-5AE20B935A4F}"/>
              </a:ext>
            </a:extLst>
          </p:cNvPr>
          <p:cNvSpPr>
            <a:spLocks noGrp="1"/>
          </p:cNvSpPr>
          <p:nvPr>
            <p:ph type="ftr" sz="quarter" idx="22"/>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30C85B7F-7AD0-4D64-A447-34222F772262}"/>
              </a:ext>
            </a:extLst>
          </p:cNvPr>
          <p:cNvSpPr>
            <a:spLocks noGrp="1"/>
          </p:cNvSpPr>
          <p:nvPr>
            <p:ph type="sldNum" sz="quarter" idx="23"/>
          </p:nvPr>
        </p:nvSpPr>
        <p:spPr/>
        <p:txBody>
          <a:bodyPr/>
          <a:lstStyle>
            <a:lvl1pPr>
              <a:defRPr b="1"/>
            </a:lvl1pPr>
          </a:lstStyle>
          <a:p>
            <a:pPr>
              <a:defRPr/>
            </a:pPr>
            <a:fld id="{7CF4502F-7DC6-4C91-B512-5EC2DF236E0C}" type="slidenum">
              <a:rPr lang="en-US" altLang="en-US"/>
              <a:pPr>
                <a:defRPr/>
              </a:pPr>
              <a:t>‹#›</a:t>
            </a:fld>
            <a:endParaRPr lang="en-US" altLang="en-US"/>
          </a:p>
        </p:txBody>
      </p:sp>
      <p:sp>
        <p:nvSpPr>
          <p:cNvPr id="17" name="Date Placeholder 1">
            <a:extLst>
              <a:ext uri="{FF2B5EF4-FFF2-40B4-BE49-F238E27FC236}">
                <a16:creationId xmlns:a16="http://schemas.microsoft.com/office/drawing/2014/main" id="{283009FA-AF21-45C0-988C-BACD368A5296}"/>
              </a:ext>
            </a:extLst>
          </p:cNvPr>
          <p:cNvSpPr>
            <a:spLocks noGrp="1"/>
          </p:cNvSpPr>
          <p:nvPr>
            <p:ph type="dt" sz="half" idx="24"/>
          </p:nvPr>
        </p:nvSpPr>
        <p:spPr/>
        <p:txBody>
          <a:bodyPr/>
          <a:lstStyle>
            <a:lvl1pPr algn="ctr">
              <a:defRPr b="1"/>
            </a:lvl1pPr>
          </a:lstStyle>
          <a:p>
            <a:pPr>
              <a:defRPr/>
            </a:pPr>
            <a:endParaRPr lang="en-US"/>
          </a:p>
        </p:txBody>
      </p:sp>
      <p:sp>
        <p:nvSpPr>
          <p:cNvPr id="18" name="Footer Placeholder 2">
            <a:extLst>
              <a:ext uri="{FF2B5EF4-FFF2-40B4-BE49-F238E27FC236}">
                <a16:creationId xmlns:a16="http://schemas.microsoft.com/office/drawing/2014/main" id="{D6AEE912-11A4-4E58-9F88-E0E9A3845A3D}"/>
              </a:ext>
            </a:extLst>
          </p:cNvPr>
          <p:cNvSpPr>
            <a:spLocks noGrp="1"/>
          </p:cNvSpPr>
          <p:nvPr>
            <p:ph type="ftr" sz="quarter" idx="25"/>
          </p:nvPr>
        </p:nvSpPr>
        <p:spPr/>
        <p:txBody>
          <a:bodyPr/>
          <a:lstStyle>
            <a:lvl1pPr>
              <a:defRPr b="1"/>
            </a:lvl1pPr>
          </a:lstStyle>
          <a:p>
            <a:pPr>
              <a:defRPr/>
            </a:pPr>
            <a:endParaRPr lang="en-US"/>
          </a:p>
        </p:txBody>
      </p:sp>
      <p:sp>
        <p:nvSpPr>
          <p:cNvPr id="19" name="Footer Placeholder 3">
            <a:extLst>
              <a:ext uri="{FF2B5EF4-FFF2-40B4-BE49-F238E27FC236}">
                <a16:creationId xmlns:a16="http://schemas.microsoft.com/office/drawing/2014/main" id="{2C7C34E1-140B-49F7-9955-49DA3D1CA029}"/>
              </a:ext>
            </a:extLst>
          </p:cNvPr>
          <p:cNvSpPr>
            <a:spLocks noGrp="1"/>
          </p:cNvSpPr>
          <p:nvPr>
            <p:ph type="ftr" sz="quarter" idx="26"/>
          </p:nvPr>
        </p:nvSpPr>
        <p:spPr/>
        <p:txBody>
          <a:bodyPr/>
          <a:lstStyle>
            <a:lvl1pPr>
              <a:defRPr b="1"/>
            </a:lvl1pPr>
          </a:lstStyle>
          <a:p>
            <a:pPr>
              <a:defRPr/>
            </a:pPr>
            <a:endParaRPr lang="en-US"/>
          </a:p>
        </p:txBody>
      </p:sp>
      <p:sp>
        <p:nvSpPr>
          <p:cNvPr id="20" name="Slide Number Placeholder 4">
            <a:extLst>
              <a:ext uri="{FF2B5EF4-FFF2-40B4-BE49-F238E27FC236}">
                <a16:creationId xmlns:a16="http://schemas.microsoft.com/office/drawing/2014/main" id="{F2501E11-1EB9-4DFD-8AD4-42437EF52256}"/>
              </a:ext>
            </a:extLst>
          </p:cNvPr>
          <p:cNvSpPr>
            <a:spLocks noGrp="1"/>
          </p:cNvSpPr>
          <p:nvPr>
            <p:ph type="sldNum" sz="quarter" idx="27"/>
          </p:nvPr>
        </p:nvSpPr>
        <p:spPr/>
        <p:txBody>
          <a:bodyPr/>
          <a:lstStyle>
            <a:lvl1pPr>
              <a:defRPr b="1"/>
            </a:lvl1pPr>
          </a:lstStyle>
          <a:p>
            <a:pPr>
              <a:defRPr/>
            </a:pPr>
            <a:fld id="{2E3536FE-6400-4A83-9304-5B3A17AB0216}" type="slidenum">
              <a:rPr lang="en-US" altLang="en-US"/>
              <a:pPr>
                <a:defRPr/>
              </a:pPr>
              <a:t>‹#›</a:t>
            </a:fld>
            <a:endParaRPr lang="en-US" altLang="en-US"/>
          </a:p>
        </p:txBody>
      </p:sp>
      <p:sp>
        <p:nvSpPr>
          <p:cNvPr id="21" name="Slide Number Placeholder 5">
            <a:extLst>
              <a:ext uri="{FF2B5EF4-FFF2-40B4-BE49-F238E27FC236}">
                <a16:creationId xmlns:a16="http://schemas.microsoft.com/office/drawing/2014/main" id="{E02067AE-08AA-4975-B6A6-093ABB0D64EF}"/>
              </a:ext>
            </a:extLst>
          </p:cNvPr>
          <p:cNvSpPr>
            <a:spLocks noGrp="1"/>
          </p:cNvSpPr>
          <p:nvPr>
            <p:ph type="sldNum" sz="quarter" idx="28"/>
          </p:nvPr>
        </p:nvSpPr>
        <p:spPr/>
        <p:txBody>
          <a:bodyPr/>
          <a:lstStyle>
            <a:lvl1pPr>
              <a:defRPr b="1"/>
            </a:lvl1pPr>
          </a:lstStyle>
          <a:p>
            <a:pPr>
              <a:defRPr/>
            </a:pPr>
            <a:fld id="{21254AA9-FB2D-4A24-9D3D-C854880D4BAE}" type="slidenum">
              <a:rPr lang="en-US" altLang="en-US"/>
              <a:pPr>
                <a:defRPr/>
              </a:pPr>
              <a:t>‹#›</a:t>
            </a:fld>
            <a:endParaRPr lang="en-US" altLang="en-US"/>
          </a:p>
        </p:txBody>
      </p:sp>
    </p:spTree>
    <p:extLst>
      <p:ext uri="{BB962C8B-B14F-4D97-AF65-F5344CB8AC3E}">
        <p14:creationId xmlns:p14="http://schemas.microsoft.com/office/powerpoint/2010/main" val="2119561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B803EF79-E9C4-48D4-B881-9877AF6088A1}"/>
              </a:ext>
            </a:extLst>
          </p:cNvPr>
          <p:cNvSpPr>
            <a:spLocks noGrp="1"/>
          </p:cNvSpPr>
          <p:nvPr>
            <p:ph type="ftr" sz="quarter" idx="10"/>
          </p:nvPr>
        </p:nvSpPr>
        <p:spPr/>
        <p:txBody>
          <a:bodyPr/>
          <a:lstStyle>
            <a:lvl1pPr>
              <a:defRPr b="1"/>
            </a:lvl1pPr>
          </a:lstStyle>
          <a:p>
            <a:pPr>
              <a:defRPr/>
            </a:pPr>
            <a:endParaRPr lang="en-US"/>
          </a:p>
        </p:txBody>
      </p:sp>
      <p:sp>
        <p:nvSpPr>
          <p:cNvPr id="3" name="Slide Number Placeholder 4">
            <a:extLst>
              <a:ext uri="{FF2B5EF4-FFF2-40B4-BE49-F238E27FC236}">
                <a16:creationId xmlns:a16="http://schemas.microsoft.com/office/drawing/2014/main" id="{A304B009-6439-4405-BDDD-A8BC562B21A6}"/>
              </a:ext>
            </a:extLst>
          </p:cNvPr>
          <p:cNvSpPr>
            <a:spLocks noGrp="1"/>
          </p:cNvSpPr>
          <p:nvPr>
            <p:ph type="sldNum" sz="quarter" idx="11"/>
          </p:nvPr>
        </p:nvSpPr>
        <p:spPr/>
        <p:txBody>
          <a:bodyPr/>
          <a:lstStyle>
            <a:lvl1pPr>
              <a:defRPr b="1"/>
            </a:lvl1pPr>
          </a:lstStyle>
          <a:p>
            <a:pPr>
              <a:defRPr/>
            </a:pPr>
            <a:fld id="{A9322137-BB9B-4D76-91EE-A660773A662C}" type="slidenum">
              <a:rPr lang="en-US" altLang="en-US"/>
              <a:pPr>
                <a:defRPr/>
              </a:pPr>
              <a:t>‹#›</a:t>
            </a:fld>
            <a:endParaRPr lang="en-US" altLang="en-US"/>
          </a:p>
        </p:txBody>
      </p:sp>
      <p:sp>
        <p:nvSpPr>
          <p:cNvPr id="4" name="Footer Placeholder 2">
            <a:extLst>
              <a:ext uri="{FF2B5EF4-FFF2-40B4-BE49-F238E27FC236}">
                <a16:creationId xmlns:a16="http://schemas.microsoft.com/office/drawing/2014/main" id="{5773FFCF-E8B0-4C5E-9F41-C156A5782874}"/>
              </a:ext>
            </a:extLst>
          </p:cNvPr>
          <p:cNvSpPr>
            <a:spLocks noGrp="1"/>
          </p:cNvSpPr>
          <p:nvPr>
            <p:ph type="ftr" sz="quarter" idx="12"/>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BC50E23D-2488-421C-B808-8D9D4102F05D}"/>
              </a:ext>
            </a:extLst>
          </p:cNvPr>
          <p:cNvSpPr>
            <a:spLocks noGrp="1"/>
          </p:cNvSpPr>
          <p:nvPr>
            <p:ph type="sldNum" sz="quarter" idx="13"/>
          </p:nvPr>
        </p:nvSpPr>
        <p:spPr/>
        <p:txBody>
          <a:bodyPr/>
          <a:lstStyle>
            <a:lvl1pPr>
              <a:defRPr b="1"/>
            </a:lvl1pPr>
          </a:lstStyle>
          <a:p>
            <a:pPr>
              <a:defRPr/>
            </a:pPr>
            <a:fld id="{F7F67B65-4702-4B0D-94DC-F739CDCFA696}"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088F18B9-7D1E-4403-873E-30733B062487}"/>
              </a:ext>
            </a:extLst>
          </p:cNvPr>
          <p:cNvSpPr>
            <a:spLocks noGrp="1"/>
          </p:cNvSpPr>
          <p:nvPr>
            <p:ph type="ftr" sz="quarter" idx="14"/>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62076C35-722D-48E0-94EC-2AEB92D23AB5}"/>
              </a:ext>
            </a:extLst>
          </p:cNvPr>
          <p:cNvSpPr>
            <a:spLocks noGrp="1"/>
          </p:cNvSpPr>
          <p:nvPr>
            <p:ph type="sldNum" sz="quarter" idx="15"/>
          </p:nvPr>
        </p:nvSpPr>
        <p:spPr/>
        <p:txBody>
          <a:bodyPr/>
          <a:lstStyle>
            <a:lvl1pPr>
              <a:defRPr b="1"/>
            </a:lvl1pPr>
          </a:lstStyle>
          <a:p>
            <a:pPr>
              <a:defRPr/>
            </a:pPr>
            <a:fld id="{3DC1F794-059A-4D4F-8677-1A2FDF31BC8F}"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DA8A07A1-51F2-433F-B742-C61504C1F5F9}"/>
              </a:ext>
            </a:extLst>
          </p:cNvPr>
          <p:cNvSpPr>
            <a:spLocks noGrp="1"/>
          </p:cNvSpPr>
          <p:nvPr>
            <p:ph type="ftr" sz="quarter" idx="16"/>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795AE543-0FB6-4B12-992A-EDF6160D8F36}"/>
              </a:ext>
            </a:extLst>
          </p:cNvPr>
          <p:cNvSpPr>
            <a:spLocks noGrp="1"/>
          </p:cNvSpPr>
          <p:nvPr>
            <p:ph type="sldNum" sz="quarter" idx="17"/>
          </p:nvPr>
        </p:nvSpPr>
        <p:spPr/>
        <p:txBody>
          <a:bodyPr/>
          <a:lstStyle>
            <a:lvl1pPr>
              <a:defRPr b="1"/>
            </a:lvl1pPr>
          </a:lstStyle>
          <a:p>
            <a:pPr>
              <a:defRPr/>
            </a:pPr>
            <a:fld id="{0C75CDDC-030E-493C-B0EB-8CAB63287658}"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B64915D6-7223-493E-AB81-1628F17C207A}"/>
              </a:ext>
            </a:extLst>
          </p:cNvPr>
          <p:cNvSpPr>
            <a:spLocks noGrp="1"/>
          </p:cNvSpPr>
          <p:nvPr>
            <p:ph type="ftr" sz="quarter" idx="18"/>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2332FEA5-98A9-498C-9ADD-F9EF3D0D9654}"/>
              </a:ext>
            </a:extLst>
          </p:cNvPr>
          <p:cNvSpPr>
            <a:spLocks noGrp="1"/>
          </p:cNvSpPr>
          <p:nvPr>
            <p:ph type="sldNum" sz="quarter" idx="19"/>
          </p:nvPr>
        </p:nvSpPr>
        <p:spPr/>
        <p:txBody>
          <a:bodyPr/>
          <a:lstStyle>
            <a:lvl1pPr>
              <a:defRPr b="1"/>
            </a:lvl1pPr>
          </a:lstStyle>
          <a:p>
            <a:pPr>
              <a:defRPr/>
            </a:pPr>
            <a:fld id="{009F750D-D781-46E3-90F7-3DE0E14D2057}"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68819506-0BBB-40D4-8DAC-E2E70D45F3EC}"/>
              </a:ext>
            </a:extLst>
          </p:cNvPr>
          <p:cNvSpPr>
            <a:spLocks noGrp="1"/>
          </p:cNvSpPr>
          <p:nvPr>
            <p:ph type="ftr" sz="quarter" idx="20"/>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2CB9F879-E07F-4936-B7A9-C0C71D962626}"/>
              </a:ext>
            </a:extLst>
          </p:cNvPr>
          <p:cNvSpPr>
            <a:spLocks noGrp="1"/>
          </p:cNvSpPr>
          <p:nvPr>
            <p:ph type="sldNum" sz="quarter" idx="21"/>
          </p:nvPr>
        </p:nvSpPr>
        <p:spPr/>
        <p:txBody>
          <a:bodyPr/>
          <a:lstStyle>
            <a:lvl1pPr>
              <a:defRPr b="1"/>
            </a:lvl1pPr>
          </a:lstStyle>
          <a:p>
            <a:pPr>
              <a:defRPr/>
            </a:pPr>
            <a:fld id="{5A814179-FF2C-42EE-AA38-016DFF24B0AC}"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7477B4AC-EB60-4688-BB3E-460ADF6BF454}"/>
              </a:ext>
            </a:extLst>
          </p:cNvPr>
          <p:cNvSpPr>
            <a:spLocks noGrp="1"/>
          </p:cNvSpPr>
          <p:nvPr>
            <p:ph type="ftr" sz="quarter" idx="22"/>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09E73F8A-B6FC-43E0-8C20-4018CC582D10}"/>
              </a:ext>
            </a:extLst>
          </p:cNvPr>
          <p:cNvSpPr>
            <a:spLocks noGrp="1"/>
          </p:cNvSpPr>
          <p:nvPr>
            <p:ph type="sldNum" sz="quarter" idx="23"/>
          </p:nvPr>
        </p:nvSpPr>
        <p:spPr/>
        <p:txBody>
          <a:bodyPr/>
          <a:lstStyle>
            <a:lvl1pPr>
              <a:defRPr b="1"/>
            </a:lvl1pPr>
          </a:lstStyle>
          <a:p>
            <a:pPr>
              <a:defRPr/>
            </a:pPr>
            <a:fld id="{05974AC3-30A3-42A6-8B7B-A354FE4E0B64}" type="slidenum">
              <a:rPr lang="en-US" altLang="en-US"/>
              <a:pPr>
                <a:defRPr/>
              </a:pPr>
              <a:t>‹#›</a:t>
            </a:fld>
            <a:endParaRPr lang="en-US" altLang="en-US"/>
          </a:p>
        </p:txBody>
      </p:sp>
      <p:sp>
        <p:nvSpPr>
          <p:cNvPr id="16" name="Date Placeholder 1">
            <a:extLst>
              <a:ext uri="{FF2B5EF4-FFF2-40B4-BE49-F238E27FC236}">
                <a16:creationId xmlns:a16="http://schemas.microsoft.com/office/drawing/2014/main" id="{0999669F-36DD-401A-BFA3-AE2F5AF9FC3A}"/>
              </a:ext>
            </a:extLst>
          </p:cNvPr>
          <p:cNvSpPr>
            <a:spLocks noGrp="1"/>
          </p:cNvSpPr>
          <p:nvPr>
            <p:ph type="dt" sz="half" idx="24"/>
          </p:nvPr>
        </p:nvSpPr>
        <p:spPr/>
        <p:txBody>
          <a:bodyPr/>
          <a:lstStyle>
            <a:lvl1pPr algn="ctr">
              <a:defRPr b="1"/>
            </a:lvl1pPr>
          </a:lstStyle>
          <a:p>
            <a:pPr>
              <a:defRPr/>
            </a:pPr>
            <a:endParaRPr lang="en-US"/>
          </a:p>
        </p:txBody>
      </p:sp>
      <p:sp>
        <p:nvSpPr>
          <p:cNvPr id="17" name="Footer Placeholder 2">
            <a:extLst>
              <a:ext uri="{FF2B5EF4-FFF2-40B4-BE49-F238E27FC236}">
                <a16:creationId xmlns:a16="http://schemas.microsoft.com/office/drawing/2014/main" id="{9732E8B2-0495-4F62-B229-9B4948A668C1}"/>
              </a:ext>
            </a:extLst>
          </p:cNvPr>
          <p:cNvSpPr>
            <a:spLocks noGrp="1"/>
          </p:cNvSpPr>
          <p:nvPr>
            <p:ph type="ftr" sz="quarter" idx="25"/>
          </p:nvPr>
        </p:nvSpPr>
        <p:spPr/>
        <p:txBody>
          <a:bodyPr/>
          <a:lstStyle>
            <a:lvl1pPr>
              <a:defRPr b="1"/>
            </a:lvl1pPr>
          </a:lstStyle>
          <a:p>
            <a:pPr>
              <a:defRPr/>
            </a:pPr>
            <a:endParaRPr lang="en-US"/>
          </a:p>
        </p:txBody>
      </p:sp>
      <p:sp>
        <p:nvSpPr>
          <p:cNvPr id="18" name="Footer Placeholder 3">
            <a:extLst>
              <a:ext uri="{FF2B5EF4-FFF2-40B4-BE49-F238E27FC236}">
                <a16:creationId xmlns:a16="http://schemas.microsoft.com/office/drawing/2014/main" id="{85B13DC1-7266-43DA-8B68-A32A6825D7D6}"/>
              </a:ext>
            </a:extLst>
          </p:cNvPr>
          <p:cNvSpPr>
            <a:spLocks noGrp="1"/>
          </p:cNvSpPr>
          <p:nvPr>
            <p:ph type="ftr" sz="quarter" idx="26"/>
          </p:nvPr>
        </p:nvSpPr>
        <p:spPr/>
        <p:txBody>
          <a:bodyPr/>
          <a:lstStyle>
            <a:lvl1pPr>
              <a:defRPr b="1"/>
            </a:lvl1pPr>
          </a:lstStyle>
          <a:p>
            <a:pPr>
              <a:defRPr/>
            </a:pPr>
            <a:endParaRPr lang="en-US"/>
          </a:p>
        </p:txBody>
      </p:sp>
      <p:sp>
        <p:nvSpPr>
          <p:cNvPr id="19" name="Slide Number Placeholder 4">
            <a:extLst>
              <a:ext uri="{FF2B5EF4-FFF2-40B4-BE49-F238E27FC236}">
                <a16:creationId xmlns:a16="http://schemas.microsoft.com/office/drawing/2014/main" id="{349F7B54-D341-4336-A852-BBCB3ED0372E}"/>
              </a:ext>
            </a:extLst>
          </p:cNvPr>
          <p:cNvSpPr>
            <a:spLocks noGrp="1"/>
          </p:cNvSpPr>
          <p:nvPr>
            <p:ph type="sldNum" sz="quarter" idx="27"/>
          </p:nvPr>
        </p:nvSpPr>
        <p:spPr/>
        <p:txBody>
          <a:bodyPr/>
          <a:lstStyle>
            <a:lvl1pPr>
              <a:defRPr b="1"/>
            </a:lvl1pPr>
          </a:lstStyle>
          <a:p>
            <a:pPr>
              <a:defRPr/>
            </a:pPr>
            <a:fld id="{274356C9-C4F1-46D7-8A3D-47C4A370B556}" type="slidenum">
              <a:rPr lang="en-US" altLang="en-US"/>
              <a:pPr>
                <a:defRPr/>
              </a:pPr>
              <a:t>‹#›</a:t>
            </a:fld>
            <a:endParaRPr lang="en-US" altLang="en-US"/>
          </a:p>
        </p:txBody>
      </p:sp>
      <p:sp>
        <p:nvSpPr>
          <p:cNvPr id="20" name="Slide Number Placeholder 5">
            <a:extLst>
              <a:ext uri="{FF2B5EF4-FFF2-40B4-BE49-F238E27FC236}">
                <a16:creationId xmlns:a16="http://schemas.microsoft.com/office/drawing/2014/main" id="{90A9A024-0E7A-416F-8574-682AD99F9D27}"/>
              </a:ext>
            </a:extLst>
          </p:cNvPr>
          <p:cNvSpPr>
            <a:spLocks noGrp="1"/>
          </p:cNvSpPr>
          <p:nvPr>
            <p:ph type="sldNum" sz="quarter" idx="28"/>
          </p:nvPr>
        </p:nvSpPr>
        <p:spPr/>
        <p:txBody>
          <a:bodyPr/>
          <a:lstStyle>
            <a:lvl1pPr>
              <a:defRPr b="1"/>
            </a:lvl1pPr>
          </a:lstStyle>
          <a:p>
            <a:pPr>
              <a:defRPr/>
            </a:pPr>
            <a:fld id="{7390D6CF-7856-418B-A7D4-D85EAD9F80B2}" type="slidenum">
              <a:rPr lang="en-US" altLang="en-US"/>
              <a:pPr>
                <a:defRPr/>
              </a:pPr>
              <a:t>‹#›</a:t>
            </a:fld>
            <a:endParaRPr lang="en-US" altLang="en-US"/>
          </a:p>
        </p:txBody>
      </p:sp>
    </p:spTree>
    <p:extLst>
      <p:ext uri="{BB962C8B-B14F-4D97-AF65-F5344CB8AC3E}">
        <p14:creationId xmlns:p14="http://schemas.microsoft.com/office/powerpoint/2010/main" val="130229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4BDC1314-8B45-4AF3-AC08-D59B2A400D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65B917E-5B55-49B1-B13F-0997FEEB8A84}"/>
              </a:ext>
            </a:extLst>
          </p:cNvPr>
          <p:cNvSpPr>
            <a:spLocks noGrp="1" noChangeArrowheads="1"/>
          </p:cNvSpPr>
          <p:nvPr>
            <p:ph type="sldNum" sz="quarter" idx="11"/>
          </p:nvPr>
        </p:nvSpPr>
        <p:spPr>
          <a:ln/>
        </p:spPr>
        <p:txBody>
          <a:bodyPr/>
          <a:lstStyle>
            <a:lvl1pPr>
              <a:defRPr/>
            </a:lvl1pPr>
          </a:lstStyle>
          <a:p>
            <a:pPr>
              <a:defRPr/>
            </a:pPr>
            <a:fld id="{56CF36CE-05E0-4E69-B05B-D3E3D1506729}" type="slidenum">
              <a:rPr lang="en-US" altLang="en-US"/>
              <a:pPr>
                <a:defRPr/>
              </a:pPr>
              <a:t>‹#›</a:t>
            </a:fld>
            <a:endParaRPr lang="en-US" altLang="en-US"/>
          </a:p>
        </p:txBody>
      </p:sp>
    </p:spTree>
    <p:extLst>
      <p:ext uri="{BB962C8B-B14F-4D97-AF65-F5344CB8AC3E}">
        <p14:creationId xmlns:p14="http://schemas.microsoft.com/office/powerpoint/2010/main" val="2065063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31460223-FA89-4B7B-AF30-D3A7B7441296}"/>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4974179E-A17D-487B-94B9-DC4120AD363F}"/>
              </a:ext>
            </a:extLst>
          </p:cNvPr>
          <p:cNvSpPr>
            <a:spLocks noGrp="1"/>
          </p:cNvSpPr>
          <p:nvPr>
            <p:ph type="sldNum" sz="quarter" idx="11"/>
          </p:nvPr>
        </p:nvSpPr>
        <p:spPr/>
        <p:txBody>
          <a:bodyPr/>
          <a:lstStyle>
            <a:lvl1pPr>
              <a:defRPr b="1"/>
            </a:lvl1pPr>
          </a:lstStyle>
          <a:p>
            <a:pPr>
              <a:defRPr/>
            </a:pPr>
            <a:fld id="{2B8A3EFF-5A9A-4C0A-8743-B0BC8E884061}"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BB7EDD4D-4517-46F2-8EED-3B17D116D922}"/>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7DB7064B-98E4-4E06-A7D1-8BDC0B095505}"/>
              </a:ext>
            </a:extLst>
          </p:cNvPr>
          <p:cNvSpPr>
            <a:spLocks noGrp="1"/>
          </p:cNvSpPr>
          <p:nvPr>
            <p:ph type="sldNum" sz="quarter" idx="13"/>
          </p:nvPr>
        </p:nvSpPr>
        <p:spPr/>
        <p:txBody>
          <a:bodyPr/>
          <a:lstStyle>
            <a:lvl1pPr>
              <a:defRPr b="1"/>
            </a:lvl1pPr>
          </a:lstStyle>
          <a:p>
            <a:pPr>
              <a:defRPr/>
            </a:pPr>
            <a:fld id="{48E2F9DB-3DB7-450D-A52F-331121FF8C35}"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DA38D7B4-5787-48F2-94FC-70A31E7B0082}"/>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1717E91B-0ECA-4E59-8E1E-43635A1FFA3D}"/>
              </a:ext>
            </a:extLst>
          </p:cNvPr>
          <p:cNvSpPr>
            <a:spLocks noGrp="1"/>
          </p:cNvSpPr>
          <p:nvPr>
            <p:ph type="sldNum" sz="quarter" idx="15"/>
          </p:nvPr>
        </p:nvSpPr>
        <p:spPr/>
        <p:txBody>
          <a:bodyPr/>
          <a:lstStyle>
            <a:lvl1pPr>
              <a:defRPr b="1"/>
            </a:lvl1pPr>
          </a:lstStyle>
          <a:p>
            <a:pPr>
              <a:defRPr/>
            </a:pPr>
            <a:fld id="{EA7ED582-A70D-4670-AC6F-CB753A4404CC}"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97E38052-22DF-4600-AE80-F7C913FB99F6}"/>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563435B0-4304-436E-A3E9-685C075779AB}"/>
              </a:ext>
            </a:extLst>
          </p:cNvPr>
          <p:cNvSpPr>
            <a:spLocks noGrp="1"/>
          </p:cNvSpPr>
          <p:nvPr>
            <p:ph type="sldNum" sz="quarter" idx="17"/>
          </p:nvPr>
        </p:nvSpPr>
        <p:spPr/>
        <p:txBody>
          <a:bodyPr/>
          <a:lstStyle>
            <a:lvl1pPr>
              <a:defRPr b="1"/>
            </a:lvl1pPr>
          </a:lstStyle>
          <a:p>
            <a:pPr>
              <a:defRPr/>
            </a:pPr>
            <a:fld id="{B61A498F-BED1-4F66-B191-BD56493AE386}"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89A147F1-7C09-4640-968D-659D28F33009}"/>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20E31D35-0C9E-4A8A-9DC1-363BB6416F57}"/>
              </a:ext>
            </a:extLst>
          </p:cNvPr>
          <p:cNvSpPr>
            <a:spLocks noGrp="1"/>
          </p:cNvSpPr>
          <p:nvPr>
            <p:ph type="sldNum" sz="quarter" idx="19"/>
          </p:nvPr>
        </p:nvSpPr>
        <p:spPr/>
        <p:txBody>
          <a:bodyPr/>
          <a:lstStyle>
            <a:lvl1pPr>
              <a:defRPr b="1"/>
            </a:lvl1pPr>
          </a:lstStyle>
          <a:p>
            <a:pPr>
              <a:defRPr/>
            </a:pPr>
            <a:fld id="{C1CDB34E-0905-4182-BC96-829EEC5432DE}"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34238279-3DCC-4DA5-92B3-596B30E219EE}"/>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E13330E3-5FD9-48B3-88B4-8AE2A51A6FA8}"/>
              </a:ext>
            </a:extLst>
          </p:cNvPr>
          <p:cNvSpPr>
            <a:spLocks noGrp="1"/>
          </p:cNvSpPr>
          <p:nvPr>
            <p:ph type="sldNum" sz="quarter" idx="21"/>
          </p:nvPr>
        </p:nvSpPr>
        <p:spPr/>
        <p:txBody>
          <a:bodyPr/>
          <a:lstStyle>
            <a:lvl1pPr>
              <a:defRPr b="1"/>
            </a:lvl1pPr>
          </a:lstStyle>
          <a:p>
            <a:pPr>
              <a:defRPr/>
            </a:pPr>
            <a:fld id="{EF63148E-9E4D-47DA-A656-2D0909CC94F3}"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E42C994A-B4D1-4EA0-BF46-987B551AA173}"/>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DC0578F3-71C0-485E-8C65-F2D30F9100E2}"/>
              </a:ext>
            </a:extLst>
          </p:cNvPr>
          <p:cNvSpPr>
            <a:spLocks noGrp="1"/>
          </p:cNvSpPr>
          <p:nvPr>
            <p:ph type="sldNum" sz="quarter" idx="23"/>
          </p:nvPr>
        </p:nvSpPr>
        <p:spPr/>
        <p:txBody>
          <a:bodyPr/>
          <a:lstStyle>
            <a:lvl1pPr>
              <a:defRPr b="1"/>
            </a:lvl1pPr>
          </a:lstStyle>
          <a:p>
            <a:pPr>
              <a:defRPr/>
            </a:pPr>
            <a:fld id="{F00D6862-A76C-4B9D-9C73-5DF4DBACA2AE}"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D9D69E6B-249F-4B13-A1CD-1D0069E119EE}"/>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7A713288-1A4D-47B8-ADA7-0682BFE6DD3F}"/>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A140A811-79AC-4762-A3DF-D9586E14F6A5}"/>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394BA143-4256-4D8A-A4C2-A7F224A55C5C}"/>
              </a:ext>
            </a:extLst>
          </p:cNvPr>
          <p:cNvSpPr>
            <a:spLocks noGrp="1"/>
          </p:cNvSpPr>
          <p:nvPr>
            <p:ph type="sldNum" sz="quarter" idx="27"/>
          </p:nvPr>
        </p:nvSpPr>
        <p:spPr/>
        <p:txBody>
          <a:bodyPr/>
          <a:lstStyle>
            <a:lvl1pPr>
              <a:defRPr b="1"/>
            </a:lvl1pPr>
          </a:lstStyle>
          <a:p>
            <a:pPr>
              <a:defRPr/>
            </a:pPr>
            <a:fld id="{876B5822-9CD0-4F70-AC83-A8815320C875}"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343419AE-F0DE-4657-A438-96E949019699}"/>
              </a:ext>
            </a:extLst>
          </p:cNvPr>
          <p:cNvSpPr>
            <a:spLocks noGrp="1"/>
          </p:cNvSpPr>
          <p:nvPr>
            <p:ph type="sldNum" sz="quarter" idx="28"/>
          </p:nvPr>
        </p:nvSpPr>
        <p:spPr/>
        <p:txBody>
          <a:bodyPr/>
          <a:lstStyle>
            <a:lvl1pPr>
              <a:defRPr b="1"/>
            </a:lvl1pPr>
          </a:lstStyle>
          <a:p>
            <a:pPr>
              <a:defRPr/>
            </a:pPr>
            <a:fld id="{5CD6A741-12AE-49B9-A893-643E0A594925}" type="slidenum">
              <a:rPr lang="en-US" altLang="en-US"/>
              <a:pPr>
                <a:defRPr/>
              </a:pPr>
              <a:t>‹#›</a:t>
            </a:fld>
            <a:endParaRPr lang="en-US" altLang="en-US"/>
          </a:p>
        </p:txBody>
      </p:sp>
    </p:spTree>
    <p:extLst>
      <p:ext uri="{BB962C8B-B14F-4D97-AF65-F5344CB8AC3E}">
        <p14:creationId xmlns:p14="http://schemas.microsoft.com/office/powerpoint/2010/main" val="2384876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C930E966-D9C6-49F2-BC22-809626AF0580}"/>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32F923DD-D11E-4268-B09B-A98F4E449798}"/>
              </a:ext>
            </a:extLst>
          </p:cNvPr>
          <p:cNvSpPr>
            <a:spLocks noGrp="1"/>
          </p:cNvSpPr>
          <p:nvPr>
            <p:ph type="sldNum" sz="quarter" idx="11"/>
          </p:nvPr>
        </p:nvSpPr>
        <p:spPr/>
        <p:txBody>
          <a:bodyPr/>
          <a:lstStyle>
            <a:lvl1pPr>
              <a:defRPr b="1"/>
            </a:lvl1pPr>
          </a:lstStyle>
          <a:p>
            <a:pPr>
              <a:defRPr/>
            </a:pPr>
            <a:fld id="{4A83DF4F-31E2-4B1F-9049-E44BD9EE1781}"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4F68FC13-3D48-480B-BD2E-6302DB151DD6}"/>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F6B45723-24E8-4AC9-A025-0B73820DBB49}"/>
              </a:ext>
            </a:extLst>
          </p:cNvPr>
          <p:cNvSpPr>
            <a:spLocks noGrp="1"/>
          </p:cNvSpPr>
          <p:nvPr>
            <p:ph type="sldNum" sz="quarter" idx="13"/>
          </p:nvPr>
        </p:nvSpPr>
        <p:spPr/>
        <p:txBody>
          <a:bodyPr/>
          <a:lstStyle>
            <a:lvl1pPr>
              <a:defRPr b="1"/>
            </a:lvl1pPr>
          </a:lstStyle>
          <a:p>
            <a:pPr>
              <a:defRPr/>
            </a:pPr>
            <a:fld id="{D1BA9409-71DA-44EC-8379-D820D5DB8A83}"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FA9618A9-D1DC-4D24-AA07-AF31EA656177}"/>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AF3A9D46-3AD2-45FD-8784-0C888092E16A}"/>
              </a:ext>
            </a:extLst>
          </p:cNvPr>
          <p:cNvSpPr>
            <a:spLocks noGrp="1"/>
          </p:cNvSpPr>
          <p:nvPr>
            <p:ph type="sldNum" sz="quarter" idx="15"/>
          </p:nvPr>
        </p:nvSpPr>
        <p:spPr/>
        <p:txBody>
          <a:bodyPr/>
          <a:lstStyle>
            <a:lvl1pPr>
              <a:defRPr b="1"/>
            </a:lvl1pPr>
          </a:lstStyle>
          <a:p>
            <a:pPr>
              <a:defRPr/>
            </a:pPr>
            <a:fld id="{5F3F71EE-BEC2-4E27-AE9D-620640072631}"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505ACF0D-2E4E-47FD-BD43-52AA7842AFF7}"/>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C533C170-7D8A-49F4-85A9-9E82EFC0692B}"/>
              </a:ext>
            </a:extLst>
          </p:cNvPr>
          <p:cNvSpPr>
            <a:spLocks noGrp="1"/>
          </p:cNvSpPr>
          <p:nvPr>
            <p:ph type="sldNum" sz="quarter" idx="17"/>
          </p:nvPr>
        </p:nvSpPr>
        <p:spPr/>
        <p:txBody>
          <a:bodyPr/>
          <a:lstStyle>
            <a:lvl1pPr>
              <a:defRPr b="1"/>
            </a:lvl1pPr>
          </a:lstStyle>
          <a:p>
            <a:pPr>
              <a:defRPr/>
            </a:pPr>
            <a:fld id="{969E12E2-CB5B-4D52-80A4-DC68DB960585}"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7ABC619A-D274-45E9-BF53-F09AF48BCAC0}"/>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F386797D-A90C-4444-8AC1-9C9595CF6705}"/>
              </a:ext>
            </a:extLst>
          </p:cNvPr>
          <p:cNvSpPr>
            <a:spLocks noGrp="1"/>
          </p:cNvSpPr>
          <p:nvPr>
            <p:ph type="sldNum" sz="quarter" idx="19"/>
          </p:nvPr>
        </p:nvSpPr>
        <p:spPr/>
        <p:txBody>
          <a:bodyPr/>
          <a:lstStyle>
            <a:lvl1pPr>
              <a:defRPr b="1"/>
            </a:lvl1pPr>
          </a:lstStyle>
          <a:p>
            <a:pPr>
              <a:defRPr/>
            </a:pPr>
            <a:fld id="{DE26E2FC-7BB7-4DEB-820B-0106FC2EE604}"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D54EF186-AF93-477F-B031-D73B6220CF27}"/>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EE8240B6-2093-49F3-B128-FB8D65BCB6CA}"/>
              </a:ext>
            </a:extLst>
          </p:cNvPr>
          <p:cNvSpPr>
            <a:spLocks noGrp="1"/>
          </p:cNvSpPr>
          <p:nvPr>
            <p:ph type="sldNum" sz="quarter" idx="21"/>
          </p:nvPr>
        </p:nvSpPr>
        <p:spPr/>
        <p:txBody>
          <a:bodyPr/>
          <a:lstStyle>
            <a:lvl1pPr>
              <a:defRPr b="1"/>
            </a:lvl1pPr>
          </a:lstStyle>
          <a:p>
            <a:pPr>
              <a:defRPr/>
            </a:pPr>
            <a:fld id="{80CC34AB-DA99-48C6-9C7C-5944B27C20C2}"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70E673EA-ABAB-4266-904C-D9BD9B8CF33C}"/>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C2D621B0-A882-43C7-81B8-9EE4FF696843}"/>
              </a:ext>
            </a:extLst>
          </p:cNvPr>
          <p:cNvSpPr>
            <a:spLocks noGrp="1"/>
          </p:cNvSpPr>
          <p:nvPr>
            <p:ph type="sldNum" sz="quarter" idx="23"/>
          </p:nvPr>
        </p:nvSpPr>
        <p:spPr/>
        <p:txBody>
          <a:bodyPr/>
          <a:lstStyle>
            <a:lvl1pPr>
              <a:defRPr b="1"/>
            </a:lvl1pPr>
          </a:lstStyle>
          <a:p>
            <a:pPr>
              <a:defRPr/>
            </a:pPr>
            <a:fld id="{5B2D8032-29E2-4B44-99DB-165AE9FEA86B}"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97C23BC8-4930-481C-9531-68DBFD6F3416}"/>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FAF29FFE-5D02-41B5-BC1E-F2593D15E458}"/>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B787799B-D63F-4916-9B9E-46001FA1611C}"/>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E4F968E8-0F3E-4C08-8846-755EFF1F783F}"/>
              </a:ext>
            </a:extLst>
          </p:cNvPr>
          <p:cNvSpPr>
            <a:spLocks noGrp="1"/>
          </p:cNvSpPr>
          <p:nvPr>
            <p:ph type="sldNum" sz="quarter" idx="27"/>
          </p:nvPr>
        </p:nvSpPr>
        <p:spPr/>
        <p:txBody>
          <a:bodyPr/>
          <a:lstStyle>
            <a:lvl1pPr>
              <a:defRPr b="1"/>
            </a:lvl1pPr>
          </a:lstStyle>
          <a:p>
            <a:pPr>
              <a:defRPr/>
            </a:pPr>
            <a:fld id="{C186817D-899A-4C02-9A0F-16822061533D}"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465EC5DB-00E7-450A-912A-F2C2CEBE4049}"/>
              </a:ext>
            </a:extLst>
          </p:cNvPr>
          <p:cNvSpPr>
            <a:spLocks noGrp="1"/>
          </p:cNvSpPr>
          <p:nvPr>
            <p:ph type="sldNum" sz="quarter" idx="28"/>
          </p:nvPr>
        </p:nvSpPr>
        <p:spPr/>
        <p:txBody>
          <a:bodyPr/>
          <a:lstStyle>
            <a:lvl1pPr>
              <a:defRPr b="1"/>
            </a:lvl1pPr>
          </a:lstStyle>
          <a:p>
            <a:pPr>
              <a:defRPr/>
            </a:pPr>
            <a:fld id="{39952031-EE2D-4312-BE80-0C1FF83F656E}" type="slidenum">
              <a:rPr lang="en-US" altLang="en-US"/>
              <a:pPr>
                <a:defRPr/>
              </a:pPr>
              <a:t>‹#›</a:t>
            </a:fld>
            <a:endParaRPr lang="en-US" altLang="en-US"/>
          </a:p>
        </p:txBody>
      </p:sp>
    </p:spTree>
    <p:extLst>
      <p:ext uri="{BB962C8B-B14F-4D97-AF65-F5344CB8AC3E}">
        <p14:creationId xmlns:p14="http://schemas.microsoft.com/office/powerpoint/2010/main" val="1756607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FB7AB16-F40E-403A-A272-875788531161}"/>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A113B13C-EF67-4CCF-9139-25AEFC60E973}"/>
              </a:ext>
            </a:extLst>
          </p:cNvPr>
          <p:cNvSpPr>
            <a:spLocks noGrp="1"/>
          </p:cNvSpPr>
          <p:nvPr>
            <p:ph type="sldNum" sz="quarter" idx="11"/>
          </p:nvPr>
        </p:nvSpPr>
        <p:spPr/>
        <p:txBody>
          <a:bodyPr/>
          <a:lstStyle>
            <a:lvl1pPr>
              <a:defRPr b="1"/>
            </a:lvl1pPr>
          </a:lstStyle>
          <a:p>
            <a:pPr>
              <a:defRPr/>
            </a:pPr>
            <a:fld id="{B45EC18D-6227-4578-B75B-271F32ED8EBD}"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687FE3C6-3C9B-45B5-B570-0B495947DAE9}"/>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01B5E4A4-1E9B-4F1D-A8F5-7F0D5804B19F}"/>
              </a:ext>
            </a:extLst>
          </p:cNvPr>
          <p:cNvSpPr>
            <a:spLocks noGrp="1"/>
          </p:cNvSpPr>
          <p:nvPr>
            <p:ph type="sldNum" sz="quarter" idx="13"/>
          </p:nvPr>
        </p:nvSpPr>
        <p:spPr/>
        <p:txBody>
          <a:bodyPr/>
          <a:lstStyle>
            <a:lvl1pPr>
              <a:defRPr b="1"/>
            </a:lvl1pPr>
          </a:lstStyle>
          <a:p>
            <a:pPr>
              <a:defRPr/>
            </a:pPr>
            <a:fld id="{1D532B2D-63C6-4753-8290-AFFE0E7DA8CF}"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3B8C9421-58A7-49F4-A80A-89CDD95A6E78}"/>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817F6C87-3332-48E0-850F-B2D3954B738F}"/>
              </a:ext>
            </a:extLst>
          </p:cNvPr>
          <p:cNvSpPr>
            <a:spLocks noGrp="1"/>
          </p:cNvSpPr>
          <p:nvPr>
            <p:ph type="sldNum" sz="quarter" idx="15"/>
          </p:nvPr>
        </p:nvSpPr>
        <p:spPr/>
        <p:txBody>
          <a:bodyPr/>
          <a:lstStyle>
            <a:lvl1pPr>
              <a:defRPr b="1"/>
            </a:lvl1pPr>
          </a:lstStyle>
          <a:p>
            <a:pPr>
              <a:defRPr/>
            </a:pPr>
            <a:fld id="{6A4A6C45-9921-468A-B872-00F710919367}"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D623CD12-093D-4990-AF4E-3F598A6457F0}"/>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256D5A36-46BA-427D-A7EC-EFDD38204CE0}"/>
              </a:ext>
            </a:extLst>
          </p:cNvPr>
          <p:cNvSpPr>
            <a:spLocks noGrp="1"/>
          </p:cNvSpPr>
          <p:nvPr>
            <p:ph type="sldNum" sz="quarter" idx="17"/>
          </p:nvPr>
        </p:nvSpPr>
        <p:spPr/>
        <p:txBody>
          <a:bodyPr/>
          <a:lstStyle>
            <a:lvl1pPr>
              <a:defRPr b="1"/>
            </a:lvl1pPr>
          </a:lstStyle>
          <a:p>
            <a:pPr>
              <a:defRPr/>
            </a:pPr>
            <a:fld id="{F7C5EFF9-1699-42B5-8391-CB6697708AAA}"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10558466-F523-46C7-9B60-94F8BDF941AF}"/>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08F205F0-48EE-4D56-90DF-E487E0A8ABA2}"/>
              </a:ext>
            </a:extLst>
          </p:cNvPr>
          <p:cNvSpPr>
            <a:spLocks noGrp="1"/>
          </p:cNvSpPr>
          <p:nvPr>
            <p:ph type="sldNum" sz="quarter" idx="19"/>
          </p:nvPr>
        </p:nvSpPr>
        <p:spPr/>
        <p:txBody>
          <a:bodyPr/>
          <a:lstStyle>
            <a:lvl1pPr>
              <a:defRPr b="1"/>
            </a:lvl1pPr>
          </a:lstStyle>
          <a:p>
            <a:pPr>
              <a:defRPr/>
            </a:pPr>
            <a:fld id="{24A8CC61-F4EF-4496-87EC-CE54E4296803}"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FF9253EA-4416-4071-910F-F320EEF48259}"/>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CBEE276A-6D04-4619-A97B-13B287FBDE49}"/>
              </a:ext>
            </a:extLst>
          </p:cNvPr>
          <p:cNvSpPr>
            <a:spLocks noGrp="1"/>
          </p:cNvSpPr>
          <p:nvPr>
            <p:ph type="sldNum" sz="quarter" idx="21"/>
          </p:nvPr>
        </p:nvSpPr>
        <p:spPr/>
        <p:txBody>
          <a:bodyPr/>
          <a:lstStyle>
            <a:lvl1pPr>
              <a:defRPr b="1"/>
            </a:lvl1pPr>
          </a:lstStyle>
          <a:p>
            <a:pPr>
              <a:defRPr/>
            </a:pPr>
            <a:fld id="{A235EF1C-52E9-4884-8A38-6923CB364FF7}"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063F9C09-3623-435D-A9FB-50A71EEFCACE}"/>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B0506523-90AC-4107-9D8C-AFB2B3B58371}"/>
              </a:ext>
            </a:extLst>
          </p:cNvPr>
          <p:cNvSpPr>
            <a:spLocks noGrp="1"/>
          </p:cNvSpPr>
          <p:nvPr>
            <p:ph type="sldNum" sz="quarter" idx="23"/>
          </p:nvPr>
        </p:nvSpPr>
        <p:spPr/>
        <p:txBody>
          <a:bodyPr/>
          <a:lstStyle>
            <a:lvl1pPr>
              <a:defRPr b="1"/>
            </a:lvl1pPr>
          </a:lstStyle>
          <a:p>
            <a:pPr>
              <a:defRPr/>
            </a:pPr>
            <a:fld id="{D50F5402-4DBC-4616-B9E1-D4E7F1E3567D}"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F2D5F522-8902-494F-BABB-842764DB8A85}"/>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D3872762-3D4C-4C32-85D1-DDFE6D649411}"/>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47B1BC50-7867-4C24-BC16-A5483C6002BB}"/>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20BD5E06-0FB2-4C54-A1E3-12CAF68BBB72}"/>
              </a:ext>
            </a:extLst>
          </p:cNvPr>
          <p:cNvSpPr>
            <a:spLocks noGrp="1"/>
          </p:cNvSpPr>
          <p:nvPr>
            <p:ph type="sldNum" sz="quarter" idx="27"/>
          </p:nvPr>
        </p:nvSpPr>
        <p:spPr/>
        <p:txBody>
          <a:bodyPr/>
          <a:lstStyle>
            <a:lvl1pPr>
              <a:defRPr b="1"/>
            </a:lvl1pPr>
          </a:lstStyle>
          <a:p>
            <a:pPr>
              <a:defRPr/>
            </a:pPr>
            <a:fld id="{6B2E13F3-BE4E-47AD-A0EA-73211F6FB6D5}"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64A62959-7A12-4967-943F-365C4916EB85}"/>
              </a:ext>
            </a:extLst>
          </p:cNvPr>
          <p:cNvSpPr>
            <a:spLocks noGrp="1"/>
          </p:cNvSpPr>
          <p:nvPr>
            <p:ph type="sldNum" sz="quarter" idx="28"/>
          </p:nvPr>
        </p:nvSpPr>
        <p:spPr/>
        <p:txBody>
          <a:bodyPr/>
          <a:lstStyle>
            <a:lvl1pPr>
              <a:defRPr b="1"/>
            </a:lvl1pPr>
          </a:lstStyle>
          <a:p>
            <a:pPr>
              <a:defRPr/>
            </a:pPr>
            <a:fld id="{030EF90E-4CEE-47F3-8BCB-4418CA586CF1}" type="slidenum">
              <a:rPr lang="en-US" altLang="en-US"/>
              <a:pPr>
                <a:defRPr/>
              </a:pPr>
              <a:t>‹#›</a:t>
            </a:fld>
            <a:endParaRPr lang="en-US" altLang="en-US"/>
          </a:p>
        </p:txBody>
      </p:sp>
    </p:spTree>
    <p:extLst>
      <p:ext uri="{BB962C8B-B14F-4D97-AF65-F5344CB8AC3E}">
        <p14:creationId xmlns:p14="http://schemas.microsoft.com/office/powerpoint/2010/main" val="1420823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430E22A-210E-4B6B-9710-740886A09B45}"/>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BAF0DF9A-9222-429C-B738-AC0775A5F94A}"/>
              </a:ext>
            </a:extLst>
          </p:cNvPr>
          <p:cNvSpPr>
            <a:spLocks noGrp="1"/>
          </p:cNvSpPr>
          <p:nvPr>
            <p:ph type="sldNum" sz="quarter" idx="11"/>
          </p:nvPr>
        </p:nvSpPr>
        <p:spPr/>
        <p:txBody>
          <a:bodyPr/>
          <a:lstStyle>
            <a:lvl1pPr>
              <a:defRPr b="1"/>
            </a:lvl1pPr>
          </a:lstStyle>
          <a:p>
            <a:pPr>
              <a:defRPr/>
            </a:pPr>
            <a:fld id="{B779686E-70DE-4D52-B7D5-14BAF9607CEA}"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2BF05C25-2C3B-493C-9FD0-F1AD183A0BB9}"/>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0482389B-910B-41E9-81DE-9CB2FF70061E}"/>
              </a:ext>
            </a:extLst>
          </p:cNvPr>
          <p:cNvSpPr>
            <a:spLocks noGrp="1"/>
          </p:cNvSpPr>
          <p:nvPr>
            <p:ph type="sldNum" sz="quarter" idx="13"/>
          </p:nvPr>
        </p:nvSpPr>
        <p:spPr/>
        <p:txBody>
          <a:bodyPr/>
          <a:lstStyle>
            <a:lvl1pPr>
              <a:defRPr b="1"/>
            </a:lvl1pPr>
          </a:lstStyle>
          <a:p>
            <a:pPr>
              <a:defRPr/>
            </a:pPr>
            <a:fld id="{81183F73-6792-4336-9486-4E4C40E44780}"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43A44964-9699-4208-AC7C-24A47646A5DE}"/>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3EB1EFB2-694E-45A5-8E0E-C474CBD1AEA1}"/>
              </a:ext>
            </a:extLst>
          </p:cNvPr>
          <p:cNvSpPr>
            <a:spLocks noGrp="1"/>
          </p:cNvSpPr>
          <p:nvPr>
            <p:ph type="sldNum" sz="quarter" idx="15"/>
          </p:nvPr>
        </p:nvSpPr>
        <p:spPr/>
        <p:txBody>
          <a:bodyPr/>
          <a:lstStyle>
            <a:lvl1pPr>
              <a:defRPr b="1"/>
            </a:lvl1pPr>
          </a:lstStyle>
          <a:p>
            <a:pPr>
              <a:defRPr/>
            </a:pPr>
            <a:fld id="{D70ACD37-6518-42F0-8812-A810C6AF175A}"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7E28B3DE-D109-4A35-A0D7-11CF4004C39E}"/>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8B7719E9-E780-42F0-9352-CD4DAB3E2B30}"/>
              </a:ext>
            </a:extLst>
          </p:cNvPr>
          <p:cNvSpPr>
            <a:spLocks noGrp="1"/>
          </p:cNvSpPr>
          <p:nvPr>
            <p:ph type="sldNum" sz="quarter" idx="17"/>
          </p:nvPr>
        </p:nvSpPr>
        <p:spPr/>
        <p:txBody>
          <a:bodyPr/>
          <a:lstStyle>
            <a:lvl1pPr>
              <a:defRPr b="1"/>
            </a:lvl1pPr>
          </a:lstStyle>
          <a:p>
            <a:pPr>
              <a:defRPr/>
            </a:pPr>
            <a:fld id="{5CA5CB2F-BB27-42B8-ADD8-E198D34795DE}"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3B55766E-B532-43AA-A134-7228FA728B11}"/>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A4C9057B-9411-4141-B052-4424687C6329}"/>
              </a:ext>
            </a:extLst>
          </p:cNvPr>
          <p:cNvSpPr>
            <a:spLocks noGrp="1"/>
          </p:cNvSpPr>
          <p:nvPr>
            <p:ph type="sldNum" sz="quarter" idx="19"/>
          </p:nvPr>
        </p:nvSpPr>
        <p:spPr/>
        <p:txBody>
          <a:bodyPr/>
          <a:lstStyle>
            <a:lvl1pPr>
              <a:defRPr b="1"/>
            </a:lvl1pPr>
          </a:lstStyle>
          <a:p>
            <a:pPr>
              <a:defRPr/>
            </a:pPr>
            <a:fld id="{58F35CAC-47C6-49BD-9BF1-D6842D8B4CE0}"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CD0BC5A4-EFEE-4C6D-A290-EE4749E14CFA}"/>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DD2FBAD4-D9A3-448F-A8ED-C9036CBEBC47}"/>
              </a:ext>
            </a:extLst>
          </p:cNvPr>
          <p:cNvSpPr>
            <a:spLocks noGrp="1"/>
          </p:cNvSpPr>
          <p:nvPr>
            <p:ph type="sldNum" sz="quarter" idx="21"/>
          </p:nvPr>
        </p:nvSpPr>
        <p:spPr/>
        <p:txBody>
          <a:bodyPr/>
          <a:lstStyle>
            <a:lvl1pPr>
              <a:defRPr b="1"/>
            </a:lvl1pPr>
          </a:lstStyle>
          <a:p>
            <a:pPr>
              <a:defRPr/>
            </a:pPr>
            <a:fld id="{7E136F9E-37E7-48D5-BA38-A39366B08F50}"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470D0C45-13CA-4306-AFA2-191B9719B076}"/>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F628872A-FE68-4540-968D-5F9CDAB42B06}"/>
              </a:ext>
            </a:extLst>
          </p:cNvPr>
          <p:cNvSpPr>
            <a:spLocks noGrp="1"/>
          </p:cNvSpPr>
          <p:nvPr>
            <p:ph type="sldNum" sz="quarter" idx="23"/>
          </p:nvPr>
        </p:nvSpPr>
        <p:spPr/>
        <p:txBody>
          <a:bodyPr/>
          <a:lstStyle>
            <a:lvl1pPr>
              <a:defRPr b="1"/>
            </a:lvl1pPr>
          </a:lstStyle>
          <a:p>
            <a:pPr>
              <a:defRPr/>
            </a:pPr>
            <a:fld id="{71FA54D6-DAF3-49DC-B301-5ECBEBAE1CAA}"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D4F28013-D1C2-4518-99F4-830ADACF7EB8}"/>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6769BADB-D545-40A8-9147-6FF0BAA3EA56}"/>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1C1B0552-C5FE-4925-A494-E6AFE6C8DAA3}"/>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D7900DDD-824C-4A56-8F11-696400D2A712}"/>
              </a:ext>
            </a:extLst>
          </p:cNvPr>
          <p:cNvSpPr>
            <a:spLocks noGrp="1"/>
          </p:cNvSpPr>
          <p:nvPr>
            <p:ph type="sldNum" sz="quarter" idx="27"/>
          </p:nvPr>
        </p:nvSpPr>
        <p:spPr/>
        <p:txBody>
          <a:bodyPr/>
          <a:lstStyle>
            <a:lvl1pPr>
              <a:defRPr b="1"/>
            </a:lvl1pPr>
          </a:lstStyle>
          <a:p>
            <a:pPr>
              <a:defRPr/>
            </a:pPr>
            <a:fld id="{43741A43-DD8D-4B62-92C7-D15CBD6FA9CD}"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E2573AAB-462C-4941-A81D-9E2D90246CFE}"/>
              </a:ext>
            </a:extLst>
          </p:cNvPr>
          <p:cNvSpPr>
            <a:spLocks noGrp="1"/>
          </p:cNvSpPr>
          <p:nvPr>
            <p:ph type="sldNum" sz="quarter" idx="28"/>
          </p:nvPr>
        </p:nvSpPr>
        <p:spPr/>
        <p:txBody>
          <a:bodyPr/>
          <a:lstStyle>
            <a:lvl1pPr>
              <a:defRPr b="1"/>
            </a:lvl1pPr>
          </a:lstStyle>
          <a:p>
            <a:pPr>
              <a:defRPr/>
            </a:pPr>
            <a:fld id="{A3CEB6C4-827B-4568-8DC5-07B884848122}" type="slidenum">
              <a:rPr lang="en-US" altLang="en-US"/>
              <a:pPr>
                <a:defRPr/>
              </a:pPr>
              <a:t>‹#›</a:t>
            </a:fld>
            <a:endParaRPr lang="en-US" altLang="en-US"/>
          </a:p>
        </p:txBody>
      </p:sp>
    </p:spTree>
    <p:extLst>
      <p:ext uri="{BB962C8B-B14F-4D97-AF65-F5344CB8AC3E}">
        <p14:creationId xmlns:p14="http://schemas.microsoft.com/office/powerpoint/2010/main" val="2752404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8839200" cy="868362"/>
          </a:xfrm>
        </p:spPr>
        <p:txBody>
          <a:bodyPr/>
          <a:lstStyle/>
          <a:p>
            <a:r>
              <a:rPr lang="en-US"/>
              <a:t>Click to edit Master title style</a:t>
            </a:r>
          </a:p>
        </p:txBody>
      </p:sp>
      <p:sp>
        <p:nvSpPr>
          <p:cNvPr id="3" name="Text Placeholder 2"/>
          <p:cNvSpPr>
            <a:spLocks noGrp="1"/>
          </p:cNvSpPr>
          <p:nvPr>
            <p:ph type="body" sz="half" idx="1"/>
          </p:nvPr>
        </p:nvSpPr>
        <p:spPr>
          <a:xfrm>
            <a:off x="609600" y="1447801"/>
            <a:ext cx="53848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1"/>
            <a:ext cx="5384800" cy="4949825"/>
          </a:xfrm>
        </p:spPr>
        <p:txBody>
          <a:bodyPr/>
          <a:lstStyle/>
          <a:p>
            <a:pPr lvl="0"/>
            <a:endParaRPr lang="en-US" noProof="0"/>
          </a:p>
        </p:txBody>
      </p:sp>
      <p:sp>
        <p:nvSpPr>
          <p:cNvPr id="5" name="Footer Placeholder 5">
            <a:extLst>
              <a:ext uri="{FF2B5EF4-FFF2-40B4-BE49-F238E27FC236}">
                <a16:creationId xmlns:a16="http://schemas.microsoft.com/office/drawing/2014/main" id="{716CF5CF-9CB3-46BD-A6F7-8340139F8D38}"/>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ABFE4E61-02E8-404B-AC7C-162FAF0167AA}"/>
              </a:ext>
            </a:extLst>
          </p:cNvPr>
          <p:cNvSpPr>
            <a:spLocks noGrp="1"/>
          </p:cNvSpPr>
          <p:nvPr>
            <p:ph type="sldNum" sz="quarter" idx="11"/>
          </p:nvPr>
        </p:nvSpPr>
        <p:spPr/>
        <p:txBody>
          <a:bodyPr/>
          <a:lstStyle>
            <a:lvl1pPr>
              <a:defRPr b="1"/>
            </a:lvl1pPr>
          </a:lstStyle>
          <a:p>
            <a:pPr>
              <a:defRPr/>
            </a:pPr>
            <a:fld id="{A092535F-CEA2-465B-9FDA-920C2005322A}"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6270B1B7-7690-48A5-AFAA-D88DB80823AD}"/>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ABAFF6BC-5925-4419-9D30-86C461173992}"/>
              </a:ext>
            </a:extLst>
          </p:cNvPr>
          <p:cNvSpPr>
            <a:spLocks noGrp="1"/>
          </p:cNvSpPr>
          <p:nvPr>
            <p:ph type="sldNum" sz="quarter" idx="13"/>
          </p:nvPr>
        </p:nvSpPr>
        <p:spPr/>
        <p:txBody>
          <a:bodyPr/>
          <a:lstStyle>
            <a:lvl1pPr>
              <a:defRPr b="1"/>
            </a:lvl1pPr>
          </a:lstStyle>
          <a:p>
            <a:pPr>
              <a:defRPr/>
            </a:pPr>
            <a:fld id="{2B1B4BF3-AD41-460F-89F3-D1B9AA9CC81B}"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3C78E6AA-4372-4E06-BC95-790086000DE5}"/>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5707B7EA-AAB2-4BD1-AFDE-CFFA8021DB84}"/>
              </a:ext>
            </a:extLst>
          </p:cNvPr>
          <p:cNvSpPr>
            <a:spLocks noGrp="1"/>
          </p:cNvSpPr>
          <p:nvPr>
            <p:ph type="sldNum" sz="quarter" idx="15"/>
          </p:nvPr>
        </p:nvSpPr>
        <p:spPr/>
        <p:txBody>
          <a:bodyPr/>
          <a:lstStyle>
            <a:lvl1pPr>
              <a:defRPr b="1"/>
            </a:lvl1pPr>
          </a:lstStyle>
          <a:p>
            <a:pPr>
              <a:defRPr/>
            </a:pPr>
            <a:fld id="{C9974789-9536-4CF2-83D8-0EA3E3E171BA}"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CFBC0819-4EF7-44F3-892D-50C942DC2A7A}"/>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D57373D5-6BE4-48CB-99F5-9FF434327C45}"/>
              </a:ext>
            </a:extLst>
          </p:cNvPr>
          <p:cNvSpPr>
            <a:spLocks noGrp="1"/>
          </p:cNvSpPr>
          <p:nvPr>
            <p:ph type="sldNum" sz="quarter" idx="17"/>
          </p:nvPr>
        </p:nvSpPr>
        <p:spPr/>
        <p:txBody>
          <a:bodyPr/>
          <a:lstStyle>
            <a:lvl1pPr>
              <a:defRPr b="1"/>
            </a:lvl1pPr>
          </a:lstStyle>
          <a:p>
            <a:pPr>
              <a:defRPr/>
            </a:pPr>
            <a:fld id="{DC261243-936C-4051-B6BC-7E39DC676FB4}"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F48E0165-B770-4FFD-95C5-68DDAC078F1B}"/>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E84263A2-7C55-4E02-9230-515D0C74AC02}"/>
              </a:ext>
            </a:extLst>
          </p:cNvPr>
          <p:cNvSpPr>
            <a:spLocks noGrp="1"/>
          </p:cNvSpPr>
          <p:nvPr>
            <p:ph type="sldNum" sz="quarter" idx="19"/>
          </p:nvPr>
        </p:nvSpPr>
        <p:spPr/>
        <p:txBody>
          <a:bodyPr/>
          <a:lstStyle>
            <a:lvl1pPr>
              <a:defRPr b="1"/>
            </a:lvl1pPr>
          </a:lstStyle>
          <a:p>
            <a:pPr>
              <a:defRPr/>
            </a:pPr>
            <a:fld id="{F072B202-72AD-48F8-B00D-8E84914EC594}"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9DBCFB08-A8C7-4DB9-86BA-7D92700E34AA}"/>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40CCF01E-2016-46A3-9BA8-0A9E9BB449F8}"/>
              </a:ext>
            </a:extLst>
          </p:cNvPr>
          <p:cNvSpPr>
            <a:spLocks noGrp="1"/>
          </p:cNvSpPr>
          <p:nvPr>
            <p:ph type="sldNum" sz="quarter" idx="21"/>
          </p:nvPr>
        </p:nvSpPr>
        <p:spPr/>
        <p:txBody>
          <a:bodyPr/>
          <a:lstStyle>
            <a:lvl1pPr>
              <a:defRPr b="1"/>
            </a:lvl1pPr>
          </a:lstStyle>
          <a:p>
            <a:pPr>
              <a:defRPr/>
            </a:pPr>
            <a:fld id="{11906B32-09ED-4E2B-BDCB-7602B987DF81}"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3FA0F6D5-9A12-41D2-A906-387421AC6114}"/>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FBBD3A12-BCC0-4D5B-B5A3-4311356C86E7}"/>
              </a:ext>
            </a:extLst>
          </p:cNvPr>
          <p:cNvSpPr>
            <a:spLocks noGrp="1"/>
          </p:cNvSpPr>
          <p:nvPr>
            <p:ph type="sldNum" sz="quarter" idx="23"/>
          </p:nvPr>
        </p:nvSpPr>
        <p:spPr/>
        <p:txBody>
          <a:bodyPr/>
          <a:lstStyle>
            <a:lvl1pPr>
              <a:defRPr b="1"/>
            </a:lvl1pPr>
          </a:lstStyle>
          <a:p>
            <a:pPr>
              <a:defRPr/>
            </a:pPr>
            <a:fld id="{B82A4BB5-8D68-4401-B018-96A9049790A0}"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D7EDFE5C-4790-4F89-A3B9-62462C958132}"/>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41ABBF6E-5565-484D-A242-419AF0D7F6B4}"/>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06A66A41-D0FC-417D-BE51-3151C491538C}"/>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5606047A-752B-42F7-A5F9-F2AF52F76BC0}"/>
              </a:ext>
            </a:extLst>
          </p:cNvPr>
          <p:cNvSpPr>
            <a:spLocks noGrp="1"/>
          </p:cNvSpPr>
          <p:nvPr>
            <p:ph type="sldNum" sz="quarter" idx="27"/>
          </p:nvPr>
        </p:nvSpPr>
        <p:spPr/>
        <p:txBody>
          <a:bodyPr/>
          <a:lstStyle>
            <a:lvl1pPr>
              <a:defRPr b="1"/>
            </a:lvl1pPr>
          </a:lstStyle>
          <a:p>
            <a:pPr>
              <a:defRPr/>
            </a:pPr>
            <a:fld id="{4998A21E-72CB-41FC-97DB-64927EC141B1}"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8CFE3106-D848-47BF-B143-D055925194B4}"/>
              </a:ext>
            </a:extLst>
          </p:cNvPr>
          <p:cNvSpPr>
            <a:spLocks noGrp="1"/>
          </p:cNvSpPr>
          <p:nvPr>
            <p:ph type="sldNum" sz="quarter" idx="28"/>
          </p:nvPr>
        </p:nvSpPr>
        <p:spPr/>
        <p:txBody>
          <a:bodyPr/>
          <a:lstStyle>
            <a:lvl1pPr>
              <a:defRPr b="1"/>
            </a:lvl1pPr>
          </a:lstStyle>
          <a:p>
            <a:pPr>
              <a:defRPr/>
            </a:pPr>
            <a:fld id="{51851DB1-87FC-443E-8D2F-00CF9DBFABD8}" type="slidenum">
              <a:rPr lang="en-US" altLang="en-US"/>
              <a:pPr>
                <a:defRPr/>
              </a:pPr>
              <a:t>‹#›</a:t>
            </a:fld>
            <a:endParaRPr lang="en-US" altLang="en-US"/>
          </a:p>
        </p:txBody>
      </p:sp>
    </p:spTree>
    <p:extLst>
      <p:ext uri="{BB962C8B-B14F-4D97-AF65-F5344CB8AC3E}">
        <p14:creationId xmlns:p14="http://schemas.microsoft.com/office/powerpoint/2010/main" val="3938725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8839200" cy="868362"/>
          </a:xfrm>
        </p:spPr>
        <p:txBody>
          <a:bodyPr/>
          <a:lstStyle/>
          <a:p>
            <a:r>
              <a:rPr lang="en-US"/>
              <a:t>Click to edit Master title style</a:t>
            </a:r>
          </a:p>
        </p:txBody>
      </p:sp>
      <p:sp>
        <p:nvSpPr>
          <p:cNvPr id="3" name="ClipArt Placeholder 2"/>
          <p:cNvSpPr>
            <a:spLocks noGrp="1"/>
          </p:cNvSpPr>
          <p:nvPr>
            <p:ph type="clipArt" sz="half" idx="1"/>
          </p:nvPr>
        </p:nvSpPr>
        <p:spPr>
          <a:xfrm>
            <a:off x="609600" y="1447801"/>
            <a:ext cx="5384800" cy="4949825"/>
          </a:xfrm>
        </p:spPr>
        <p:txBody>
          <a:bodyPr/>
          <a:lstStyle/>
          <a:p>
            <a:pPr lvl="0"/>
            <a:endParaRPr lang="en-US" noProof="0"/>
          </a:p>
        </p:txBody>
      </p:sp>
      <p:sp>
        <p:nvSpPr>
          <p:cNvPr id="4" name="Text Placeholder 3"/>
          <p:cNvSpPr>
            <a:spLocks noGrp="1"/>
          </p:cNvSpPr>
          <p:nvPr>
            <p:ph type="body" sz="half" idx="2"/>
          </p:nvPr>
        </p:nvSpPr>
        <p:spPr>
          <a:xfrm>
            <a:off x="6197600" y="1447801"/>
            <a:ext cx="53848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63C91621-C112-43CA-B623-225C7A78698E}"/>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5F084A29-DB95-4ED6-AFD5-2B83B3BCB4B0}"/>
              </a:ext>
            </a:extLst>
          </p:cNvPr>
          <p:cNvSpPr>
            <a:spLocks noGrp="1"/>
          </p:cNvSpPr>
          <p:nvPr>
            <p:ph type="sldNum" sz="quarter" idx="11"/>
          </p:nvPr>
        </p:nvSpPr>
        <p:spPr/>
        <p:txBody>
          <a:bodyPr/>
          <a:lstStyle>
            <a:lvl1pPr>
              <a:defRPr b="1"/>
            </a:lvl1pPr>
          </a:lstStyle>
          <a:p>
            <a:pPr>
              <a:defRPr/>
            </a:pPr>
            <a:fld id="{073D4065-5439-4CFB-AA4B-B7D7D4F4B618}"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CD418210-C82E-49FE-82F4-16078CD90A0F}"/>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0ECF0BB5-4444-4B27-B01A-DBB15BF74EAB}"/>
              </a:ext>
            </a:extLst>
          </p:cNvPr>
          <p:cNvSpPr>
            <a:spLocks noGrp="1"/>
          </p:cNvSpPr>
          <p:nvPr>
            <p:ph type="sldNum" sz="quarter" idx="13"/>
          </p:nvPr>
        </p:nvSpPr>
        <p:spPr/>
        <p:txBody>
          <a:bodyPr/>
          <a:lstStyle>
            <a:lvl1pPr>
              <a:defRPr b="1"/>
            </a:lvl1pPr>
          </a:lstStyle>
          <a:p>
            <a:pPr>
              <a:defRPr/>
            </a:pPr>
            <a:fld id="{2CE9291F-BD0E-4628-8158-B9ACA8F4BA6F}"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2D3DF4B1-A74C-4F70-A9DF-9A056FCAF820}"/>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49E2D6F3-87FE-4CB9-A690-41890AF40502}"/>
              </a:ext>
            </a:extLst>
          </p:cNvPr>
          <p:cNvSpPr>
            <a:spLocks noGrp="1"/>
          </p:cNvSpPr>
          <p:nvPr>
            <p:ph type="sldNum" sz="quarter" idx="15"/>
          </p:nvPr>
        </p:nvSpPr>
        <p:spPr/>
        <p:txBody>
          <a:bodyPr/>
          <a:lstStyle>
            <a:lvl1pPr>
              <a:defRPr b="1"/>
            </a:lvl1pPr>
          </a:lstStyle>
          <a:p>
            <a:pPr>
              <a:defRPr/>
            </a:pPr>
            <a:fld id="{393CC9AA-9875-4636-89C5-2899135E9ACE}"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8C79C18E-A392-47D1-B63E-1B2EC569949F}"/>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CA5AEF47-6C71-479F-9BBB-E81558074352}"/>
              </a:ext>
            </a:extLst>
          </p:cNvPr>
          <p:cNvSpPr>
            <a:spLocks noGrp="1"/>
          </p:cNvSpPr>
          <p:nvPr>
            <p:ph type="sldNum" sz="quarter" idx="17"/>
          </p:nvPr>
        </p:nvSpPr>
        <p:spPr/>
        <p:txBody>
          <a:bodyPr/>
          <a:lstStyle>
            <a:lvl1pPr>
              <a:defRPr b="1"/>
            </a:lvl1pPr>
          </a:lstStyle>
          <a:p>
            <a:pPr>
              <a:defRPr/>
            </a:pPr>
            <a:fld id="{081DF2A2-8039-4A2B-A64A-284403771369}"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8C9D592E-F448-4E06-A079-9CEAB59695A8}"/>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E9DA4F55-AA49-4C46-94A2-24ABC289F305}"/>
              </a:ext>
            </a:extLst>
          </p:cNvPr>
          <p:cNvSpPr>
            <a:spLocks noGrp="1"/>
          </p:cNvSpPr>
          <p:nvPr>
            <p:ph type="sldNum" sz="quarter" idx="19"/>
          </p:nvPr>
        </p:nvSpPr>
        <p:spPr/>
        <p:txBody>
          <a:bodyPr/>
          <a:lstStyle>
            <a:lvl1pPr>
              <a:defRPr b="1"/>
            </a:lvl1pPr>
          </a:lstStyle>
          <a:p>
            <a:pPr>
              <a:defRPr/>
            </a:pPr>
            <a:fld id="{AB02BD75-23DE-476B-AB24-4AF0232506C5}"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3C0B087B-A8BA-4777-8B9F-DEE79A0B19BE}"/>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7BE42108-45D7-4AAE-9580-5E9DAE8D066F}"/>
              </a:ext>
            </a:extLst>
          </p:cNvPr>
          <p:cNvSpPr>
            <a:spLocks noGrp="1"/>
          </p:cNvSpPr>
          <p:nvPr>
            <p:ph type="sldNum" sz="quarter" idx="21"/>
          </p:nvPr>
        </p:nvSpPr>
        <p:spPr/>
        <p:txBody>
          <a:bodyPr/>
          <a:lstStyle>
            <a:lvl1pPr>
              <a:defRPr b="1"/>
            </a:lvl1pPr>
          </a:lstStyle>
          <a:p>
            <a:pPr>
              <a:defRPr/>
            </a:pPr>
            <a:fld id="{195B4B2B-9615-4A21-B5F3-49B227EFC0BA}"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AEC7E72E-7CA4-460A-9635-FDFBE5A61CC4}"/>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EF956BA6-F318-4F35-B190-0802FA2280C2}"/>
              </a:ext>
            </a:extLst>
          </p:cNvPr>
          <p:cNvSpPr>
            <a:spLocks noGrp="1"/>
          </p:cNvSpPr>
          <p:nvPr>
            <p:ph type="sldNum" sz="quarter" idx="23"/>
          </p:nvPr>
        </p:nvSpPr>
        <p:spPr/>
        <p:txBody>
          <a:bodyPr/>
          <a:lstStyle>
            <a:lvl1pPr>
              <a:defRPr b="1"/>
            </a:lvl1pPr>
          </a:lstStyle>
          <a:p>
            <a:pPr>
              <a:defRPr/>
            </a:pPr>
            <a:fld id="{9F5D283F-9B51-4EA0-A97B-DD18DBA4BAE3}"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CDCEE6C4-BD92-4AD7-8B44-9D48E6677080}"/>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FBAD1B11-C4D8-4302-B871-A92F66EB49B5}"/>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9D19DC03-ABD7-4D47-9FF9-B6A764531A33}"/>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8071B532-A1D5-4BCA-99AD-B5C65B5725A9}"/>
              </a:ext>
            </a:extLst>
          </p:cNvPr>
          <p:cNvSpPr>
            <a:spLocks noGrp="1"/>
          </p:cNvSpPr>
          <p:nvPr>
            <p:ph type="sldNum" sz="quarter" idx="27"/>
          </p:nvPr>
        </p:nvSpPr>
        <p:spPr/>
        <p:txBody>
          <a:bodyPr/>
          <a:lstStyle>
            <a:lvl1pPr>
              <a:defRPr b="1"/>
            </a:lvl1pPr>
          </a:lstStyle>
          <a:p>
            <a:pPr>
              <a:defRPr/>
            </a:pPr>
            <a:fld id="{7F37F810-FA11-46BC-9F07-B5E25BF79441}"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90B7EC4B-1EFE-43E6-80BA-BD929A15506C}"/>
              </a:ext>
            </a:extLst>
          </p:cNvPr>
          <p:cNvSpPr>
            <a:spLocks noGrp="1"/>
          </p:cNvSpPr>
          <p:nvPr>
            <p:ph type="sldNum" sz="quarter" idx="28"/>
          </p:nvPr>
        </p:nvSpPr>
        <p:spPr/>
        <p:txBody>
          <a:bodyPr/>
          <a:lstStyle>
            <a:lvl1pPr>
              <a:defRPr b="1"/>
            </a:lvl1pPr>
          </a:lstStyle>
          <a:p>
            <a:pPr>
              <a:defRPr/>
            </a:pPr>
            <a:fld id="{8BFE34AB-A258-440B-A31D-93CA2D6FCCDB}" type="slidenum">
              <a:rPr lang="en-US" altLang="en-US"/>
              <a:pPr>
                <a:defRPr/>
              </a:pPr>
              <a:t>‹#›</a:t>
            </a:fld>
            <a:endParaRPr lang="en-US" altLang="en-US"/>
          </a:p>
        </p:txBody>
      </p:sp>
    </p:spTree>
    <p:extLst>
      <p:ext uri="{BB962C8B-B14F-4D97-AF65-F5344CB8AC3E}">
        <p14:creationId xmlns:p14="http://schemas.microsoft.com/office/powerpoint/2010/main" val="732622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184D8B5-C270-4BA2-AF4B-BCA9D7287FE2}"/>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1EC6BF72-E146-4437-BD33-089B2D6F3513}"/>
              </a:ext>
            </a:extLst>
          </p:cNvPr>
          <p:cNvSpPr>
            <a:spLocks noGrp="1"/>
          </p:cNvSpPr>
          <p:nvPr>
            <p:ph type="ftr" sz="quarter" idx="11"/>
          </p:nvPr>
        </p:nvSpPr>
        <p:spPr>
          <a:xfrm>
            <a:off x="4267200" y="6457951"/>
            <a:ext cx="3860800" cy="365125"/>
          </a:xfrm>
        </p:spPr>
        <p:txBody>
          <a:bodyPr/>
          <a:lstStyle>
            <a:lvl1pPr algn="ct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34766631-C002-4BF0-B0EF-8E2AEFAF43DC}"/>
              </a:ext>
            </a:extLst>
          </p:cNvPr>
          <p:cNvSpPr>
            <a:spLocks noGrp="1"/>
          </p:cNvSpPr>
          <p:nvPr>
            <p:ph type="sldNum" sz="quarter" idx="12"/>
          </p:nvPr>
        </p:nvSpPr>
        <p:spPr>
          <a:xfrm>
            <a:off x="8737600" y="6457951"/>
            <a:ext cx="2844800" cy="365125"/>
          </a:xfrm>
        </p:spPr>
        <p:txBody>
          <a:bodyPr/>
          <a:lstStyle>
            <a:lvl1pPr>
              <a:defRPr sz="4000" b="1">
                <a:latin typeface="Arial" panose="020B0604020202020204" pitchFamily="34" charset="0"/>
              </a:defRPr>
            </a:lvl1pPr>
          </a:lstStyle>
          <a:p>
            <a:pPr>
              <a:defRPr/>
            </a:pPr>
            <a:fld id="{E67492DA-0BDB-4406-8C74-331CD21189F1}" type="slidenum">
              <a:rPr lang="en-US" altLang="en-US"/>
              <a:pPr>
                <a:defRPr/>
              </a:pPr>
              <a:t>‹#›</a:t>
            </a:fld>
            <a:endParaRPr lang="en-US" altLang="en-US"/>
          </a:p>
        </p:txBody>
      </p:sp>
    </p:spTree>
    <p:extLst>
      <p:ext uri="{BB962C8B-B14F-4D97-AF65-F5344CB8AC3E}">
        <p14:creationId xmlns:p14="http://schemas.microsoft.com/office/powerpoint/2010/main" val="2805907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9550400" cy="1066800"/>
          </a:xfrm>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84A9A13-9412-48C6-8188-C19F26F3C474}"/>
              </a:ext>
            </a:extLst>
          </p:cNvPr>
          <p:cNvSpPr>
            <a:spLocks noGrp="1"/>
          </p:cNvSpPr>
          <p:nvPr>
            <p:ph type="ftr" sz="quarter" idx="10"/>
          </p:nvPr>
        </p:nvSpPr>
        <p:spPr>
          <a:xfrm>
            <a:off x="101600" y="6629400"/>
            <a:ext cx="7620000" cy="304800"/>
          </a:xfrm>
        </p:spPr>
        <p:txBody>
          <a:bodyPr/>
          <a:lstStyle>
            <a:lvl1pPr algn="l" fontAlgn="base">
              <a:spcBef>
                <a:spcPct val="0"/>
              </a:spcBef>
              <a:spcAft>
                <a:spcPct val="0"/>
              </a:spcAft>
              <a:defRPr sz="1200"/>
            </a:lvl1pPr>
          </a:lstStyle>
          <a:p>
            <a:pPr>
              <a:defRPr/>
            </a:pPr>
            <a:r>
              <a:rPr lang="en-US"/>
              <a:t>VRC Diagnostic Assessment Pilot – Labor Management Forum Brief</a:t>
            </a:r>
          </a:p>
        </p:txBody>
      </p:sp>
      <p:sp>
        <p:nvSpPr>
          <p:cNvPr id="5" name="Slide Number Placeholder 6">
            <a:extLst>
              <a:ext uri="{FF2B5EF4-FFF2-40B4-BE49-F238E27FC236}">
                <a16:creationId xmlns:a16="http://schemas.microsoft.com/office/drawing/2014/main" id="{57F4D047-CE95-4035-8D21-2665767128CB}"/>
              </a:ext>
            </a:extLst>
          </p:cNvPr>
          <p:cNvSpPr>
            <a:spLocks noGrp="1"/>
          </p:cNvSpPr>
          <p:nvPr>
            <p:ph type="sldNum" sz="quarter" idx="11"/>
          </p:nvPr>
        </p:nvSpPr>
        <p:spPr>
          <a:xfrm>
            <a:off x="9042400" y="6248401"/>
            <a:ext cx="2844800" cy="365125"/>
          </a:xfrm>
        </p:spPr>
        <p:txBody>
          <a:bodyPr/>
          <a:lstStyle>
            <a:lvl1pPr>
              <a:defRPr sz="4000" b="1">
                <a:latin typeface="Arial" panose="020B0604020202020204" pitchFamily="34" charset="0"/>
              </a:defRPr>
            </a:lvl1pPr>
          </a:lstStyle>
          <a:p>
            <a:pPr>
              <a:defRPr/>
            </a:pPr>
            <a:fld id="{73C063E1-7816-41A8-BD28-7818D9660A75}" type="slidenum">
              <a:rPr lang="en-US" altLang="en-US"/>
              <a:pPr>
                <a:defRPr/>
              </a:pPr>
              <a:t>‹#›</a:t>
            </a:fld>
            <a:endParaRPr lang="en-US" altLang="en-US"/>
          </a:p>
        </p:txBody>
      </p:sp>
    </p:spTree>
    <p:extLst>
      <p:ext uri="{BB962C8B-B14F-4D97-AF65-F5344CB8AC3E}">
        <p14:creationId xmlns:p14="http://schemas.microsoft.com/office/powerpoint/2010/main" val="2693144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641AD-F627-4B3C-B3FF-DD29871FE1F6}"/>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3C978025-9BFE-4F1A-97E9-41C5A173AF67}"/>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185366E0-B5DD-4C70-86EC-148BD18B8099}"/>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7B8AABF2-46AD-411B-B0C1-415CCEAB219B}" type="slidenum">
              <a:rPr lang="en-US" altLang="en-US"/>
              <a:pPr>
                <a:defRPr/>
              </a:pPr>
              <a:t>‹#›</a:t>
            </a:fld>
            <a:endParaRPr lang="en-US" altLang="en-US"/>
          </a:p>
        </p:txBody>
      </p:sp>
    </p:spTree>
    <p:extLst>
      <p:ext uri="{BB962C8B-B14F-4D97-AF65-F5344CB8AC3E}">
        <p14:creationId xmlns:p14="http://schemas.microsoft.com/office/powerpoint/2010/main" val="452165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D030A-3C17-4C72-82B5-6ED60CACF0E1}"/>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DCD46EA3-252A-4473-9B6F-632205737B07}"/>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3C8DBB4F-E5A0-43F0-907A-7F46D2518841}"/>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1D4A8EF9-C1A3-4FAA-9172-C94D473AEE9E}" type="slidenum">
              <a:rPr lang="en-US" altLang="en-US"/>
              <a:pPr>
                <a:defRPr/>
              </a:pPr>
              <a:t>‹#›</a:t>
            </a:fld>
            <a:endParaRPr lang="en-US" altLang="en-US"/>
          </a:p>
        </p:txBody>
      </p:sp>
    </p:spTree>
    <p:extLst>
      <p:ext uri="{BB962C8B-B14F-4D97-AF65-F5344CB8AC3E}">
        <p14:creationId xmlns:p14="http://schemas.microsoft.com/office/powerpoint/2010/main" val="318939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3F0A21C-594E-4D1B-9F3F-9567A22903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DDC14D6F-27C4-4212-B265-93E8598A0096}"/>
              </a:ext>
            </a:extLst>
          </p:cNvPr>
          <p:cNvSpPr>
            <a:spLocks noGrp="1" noChangeArrowheads="1"/>
          </p:cNvSpPr>
          <p:nvPr>
            <p:ph type="sldNum" sz="quarter" idx="11"/>
          </p:nvPr>
        </p:nvSpPr>
        <p:spPr>
          <a:ln/>
        </p:spPr>
        <p:txBody>
          <a:bodyPr/>
          <a:lstStyle>
            <a:lvl1pPr>
              <a:defRPr/>
            </a:lvl1pPr>
          </a:lstStyle>
          <a:p>
            <a:pPr>
              <a:defRPr/>
            </a:pPr>
            <a:fld id="{68AEE408-C6DC-4B83-AA4D-BC34DBAA312A}" type="slidenum">
              <a:rPr lang="en-US" altLang="en-US"/>
              <a:pPr>
                <a:defRPr/>
              </a:pPr>
              <a:t>‹#›</a:t>
            </a:fld>
            <a:endParaRPr lang="en-US" altLang="en-US"/>
          </a:p>
        </p:txBody>
      </p:sp>
    </p:spTree>
    <p:extLst>
      <p:ext uri="{BB962C8B-B14F-4D97-AF65-F5344CB8AC3E}">
        <p14:creationId xmlns:p14="http://schemas.microsoft.com/office/powerpoint/2010/main" val="3638579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85EE5E-2012-4528-B1B9-D7CBDE223702}"/>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8" name="Footer Placeholder 7">
            <a:extLst>
              <a:ext uri="{FF2B5EF4-FFF2-40B4-BE49-F238E27FC236}">
                <a16:creationId xmlns:a16="http://schemas.microsoft.com/office/drawing/2014/main" id="{7497F957-7D83-4068-ACC2-54544D6102EA}"/>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9" name="Slide Number Placeholder 8">
            <a:extLst>
              <a:ext uri="{FF2B5EF4-FFF2-40B4-BE49-F238E27FC236}">
                <a16:creationId xmlns:a16="http://schemas.microsoft.com/office/drawing/2014/main" id="{6AE98C87-A8C3-4222-928D-FF67F09D02C5}"/>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5A339681-63D4-43E3-B9EB-9FB801FE21A0}" type="slidenum">
              <a:rPr lang="en-US" altLang="en-US"/>
              <a:pPr>
                <a:defRPr/>
              </a:pPr>
              <a:t>‹#›</a:t>
            </a:fld>
            <a:endParaRPr lang="en-US" altLang="en-US"/>
          </a:p>
        </p:txBody>
      </p:sp>
    </p:spTree>
    <p:extLst>
      <p:ext uri="{BB962C8B-B14F-4D97-AF65-F5344CB8AC3E}">
        <p14:creationId xmlns:p14="http://schemas.microsoft.com/office/powerpoint/2010/main" val="3456713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6608D-A1E7-4177-B194-F940F2D6AA88}"/>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4" name="Footer Placeholder 3">
            <a:extLst>
              <a:ext uri="{FF2B5EF4-FFF2-40B4-BE49-F238E27FC236}">
                <a16:creationId xmlns:a16="http://schemas.microsoft.com/office/drawing/2014/main" id="{B8E4E6C9-98F8-4966-AEEE-2380C1CB9622}"/>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5" name="Slide Number Placeholder 4">
            <a:extLst>
              <a:ext uri="{FF2B5EF4-FFF2-40B4-BE49-F238E27FC236}">
                <a16:creationId xmlns:a16="http://schemas.microsoft.com/office/drawing/2014/main" id="{BA4CBEDA-D0EA-4E1E-B874-A24C7612C49F}"/>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A53F2B84-BFA3-4CED-A2BC-3FBF4C82B6E0}" type="slidenum">
              <a:rPr lang="en-US" altLang="en-US"/>
              <a:pPr>
                <a:defRPr/>
              </a:pPr>
              <a:t>‹#›</a:t>
            </a:fld>
            <a:endParaRPr lang="en-US" altLang="en-US"/>
          </a:p>
        </p:txBody>
      </p:sp>
    </p:spTree>
    <p:extLst>
      <p:ext uri="{BB962C8B-B14F-4D97-AF65-F5344CB8AC3E}">
        <p14:creationId xmlns:p14="http://schemas.microsoft.com/office/powerpoint/2010/main" val="2242985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F6617-2362-47F1-9516-240DCB6EFD18}"/>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3" name="Footer Placeholder 2">
            <a:extLst>
              <a:ext uri="{FF2B5EF4-FFF2-40B4-BE49-F238E27FC236}">
                <a16:creationId xmlns:a16="http://schemas.microsoft.com/office/drawing/2014/main" id="{26BEF8F4-F57B-4030-BCFD-CB77D93DC1E4}"/>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4" name="Slide Number Placeholder 3">
            <a:extLst>
              <a:ext uri="{FF2B5EF4-FFF2-40B4-BE49-F238E27FC236}">
                <a16:creationId xmlns:a16="http://schemas.microsoft.com/office/drawing/2014/main" id="{BE1098B6-A497-45FB-BB17-F20E8534FFC4}"/>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4E9253B0-3B1D-48A8-8EE3-9B889BEE8B1D}" type="slidenum">
              <a:rPr lang="en-US" altLang="en-US"/>
              <a:pPr>
                <a:defRPr/>
              </a:pPr>
              <a:t>‹#›</a:t>
            </a:fld>
            <a:endParaRPr lang="en-US" altLang="en-US"/>
          </a:p>
        </p:txBody>
      </p:sp>
    </p:spTree>
    <p:extLst>
      <p:ext uri="{BB962C8B-B14F-4D97-AF65-F5344CB8AC3E}">
        <p14:creationId xmlns:p14="http://schemas.microsoft.com/office/powerpoint/2010/main" val="343147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1B0B640-16EB-458B-8F82-D6306F15C310}"/>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A8A64918-15EE-4DF0-88A5-CA4A8E94E4BC}"/>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CBA582BA-3109-43BB-9504-9694E6BBDFF0}"/>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8AAA5819-DA7E-4DC7-A427-76199FD9DEA4}" type="slidenum">
              <a:rPr lang="en-US" altLang="en-US"/>
              <a:pPr>
                <a:defRPr/>
              </a:pPr>
              <a:t>‹#›</a:t>
            </a:fld>
            <a:endParaRPr lang="en-US" altLang="en-US"/>
          </a:p>
        </p:txBody>
      </p:sp>
    </p:spTree>
    <p:extLst>
      <p:ext uri="{BB962C8B-B14F-4D97-AF65-F5344CB8AC3E}">
        <p14:creationId xmlns:p14="http://schemas.microsoft.com/office/powerpoint/2010/main" val="2002871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B87B58D-82C1-494D-B825-DF864A677F08}"/>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4DF8869C-011E-45B6-9836-6F3680B790E3}"/>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DC1BED88-CBF9-4209-94D2-115C3280F708}"/>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33BE33F3-91A4-4122-83C3-982D2C9C1833}" type="slidenum">
              <a:rPr lang="en-US" altLang="en-US"/>
              <a:pPr>
                <a:defRPr/>
              </a:pPr>
              <a:t>‹#›</a:t>
            </a:fld>
            <a:endParaRPr lang="en-US" altLang="en-US"/>
          </a:p>
        </p:txBody>
      </p:sp>
    </p:spTree>
    <p:extLst>
      <p:ext uri="{BB962C8B-B14F-4D97-AF65-F5344CB8AC3E}">
        <p14:creationId xmlns:p14="http://schemas.microsoft.com/office/powerpoint/2010/main" val="917541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946C7-C36A-46DE-B9CE-FC8EE3FF2095}"/>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252ECFE3-0986-4FE6-BD09-2DEFBB5855A1}"/>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95979737-2334-41BE-BBC9-96F540A441A8}"/>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3A3658D3-1ADB-4D1F-A246-D425F81C7ED8}" type="slidenum">
              <a:rPr lang="en-US" altLang="en-US"/>
              <a:pPr>
                <a:defRPr/>
              </a:pPr>
              <a:t>‹#›</a:t>
            </a:fld>
            <a:endParaRPr lang="en-US" altLang="en-US"/>
          </a:p>
        </p:txBody>
      </p:sp>
    </p:spTree>
    <p:extLst>
      <p:ext uri="{BB962C8B-B14F-4D97-AF65-F5344CB8AC3E}">
        <p14:creationId xmlns:p14="http://schemas.microsoft.com/office/powerpoint/2010/main" val="3346110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326A9-F2F1-42CC-A56D-BF9347D8CB9B}"/>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FD41B16D-DC23-4D61-A855-48BC954E8840}"/>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2AD12414-53F4-423E-9197-4CF71A520B6A}"/>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0686EA7D-834B-4E26-A293-7EDDF218D983}" type="slidenum">
              <a:rPr lang="en-US" altLang="en-US"/>
              <a:pPr>
                <a:defRPr/>
              </a:pPr>
              <a:t>‹#›</a:t>
            </a:fld>
            <a:endParaRPr lang="en-US" altLang="en-US"/>
          </a:p>
        </p:txBody>
      </p:sp>
    </p:spTree>
    <p:extLst>
      <p:ext uri="{BB962C8B-B14F-4D97-AF65-F5344CB8AC3E}">
        <p14:creationId xmlns:p14="http://schemas.microsoft.com/office/powerpoint/2010/main" val="2275059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8DA9B-2B43-4D07-B011-17D8158F9066}"/>
              </a:ext>
            </a:extLst>
          </p:cNvPr>
          <p:cNvSpPr/>
          <p:nvPr userDrawn="1"/>
        </p:nvSpPr>
        <p:spPr>
          <a:xfrm>
            <a:off x="304800" y="3429001"/>
            <a:ext cx="11582400" cy="32226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5" name="Rectangle 4">
            <a:extLst>
              <a:ext uri="{FF2B5EF4-FFF2-40B4-BE49-F238E27FC236}">
                <a16:creationId xmlns:a16="http://schemas.microsoft.com/office/drawing/2014/main" id="{E3AFD4D1-6E6D-475C-897F-C0889ECB0950}"/>
              </a:ext>
            </a:extLst>
          </p:cNvPr>
          <p:cNvSpPr/>
          <p:nvPr userDrawn="1"/>
        </p:nvSpPr>
        <p:spPr>
          <a:xfrm>
            <a:off x="304800" y="228600"/>
            <a:ext cx="11582400" cy="6423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 name="Picture 12" descr="3. VA-PRIMARY-HORIZONTAL-WHITE-VECTOR2.png">
            <a:extLst>
              <a:ext uri="{FF2B5EF4-FFF2-40B4-BE49-F238E27FC236}">
                <a16:creationId xmlns:a16="http://schemas.microsoft.com/office/drawing/2014/main" id="{A58B0153-2234-4420-ACF4-FA399452E4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5600" y="6180139"/>
            <a:ext cx="233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id:image003.png@01D33768.75D2EBC0">
            <a:extLst>
              <a:ext uri="{FF2B5EF4-FFF2-40B4-BE49-F238E27FC236}">
                <a16:creationId xmlns:a16="http://schemas.microsoft.com/office/drawing/2014/main" id="{11645146-2356-4911-B491-9FB0982CD2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333376"/>
            <a:ext cx="3073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6270386"/>
            <a:ext cx="10363200" cy="762000"/>
          </a:xfrm>
        </p:spPr>
        <p:txBody>
          <a:bodyPr/>
          <a:lstStyle/>
          <a:p>
            <a:r>
              <a:rPr lang="en-US"/>
              <a:t>Click to edit Master title style</a:t>
            </a:r>
          </a:p>
        </p:txBody>
      </p:sp>
      <p:sp>
        <p:nvSpPr>
          <p:cNvPr id="3" name="Subtitle 2"/>
          <p:cNvSpPr>
            <a:spLocks noGrp="1"/>
          </p:cNvSpPr>
          <p:nvPr>
            <p:ph type="subTitle" idx="1"/>
          </p:nvPr>
        </p:nvSpPr>
        <p:spPr>
          <a:xfrm>
            <a:off x="1828800" y="4038601"/>
            <a:ext cx="85344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10658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11200" y="155322"/>
            <a:ext cx="11176000" cy="762000"/>
          </a:xfrm>
        </p:spPr>
        <p:txBody>
          <a:bodyPr/>
          <a:lstStyle>
            <a:lvl1pPr algn="ctr">
              <a:defRPr/>
            </a:lvl1pPr>
          </a:lstStyle>
          <a:p>
            <a:r>
              <a:rPr lang="en-US"/>
              <a:t>Click to edit Master title style</a:t>
            </a:r>
          </a:p>
        </p:txBody>
      </p:sp>
      <p:sp>
        <p:nvSpPr>
          <p:cNvPr id="4" name="Slide Number Placeholder 5">
            <a:extLst>
              <a:ext uri="{FF2B5EF4-FFF2-40B4-BE49-F238E27FC236}">
                <a16:creationId xmlns:a16="http://schemas.microsoft.com/office/drawing/2014/main" id="{D1D9E05F-9600-496D-8DE5-2647712289E2}"/>
              </a:ext>
            </a:extLst>
          </p:cNvPr>
          <p:cNvSpPr>
            <a:spLocks noGrp="1"/>
          </p:cNvSpPr>
          <p:nvPr>
            <p:ph type="sldNum" sz="quarter" idx="10"/>
          </p:nvPr>
        </p:nvSpPr>
        <p:spPr/>
        <p:txBody>
          <a:bodyPr/>
          <a:lstStyle>
            <a:lvl1pPr>
              <a:defRPr/>
            </a:lvl1pPr>
          </a:lstStyle>
          <a:p>
            <a:pPr>
              <a:defRPr/>
            </a:pPr>
            <a:fld id="{459C931B-6C1E-4DE7-B3B4-B6C02164842E}" type="slidenum">
              <a:rPr lang="en-US" altLang="en-US"/>
              <a:pPr>
                <a:defRPr/>
              </a:pPr>
              <a:t>‹#›</a:t>
            </a:fld>
            <a:endParaRPr lang="en-US" altLang="en-US"/>
          </a:p>
        </p:txBody>
      </p:sp>
    </p:spTree>
    <p:extLst>
      <p:ext uri="{BB962C8B-B14F-4D97-AF65-F5344CB8AC3E}">
        <p14:creationId xmlns:p14="http://schemas.microsoft.com/office/powerpoint/2010/main" val="2857111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290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1928814"/>
            <a:ext cx="103632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36E210B5-2CBA-473D-9869-913377E03E89}"/>
              </a:ext>
            </a:extLst>
          </p:cNvPr>
          <p:cNvSpPr>
            <a:spLocks noGrp="1"/>
          </p:cNvSpPr>
          <p:nvPr>
            <p:ph type="sldNum" sz="quarter" idx="10"/>
          </p:nvPr>
        </p:nvSpPr>
        <p:spPr/>
        <p:txBody>
          <a:bodyPr/>
          <a:lstStyle>
            <a:lvl1pPr>
              <a:defRPr/>
            </a:lvl1pPr>
          </a:lstStyle>
          <a:p>
            <a:pPr>
              <a:defRPr/>
            </a:pPr>
            <a:fld id="{7DEDFA09-0F0A-4577-874D-DAAA636A2803}" type="slidenum">
              <a:rPr lang="en-US" altLang="en-US"/>
              <a:pPr>
                <a:defRPr/>
              </a:pPr>
              <a:t>‹#›</a:t>
            </a:fld>
            <a:endParaRPr lang="en-US" altLang="en-US"/>
          </a:p>
        </p:txBody>
      </p:sp>
    </p:spTree>
    <p:extLst>
      <p:ext uri="{BB962C8B-B14F-4D97-AF65-F5344CB8AC3E}">
        <p14:creationId xmlns:p14="http://schemas.microsoft.com/office/powerpoint/2010/main" val="350284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71A023BF-EDEB-4023-BDFA-CFAAA16B7B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CD358300-5D1F-42AB-97AE-C2CD1E10AC69}"/>
              </a:ext>
            </a:extLst>
          </p:cNvPr>
          <p:cNvSpPr>
            <a:spLocks noGrp="1" noChangeArrowheads="1"/>
          </p:cNvSpPr>
          <p:nvPr>
            <p:ph type="sldNum" sz="quarter" idx="11"/>
          </p:nvPr>
        </p:nvSpPr>
        <p:spPr>
          <a:ln/>
        </p:spPr>
        <p:txBody>
          <a:bodyPr/>
          <a:lstStyle>
            <a:lvl1pPr>
              <a:defRPr/>
            </a:lvl1pPr>
          </a:lstStyle>
          <a:p>
            <a:pPr>
              <a:defRPr/>
            </a:pPr>
            <a:fld id="{D9AA5A85-5502-4A83-B410-33B9ED7EC241}" type="slidenum">
              <a:rPr lang="en-US" altLang="en-US"/>
              <a:pPr>
                <a:defRPr/>
              </a:pPr>
              <a:t>‹#›</a:t>
            </a:fld>
            <a:endParaRPr lang="en-US" altLang="en-US"/>
          </a:p>
        </p:txBody>
      </p:sp>
    </p:spTree>
    <p:extLst>
      <p:ext uri="{BB962C8B-B14F-4D97-AF65-F5344CB8AC3E}">
        <p14:creationId xmlns:p14="http://schemas.microsoft.com/office/powerpoint/2010/main" val="1457854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890A6C97-75B2-4BCF-908C-E66D90315183}"/>
              </a:ext>
            </a:extLst>
          </p:cNvPr>
          <p:cNvSpPr>
            <a:spLocks noGrp="1"/>
          </p:cNvSpPr>
          <p:nvPr>
            <p:ph type="ftr" sz="quarter" idx="10"/>
          </p:nvPr>
        </p:nvSpPr>
        <p:spPr>
          <a:xfrm>
            <a:off x="609600" y="6019801"/>
            <a:ext cx="10972800" cy="365125"/>
          </a:xfrm>
          <a:prstGeom prst="rect">
            <a:avLst/>
          </a:prstGeom>
        </p:spPr>
        <p:txBody>
          <a:bodyPr anchor="ctr"/>
          <a:lstStyle>
            <a:lvl1pPr algn="ctr" eaLnBrk="1" hangingPunct="1">
              <a:defRPr i="1">
                <a:solidFill>
                  <a:prstClr val="black"/>
                </a:solidFill>
              </a:defRPr>
            </a:lvl1pPr>
          </a:lstStyle>
          <a:p>
            <a:pPr>
              <a:defRPr/>
            </a:pPr>
            <a:r>
              <a:rPr lang="en-US"/>
              <a:t>VRC Competency-Based Training System Decision Brief</a:t>
            </a:r>
          </a:p>
        </p:txBody>
      </p:sp>
      <p:sp>
        <p:nvSpPr>
          <p:cNvPr id="6" name="Slide Number Placeholder 6">
            <a:extLst>
              <a:ext uri="{FF2B5EF4-FFF2-40B4-BE49-F238E27FC236}">
                <a16:creationId xmlns:a16="http://schemas.microsoft.com/office/drawing/2014/main" id="{775A51A9-03F2-4A94-9883-C964B760B5C5}"/>
              </a:ext>
            </a:extLst>
          </p:cNvPr>
          <p:cNvSpPr>
            <a:spLocks noGrp="1"/>
          </p:cNvSpPr>
          <p:nvPr>
            <p:ph type="sldNum" sz="quarter" idx="11"/>
          </p:nvPr>
        </p:nvSpPr>
        <p:spPr>
          <a:xfrm>
            <a:off x="9347200" y="6492876"/>
            <a:ext cx="2844800" cy="365125"/>
          </a:xfrm>
        </p:spPr>
        <p:txBody>
          <a:bodyPr/>
          <a:lstStyle>
            <a:lvl1pPr>
              <a:defRPr/>
            </a:lvl1pPr>
          </a:lstStyle>
          <a:p>
            <a:pPr>
              <a:defRPr/>
            </a:pPr>
            <a:fld id="{3506EE84-24CD-4917-B579-35F1E3E9CC91}" type="slidenum">
              <a:rPr lang="en-US" altLang="en-US"/>
              <a:pPr>
                <a:defRPr/>
              </a:pPr>
              <a:t>‹#›</a:t>
            </a:fld>
            <a:endParaRPr lang="en-US" altLang="en-US"/>
          </a:p>
        </p:txBody>
      </p:sp>
    </p:spTree>
    <p:extLst>
      <p:ext uri="{BB962C8B-B14F-4D97-AF65-F5344CB8AC3E}">
        <p14:creationId xmlns:p14="http://schemas.microsoft.com/office/powerpoint/2010/main" val="2354972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4800" y="152400"/>
            <a:ext cx="9042400" cy="762000"/>
          </a:xfrm>
        </p:spPr>
        <p:txBody>
          <a:bodyPr>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827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43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827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825BCE94-890F-4A87-A28A-62226FEA74E9}"/>
              </a:ext>
            </a:extLst>
          </p:cNvPr>
          <p:cNvSpPr>
            <a:spLocks noGrp="1"/>
          </p:cNvSpPr>
          <p:nvPr>
            <p:ph type="sldNum" sz="quarter" idx="10"/>
          </p:nvPr>
        </p:nvSpPr>
        <p:spPr>
          <a:xfrm>
            <a:off x="9347200" y="6492876"/>
            <a:ext cx="2844800" cy="365125"/>
          </a:xfrm>
        </p:spPr>
        <p:txBody>
          <a:bodyPr/>
          <a:lstStyle>
            <a:lvl1pPr>
              <a:defRPr/>
            </a:lvl1pPr>
          </a:lstStyle>
          <a:p>
            <a:pPr>
              <a:defRPr/>
            </a:pPr>
            <a:fld id="{88229152-2115-4CEA-BBBE-2CC8468FB50C}" type="slidenum">
              <a:rPr lang="en-US" altLang="en-US"/>
              <a:pPr>
                <a:defRPr/>
              </a:pPr>
              <a:t>‹#›</a:t>
            </a:fld>
            <a:endParaRPr lang="en-US" altLang="en-US"/>
          </a:p>
        </p:txBody>
      </p:sp>
    </p:spTree>
    <p:extLst>
      <p:ext uri="{BB962C8B-B14F-4D97-AF65-F5344CB8AC3E}">
        <p14:creationId xmlns:p14="http://schemas.microsoft.com/office/powerpoint/2010/main" val="1789330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A6A22C53-ACF3-4DCC-8E7B-DF4395EE2908}"/>
              </a:ext>
            </a:extLst>
          </p:cNvPr>
          <p:cNvSpPr>
            <a:spLocks noGrp="1"/>
          </p:cNvSpPr>
          <p:nvPr>
            <p:ph type="sldNum" sz="quarter" idx="10"/>
          </p:nvPr>
        </p:nvSpPr>
        <p:spPr>
          <a:xfrm>
            <a:off x="9347200" y="6469064"/>
            <a:ext cx="2844800" cy="365125"/>
          </a:xfrm>
        </p:spPr>
        <p:txBody>
          <a:bodyPr/>
          <a:lstStyle>
            <a:lvl1pPr>
              <a:defRPr/>
            </a:lvl1pPr>
          </a:lstStyle>
          <a:p>
            <a:pPr>
              <a:defRPr/>
            </a:pPr>
            <a:fld id="{CB09DF73-223F-4633-A33C-0257DB8D1A88}" type="slidenum">
              <a:rPr lang="en-US" altLang="en-US"/>
              <a:pPr>
                <a:defRPr/>
              </a:pPr>
              <a:t>‹#›</a:t>
            </a:fld>
            <a:endParaRPr lang="en-US" altLang="en-US"/>
          </a:p>
        </p:txBody>
      </p:sp>
    </p:spTree>
    <p:extLst>
      <p:ext uri="{BB962C8B-B14F-4D97-AF65-F5344CB8AC3E}">
        <p14:creationId xmlns:p14="http://schemas.microsoft.com/office/powerpoint/2010/main" val="31278617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07E4DD8-58D5-4573-80E6-91462CCB79FB}"/>
              </a:ext>
            </a:extLst>
          </p:cNvPr>
          <p:cNvSpPr>
            <a:spLocks noGrp="1"/>
          </p:cNvSpPr>
          <p:nvPr>
            <p:ph type="sldNum" sz="quarter" idx="10"/>
          </p:nvPr>
        </p:nvSpPr>
        <p:spPr>
          <a:xfrm>
            <a:off x="9347200" y="6491289"/>
            <a:ext cx="2844800" cy="365125"/>
          </a:xfrm>
        </p:spPr>
        <p:txBody>
          <a:bodyPr/>
          <a:lstStyle>
            <a:lvl1pPr>
              <a:defRPr/>
            </a:lvl1pPr>
          </a:lstStyle>
          <a:p>
            <a:pPr>
              <a:defRPr/>
            </a:pPr>
            <a:fld id="{57F44850-68DE-4A93-8285-172966A22970}" type="slidenum">
              <a:rPr lang="en-US" altLang="en-US"/>
              <a:pPr>
                <a:defRPr/>
              </a:pPr>
              <a:t>‹#›</a:t>
            </a:fld>
            <a:endParaRPr lang="en-US" altLang="en-US"/>
          </a:p>
        </p:txBody>
      </p:sp>
    </p:spTree>
    <p:extLst>
      <p:ext uri="{BB962C8B-B14F-4D97-AF65-F5344CB8AC3E}">
        <p14:creationId xmlns:p14="http://schemas.microsoft.com/office/powerpoint/2010/main" val="4292539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143001"/>
            <a:ext cx="4011084"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FEF010F4-FE38-4B5C-9825-C7F5314966E7}"/>
              </a:ext>
            </a:extLst>
          </p:cNvPr>
          <p:cNvSpPr>
            <a:spLocks noGrp="1"/>
          </p:cNvSpPr>
          <p:nvPr>
            <p:ph type="sldNum" sz="quarter" idx="10"/>
          </p:nvPr>
        </p:nvSpPr>
        <p:spPr>
          <a:xfrm>
            <a:off x="9347200" y="6492876"/>
            <a:ext cx="2844800" cy="365125"/>
          </a:xfrm>
        </p:spPr>
        <p:txBody>
          <a:bodyPr/>
          <a:lstStyle>
            <a:lvl1pPr>
              <a:defRPr/>
            </a:lvl1pPr>
          </a:lstStyle>
          <a:p>
            <a:pPr>
              <a:defRPr/>
            </a:pPr>
            <a:fld id="{F8C033B9-50F9-45B5-A045-682B9A265D2B}" type="slidenum">
              <a:rPr lang="en-US" altLang="en-US"/>
              <a:pPr>
                <a:defRPr/>
              </a:pPr>
              <a:t>‹#›</a:t>
            </a:fld>
            <a:endParaRPr lang="en-US" altLang="en-US"/>
          </a:p>
        </p:txBody>
      </p:sp>
    </p:spTree>
    <p:extLst>
      <p:ext uri="{BB962C8B-B14F-4D97-AF65-F5344CB8AC3E}">
        <p14:creationId xmlns:p14="http://schemas.microsoft.com/office/powerpoint/2010/main" val="403176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FE794-1CB6-471E-94C6-E0C81A9A2C39}"/>
              </a:ext>
            </a:extLst>
          </p:cNvPr>
          <p:cNvSpPr/>
          <p:nvPr userDrawn="1"/>
        </p:nvSpPr>
        <p:spPr>
          <a:xfrm>
            <a:off x="0" y="5376864"/>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3" name="Title 1">
            <a:extLst>
              <a:ext uri="{FF2B5EF4-FFF2-40B4-BE49-F238E27FC236}">
                <a16:creationId xmlns:a16="http://schemas.microsoft.com/office/drawing/2014/main" id="{57A66FAE-18C3-4EFD-B01F-0234815C8462}"/>
              </a:ext>
            </a:extLst>
          </p:cNvPr>
          <p:cNvSpPr txBox="1">
            <a:spLocks/>
          </p:cNvSpPr>
          <p:nvPr userDrawn="1"/>
        </p:nvSpPr>
        <p:spPr>
          <a:xfrm>
            <a:off x="3894668" y="4803775"/>
            <a:ext cx="7700433"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488CB2D7-12D4-4C45-A15A-32B4E1E6F8FB}"/>
              </a:ext>
            </a:extLst>
          </p:cNvPr>
          <p:cNvGrpSpPr>
            <a:grpSpLocks/>
          </p:cNvGrpSpPr>
          <p:nvPr userDrawn="1"/>
        </p:nvGrpSpPr>
        <p:grpSpPr bwMode="auto">
          <a:xfrm>
            <a:off x="1714500" y="1693864"/>
            <a:ext cx="8763000" cy="1558925"/>
            <a:chOff x="966536" y="1694131"/>
            <a:chExt cx="6572628" cy="1558035"/>
          </a:xfrm>
        </p:grpSpPr>
        <p:sp>
          <p:nvSpPr>
            <p:cNvPr id="5" name="Title 1">
              <a:extLst>
                <a:ext uri="{FF2B5EF4-FFF2-40B4-BE49-F238E27FC236}">
                  <a16:creationId xmlns:a16="http://schemas.microsoft.com/office/drawing/2014/main" id="{8585711C-8AEA-4178-B5DA-BC8758C5D588}"/>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98228BC5-1C01-4376-83DA-FC91DE9038D2}"/>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a:solidFill>
                    <a:srgbClr val="00B0F0"/>
                  </a:solidFill>
                  <a:latin typeface="Arial" panose="020B0604020202020204" pitchFamily="34" charset="0"/>
                  <a:cs typeface="Arial" panose="020B0604020202020204" pitchFamily="34" charset="0"/>
                </a:rPr>
                <a:t>Key Leaders </a:t>
              </a:r>
              <a:br>
                <a:rPr lang="en-US" sz="5400">
                  <a:solidFill>
                    <a:srgbClr val="00B0F0"/>
                  </a:solidFill>
                  <a:latin typeface="Arial" panose="020B0604020202020204" pitchFamily="34" charset="0"/>
                  <a:cs typeface="Arial" panose="020B0604020202020204" pitchFamily="34" charset="0"/>
                </a:rPr>
              </a:br>
              <a:r>
                <a:rPr lang="en-US" sz="540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41A4EFC-4BD4-43F1-BBC6-07C80074B99A}"/>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BCEA3DB7-3F7D-471E-A3E5-499A0F4802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208ECD24-CB72-4106-AF2B-3F761088EA5A}"/>
              </a:ext>
            </a:extLst>
          </p:cNvPr>
          <p:cNvSpPr>
            <a:spLocks noGrp="1"/>
          </p:cNvSpPr>
          <p:nvPr>
            <p:ph type="sldNum" sz="quarter" idx="10"/>
          </p:nvPr>
        </p:nvSpPr>
        <p:spPr/>
        <p:txBody>
          <a:bodyPr/>
          <a:lstStyle>
            <a:lvl1pPr>
              <a:defRPr/>
            </a:lvl1pPr>
          </a:lstStyle>
          <a:p>
            <a:pPr>
              <a:defRPr/>
            </a:pPr>
            <a:fld id="{0EF995AA-9320-4D4F-8D4C-3120C7AEF5C5}" type="slidenum">
              <a:rPr lang="en-US"/>
              <a:pPr>
                <a:defRPr/>
              </a:pPr>
              <a:t>‹#›</a:t>
            </a:fld>
            <a:endParaRPr lang="en-US"/>
          </a:p>
        </p:txBody>
      </p:sp>
    </p:spTree>
    <p:extLst>
      <p:ext uri="{BB962C8B-B14F-4D97-AF65-F5344CB8AC3E}">
        <p14:creationId xmlns:p14="http://schemas.microsoft.com/office/powerpoint/2010/main" val="2800198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339718-FD78-420D-BBDD-99AD2042F0C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4" name="TextBox 11">
            <a:extLst>
              <a:ext uri="{FF2B5EF4-FFF2-40B4-BE49-F238E27FC236}">
                <a16:creationId xmlns:a16="http://schemas.microsoft.com/office/drawing/2014/main" id="{6A93C8AA-2773-4D8E-9097-A7079393AF93}"/>
              </a:ext>
            </a:extLst>
          </p:cNvPr>
          <p:cNvSpPr txBox="1">
            <a:spLocks noChangeArrowheads="1"/>
          </p:cNvSpPr>
          <p:nvPr userDrawn="1"/>
        </p:nvSpPr>
        <p:spPr bwMode="auto">
          <a:xfrm>
            <a:off x="442385" y="1658939"/>
            <a:ext cx="11307233" cy="46166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6" name="TextBox 5">
            <a:extLst>
              <a:ext uri="{FF2B5EF4-FFF2-40B4-BE49-F238E27FC236}">
                <a16:creationId xmlns:a16="http://schemas.microsoft.com/office/drawing/2014/main" id="{F092E8EF-73FF-4B08-BCFF-07F176475341}"/>
              </a:ext>
            </a:extLst>
          </p:cNvPr>
          <p:cNvSpPr txBox="1"/>
          <p:nvPr userDrawn="1"/>
        </p:nvSpPr>
        <p:spPr>
          <a:xfrm>
            <a:off x="863601" y="2749551"/>
            <a:ext cx="10521951"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a:solidFill>
                  <a:srgbClr val="000000"/>
                </a:solidFill>
              </a:rPr>
              <a:t>Good News Story</a:t>
            </a:r>
          </a:p>
          <a:p>
            <a:pPr marL="0" lvl="1" eaLnBrk="1" hangingPunct="1">
              <a:spcBef>
                <a:spcPts val="1200"/>
              </a:spcBef>
              <a:defRPr/>
            </a:pPr>
            <a:endParaRPr lang="en-US" sz="2000">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3C38E986-86BF-49F6-A8EB-853D7467A166}"/>
              </a:ext>
            </a:extLst>
          </p:cNvPr>
          <p:cNvSpPr>
            <a:spLocks noGrp="1"/>
          </p:cNvSpPr>
          <p:nvPr>
            <p:ph type="sldNum" sz="quarter" idx="10"/>
          </p:nvPr>
        </p:nvSpPr>
        <p:spPr/>
        <p:txBody>
          <a:bodyPr/>
          <a:lstStyle>
            <a:lvl1pPr>
              <a:defRPr/>
            </a:lvl1pPr>
          </a:lstStyle>
          <a:p>
            <a:pPr>
              <a:defRPr/>
            </a:pPr>
            <a:fld id="{1BE1424C-A066-4D54-B1A4-892077B3B065}" type="slidenum">
              <a:rPr lang="en-US"/>
              <a:pPr>
                <a:defRPr/>
              </a:pPr>
              <a:t>‹#›</a:t>
            </a:fld>
            <a:endParaRPr lang="en-US"/>
          </a:p>
        </p:txBody>
      </p:sp>
    </p:spTree>
    <p:extLst>
      <p:ext uri="{BB962C8B-B14F-4D97-AF65-F5344CB8AC3E}">
        <p14:creationId xmlns:p14="http://schemas.microsoft.com/office/powerpoint/2010/main" val="16435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3D5AF-8AE9-486B-8BA5-33C4B668F87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0DD47698-0F28-4CCE-96F9-7EA6F3803571}"/>
              </a:ext>
            </a:extLst>
          </p:cNvPr>
          <p:cNvSpPr>
            <a:spLocks noGrp="1"/>
          </p:cNvSpPr>
          <p:nvPr>
            <p:ph type="sldNum" sz="quarter" idx="10"/>
          </p:nvPr>
        </p:nvSpPr>
        <p:spPr/>
        <p:txBody>
          <a:bodyPr/>
          <a:lstStyle>
            <a:lvl1pPr>
              <a:defRPr/>
            </a:lvl1pPr>
          </a:lstStyle>
          <a:p>
            <a:pPr>
              <a:defRPr/>
            </a:pPr>
            <a:fld id="{381684B7-BE7C-4E6C-B647-9B84C77B15C4}" type="slidenum">
              <a:rPr lang="en-US"/>
              <a:pPr>
                <a:defRPr/>
              </a:pPr>
              <a:t>‹#›</a:t>
            </a:fld>
            <a:endParaRPr lang="en-US"/>
          </a:p>
        </p:txBody>
      </p:sp>
    </p:spTree>
    <p:extLst>
      <p:ext uri="{BB962C8B-B14F-4D97-AF65-F5344CB8AC3E}">
        <p14:creationId xmlns:p14="http://schemas.microsoft.com/office/powerpoint/2010/main" val="20404308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1B8584B-E59F-4CC5-8D01-3BD109F32CB0}"/>
              </a:ext>
            </a:extLst>
          </p:cNvPr>
          <p:cNvSpPr txBox="1">
            <a:spLocks/>
          </p:cNvSpPr>
          <p:nvPr userDrawn="1"/>
        </p:nvSpPr>
        <p:spPr>
          <a:xfrm>
            <a:off x="9249833" y="6400801"/>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200">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04965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F97BA7-6884-4927-8E0A-F4CB2C8A0D1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8D1D1648-458C-4A09-AF24-666D0F327844}"/>
              </a:ext>
            </a:extLst>
          </p:cNvPr>
          <p:cNvSpPr>
            <a:spLocks noGrp="1"/>
          </p:cNvSpPr>
          <p:nvPr>
            <p:ph type="sldNum" sz="quarter" idx="10"/>
          </p:nvPr>
        </p:nvSpPr>
        <p:spPr/>
        <p:txBody>
          <a:bodyPr/>
          <a:lstStyle>
            <a:lvl1pPr defTabSz="914400">
              <a:defRPr/>
            </a:lvl1pPr>
          </a:lstStyle>
          <a:p>
            <a:pPr>
              <a:defRPr/>
            </a:pPr>
            <a:fld id="{8EDD6322-FFEA-43B1-8544-D4E707B74184}" type="slidenum">
              <a:rPr lang="en-US"/>
              <a:pPr>
                <a:defRPr/>
              </a:pPr>
              <a:t>‹#›</a:t>
            </a:fld>
            <a:endParaRPr lang="en-US"/>
          </a:p>
        </p:txBody>
      </p:sp>
    </p:spTree>
    <p:extLst>
      <p:ext uri="{BB962C8B-B14F-4D97-AF65-F5344CB8AC3E}">
        <p14:creationId xmlns:p14="http://schemas.microsoft.com/office/powerpoint/2010/main" val="303572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936450ED-203F-47F7-9385-61DD86D719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40773FED-365E-42C7-858E-58F786D51410}"/>
              </a:ext>
            </a:extLst>
          </p:cNvPr>
          <p:cNvSpPr>
            <a:spLocks noGrp="1" noChangeArrowheads="1"/>
          </p:cNvSpPr>
          <p:nvPr>
            <p:ph type="sldNum" sz="quarter" idx="11"/>
          </p:nvPr>
        </p:nvSpPr>
        <p:spPr>
          <a:ln/>
        </p:spPr>
        <p:txBody>
          <a:bodyPr/>
          <a:lstStyle>
            <a:lvl1pPr>
              <a:defRPr/>
            </a:lvl1pPr>
          </a:lstStyle>
          <a:p>
            <a:pPr>
              <a:defRPr/>
            </a:pPr>
            <a:fld id="{617D3D81-5CA1-46EC-B92C-40D9D904DCEA}" type="slidenum">
              <a:rPr lang="en-US" altLang="en-US"/>
              <a:pPr>
                <a:defRPr/>
              </a:pPr>
              <a:t>‹#›</a:t>
            </a:fld>
            <a:endParaRPr lang="en-US" altLang="en-US"/>
          </a:p>
        </p:txBody>
      </p:sp>
    </p:spTree>
    <p:extLst>
      <p:ext uri="{BB962C8B-B14F-4D97-AF65-F5344CB8AC3E}">
        <p14:creationId xmlns:p14="http://schemas.microsoft.com/office/powerpoint/2010/main" val="12652487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9B58A2-FBF5-41EE-884C-8E8629B71390}"/>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39737008-D1BB-4EAC-8AC5-9BC9CBF2061A}"/>
              </a:ext>
            </a:extLst>
          </p:cNvPr>
          <p:cNvSpPr>
            <a:spLocks noGrp="1"/>
          </p:cNvSpPr>
          <p:nvPr>
            <p:ph type="sldNum" sz="quarter" idx="10"/>
          </p:nvPr>
        </p:nvSpPr>
        <p:spPr/>
        <p:txBody>
          <a:bodyPr/>
          <a:lstStyle>
            <a:lvl1pPr defTabSz="914400">
              <a:defRPr/>
            </a:lvl1pPr>
          </a:lstStyle>
          <a:p>
            <a:pPr>
              <a:defRPr/>
            </a:pPr>
            <a:fld id="{2DB2149B-55AC-4994-ABA5-EB2170F3A404}" type="slidenum">
              <a:rPr lang="en-US"/>
              <a:pPr>
                <a:defRPr/>
              </a:pPr>
              <a:t>‹#›</a:t>
            </a:fld>
            <a:endParaRPr lang="en-US"/>
          </a:p>
        </p:txBody>
      </p:sp>
    </p:spTree>
    <p:extLst>
      <p:ext uri="{BB962C8B-B14F-4D97-AF65-F5344CB8AC3E}">
        <p14:creationId xmlns:p14="http://schemas.microsoft.com/office/powerpoint/2010/main" val="1073729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FD3D0460-07A1-485E-ABA2-D48CE93001DE}"/>
              </a:ext>
            </a:extLst>
          </p:cNvPr>
          <p:cNvSpPr>
            <a:spLocks noGrp="1"/>
          </p:cNvSpPr>
          <p:nvPr>
            <p:ph type="sldNum" sz="quarter" idx="10"/>
          </p:nvPr>
        </p:nvSpPr>
        <p:spPr/>
        <p:txBody>
          <a:bodyPr/>
          <a:lstStyle>
            <a:lvl1pPr defTabSz="914400">
              <a:defRPr/>
            </a:lvl1pPr>
          </a:lstStyle>
          <a:p>
            <a:pPr>
              <a:defRPr/>
            </a:pPr>
            <a:fld id="{26D4E431-9EAB-4C77-8339-35A28DF6BF2C}" type="slidenum">
              <a:rPr lang="en-US"/>
              <a:pPr>
                <a:defRPr/>
              </a:pPr>
              <a:t>‹#›</a:t>
            </a:fld>
            <a:endParaRPr lang="en-US"/>
          </a:p>
        </p:txBody>
      </p:sp>
    </p:spTree>
    <p:extLst>
      <p:ext uri="{BB962C8B-B14F-4D97-AF65-F5344CB8AC3E}">
        <p14:creationId xmlns:p14="http://schemas.microsoft.com/office/powerpoint/2010/main" val="207303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348C800-18E8-476F-B7AF-A7F015BC443C}"/>
              </a:ext>
            </a:extLst>
          </p:cNvPr>
          <p:cNvSpPr>
            <a:spLocks noGrp="1"/>
          </p:cNvSpPr>
          <p:nvPr>
            <p:ph type="sldNum" sz="quarter" idx="10"/>
          </p:nvPr>
        </p:nvSpPr>
        <p:spPr/>
        <p:txBody>
          <a:bodyPr/>
          <a:lstStyle>
            <a:lvl1pPr defTabSz="914400">
              <a:defRPr/>
            </a:lvl1pPr>
          </a:lstStyle>
          <a:p>
            <a:pPr>
              <a:defRPr/>
            </a:pPr>
            <a:fld id="{A52623F0-E20F-427D-9713-14A8252CEC58}" type="slidenum">
              <a:rPr lang="en-US"/>
              <a:pPr>
                <a:defRPr/>
              </a:pPr>
              <a:t>‹#›</a:t>
            </a:fld>
            <a:endParaRPr lang="en-US"/>
          </a:p>
        </p:txBody>
      </p:sp>
    </p:spTree>
    <p:extLst>
      <p:ext uri="{BB962C8B-B14F-4D97-AF65-F5344CB8AC3E}">
        <p14:creationId xmlns:p14="http://schemas.microsoft.com/office/powerpoint/2010/main" val="820604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EC80AE-7FEA-4CA3-B575-F2EFB9ABD434}"/>
              </a:ext>
            </a:extLst>
          </p:cNvPr>
          <p:cNvSpPr>
            <a:spLocks noGrp="1"/>
          </p:cNvSpPr>
          <p:nvPr>
            <p:ph type="sldNum" sz="quarter" idx="10"/>
          </p:nvPr>
        </p:nvSpPr>
        <p:spPr/>
        <p:txBody>
          <a:bodyPr/>
          <a:lstStyle>
            <a:lvl1pPr defTabSz="914400">
              <a:defRPr/>
            </a:lvl1pPr>
          </a:lstStyle>
          <a:p>
            <a:pPr>
              <a:defRPr/>
            </a:pPr>
            <a:fld id="{BF0C6DEC-5AFA-4048-B672-D3D6D3CE8625}" type="slidenum">
              <a:rPr lang="en-US"/>
              <a:pPr>
                <a:defRPr/>
              </a:pPr>
              <a:t>‹#›</a:t>
            </a:fld>
            <a:endParaRPr lang="en-US"/>
          </a:p>
        </p:txBody>
      </p:sp>
    </p:spTree>
    <p:extLst>
      <p:ext uri="{BB962C8B-B14F-4D97-AF65-F5344CB8AC3E}">
        <p14:creationId xmlns:p14="http://schemas.microsoft.com/office/powerpoint/2010/main" val="10567207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A420A28-3C26-479F-BBC6-78C91267B03B}"/>
              </a:ext>
            </a:extLst>
          </p:cNvPr>
          <p:cNvSpPr>
            <a:spLocks noGrp="1"/>
          </p:cNvSpPr>
          <p:nvPr>
            <p:ph type="sldNum" sz="quarter" idx="10"/>
          </p:nvPr>
        </p:nvSpPr>
        <p:spPr/>
        <p:txBody>
          <a:bodyPr/>
          <a:lstStyle>
            <a:lvl1pPr>
              <a:defRPr/>
            </a:lvl1pPr>
          </a:lstStyle>
          <a:p>
            <a:pPr>
              <a:defRPr/>
            </a:pPr>
            <a:fld id="{A7B2740F-B6E1-4D7D-B623-C493A68C5052}" type="slidenum">
              <a:rPr lang="en-US"/>
              <a:pPr>
                <a:defRPr/>
              </a:pPr>
              <a:t>‹#›</a:t>
            </a:fld>
            <a:endParaRPr lang="en-US"/>
          </a:p>
        </p:txBody>
      </p:sp>
    </p:spTree>
    <p:extLst>
      <p:ext uri="{BB962C8B-B14F-4D97-AF65-F5344CB8AC3E}">
        <p14:creationId xmlns:p14="http://schemas.microsoft.com/office/powerpoint/2010/main" val="1861788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7239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58CC529B-FABC-4BA4-BFCB-E5A87BCD84E9}" type="datetime1">
              <a:rPr lang="en-US" sz="1350" b="0" smtClean="0">
                <a:solidFill>
                  <a:srgbClr val="000000"/>
                </a:solidFill>
                <a:latin typeface="Calibri" panose="020F0502020204030204"/>
              </a:rPr>
              <a:pPr defTabSz="685800" eaLnBrk="1" fontAlgn="auto" hangingPunct="1">
                <a:spcBef>
                  <a:spcPts val="0"/>
                </a:spcBef>
                <a:spcAft>
                  <a:spcPts val="0"/>
                </a:spcAft>
              </a:pPr>
              <a:t>1/21/2021</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612522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99C1EC78-6043-4C74-B205-415B34CB08AA}" type="datetime1">
              <a:rPr lang="en-US" sz="1350" b="0" smtClean="0">
                <a:solidFill>
                  <a:srgbClr val="000000"/>
                </a:solidFill>
                <a:latin typeface="Calibri" panose="020F0502020204030204"/>
              </a:rPr>
              <a:pPr defTabSz="685800" eaLnBrk="1" fontAlgn="auto" hangingPunct="1">
                <a:spcBef>
                  <a:spcPts val="0"/>
                </a:spcBef>
                <a:spcAft>
                  <a:spcPts val="0"/>
                </a:spcAft>
              </a:pPr>
              <a:t>1/21/2021</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74207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513080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6B38FDC1-3E1C-43BB-AF2C-02F843E662D7}" type="datetime1">
              <a:rPr lang="en-US" sz="1350" b="0" smtClean="0">
                <a:solidFill>
                  <a:srgbClr val="000000"/>
                </a:solidFill>
                <a:latin typeface="Calibri" panose="020F0502020204030204"/>
              </a:rPr>
              <a:pPr defTabSz="685800" eaLnBrk="1" fontAlgn="auto" hangingPunct="1">
                <a:spcBef>
                  <a:spcPts val="0"/>
                </a:spcBef>
                <a:spcAft>
                  <a:spcPts val="0"/>
                </a:spcAft>
              </a:pPr>
              <a:t>1/21/2021</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859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7C53E6C-8002-48DB-8F1E-107E3D57C4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21A14FFF-2A43-491B-AEE3-2461A5E2F098}"/>
              </a:ext>
            </a:extLst>
          </p:cNvPr>
          <p:cNvSpPr>
            <a:spLocks noGrp="1" noChangeArrowheads="1"/>
          </p:cNvSpPr>
          <p:nvPr>
            <p:ph type="sldNum" sz="quarter" idx="11"/>
          </p:nvPr>
        </p:nvSpPr>
        <p:spPr>
          <a:ln/>
        </p:spPr>
        <p:txBody>
          <a:bodyPr/>
          <a:lstStyle>
            <a:lvl1pPr>
              <a:defRPr/>
            </a:lvl1pPr>
          </a:lstStyle>
          <a:p>
            <a:pPr>
              <a:defRPr/>
            </a:pPr>
            <a:fld id="{C6F2C874-A07C-4B27-B4B7-0C67527F1685}" type="slidenum">
              <a:rPr lang="en-US" altLang="en-US"/>
              <a:pPr>
                <a:defRPr/>
              </a:pPr>
              <a:t>‹#›</a:t>
            </a:fld>
            <a:endParaRPr lang="en-US" altLang="en-US"/>
          </a:p>
        </p:txBody>
      </p:sp>
    </p:spTree>
    <p:extLst>
      <p:ext uri="{BB962C8B-B14F-4D97-AF65-F5344CB8AC3E}">
        <p14:creationId xmlns:p14="http://schemas.microsoft.com/office/powerpoint/2010/main" val="1075403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B5795176-771C-4E1B-8411-5D5D4FB9CE0A}" type="datetime1">
              <a:rPr lang="en-US" sz="1350" b="0" smtClean="0">
                <a:solidFill>
                  <a:srgbClr val="000000"/>
                </a:solidFill>
                <a:latin typeface="Calibri" panose="020F0502020204030204"/>
              </a:rPr>
              <a:pPr defTabSz="685800" eaLnBrk="1" fontAlgn="auto" hangingPunct="1">
                <a:spcBef>
                  <a:spcPts val="0"/>
                </a:spcBef>
                <a:spcAft>
                  <a:spcPts val="0"/>
                </a:spcAft>
              </a:pPr>
              <a:t>1/21/2021</a:t>
            </a:fld>
            <a:endParaRPr lang="en-US" sz="1350" b="0">
              <a:solidFill>
                <a:srgbClr val="000000"/>
              </a:solidFill>
              <a:latin typeface="Calibri" panose="020F0502020204030204"/>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3419359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4DFA114C-31FB-403A-A0F7-373FE4F614F5}" type="datetime1">
              <a:rPr lang="en-US" sz="1350" b="0" smtClean="0">
                <a:solidFill>
                  <a:srgbClr val="000000"/>
                </a:solidFill>
                <a:latin typeface="Calibri" panose="020F0502020204030204"/>
              </a:rPr>
              <a:pPr defTabSz="685800" eaLnBrk="1" fontAlgn="auto" hangingPunct="1">
                <a:spcBef>
                  <a:spcPts val="0"/>
                </a:spcBef>
                <a:spcAft>
                  <a:spcPts val="0"/>
                </a:spcAft>
              </a:pPr>
              <a:t>1/21/2021</a:t>
            </a:fld>
            <a:endParaRPr lang="en-US" sz="1350" b="0">
              <a:solidFill>
                <a:srgbClr val="000000"/>
              </a:solidFill>
              <a:latin typeface="Calibri" panose="020F0502020204030204"/>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360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65929F29-7425-491C-9205-ABBA0E6C89DF}" type="datetime1">
              <a:rPr lang="en-US" sz="1350" b="0" smtClean="0">
                <a:solidFill>
                  <a:srgbClr val="000000"/>
                </a:solidFill>
                <a:latin typeface="Calibri" panose="020F0502020204030204"/>
              </a:rPr>
              <a:pPr defTabSz="685800" eaLnBrk="1" fontAlgn="auto" hangingPunct="1">
                <a:spcBef>
                  <a:spcPts val="0"/>
                </a:spcBef>
                <a:spcAft>
                  <a:spcPts val="0"/>
                </a:spcAft>
              </a:pPr>
              <a:t>1/21/2021</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3919536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43888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B2071A69-CC88-480D-949C-17B310DB9A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97E9A34E-3B11-474F-B19A-CA3FD57D8D44}"/>
              </a:ext>
            </a:extLst>
          </p:cNvPr>
          <p:cNvSpPr>
            <a:spLocks noGrp="1" noChangeArrowheads="1"/>
          </p:cNvSpPr>
          <p:nvPr>
            <p:ph type="sldNum" sz="quarter" idx="11"/>
          </p:nvPr>
        </p:nvSpPr>
        <p:spPr>
          <a:ln/>
        </p:spPr>
        <p:txBody>
          <a:bodyPr/>
          <a:lstStyle>
            <a:lvl1pPr>
              <a:defRPr/>
            </a:lvl1pPr>
          </a:lstStyle>
          <a:p>
            <a:pPr>
              <a:defRPr/>
            </a:pPr>
            <a:fld id="{19400F27-9656-4420-B266-030AB0697383}" type="slidenum">
              <a:rPr lang="en-US" altLang="en-US"/>
              <a:pPr>
                <a:defRPr/>
              </a:pPr>
              <a:t>‹#›</a:t>
            </a:fld>
            <a:endParaRPr lang="en-US" altLang="en-US"/>
          </a:p>
        </p:txBody>
      </p:sp>
    </p:spTree>
    <p:extLst>
      <p:ext uri="{BB962C8B-B14F-4D97-AF65-F5344CB8AC3E}">
        <p14:creationId xmlns:p14="http://schemas.microsoft.com/office/powerpoint/2010/main" val="216166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67E90FAD-250F-40A6-A101-DC5C2B4C86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E3E843BF-C9DF-4F97-A6B4-B19E4458FA94}"/>
              </a:ext>
            </a:extLst>
          </p:cNvPr>
          <p:cNvSpPr>
            <a:spLocks noGrp="1" noChangeArrowheads="1"/>
          </p:cNvSpPr>
          <p:nvPr>
            <p:ph type="sldNum" sz="quarter" idx="11"/>
          </p:nvPr>
        </p:nvSpPr>
        <p:spPr>
          <a:ln/>
        </p:spPr>
        <p:txBody>
          <a:bodyPr/>
          <a:lstStyle>
            <a:lvl1pPr>
              <a:defRPr/>
            </a:lvl1pPr>
          </a:lstStyle>
          <a:p>
            <a:pPr>
              <a:defRPr/>
            </a:pPr>
            <a:fld id="{41359F68-8ECD-422B-9B0E-FFFA682EF7B2}" type="slidenum">
              <a:rPr lang="en-US" altLang="en-US"/>
              <a:pPr>
                <a:defRPr/>
              </a:pPr>
              <a:t>‹#›</a:t>
            </a:fld>
            <a:endParaRPr lang="en-US" altLang="en-US"/>
          </a:p>
        </p:txBody>
      </p:sp>
    </p:spTree>
    <p:extLst>
      <p:ext uri="{BB962C8B-B14F-4D97-AF65-F5344CB8AC3E}">
        <p14:creationId xmlns:p14="http://schemas.microsoft.com/office/powerpoint/2010/main" val="142239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7.png"/><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0.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3.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9874" name="Group 2">
            <a:extLst>
              <a:ext uri="{FF2B5EF4-FFF2-40B4-BE49-F238E27FC236}">
                <a16:creationId xmlns:a16="http://schemas.microsoft.com/office/drawing/2014/main" id="{E1A597FE-A887-4A83-9C6F-2D5559341D4B}"/>
              </a:ext>
            </a:extLst>
          </p:cNvPr>
          <p:cNvGraphicFramePr>
            <a:graphicFrameLocks noGrp="1"/>
          </p:cNvGraphicFramePr>
          <p:nvPr/>
        </p:nvGraphicFramePr>
        <p:xfrm>
          <a:off x="0" y="6492875"/>
          <a:ext cx="12192000" cy="365134"/>
        </p:xfrm>
        <a:graphic>
          <a:graphicData uri="http://schemas.openxmlformats.org/drawingml/2006/table">
            <a:tbl>
              <a:tblPr/>
              <a:tblGrid>
                <a:gridCol w="12192000">
                  <a:extLst>
                    <a:ext uri="{9D8B030D-6E8A-4147-A177-3AD203B41FA5}">
                      <a16:colId xmlns:a16="http://schemas.microsoft.com/office/drawing/2014/main" val="20000"/>
                    </a:ext>
                  </a:extLst>
                </a:gridCol>
              </a:tblGrid>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L="121920" marR="121920" marT="45407" marB="45407"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pic>
        <p:nvPicPr>
          <p:cNvPr id="1028" name="Picture 8">
            <a:extLst>
              <a:ext uri="{FF2B5EF4-FFF2-40B4-BE49-F238E27FC236}">
                <a16:creationId xmlns:a16="http://schemas.microsoft.com/office/drawing/2014/main" id="{3C1DB1E0-0E34-4DC3-A872-4204B4A9891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95467" y="122239"/>
            <a:ext cx="1339851"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9">
            <a:extLst>
              <a:ext uri="{FF2B5EF4-FFF2-40B4-BE49-F238E27FC236}">
                <a16:creationId xmlns:a16="http://schemas.microsoft.com/office/drawing/2014/main" id="{B45AA10C-FB3B-4ABB-BB12-47F8B5DEC217}"/>
              </a:ext>
            </a:extLst>
          </p:cNvPr>
          <p:cNvSpPr>
            <a:spLocks noGrp="1" noChangeArrowheads="1"/>
          </p:cNvSpPr>
          <p:nvPr>
            <p:ph type="title"/>
          </p:nvPr>
        </p:nvSpPr>
        <p:spPr bwMode="auto">
          <a:xfrm>
            <a:off x="1727200" y="152400"/>
            <a:ext cx="863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0">
            <a:extLst>
              <a:ext uri="{FF2B5EF4-FFF2-40B4-BE49-F238E27FC236}">
                <a16:creationId xmlns:a16="http://schemas.microsoft.com/office/drawing/2014/main" id="{3CBD2227-BA92-4081-8317-AF2D700EC8CD}"/>
              </a:ext>
            </a:extLst>
          </p:cNvPr>
          <p:cNvSpPr>
            <a:spLocks noGrp="1" noChangeArrowheads="1"/>
          </p:cNvSpPr>
          <p:nvPr>
            <p:ph type="body" idx="1"/>
          </p:nvPr>
        </p:nvSpPr>
        <p:spPr bwMode="auto">
          <a:xfrm>
            <a:off x="1219200" y="1524000"/>
            <a:ext cx="10566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83" name="Rectangle 11">
            <a:extLst>
              <a:ext uri="{FF2B5EF4-FFF2-40B4-BE49-F238E27FC236}">
                <a16:creationId xmlns:a16="http://schemas.microsoft.com/office/drawing/2014/main" id="{7CBA9BBD-C591-495E-A641-951162C82DCF}"/>
              </a:ext>
            </a:extLst>
          </p:cNvPr>
          <p:cNvSpPr>
            <a:spLocks noGrp="1" noChangeArrowheads="1"/>
          </p:cNvSpPr>
          <p:nvPr>
            <p:ph type="dt" sz="half" idx="2"/>
          </p:nvPr>
        </p:nvSpPr>
        <p:spPr bwMode="auto">
          <a:xfrm>
            <a:off x="1219200" y="61722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itchFamily="18" charset="0"/>
              </a:defRPr>
            </a:lvl1pPr>
          </a:lstStyle>
          <a:p>
            <a:pPr>
              <a:defRPr/>
            </a:pPr>
            <a:endParaRPr lang="en-US"/>
          </a:p>
        </p:txBody>
      </p:sp>
      <p:sp>
        <p:nvSpPr>
          <p:cNvPr id="79884" name="Rectangle 12">
            <a:extLst>
              <a:ext uri="{FF2B5EF4-FFF2-40B4-BE49-F238E27FC236}">
                <a16:creationId xmlns:a16="http://schemas.microsoft.com/office/drawing/2014/main" id="{DDBE759F-A56E-44FE-ABF8-5F7F37245D02}"/>
              </a:ext>
            </a:extLst>
          </p:cNvPr>
          <p:cNvSpPr>
            <a:spLocks noGrp="1" noChangeArrowheads="1"/>
          </p:cNvSpPr>
          <p:nvPr>
            <p:ph type="sldNum" sz="quarter" idx="4"/>
          </p:nvPr>
        </p:nvSpPr>
        <p:spPr bwMode="auto">
          <a:xfrm>
            <a:off x="9652000" y="61722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defRPr>
            </a:lvl1pPr>
          </a:lstStyle>
          <a:p>
            <a:pPr>
              <a:defRPr/>
            </a:pPr>
            <a:fld id="{648A1BF5-5CD0-4134-A4CF-5D1502398ADC}" type="slidenum">
              <a:rPr lang="en-US" altLang="en-US"/>
              <a:pPr>
                <a:defRPr/>
              </a:pPr>
              <a:t>‹#›</a:t>
            </a:fld>
            <a:endParaRPr lang="en-US" altLang="en-US"/>
          </a:p>
        </p:txBody>
      </p:sp>
      <p:sp>
        <p:nvSpPr>
          <p:cNvPr id="1033" name="Line 13">
            <a:extLst>
              <a:ext uri="{FF2B5EF4-FFF2-40B4-BE49-F238E27FC236}">
                <a16:creationId xmlns:a16="http://schemas.microsoft.com/office/drawing/2014/main" id="{DD27FC56-D746-49B0-B8F1-2274DFCB9C00}"/>
              </a:ext>
            </a:extLst>
          </p:cNvPr>
          <p:cNvSpPr>
            <a:spLocks noChangeShapeType="1"/>
          </p:cNvSpPr>
          <p:nvPr userDrawn="1"/>
        </p:nvSpPr>
        <p:spPr bwMode="auto">
          <a:xfrm>
            <a:off x="2540000" y="4038600"/>
            <a:ext cx="8128000" cy="15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4" name="Line 14">
            <a:extLst>
              <a:ext uri="{FF2B5EF4-FFF2-40B4-BE49-F238E27FC236}">
                <a16:creationId xmlns:a16="http://schemas.microsoft.com/office/drawing/2014/main" id="{784E82C3-DB68-4268-9CAB-F4C0CD750BD2}"/>
              </a:ext>
            </a:extLst>
          </p:cNvPr>
          <p:cNvSpPr>
            <a:spLocks noChangeShapeType="1"/>
          </p:cNvSpPr>
          <p:nvPr userDrawn="1"/>
        </p:nvSpPr>
        <p:spPr bwMode="auto">
          <a:xfrm>
            <a:off x="1219200" y="4191000"/>
            <a:ext cx="9448800" cy="158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5" name="Line 15">
            <a:extLst>
              <a:ext uri="{FF2B5EF4-FFF2-40B4-BE49-F238E27FC236}">
                <a16:creationId xmlns:a16="http://schemas.microsoft.com/office/drawing/2014/main" id="{F70BB1DB-4466-45D0-A7B7-71DA2355F985}"/>
              </a:ext>
            </a:extLst>
          </p:cNvPr>
          <p:cNvSpPr>
            <a:spLocks noChangeShapeType="1"/>
          </p:cNvSpPr>
          <p:nvPr userDrawn="1"/>
        </p:nvSpPr>
        <p:spPr bwMode="auto">
          <a:xfrm>
            <a:off x="3962400" y="5715000"/>
            <a:ext cx="50800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6" name="Line 16">
            <a:extLst>
              <a:ext uri="{FF2B5EF4-FFF2-40B4-BE49-F238E27FC236}">
                <a16:creationId xmlns:a16="http://schemas.microsoft.com/office/drawing/2014/main" id="{CEABA0A2-4731-406A-91DC-9E48DD910FBD}"/>
              </a:ext>
            </a:extLst>
          </p:cNvPr>
          <p:cNvSpPr>
            <a:spLocks noChangeShapeType="1"/>
          </p:cNvSpPr>
          <p:nvPr userDrawn="1"/>
        </p:nvSpPr>
        <p:spPr bwMode="auto">
          <a:xfrm>
            <a:off x="4165600" y="5867400"/>
            <a:ext cx="50800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aphicFrame>
        <p:nvGraphicFramePr>
          <p:cNvPr id="79889" name="Group 17">
            <a:extLst>
              <a:ext uri="{FF2B5EF4-FFF2-40B4-BE49-F238E27FC236}">
                <a16:creationId xmlns:a16="http://schemas.microsoft.com/office/drawing/2014/main" id="{979E4A06-A1EA-40EB-AEE4-2F26D4B2CB37}"/>
              </a:ext>
            </a:extLst>
          </p:cNvPr>
          <p:cNvGraphicFramePr>
            <a:graphicFrameLocks noGrp="1"/>
          </p:cNvGraphicFramePr>
          <p:nvPr/>
        </p:nvGraphicFramePr>
        <p:xfrm>
          <a:off x="0" y="1066801"/>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bg1"/>
                        </a:solidFill>
                        <a:effectLst/>
                        <a:latin typeface="Arial"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s>
                        <a:gs pos="100000">
                          <a:srgbClr val="336699">
                            <a:gamma/>
                            <a:shade val="46275"/>
                            <a:invGamma/>
                          </a:srgbClr>
                        </a:gs>
                      </a:gsLst>
                      <a:lin ang="5400000" scaled="1"/>
                    </a:gradFill>
                  </a:tcPr>
                </a:tc>
                <a:extLst>
                  <a:ext uri="{0D108BD9-81ED-4DB2-BD59-A6C34878D82A}">
                    <a16:rowId xmlns:a16="http://schemas.microsoft.com/office/drawing/2014/main" val="10000"/>
                  </a:ext>
                </a:extLst>
              </a:tr>
            </a:tbl>
          </a:graphicData>
        </a:graphic>
      </p:graphicFrame>
      <p:graphicFrame>
        <p:nvGraphicFramePr>
          <p:cNvPr id="79895" name="Group 23">
            <a:extLst>
              <a:ext uri="{FF2B5EF4-FFF2-40B4-BE49-F238E27FC236}">
                <a16:creationId xmlns:a16="http://schemas.microsoft.com/office/drawing/2014/main" id="{04462B23-6330-40F1-9D94-96C6FCD5B273}"/>
              </a:ext>
            </a:extLst>
          </p:cNvPr>
          <p:cNvGraphicFramePr>
            <a:graphicFrameLocks noGrp="1"/>
          </p:cNvGraphicFramePr>
          <p:nvPr/>
        </p:nvGraphicFramePr>
        <p:xfrm>
          <a:off x="0" y="1"/>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pic>
        <p:nvPicPr>
          <p:cNvPr id="1041" name="Picture 29" descr="veterans">
            <a:extLst>
              <a:ext uri="{FF2B5EF4-FFF2-40B4-BE49-F238E27FC236}">
                <a16:creationId xmlns:a16="http://schemas.microsoft.com/office/drawing/2014/main" id="{94943116-556E-4A57-A014-0041136FFE7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r="88596" b="7216"/>
          <a:stretch>
            <a:fillRect/>
          </a:stretch>
        </p:blipFill>
        <p:spPr bwMode="auto">
          <a:xfrm>
            <a:off x="1" y="0"/>
            <a:ext cx="986367"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7" name="Group 8">
            <a:extLst>
              <a:ext uri="{FF2B5EF4-FFF2-40B4-BE49-F238E27FC236}">
                <a16:creationId xmlns:a16="http://schemas.microsoft.com/office/drawing/2014/main" id="{BE37CC36-E95D-4120-B028-46D75000C54B}"/>
              </a:ext>
            </a:extLst>
          </p:cNvPr>
          <p:cNvGraphicFramePr>
            <a:graphicFrameLocks noGrp="1"/>
          </p:cNvGraphicFramePr>
          <p:nvPr/>
        </p:nvGraphicFramePr>
        <p:xfrm>
          <a:off x="0" y="6492875"/>
          <a:ext cx="12192000" cy="334966"/>
        </p:xfrm>
        <a:graphic>
          <a:graphicData uri="http://schemas.openxmlformats.org/drawingml/2006/table">
            <a:tbl>
              <a:tblPr/>
              <a:tblGrid>
                <a:gridCol w="12192000">
                  <a:extLst>
                    <a:ext uri="{9D8B030D-6E8A-4147-A177-3AD203B41FA5}">
                      <a16:colId xmlns:a16="http://schemas.microsoft.com/office/drawing/2014/main" val="20000"/>
                    </a:ext>
                  </a:extLst>
                </a:gridCol>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itchFamily="34" charset="0"/>
                        </a:rPr>
                        <a:t>Vocational Rehabilitation and Employment</a:t>
                      </a:r>
                      <a:endParaRPr kumimoji="0" lang="en-US" sz="1600" b="0" i="0" u="none" strike="noStrike" cap="none" normalizeH="0" baseline="0">
                        <a:ln>
                          <a:noFill/>
                        </a:ln>
                        <a:solidFill>
                          <a:schemeClr val="tx1"/>
                        </a:solidFill>
                        <a:effectLst/>
                        <a:latin typeface="Calibri" pitchFamily="34" charset="0"/>
                      </a:endParaRPr>
                    </a:p>
                  </a:txBody>
                  <a:tcPr marL="121920" marR="121920" marT="45563" marB="45563"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6" descr="veterans">
            <a:extLst>
              <a:ext uri="{FF2B5EF4-FFF2-40B4-BE49-F238E27FC236}">
                <a16:creationId xmlns:a16="http://schemas.microsoft.com/office/drawing/2014/main" id="{0F2F7ECB-E452-49FD-8CD1-A6CF4E8E7DC1}"/>
              </a:ext>
            </a:extLst>
          </p:cNvPr>
          <p:cNvPicPr>
            <a:picLocks noChangeAspect="1" noChangeArrowheads="1"/>
          </p:cNvPicPr>
          <p:nvPr userDrawn="1"/>
        </p:nvPicPr>
        <p:blipFill>
          <a:blip r:embed="rId13">
            <a:lum bright="72000" contrast="-70000"/>
            <a:extLst>
              <a:ext uri="{28A0092B-C50C-407E-A947-70E740481C1C}">
                <a14:useLocalDpi xmlns:a14="http://schemas.microsoft.com/office/drawing/2010/main" val="0"/>
              </a:ext>
            </a:extLst>
          </a:blip>
          <a:srcRect/>
          <a:stretch>
            <a:fillRect/>
          </a:stretch>
        </p:blipFill>
        <p:spPr bwMode="auto">
          <a:xfrm>
            <a:off x="0" y="121920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8">
            <a:extLst>
              <a:ext uri="{FF2B5EF4-FFF2-40B4-BE49-F238E27FC236}">
                <a16:creationId xmlns:a16="http://schemas.microsoft.com/office/drawing/2014/main" id="{4BA0BEBF-0DBF-4FB7-AF53-627AEBBBC9C0}"/>
              </a:ext>
            </a:extLst>
          </p:cNvPr>
          <p:cNvGraphicFramePr>
            <a:graphicFrameLocks noGrp="1"/>
          </p:cNvGraphicFramePr>
          <p:nvPr/>
        </p:nvGraphicFramePr>
        <p:xfrm>
          <a:off x="0" y="6492875"/>
          <a:ext cx="12192000" cy="334966"/>
        </p:xfrm>
        <a:graphic>
          <a:graphicData uri="http://schemas.openxmlformats.org/drawingml/2006/table">
            <a:tbl>
              <a:tblPr/>
              <a:tblGrid>
                <a:gridCol w="12192000">
                  <a:extLst>
                    <a:ext uri="{9D8B030D-6E8A-4147-A177-3AD203B41FA5}">
                      <a16:colId xmlns:a16="http://schemas.microsoft.com/office/drawing/2014/main" val="20000"/>
                    </a:ext>
                  </a:extLst>
                </a:gridCol>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itchFamily="34" charset="0"/>
                        </a:rPr>
                        <a:t>Vocational Rehabilitation and Employment</a:t>
                      </a:r>
                      <a:endParaRPr kumimoji="0" lang="en-US" sz="1600" b="0" i="0" u="none" strike="noStrike" cap="none" normalizeH="0" baseline="0">
                        <a:ln>
                          <a:noFill/>
                        </a:ln>
                        <a:solidFill>
                          <a:schemeClr val="tx1"/>
                        </a:solidFill>
                        <a:effectLst/>
                        <a:latin typeface="Calibri" pitchFamily="34" charset="0"/>
                      </a:endParaRPr>
                    </a:p>
                  </a:txBody>
                  <a:tcPr marL="121920" marR="121920" marT="45563" marB="45563"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graphicFrame>
        <p:nvGraphicFramePr>
          <p:cNvPr id="18" name="Group 14">
            <a:extLst>
              <a:ext uri="{FF2B5EF4-FFF2-40B4-BE49-F238E27FC236}">
                <a16:creationId xmlns:a16="http://schemas.microsoft.com/office/drawing/2014/main" id="{3FEA0074-4D70-4CBD-BAAD-E061BFAC5EE6}"/>
              </a:ext>
            </a:extLst>
          </p:cNvPr>
          <p:cNvGraphicFramePr>
            <a:graphicFrameLocks noGrp="1"/>
          </p:cNvGraphicFramePr>
          <p:nvPr/>
        </p:nvGraphicFramePr>
        <p:xfrm>
          <a:off x="0" y="1112839"/>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a:ln>
                          <a:noFill/>
                        </a:ln>
                        <a:solidFill>
                          <a:schemeClr val="bg1"/>
                        </a:solidFill>
                        <a:effectLst/>
                        <a:latin typeface="Calibri" pitchFamily="34"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s>
                        <a:gs pos="100000">
                          <a:srgbClr val="336699">
                            <a:gamma/>
                            <a:shade val="46275"/>
                            <a:invGamma/>
                          </a:srgbClr>
                        </a:gs>
                      </a:gsLst>
                      <a:lin ang="5400000" scaled="1"/>
                    </a:gradFill>
                  </a:tcPr>
                </a:tc>
                <a:extLst>
                  <a:ext uri="{0D108BD9-81ED-4DB2-BD59-A6C34878D82A}">
                    <a16:rowId xmlns:a16="http://schemas.microsoft.com/office/drawing/2014/main" val="10000"/>
                  </a:ext>
                </a:extLst>
              </a:tr>
            </a:tbl>
          </a:graphicData>
        </a:graphic>
      </p:graphicFrame>
      <p:graphicFrame>
        <p:nvGraphicFramePr>
          <p:cNvPr id="19" name="Group 20">
            <a:extLst>
              <a:ext uri="{FF2B5EF4-FFF2-40B4-BE49-F238E27FC236}">
                <a16:creationId xmlns:a16="http://schemas.microsoft.com/office/drawing/2014/main" id="{239BBF31-766A-47DC-8401-FFCF269FFDAE}"/>
              </a:ext>
            </a:extLst>
          </p:cNvPr>
          <p:cNvGraphicFramePr>
            <a:graphicFrameLocks noGrp="1"/>
          </p:cNvGraphicFramePr>
          <p:nvPr/>
        </p:nvGraphicFramePr>
        <p:xfrm>
          <a:off x="0" y="1"/>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a:ln>
                          <a:noFill/>
                        </a:ln>
                        <a:solidFill>
                          <a:schemeClr val="tx1"/>
                        </a:solidFill>
                        <a:effectLst/>
                        <a:latin typeface="Calibri" pitchFamily="34"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pic>
        <p:nvPicPr>
          <p:cNvPr id="2057" name="Picture 34">
            <a:extLst>
              <a:ext uri="{FF2B5EF4-FFF2-40B4-BE49-F238E27FC236}">
                <a16:creationId xmlns:a16="http://schemas.microsoft.com/office/drawing/2014/main" id="{D3DA5761-9206-442A-9AEA-345E5B1CF78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72800" y="15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9">
            <a:extLst>
              <a:ext uri="{FF2B5EF4-FFF2-40B4-BE49-F238E27FC236}">
                <a16:creationId xmlns:a16="http://schemas.microsoft.com/office/drawing/2014/main" id="{47CE57D7-97C8-4EC4-AC92-7B503F42BEE1}"/>
              </a:ext>
            </a:extLst>
          </p:cNvPr>
          <p:cNvSpPr>
            <a:spLocks noGrp="1" noChangeArrowheads="1"/>
          </p:cNvSpPr>
          <p:nvPr>
            <p:ph type="title"/>
          </p:nvPr>
        </p:nvSpPr>
        <p:spPr bwMode="auto">
          <a:xfrm>
            <a:off x="1727200" y="152400"/>
            <a:ext cx="863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9" name="Rectangle 10">
            <a:extLst>
              <a:ext uri="{FF2B5EF4-FFF2-40B4-BE49-F238E27FC236}">
                <a16:creationId xmlns:a16="http://schemas.microsoft.com/office/drawing/2014/main" id="{BF94369E-3687-452B-981C-D71E7028BA6F}"/>
              </a:ext>
            </a:extLst>
          </p:cNvPr>
          <p:cNvSpPr>
            <a:spLocks noGrp="1" noChangeArrowheads="1"/>
          </p:cNvSpPr>
          <p:nvPr>
            <p:ph type="body" idx="1"/>
          </p:nvPr>
        </p:nvSpPr>
        <p:spPr bwMode="auto">
          <a:xfrm>
            <a:off x="1219200" y="1524000"/>
            <a:ext cx="10566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Rectangle 5">
            <a:extLst>
              <a:ext uri="{FF2B5EF4-FFF2-40B4-BE49-F238E27FC236}">
                <a16:creationId xmlns:a16="http://schemas.microsoft.com/office/drawing/2014/main" id="{ECFA219E-EEFD-4FB0-AB58-6477358CBC77}"/>
              </a:ext>
            </a:extLst>
          </p:cNvPr>
          <p:cNvSpPr>
            <a:spLocks noGrp="1" noChangeArrowheads="1"/>
          </p:cNvSpPr>
          <p:nvPr>
            <p:ph type="dt" sz="half" idx="2"/>
          </p:nvPr>
        </p:nvSpPr>
        <p:spPr bwMode="auto">
          <a:xfrm>
            <a:off x="0" y="61722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itchFamily="18" charset="0"/>
              </a:defRPr>
            </a:lvl1pPr>
          </a:lstStyle>
          <a:p>
            <a:pPr>
              <a:defRPr/>
            </a:pPr>
            <a:endParaRPr lang="en-US"/>
          </a:p>
        </p:txBody>
      </p:sp>
      <p:sp>
        <p:nvSpPr>
          <p:cNvPr id="28" name="Rectangle 6">
            <a:extLst>
              <a:ext uri="{FF2B5EF4-FFF2-40B4-BE49-F238E27FC236}">
                <a16:creationId xmlns:a16="http://schemas.microsoft.com/office/drawing/2014/main" id="{FFA8CA4F-3CD8-49B0-A23F-833ED44B38AE}"/>
              </a:ext>
            </a:extLst>
          </p:cNvPr>
          <p:cNvSpPr>
            <a:spLocks noGrp="1" noChangeArrowheads="1"/>
          </p:cNvSpPr>
          <p:nvPr>
            <p:ph type="ftr" sz="quarter" idx="3"/>
          </p:nvPr>
        </p:nvSpPr>
        <p:spPr bwMode="auto">
          <a:xfrm>
            <a:off x="4165600" y="6248400"/>
            <a:ext cx="3860800" cy="203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itchFamily="18" charset="0"/>
              </a:defRPr>
            </a:lvl1pPr>
          </a:lstStyle>
          <a:p>
            <a:pPr>
              <a:defRPr/>
            </a:pPr>
            <a:endParaRPr lang="en-US"/>
          </a:p>
        </p:txBody>
      </p:sp>
      <p:sp>
        <p:nvSpPr>
          <p:cNvPr id="29" name="Rectangle 7">
            <a:extLst>
              <a:ext uri="{FF2B5EF4-FFF2-40B4-BE49-F238E27FC236}">
                <a16:creationId xmlns:a16="http://schemas.microsoft.com/office/drawing/2014/main" id="{79F5C50A-E59C-4402-A174-4E9CCDEB2FDC}"/>
              </a:ext>
            </a:extLst>
          </p:cNvPr>
          <p:cNvSpPr>
            <a:spLocks noGrp="1" noChangeArrowheads="1"/>
          </p:cNvSpPr>
          <p:nvPr>
            <p:ph type="sldNum" sz="quarter" idx="4"/>
          </p:nvPr>
        </p:nvSpPr>
        <p:spPr bwMode="auto">
          <a:xfrm>
            <a:off x="9652000" y="61722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C247547E-05B7-4DC3-B7FB-28D0E2371E9D}" type="slidenum">
              <a:rPr lang="en-US" altLang="en-US"/>
              <a:pPr>
                <a:defRPr/>
              </a:pPr>
              <a:t>‹#›</a:t>
            </a:fld>
            <a:endParaRPr lang="en-US" altLang="en-US"/>
          </a:p>
        </p:txBody>
      </p:sp>
      <p:sp>
        <p:nvSpPr>
          <p:cNvPr id="2063" name="Text Box 21">
            <a:extLst>
              <a:ext uri="{FF2B5EF4-FFF2-40B4-BE49-F238E27FC236}">
                <a16:creationId xmlns:a16="http://schemas.microsoft.com/office/drawing/2014/main" id="{1BCEAB7A-A702-4084-92D4-E174029960B1}"/>
              </a:ext>
            </a:extLst>
          </p:cNvPr>
          <p:cNvSpPr txBox="1">
            <a:spLocks noChangeAspect="1" noChangeArrowheads="1"/>
          </p:cNvSpPr>
          <p:nvPr userDrawn="1"/>
        </p:nvSpPr>
        <p:spPr bwMode="auto">
          <a:xfrm>
            <a:off x="0" y="365126"/>
            <a:ext cx="10972800" cy="549275"/>
          </a:xfrm>
          <a:prstGeom prst="rect">
            <a:avLst/>
          </a:prstGeom>
          <a:gradFill rotWithShape="0">
            <a:gsLst>
              <a:gs pos="0">
                <a:srgbClr val="182F47"/>
              </a:gs>
              <a:gs pos="100000">
                <a:srgbClr val="3366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eaLnBrk="1" hangingPunct="1">
              <a:defRPr/>
            </a:pPr>
            <a:r>
              <a:rPr lang="en-US" sz="3000" b="0">
                <a:solidFill>
                  <a:srgbClr val="FFFFFF"/>
                </a:solidFill>
              </a:rPr>
              <a:t>    Vocational Rehabilitation and Employment</a:t>
            </a:r>
            <a:endParaRPr lang="en-US" sz="2400"/>
          </a:p>
        </p:txBody>
      </p:sp>
    </p:spTree>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3074" name="Group 11">
            <a:extLst>
              <a:ext uri="{FF2B5EF4-FFF2-40B4-BE49-F238E27FC236}">
                <a16:creationId xmlns:a16="http://schemas.microsoft.com/office/drawing/2014/main" id="{A895A467-C093-4143-B27C-BF0069611FB9}"/>
              </a:ext>
            </a:extLst>
          </p:cNvPr>
          <p:cNvGrpSpPr>
            <a:grpSpLocks/>
          </p:cNvGrpSpPr>
          <p:nvPr/>
        </p:nvGrpSpPr>
        <p:grpSpPr bwMode="auto">
          <a:xfrm>
            <a:off x="0" y="285751"/>
            <a:ext cx="12208933" cy="911225"/>
            <a:chOff x="-1" y="196"/>
            <a:chExt cx="5768" cy="635"/>
          </a:xfrm>
        </p:grpSpPr>
        <p:sp>
          <p:nvSpPr>
            <p:cNvPr id="2061" name="Rectangle 12">
              <a:extLst>
                <a:ext uri="{FF2B5EF4-FFF2-40B4-BE49-F238E27FC236}">
                  <a16:creationId xmlns:a16="http://schemas.microsoft.com/office/drawing/2014/main" id="{428AD71B-0F91-4D64-9CE0-96950C322741}"/>
                </a:ext>
              </a:extLst>
            </p:cNvPr>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b="0">
                <a:solidFill>
                  <a:srgbClr val="1D528D"/>
                </a:solidFill>
                <a:latin typeface="Arial" charset="0"/>
              </a:endParaRPr>
            </a:p>
          </p:txBody>
        </p:sp>
        <p:sp>
          <p:nvSpPr>
            <p:cNvPr id="1037" name="Freeform 13">
              <a:extLst>
                <a:ext uri="{FF2B5EF4-FFF2-40B4-BE49-F238E27FC236}">
                  <a16:creationId xmlns:a16="http://schemas.microsoft.com/office/drawing/2014/main" id="{4C7166D0-28B5-431B-BD75-1702F8DFD405}"/>
                </a:ext>
              </a:extLst>
            </p:cNvPr>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eaLnBrk="1" hangingPunct="1">
                <a:defRPr/>
              </a:pPr>
              <a:endParaRPr lang="en-US" sz="1800" b="0">
                <a:solidFill>
                  <a:srgbClr val="1D528D"/>
                </a:solidFill>
                <a:latin typeface="Arial" charset="0"/>
              </a:endParaRPr>
            </a:p>
          </p:txBody>
        </p:sp>
        <p:sp>
          <p:nvSpPr>
            <p:cNvPr id="1038" name="Freeform 14">
              <a:extLst>
                <a:ext uri="{FF2B5EF4-FFF2-40B4-BE49-F238E27FC236}">
                  <a16:creationId xmlns:a16="http://schemas.microsoft.com/office/drawing/2014/main" id="{AE5ED43C-DC23-4C26-A07C-FA03A37548CF}"/>
                </a:ext>
              </a:extLst>
            </p:cNvPr>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eaLnBrk="1" hangingPunct="1">
                <a:defRPr/>
              </a:pPr>
              <a:endParaRPr lang="en-US" sz="1800" b="0">
                <a:solidFill>
                  <a:srgbClr val="1D528D"/>
                </a:solidFill>
                <a:latin typeface="Arial" charset="0"/>
              </a:endParaRPr>
            </a:p>
          </p:txBody>
        </p:sp>
      </p:grpSp>
      <p:sp>
        <p:nvSpPr>
          <p:cNvPr id="1039" name="Rectangle 15">
            <a:extLst>
              <a:ext uri="{FF2B5EF4-FFF2-40B4-BE49-F238E27FC236}">
                <a16:creationId xmlns:a16="http://schemas.microsoft.com/office/drawing/2014/main" id="{9CF1F69E-C5AA-4A7D-9851-3B512100C50A}"/>
              </a:ext>
            </a:extLst>
          </p:cNvPr>
          <p:cNvSpPr>
            <a:spLocks noChangeArrowheads="1"/>
          </p:cNvSpPr>
          <p:nvPr/>
        </p:nvSpPr>
        <p:spPr bwMode="gray">
          <a:xfrm>
            <a:off x="2117" y="0"/>
            <a:ext cx="12192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eaLnBrk="1" hangingPunct="1">
              <a:defRPr/>
            </a:pPr>
            <a:endParaRPr lang="en-US" sz="1800" b="0">
              <a:solidFill>
                <a:srgbClr val="1D528D"/>
              </a:solidFill>
              <a:latin typeface="Arial" charset="0"/>
            </a:endParaRPr>
          </a:p>
        </p:txBody>
      </p:sp>
      <p:sp>
        <p:nvSpPr>
          <p:cNvPr id="1040" name="Rectangle 16">
            <a:extLst>
              <a:ext uri="{FF2B5EF4-FFF2-40B4-BE49-F238E27FC236}">
                <a16:creationId xmlns:a16="http://schemas.microsoft.com/office/drawing/2014/main" id="{58765C20-B7C6-47E9-B8EF-050F07CF3016}"/>
              </a:ext>
            </a:extLst>
          </p:cNvPr>
          <p:cNvSpPr>
            <a:spLocks noChangeArrowheads="1"/>
          </p:cNvSpPr>
          <p:nvPr/>
        </p:nvSpPr>
        <p:spPr bwMode="gray">
          <a:xfrm>
            <a:off x="16933" y="1235075"/>
            <a:ext cx="12177184"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eaLnBrk="1" hangingPunct="1">
              <a:defRPr/>
            </a:pPr>
            <a:endParaRPr lang="en-US" sz="1800" b="0">
              <a:solidFill>
                <a:srgbClr val="1D528D"/>
              </a:solidFill>
              <a:latin typeface="Arial" charset="0"/>
            </a:endParaRPr>
          </a:p>
        </p:txBody>
      </p:sp>
      <p:pic>
        <p:nvPicPr>
          <p:cNvPr id="3077" name="Picture 1230" descr="US-DeptOfVeteransAffairs-Seal-Large">
            <a:extLst>
              <a:ext uri="{FF2B5EF4-FFF2-40B4-BE49-F238E27FC236}">
                <a16:creationId xmlns:a16="http://schemas.microsoft.com/office/drawing/2014/main" id="{74CD9551-3CA5-46FE-BB74-B9C08ACE32EB}"/>
              </a:ext>
            </a:extLst>
          </p:cNvPr>
          <p:cNvPicPr>
            <a:picLocks noChangeAspect="1" noChangeArrowheads="1"/>
          </p:cNvPicPr>
          <p:nvPr>
            <p:custDataLst>
              <p:tags r:id="rId15"/>
            </p:custDataLst>
          </p:nvPr>
        </p:nvPicPr>
        <p:blipFill>
          <a:blip r:embed="rId16">
            <a:extLst>
              <a:ext uri="{28A0092B-C50C-407E-A947-70E740481C1C}">
                <a14:useLocalDpi xmlns:a14="http://schemas.microsoft.com/office/drawing/2010/main" val="0"/>
              </a:ext>
            </a:extLst>
          </a:blip>
          <a:srcRect/>
          <a:stretch>
            <a:fillRect/>
          </a:stretch>
        </p:blipFill>
        <p:spPr bwMode="gray">
          <a:xfrm>
            <a:off x="207434" y="46038"/>
            <a:ext cx="143721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a:extLst>
              <a:ext uri="{FF2B5EF4-FFF2-40B4-BE49-F238E27FC236}">
                <a16:creationId xmlns:a16="http://schemas.microsoft.com/office/drawing/2014/main" id="{56F6AFB0-E9A4-42AE-8CA7-E02F4F5F6EA9}"/>
              </a:ext>
            </a:extLst>
          </p:cNvPr>
          <p:cNvSpPr>
            <a:spLocks noGrp="1" noChangeArrowheads="1"/>
          </p:cNvSpPr>
          <p:nvPr>
            <p:ph type="title"/>
          </p:nvPr>
        </p:nvSpPr>
        <p:spPr bwMode="gray">
          <a:xfrm>
            <a:off x="2235200" y="274638"/>
            <a:ext cx="883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9" name="Rectangle 3">
            <a:extLst>
              <a:ext uri="{FF2B5EF4-FFF2-40B4-BE49-F238E27FC236}">
                <a16:creationId xmlns:a16="http://schemas.microsoft.com/office/drawing/2014/main" id="{383EAE4D-6653-4A18-AFAE-1E79E54D38D7}"/>
              </a:ext>
            </a:extLst>
          </p:cNvPr>
          <p:cNvSpPr>
            <a:spLocks noGrp="1" noChangeArrowheads="1"/>
          </p:cNvSpPr>
          <p:nvPr>
            <p:ph type="body" idx="1"/>
          </p:nvPr>
        </p:nvSpPr>
        <p:spPr bwMode="auto">
          <a:xfrm>
            <a:off x="609600" y="1447801"/>
            <a:ext cx="109728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Date Placeholder 1">
            <a:extLst>
              <a:ext uri="{FF2B5EF4-FFF2-40B4-BE49-F238E27FC236}">
                <a16:creationId xmlns:a16="http://schemas.microsoft.com/office/drawing/2014/main" id="{74C97A25-3108-4025-B80F-9EE776157F2F}"/>
              </a:ext>
            </a:extLst>
          </p:cNvPr>
          <p:cNvSpPr>
            <a:spLocks noGrp="1"/>
          </p:cNvSpPr>
          <p:nvPr>
            <p:ph type="dt" sz="half" idx="2"/>
          </p:nvPr>
        </p:nvSpPr>
        <p:spPr bwMode="auto">
          <a:xfrm>
            <a:off x="609600" y="6477001"/>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b="0">
                <a:solidFill>
                  <a:srgbClr val="1D528D"/>
                </a:solidFill>
                <a:effectLst/>
                <a:latin typeface="+mn-lt"/>
              </a:defRPr>
            </a:lvl1pPr>
          </a:lstStyle>
          <a:p>
            <a:pPr>
              <a:defRPr/>
            </a:pPr>
            <a:endParaRPr lang="en-US"/>
          </a:p>
        </p:txBody>
      </p:sp>
      <p:sp>
        <p:nvSpPr>
          <p:cNvPr id="17" name="Footer Placeholder 2">
            <a:extLst>
              <a:ext uri="{FF2B5EF4-FFF2-40B4-BE49-F238E27FC236}">
                <a16:creationId xmlns:a16="http://schemas.microsoft.com/office/drawing/2014/main" id="{45421FA4-CF85-478A-ABD5-FE063AF986DF}"/>
              </a:ext>
            </a:extLst>
          </p:cNvPr>
          <p:cNvSpPr>
            <a:spLocks noGrp="1"/>
          </p:cNvSpPr>
          <p:nvPr>
            <p:ph type="ftr" sz="quarter" idx="3"/>
          </p:nvPr>
        </p:nvSpPr>
        <p:spPr bwMode="auto">
          <a:xfrm>
            <a:off x="4165600" y="6477001"/>
            <a:ext cx="3860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rgbClr val="1D528D"/>
                </a:solidFill>
                <a:effectLst/>
                <a:latin typeface="+mn-lt"/>
              </a:defRPr>
            </a:lvl1pPr>
          </a:lstStyle>
          <a:p>
            <a:pPr>
              <a:defRPr/>
            </a:pPr>
            <a:endParaRPr lang="en-US"/>
          </a:p>
        </p:txBody>
      </p:sp>
      <p:sp>
        <p:nvSpPr>
          <p:cNvPr id="18" name="Footer Placeholder 3">
            <a:extLst>
              <a:ext uri="{FF2B5EF4-FFF2-40B4-BE49-F238E27FC236}">
                <a16:creationId xmlns:a16="http://schemas.microsoft.com/office/drawing/2014/main" id="{16437DA7-68E3-4288-94F1-5649ADB65913}"/>
              </a:ext>
            </a:extLst>
          </p:cNvPr>
          <p:cNvSpPr>
            <a:spLocks noGrp="1"/>
          </p:cNvSpPr>
          <p:nvPr>
            <p:ph type="ftr" sz="quarter" idx="3"/>
          </p:nvPr>
        </p:nvSpPr>
        <p:spPr bwMode="auto">
          <a:xfrm>
            <a:off x="4165600" y="6477001"/>
            <a:ext cx="3860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rgbClr val="1D528D"/>
                </a:solidFill>
                <a:effectLst/>
                <a:latin typeface="+mn-lt"/>
              </a:defRPr>
            </a:lvl1pPr>
          </a:lstStyle>
          <a:p>
            <a:pPr>
              <a:defRPr/>
            </a:pPr>
            <a:endParaRPr lang="en-US"/>
          </a:p>
        </p:txBody>
      </p:sp>
      <p:sp>
        <p:nvSpPr>
          <p:cNvPr id="19" name="Slide Number Placeholder 4">
            <a:extLst>
              <a:ext uri="{FF2B5EF4-FFF2-40B4-BE49-F238E27FC236}">
                <a16:creationId xmlns:a16="http://schemas.microsoft.com/office/drawing/2014/main" id="{9EDADDEB-AFBE-4E4A-84E9-A008464CA97F}"/>
              </a:ext>
            </a:extLst>
          </p:cNvPr>
          <p:cNvSpPr>
            <a:spLocks noGrp="1"/>
          </p:cNvSpPr>
          <p:nvPr>
            <p:ph type="sldNum" sz="quarter" idx="4"/>
          </p:nvPr>
        </p:nvSpPr>
        <p:spPr bwMode="auto">
          <a:xfrm>
            <a:off x="8737600" y="6477001"/>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solidFill>
                  <a:srgbClr val="1D528D"/>
                </a:solidFill>
              </a:defRPr>
            </a:lvl1pPr>
          </a:lstStyle>
          <a:p>
            <a:pPr>
              <a:defRPr/>
            </a:pPr>
            <a:fld id="{74214AF5-9946-4DCC-9E14-5DD12B6B2A29}" type="slidenum">
              <a:rPr lang="en-US" altLang="en-US"/>
              <a:pPr>
                <a:defRPr/>
              </a:pPr>
              <a:t>‹#›</a:t>
            </a:fld>
            <a:endParaRPr lang="en-US" altLang="en-US"/>
          </a:p>
        </p:txBody>
      </p:sp>
      <p:sp>
        <p:nvSpPr>
          <p:cNvPr id="20" name="Slide Number Placeholder 5">
            <a:extLst>
              <a:ext uri="{FF2B5EF4-FFF2-40B4-BE49-F238E27FC236}">
                <a16:creationId xmlns:a16="http://schemas.microsoft.com/office/drawing/2014/main" id="{F31246A1-E472-4F3F-865B-C207819464BA}"/>
              </a:ext>
            </a:extLst>
          </p:cNvPr>
          <p:cNvSpPr>
            <a:spLocks noGrp="1"/>
          </p:cNvSpPr>
          <p:nvPr>
            <p:ph type="sldNum" sz="quarter" idx="4"/>
          </p:nvPr>
        </p:nvSpPr>
        <p:spPr bwMode="auto">
          <a:xfrm>
            <a:off x="8737600" y="6477001"/>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solidFill>
                  <a:srgbClr val="1D528D"/>
                </a:solidFill>
              </a:defRPr>
            </a:lvl1pPr>
          </a:lstStyle>
          <a:p>
            <a:pPr>
              <a:defRPr/>
            </a:pPr>
            <a:fld id="{540FEF68-0C5E-4203-AAAE-7F8375E9E2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2C54F1D-2793-4ECF-9B37-0729B1A37F4D}"/>
              </a:ext>
            </a:extLst>
          </p:cNvPr>
          <p:cNvSpPr>
            <a:spLocks noGrp="1"/>
          </p:cNvSpPr>
          <p:nvPr>
            <p:ph type="title"/>
          </p:nvPr>
        </p:nvSpPr>
        <p:spPr bwMode="auto">
          <a:xfrm>
            <a:off x="1625600" y="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B55F5ED2-5CFF-4965-8D28-E0C9163C6B6A}"/>
              </a:ext>
            </a:extLst>
          </p:cNvPr>
          <p:cNvSpPr>
            <a:spLocks noGrp="1"/>
          </p:cNvSpPr>
          <p:nvPr>
            <p:ph type="body" idx="1"/>
          </p:nvPr>
        </p:nvSpPr>
        <p:spPr bwMode="auto">
          <a:xfrm>
            <a:off x="609600" y="14478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4">
            <a:extLst>
              <a:ext uri="{FF2B5EF4-FFF2-40B4-BE49-F238E27FC236}">
                <a16:creationId xmlns:a16="http://schemas.microsoft.com/office/drawing/2014/main" id="{436112D3-1FA1-43B5-B027-0D5E593F984B}"/>
              </a:ext>
            </a:extLst>
          </p:cNvPr>
          <p:cNvSpPr>
            <a:spLocks noGrp="1"/>
          </p:cNvSpPr>
          <p:nvPr>
            <p:ph type="ftr" sz="quarter" idx="3"/>
          </p:nvPr>
        </p:nvSpPr>
        <p:spPr>
          <a:xfrm>
            <a:off x="101600" y="6629400"/>
            <a:ext cx="7416800" cy="304800"/>
          </a:xfrm>
          <a:prstGeom prst="rect">
            <a:avLst/>
          </a:prstGeom>
        </p:spPr>
        <p:txBody>
          <a:bodyPr/>
          <a:lstStyle>
            <a:lvl1pPr algn="l" eaLnBrk="1" fontAlgn="auto" hangingPunct="1">
              <a:spcBef>
                <a:spcPts val="0"/>
              </a:spcBef>
              <a:spcAft>
                <a:spcPts val="0"/>
              </a:spcAft>
              <a:defRPr sz="1200" b="1" spc="150">
                <a:ln w="11430">
                  <a:noFill/>
                </a:ln>
                <a:solidFill>
                  <a:prstClr val="white"/>
                </a:solidFill>
                <a:effectLst>
                  <a:glow>
                    <a:prstClr val="black">
                      <a:lumMod val="50000"/>
                      <a:lumOff val="50000"/>
                    </a:prstClr>
                  </a:glow>
                  <a:outerShdw dist="12700" dir="21540000" algn="r" rotWithShape="0">
                    <a:srgbClr val="1F497D">
                      <a:lumMod val="60000"/>
                      <a:lumOff val="40000"/>
                      <a:alpha val="38000"/>
                    </a:srgbClr>
                  </a:outerShdw>
                </a:effectLst>
                <a:latin typeface="Arial Narrow" panose="020B0606020202030204" pitchFamily="34" charset="0"/>
              </a:defRPr>
            </a:lvl1pPr>
          </a:lstStyle>
          <a:p>
            <a:pPr>
              <a:defRPr/>
            </a:pPr>
            <a:r>
              <a:rPr lang="en-US"/>
              <a:t>VRC Diagnostic Assessment Pilot – Labor Management Forum Brief</a:t>
            </a:r>
          </a:p>
        </p:txBody>
      </p:sp>
      <p:sp>
        <p:nvSpPr>
          <p:cNvPr id="8" name="Slide Number Placeholder 5">
            <a:extLst>
              <a:ext uri="{FF2B5EF4-FFF2-40B4-BE49-F238E27FC236}">
                <a16:creationId xmlns:a16="http://schemas.microsoft.com/office/drawing/2014/main" id="{91B78760-1247-42E0-8A1E-37C0A8777B1F}"/>
              </a:ext>
            </a:extLst>
          </p:cNvPr>
          <p:cNvSpPr>
            <a:spLocks noGrp="1"/>
          </p:cNvSpPr>
          <p:nvPr>
            <p:ph type="sldNum" sz="quarter" idx="4"/>
          </p:nvPr>
        </p:nvSpPr>
        <p:spPr>
          <a:xfrm>
            <a:off x="9245600" y="6264276"/>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b="0">
                <a:solidFill>
                  <a:srgbClr val="FFFFFF"/>
                </a:solidFill>
                <a:latin typeface="Calibri" panose="020F0502020204030204" pitchFamily="34" charset="0"/>
              </a:defRPr>
            </a:lvl1pPr>
          </a:lstStyle>
          <a:p>
            <a:pPr>
              <a:defRPr/>
            </a:pPr>
            <a:fld id="{8CF2AD43-2FD7-4058-B9E5-CB13BA8F9CBA}" type="slidenum">
              <a:rPr lang="en-US" altLang="en-US"/>
              <a:pPr>
                <a:defRPr/>
              </a:pPr>
              <a:t>‹#›</a:t>
            </a:fld>
            <a:endParaRPr lang="en-US" altLang="en-US"/>
          </a:p>
        </p:txBody>
      </p:sp>
      <p:sp>
        <p:nvSpPr>
          <p:cNvPr id="4" name="Rectangle 3">
            <a:extLst>
              <a:ext uri="{FF2B5EF4-FFF2-40B4-BE49-F238E27FC236}">
                <a16:creationId xmlns:a16="http://schemas.microsoft.com/office/drawing/2014/main" id="{4E20EBC6-C49E-4DBC-B721-41B531228A33}"/>
              </a:ext>
            </a:extLst>
          </p:cNvPr>
          <p:cNvSpPr/>
          <p:nvPr userDrawn="1"/>
        </p:nvSpPr>
        <p:spPr>
          <a:xfrm>
            <a:off x="1051984" y="590550"/>
            <a:ext cx="472016"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b="0">
              <a:solidFill>
                <a:prstClr val="white"/>
              </a:solidFill>
            </a:endParaRPr>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hf sldNum="0" hdr="0" ftr="0" dt="0"/>
  <p:txStyles>
    <p:titleStyle>
      <a:lvl1pPr algn="l" rtl="0" eaLnBrk="0" fontAlgn="base" hangingPunct="0">
        <a:spcBef>
          <a:spcPct val="0"/>
        </a:spcBef>
        <a:spcAft>
          <a:spcPct val="0"/>
        </a:spcAft>
        <a:defRPr sz="3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800" b="1">
          <a:solidFill>
            <a:srgbClr val="000066"/>
          </a:solidFill>
          <a:latin typeface="Arial" charset="0"/>
          <a:cs typeface="Arial" charset="0"/>
        </a:defRPr>
      </a:lvl2pPr>
      <a:lvl3pPr algn="l" rtl="0" eaLnBrk="0" fontAlgn="base" hangingPunct="0">
        <a:spcBef>
          <a:spcPct val="0"/>
        </a:spcBef>
        <a:spcAft>
          <a:spcPct val="0"/>
        </a:spcAft>
        <a:defRPr sz="3800" b="1">
          <a:solidFill>
            <a:srgbClr val="000066"/>
          </a:solidFill>
          <a:latin typeface="Arial" charset="0"/>
          <a:cs typeface="Arial" charset="0"/>
        </a:defRPr>
      </a:lvl3pPr>
      <a:lvl4pPr algn="l" rtl="0" eaLnBrk="0" fontAlgn="base" hangingPunct="0">
        <a:spcBef>
          <a:spcPct val="0"/>
        </a:spcBef>
        <a:spcAft>
          <a:spcPct val="0"/>
        </a:spcAft>
        <a:defRPr sz="3800" b="1">
          <a:solidFill>
            <a:srgbClr val="000066"/>
          </a:solidFill>
          <a:latin typeface="Arial" charset="0"/>
          <a:cs typeface="Arial" charset="0"/>
        </a:defRPr>
      </a:lvl4pPr>
      <a:lvl5pPr algn="l" rtl="0" eaLnBrk="0" fontAlgn="base" hangingPunct="0">
        <a:spcBef>
          <a:spcPct val="0"/>
        </a:spcBef>
        <a:spcAft>
          <a:spcPct val="0"/>
        </a:spcAft>
        <a:defRPr sz="3800" b="1">
          <a:solidFill>
            <a:srgbClr val="000066"/>
          </a:solidFill>
          <a:latin typeface="Arial" charset="0"/>
          <a:cs typeface="Arial" charset="0"/>
        </a:defRPr>
      </a:lvl5pPr>
      <a:lvl6pPr marL="457200" algn="l" rtl="0" fontAlgn="base">
        <a:spcBef>
          <a:spcPct val="0"/>
        </a:spcBef>
        <a:spcAft>
          <a:spcPct val="0"/>
        </a:spcAft>
        <a:defRPr sz="3800" b="1">
          <a:solidFill>
            <a:srgbClr val="000066"/>
          </a:solidFill>
          <a:latin typeface="Arial" charset="0"/>
          <a:cs typeface="Arial" charset="0"/>
        </a:defRPr>
      </a:lvl6pPr>
      <a:lvl7pPr marL="914400" algn="l" rtl="0" fontAlgn="base">
        <a:spcBef>
          <a:spcPct val="0"/>
        </a:spcBef>
        <a:spcAft>
          <a:spcPct val="0"/>
        </a:spcAft>
        <a:defRPr sz="3800" b="1">
          <a:solidFill>
            <a:srgbClr val="000066"/>
          </a:solidFill>
          <a:latin typeface="Arial" charset="0"/>
          <a:cs typeface="Arial" charset="0"/>
        </a:defRPr>
      </a:lvl7pPr>
      <a:lvl8pPr marL="1371600" algn="l" rtl="0" fontAlgn="base">
        <a:spcBef>
          <a:spcPct val="0"/>
        </a:spcBef>
        <a:spcAft>
          <a:spcPct val="0"/>
        </a:spcAft>
        <a:defRPr sz="3800" b="1">
          <a:solidFill>
            <a:srgbClr val="000066"/>
          </a:solidFill>
          <a:latin typeface="Arial" charset="0"/>
          <a:cs typeface="Arial" charset="0"/>
        </a:defRPr>
      </a:lvl8pPr>
      <a:lvl9pPr marL="1828800" algn="l" rtl="0" fontAlgn="base">
        <a:spcBef>
          <a:spcPct val="0"/>
        </a:spcBef>
        <a:spcAft>
          <a:spcPct val="0"/>
        </a:spcAft>
        <a:defRPr sz="3800" b="1">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E52D82-CBC5-4833-A966-CBAFB2EEA8DD}"/>
              </a:ext>
            </a:extLst>
          </p:cNvPr>
          <p:cNvSpPr/>
          <p:nvPr userDrawn="1"/>
        </p:nvSpPr>
        <p:spPr>
          <a:xfrm>
            <a:off x="685800" y="155575"/>
            <a:ext cx="1120140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5123" name="Title Placeholder 1">
            <a:extLst>
              <a:ext uri="{FF2B5EF4-FFF2-40B4-BE49-F238E27FC236}">
                <a16:creationId xmlns:a16="http://schemas.microsoft.com/office/drawing/2014/main" id="{6ABFA43D-BCE4-49A3-B9EB-E401C16782EE}"/>
              </a:ext>
            </a:extLst>
          </p:cNvPr>
          <p:cNvSpPr>
            <a:spLocks noGrp="1"/>
          </p:cNvSpPr>
          <p:nvPr>
            <p:ph type="title"/>
          </p:nvPr>
        </p:nvSpPr>
        <p:spPr bwMode="auto">
          <a:xfrm>
            <a:off x="2743200" y="1555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CDD800AA-D814-4880-B272-760E9EC8E561}"/>
              </a:ext>
            </a:extLst>
          </p:cNvPr>
          <p:cNvSpPr>
            <a:spLocks noGrp="1"/>
          </p:cNvSpPr>
          <p:nvPr>
            <p:ph type="body" idx="1"/>
          </p:nvPr>
        </p:nvSpPr>
        <p:spPr bwMode="auto">
          <a:xfrm>
            <a:off x="609600" y="11430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1C93F56-7263-476E-9E11-641B40B57C6D}"/>
              </a:ext>
            </a:extLst>
          </p:cNvPr>
          <p:cNvSpPr>
            <a:spLocks noGrp="1"/>
          </p:cNvSpPr>
          <p:nvPr>
            <p:ph type="sldNum" sz="quarter" idx="4"/>
          </p:nvPr>
        </p:nvSpPr>
        <p:spPr>
          <a:xfrm>
            <a:off x="4673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88130C8B-917D-49B6-A85E-D51485DFB767}" type="slidenum">
              <a:rPr lang="en-US" altLang="en-US"/>
              <a:pPr>
                <a:defRPr/>
              </a:pPr>
              <a:t>‹#›</a:t>
            </a:fld>
            <a:endParaRPr lang="en-US" altLang="en-US"/>
          </a:p>
        </p:txBody>
      </p:sp>
      <p:cxnSp>
        <p:nvCxnSpPr>
          <p:cNvPr id="15" name="Straight Connector 14">
            <a:extLst>
              <a:ext uri="{FF2B5EF4-FFF2-40B4-BE49-F238E27FC236}">
                <a16:creationId xmlns:a16="http://schemas.microsoft.com/office/drawing/2014/main" id="{E72FE24C-3831-43D6-8270-5B5D8D26D746}"/>
              </a:ext>
            </a:extLst>
          </p:cNvPr>
          <p:cNvCxnSpPr/>
          <p:nvPr userDrawn="1"/>
        </p:nvCxnSpPr>
        <p:spPr>
          <a:xfrm flipV="1">
            <a:off x="685800" y="908051"/>
            <a:ext cx="11201400"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127" name="Group 10">
            <a:extLst>
              <a:ext uri="{FF2B5EF4-FFF2-40B4-BE49-F238E27FC236}">
                <a16:creationId xmlns:a16="http://schemas.microsoft.com/office/drawing/2014/main" id="{89C1A0F3-22B6-43C5-BD92-7280CFBBB525}"/>
              </a:ext>
            </a:extLst>
          </p:cNvPr>
          <p:cNvGrpSpPr>
            <a:grpSpLocks/>
          </p:cNvGrpSpPr>
          <p:nvPr userDrawn="1"/>
        </p:nvGrpSpPr>
        <p:grpSpPr bwMode="auto">
          <a:xfrm>
            <a:off x="846667" y="90488"/>
            <a:ext cx="1244600" cy="876300"/>
            <a:chOff x="7348538" y="1463675"/>
            <a:chExt cx="1620837" cy="1482725"/>
          </a:xfrm>
        </p:grpSpPr>
        <p:sp>
          <p:nvSpPr>
            <p:cNvPr id="16" name="Oval 15">
              <a:extLst>
                <a:ext uri="{FF2B5EF4-FFF2-40B4-BE49-F238E27FC236}">
                  <a16:creationId xmlns:a16="http://schemas.microsoft.com/office/drawing/2014/main" id="{42AFFAC1-C268-4139-B355-F04873858730}"/>
                </a:ext>
              </a:extLst>
            </p:cNvPr>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2400">
                <a:solidFill>
                  <a:prstClr val="black"/>
                </a:solidFill>
              </a:endParaRPr>
            </a:p>
          </p:txBody>
        </p:sp>
        <p:pic>
          <p:nvPicPr>
            <p:cNvPr id="5129" name="Picture 6" descr="C:\Users\VRERHART\AppData\Local\Microsoft\Windows\Temporary Internet Files\Content.Outlook\36336H46\VRE New CMYK.png">
              <a:extLst>
                <a:ext uri="{FF2B5EF4-FFF2-40B4-BE49-F238E27FC236}">
                  <a16:creationId xmlns:a16="http://schemas.microsoft.com/office/drawing/2014/main" id="{60AE0BDC-1565-41AC-8FBD-2D7ED16A79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27" r:id="rId1"/>
    <p:sldLayoutId id="2147484400" r:id="rId2"/>
    <p:sldLayoutId id="2147484401" r:id="rId3"/>
    <p:sldLayoutId id="2147484428" r:id="rId4"/>
    <p:sldLayoutId id="2147484429" r:id="rId5"/>
    <p:sldLayoutId id="2147484430" r:id="rId6"/>
    <p:sldLayoutId id="2147484431" r:id="rId7"/>
    <p:sldLayoutId id="2147484432" r:id="rId8"/>
  </p:sldLayoutIdLst>
  <p:hf hd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Calibri" panose="020F0502020204030204" pitchFamily="34" charset="0"/>
        </a:defRPr>
      </a:lvl2pPr>
      <a:lvl3pPr algn="ctr" rtl="0" eaLnBrk="0" fontAlgn="base" hangingPunct="0">
        <a:spcBef>
          <a:spcPct val="0"/>
        </a:spcBef>
        <a:spcAft>
          <a:spcPct val="0"/>
        </a:spcAft>
        <a:defRPr sz="3200" b="1">
          <a:solidFill>
            <a:schemeClr val="bg1"/>
          </a:solidFill>
          <a:latin typeface="Calibri" panose="020F0502020204030204" pitchFamily="34" charset="0"/>
        </a:defRPr>
      </a:lvl3pPr>
      <a:lvl4pPr algn="ctr" rtl="0" eaLnBrk="0" fontAlgn="base" hangingPunct="0">
        <a:spcBef>
          <a:spcPct val="0"/>
        </a:spcBef>
        <a:spcAft>
          <a:spcPct val="0"/>
        </a:spcAft>
        <a:defRPr sz="3200" b="1">
          <a:solidFill>
            <a:schemeClr val="bg1"/>
          </a:solidFill>
          <a:latin typeface="Calibri" panose="020F0502020204030204" pitchFamily="34" charset="0"/>
        </a:defRPr>
      </a:lvl4pPr>
      <a:lvl5pPr algn="ctr" rtl="0" eaLnBrk="0" fontAlgn="base" hangingPunct="0">
        <a:spcBef>
          <a:spcPct val="0"/>
        </a:spcBef>
        <a:spcAft>
          <a:spcPct val="0"/>
        </a:spcAft>
        <a:defRPr sz="3200" b="1">
          <a:solidFill>
            <a:schemeClr val="bg1"/>
          </a:solidFill>
          <a:latin typeface="Calibri" panose="020F0502020204030204" pitchFamily="34" charset="0"/>
        </a:defRPr>
      </a:lvl5pPr>
      <a:lvl6pPr marL="457200" algn="ctr" rtl="0" fontAlgn="base">
        <a:spcBef>
          <a:spcPct val="0"/>
        </a:spcBef>
        <a:spcAft>
          <a:spcPct val="0"/>
        </a:spcAft>
        <a:defRPr sz="3200" b="1">
          <a:solidFill>
            <a:schemeClr val="bg1"/>
          </a:solidFill>
          <a:latin typeface="Calibri" panose="020F0502020204030204" pitchFamily="34" charset="0"/>
        </a:defRPr>
      </a:lvl6pPr>
      <a:lvl7pPr marL="914400" algn="ctr" rtl="0" fontAlgn="base">
        <a:spcBef>
          <a:spcPct val="0"/>
        </a:spcBef>
        <a:spcAft>
          <a:spcPct val="0"/>
        </a:spcAft>
        <a:defRPr sz="3200" b="1">
          <a:solidFill>
            <a:schemeClr val="bg1"/>
          </a:solidFill>
          <a:latin typeface="Calibri" panose="020F0502020204030204" pitchFamily="34" charset="0"/>
        </a:defRPr>
      </a:lvl7pPr>
      <a:lvl8pPr marL="1371600" algn="ctr" rtl="0" fontAlgn="base">
        <a:spcBef>
          <a:spcPct val="0"/>
        </a:spcBef>
        <a:spcAft>
          <a:spcPct val="0"/>
        </a:spcAft>
        <a:defRPr sz="3200" b="1">
          <a:solidFill>
            <a:schemeClr val="bg1"/>
          </a:solidFill>
          <a:latin typeface="Calibri" panose="020F0502020204030204" pitchFamily="34" charset="0"/>
        </a:defRPr>
      </a:lvl8pPr>
      <a:lvl9pPr marL="1828800" algn="ctr" rtl="0" fontAlgn="base">
        <a:spcBef>
          <a:spcPct val="0"/>
        </a:spcBef>
        <a:spcAft>
          <a:spcPct val="0"/>
        </a:spcAft>
        <a:defRPr sz="3200" b="1">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B770118C-9426-4324-BC41-5E07408856C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5E26A24-2767-4F15-B794-D4C0795F9D4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62456A25-7987-4E5D-B246-A75CEFB1D98D}"/>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6" name="Slide Number Placeholder 5">
            <a:extLst>
              <a:ext uri="{FF2B5EF4-FFF2-40B4-BE49-F238E27FC236}">
                <a16:creationId xmlns:a16="http://schemas.microsoft.com/office/drawing/2014/main" id="{24A49722-EEDA-4FAB-AD8D-B7459A2843E9}"/>
              </a:ext>
            </a:extLst>
          </p:cNvPr>
          <p:cNvSpPr>
            <a:spLocks noGrp="1"/>
          </p:cNvSpPr>
          <p:nvPr>
            <p:ph type="sldNum" sz="quarter" idx="4"/>
          </p:nvPr>
        </p:nvSpPr>
        <p:spPr>
          <a:xfrm>
            <a:off x="11582401" y="6400801"/>
            <a:ext cx="512233"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78F46FCC-97E2-42B0-9FF6-8F108138A99B}" type="slidenum">
              <a:rPr lang="en-US"/>
              <a:pPr>
                <a:defRPr/>
              </a:pPr>
              <a:t>‹#›</a:t>
            </a:fld>
            <a:endParaRPr lang="en-US"/>
          </a:p>
        </p:txBody>
      </p:sp>
      <p:pic>
        <p:nvPicPr>
          <p:cNvPr id="6150" name="Picture 2" descr="C:\Users\vacoGrovem\AppData\Local\Microsoft\Windows\Temporary Internet Files\Content.Outlook\83QVOJUE\CHOOSE-VA-rev.png">
            <a:extLst>
              <a:ext uri="{FF2B5EF4-FFF2-40B4-BE49-F238E27FC236}">
                <a16:creationId xmlns:a16="http://schemas.microsoft.com/office/drawing/2014/main" id="{4B54DB61-81DC-47CC-9326-7707F615879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1"/>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PPSeal.png">
            <a:extLst>
              <a:ext uri="{FF2B5EF4-FFF2-40B4-BE49-F238E27FC236}">
                <a16:creationId xmlns:a16="http://schemas.microsoft.com/office/drawing/2014/main" id="{347407CF-1E96-4BAB-81B6-8B515A18966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5584" y="6184900"/>
            <a:ext cx="341841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0F64CD2F-2C82-4766-B6A5-8786C05BAE5A}"/>
              </a:ext>
            </a:extLst>
          </p:cNvPr>
          <p:cNvSpPr txBox="1">
            <a:spLocks noChangeArrowheads="1"/>
          </p:cNvSpPr>
          <p:nvPr userDrawn="1"/>
        </p:nvSpPr>
        <p:spPr bwMode="auto">
          <a:xfrm>
            <a:off x="3124200" y="6335714"/>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02"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1851863244"/>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hyperlink" Target="mailto:VRENMT.VBACO@va.gov" TargetMode="Externa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hyperlink" Target="https://web.microsoftstream.com/video/cf5a7954-a146-4452-8cf3-39e3b5f83172" TargetMode="External"/><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6.xml"/><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6.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a:t>Sound Check</a:t>
            </a:r>
          </a:p>
        </p:txBody>
      </p:sp>
      <p:sp>
        <p:nvSpPr>
          <p:cNvPr id="2" name="Content Placeholder 1"/>
          <p:cNvSpPr>
            <a:spLocks noGrp="1"/>
          </p:cNvSpPr>
          <p:nvPr>
            <p:ph idx="1"/>
          </p:nvPr>
        </p:nvSpPr>
        <p:spPr/>
        <p:txBody>
          <a:bodyPr>
            <a:normAutofit/>
          </a:bodyPr>
          <a:lstStyle/>
          <a:p>
            <a:pPr marL="0" indent="0" algn="ctr">
              <a:buNone/>
            </a:pPr>
            <a:r>
              <a:rPr lang="en-US" sz="3000" b="1"/>
              <a:t>New Manager Training MS Teams Session Call will begin momentarily </a:t>
            </a:r>
          </a:p>
          <a:p>
            <a:pPr marL="0" indent="0">
              <a:buNone/>
            </a:pPr>
            <a:endParaRPr lang="en-US"/>
          </a:p>
          <a:p>
            <a:pPr marL="0" indent="0">
              <a:buNone/>
            </a:pPr>
            <a:r>
              <a:rPr lang="en-US" i="1"/>
              <a:t>A facilitator is currently talking. If you cannot hear, please “raise your hand “            </a:t>
            </a:r>
          </a:p>
          <a:p>
            <a:pPr marL="0" indent="0">
              <a:buNone/>
            </a:pPr>
            <a:r>
              <a:rPr lang="en-US" i="1"/>
              <a:t>icon in the menu bar at the top of the screen.</a:t>
            </a: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a:t>
            </a:fld>
            <a:endParaRPr lang="en-US">
              <a:solidFill>
                <a:prstClr val="black">
                  <a:tint val="75000"/>
                </a:prstClr>
              </a:solidFill>
            </a:endParaRPr>
          </a:p>
        </p:txBody>
      </p:sp>
      <p:pic>
        <p:nvPicPr>
          <p:cNvPr id="3" name="Picture 2">
            <a:extLst>
              <a:ext uri="{FF2B5EF4-FFF2-40B4-BE49-F238E27FC236}">
                <a16:creationId xmlns:a16="http://schemas.microsoft.com/office/drawing/2014/main" id="{A6CCDE92-27A8-4C91-A6CC-ECE716AD8458}"/>
              </a:ext>
            </a:extLst>
          </p:cNvPr>
          <p:cNvPicPr>
            <a:picLocks noChangeAspect="1"/>
          </p:cNvPicPr>
          <p:nvPr/>
        </p:nvPicPr>
        <p:blipFill>
          <a:blip r:embed="rId3"/>
          <a:stretch>
            <a:fillRect/>
          </a:stretch>
        </p:blipFill>
        <p:spPr>
          <a:xfrm>
            <a:off x="8952034" y="2514635"/>
            <a:ext cx="1333500" cy="923925"/>
          </a:xfrm>
          <a:prstGeom prst="rect">
            <a:avLst/>
          </a:prstGeom>
        </p:spPr>
      </p:pic>
      <p:sp>
        <p:nvSpPr>
          <p:cNvPr id="6" name="Rectangle 5">
            <a:extLst>
              <a:ext uri="{FF2B5EF4-FFF2-40B4-BE49-F238E27FC236}">
                <a16:creationId xmlns:a16="http://schemas.microsoft.com/office/drawing/2014/main" id="{33E3B4B7-D23E-405B-B6DD-E54E1DD70E9E}"/>
              </a:ext>
            </a:extLst>
          </p:cNvPr>
          <p:cNvSpPr/>
          <p:nvPr/>
        </p:nvSpPr>
        <p:spPr>
          <a:xfrm>
            <a:off x="9351498" y="2514635"/>
            <a:ext cx="534572" cy="529737"/>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3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BC52A89-0003-4F56-AD88-CE3207E95060}"/>
              </a:ext>
            </a:extLst>
          </p:cNvPr>
          <p:cNvSpPr>
            <a:spLocks noGrp="1"/>
          </p:cNvSpPr>
          <p:nvPr>
            <p:ph type="title"/>
          </p:nvPr>
        </p:nvSpPr>
        <p:spPr/>
        <p:txBody>
          <a:bodyPr>
            <a:normAutofit/>
          </a:bodyPr>
          <a:lstStyle/>
          <a:p>
            <a:pPr eaLnBrk="1" hangingPunct="1">
              <a:defRPr/>
            </a:pPr>
            <a:r>
              <a:rPr lang="en-US" altLang="en-US" sz="4000"/>
              <a:t>Components of the Briefing Process</a:t>
            </a:r>
          </a:p>
        </p:txBody>
      </p:sp>
      <p:sp>
        <p:nvSpPr>
          <p:cNvPr id="63490" name="Rectangle 3">
            <a:extLst>
              <a:ext uri="{FF2B5EF4-FFF2-40B4-BE49-F238E27FC236}">
                <a16:creationId xmlns:a16="http://schemas.microsoft.com/office/drawing/2014/main" id="{B5997178-6112-45E4-8B59-AEA87592F4EC}"/>
              </a:ext>
            </a:extLst>
          </p:cNvPr>
          <p:cNvSpPr>
            <a:spLocks noGrp="1" noChangeArrowheads="1"/>
          </p:cNvSpPr>
          <p:nvPr>
            <p:ph idx="1"/>
          </p:nvPr>
        </p:nvSpPr>
        <p:spPr/>
        <p:txBody>
          <a:bodyPr/>
          <a:lstStyle/>
          <a:p>
            <a:pPr eaLnBrk="1" hangingPunct="1"/>
            <a:r>
              <a:rPr lang="en-US" altLang="en-US" sz="2800"/>
              <a:t>Research</a:t>
            </a:r>
            <a:endParaRPr lang="en-US" altLang="en-US" sz="2800">
              <a:cs typeface="Calibri"/>
            </a:endParaRPr>
          </a:p>
          <a:p>
            <a:pPr eaLnBrk="1" hangingPunct="1"/>
            <a:r>
              <a:rPr lang="en-US" altLang="en-US" sz="2800"/>
              <a:t>Construct</a:t>
            </a:r>
            <a:endParaRPr lang="en-US" altLang="en-US" sz="2800">
              <a:cs typeface="Calibri"/>
            </a:endParaRPr>
          </a:p>
          <a:p>
            <a:pPr>
              <a:lnSpc>
                <a:spcPct val="90000"/>
              </a:lnSpc>
            </a:pPr>
            <a:r>
              <a:rPr lang="en-US" sz="2800">
                <a:ea typeface="+mn-lt"/>
                <a:cs typeface="+mn-lt"/>
              </a:rPr>
              <a:t>Refine</a:t>
            </a:r>
          </a:p>
          <a:p>
            <a:pPr>
              <a:lnSpc>
                <a:spcPct val="90000"/>
              </a:lnSpc>
              <a:buFont typeface="Arial,Sans-Serif" panose="020B0604020202020204" pitchFamily="34" charset="0"/>
            </a:pPr>
            <a:r>
              <a:rPr lang="en-US" sz="2800">
                <a:ea typeface="+mn-lt"/>
                <a:cs typeface="+mn-lt"/>
              </a:rPr>
              <a:t>Rehearse</a:t>
            </a:r>
          </a:p>
          <a:p>
            <a:pPr>
              <a:buFont typeface="Arial" panose="020B0604020202020204" pitchFamily="34" charset="0"/>
              <a:buChar char="•"/>
            </a:pPr>
            <a:endParaRPr lang="en-US" altLang="en-US" sz="2800">
              <a:cs typeface="Calibri"/>
            </a:endParaRPr>
          </a:p>
        </p:txBody>
      </p:sp>
      <p:sp>
        <p:nvSpPr>
          <p:cNvPr id="63494" name="Slide Number Placeholder 2">
            <a:extLst>
              <a:ext uri="{FF2B5EF4-FFF2-40B4-BE49-F238E27FC236}">
                <a16:creationId xmlns:a16="http://schemas.microsoft.com/office/drawing/2014/main" id="{97364376-6D0C-4C40-ADE3-FB9206E4B6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70C9FB7C-B23B-472E-B9B5-768CE1B09850}" type="slidenum">
              <a:rPr lang="en-US" altLang="en-US" sz="1200" b="0">
                <a:solidFill>
                  <a:srgbClr val="7F7F7F"/>
                </a:solidFill>
                <a:latin typeface="Calibri" panose="020F0502020204030204" pitchFamily="34" charset="0"/>
              </a:rPr>
              <a:pPr/>
              <a:t>10</a:t>
            </a:fld>
            <a:endParaRPr lang="en-US" altLang="en-US" sz="1200" b="0">
              <a:solidFill>
                <a:srgbClr val="7F7F7F"/>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84153E5A-6F0F-4999-8E78-840B45FCD3A8}"/>
              </a:ext>
            </a:extLst>
          </p:cNvPr>
          <p:cNvSpPr>
            <a:spLocks noGrp="1"/>
          </p:cNvSpPr>
          <p:nvPr>
            <p:ph type="title"/>
          </p:nvPr>
        </p:nvSpPr>
        <p:spPr/>
        <p:txBody>
          <a:bodyPr>
            <a:normAutofit/>
          </a:bodyPr>
          <a:lstStyle/>
          <a:p>
            <a:pPr eaLnBrk="1" hangingPunct="1">
              <a:defRPr/>
            </a:pPr>
            <a:r>
              <a:rPr lang="en-US" altLang="en-US" sz="4000"/>
              <a:t>Briefings to RO Director</a:t>
            </a:r>
          </a:p>
        </p:txBody>
      </p:sp>
      <p:sp>
        <p:nvSpPr>
          <p:cNvPr id="67586" name="Rectangle 3">
            <a:extLst>
              <a:ext uri="{FF2B5EF4-FFF2-40B4-BE49-F238E27FC236}">
                <a16:creationId xmlns:a16="http://schemas.microsoft.com/office/drawing/2014/main" id="{257C95CF-BED9-48CE-8D10-606F92A60260}"/>
              </a:ext>
            </a:extLst>
          </p:cNvPr>
          <p:cNvSpPr>
            <a:spLocks noGrp="1" noChangeArrowheads="1"/>
          </p:cNvSpPr>
          <p:nvPr>
            <p:ph idx="1"/>
          </p:nvPr>
        </p:nvSpPr>
        <p:spPr/>
        <p:txBody>
          <a:bodyPr/>
          <a:lstStyle/>
          <a:p>
            <a:pPr marL="457200" indent="-457200"/>
            <a:r>
              <a:rPr lang="en-US" altLang="en-US" sz="2800"/>
              <a:t>Types of Briefings: </a:t>
            </a:r>
            <a:endParaRPr lang="en-US" altLang="en-US" sz="2800">
              <a:cs typeface="Calibri"/>
            </a:endParaRPr>
          </a:p>
          <a:p>
            <a:pPr lvl="1" eaLnBrk="1" hangingPunct="1"/>
            <a:r>
              <a:rPr lang="en-US" altLang="en-US" sz="2500"/>
              <a:t>Weekly</a:t>
            </a:r>
            <a:endParaRPr lang="en-US" altLang="en-US" sz="2500">
              <a:cs typeface="Calibri"/>
            </a:endParaRPr>
          </a:p>
          <a:p>
            <a:pPr lvl="1" eaLnBrk="1" hangingPunct="1"/>
            <a:r>
              <a:rPr lang="en-US" altLang="en-US" sz="2500"/>
              <a:t>Monthly</a:t>
            </a:r>
            <a:endParaRPr lang="en-US" altLang="en-US" sz="2500">
              <a:cs typeface="Calibri"/>
            </a:endParaRPr>
          </a:p>
          <a:p>
            <a:pPr lvl="1" eaLnBrk="1" hangingPunct="1"/>
            <a:r>
              <a:rPr lang="en-US" altLang="en-US" sz="2500"/>
              <a:t>Quarterly</a:t>
            </a:r>
            <a:endParaRPr lang="en-US" altLang="en-US" sz="2500">
              <a:cs typeface="Calibri"/>
            </a:endParaRPr>
          </a:p>
        </p:txBody>
      </p:sp>
      <p:sp>
        <p:nvSpPr>
          <p:cNvPr id="67589" name="Slide Number Placeholder 2">
            <a:extLst>
              <a:ext uri="{FF2B5EF4-FFF2-40B4-BE49-F238E27FC236}">
                <a16:creationId xmlns:a16="http://schemas.microsoft.com/office/drawing/2014/main" id="{3E22AF03-76EB-4F4B-B667-98330F762D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A750AFD2-C8E4-4A3C-BA00-06643BAA1C4E}" type="slidenum">
              <a:rPr lang="en-US" altLang="en-US" sz="1200" b="0">
                <a:solidFill>
                  <a:srgbClr val="7F7F7F"/>
                </a:solidFill>
                <a:latin typeface="Calibri" panose="020F0502020204030204" pitchFamily="34" charset="0"/>
              </a:rPr>
              <a:pPr/>
              <a:t>11</a:t>
            </a:fld>
            <a:endParaRPr lang="en-US" altLang="en-US" sz="1200" b="0">
              <a:solidFill>
                <a:srgbClr val="7F7F7F"/>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6B8EE4C0-EE70-481F-B247-54D09C47490C}"/>
              </a:ext>
            </a:extLst>
          </p:cNvPr>
          <p:cNvSpPr>
            <a:spLocks noGrp="1"/>
          </p:cNvSpPr>
          <p:nvPr>
            <p:ph type="title"/>
          </p:nvPr>
        </p:nvSpPr>
        <p:spPr/>
        <p:txBody>
          <a:bodyPr>
            <a:normAutofit/>
          </a:bodyPr>
          <a:lstStyle/>
          <a:p>
            <a:pPr eaLnBrk="1" hangingPunct="1">
              <a:defRPr/>
            </a:pPr>
            <a:r>
              <a:rPr lang="en-US" altLang="en-US" sz="4000"/>
              <a:t>Weekly Briefing</a:t>
            </a:r>
          </a:p>
        </p:txBody>
      </p:sp>
      <p:sp>
        <p:nvSpPr>
          <p:cNvPr id="69634" name="Rectangle 3">
            <a:extLst>
              <a:ext uri="{FF2B5EF4-FFF2-40B4-BE49-F238E27FC236}">
                <a16:creationId xmlns:a16="http://schemas.microsoft.com/office/drawing/2014/main" id="{C54129E8-52CF-4737-8CB5-A27DEE2D6C06}"/>
              </a:ext>
            </a:extLst>
          </p:cNvPr>
          <p:cNvSpPr>
            <a:spLocks noGrp="1" noChangeArrowheads="1"/>
          </p:cNvSpPr>
          <p:nvPr>
            <p:ph idx="1"/>
          </p:nvPr>
        </p:nvSpPr>
        <p:spPr/>
        <p:txBody>
          <a:bodyPr/>
          <a:lstStyle/>
          <a:p>
            <a:pPr eaLnBrk="1" hangingPunct="1"/>
            <a:r>
              <a:rPr lang="en-US" altLang="en-US" sz="2800"/>
              <a:t>Focus more on day-to-day issues: </a:t>
            </a:r>
          </a:p>
          <a:p>
            <a:pPr lvl="1" eaLnBrk="1" hangingPunct="1"/>
            <a:r>
              <a:rPr lang="en-US" altLang="en-US" sz="2500"/>
              <a:t>Contracting – obligated, spent</a:t>
            </a:r>
          </a:p>
          <a:p>
            <a:pPr lvl="1" eaLnBrk="1" hangingPunct="1"/>
            <a:r>
              <a:rPr lang="en-US" altLang="en-US" sz="2500"/>
              <a:t>Personnel Issues – staffing , discipline, losses, extended leave</a:t>
            </a:r>
          </a:p>
          <a:p>
            <a:pPr lvl="1" eaLnBrk="1" hangingPunct="1"/>
            <a:r>
              <a:rPr lang="en-US" altLang="en-US" sz="2500"/>
              <a:t>Training – Classes planned, training status, LMS</a:t>
            </a:r>
          </a:p>
          <a:p>
            <a:pPr lvl="1" eaLnBrk="1" hangingPunct="1"/>
            <a:r>
              <a:rPr lang="en-US" altLang="en-US" sz="2500"/>
              <a:t>Workload – applications, backlogs in offices, average caseloads</a:t>
            </a:r>
          </a:p>
          <a:p>
            <a:pPr lvl="1" eaLnBrk="1" hangingPunct="1"/>
            <a:r>
              <a:rPr lang="en-US" altLang="en-US" sz="2500"/>
              <a:t>Program Issues – GAO, OIG, VR&amp;E Service, white papers</a:t>
            </a:r>
          </a:p>
          <a:p>
            <a:pPr lvl="1" eaLnBrk="1" hangingPunct="1"/>
            <a:r>
              <a:rPr lang="en-US" altLang="en-US" sz="2500"/>
              <a:t>Office Issues – Mold, extended sick leave, furniture, hurricanes, mail, IT, Out-based</a:t>
            </a:r>
          </a:p>
        </p:txBody>
      </p:sp>
      <p:sp>
        <p:nvSpPr>
          <p:cNvPr id="69637" name="Slide Number Placeholder 2">
            <a:extLst>
              <a:ext uri="{FF2B5EF4-FFF2-40B4-BE49-F238E27FC236}">
                <a16:creationId xmlns:a16="http://schemas.microsoft.com/office/drawing/2014/main" id="{B0D62782-B8B5-4F0E-A4D9-A124F6DA61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E0464CA9-77F6-492C-92FE-1534E76E35E4}" type="slidenum">
              <a:rPr lang="en-US" altLang="en-US" sz="1200" b="0">
                <a:solidFill>
                  <a:srgbClr val="7F7F7F"/>
                </a:solidFill>
                <a:latin typeface="Calibri" panose="020F0502020204030204" pitchFamily="34" charset="0"/>
              </a:rPr>
              <a:pPr/>
              <a:t>12</a:t>
            </a:fld>
            <a:endParaRPr lang="en-US" altLang="en-US" sz="1200" b="0">
              <a:solidFill>
                <a:srgbClr val="7F7F7F"/>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B823E15F-56F5-45EF-B1E2-A857D828ED99}"/>
              </a:ext>
            </a:extLst>
          </p:cNvPr>
          <p:cNvSpPr>
            <a:spLocks noGrp="1"/>
          </p:cNvSpPr>
          <p:nvPr>
            <p:ph type="title"/>
          </p:nvPr>
        </p:nvSpPr>
        <p:spPr/>
        <p:txBody>
          <a:bodyPr>
            <a:normAutofit/>
          </a:bodyPr>
          <a:lstStyle/>
          <a:p>
            <a:pPr eaLnBrk="1" hangingPunct="1">
              <a:defRPr/>
            </a:pPr>
            <a:r>
              <a:rPr lang="en-US" altLang="en-US" sz="4000"/>
              <a:t>Monthly Briefings</a:t>
            </a:r>
          </a:p>
        </p:txBody>
      </p:sp>
      <p:sp>
        <p:nvSpPr>
          <p:cNvPr id="71682" name="Rectangle 3">
            <a:extLst>
              <a:ext uri="{FF2B5EF4-FFF2-40B4-BE49-F238E27FC236}">
                <a16:creationId xmlns:a16="http://schemas.microsoft.com/office/drawing/2014/main" id="{CAFC3EF4-1D47-44B4-A146-0BE2120168A0}"/>
              </a:ext>
            </a:extLst>
          </p:cNvPr>
          <p:cNvSpPr>
            <a:spLocks noGrp="1" noChangeArrowheads="1"/>
          </p:cNvSpPr>
          <p:nvPr>
            <p:ph idx="1"/>
          </p:nvPr>
        </p:nvSpPr>
        <p:spPr/>
        <p:txBody>
          <a:bodyPr/>
          <a:lstStyle/>
          <a:p>
            <a:pPr eaLnBrk="1" hangingPunct="1"/>
            <a:r>
              <a:rPr lang="en-US" altLang="en-US" sz="2800"/>
              <a:t>Focus - Performance Standards</a:t>
            </a:r>
          </a:p>
          <a:p>
            <a:pPr lvl="1"/>
            <a:r>
              <a:rPr lang="en-US" altLang="en-US" sz="2500"/>
              <a:t>Primarily - RO Director Standards</a:t>
            </a:r>
          </a:p>
          <a:p>
            <a:pPr lvl="1"/>
            <a:r>
              <a:rPr lang="en-US" altLang="en-US" sz="2500"/>
              <a:t>Funds – Travel, GOE, RFA, Office needs</a:t>
            </a:r>
          </a:p>
          <a:p>
            <a:pPr lvl="1"/>
            <a:r>
              <a:rPr lang="en-US" altLang="en-US" sz="2500"/>
              <a:t>Long Term Office issues- Such as relocating the office or installing T-1 lines</a:t>
            </a:r>
            <a:r>
              <a:rPr lang="en-US" altLang="en-US"/>
              <a:t> </a:t>
            </a:r>
          </a:p>
          <a:p>
            <a:pPr lvl="1"/>
            <a:r>
              <a:rPr lang="en-US" altLang="en-US" sz="2500"/>
              <a:t>Personnel Issues – Staffing, discipline, losses, extended leave</a:t>
            </a:r>
          </a:p>
        </p:txBody>
      </p:sp>
      <p:sp>
        <p:nvSpPr>
          <p:cNvPr id="71685" name="Slide Number Placeholder 2">
            <a:extLst>
              <a:ext uri="{FF2B5EF4-FFF2-40B4-BE49-F238E27FC236}">
                <a16:creationId xmlns:a16="http://schemas.microsoft.com/office/drawing/2014/main" id="{60A1E8C9-2BC6-4B52-95DE-A2CA347F38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8748445B-D131-4457-82EF-66F9D00C98F4}" type="slidenum">
              <a:rPr lang="en-US" altLang="en-US" sz="1200" b="0">
                <a:solidFill>
                  <a:srgbClr val="7F7F7F"/>
                </a:solidFill>
                <a:latin typeface="Calibri" panose="020F0502020204030204" pitchFamily="34" charset="0"/>
              </a:rPr>
              <a:pPr/>
              <a:t>13</a:t>
            </a:fld>
            <a:endParaRPr lang="en-US" altLang="en-US" sz="1200" b="0">
              <a:solidFill>
                <a:srgbClr val="7F7F7F"/>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97AEF386-E6ED-4F4B-A9E0-EAD99816B076}"/>
              </a:ext>
            </a:extLst>
          </p:cNvPr>
          <p:cNvSpPr>
            <a:spLocks noGrp="1"/>
          </p:cNvSpPr>
          <p:nvPr>
            <p:ph type="title"/>
          </p:nvPr>
        </p:nvSpPr>
        <p:spPr/>
        <p:txBody>
          <a:bodyPr>
            <a:normAutofit/>
          </a:bodyPr>
          <a:lstStyle/>
          <a:p>
            <a:pPr eaLnBrk="1" hangingPunct="1">
              <a:defRPr/>
            </a:pPr>
            <a:r>
              <a:rPr lang="en-US" altLang="en-US" sz="4000"/>
              <a:t>Quarterly Briefings</a:t>
            </a:r>
          </a:p>
        </p:txBody>
      </p:sp>
      <p:sp>
        <p:nvSpPr>
          <p:cNvPr id="73730" name="Rectangle 3">
            <a:extLst>
              <a:ext uri="{FF2B5EF4-FFF2-40B4-BE49-F238E27FC236}">
                <a16:creationId xmlns:a16="http://schemas.microsoft.com/office/drawing/2014/main" id="{AAFC5574-CAB0-4EEA-B171-3D1AA82D5AC6}"/>
              </a:ext>
            </a:extLst>
          </p:cNvPr>
          <p:cNvSpPr>
            <a:spLocks noGrp="1" noChangeArrowheads="1"/>
          </p:cNvSpPr>
          <p:nvPr>
            <p:ph idx="1"/>
          </p:nvPr>
        </p:nvSpPr>
        <p:spPr>
          <a:xfrm>
            <a:off x="424915" y="1198892"/>
            <a:ext cx="10515600" cy="4767711"/>
          </a:xfrm>
        </p:spPr>
        <p:txBody>
          <a:bodyPr>
            <a:noAutofit/>
          </a:bodyPr>
          <a:lstStyle/>
          <a:p>
            <a:pPr eaLnBrk="1" hangingPunct="1">
              <a:lnSpc>
                <a:spcPct val="90000"/>
              </a:lnSpc>
            </a:pPr>
            <a:r>
              <a:rPr lang="en-US" altLang="en-US" sz="2800"/>
              <a:t>Strategic in Nature -  More Formal</a:t>
            </a:r>
          </a:p>
          <a:p>
            <a:pPr lvl="1"/>
            <a:r>
              <a:rPr lang="en-US" altLang="en-US" sz="2500"/>
              <a:t>Forecasting – Anticipating potential problems &amp; providing solutions</a:t>
            </a:r>
          </a:p>
          <a:p>
            <a:pPr lvl="1"/>
            <a:r>
              <a:rPr lang="en-US" altLang="en-US" sz="2500"/>
              <a:t>Trends – Performance, Staffing, Budget, Workload</a:t>
            </a:r>
          </a:p>
          <a:p>
            <a:pPr lvl="1"/>
            <a:r>
              <a:rPr lang="en-US" altLang="en-US" sz="2500"/>
              <a:t>Internal Controls</a:t>
            </a:r>
          </a:p>
          <a:p>
            <a:pPr lvl="1"/>
            <a:r>
              <a:rPr lang="en-US" altLang="en-US" sz="2500"/>
              <a:t>Quality Issues</a:t>
            </a:r>
          </a:p>
          <a:p>
            <a:pPr lvl="1"/>
            <a:r>
              <a:rPr lang="en-US" altLang="en-US" sz="2500"/>
              <a:t>Training</a:t>
            </a:r>
          </a:p>
          <a:p>
            <a:pPr lvl="1"/>
            <a:r>
              <a:rPr lang="en-US" altLang="en-US" sz="2500"/>
              <a:t>Survey Results and actions</a:t>
            </a:r>
          </a:p>
          <a:p>
            <a:pPr lvl="1"/>
            <a:r>
              <a:rPr lang="en-US" altLang="en-US" sz="2500"/>
              <a:t>Goals – Short term and Long Term</a:t>
            </a:r>
          </a:p>
          <a:p>
            <a:pPr lvl="1"/>
            <a:r>
              <a:rPr lang="en-US" altLang="en-US" sz="2500"/>
              <a:t>SAO Results</a:t>
            </a:r>
          </a:p>
          <a:p>
            <a:pPr lvl="1"/>
            <a:r>
              <a:rPr lang="en-US" altLang="en-US" sz="2500"/>
              <a:t>Contracting Update</a:t>
            </a:r>
          </a:p>
        </p:txBody>
      </p:sp>
      <p:sp>
        <p:nvSpPr>
          <p:cNvPr id="73733" name="Slide Number Placeholder 2">
            <a:extLst>
              <a:ext uri="{FF2B5EF4-FFF2-40B4-BE49-F238E27FC236}">
                <a16:creationId xmlns:a16="http://schemas.microsoft.com/office/drawing/2014/main" id="{626463BE-4B53-457C-80E3-0DD64D2772A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2E0F2A7B-7960-4E25-AD0E-A812F3CED155}" type="slidenum">
              <a:rPr lang="en-US" altLang="en-US" sz="1200" b="0">
                <a:solidFill>
                  <a:srgbClr val="7F7F7F"/>
                </a:solidFill>
                <a:latin typeface="Calibri" panose="020F0502020204030204" pitchFamily="34" charset="0"/>
              </a:rPr>
              <a:pPr/>
              <a:t>14</a:t>
            </a:fld>
            <a:endParaRPr lang="en-US" altLang="en-US" sz="1200" b="0">
              <a:solidFill>
                <a:srgbClr val="7F7F7F"/>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E2E-C13F-4940-A383-2BBCF3AFCF77}"/>
              </a:ext>
            </a:extLst>
          </p:cNvPr>
          <p:cNvSpPr>
            <a:spLocks noGrp="1"/>
          </p:cNvSpPr>
          <p:nvPr>
            <p:ph type="title"/>
          </p:nvPr>
        </p:nvSpPr>
        <p:spPr/>
        <p:txBody>
          <a:bodyPr>
            <a:normAutofit/>
          </a:bodyPr>
          <a:lstStyle/>
          <a:p>
            <a:pPr marL="8255"/>
            <a:r>
              <a:rPr lang="en-US" sz="4000">
                <a:cs typeface="Calibri"/>
              </a:rPr>
              <a:t>Tips for Effective On-line Briefings</a:t>
            </a:r>
          </a:p>
        </p:txBody>
      </p:sp>
      <p:sp>
        <p:nvSpPr>
          <p:cNvPr id="3" name="Content Placeholder 2">
            <a:extLst>
              <a:ext uri="{FF2B5EF4-FFF2-40B4-BE49-F238E27FC236}">
                <a16:creationId xmlns:a16="http://schemas.microsoft.com/office/drawing/2014/main" id="{712CBBE0-91EC-4F8B-846F-2CCCEACE86CB}"/>
              </a:ext>
            </a:extLst>
          </p:cNvPr>
          <p:cNvSpPr>
            <a:spLocks noGrp="1"/>
          </p:cNvSpPr>
          <p:nvPr>
            <p:ph idx="1"/>
          </p:nvPr>
        </p:nvSpPr>
        <p:spPr/>
        <p:txBody>
          <a:bodyPr vert="horz" lIns="91440" tIns="45720" rIns="91440" bIns="45720" rtlCol="0" anchor="t">
            <a:normAutofit/>
          </a:bodyPr>
          <a:lstStyle/>
          <a:p>
            <a:r>
              <a:rPr lang="en-US" sz="2500">
                <a:cs typeface="Calibri" panose="020F0502020204030204"/>
              </a:rPr>
              <a:t>Simplify your content</a:t>
            </a:r>
          </a:p>
          <a:p>
            <a:r>
              <a:rPr lang="en-US" sz="2500">
                <a:cs typeface="Calibri" panose="020F0502020204030204"/>
              </a:rPr>
              <a:t>Prepare your technology</a:t>
            </a:r>
          </a:p>
          <a:p>
            <a:r>
              <a:rPr lang="en-US" sz="2500">
                <a:cs typeface="Calibri" panose="020F0502020204030204"/>
              </a:rPr>
              <a:t>Declutter your background</a:t>
            </a:r>
          </a:p>
          <a:p>
            <a:r>
              <a:rPr lang="en-US" sz="2500">
                <a:cs typeface="Calibri" panose="020F0502020204030204"/>
              </a:rPr>
              <a:t>Dress appropriately</a:t>
            </a:r>
          </a:p>
          <a:p>
            <a:r>
              <a:rPr lang="en-US" sz="2500">
                <a:cs typeface="Calibri" panose="020F0502020204030204"/>
              </a:rPr>
              <a:t>Be mindful of your lighting</a:t>
            </a:r>
          </a:p>
          <a:p>
            <a:r>
              <a:rPr lang="en-US" sz="2500">
                <a:cs typeface="Calibri" panose="020F0502020204030204"/>
              </a:rPr>
              <a:t>Remove noisy distractions</a:t>
            </a:r>
          </a:p>
          <a:p>
            <a:r>
              <a:rPr lang="en-US" sz="2500">
                <a:cs typeface="Calibri" panose="020F0502020204030204"/>
              </a:rPr>
              <a:t>Maintain eye contact</a:t>
            </a:r>
          </a:p>
        </p:txBody>
      </p:sp>
      <p:sp>
        <p:nvSpPr>
          <p:cNvPr id="4" name="Slide Number Placeholder 3">
            <a:extLst>
              <a:ext uri="{FF2B5EF4-FFF2-40B4-BE49-F238E27FC236}">
                <a16:creationId xmlns:a16="http://schemas.microsoft.com/office/drawing/2014/main" id="{42A26357-7949-47B3-AAC8-C0DE0570FEBC}"/>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15</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24621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343EA1-D6F0-4451-8F8E-AC1331379FDD}"/>
              </a:ext>
            </a:extLst>
          </p:cNvPr>
          <p:cNvSpPr>
            <a:spLocks noGrp="1"/>
          </p:cNvSpPr>
          <p:nvPr>
            <p:ph type="title"/>
          </p:nvPr>
        </p:nvSpPr>
        <p:spPr/>
        <p:txBody>
          <a:bodyPr>
            <a:normAutofit/>
          </a:bodyPr>
          <a:lstStyle/>
          <a:p>
            <a:r>
              <a:rPr lang="en-US" sz="4000"/>
              <a:t>Activity Instructions</a:t>
            </a:r>
          </a:p>
        </p:txBody>
      </p:sp>
      <p:sp>
        <p:nvSpPr>
          <p:cNvPr id="2" name="Content Placeholder 1">
            <a:extLst>
              <a:ext uri="{FF2B5EF4-FFF2-40B4-BE49-F238E27FC236}">
                <a16:creationId xmlns:a16="http://schemas.microsoft.com/office/drawing/2014/main" id="{DB20ABFD-3645-42C0-AD1C-933D2C419072}"/>
              </a:ext>
            </a:extLst>
          </p:cNvPr>
          <p:cNvSpPr>
            <a:spLocks noGrp="1"/>
          </p:cNvSpPr>
          <p:nvPr>
            <p:ph idx="1"/>
          </p:nvPr>
        </p:nvSpPr>
        <p:spPr>
          <a:xfrm>
            <a:off x="424915" y="1325504"/>
            <a:ext cx="10515600" cy="4767711"/>
          </a:xfrm>
        </p:spPr>
        <p:txBody>
          <a:bodyPr>
            <a:normAutofit fontScale="92500"/>
          </a:bodyPr>
          <a:lstStyle/>
          <a:p>
            <a:pPr marL="0" indent="0">
              <a:buNone/>
            </a:pPr>
            <a:r>
              <a:rPr lang="en-US" sz="2400"/>
              <a:t>Director’s Brief</a:t>
            </a:r>
          </a:p>
          <a:p>
            <a:pPr lvl="1">
              <a:buFont typeface="Arial" panose="020B0604020202020204" pitchFamily="34" charset="0"/>
              <a:buChar char="•"/>
            </a:pPr>
            <a:r>
              <a:rPr lang="en-US" sz="2400"/>
              <a:t>In your groups, each person will review their own Directors Dashboard and/or VR&amp;E Workload Reports to identify an area of improvement</a:t>
            </a:r>
          </a:p>
          <a:p>
            <a:pPr lvl="1">
              <a:buFont typeface="Arial" panose="020B0604020202020204" pitchFamily="34" charset="0"/>
              <a:buChar char="•"/>
            </a:pPr>
            <a:r>
              <a:rPr lang="en-US" sz="2400"/>
              <a:t>Once identified, you will consult with your team to identify solutions and an action plan to resolve the issue</a:t>
            </a:r>
          </a:p>
          <a:p>
            <a:pPr lvl="1">
              <a:buFont typeface="Arial" panose="020B0604020202020204" pitchFamily="34" charset="0"/>
              <a:buChar char="•"/>
            </a:pPr>
            <a:r>
              <a:rPr lang="en-US" sz="2400"/>
              <a:t>Collectively you will work with your team to develop an action plan to present to your Director. Each member will have the opportunity to present. Each group will have 15 minutes to present on the three identified needs areas</a:t>
            </a:r>
          </a:p>
          <a:p>
            <a:pPr lvl="1">
              <a:buFont typeface="Arial" panose="020B0604020202020204" pitchFamily="34" charset="0"/>
              <a:buChar char="•"/>
            </a:pPr>
            <a:r>
              <a:rPr lang="en-US" sz="2400"/>
              <a:t>In your briefing, you will develop a written paper (MS Word Doc)  and/or a slide deck (PowerPoint slide) to share your Action Plan or Strategy to the Directors (submit your documents to </a:t>
            </a:r>
            <a:r>
              <a:rPr lang="en-US" sz="2400">
                <a:hlinkClick r:id="rId2"/>
              </a:rPr>
              <a:t>VRENMT.VBACO@va.gov</a:t>
            </a:r>
            <a:r>
              <a:rPr lang="en-US" sz="2400"/>
              <a:t> by </a:t>
            </a:r>
            <a:r>
              <a:rPr lang="en-US" sz="2400" b="1"/>
              <a:t>Tuesday, January 19, 2021 @ 9:00AM ET</a:t>
            </a:r>
            <a:endParaRPr lang="en-US" sz="2400" b="1">
              <a:cs typeface="Calibri"/>
            </a:endParaRPr>
          </a:p>
          <a:p>
            <a:pPr marL="457200" lvl="1" indent="0">
              <a:buNone/>
            </a:pPr>
            <a:endParaRPr lang="en-US" sz="2400" b="1"/>
          </a:p>
          <a:p>
            <a:pPr marL="457200" lvl="1" indent="0">
              <a:buNone/>
            </a:pPr>
            <a:r>
              <a:rPr lang="en-US" sz="2400" b="1"/>
              <a:t>Note*All group members must participate in the planning meetings and have speaking parts</a:t>
            </a:r>
          </a:p>
          <a:p>
            <a:pPr lvl="1"/>
            <a:endParaRPr lang="en-US" sz="2400"/>
          </a:p>
          <a:p>
            <a:endParaRPr lang="en-US"/>
          </a:p>
          <a:p>
            <a:endParaRPr lang="en-US"/>
          </a:p>
        </p:txBody>
      </p:sp>
      <p:sp>
        <p:nvSpPr>
          <p:cNvPr id="4" name="Slide Number Placeholder 3">
            <a:extLst>
              <a:ext uri="{FF2B5EF4-FFF2-40B4-BE49-F238E27FC236}">
                <a16:creationId xmlns:a16="http://schemas.microsoft.com/office/drawing/2014/main" id="{1B31B29F-F675-4B53-99C1-BEF0ADE7EE01}"/>
              </a:ext>
            </a:extLst>
          </p:cNvPr>
          <p:cNvSpPr>
            <a:spLocks noGrp="1"/>
          </p:cNvSpPr>
          <p:nvPr>
            <p:ph type="sldNum" sz="quarter" idx="12"/>
          </p:nvPr>
        </p:nvSpPr>
        <p:spPr/>
        <p:txBody>
          <a:bodyPr/>
          <a:lstStyle/>
          <a:p>
            <a:pPr>
              <a:defRPr/>
            </a:pPr>
            <a:fld id="{8EDD6322-FFEA-43B1-8544-D4E707B74184}" type="slidenum">
              <a:rPr lang="en-US" b="0" smtClean="0">
                <a:solidFill>
                  <a:schemeClr val="accent5"/>
                </a:solidFill>
                <a:latin typeface="+mn-lt"/>
              </a:rPr>
              <a:pPr>
                <a:defRPr/>
              </a:pPr>
              <a:t>16</a:t>
            </a:fld>
            <a:endParaRPr lang="en-US" b="0">
              <a:solidFill>
                <a:schemeClr val="accent5"/>
              </a:solidFill>
              <a:latin typeface="+mn-lt"/>
            </a:endParaRPr>
          </a:p>
        </p:txBody>
      </p:sp>
    </p:spTree>
    <p:extLst>
      <p:ext uri="{BB962C8B-B14F-4D97-AF65-F5344CB8AC3E}">
        <p14:creationId xmlns:p14="http://schemas.microsoft.com/office/powerpoint/2010/main" val="173415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9BBCF-1E19-4811-80B4-352DBB7D0ADD}"/>
              </a:ext>
            </a:extLst>
          </p:cNvPr>
          <p:cNvSpPr>
            <a:spLocks noGrp="1"/>
          </p:cNvSpPr>
          <p:nvPr>
            <p:ph type="title"/>
          </p:nvPr>
        </p:nvSpPr>
        <p:spPr/>
        <p:txBody>
          <a:bodyPr>
            <a:normAutofit/>
          </a:bodyPr>
          <a:lstStyle/>
          <a:p>
            <a:r>
              <a:rPr lang="en-US" sz="4000"/>
              <a:t>Groups Assignment</a:t>
            </a:r>
          </a:p>
        </p:txBody>
      </p:sp>
      <p:graphicFrame>
        <p:nvGraphicFramePr>
          <p:cNvPr id="5" name="Content Placeholder 4">
            <a:extLst>
              <a:ext uri="{FF2B5EF4-FFF2-40B4-BE49-F238E27FC236}">
                <a16:creationId xmlns:a16="http://schemas.microsoft.com/office/drawing/2014/main" id="{31336305-65BF-4D0F-B13B-8A0794CE8AC4}"/>
              </a:ext>
            </a:extLst>
          </p:cNvPr>
          <p:cNvGraphicFramePr>
            <a:graphicFrameLocks noGrp="1"/>
          </p:cNvGraphicFramePr>
          <p:nvPr>
            <p:ph idx="1"/>
            <p:extLst>
              <p:ext uri="{D42A27DB-BD31-4B8C-83A1-F6EECF244321}">
                <p14:modId xmlns:p14="http://schemas.microsoft.com/office/powerpoint/2010/main" val="4026335264"/>
              </p:ext>
            </p:extLst>
          </p:nvPr>
        </p:nvGraphicFramePr>
        <p:xfrm>
          <a:off x="323557" y="988330"/>
          <a:ext cx="11605845" cy="4930147"/>
        </p:xfrm>
        <a:graphic>
          <a:graphicData uri="http://schemas.openxmlformats.org/drawingml/2006/table">
            <a:tbl>
              <a:tblPr firstRow="1" bandRow="1">
                <a:tableStyleId>{5C22544A-7EE6-4342-B048-85BDC9FD1C3A}</a:tableStyleId>
              </a:tblPr>
              <a:tblGrid>
                <a:gridCol w="2891988">
                  <a:extLst>
                    <a:ext uri="{9D8B030D-6E8A-4147-A177-3AD203B41FA5}">
                      <a16:colId xmlns:a16="http://schemas.microsoft.com/office/drawing/2014/main" val="359536432"/>
                    </a:ext>
                  </a:extLst>
                </a:gridCol>
                <a:gridCol w="2703010">
                  <a:extLst>
                    <a:ext uri="{9D8B030D-6E8A-4147-A177-3AD203B41FA5}">
                      <a16:colId xmlns:a16="http://schemas.microsoft.com/office/drawing/2014/main" val="2275287471"/>
                    </a:ext>
                  </a:extLst>
                </a:gridCol>
                <a:gridCol w="3014896">
                  <a:extLst>
                    <a:ext uri="{9D8B030D-6E8A-4147-A177-3AD203B41FA5}">
                      <a16:colId xmlns:a16="http://schemas.microsoft.com/office/drawing/2014/main" val="1383395682"/>
                    </a:ext>
                  </a:extLst>
                </a:gridCol>
                <a:gridCol w="2995951">
                  <a:extLst>
                    <a:ext uri="{9D8B030D-6E8A-4147-A177-3AD203B41FA5}">
                      <a16:colId xmlns:a16="http://schemas.microsoft.com/office/drawing/2014/main" val="3074801838"/>
                    </a:ext>
                  </a:extLst>
                </a:gridCol>
              </a:tblGrid>
              <a:tr h="489053">
                <a:tc>
                  <a:txBody>
                    <a:bodyPr/>
                    <a:lstStyle/>
                    <a:p>
                      <a:r>
                        <a:rPr lang="en-US" sz="2200"/>
                        <a:t>Group 1</a:t>
                      </a:r>
                      <a:endParaRPr lang="en-US" sz="2200" b="1"/>
                    </a:p>
                  </a:txBody>
                  <a:tcPr marL="100865" marR="100865" marT="41564" marB="41564"/>
                </a:tc>
                <a:tc>
                  <a:txBody>
                    <a:bodyPr/>
                    <a:lstStyle/>
                    <a:p>
                      <a:r>
                        <a:rPr lang="en-US" sz="2200"/>
                        <a:t>Group 2</a:t>
                      </a:r>
                      <a:endParaRPr lang="en-US" sz="2200" b="1"/>
                    </a:p>
                  </a:txBody>
                  <a:tcPr marL="100865" marR="100865" marT="41564" marB="41564"/>
                </a:tc>
                <a:tc>
                  <a:txBody>
                    <a:bodyPr/>
                    <a:lstStyle/>
                    <a:p>
                      <a:r>
                        <a:rPr lang="en-US" sz="2200"/>
                        <a:t>Group 3</a:t>
                      </a:r>
                      <a:endParaRPr lang="en-US" sz="2200" b="1"/>
                    </a:p>
                  </a:txBody>
                  <a:tcPr marL="100865" marR="100865" marT="41564" marB="41564"/>
                </a:tc>
                <a:tc>
                  <a:txBody>
                    <a:bodyPr/>
                    <a:lstStyle/>
                    <a:p>
                      <a:r>
                        <a:rPr lang="en-US" sz="2200"/>
                        <a:t>Group 4</a:t>
                      </a:r>
                      <a:endParaRPr lang="en-US" sz="2200" b="1"/>
                    </a:p>
                  </a:txBody>
                  <a:tcPr marL="100865" marR="100865" marT="41564" marB="41564"/>
                </a:tc>
                <a:extLst>
                  <a:ext uri="{0D108BD9-81ED-4DB2-BD59-A6C34878D82A}">
                    <a16:rowId xmlns:a16="http://schemas.microsoft.com/office/drawing/2014/main" val="358216353"/>
                  </a:ext>
                </a:extLst>
              </a:tr>
              <a:tr h="1464970">
                <a:tc>
                  <a:txBody>
                    <a:bodyPr/>
                    <a:lstStyle/>
                    <a:p>
                      <a:r>
                        <a:rPr lang="en-US" sz="2200"/>
                        <a:t>Briefing Time</a:t>
                      </a:r>
                    </a:p>
                    <a:p>
                      <a:r>
                        <a:rPr lang="en-US" sz="2200"/>
                        <a:t>1/19/2021 @ </a:t>
                      </a:r>
                    </a:p>
                    <a:p>
                      <a:r>
                        <a:rPr lang="en-US" sz="2200"/>
                        <a:t>11:05 – 11:20am</a:t>
                      </a:r>
                      <a:endParaRPr lang="en-US" sz="2200" b="1"/>
                    </a:p>
                  </a:txBody>
                  <a:tcPr marL="100865" marR="100865" marT="41564" marB="41564"/>
                </a:tc>
                <a:tc>
                  <a:txBody>
                    <a:bodyPr/>
                    <a:lstStyle/>
                    <a:p>
                      <a:r>
                        <a:rPr lang="en-US" sz="2200"/>
                        <a:t>Briefing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1/19/2021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11:25am – 11:40am</a:t>
                      </a:r>
                      <a:endParaRPr lang="en-US" sz="2200" b="1"/>
                    </a:p>
                  </a:txBody>
                  <a:tcPr marL="100865" marR="100865" marT="41564" marB="41564"/>
                </a:tc>
                <a:tc>
                  <a:txBody>
                    <a:bodyPr/>
                    <a:lstStyle/>
                    <a:p>
                      <a:r>
                        <a:rPr lang="en-US" sz="2200"/>
                        <a:t>Briefing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1/19/2021 @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11:45am – 12:00pm</a:t>
                      </a:r>
                      <a:endParaRPr lang="en-US" sz="2200" b="1"/>
                    </a:p>
                  </a:txBody>
                  <a:tcPr marL="100865" marR="100865" marT="41564" marB="41564"/>
                </a:tc>
                <a:tc>
                  <a:txBody>
                    <a:bodyPr/>
                    <a:lstStyle/>
                    <a:p>
                      <a:r>
                        <a:rPr lang="en-US" sz="2200"/>
                        <a:t>Briefing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1/19/2021 @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12:05pm – 12:20pm</a:t>
                      </a:r>
                      <a:endParaRPr lang="en-US" sz="2200" b="1"/>
                    </a:p>
                  </a:txBody>
                  <a:tcPr marL="100865" marR="100865" marT="41564" marB="41564"/>
                </a:tc>
                <a:extLst>
                  <a:ext uri="{0D108BD9-81ED-4DB2-BD59-A6C34878D82A}">
                    <a16:rowId xmlns:a16="http://schemas.microsoft.com/office/drawing/2014/main" val="3486047976"/>
                  </a:ext>
                </a:extLst>
              </a:tr>
              <a:tr h="653266">
                <a:tc>
                  <a:txBody>
                    <a:bodyPr/>
                    <a:lstStyle/>
                    <a:p>
                      <a:pPr algn="l" fontAlgn="t" latinLnBrk="0"/>
                      <a:r>
                        <a:rPr lang="en-US" sz="2200" kern="1200">
                          <a:solidFill>
                            <a:schemeClr val="dk1"/>
                          </a:solidFill>
                          <a:latin typeface="+mn-lt"/>
                          <a:ea typeface="+mn-ea"/>
                          <a:cs typeface="+mn-cs"/>
                        </a:rPr>
                        <a:t>Jessica Brazau (VREO)</a:t>
                      </a:r>
                    </a:p>
                  </a:txBody>
                  <a:tcPr marL="113046" marR="113046"/>
                </a:tc>
                <a:tc>
                  <a:txBody>
                    <a:bodyPr/>
                    <a:lstStyle/>
                    <a:p>
                      <a:pPr algn="l" fontAlgn="t" latinLnBrk="0"/>
                      <a:r>
                        <a:rPr lang="en-US" sz="2200" kern="1200">
                          <a:solidFill>
                            <a:schemeClr val="dk1"/>
                          </a:solidFill>
                          <a:latin typeface="+mn-lt"/>
                          <a:ea typeface="+mn-ea"/>
                          <a:cs typeface="+mn-cs"/>
                        </a:rPr>
                        <a:t>Francisco Paz (SVRC)</a:t>
                      </a:r>
                    </a:p>
                  </a:txBody>
                  <a:tcPr marL="113046" marR="113046"/>
                </a:tc>
                <a:tc>
                  <a:txBody>
                    <a:bodyPr/>
                    <a:lstStyle/>
                    <a:p>
                      <a:pPr algn="l" fontAlgn="t" latinLnBrk="0"/>
                      <a:r>
                        <a:rPr lang="en-US" sz="2200" kern="1200">
                          <a:solidFill>
                            <a:schemeClr val="dk1"/>
                          </a:solidFill>
                          <a:latin typeface="+mn-lt"/>
                          <a:ea typeface="+mn-ea"/>
                          <a:cs typeface="+mn-cs"/>
                        </a:rPr>
                        <a:t>Joshua Pittinger (AVREO)</a:t>
                      </a:r>
                    </a:p>
                  </a:txBody>
                  <a:tcPr marL="113046" marR="113046"/>
                </a:tc>
                <a:tc>
                  <a:txBody>
                    <a:bodyPr/>
                    <a:lstStyle/>
                    <a:p>
                      <a:pPr algn="l" fontAlgn="t" latinLnBrk="0"/>
                      <a:r>
                        <a:rPr lang="en-US" sz="2200" kern="1200">
                          <a:solidFill>
                            <a:schemeClr val="dk1"/>
                          </a:solidFill>
                          <a:latin typeface="+mn-lt"/>
                          <a:ea typeface="+mn-ea"/>
                          <a:cs typeface="+mn-cs"/>
                        </a:rPr>
                        <a:t>Gerald “Jerry” Bacon (VREO)</a:t>
                      </a:r>
                    </a:p>
                  </a:txBody>
                  <a:tcPr marL="113046" marR="113046"/>
                </a:tc>
                <a:extLst>
                  <a:ext uri="{0D108BD9-81ED-4DB2-BD59-A6C34878D82A}">
                    <a16:rowId xmlns:a16="http://schemas.microsoft.com/office/drawing/2014/main" val="428641665"/>
                  </a:ext>
                </a:extLst>
              </a:tr>
              <a:tr h="693814">
                <a:tc>
                  <a:txBody>
                    <a:bodyPr/>
                    <a:lstStyle/>
                    <a:p>
                      <a:pPr algn="l" fontAlgn="t" latinLnBrk="0"/>
                      <a:r>
                        <a:rPr lang="en-US" sz="2200" kern="1200">
                          <a:solidFill>
                            <a:schemeClr val="dk1"/>
                          </a:solidFill>
                          <a:latin typeface="+mn-lt"/>
                          <a:ea typeface="+mn-ea"/>
                          <a:cs typeface="+mn-cs"/>
                        </a:rPr>
                        <a:t>Jeanellie Labrada (SVRC)</a:t>
                      </a:r>
                    </a:p>
                  </a:txBody>
                  <a:tcPr marL="113046" marR="113046"/>
                </a:tc>
                <a:tc>
                  <a:txBody>
                    <a:bodyPr/>
                    <a:lstStyle/>
                    <a:p>
                      <a:pPr algn="l" fontAlgn="t" latinLnBrk="0"/>
                      <a:r>
                        <a:rPr lang="en-US" sz="2200" kern="1200">
                          <a:solidFill>
                            <a:schemeClr val="dk1"/>
                          </a:solidFill>
                          <a:latin typeface="+mn-lt"/>
                          <a:ea typeface="+mn-ea"/>
                          <a:cs typeface="+mn-cs"/>
                        </a:rPr>
                        <a:t>Kevin Clayton (AVREO)</a:t>
                      </a:r>
                    </a:p>
                  </a:txBody>
                  <a:tcPr marL="113046" marR="113046"/>
                </a:tc>
                <a:tc>
                  <a:txBody>
                    <a:bodyPr/>
                    <a:lstStyle/>
                    <a:p>
                      <a:pPr algn="l" fontAlgn="t" latinLnBrk="0"/>
                      <a:r>
                        <a:rPr lang="en-US" sz="2200" kern="1200">
                          <a:solidFill>
                            <a:schemeClr val="dk1"/>
                          </a:solidFill>
                          <a:latin typeface="+mn-lt"/>
                          <a:ea typeface="+mn-ea"/>
                          <a:cs typeface="+mn-cs"/>
                        </a:rPr>
                        <a:t>Allison Bubier (VREO)</a:t>
                      </a:r>
                    </a:p>
                  </a:txBody>
                  <a:tcPr marL="113046" marR="113046"/>
                </a:tc>
                <a:tc>
                  <a:txBody>
                    <a:bodyPr/>
                    <a:lstStyle/>
                    <a:p>
                      <a:pPr algn="l" fontAlgn="t" latinLnBrk="0"/>
                      <a:r>
                        <a:rPr lang="en-US" sz="2200" kern="1200">
                          <a:solidFill>
                            <a:schemeClr val="dk1"/>
                          </a:solidFill>
                          <a:latin typeface="+mn-lt"/>
                          <a:ea typeface="+mn-ea"/>
                          <a:cs typeface="+mn-cs"/>
                        </a:rPr>
                        <a:t>Molly Fazzi (AVREO)</a:t>
                      </a:r>
                    </a:p>
                  </a:txBody>
                  <a:tcPr marL="113046" marR="113046"/>
                </a:tc>
                <a:extLst>
                  <a:ext uri="{0D108BD9-81ED-4DB2-BD59-A6C34878D82A}">
                    <a16:rowId xmlns:a16="http://schemas.microsoft.com/office/drawing/2014/main" val="3042328529"/>
                  </a:ext>
                </a:extLst>
              </a:tr>
              <a:tr h="690124">
                <a:tc>
                  <a:txBody>
                    <a:bodyPr/>
                    <a:lstStyle/>
                    <a:p>
                      <a:pPr algn="l" fontAlgn="t" latinLnBrk="0"/>
                      <a:r>
                        <a:rPr lang="en-US" sz="2200" kern="1200">
                          <a:solidFill>
                            <a:schemeClr val="dk1"/>
                          </a:solidFill>
                          <a:latin typeface="+mn-lt"/>
                          <a:ea typeface="+mn-ea"/>
                          <a:cs typeface="+mn-cs"/>
                        </a:rPr>
                        <a:t>Peter Lopez (SVRC)</a:t>
                      </a:r>
                    </a:p>
                  </a:txBody>
                  <a:tcPr marL="113046" marR="113046"/>
                </a:tc>
                <a:tc>
                  <a:txBody>
                    <a:bodyPr/>
                    <a:lstStyle/>
                    <a:p>
                      <a:pPr algn="l" fontAlgn="t" latinLnBrk="0"/>
                      <a:r>
                        <a:rPr lang="en-US" sz="2200" kern="1200">
                          <a:solidFill>
                            <a:schemeClr val="dk1"/>
                          </a:solidFill>
                          <a:latin typeface="+mn-lt"/>
                          <a:ea typeface="+mn-ea"/>
                          <a:cs typeface="+mn-cs"/>
                        </a:rPr>
                        <a:t>Imelda Flores (SVRC)</a:t>
                      </a:r>
                    </a:p>
                  </a:txBody>
                  <a:tcPr marL="113046" marR="113046"/>
                </a:tc>
                <a:tc>
                  <a:txBody>
                    <a:bodyPr/>
                    <a:lstStyle/>
                    <a:p>
                      <a:pPr algn="l" fontAlgn="t" latinLnBrk="0"/>
                      <a:r>
                        <a:rPr lang="en-US" sz="2200" kern="1200">
                          <a:solidFill>
                            <a:schemeClr val="dk1"/>
                          </a:solidFill>
                          <a:latin typeface="+mn-lt"/>
                          <a:ea typeface="+mn-ea"/>
                          <a:cs typeface="+mn-cs"/>
                        </a:rPr>
                        <a:t>Ned Evette (SVRC)</a:t>
                      </a:r>
                    </a:p>
                  </a:txBody>
                  <a:tcPr marL="113046" marR="113046"/>
                </a:tc>
                <a:tc>
                  <a:txBody>
                    <a:bodyPr/>
                    <a:lstStyle/>
                    <a:p>
                      <a:pPr algn="l" fontAlgn="t" latinLnBrk="0"/>
                      <a:r>
                        <a:rPr lang="en-US" sz="2200" kern="1200">
                          <a:solidFill>
                            <a:schemeClr val="dk1"/>
                          </a:solidFill>
                          <a:latin typeface="+mn-lt"/>
                          <a:ea typeface="+mn-ea"/>
                          <a:cs typeface="+mn-cs"/>
                        </a:rPr>
                        <a:t>Christiana Olaga-Buah (SVRC)</a:t>
                      </a:r>
                    </a:p>
                  </a:txBody>
                  <a:tcPr marL="113046" marR="113046"/>
                </a:tc>
                <a:extLst>
                  <a:ext uri="{0D108BD9-81ED-4DB2-BD59-A6C34878D82A}">
                    <a16:rowId xmlns:a16="http://schemas.microsoft.com/office/drawing/2014/main" val="234773931"/>
                  </a:ext>
                </a:extLst>
              </a:tr>
              <a:tr h="690124">
                <a:tc>
                  <a:txBody>
                    <a:bodyPr/>
                    <a:lstStyle/>
                    <a:p>
                      <a:pPr algn="l" fontAlgn="t" latinLnBrk="0"/>
                      <a:endParaRPr lang="en-US" sz="2200" kern="1200">
                        <a:solidFill>
                          <a:schemeClr val="dk1"/>
                        </a:solidFill>
                        <a:latin typeface="+mn-lt"/>
                        <a:ea typeface="+mn-ea"/>
                        <a:cs typeface="+mn-cs"/>
                      </a:endParaRPr>
                    </a:p>
                  </a:txBody>
                  <a:tcPr marL="113046" marR="113046"/>
                </a:tc>
                <a:tc>
                  <a:txBody>
                    <a:bodyPr/>
                    <a:lstStyle/>
                    <a:p>
                      <a:pPr algn="l" fontAlgn="t" latinLnBrk="0"/>
                      <a:endParaRPr lang="en-US" sz="2200" kern="1200">
                        <a:solidFill>
                          <a:schemeClr val="dk1"/>
                        </a:solidFill>
                        <a:latin typeface="+mn-lt"/>
                        <a:ea typeface="+mn-ea"/>
                        <a:cs typeface="+mn-cs"/>
                      </a:endParaRPr>
                    </a:p>
                  </a:txBody>
                  <a:tcPr marL="113046" marR="113046"/>
                </a:tc>
                <a:tc>
                  <a:txBody>
                    <a:bodyPr/>
                    <a:lstStyle/>
                    <a:p>
                      <a:pPr algn="l" fontAlgn="t" latinLnBrk="0"/>
                      <a:endParaRPr lang="en-US" sz="2200" kern="1200">
                        <a:solidFill>
                          <a:schemeClr val="dk1"/>
                        </a:solidFill>
                        <a:latin typeface="+mn-lt"/>
                        <a:ea typeface="+mn-ea"/>
                        <a:cs typeface="+mn-cs"/>
                      </a:endParaRPr>
                    </a:p>
                  </a:txBody>
                  <a:tcPr marL="113046" marR="113046"/>
                </a:tc>
                <a:tc>
                  <a:txBody>
                    <a:bodyPr/>
                    <a:lstStyle/>
                    <a:p>
                      <a:pPr algn="l" fontAlgn="t" latinLnBrk="0"/>
                      <a:r>
                        <a:rPr lang="en-US" sz="2200" kern="1200">
                          <a:solidFill>
                            <a:schemeClr val="dk1"/>
                          </a:solidFill>
                          <a:latin typeface="+mn-lt"/>
                          <a:ea typeface="+mn-ea"/>
                          <a:cs typeface="+mn-cs"/>
                        </a:rPr>
                        <a:t>Helen Chan (SVRC)</a:t>
                      </a:r>
                    </a:p>
                  </a:txBody>
                  <a:tcPr marL="113046" marR="113046"/>
                </a:tc>
                <a:extLst>
                  <a:ext uri="{0D108BD9-81ED-4DB2-BD59-A6C34878D82A}">
                    <a16:rowId xmlns:a16="http://schemas.microsoft.com/office/drawing/2014/main" val="2710139911"/>
                  </a:ext>
                </a:extLst>
              </a:tr>
            </a:tbl>
          </a:graphicData>
        </a:graphic>
      </p:graphicFrame>
      <p:sp>
        <p:nvSpPr>
          <p:cNvPr id="4" name="Slide Number Placeholder 3">
            <a:extLst>
              <a:ext uri="{FF2B5EF4-FFF2-40B4-BE49-F238E27FC236}">
                <a16:creationId xmlns:a16="http://schemas.microsoft.com/office/drawing/2014/main" id="{0B71DC82-0049-4079-8642-3A0664272718}"/>
              </a:ext>
            </a:extLst>
          </p:cNvPr>
          <p:cNvSpPr>
            <a:spLocks noGrp="1"/>
          </p:cNvSpPr>
          <p:nvPr>
            <p:ph type="sldNum" sz="quarter" idx="12"/>
          </p:nvPr>
        </p:nvSpPr>
        <p:spPr/>
        <p:txBody>
          <a:bodyPr/>
          <a:lstStyle/>
          <a:p>
            <a:pPr>
              <a:defRPr/>
            </a:pPr>
            <a:fld id="{8EDD6322-FFEA-43B1-8544-D4E707B74184}" type="slidenum">
              <a:rPr lang="en-US" b="0" smtClean="0">
                <a:solidFill>
                  <a:schemeClr val="accent5"/>
                </a:solidFill>
                <a:latin typeface="+mn-lt"/>
              </a:rPr>
              <a:pPr>
                <a:defRPr/>
              </a:pPr>
              <a:t>17</a:t>
            </a:fld>
            <a:endParaRPr lang="en-US" b="0">
              <a:solidFill>
                <a:schemeClr val="accent5"/>
              </a:solidFill>
              <a:latin typeface="+mn-lt"/>
            </a:endParaRPr>
          </a:p>
        </p:txBody>
      </p:sp>
    </p:spTree>
    <p:extLst>
      <p:ext uri="{BB962C8B-B14F-4D97-AF65-F5344CB8AC3E}">
        <p14:creationId xmlns:p14="http://schemas.microsoft.com/office/powerpoint/2010/main" val="389142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Questions/Discussion</a:t>
            </a:r>
            <a:endParaRPr lang="en-US" sz="4800"/>
          </a:p>
        </p:txBody>
      </p:sp>
      <p:sp>
        <p:nvSpPr>
          <p:cNvPr id="3" name="Content Placeholder 2"/>
          <p:cNvSpPr>
            <a:spLocks noGrp="1"/>
          </p:cNvSpPr>
          <p:nvPr>
            <p:ph idx="1"/>
          </p:nvPr>
        </p:nvSpPr>
        <p:spPr/>
        <p:txBody>
          <a:bodyPr/>
          <a:lstStyle/>
          <a:p>
            <a:pPr lvl="1"/>
            <a:endParaRPr lang="en-US"/>
          </a:p>
          <a:p>
            <a:pPr lvl="1"/>
            <a:endParaRPr lang="en-US"/>
          </a:p>
        </p:txBody>
      </p:sp>
      <p:sp>
        <p:nvSpPr>
          <p:cNvPr id="7" name="Slide Number Placeholder 3">
            <a:extLst>
              <a:ext uri="{FF2B5EF4-FFF2-40B4-BE49-F238E27FC236}">
                <a16:creationId xmlns:a16="http://schemas.microsoft.com/office/drawing/2014/main" id="{C9B850AE-3D0B-4451-BC10-153A53282829}"/>
              </a:ext>
            </a:extLst>
          </p:cNvPr>
          <p:cNvSpPr>
            <a:spLocks noGrp="1"/>
          </p:cNvSpPr>
          <p:nvPr>
            <p:ph type="sldNum" sz="quarter" idx="12"/>
          </p:nvPr>
        </p:nvSpPr>
        <p:spPr/>
        <p:txBody>
          <a:bodyPr/>
          <a:lstStyle/>
          <a:p>
            <a:pPr>
              <a:defRPr/>
            </a:pPr>
            <a:fld id="{8EDD6322-FFEA-43B1-8544-D4E707B74184}" type="slidenum">
              <a:rPr lang="en-US" b="0" smtClean="0">
                <a:solidFill>
                  <a:schemeClr val="accent5"/>
                </a:solidFill>
                <a:latin typeface="+mn-lt"/>
              </a:rPr>
              <a:pPr>
                <a:defRPr/>
              </a:pPr>
              <a:t>18</a:t>
            </a:fld>
            <a:endParaRPr lang="en-US" b="0">
              <a:solidFill>
                <a:schemeClr val="accent5"/>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22" y="1528314"/>
            <a:ext cx="3849574" cy="395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93228" y="705159"/>
            <a:ext cx="4974772" cy="5124480"/>
          </a:xfrm>
          <a:prstGeom prst="rect">
            <a:avLst/>
          </a:prstGeom>
          <a:noFill/>
        </p:spPr>
        <p:txBody>
          <a:bodyPr wrap="square" rtlCol="0" anchor="t">
            <a:spAutoFit/>
          </a:bodyPr>
          <a:lstStyle/>
          <a:p>
            <a:pPr algn="ctr"/>
            <a:r>
              <a:rPr lang="en-US" sz="2000" b="0" u="sng">
                <a:latin typeface="+mn-lt"/>
              </a:rPr>
              <a:t>Next NMT MS Teams Sessions:</a:t>
            </a:r>
          </a:p>
          <a:p>
            <a:pPr algn="ctr"/>
            <a:r>
              <a:rPr lang="en-US" sz="2000" b="0">
                <a:latin typeface="+mn-lt"/>
              </a:rPr>
              <a:t>NMT Preparing for Briefings Part II</a:t>
            </a:r>
          </a:p>
          <a:p>
            <a:pPr algn="ctr"/>
            <a:r>
              <a:rPr lang="en-US" sz="2000" b="0">
                <a:latin typeface="+mn-lt"/>
              </a:rPr>
              <a:t>Tuesday, January 19, 2021 @ 11-12:30 PM ET</a:t>
            </a:r>
          </a:p>
          <a:p>
            <a:pPr algn="ctr"/>
            <a:endParaRPr lang="en-US" sz="2000" b="0">
              <a:latin typeface="+mn-lt"/>
            </a:endParaRPr>
          </a:p>
          <a:p>
            <a:pPr algn="ctr"/>
            <a:r>
              <a:rPr lang="en-US" sz="2000" b="0">
                <a:latin typeface="+mn-lt"/>
              </a:rPr>
              <a:t>QA: Modernization and Trends</a:t>
            </a:r>
          </a:p>
          <a:p>
            <a:pPr algn="ctr"/>
            <a:r>
              <a:rPr lang="en-US" sz="2000" b="0">
                <a:latin typeface="+mn-lt"/>
              </a:rPr>
              <a:t>Tuesday, January 26, 2021 @ 11-12:30 PM ET</a:t>
            </a:r>
          </a:p>
          <a:p>
            <a:pPr algn="ctr"/>
            <a:endParaRPr lang="en-US" sz="2000" b="0">
              <a:latin typeface="+mn-lt"/>
            </a:endParaRPr>
          </a:p>
          <a:p>
            <a:pPr algn="ctr"/>
            <a:r>
              <a:rPr lang="en-US" sz="2000" b="0">
                <a:latin typeface="+mn-lt"/>
              </a:rPr>
              <a:t>QA: Preparing for Site Visits – Part I</a:t>
            </a:r>
          </a:p>
          <a:p>
            <a:pPr algn="ctr"/>
            <a:r>
              <a:rPr lang="en-US" sz="2000" b="0">
                <a:latin typeface="+mn-lt"/>
              </a:rPr>
              <a:t>Tuesday, February 2, 2021 @ 11-12:30 PM ET</a:t>
            </a:r>
          </a:p>
          <a:p>
            <a:pPr algn="ctr"/>
            <a:endParaRPr lang="en-US" sz="1900" b="0">
              <a:latin typeface="+mn-lt"/>
            </a:endParaRPr>
          </a:p>
          <a:p>
            <a:pPr algn="ctr"/>
            <a:r>
              <a:rPr lang="en-US" sz="2000" b="0">
                <a:latin typeface="+mn-lt"/>
              </a:rPr>
              <a:t>QA: Preparing for Site Visits – Part II</a:t>
            </a:r>
          </a:p>
          <a:p>
            <a:pPr algn="ctr"/>
            <a:r>
              <a:rPr lang="en-US" sz="2000" b="0">
                <a:latin typeface="+mn-lt"/>
              </a:rPr>
              <a:t>Tuesday, February 9, 2021 @ 11-12:30 PM ET</a:t>
            </a:r>
          </a:p>
          <a:p>
            <a:pPr algn="ctr"/>
            <a:endParaRPr lang="en-US" sz="2000" b="0">
              <a:latin typeface="+mn-lt"/>
            </a:endParaRPr>
          </a:p>
          <a:p>
            <a:pPr algn="ctr"/>
            <a:r>
              <a:rPr lang="en-US" sz="2000" b="0">
                <a:latin typeface="+mn-lt"/>
              </a:rPr>
              <a:t>Remote Management</a:t>
            </a:r>
          </a:p>
          <a:p>
            <a:pPr algn="ctr"/>
            <a:r>
              <a:rPr lang="en-US" sz="2000" b="0">
                <a:latin typeface="+mn-lt"/>
              </a:rPr>
              <a:t>Tuesday, February 16, 2021 @ 11-12:30 PM ET</a:t>
            </a:r>
          </a:p>
          <a:p>
            <a:pPr algn="ctr"/>
            <a:endParaRPr lang="en-US" sz="2800"/>
          </a:p>
        </p:txBody>
      </p:sp>
      <p:sp>
        <p:nvSpPr>
          <p:cNvPr id="4" name="TextBox 3">
            <a:extLst>
              <a:ext uri="{FF2B5EF4-FFF2-40B4-BE49-F238E27FC236}">
                <a16:creationId xmlns:a16="http://schemas.microsoft.com/office/drawing/2014/main" id="{73E9ADB0-DA68-4096-B76D-31CEEBB86216}"/>
              </a:ext>
            </a:extLst>
          </p:cNvPr>
          <p:cNvSpPr txBox="1"/>
          <p:nvPr/>
        </p:nvSpPr>
        <p:spPr>
          <a:xfrm>
            <a:off x="555645" y="1076076"/>
            <a:ext cx="3542271" cy="646331"/>
          </a:xfrm>
          <a:prstGeom prst="rect">
            <a:avLst/>
          </a:prstGeom>
          <a:noFill/>
          <a:ln>
            <a:solidFill>
              <a:schemeClr val="tx1"/>
            </a:solidFill>
          </a:ln>
        </p:spPr>
        <p:txBody>
          <a:bodyPr wrap="square" rtlCol="0">
            <a:spAutoFit/>
          </a:bodyPr>
          <a:lstStyle/>
          <a:p>
            <a:pPr algn="ctr"/>
            <a:r>
              <a:rPr lang="en-US" sz="1800">
                <a:latin typeface="+mn-lt"/>
              </a:rPr>
              <a:t>TMS # 4550329</a:t>
            </a:r>
          </a:p>
          <a:p>
            <a:pPr algn="ctr"/>
            <a:r>
              <a:rPr lang="en-US" sz="1800">
                <a:latin typeface="+mn-lt"/>
              </a:rPr>
              <a:t>NMT Preparing for Briefings Part I</a:t>
            </a:r>
          </a:p>
        </p:txBody>
      </p:sp>
    </p:spTree>
    <p:extLst>
      <p:ext uri="{BB962C8B-B14F-4D97-AF65-F5344CB8AC3E}">
        <p14:creationId xmlns:p14="http://schemas.microsoft.com/office/powerpoint/2010/main" val="18720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4CE157B-D5C0-42AA-A815-BFAF3DAA9FA7}"/>
              </a:ext>
            </a:extLst>
          </p:cNvPr>
          <p:cNvSpPr>
            <a:spLocks noGrp="1" noChangeArrowheads="1"/>
          </p:cNvSpPr>
          <p:nvPr>
            <p:ph type="ctrTitle"/>
          </p:nvPr>
        </p:nvSpPr>
        <p:spPr>
          <a:xfrm>
            <a:off x="389682" y="1388821"/>
            <a:ext cx="7077919" cy="2387600"/>
          </a:xfrm>
        </p:spPr>
        <p:txBody>
          <a:bodyPr/>
          <a:lstStyle/>
          <a:p>
            <a:pPr eaLnBrk="1" hangingPunct="1"/>
            <a:r>
              <a:rPr lang="en-US" altLang="en-US" sz="3600"/>
              <a:t>Communicating to Upper Management</a:t>
            </a:r>
          </a:p>
        </p:txBody>
      </p:sp>
      <p:sp>
        <p:nvSpPr>
          <p:cNvPr id="3" name="Subtitle 2">
            <a:extLst>
              <a:ext uri="{FF2B5EF4-FFF2-40B4-BE49-F238E27FC236}">
                <a16:creationId xmlns:a16="http://schemas.microsoft.com/office/drawing/2014/main" id="{FB7F8AC4-0F72-4E46-BA0F-1A226530C870}"/>
              </a:ext>
            </a:extLst>
          </p:cNvPr>
          <p:cNvSpPr>
            <a:spLocks noGrp="1"/>
          </p:cNvSpPr>
          <p:nvPr>
            <p:ph type="subTitle" idx="1"/>
          </p:nvPr>
        </p:nvSpPr>
        <p:spPr>
          <a:xfrm>
            <a:off x="389682" y="3649667"/>
            <a:ext cx="7077919" cy="933095"/>
          </a:xfrm>
        </p:spPr>
        <p:txBody>
          <a:bodyPr rtlCol="0">
            <a:normAutofit/>
          </a:bodyPr>
          <a:lstStyle/>
          <a:p>
            <a:pPr>
              <a:defRPr/>
            </a:pPr>
            <a:r>
              <a:rPr lang="en-US" sz="2800" b="1"/>
              <a:t>VR&amp;E New Manager Training</a:t>
            </a:r>
          </a:p>
        </p:txBody>
      </p:sp>
      <p:sp>
        <p:nvSpPr>
          <p:cNvPr id="49156" name="Subtitle 2">
            <a:extLst>
              <a:ext uri="{FF2B5EF4-FFF2-40B4-BE49-F238E27FC236}">
                <a16:creationId xmlns:a16="http://schemas.microsoft.com/office/drawing/2014/main" id="{4E62F186-B681-4BCE-9156-129CA5643C27}"/>
              </a:ext>
            </a:extLst>
          </p:cNvPr>
          <p:cNvSpPr txBox="1">
            <a:spLocks noChangeArrowheads="1"/>
          </p:cNvSpPr>
          <p:nvPr/>
        </p:nvSpPr>
        <p:spPr bwMode="auto">
          <a:xfrm>
            <a:off x="381356" y="4021447"/>
            <a:ext cx="7077919"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None/>
            </a:pPr>
            <a:r>
              <a:rPr lang="en-US" altLang="en-US" sz="1800" b="0">
                <a:solidFill>
                  <a:schemeClr val="bg1"/>
                </a:solidFill>
                <a:latin typeface="Calibri"/>
                <a:cs typeface="Arial"/>
              </a:rPr>
              <a:t>Briefed by: Heather Becker &amp; Linda Steffensmeier</a:t>
            </a:r>
            <a:endParaRPr lang="en-US">
              <a:solidFill>
                <a:schemeClr val="bg1"/>
              </a:solidFill>
            </a:endParaRPr>
          </a:p>
          <a:p>
            <a:pPr>
              <a:buNone/>
            </a:pPr>
            <a:endParaRPr lang="en-US" altLang="en-US" sz="1800" b="0">
              <a:solidFill>
                <a:schemeClr val="bg1"/>
              </a:solidFill>
              <a:latin typeface="Calibri"/>
              <a:cs typeface="Arial"/>
            </a:endParaRPr>
          </a:p>
        </p:txBody>
      </p:sp>
      <p:sp>
        <p:nvSpPr>
          <p:cNvPr id="5" name="Rectangle 4">
            <a:extLst>
              <a:ext uri="{FF2B5EF4-FFF2-40B4-BE49-F238E27FC236}">
                <a16:creationId xmlns:a16="http://schemas.microsoft.com/office/drawing/2014/main" id="{BE9D683B-1B48-4CD1-B586-F36487F59596}"/>
              </a:ext>
            </a:extLst>
          </p:cNvPr>
          <p:cNvSpPr/>
          <p:nvPr/>
        </p:nvSpPr>
        <p:spPr>
          <a:xfrm>
            <a:off x="1524000" y="22276"/>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prstClr val="white"/>
              </a:solidFill>
            </a:endParaRPr>
          </a:p>
        </p:txBody>
      </p:sp>
      <p:sp>
        <p:nvSpPr>
          <p:cNvPr id="4" name="Rectangle 3">
            <a:extLst>
              <a:ext uri="{FF2B5EF4-FFF2-40B4-BE49-F238E27FC236}">
                <a16:creationId xmlns:a16="http://schemas.microsoft.com/office/drawing/2014/main" id="{CC3C3E0A-2581-4C15-8629-1E77BA9AB9C3}"/>
              </a:ext>
            </a:extLst>
          </p:cNvPr>
          <p:cNvSpPr/>
          <p:nvPr/>
        </p:nvSpPr>
        <p:spPr>
          <a:xfrm>
            <a:off x="1524000" y="655638"/>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THIS EVENT IS BEING RECORDED</a:t>
            </a:r>
          </a:p>
        </p:txBody>
      </p:sp>
      <p:sp>
        <p:nvSpPr>
          <p:cNvPr id="2" name="TextBox 1">
            <a:extLst>
              <a:ext uri="{FF2B5EF4-FFF2-40B4-BE49-F238E27FC236}">
                <a16:creationId xmlns:a16="http://schemas.microsoft.com/office/drawing/2014/main" id="{1D3171F2-49B6-4DC2-8556-983FB8A0488B}"/>
              </a:ext>
            </a:extLst>
          </p:cNvPr>
          <p:cNvSpPr txBox="1"/>
          <p:nvPr/>
        </p:nvSpPr>
        <p:spPr>
          <a:xfrm>
            <a:off x="5448886" y="1362223"/>
            <a:ext cx="6494585" cy="307777"/>
          </a:xfrm>
          <a:prstGeom prst="rect">
            <a:avLst/>
          </a:prstGeom>
          <a:solidFill>
            <a:schemeClr val="bg1"/>
          </a:solidFill>
        </p:spPr>
        <p:txBody>
          <a:bodyPr wrap="square" rtlCol="0">
            <a:spAutoFit/>
          </a:bodyPr>
          <a:lstStyle/>
          <a:p>
            <a:r>
              <a:rPr lang="en-US" sz="1400" dirty="0">
                <a:hlinkClick r:id="rId3"/>
              </a:rPr>
              <a:t>Click here to Watch 'NMT: Preparing for Briefings Part I' | Microsoft Stream</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438400" y="4691744"/>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Lamoyd Figures</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sp>
        <p:nvSpPr>
          <p:cNvPr id="20484" name="Title 1"/>
          <p:cNvSpPr>
            <a:spLocks noGrp="1"/>
          </p:cNvSpPr>
          <p:nvPr>
            <p:ph type="title"/>
          </p:nvPr>
        </p:nvSpPr>
        <p:spPr/>
        <p:txBody>
          <a:bodyPr>
            <a:normAutofit/>
          </a:bodyPr>
          <a:lstStyle/>
          <a:p>
            <a:r>
              <a:rPr lang="en-US" altLang="en-US" sz="4000"/>
              <a:t>Presenters</a:t>
            </a:r>
          </a:p>
        </p:txBody>
      </p:sp>
      <p:pic>
        <p:nvPicPr>
          <p:cNvPr id="20485" name="Picture 3"/>
          <p:cNvPicPr preferRelativeResize="0">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758265" y="1321880"/>
            <a:ext cx="2553117" cy="33059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0486" name="Text Box 9"/>
          <p:cNvSpPr txBox="1">
            <a:spLocks noChangeArrowheads="1"/>
          </p:cNvSpPr>
          <p:nvPr/>
        </p:nvSpPr>
        <p:spPr bwMode="auto">
          <a:xfrm>
            <a:off x="6705600" y="4691744"/>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Dale Sagotsky</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pic>
        <p:nvPicPr>
          <p:cNvPr id="10" name="Picture 9">
            <a:extLst>
              <a:ext uri="{FF2B5EF4-FFF2-40B4-BE49-F238E27FC236}">
                <a16:creationId xmlns:a16="http://schemas.microsoft.com/office/drawing/2014/main" id="{B700633E-E62C-4E91-947D-EC703BB40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4093" y="1404173"/>
            <a:ext cx="2503414" cy="32576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2">
            <a:extLst>
              <a:ext uri="{FF2B5EF4-FFF2-40B4-BE49-F238E27FC236}">
                <a16:creationId xmlns:a16="http://schemas.microsoft.com/office/drawing/2014/main" id="{BCBEA312-CB78-4B71-9C38-52C36266D8E8}"/>
              </a:ext>
            </a:extLst>
          </p:cNvPr>
          <p:cNvPicPr>
            <a:picLocks noChangeAspect="1"/>
          </p:cNvPicPr>
          <p:nvPr/>
        </p:nvPicPr>
        <p:blipFill>
          <a:blip r:embed="rId5"/>
          <a:stretch>
            <a:fillRect/>
          </a:stretch>
        </p:blipFill>
        <p:spPr>
          <a:xfrm>
            <a:off x="4388032" y="1404173"/>
            <a:ext cx="897101" cy="466267"/>
          </a:xfrm>
          <a:prstGeom prst="rect">
            <a:avLst/>
          </a:prstGeom>
        </p:spPr>
      </p:pic>
      <p:pic>
        <p:nvPicPr>
          <p:cNvPr id="13" name="Picture 2">
            <a:extLst>
              <a:ext uri="{FF2B5EF4-FFF2-40B4-BE49-F238E27FC236}">
                <a16:creationId xmlns:a16="http://schemas.microsoft.com/office/drawing/2014/main" id="{B460EFA3-6D15-4543-B530-DF9F2A264539}"/>
              </a:ext>
            </a:extLst>
          </p:cNvPr>
          <p:cNvPicPr>
            <a:picLocks noChangeAspect="1"/>
          </p:cNvPicPr>
          <p:nvPr/>
        </p:nvPicPr>
        <p:blipFill>
          <a:blip r:embed="rId5"/>
          <a:stretch>
            <a:fillRect/>
          </a:stretch>
        </p:blipFill>
        <p:spPr>
          <a:xfrm>
            <a:off x="8660406" y="1406561"/>
            <a:ext cx="897101" cy="466267"/>
          </a:xfrm>
          <a:prstGeom prst="rect">
            <a:avLst/>
          </a:prstGeom>
        </p:spPr>
      </p:pic>
      <p:sp>
        <p:nvSpPr>
          <p:cNvPr id="3" name="Slide Number Placeholder 2">
            <a:extLst>
              <a:ext uri="{FF2B5EF4-FFF2-40B4-BE49-F238E27FC236}">
                <a16:creationId xmlns:a16="http://schemas.microsoft.com/office/drawing/2014/main" id="{DD45114A-C1CD-4607-A8F2-2C44B7B3A2BF}"/>
              </a:ext>
            </a:extLst>
          </p:cNvPr>
          <p:cNvSpPr>
            <a:spLocks noGrp="1"/>
          </p:cNvSpPr>
          <p:nvPr>
            <p:ph type="sldNum" sz="quarter" idx="12"/>
          </p:nvPr>
        </p:nvSpPr>
        <p:spPr/>
        <p:txBody>
          <a:bodyPr/>
          <a:lstStyle/>
          <a:p>
            <a:pPr defTabSz="514350">
              <a:defRPr/>
            </a:pPr>
            <a:fld id="{2346C6CC-1531-9D43-9929-56C34AA4FDB5}" type="slidenum">
              <a:rPr lang="en-US" smtClean="0">
                <a:solidFill>
                  <a:srgbClr val="000000">
                    <a:tint val="75000"/>
                  </a:srgbClr>
                </a:solidFill>
              </a:rPr>
              <a:pPr defTabSz="514350">
                <a:defRPr/>
              </a:pPr>
              <a:t>3</a:t>
            </a:fld>
            <a:endParaRPr lang="en-US">
              <a:solidFill>
                <a:srgbClr val="000000">
                  <a:tint val="75000"/>
                </a:srgbClr>
              </a:solidFill>
            </a:endParaRPr>
          </a:p>
        </p:txBody>
      </p:sp>
    </p:spTree>
    <p:extLst>
      <p:ext uri="{BB962C8B-B14F-4D97-AF65-F5344CB8AC3E}">
        <p14:creationId xmlns:p14="http://schemas.microsoft.com/office/powerpoint/2010/main" val="18341431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Subject Matter Experts</a:t>
            </a:r>
          </a:p>
        </p:txBody>
      </p:sp>
      <p:sp>
        <p:nvSpPr>
          <p:cNvPr id="4" name="Content Placeholder 3">
            <a:extLst>
              <a:ext uri="{FF2B5EF4-FFF2-40B4-BE49-F238E27FC236}">
                <a16:creationId xmlns:a16="http://schemas.microsoft.com/office/drawing/2014/main" id="{1E82E9DE-2759-4AD4-AE39-1030E3A3A67A}"/>
              </a:ext>
            </a:extLst>
          </p:cNvPr>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3FE40F6C-36E6-4965-9D21-698197C3108F}" type="slidenum">
              <a:rPr lang="en-US" smtClean="0">
                <a:solidFill>
                  <a:schemeClr val="bg1">
                    <a:lumMod val="50000"/>
                  </a:schemeClr>
                </a:solidFill>
              </a:rPr>
              <a:pPr/>
              <a:t>4</a:t>
            </a:fld>
            <a:endParaRPr lang="en-US">
              <a:solidFill>
                <a:schemeClr val="bg1">
                  <a:lumMod val="50000"/>
                </a:schemeClr>
              </a:solidFill>
            </a:endParaRPr>
          </a:p>
        </p:txBody>
      </p:sp>
      <p:sp>
        <p:nvSpPr>
          <p:cNvPr id="13" name="TextBox 12"/>
          <p:cNvSpPr txBox="1"/>
          <p:nvPr/>
        </p:nvSpPr>
        <p:spPr>
          <a:xfrm>
            <a:off x="2667000" y="3104324"/>
            <a:ext cx="1600200" cy="523220"/>
          </a:xfrm>
          <a:prstGeom prst="rect">
            <a:avLst/>
          </a:prstGeom>
          <a:noFill/>
        </p:spPr>
        <p:txBody>
          <a:bodyPr wrap="square" rtlCol="0">
            <a:spAutoFit/>
          </a:bodyPr>
          <a:lstStyle/>
          <a:p>
            <a:pPr algn="ctr"/>
            <a:r>
              <a:rPr lang="en-US" sz="1400"/>
              <a:t>James Lester</a:t>
            </a:r>
          </a:p>
          <a:p>
            <a:pPr algn="ctr"/>
            <a:r>
              <a:rPr lang="en-US" sz="1400"/>
              <a:t>Columbia VREO</a:t>
            </a:r>
          </a:p>
        </p:txBody>
      </p:sp>
      <p:sp>
        <p:nvSpPr>
          <p:cNvPr id="14" name="TextBox 13"/>
          <p:cNvSpPr txBox="1"/>
          <p:nvPr/>
        </p:nvSpPr>
        <p:spPr>
          <a:xfrm>
            <a:off x="4397858" y="3124200"/>
            <a:ext cx="1926743" cy="523220"/>
          </a:xfrm>
          <a:prstGeom prst="rect">
            <a:avLst/>
          </a:prstGeom>
          <a:noFill/>
        </p:spPr>
        <p:txBody>
          <a:bodyPr wrap="square" rtlCol="0" anchor="t">
            <a:spAutoFit/>
          </a:bodyPr>
          <a:lstStyle/>
          <a:p>
            <a:pPr algn="ctr"/>
            <a:r>
              <a:rPr lang="en-US" sz="1400">
                <a:cs typeface="Calibri"/>
              </a:rPr>
              <a:t>Linda Steffensmeier</a:t>
            </a:r>
          </a:p>
          <a:p>
            <a:pPr algn="ctr"/>
            <a:r>
              <a:rPr lang="en-US" sz="1400"/>
              <a:t>St. Paul VREO</a:t>
            </a:r>
            <a:endParaRPr lang="en-US" sz="1400">
              <a:cs typeface="Calibri"/>
            </a:endParaRPr>
          </a:p>
        </p:txBody>
      </p:sp>
      <p:sp>
        <p:nvSpPr>
          <p:cNvPr id="15" name="TextBox 14"/>
          <p:cNvSpPr txBox="1"/>
          <p:nvPr/>
        </p:nvSpPr>
        <p:spPr>
          <a:xfrm>
            <a:off x="6463115" y="3124200"/>
            <a:ext cx="1497767" cy="523220"/>
          </a:xfrm>
          <a:prstGeom prst="rect">
            <a:avLst/>
          </a:prstGeom>
          <a:noFill/>
        </p:spPr>
        <p:txBody>
          <a:bodyPr wrap="square" rtlCol="0" anchor="t">
            <a:spAutoFit/>
          </a:bodyPr>
          <a:lstStyle/>
          <a:p>
            <a:pPr algn="ctr"/>
            <a:r>
              <a:rPr lang="en-US" sz="1400"/>
              <a:t>Heather Becker</a:t>
            </a:r>
          </a:p>
          <a:p>
            <a:pPr algn="ctr"/>
            <a:r>
              <a:rPr lang="en-US" sz="1400">
                <a:latin typeface="Arial"/>
                <a:cs typeface="Arial"/>
              </a:rPr>
              <a:t>Buffalo AVREO</a:t>
            </a:r>
          </a:p>
        </p:txBody>
      </p:sp>
      <p:sp>
        <p:nvSpPr>
          <p:cNvPr id="17" name="TextBox 16"/>
          <p:cNvSpPr txBox="1"/>
          <p:nvPr/>
        </p:nvSpPr>
        <p:spPr>
          <a:xfrm>
            <a:off x="4648200" y="5761145"/>
            <a:ext cx="1447800" cy="954107"/>
          </a:xfrm>
          <a:prstGeom prst="rect">
            <a:avLst/>
          </a:prstGeom>
          <a:noFill/>
        </p:spPr>
        <p:txBody>
          <a:bodyPr wrap="square" rtlCol="0">
            <a:spAutoFit/>
          </a:bodyPr>
          <a:lstStyle/>
          <a:p>
            <a:pPr algn="ctr"/>
            <a:r>
              <a:rPr lang="en-US" sz="1400"/>
              <a:t>Corliss De La Garza</a:t>
            </a:r>
          </a:p>
          <a:p>
            <a:pPr algn="ctr"/>
            <a:r>
              <a:rPr lang="en-US" sz="1400"/>
              <a:t>Albuquerque VREO</a:t>
            </a:r>
          </a:p>
        </p:txBody>
      </p:sp>
      <p:sp>
        <p:nvSpPr>
          <p:cNvPr id="18" name="TextBox 17"/>
          <p:cNvSpPr txBox="1"/>
          <p:nvPr/>
        </p:nvSpPr>
        <p:spPr>
          <a:xfrm>
            <a:off x="2057400" y="5725180"/>
            <a:ext cx="2895600" cy="523220"/>
          </a:xfrm>
          <a:prstGeom prst="rect">
            <a:avLst/>
          </a:prstGeom>
          <a:noFill/>
        </p:spPr>
        <p:txBody>
          <a:bodyPr wrap="square" rtlCol="0">
            <a:spAutoFit/>
          </a:bodyPr>
          <a:lstStyle/>
          <a:p>
            <a:pPr algn="ctr"/>
            <a:r>
              <a:rPr lang="en-US" sz="1400"/>
              <a:t>Will Bethea</a:t>
            </a:r>
          </a:p>
          <a:p>
            <a:pPr algn="ctr"/>
            <a:r>
              <a:rPr lang="en-US" sz="1400"/>
              <a:t>Philadelphia/Wilmington VREO</a:t>
            </a:r>
          </a:p>
        </p:txBody>
      </p:sp>
      <p:sp>
        <p:nvSpPr>
          <p:cNvPr id="19" name="TextBox 18"/>
          <p:cNvSpPr txBox="1"/>
          <p:nvPr/>
        </p:nvSpPr>
        <p:spPr>
          <a:xfrm>
            <a:off x="6417025" y="5761143"/>
            <a:ext cx="1524000" cy="523220"/>
          </a:xfrm>
          <a:prstGeom prst="rect">
            <a:avLst/>
          </a:prstGeom>
          <a:noFill/>
        </p:spPr>
        <p:txBody>
          <a:bodyPr wrap="square" rtlCol="0">
            <a:spAutoFit/>
          </a:bodyPr>
          <a:lstStyle/>
          <a:p>
            <a:pPr algn="ctr"/>
            <a:r>
              <a:rPr lang="en-US" sz="1400"/>
              <a:t>Chloe Freeman</a:t>
            </a:r>
          </a:p>
          <a:p>
            <a:pPr algn="ctr"/>
            <a:r>
              <a:rPr lang="en-US" sz="1400"/>
              <a:t>Jackson VREO</a:t>
            </a:r>
          </a:p>
        </p:txBody>
      </p:sp>
      <p:pic>
        <p:nvPicPr>
          <p:cNvPr id="20" name="Picture 19">
            <a:extLst>
              <a:ext uri="{FF2B5EF4-FFF2-40B4-BE49-F238E27FC236}">
                <a16:creationId xmlns:a16="http://schemas.microsoft.com/office/drawing/2014/main" id="{ECC5F743-EB1E-4A66-A672-784EE221EC8E}"/>
              </a:ext>
            </a:extLst>
          </p:cNvPr>
          <p:cNvPicPr/>
          <p:nvPr/>
        </p:nvPicPr>
        <p:blipFill>
          <a:blip r:embed="rId3" cstate="print">
            <a:grayscl/>
            <a:extLst>
              <a:ext uri="{28A0092B-C50C-407E-A947-70E740481C1C}">
                <a14:useLocalDpi xmlns:a14="http://schemas.microsoft.com/office/drawing/2010/main" val="0"/>
              </a:ext>
            </a:extLst>
          </a:blip>
          <a:stretch>
            <a:fillRect/>
          </a:stretch>
        </p:blipFill>
        <p:spPr>
          <a:xfrm>
            <a:off x="2743200" y="1003094"/>
            <a:ext cx="1541646" cy="2091617"/>
          </a:xfrm>
          <a:prstGeom prst="rect">
            <a:avLst/>
          </a:prstGeom>
        </p:spPr>
      </p:pic>
      <p:sp>
        <p:nvSpPr>
          <p:cNvPr id="16" name="TextBox 15">
            <a:extLst>
              <a:ext uri="{FF2B5EF4-FFF2-40B4-BE49-F238E27FC236}">
                <a16:creationId xmlns:a16="http://schemas.microsoft.com/office/drawing/2014/main" id="{9376F610-8815-4D3D-97EF-AA870CA0BE7B}"/>
              </a:ext>
            </a:extLst>
          </p:cNvPr>
          <p:cNvSpPr txBox="1"/>
          <p:nvPr/>
        </p:nvSpPr>
        <p:spPr>
          <a:xfrm>
            <a:off x="8189220" y="3124200"/>
            <a:ext cx="1752861" cy="523220"/>
          </a:xfrm>
          <a:prstGeom prst="rect">
            <a:avLst/>
          </a:prstGeom>
          <a:noFill/>
        </p:spPr>
        <p:txBody>
          <a:bodyPr wrap="square" rtlCol="0" anchor="t">
            <a:spAutoFit/>
          </a:bodyPr>
          <a:lstStyle/>
          <a:p>
            <a:pPr algn="ctr"/>
            <a:r>
              <a:rPr lang="en-US" sz="1400"/>
              <a:t>Rodney Hackney Oakland VREO</a:t>
            </a:r>
            <a:endParaRPr lang="en-US" sz="1400">
              <a:cs typeface="Calibri"/>
            </a:endParaRPr>
          </a:p>
        </p:txBody>
      </p:sp>
      <p:pic>
        <p:nvPicPr>
          <p:cNvPr id="22" name="Picture 21" descr="Linda Steffensmeier">
            <a:extLst>
              <a:ext uri="{FF2B5EF4-FFF2-40B4-BE49-F238E27FC236}">
                <a16:creationId xmlns:a16="http://schemas.microsoft.com/office/drawing/2014/main" id="{89B57F1A-EA5A-4E32-9494-E895E9937F3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003094"/>
            <a:ext cx="1396424" cy="2091617"/>
          </a:xfrm>
          <a:prstGeom prst="rect">
            <a:avLst/>
          </a:prstGeom>
          <a:noFill/>
          <a:ln w="76200">
            <a:solidFill>
              <a:schemeClr val="accent2"/>
            </a:solidFill>
          </a:ln>
        </p:spPr>
      </p:pic>
      <p:pic>
        <p:nvPicPr>
          <p:cNvPr id="6" name="Picture 5">
            <a:extLst>
              <a:ext uri="{FF2B5EF4-FFF2-40B4-BE49-F238E27FC236}">
                <a16:creationId xmlns:a16="http://schemas.microsoft.com/office/drawing/2014/main" id="{438E88A2-FC28-4648-8784-C035D8FA23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3114" y="990601"/>
            <a:ext cx="1394412" cy="2091617"/>
          </a:xfrm>
          <a:prstGeom prst="rect">
            <a:avLst/>
          </a:prstGeom>
          <a:ln w="76200">
            <a:solidFill>
              <a:schemeClr val="accent2"/>
            </a:solidFill>
          </a:ln>
        </p:spPr>
      </p:pic>
      <p:pic>
        <p:nvPicPr>
          <p:cNvPr id="2052" name="Picture 4">
            <a:extLst>
              <a:ext uri="{FF2B5EF4-FFF2-40B4-BE49-F238E27FC236}">
                <a16:creationId xmlns:a16="http://schemas.microsoft.com/office/drawing/2014/main" id="{6DBE1DD4-BFBE-496E-BCC1-56C921B6CEAE}"/>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2807568" y="3810000"/>
            <a:ext cx="1459632" cy="1834966"/>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4D94B16-0B3F-4CB6-87F0-6ACE80201B6B}"/>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8305802" y="958746"/>
            <a:ext cx="1447799" cy="2180310"/>
          </a:xfrm>
          <a:prstGeom prst="rect">
            <a:avLst/>
          </a:prstGeom>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D4AB69F-978E-468A-8896-EDFB0B85AC7F}"/>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4648200" y="3829594"/>
            <a:ext cx="1439670" cy="1905446"/>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757D3D9A-AA49-4B98-BDF7-F301ED211D1D}"/>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6485131" y="3845330"/>
            <a:ext cx="1411441" cy="190544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E03FFDC-9344-49F5-87E3-038608F6C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2" y="3873905"/>
            <a:ext cx="1371599" cy="19089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4F1DF1E-4427-4439-8E56-E88DAECF6E4D}"/>
              </a:ext>
            </a:extLst>
          </p:cNvPr>
          <p:cNvSpPr txBox="1"/>
          <p:nvPr/>
        </p:nvSpPr>
        <p:spPr>
          <a:xfrm>
            <a:off x="8262050" y="5812874"/>
            <a:ext cx="1524000" cy="738664"/>
          </a:xfrm>
          <a:prstGeom prst="rect">
            <a:avLst/>
          </a:prstGeom>
          <a:noFill/>
        </p:spPr>
        <p:txBody>
          <a:bodyPr wrap="square" rtlCol="0">
            <a:spAutoFit/>
          </a:bodyPr>
          <a:lstStyle/>
          <a:p>
            <a:pPr algn="ctr"/>
            <a:r>
              <a:rPr lang="en-US" sz="1400"/>
              <a:t>Kenneth Fisher</a:t>
            </a:r>
          </a:p>
          <a:p>
            <a:pPr algn="ctr"/>
            <a:r>
              <a:rPr lang="en-US" sz="1400"/>
              <a:t>Muskogee AVREO</a:t>
            </a:r>
          </a:p>
        </p:txBody>
      </p:sp>
    </p:spTree>
    <p:extLst>
      <p:ext uri="{BB962C8B-B14F-4D97-AF65-F5344CB8AC3E}">
        <p14:creationId xmlns:p14="http://schemas.microsoft.com/office/powerpoint/2010/main" val="385408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a:extLst>
              <a:ext uri="{FF2B5EF4-FFF2-40B4-BE49-F238E27FC236}">
                <a16:creationId xmlns:a16="http://schemas.microsoft.com/office/drawing/2014/main" id="{A68D92B4-6C8C-4442-A68E-E59083A2B465}"/>
              </a:ext>
            </a:extLst>
          </p:cNvPr>
          <p:cNvSpPr>
            <a:spLocks noGrp="1"/>
          </p:cNvSpPr>
          <p:nvPr>
            <p:ph type="title"/>
          </p:nvPr>
        </p:nvSpPr>
        <p:spPr/>
        <p:txBody>
          <a:bodyPr>
            <a:normAutofit/>
          </a:bodyPr>
          <a:lstStyle/>
          <a:p>
            <a:pPr eaLnBrk="1" hangingPunct="1">
              <a:defRPr/>
            </a:pPr>
            <a:r>
              <a:rPr lang="en-US" altLang="en-US" sz="4000"/>
              <a:t>Objectives</a:t>
            </a:r>
          </a:p>
        </p:txBody>
      </p:sp>
      <p:sp>
        <p:nvSpPr>
          <p:cNvPr id="2" name="Content Placeholder 1">
            <a:extLst>
              <a:ext uri="{FF2B5EF4-FFF2-40B4-BE49-F238E27FC236}">
                <a16:creationId xmlns:a16="http://schemas.microsoft.com/office/drawing/2014/main" id="{6FFD20F5-5B3F-44E0-AE90-975BC7FDEE5F}"/>
              </a:ext>
            </a:extLst>
          </p:cNvPr>
          <p:cNvSpPr>
            <a:spLocks noGrp="1"/>
          </p:cNvSpPr>
          <p:nvPr>
            <p:ph idx="1"/>
          </p:nvPr>
        </p:nvSpPr>
        <p:spPr/>
        <p:txBody>
          <a:bodyPr/>
          <a:lstStyle/>
          <a:p>
            <a:pPr>
              <a:defRPr/>
            </a:pPr>
            <a:r>
              <a:rPr lang="en-US" sz="2800" i="1"/>
              <a:t>Upon completion of instruction, you will be able to:</a:t>
            </a:r>
          </a:p>
          <a:p>
            <a:pPr>
              <a:defRPr/>
            </a:pPr>
            <a:endParaRPr lang="en-US" sz="2800" i="1"/>
          </a:p>
          <a:p>
            <a:pPr marL="342900" lvl="1" indent="-342900">
              <a:buFont typeface="Arial" panose="020B0604020202020204" pitchFamily="34" charset="0"/>
              <a:buChar char="•"/>
              <a:defRPr/>
            </a:pPr>
            <a:r>
              <a:rPr lang="en-US" sz="2800">
                <a:cs typeface="Arial" panose="020B0604020202020204" pitchFamily="34" charset="0"/>
              </a:rPr>
              <a:t>Identify an effective briefing	</a:t>
            </a:r>
          </a:p>
          <a:p>
            <a:pPr marL="342900" lvl="1" indent="-342900">
              <a:buFont typeface="Arial" panose="020B0604020202020204" pitchFamily="34" charset="0"/>
              <a:buChar char="•"/>
              <a:defRPr/>
            </a:pPr>
            <a:r>
              <a:rPr lang="en-US" sz="2800">
                <a:cs typeface="Arial" panose="020B0604020202020204" pitchFamily="34" charset="0"/>
              </a:rPr>
              <a:t>Know the components of the briefing process</a:t>
            </a:r>
          </a:p>
          <a:p>
            <a:pPr marL="342900" lvl="1" indent="-342900">
              <a:buFont typeface="Arial" panose="020B0604020202020204" pitchFamily="34" charset="0"/>
              <a:buChar char="•"/>
              <a:defRPr/>
            </a:pPr>
            <a:r>
              <a:rPr lang="en-US" sz="2800">
                <a:cs typeface="Arial"/>
              </a:rPr>
              <a:t>Prepare a Regional Office briefing</a:t>
            </a:r>
          </a:p>
          <a:p>
            <a:endParaRPr lang="en-US"/>
          </a:p>
        </p:txBody>
      </p:sp>
      <p:sp>
        <p:nvSpPr>
          <p:cNvPr id="53253" name="Slide Number Placeholder 2">
            <a:extLst>
              <a:ext uri="{FF2B5EF4-FFF2-40B4-BE49-F238E27FC236}">
                <a16:creationId xmlns:a16="http://schemas.microsoft.com/office/drawing/2014/main" id="{67A13F3A-C374-4A1A-A0A2-0D47FFECCE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26D8C2BD-CE57-4F89-AE82-67572050A7F6}" type="slidenum">
              <a:rPr lang="en-US" altLang="en-US" sz="1200" b="0">
                <a:solidFill>
                  <a:srgbClr val="7F7F7F"/>
                </a:solidFill>
                <a:latin typeface="Calibri" panose="020F0502020204030204" pitchFamily="34" charset="0"/>
              </a:rPr>
              <a:pPr/>
              <a:t>5</a:t>
            </a:fld>
            <a:endParaRPr lang="en-US" altLang="en-US" sz="1200" b="0">
              <a:solidFill>
                <a:srgbClr val="7F7F7F"/>
              </a:solidFill>
              <a:latin typeface="Calibri" panose="020F0502020204030204" pitchFamily="34" charset="0"/>
            </a:endParaRPr>
          </a:p>
        </p:txBody>
      </p:sp>
      <p:sp>
        <p:nvSpPr>
          <p:cNvPr id="6" name="TextBox 5">
            <a:extLst>
              <a:ext uri="{FF2B5EF4-FFF2-40B4-BE49-F238E27FC236}">
                <a16:creationId xmlns:a16="http://schemas.microsoft.com/office/drawing/2014/main" id="{DABA235E-9559-4EB0-898E-CBD8616E9C29}"/>
              </a:ext>
            </a:extLst>
          </p:cNvPr>
          <p:cNvSpPr txBox="1"/>
          <p:nvPr/>
        </p:nvSpPr>
        <p:spPr>
          <a:xfrm>
            <a:off x="1905000" y="1066801"/>
            <a:ext cx="8229600" cy="830997"/>
          </a:xfrm>
          <a:prstGeom prst="rect">
            <a:avLst/>
          </a:prstGeom>
          <a:noFill/>
        </p:spPr>
        <p:txBody>
          <a:bodyPr anchor="t">
            <a:spAutoFit/>
          </a:bodyPr>
          <a:lstStyle/>
          <a:p>
            <a:pPr>
              <a:defRPr/>
            </a:pPr>
            <a:endParaRPr lang="en-US" i="1"/>
          </a:p>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a:extLst>
              <a:ext uri="{FF2B5EF4-FFF2-40B4-BE49-F238E27FC236}">
                <a16:creationId xmlns:a16="http://schemas.microsoft.com/office/drawing/2014/main" id="{6897F2ED-5164-4EE4-AD7B-407FC6A0B8FB}"/>
              </a:ext>
            </a:extLst>
          </p:cNvPr>
          <p:cNvSpPr>
            <a:spLocks noGrp="1"/>
          </p:cNvSpPr>
          <p:nvPr>
            <p:ph type="title"/>
          </p:nvPr>
        </p:nvSpPr>
        <p:spPr/>
        <p:txBody>
          <a:bodyPr>
            <a:normAutofit/>
          </a:bodyPr>
          <a:lstStyle/>
          <a:p>
            <a:pPr eaLnBrk="1" hangingPunct="1">
              <a:defRPr/>
            </a:pPr>
            <a:r>
              <a:rPr lang="en-US" altLang="en-US" sz="4000"/>
              <a:t>Key Decision Makers</a:t>
            </a:r>
          </a:p>
        </p:txBody>
      </p:sp>
      <p:sp>
        <p:nvSpPr>
          <p:cNvPr id="59394" name="Rectangle 1027">
            <a:extLst>
              <a:ext uri="{FF2B5EF4-FFF2-40B4-BE49-F238E27FC236}">
                <a16:creationId xmlns:a16="http://schemas.microsoft.com/office/drawing/2014/main" id="{5C161B44-1FDB-468F-BF28-CB745AB4C0A4}"/>
              </a:ext>
            </a:extLst>
          </p:cNvPr>
          <p:cNvSpPr>
            <a:spLocks noGrp="1" noChangeArrowheads="1"/>
          </p:cNvSpPr>
          <p:nvPr>
            <p:ph idx="1"/>
          </p:nvPr>
        </p:nvSpPr>
        <p:spPr/>
        <p:txBody>
          <a:bodyPr/>
          <a:lstStyle/>
          <a:p>
            <a:pPr eaLnBrk="1" hangingPunct="1"/>
            <a:r>
              <a:rPr lang="en-US" altLang="en-US" sz="2800"/>
              <a:t>Regional Office Director</a:t>
            </a:r>
          </a:p>
          <a:p>
            <a:pPr eaLnBrk="1" hangingPunct="1"/>
            <a:r>
              <a:rPr lang="en-US" altLang="en-US" sz="2800"/>
              <a:t>Other RO Management</a:t>
            </a:r>
          </a:p>
          <a:p>
            <a:pPr eaLnBrk="1" hangingPunct="1"/>
            <a:r>
              <a:rPr lang="en-US" altLang="en-US" sz="2800"/>
              <a:t>District Office Director</a:t>
            </a:r>
          </a:p>
          <a:p>
            <a:pPr eaLnBrk="1" hangingPunct="1"/>
            <a:r>
              <a:rPr lang="en-US" altLang="en-US" sz="2800"/>
              <a:t>Central Office</a:t>
            </a:r>
          </a:p>
          <a:p>
            <a:pPr eaLnBrk="1" hangingPunct="1"/>
            <a:r>
              <a:rPr lang="en-US" altLang="en-US" sz="2800"/>
              <a:t>Stake Holders</a:t>
            </a:r>
          </a:p>
        </p:txBody>
      </p:sp>
      <p:sp>
        <p:nvSpPr>
          <p:cNvPr id="59397" name="Slide Number Placeholder 2">
            <a:extLst>
              <a:ext uri="{FF2B5EF4-FFF2-40B4-BE49-F238E27FC236}">
                <a16:creationId xmlns:a16="http://schemas.microsoft.com/office/drawing/2014/main" id="{FBF0EC05-E6AF-4FD6-A5A7-4C1BD7FF6A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4815A9AA-B519-4D9A-B557-69D249284A35}" type="slidenum">
              <a:rPr lang="en-US" altLang="en-US" sz="1200" b="0">
                <a:solidFill>
                  <a:srgbClr val="7F7F7F"/>
                </a:solidFill>
                <a:latin typeface="Calibri" panose="020F0502020204030204" pitchFamily="34" charset="0"/>
              </a:rPr>
              <a:pPr/>
              <a:t>6</a:t>
            </a:fld>
            <a:endParaRPr lang="en-US" altLang="en-US" sz="1200" b="0">
              <a:solidFill>
                <a:srgbClr val="7F7F7F"/>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a:extLst>
              <a:ext uri="{FF2B5EF4-FFF2-40B4-BE49-F238E27FC236}">
                <a16:creationId xmlns:a16="http://schemas.microsoft.com/office/drawing/2014/main" id="{741B89DA-5194-42B9-8A66-6457F464F632}"/>
              </a:ext>
            </a:extLst>
          </p:cNvPr>
          <p:cNvSpPr>
            <a:spLocks noGrp="1" noChangeArrowheads="1"/>
          </p:cNvSpPr>
          <p:nvPr>
            <p:ph type="title"/>
          </p:nvPr>
        </p:nvSpPr>
        <p:spPr/>
        <p:txBody>
          <a:bodyPr>
            <a:normAutofit/>
          </a:bodyPr>
          <a:lstStyle/>
          <a:p>
            <a:pPr eaLnBrk="1" hangingPunct="1"/>
            <a:r>
              <a:rPr lang="en-US" altLang="en-US" sz="4000"/>
              <a:t>Components of Communication</a:t>
            </a:r>
          </a:p>
        </p:txBody>
      </p:sp>
      <p:graphicFrame>
        <p:nvGraphicFramePr>
          <p:cNvPr id="57346" name="Content Placeholder 3">
            <a:extLst>
              <a:ext uri="{FF2B5EF4-FFF2-40B4-BE49-F238E27FC236}">
                <a16:creationId xmlns:a16="http://schemas.microsoft.com/office/drawing/2014/main" id="{F251509C-B213-46CA-B110-CFFD251251A8}"/>
              </a:ext>
            </a:extLst>
          </p:cNvPr>
          <p:cNvGraphicFramePr>
            <a:graphicFrameLocks noGrp="1"/>
          </p:cNvGraphicFramePr>
          <p:nvPr>
            <p:ph idx="1"/>
          </p:nvPr>
        </p:nvGraphicFramePr>
        <p:xfrm>
          <a:off x="1755775" y="1452563"/>
          <a:ext cx="7854950" cy="4767262"/>
        </p:xfrm>
        <a:graphic>
          <a:graphicData uri="http://schemas.openxmlformats.org/presentationml/2006/ole">
            <mc:AlternateContent xmlns:mc="http://schemas.openxmlformats.org/markup-compatibility/2006">
              <mc:Choice xmlns:v="urn:schemas-microsoft-com:vml" Requires="v">
                <p:oleObj r:id="rId3" imgW="8327858" imgH="5054022" progId="Excel.Chart.8">
                  <p:embed/>
                </p:oleObj>
              </mc:Choice>
              <mc:Fallback>
                <p:oleObj r:id="rId3" imgW="8327858" imgH="5054022" progId="Excel.Chart.8">
                  <p:embed/>
                  <p:pic>
                    <p:nvPicPr>
                      <p:cNvPr id="57346" name="Content Placeholder 3">
                        <a:extLst>
                          <a:ext uri="{FF2B5EF4-FFF2-40B4-BE49-F238E27FC236}">
                            <a16:creationId xmlns:a16="http://schemas.microsoft.com/office/drawing/2014/main" id="{F251509C-B213-46CA-B110-CFFD251251A8}"/>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1452563"/>
                        <a:ext cx="785495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Slide Number Placeholder 1">
            <a:extLst>
              <a:ext uri="{FF2B5EF4-FFF2-40B4-BE49-F238E27FC236}">
                <a16:creationId xmlns:a16="http://schemas.microsoft.com/office/drawing/2014/main" id="{2BC5EC1E-F5B0-4131-8F81-754E43ED7B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98BAF6-9E50-4974-BD8A-A4890E6C5054}" type="slidenum">
              <a:rPr lang="en-US" altLang="en-US" sz="1200">
                <a:solidFill>
                  <a:srgbClr val="898989"/>
                </a:solidFill>
                <a:latin typeface="Arial" panose="020B0604020202020204" pitchFamily="34" charset="0"/>
              </a:rPr>
              <a:pPr>
                <a:spcBef>
                  <a:spcPct val="0"/>
                </a:spcBef>
                <a:buFontTx/>
                <a:buNone/>
              </a:pPr>
              <a:t>7</a:t>
            </a:fld>
            <a:endParaRPr lang="en-US" altLang="en-US" sz="120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026">
            <a:extLst>
              <a:ext uri="{FF2B5EF4-FFF2-40B4-BE49-F238E27FC236}">
                <a16:creationId xmlns:a16="http://schemas.microsoft.com/office/drawing/2014/main" id="{E3ED34F1-C099-447F-86CA-9E38AD96032F}"/>
              </a:ext>
            </a:extLst>
          </p:cNvPr>
          <p:cNvSpPr>
            <a:spLocks noGrp="1"/>
          </p:cNvSpPr>
          <p:nvPr>
            <p:ph type="title"/>
          </p:nvPr>
        </p:nvSpPr>
        <p:spPr/>
        <p:txBody>
          <a:bodyPr>
            <a:normAutofit/>
          </a:bodyPr>
          <a:lstStyle/>
          <a:p>
            <a:pPr eaLnBrk="1" hangingPunct="1">
              <a:defRPr/>
            </a:pPr>
            <a:r>
              <a:rPr lang="en-US" altLang="en-US" sz="4000"/>
              <a:t>Why Brief?</a:t>
            </a:r>
          </a:p>
        </p:txBody>
      </p:sp>
      <p:sp>
        <p:nvSpPr>
          <p:cNvPr id="55298" name="Rectangle 1027">
            <a:extLst>
              <a:ext uri="{FF2B5EF4-FFF2-40B4-BE49-F238E27FC236}">
                <a16:creationId xmlns:a16="http://schemas.microsoft.com/office/drawing/2014/main" id="{D723389D-0617-45D2-8D29-E189531ADB51}"/>
              </a:ext>
            </a:extLst>
          </p:cNvPr>
          <p:cNvSpPr>
            <a:spLocks noGrp="1" noChangeArrowheads="1"/>
          </p:cNvSpPr>
          <p:nvPr>
            <p:ph idx="1"/>
          </p:nvPr>
        </p:nvSpPr>
        <p:spPr/>
        <p:txBody>
          <a:bodyPr vert="horz" lIns="91440" tIns="45720" rIns="91440" bIns="45720" rtlCol="0" anchor="t">
            <a:normAutofit/>
          </a:bodyPr>
          <a:lstStyle/>
          <a:p>
            <a:pPr eaLnBrk="1" hangingPunct="1"/>
            <a:r>
              <a:rPr lang="en-US" altLang="en-US" sz="2800"/>
              <a:t>To inform/update</a:t>
            </a:r>
          </a:p>
          <a:p>
            <a:pPr eaLnBrk="1" hangingPunct="1"/>
            <a:r>
              <a:rPr lang="en-US" altLang="en-US" sz="2800"/>
              <a:t>To talk needs</a:t>
            </a:r>
            <a:endParaRPr lang="en-US" altLang="en-US" sz="2800">
              <a:cs typeface="Calibri"/>
            </a:endParaRPr>
          </a:p>
          <a:p>
            <a:pPr eaLnBrk="1" hangingPunct="1"/>
            <a:r>
              <a:rPr lang="en-US" altLang="en-US" sz="2800"/>
              <a:t>To follow up</a:t>
            </a:r>
          </a:p>
          <a:p>
            <a:endParaRPr lang="en-US" altLang="en-US" sz="2800">
              <a:cs typeface="Calibri"/>
            </a:endParaRPr>
          </a:p>
        </p:txBody>
      </p:sp>
      <p:sp>
        <p:nvSpPr>
          <p:cNvPr id="55301" name="Slide Number Placeholder 2">
            <a:extLst>
              <a:ext uri="{FF2B5EF4-FFF2-40B4-BE49-F238E27FC236}">
                <a16:creationId xmlns:a16="http://schemas.microsoft.com/office/drawing/2014/main" id="{7DFDF9FA-A39C-4E6A-9588-3D937B9E2EE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68C6DF59-912A-48BE-BC49-06EFCC949A78}" type="slidenum">
              <a:rPr lang="en-US" altLang="en-US" sz="1200" b="0">
                <a:solidFill>
                  <a:srgbClr val="7F7F7F"/>
                </a:solidFill>
                <a:latin typeface="Calibri" panose="020F0502020204030204" pitchFamily="34" charset="0"/>
              </a:rPr>
              <a:pPr/>
              <a:t>8</a:t>
            </a:fld>
            <a:endParaRPr lang="en-US" altLang="en-US" sz="1200" b="0">
              <a:solidFill>
                <a:srgbClr val="7F7F7F"/>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C02909C2-F0D4-4B13-A8CA-7895013B1C7F}"/>
              </a:ext>
            </a:extLst>
          </p:cNvPr>
          <p:cNvSpPr>
            <a:spLocks noGrp="1" noChangeArrowheads="1"/>
          </p:cNvSpPr>
          <p:nvPr>
            <p:ph type="title"/>
          </p:nvPr>
        </p:nvSpPr>
        <p:spPr/>
        <p:txBody>
          <a:bodyPr>
            <a:normAutofit/>
          </a:bodyPr>
          <a:lstStyle/>
          <a:p>
            <a:pPr eaLnBrk="1" hangingPunct="1"/>
            <a:r>
              <a:rPr lang="en-US" altLang="en-US" sz="4000"/>
              <a:t>What is an Effective Briefing?</a:t>
            </a:r>
          </a:p>
        </p:txBody>
      </p:sp>
      <p:sp>
        <p:nvSpPr>
          <p:cNvPr id="61442" name="Rectangle 3">
            <a:extLst>
              <a:ext uri="{FF2B5EF4-FFF2-40B4-BE49-F238E27FC236}">
                <a16:creationId xmlns:a16="http://schemas.microsoft.com/office/drawing/2014/main" id="{1ADB7487-A1B3-44FD-AE65-386A2DEA4D99}"/>
              </a:ext>
            </a:extLst>
          </p:cNvPr>
          <p:cNvSpPr>
            <a:spLocks noGrp="1" noChangeArrowheads="1"/>
          </p:cNvSpPr>
          <p:nvPr>
            <p:ph idx="1"/>
          </p:nvPr>
        </p:nvSpPr>
        <p:spPr/>
        <p:txBody>
          <a:bodyPr/>
          <a:lstStyle/>
          <a:p>
            <a:pPr eaLnBrk="1" hangingPunct="1"/>
            <a:r>
              <a:rPr lang="en-US" altLang="en-US" sz="2800"/>
              <a:t>Clear</a:t>
            </a:r>
          </a:p>
          <a:p>
            <a:pPr eaLnBrk="1" hangingPunct="1"/>
            <a:r>
              <a:rPr lang="en-US" altLang="en-US" sz="2800"/>
              <a:t>To the Point</a:t>
            </a:r>
          </a:p>
          <a:p>
            <a:pPr eaLnBrk="1" hangingPunct="1"/>
            <a:r>
              <a:rPr lang="en-US" altLang="en-US" sz="2800"/>
              <a:t>Well Structured</a:t>
            </a:r>
          </a:p>
          <a:p>
            <a:pPr eaLnBrk="1" hangingPunct="1"/>
            <a:r>
              <a:rPr lang="en-US" altLang="en-US" sz="2800"/>
              <a:t>Organized</a:t>
            </a:r>
          </a:p>
        </p:txBody>
      </p:sp>
      <p:sp>
        <p:nvSpPr>
          <p:cNvPr id="61445" name="Slide Number Placeholder 2">
            <a:extLst>
              <a:ext uri="{FF2B5EF4-FFF2-40B4-BE49-F238E27FC236}">
                <a16:creationId xmlns:a16="http://schemas.microsoft.com/office/drawing/2014/main" id="{EF672C66-A20B-4C63-98EA-86955113B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b="1">
                <a:solidFill>
                  <a:schemeClr val="tx1"/>
                </a:solidFill>
                <a:latin typeface="Arial" panose="020B0604020202020204" pitchFamily="34" charset="0"/>
              </a:defRPr>
            </a:lvl1pPr>
            <a:lvl2pPr marL="742950" indent="-285750" defTabSz="457200">
              <a:defRPr sz="2400" b="1">
                <a:solidFill>
                  <a:schemeClr val="tx1"/>
                </a:solidFill>
                <a:latin typeface="Arial" panose="020B0604020202020204" pitchFamily="34" charset="0"/>
              </a:defRPr>
            </a:lvl2pPr>
            <a:lvl3pPr marL="1143000" indent="-228600" defTabSz="457200">
              <a:defRPr sz="2400" b="1">
                <a:solidFill>
                  <a:schemeClr val="tx1"/>
                </a:solidFill>
                <a:latin typeface="Arial" panose="020B0604020202020204" pitchFamily="34" charset="0"/>
              </a:defRPr>
            </a:lvl3pPr>
            <a:lvl4pPr marL="1600200" indent="-228600" defTabSz="457200">
              <a:defRPr sz="2400" b="1">
                <a:solidFill>
                  <a:schemeClr val="tx1"/>
                </a:solidFill>
                <a:latin typeface="Arial" panose="020B0604020202020204" pitchFamily="34" charset="0"/>
              </a:defRPr>
            </a:lvl4pPr>
            <a:lvl5pPr marL="2057400" indent="-228600" defTabSz="457200">
              <a:defRPr sz="2400"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defRPr>
            </a:lvl9pPr>
          </a:lstStyle>
          <a:p>
            <a:fld id="{398E09A0-9439-45FE-A02B-589349497B19}" type="slidenum">
              <a:rPr lang="en-US" altLang="en-US" sz="1200" b="0">
                <a:solidFill>
                  <a:srgbClr val="7F7F7F"/>
                </a:solidFill>
                <a:latin typeface="Calibri" panose="020F0502020204030204" pitchFamily="34" charset="0"/>
              </a:rPr>
              <a:pPr/>
              <a:t>9</a:t>
            </a:fld>
            <a:endParaRPr lang="en-US" altLang="en-US" sz="1200" b="0">
              <a:solidFill>
                <a:srgbClr val="7F7F7F"/>
              </a:solidFill>
              <a:latin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11.0&quot;&gt;&lt;object type=&quot;1&quot; unique_id=&quot;10001&quot;&gt;&lt;object type=&quot;8&quot; unique_id=&quot;10900&quot;&gt;&lt;/object&gt;&lt;object type=&quot;2&quot; unique_id=&quot;10901&quot;&gt;&lt;object type=&quot;3&quot; unique_id=&quot;10903&quot;&gt;&lt;property id=&quot;20148&quot; value=&quot;5&quot;/&gt;&lt;property id=&quot;20300&quot; value=&quot;Slide 3 - &amp;quot;Objectives&amp;quot;&quot;/&gt;&lt;property id=&quot;20307&quot; value=&quot;266&quot;/&gt;&lt;/object&gt;&lt;object type=&quot;3&quot; unique_id=&quot;10904&quot;&gt;&lt;property id=&quot;20148&quot; value=&quot;5&quot;/&gt;&lt;property id=&quot;20300&quot; value=&quot;Slide 4 - &amp;quot;Why Brief?&amp;quot;&quot;/&gt;&lt;property id=&quot;20307&quot; value=&quot;265&quot;/&gt;&lt;/object&gt;&lt;object type=&quot;3&quot; unique_id=&quot;10905&quot;&gt;&lt;property id=&quot;20148&quot; value=&quot;5&quot;/&gt;&lt;property id=&quot;20300&quot; value=&quot;Slide 6 - &amp;quot;Key Decision Makers&amp;quot;&quot;/&gt;&lt;property id=&quot;20307&quot; value=&quot;273&quot;/&gt;&lt;/object&gt;&lt;object type=&quot;3&quot; unique_id=&quot;10906&quot;&gt;&lt;property id=&quot;20148&quot; value=&quot;5&quot;/&gt;&lt;property id=&quot;20300&quot; value=&quot;Slide 7 - &amp;quot;What is an Effective Briefing?&amp;quot;&quot;/&gt;&lt;property id=&quot;20307&quot; value=&quot;259&quot;/&gt;&lt;/object&gt;&lt;object type=&quot;3&quot; unique_id=&quot;10907&quot;&gt;&lt;property id=&quot;20148&quot; value=&quot;5&quot;/&gt;&lt;property id=&quot;20300&quot; value=&quot;Slide 8 - &amp;quot;Components of the Briefing Process&amp;quot;&quot;/&gt;&lt;property id=&quot;20307&quot; value=&quot;276&quot;/&gt;&lt;/object&gt;&lt;object type=&quot;3&quot; unique_id=&quot;10908&quot;&gt;&lt;property id=&quot;20148&quot; value=&quot;5&quot;/&gt;&lt;property id=&quot;20300&quot; value=&quot;Slide 9 - &amp;quot;8 Principles of Communicating to Upper Management&amp;quot;&quot;/&gt;&lt;property id=&quot;20307&quot; value=&quot;267&quot;/&gt;&lt;/object&gt;&lt;object type=&quot;3&quot; unique_id=&quot;10909&quot;&gt;&lt;property id=&quot;20148&quot; value=&quot;5&quot;/&gt;&lt;property id=&quot;20300&quot; value=&quot;Slide 10 - &amp;quot;Briefings to RO Director&amp;quot;&quot;/&gt;&lt;property id=&quot;20307&quot; value=&quot;275&quot;/&gt;&lt;/object&gt;&lt;object type=&quot;3&quot; unique_id=&quot;10910&quot;&gt;&lt;property id=&quot;20148&quot; value=&quot;5&quot;/&gt;&lt;property id=&quot;20300&quot; value=&quot;Slide 11 - &amp;quot;Weekly Briefing&amp;quot;&quot;/&gt;&lt;property id=&quot;20307&quot; value=&quot;269&quot;/&gt;&lt;/object&gt;&lt;object type=&quot;3&quot; unique_id=&quot;10911&quot;&gt;&lt;property id=&quot;20148&quot; value=&quot;5&quot;/&gt;&lt;property id=&quot;20300&quot; value=&quot;Slide 12 - &amp;quot;Monthly Briefings&amp;quot;&quot;/&gt;&lt;property id=&quot;20307&quot; value=&quot;270&quot;/&gt;&lt;/object&gt;&lt;object type=&quot;3&quot; unique_id=&quot;10912&quot;&gt;&lt;property id=&quot;20148&quot; value=&quot;5&quot;/&gt;&lt;property id=&quot;20300&quot; value=&quot;Slide 13 - &amp;quot;Quarterly Briefings&amp;quot;&quot;/&gt;&lt;property id=&quot;20307&quot; value=&quot;271&quot;/&gt;&lt;/object&gt;&lt;object type=&quot;3&quot; unique_id=&quot;10961&quot;&gt;&lt;property id=&quot;20148&quot; value=&quot;5&quot;/&gt;&lt;property id=&quot;20300&quot; value=&quot;Slide 14 - &amp;quot;Learning Activity&amp;quot;&quot;/&gt;&lt;property id=&quot;20307&quot; value=&quot;277&quot;/&gt;&lt;/object&gt;&lt;object type=&quot;3&quot; unique_id=&quot;11004&quot;&gt;&lt;property id=&quot;20148&quot; value=&quot;5&quot;/&gt;&lt;property id=&quot;20300&quot; value=&quot;Slide 15 - &amp;quot;Questions&amp;quot;&quot;/&gt;&lt;property id=&quot;20307&quot; value=&quot;278&quot;/&gt;&lt;/object&gt;&lt;object type=&quot;3&quot; unique_id=&quot;39940&quot;&gt;&lt;property id=&quot;20148&quot; value=&quot;5&quot;/&gt;&lt;property id=&quot;20300&quot; value=&quot;Slide 5 - &amp;quot;Components of Communication&amp;quot;&quot;/&gt;&lt;property id=&quot;20307&quot; value=&quot;281&quot;/&gt;&lt;/object&gt;&lt;object type=&quot;3&quot; unique_id=&quot;79893&quot;&gt;&lt;property id=&quot;20148&quot; value=&quot;5&quot;/&gt;&lt;property id=&quot;20300&quot; value=&quot;Slide 1 - &amp;quot;Communicating to Upper Management&amp;quot;&quot;/&gt;&lt;property id=&quot;20307&quot; value=&quot;283&quot;/&gt;&lt;/object&gt;&lt;object type=&quot;3&quot; unique_id=&quot;79894&quot;&gt;&lt;property id=&quot;20148&quot; value=&quot;5&quot;/&gt;&lt;property id=&quot;20300&quot; value=&quot;Slide 2 - &amp;quot;Subject Matter Experts&amp;quot;&quot;/&gt;&lt;property id=&quot;20307&quot; value=&quot;30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0000006">
  <a:themeElements>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10707D3E5A14EAB94464AF8AA8172" ma:contentTypeVersion="16" ma:contentTypeDescription="Create a new document." ma:contentTypeScope="" ma:versionID="94272b7312d7e3ed2284ba936ad48831">
  <xsd:schema xmlns:xsd="http://www.w3.org/2001/XMLSchema" xmlns:xs="http://www.w3.org/2001/XMLSchema" xmlns:p="http://schemas.microsoft.com/office/2006/metadata/properties" xmlns:ns1="http://schemas.microsoft.com/sharepoint/v3" xmlns:ns2="c9aee40a-2732-44e0-9c23-18203ce36909" xmlns:ns3="6c7cbfae-09b3-446b-8042-326ae5c03660" xmlns:ns4="41932d97-ffaf-405b-ba43-deb0e0469213" targetNamespace="http://schemas.microsoft.com/office/2006/metadata/properties" ma:root="true" ma:fieldsID="8db5cb79f1de25ec1bd05682fae66b30" ns1:_="" ns2:_="" ns3:_="" ns4:_="">
    <xsd:import namespace="http://schemas.microsoft.com/sharepoint/v3"/>
    <xsd:import namespace="c9aee40a-2732-44e0-9c23-18203ce36909"/>
    <xsd:import namespace="6c7cbfae-09b3-446b-8042-326ae5c03660"/>
    <xsd:import namespace="41932d97-ffaf-405b-ba43-deb0e04692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4: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ee40a-2732-44e0-9c23-18203ce36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7cbfae-09b3-446b-8042-326ae5c036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32d97-ffaf-405b-ba43-deb0e0469213"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64EF3087-677B-468B-8D07-F3990B52984A}">
  <ds:schemaRefs>
    <ds:schemaRef ds:uri="http://schemas.microsoft.com/sharepoint/v3/contenttype/forms"/>
  </ds:schemaRefs>
</ds:datastoreItem>
</file>

<file path=customXml/itemProps2.xml><?xml version="1.0" encoding="utf-8"?>
<ds:datastoreItem xmlns:ds="http://schemas.openxmlformats.org/officeDocument/2006/customXml" ds:itemID="{D33A292D-2CC1-4D2A-BE73-54554A5B58B7}">
  <ds:schemaRefs>
    <ds:schemaRef ds:uri="41932d97-ffaf-405b-ba43-deb0e0469213"/>
    <ds:schemaRef ds:uri="6c7cbfae-09b3-446b-8042-326ae5c03660"/>
    <ds:schemaRef ds:uri="c9aee40a-2732-44e0-9c23-18203ce369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079756-6CBD-43AD-A988-301EFBFA0129}">
  <ds:schemaRefs>
    <ds:schemaRef ds:uri="41932d97-ffaf-405b-ba43-deb0e0469213"/>
    <ds:schemaRef ds:uri="http://purl.org/dc/elements/1.1/"/>
    <ds:schemaRef ds:uri="http://schemas.microsoft.com/office/2006/metadata/properties"/>
    <ds:schemaRef ds:uri="c9aee40a-2732-44e0-9c23-18203ce36909"/>
    <ds:schemaRef ds:uri="http://schemas.microsoft.com/sharepoint/v3"/>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6c7cbfae-09b3-446b-8042-326ae5c03660"/>
    <ds:schemaRef ds:uri="http://www.w3.org/XML/1998/namespace"/>
  </ds:schemaRefs>
</ds:datastoreItem>
</file>

<file path=customXml/itemProps4.xml><?xml version="1.0" encoding="utf-8"?>
<ds:datastoreItem xmlns:ds="http://schemas.openxmlformats.org/officeDocument/2006/customXml" ds:itemID="{FBC6641E-5220-43DE-B07D-45FDD119939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TotalTime>
  <Words>3253</Words>
  <Application>Microsoft Office PowerPoint</Application>
  <PresentationFormat>Widescreen</PresentationFormat>
  <Paragraphs>293</Paragraphs>
  <Slides>18</Slides>
  <Notes>17</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18</vt:i4>
      </vt:variant>
    </vt:vector>
  </HeadingPairs>
  <TitlesOfParts>
    <vt:vector size="34" baseType="lpstr">
      <vt:lpstr>Arial</vt:lpstr>
      <vt:lpstr>Arial Narrow</vt:lpstr>
      <vt:lpstr>Arial,Sans-Serif</vt:lpstr>
      <vt:lpstr>Calibri</vt:lpstr>
      <vt:lpstr>Courier New</vt:lpstr>
      <vt:lpstr>Myriad Pro</vt:lpstr>
      <vt:lpstr>Times New Roman</vt:lpstr>
      <vt:lpstr>Wingdings</vt:lpstr>
      <vt:lpstr>Default Design</vt:lpstr>
      <vt:lpstr>1_Default Design</vt:lpstr>
      <vt:lpstr>2_Ppt0000006</vt:lpstr>
      <vt:lpstr>2_Office Theme</vt:lpstr>
      <vt:lpstr>3_Office Theme</vt:lpstr>
      <vt:lpstr>11_Office Theme</vt:lpstr>
      <vt:lpstr>1_Office Theme</vt:lpstr>
      <vt:lpstr>Microsoft Excel Chart</vt:lpstr>
      <vt:lpstr>Sound Check</vt:lpstr>
      <vt:lpstr>Communicating to Upper Management</vt:lpstr>
      <vt:lpstr>Presenters</vt:lpstr>
      <vt:lpstr>Subject Matter Experts</vt:lpstr>
      <vt:lpstr>Objectives</vt:lpstr>
      <vt:lpstr>Key Decision Makers</vt:lpstr>
      <vt:lpstr>Components of Communication</vt:lpstr>
      <vt:lpstr>Why Brief?</vt:lpstr>
      <vt:lpstr>What is an Effective Briefing?</vt:lpstr>
      <vt:lpstr>Components of the Briefing Process</vt:lpstr>
      <vt:lpstr>Briefings to RO Director</vt:lpstr>
      <vt:lpstr>Weekly Briefing</vt:lpstr>
      <vt:lpstr>Monthly Briefings</vt:lpstr>
      <vt:lpstr>Quarterly Briefings</vt:lpstr>
      <vt:lpstr>Tips for Effective On-line Briefings</vt:lpstr>
      <vt:lpstr>Activity Instructions</vt:lpstr>
      <vt:lpstr>Groups Assignment</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Upper Management</dc:title>
  <dc:creator>Department of Veterans Affairs, Veterans Benefits Administration, Veteran Readiness &amp; Employment Service, STAFF</dc:creator>
  <cp:lastModifiedBy>Kathy Poole</cp:lastModifiedBy>
  <cp:revision>2</cp:revision>
  <cp:lastPrinted>1601-01-01T00:00:00Z</cp:lastPrinted>
  <dcterms:created xsi:type="dcterms:W3CDTF">2007-04-03T18:26:00Z</dcterms:created>
  <dcterms:modified xsi:type="dcterms:W3CDTF">2021-01-21T14:06:48Z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0x010100E7B10707D3E5A14EAB94464AF8AA8172</vt:lpwstr>
  </property>
  <property fmtid="{D5CDD505-2E9C-101B-9397-08002B2CF9AE}" pid="3" name="display_urn:schemas-microsoft-com:office:office#Editor">
    <vt:lpwstr>Figures, Lamoyd, VAVBACO</vt:lpwstr>
  </property>
  <property fmtid="{D5CDD505-2E9C-101B-9397-08002B2CF9AE}" pid="4" name="Order">
    <vt:lpwstr>545900.000000000</vt:lpwstr>
  </property>
  <property fmtid="{D5CDD505-2E9C-101B-9397-08002B2CF9AE}" pid="5" name="display_urn:schemas-microsoft-com:office:office#Author">
    <vt:lpwstr>Figures, Lamoyd, VAVBACO</vt:lpwstr>
  </property>
  <property fmtid="{D5CDD505-2E9C-101B-9397-08002B2CF9AE}" pid="6" name="Language">
    <vt:lpwstr>en</vt:lpwstr>
  </property>
  <property fmtid="{D5CDD505-2E9C-101B-9397-08002B2CF9AE}" pid="7" name="Type">
    <vt:lpwstr>Presentation</vt:lpwstr>
  </property>
</Properties>
</file>